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ppt/changesInfos/changesInfo1.xml" ContentType="application/vnd.ms-powerpoint.changesinfo+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ink/ink1.xml" ContentType="application/inkml+xml"/>
  <Override PartName="/ppt/ink/ink2.xml" ContentType="application/inkml+xml"/>
  <Override PartName="/ppt/ink/ink3.xml" ContentType="application/inkml+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3"/>
  </p:notesMasterIdLst>
  <p:handoutMasterIdLst>
    <p:handoutMasterId r:id="rId24"/>
  </p:handoutMasterIdLst>
  <p:sldIdLst>
    <p:sldId id="280" r:id="rId5"/>
    <p:sldId id="258" r:id="rId6"/>
    <p:sldId id="348" r:id="rId7"/>
    <p:sldId id="336" r:id="rId8"/>
    <p:sldId id="259" r:id="rId9"/>
    <p:sldId id="341" r:id="rId10"/>
    <p:sldId id="361" r:id="rId11"/>
    <p:sldId id="360" r:id="rId12"/>
    <p:sldId id="351" r:id="rId13"/>
    <p:sldId id="358" r:id="rId14"/>
    <p:sldId id="352" r:id="rId15"/>
    <p:sldId id="335" r:id="rId16"/>
    <p:sldId id="353" r:id="rId17"/>
    <p:sldId id="359" r:id="rId18"/>
    <p:sldId id="355" r:id="rId19"/>
    <p:sldId id="356" r:id="rId20"/>
    <p:sldId id="362" r:id="rId21"/>
    <p:sldId id="27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AB7EACC-92F9-4B00-8B5A-228AF025679F}">
          <p14:sldIdLst>
            <p14:sldId id="280"/>
            <p14:sldId id="258"/>
            <p14:sldId id="348"/>
          </p14:sldIdLst>
        </p14:section>
        <p14:section name="Untitled Section" id="{F82BE0FA-26F8-48F1-B4D5-704D4BB0E959}">
          <p14:sldIdLst>
            <p14:sldId id="336"/>
            <p14:sldId id="259"/>
            <p14:sldId id="341"/>
            <p14:sldId id="361"/>
            <p14:sldId id="360"/>
            <p14:sldId id="351"/>
            <p14:sldId id="358"/>
            <p14:sldId id="352"/>
            <p14:sldId id="335"/>
            <p14:sldId id="353"/>
            <p14:sldId id="359"/>
            <p14:sldId id="355"/>
            <p14:sldId id="356"/>
            <p14:sldId id="362"/>
            <p14:sldId id="27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2C9EAF-FD40-4199-B7A4-F9ADEEA9DAAB}" v="469" dt="2025-06-06T06:02:33.8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11" autoAdjust="0"/>
    <p:restoredTop sz="94694"/>
  </p:normalViewPr>
  <p:slideViewPr>
    <p:cSldViewPr snapToGrid="0">
      <p:cViewPr varScale="1">
        <p:scale>
          <a:sx n="99" d="100"/>
          <a:sy n="99" d="100"/>
        </p:scale>
        <p:origin x="72" y="7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8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32" Type="http://schemas.openxmlformats.org/officeDocument/2006/relationships/customXml" Target="../customXml/item5.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ustomXml" Target="../customXml/item4.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hony Asher" userId="715cf86e-60d5-486d-9ba3-513ad17c6aeb" providerId="ADAL" clId="{F02C9EAF-FD40-4199-B7A4-F9ADEEA9DAAB}"/>
    <pc:docChg chg="undo redo custSel addSld delSld modSld sldOrd modMainMaster addSection modSection">
      <pc:chgData name="Anthony Asher" userId="715cf86e-60d5-486d-9ba3-513ad17c6aeb" providerId="ADAL" clId="{F02C9EAF-FD40-4199-B7A4-F9ADEEA9DAAB}" dt="2025-06-06T06:03:31.090" v="3024" actId="27636"/>
      <pc:docMkLst>
        <pc:docMk/>
      </pc:docMkLst>
      <pc:sldChg chg="modSp mod">
        <pc:chgData name="Anthony Asher" userId="715cf86e-60d5-486d-9ba3-513ad17c6aeb" providerId="ADAL" clId="{F02C9EAF-FD40-4199-B7A4-F9ADEEA9DAAB}" dt="2025-05-29T02:57:26.511" v="2939" actId="1076"/>
        <pc:sldMkLst>
          <pc:docMk/>
          <pc:sldMk cId="3632900465" sldId="258"/>
        </pc:sldMkLst>
        <pc:spChg chg="mod">
          <ac:chgData name="Anthony Asher" userId="715cf86e-60d5-486d-9ba3-513ad17c6aeb" providerId="ADAL" clId="{F02C9EAF-FD40-4199-B7A4-F9ADEEA9DAAB}" dt="2025-05-15T02:29:21.431" v="1884" actId="108"/>
          <ac:spMkLst>
            <pc:docMk/>
            <pc:sldMk cId="3632900465" sldId="258"/>
            <ac:spMk id="2" creationId="{A7535542-F1D4-1E54-3D46-A5991883F7D1}"/>
          </ac:spMkLst>
        </pc:spChg>
        <pc:spChg chg="mod">
          <ac:chgData name="Anthony Asher" userId="715cf86e-60d5-486d-9ba3-513ad17c6aeb" providerId="ADAL" clId="{F02C9EAF-FD40-4199-B7A4-F9ADEEA9DAAB}" dt="2025-05-29T02:57:26.511" v="2939" actId="1076"/>
          <ac:spMkLst>
            <pc:docMk/>
            <pc:sldMk cId="3632900465" sldId="258"/>
            <ac:spMk id="3" creationId="{578EAAE7-0573-D688-E79B-689FE151F744}"/>
          </ac:spMkLst>
        </pc:spChg>
        <pc:spChg chg="mod">
          <ac:chgData name="Anthony Asher" userId="715cf86e-60d5-486d-9ba3-513ad17c6aeb" providerId="ADAL" clId="{F02C9EAF-FD40-4199-B7A4-F9ADEEA9DAAB}" dt="2025-05-15T03:42:35.472" v="2115" actId="255"/>
          <ac:spMkLst>
            <pc:docMk/>
            <pc:sldMk cId="3632900465" sldId="258"/>
            <ac:spMk id="5" creationId="{F3933ED7-840D-6087-4FE1-1B72F84A90DE}"/>
          </ac:spMkLst>
        </pc:spChg>
        <pc:picChg chg="mod">
          <ac:chgData name="Anthony Asher" userId="715cf86e-60d5-486d-9ba3-513ad17c6aeb" providerId="ADAL" clId="{F02C9EAF-FD40-4199-B7A4-F9ADEEA9DAAB}" dt="2025-05-15T02:28:44.119" v="1882" actId="207"/>
          <ac:picMkLst>
            <pc:docMk/>
            <pc:sldMk cId="3632900465" sldId="258"/>
            <ac:picMk id="13" creationId="{51F9DCD6-2730-9D53-9C1C-D9295C157FAE}"/>
          </ac:picMkLst>
        </pc:picChg>
      </pc:sldChg>
      <pc:sldChg chg="addSp delSp modSp mod modClrScheme chgLayout">
        <pc:chgData name="Anthony Asher" userId="715cf86e-60d5-486d-9ba3-513ad17c6aeb" providerId="ADAL" clId="{F02C9EAF-FD40-4199-B7A4-F9ADEEA9DAAB}" dt="2025-05-15T03:54:42.398" v="2183" actId="700"/>
        <pc:sldMkLst>
          <pc:docMk/>
          <pc:sldMk cId="3816633887" sldId="259"/>
        </pc:sldMkLst>
        <pc:spChg chg="mod ord">
          <ac:chgData name="Anthony Asher" userId="715cf86e-60d5-486d-9ba3-513ad17c6aeb" providerId="ADAL" clId="{F02C9EAF-FD40-4199-B7A4-F9ADEEA9DAAB}" dt="2025-05-15T03:54:42.398" v="2183" actId="700"/>
          <ac:spMkLst>
            <pc:docMk/>
            <pc:sldMk cId="3816633887" sldId="259"/>
            <ac:spMk id="2" creationId="{5D92DD06-C964-CF6A-77C8-CA245EBA130F}"/>
          </ac:spMkLst>
        </pc:spChg>
        <pc:spChg chg="mod ord">
          <ac:chgData name="Anthony Asher" userId="715cf86e-60d5-486d-9ba3-513ad17c6aeb" providerId="ADAL" clId="{F02C9EAF-FD40-4199-B7A4-F9ADEEA9DAAB}" dt="2025-05-15T03:54:42.398" v="2183" actId="700"/>
          <ac:spMkLst>
            <pc:docMk/>
            <pc:sldMk cId="3816633887" sldId="259"/>
            <ac:spMk id="4" creationId="{42848E2F-5C91-E92A-3C86-6EF63890E0A9}"/>
          </ac:spMkLst>
        </pc:spChg>
      </pc:sldChg>
      <pc:sldChg chg="addSp delSp modSp mod modClrScheme chgLayout">
        <pc:chgData name="Anthony Asher" userId="715cf86e-60d5-486d-9ba3-513ad17c6aeb" providerId="ADAL" clId="{F02C9EAF-FD40-4199-B7A4-F9ADEEA9DAAB}" dt="2025-05-15T03:54:42.398" v="2183" actId="700"/>
        <pc:sldMkLst>
          <pc:docMk/>
          <pc:sldMk cId="2451909520" sldId="273"/>
        </pc:sldMkLst>
        <pc:spChg chg="mod ord">
          <ac:chgData name="Anthony Asher" userId="715cf86e-60d5-486d-9ba3-513ad17c6aeb" providerId="ADAL" clId="{F02C9EAF-FD40-4199-B7A4-F9ADEEA9DAAB}" dt="2025-05-15T03:54:42.398" v="2183" actId="700"/>
          <ac:spMkLst>
            <pc:docMk/>
            <pc:sldMk cId="2451909520" sldId="273"/>
            <ac:spMk id="2" creationId="{3771A496-4C39-2B00-0D43-49A224521298}"/>
          </ac:spMkLst>
        </pc:spChg>
        <pc:spChg chg="mod ord">
          <ac:chgData name="Anthony Asher" userId="715cf86e-60d5-486d-9ba3-513ad17c6aeb" providerId="ADAL" clId="{F02C9EAF-FD40-4199-B7A4-F9ADEEA9DAAB}" dt="2025-05-15T03:54:42.398" v="2183" actId="700"/>
          <ac:spMkLst>
            <pc:docMk/>
            <pc:sldMk cId="2451909520" sldId="273"/>
            <ac:spMk id="3" creationId="{40216AD9-8DFE-D1F2-E19F-6CC337BFA40C}"/>
          </ac:spMkLst>
        </pc:spChg>
        <pc:spChg chg="mod ord">
          <ac:chgData name="Anthony Asher" userId="715cf86e-60d5-486d-9ba3-513ad17c6aeb" providerId="ADAL" clId="{F02C9EAF-FD40-4199-B7A4-F9ADEEA9DAAB}" dt="2025-05-15T03:54:42.398" v="2183" actId="700"/>
          <ac:spMkLst>
            <pc:docMk/>
            <pc:sldMk cId="2451909520" sldId="273"/>
            <ac:spMk id="4" creationId="{18378F98-3ADB-4368-F405-BE3EFC9CF42A}"/>
          </ac:spMkLst>
        </pc:spChg>
      </pc:sldChg>
      <pc:sldChg chg="modSp mod chgLayout">
        <pc:chgData name="Anthony Asher" userId="715cf86e-60d5-486d-9ba3-513ad17c6aeb" providerId="ADAL" clId="{F02C9EAF-FD40-4199-B7A4-F9ADEEA9DAAB}" dt="2025-05-15T03:46:10.584" v="2128" actId="1076"/>
        <pc:sldMkLst>
          <pc:docMk/>
          <pc:sldMk cId="1025641553" sldId="280"/>
        </pc:sldMkLst>
        <pc:spChg chg="mod ord">
          <ac:chgData name="Anthony Asher" userId="715cf86e-60d5-486d-9ba3-513ad17c6aeb" providerId="ADAL" clId="{F02C9EAF-FD40-4199-B7A4-F9ADEEA9DAAB}" dt="2025-05-15T03:46:02.025" v="2126"/>
          <ac:spMkLst>
            <pc:docMk/>
            <pc:sldMk cId="1025641553" sldId="280"/>
            <ac:spMk id="2" creationId="{DA3318DF-8931-64F6-BEF1-577A6F34CA22}"/>
          </ac:spMkLst>
        </pc:spChg>
        <pc:spChg chg="mod ord">
          <ac:chgData name="Anthony Asher" userId="715cf86e-60d5-486d-9ba3-513ad17c6aeb" providerId="ADAL" clId="{F02C9EAF-FD40-4199-B7A4-F9ADEEA9DAAB}" dt="2025-05-15T03:46:10.584" v="2128" actId="1076"/>
          <ac:spMkLst>
            <pc:docMk/>
            <pc:sldMk cId="1025641553" sldId="280"/>
            <ac:spMk id="3" creationId="{AF3193C2-F8F3-1189-B1F4-3B1D13EA3C7F}"/>
          </ac:spMkLst>
        </pc:spChg>
      </pc:sldChg>
      <pc:sldChg chg="addSp delSp modSp mod modClrScheme modAnim chgLayout">
        <pc:chgData name="Anthony Asher" userId="715cf86e-60d5-486d-9ba3-513ad17c6aeb" providerId="ADAL" clId="{F02C9EAF-FD40-4199-B7A4-F9ADEEA9DAAB}" dt="2025-06-06T06:00:49.282" v="3006"/>
        <pc:sldMkLst>
          <pc:docMk/>
          <pc:sldMk cId="3765726161" sldId="335"/>
        </pc:sldMkLst>
        <pc:spChg chg="mod ord">
          <ac:chgData name="Anthony Asher" userId="715cf86e-60d5-486d-9ba3-513ad17c6aeb" providerId="ADAL" clId="{F02C9EAF-FD40-4199-B7A4-F9ADEEA9DAAB}" dt="2025-05-15T03:54:42.398" v="2183" actId="700"/>
          <ac:spMkLst>
            <pc:docMk/>
            <pc:sldMk cId="3765726161" sldId="335"/>
            <ac:spMk id="2" creationId="{F4F01F54-F726-CC79-4C89-47A9BBA89F16}"/>
          </ac:spMkLst>
        </pc:spChg>
        <pc:spChg chg="mod">
          <ac:chgData name="Anthony Asher" userId="715cf86e-60d5-486d-9ba3-513ad17c6aeb" providerId="ADAL" clId="{F02C9EAF-FD40-4199-B7A4-F9ADEEA9DAAB}" dt="2025-05-15T04:28:50.319" v="2285" actId="14100"/>
          <ac:spMkLst>
            <pc:docMk/>
            <pc:sldMk cId="3765726161" sldId="335"/>
            <ac:spMk id="25" creationId="{998D6256-CAF1-5FDE-9D03-3AEA321C007D}"/>
          </ac:spMkLst>
        </pc:spChg>
        <pc:inkChg chg="mod">
          <ac:chgData name="Anthony Asher" userId="715cf86e-60d5-486d-9ba3-513ad17c6aeb" providerId="ADAL" clId="{F02C9EAF-FD40-4199-B7A4-F9ADEEA9DAAB}" dt="2025-05-15T04:28:40.145" v="2284" actId="1076"/>
          <ac:inkMkLst>
            <pc:docMk/>
            <pc:sldMk cId="3765726161" sldId="335"/>
            <ac:inkMk id="3" creationId="{ADDF8983-3785-EC3A-8467-E139BDB90C1C}"/>
          </ac:inkMkLst>
        </pc:inkChg>
      </pc:sldChg>
      <pc:sldChg chg="addSp delSp modSp mod modClrScheme modAnim chgLayout">
        <pc:chgData name="Anthony Asher" userId="715cf86e-60d5-486d-9ba3-513ad17c6aeb" providerId="ADAL" clId="{F02C9EAF-FD40-4199-B7A4-F9ADEEA9DAAB}" dt="2025-05-15T04:05:28.043" v="2260" actId="478"/>
        <pc:sldMkLst>
          <pc:docMk/>
          <pc:sldMk cId="3355238844" sldId="336"/>
        </pc:sldMkLst>
        <pc:spChg chg="mod ord">
          <ac:chgData name="Anthony Asher" userId="715cf86e-60d5-486d-9ba3-513ad17c6aeb" providerId="ADAL" clId="{F02C9EAF-FD40-4199-B7A4-F9ADEEA9DAAB}" dt="2025-05-15T03:54:42.398" v="2183" actId="700"/>
          <ac:spMkLst>
            <pc:docMk/>
            <pc:sldMk cId="3355238844" sldId="336"/>
            <ac:spMk id="2" creationId="{76D5E255-0913-2136-759D-7B6A8DF292E5}"/>
          </ac:spMkLst>
        </pc:spChg>
        <pc:graphicFrameChg chg="mod">
          <ac:chgData name="Anthony Asher" userId="715cf86e-60d5-486d-9ba3-513ad17c6aeb" providerId="ADAL" clId="{F02C9EAF-FD40-4199-B7A4-F9ADEEA9DAAB}" dt="2025-05-15T02:48:09.964" v="2019"/>
          <ac:graphicFrameMkLst>
            <pc:docMk/>
            <pc:sldMk cId="3355238844" sldId="336"/>
            <ac:graphicFrameMk id="5" creationId="{28E92F75-F324-54DE-6418-1D0DA647BBA7}"/>
          </ac:graphicFrameMkLst>
        </pc:graphicFrameChg>
        <pc:inkChg chg="mod">
          <ac:chgData name="Anthony Asher" userId="715cf86e-60d5-486d-9ba3-513ad17c6aeb" providerId="ADAL" clId="{F02C9EAF-FD40-4199-B7A4-F9ADEEA9DAAB}" dt="2025-05-15T02:35:04.135" v="1894" actId="1076"/>
          <ac:inkMkLst>
            <pc:docMk/>
            <pc:sldMk cId="3355238844" sldId="336"/>
            <ac:inkMk id="15" creationId="{AE98896E-F6EA-089A-ED90-628C2FE69D51}"/>
          </ac:inkMkLst>
        </pc:inkChg>
        <pc:cxnChg chg="add mod">
          <ac:chgData name="Anthony Asher" userId="715cf86e-60d5-486d-9ba3-513ad17c6aeb" providerId="ADAL" clId="{F02C9EAF-FD40-4199-B7A4-F9ADEEA9DAAB}" dt="2025-05-15T02:45:48.502" v="2007" actId="14100"/>
          <ac:cxnSpMkLst>
            <pc:docMk/>
            <pc:sldMk cId="3355238844" sldId="336"/>
            <ac:cxnSpMk id="4" creationId="{88C9485B-15B7-55C5-1C29-0E2AF9332375}"/>
          </ac:cxnSpMkLst>
        </pc:cxnChg>
        <pc:cxnChg chg="add mod">
          <ac:chgData name="Anthony Asher" userId="715cf86e-60d5-486d-9ba3-513ad17c6aeb" providerId="ADAL" clId="{F02C9EAF-FD40-4199-B7A4-F9ADEEA9DAAB}" dt="2025-05-15T02:45:13.069" v="1998" actId="1076"/>
          <ac:cxnSpMkLst>
            <pc:docMk/>
            <pc:sldMk cId="3355238844" sldId="336"/>
            <ac:cxnSpMk id="11" creationId="{FC06C495-8CE4-8ECF-9D02-2DB31FBDB5D2}"/>
          </ac:cxnSpMkLst>
        </pc:cxnChg>
        <pc:cxnChg chg="add mod">
          <ac:chgData name="Anthony Asher" userId="715cf86e-60d5-486d-9ba3-513ad17c6aeb" providerId="ADAL" clId="{F02C9EAF-FD40-4199-B7A4-F9ADEEA9DAAB}" dt="2025-05-15T02:48:27.089" v="2022" actId="14100"/>
          <ac:cxnSpMkLst>
            <pc:docMk/>
            <pc:sldMk cId="3355238844" sldId="336"/>
            <ac:cxnSpMk id="12" creationId="{9E2DFE66-429F-0ADD-27DC-74937C69A0B3}"/>
          </ac:cxnSpMkLst>
        </pc:cxnChg>
      </pc:sldChg>
      <pc:sldChg chg="addSp delSp modSp mod modClrScheme chgLayout">
        <pc:chgData name="Anthony Asher" userId="715cf86e-60d5-486d-9ba3-513ad17c6aeb" providerId="ADAL" clId="{F02C9EAF-FD40-4199-B7A4-F9ADEEA9DAAB}" dt="2025-05-15T04:36:24.625" v="2583" actId="20577"/>
        <pc:sldMkLst>
          <pc:docMk/>
          <pc:sldMk cId="1168600191" sldId="341"/>
        </pc:sldMkLst>
        <pc:spChg chg="mod ord">
          <ac:chgData name="Anthony Asher" userId="715cf86e-60d5-486d-9ba3-513ad17c6aeb" providerId="ADAL" clId="{F02C9EAF-FD40-4199-B7A4-F9ADEEA9DAAB}" dt="2025-05-15T03:54:42.398" v="2183" actId="700"/>
          <ac:spMkLst>
            <pc:docMk/>
            <pc:sldMk cId="1168600191" sldId="341"/>
            <ac:spMk id="2" creationId="{D13DF56A-F67F-E566-4DF0-0C5FF2C92AB9}"/>
          </ac:spMkLst>
        </pc:spChg>
        <pc:spChg chg="mod ord">
          <ac:chgData name="Anthony Asher" userId="715cf86e-60d5-486d-9ba3-513ad17c6aeb" providerId="ADAL" clId="{F02C9EAF-FD40-4199-B7A4-F9ADEEA9DAAB}" dt="2025-05-15T04:36:24.625" v="2583" actId="20577"/>
          <ac:spMkLst>
            <pc:docMk/>
            <pc:sldMk cId="1168600191" sldId="341"/>
            <ac:spMk id="4" creationId="{1066D6BB-78B5-4848-EC67-A91633609319}"/>
          </ac:spMkLst>
        </pc:spChg>
      </pc:sldChg>
      <pc:sldChg chg="modSp mod">
        <pc:chgData name="Anthony Asher" userId="715cf86e-60d5-486d-9ba3-513ad17c6aeb" providerId="ADAL" clId="{F02C9EAF-FD40-4199-B7A4-F9ADEEA9DAAB}" dt="2025-05-15T04:35:53.859" v="2532" actId="20577"/>
        <pc:sldMkLst>
          <pc:docMk/>
          <pc:sldMk cId="3510393434" sldId="348"/>
        </pc:sldMkLst>
        <pc:spChg chg="mod">
          <ac:chgData name="Anthony Asher" userId="715cf86e-60d5-486d-9ba3-513ad17c6aeb" providerId="ADAL" clId="{F02C9EAF-FD40-4199-B7A4-F9ADEEA9DAAB}" dt="2025-05-15T04:35:53.859" v="2532" actId="20577"/>
          <ac:spMkLst>
            <pc:docMk/>
            <pc:sldMk cId="3510393434" sldId="348"/>
            <ac:spMk id="2" creationId="{170C84CD-E5BA-A0E2-7124-5A65DB151F6B}"/>
          </ac:spMkLst>
        </pc:spChg>
      </pc:sldChg>
      <pc:sldChg chg="modSp del mod">
        <pc:chgData name="Anthony Asher" userId="715cf86e-60d5-486d-9ba3-513ad17c6aeb" providerId="ADAL" clId="{F02C9EAF-FD40-4199-B7A4-F9ADEEA9DAAB}" dt="2025-05-15T02:04:42.466" v="1451" actId="47"/>
        <pc:sldMkLst>
          <pc:docMk/>
          <pc:sldMk cId="551832547" sldId="350"/>
        </pc:sldMkLst>
      </pc:sldChg>
      <pc:sldChg chg="addSp delSp modSp mod ord modClrScheme modAnim chgLayout">
        <pc:chgData name="Anthony Asher" userId="715cf86e-60d5-486d-9ba3-513ad17c6aeb" providerId="ADAL" clId="{F02C9EAF-FD40-4199-B7A4-F9ADEEA9DAAB}" dt="2025-06-06T05:53:15.864" v="2994" actId="14100"/>
        <pc:sldMkLst>
          <pc:docMk/>
          <pc:sldMk cId="3245223943" sldId="351"/>
        </pc:sldMkLst>
        <pc:spChg chg="mod ord">
          <ac:chgData name="Anthony Asher" userId="715cf86e-60d5-486d-9ba3-513ad17c6aeb" providerId="ADAL" clId="{F02C9EAF-FD40-4199-B7A4-F9ADEEA9DAAB}" dt="2025-05-15T03:54:42.398" v="2183" actId="700"/>
          <ac:spMkLst>
            <pc:docMk/>
            <pc:sldMk cId="3245223943" sldId="351"/>
            <ac:spMk id="2" creationId="{72F8BF0E-BB86-1BA3-A3E0-9CBBDF3CD8EE}"/>
          </ac:spMkLst>
        </pc:spChg>
        <pc:spChg chg="mod ord">
          <ac:chgData name="Anthony Asher" userId="715cf86e-60d5-486d-9ba3-513ad17c6aeb" providerId="ADAL" clId="{F02C9EAF-FD40-4199-B7A4-F9ADEEA9DAAB}" dt="2025-06-06T05:53:15.864" v="2994" actId="14100"/>
          <ac:spMkLst>
            <pc:docMk/>
            <pc:sldMk cId="3245223943" sldId="351"/>
            <ac:spMk id="4" creationId="{ACB91153-9902-A27D-DAE1-DF7363E35D2E}"/>
          </ac:spMkLst>
        </pc:spChg>
      </pc:sldChg>
      <pc:sldChg chg="addSp delSp modSp mod modClrScheme chgLayout">
        <pc:chgData name="Anthony Asher" userId="715cf86e-60d5-486d-9ba3-513ad17c6aeb" providerId="ADAL" clId="{F02C9EAF-FD40-4199-B7A4-F9ADEEA9DAAB}" dt="2025-05-15T03:54:42.398" v="2183" actId="700"/>
        <pc:sldMkLst>
          <pc:docMk/>
          <pc:sldMk cId="2665596478" sldId="352"/>
        </pc:sldMkLst>
        <pc:spChg chg="mod ord">
          <ac:chgData name="Anthony Asher" userId="715cf86e-60d5-486d-9ba3-513ad17c6aeb" providerId="ADAL" clId="{F02C9EAF-FD40-4199-B7A4-F9ADEEA9DAAB}" dt="2025-05-15T03:54:42.398" v="2183" actId="700"/>
          <ac:spMkLst>
            <pc:docMk/>
            <pc:sldMk cId="2665596478" sldId="352"/>
            <ac:spMk id="2" creationId="{07902170-2B5B-F37D-838C-7FBDF386FCD5}"/>
          </ac:spMkLst>
        </pc:spChg>
        <pc:spChg chg="mod ord">
          <ac:chgData name="Anthony Asher" userId="715cf86e-60d5-486d-9ba3-513ad17c6aeb" providerId="ADAL" clId="{F02C9EAF-FD40-4199-B7A4-F9ADEEA9DAAB}" dt="2025-05-15T03:54:42.398" v="2183" actId="700"/>
          <ac:spMkLst>
            <pc:docMk/>
            <pc:sldMk cId="2665596478" sldId="352"/>
            <ac:spMk id="4" creationId="{9785FBB3-BB6F-4738-3B44-D61624F8FD61}"/>
          </ac:spMkLst>
        </pc:spChg>
        <pc:spChg chg="add del mod ord">
          <ac:chgData name="Anthony Asher" userId="715cf86e-60d5-486d-9ba3-513ad17c6aeb" providerId="ADAL" clId="{F02C9EAF-FD40-4199-B7A4-F9ADEEA9DAAB}" dt="2025-05-15T03:54:42.398" v="2183" actId="700"/>
          <ac:spMkLst>
            <pc:docMk/>
            <pc:sldMk cId="2665596478" sldId="352"/>
            <ac:spMk id="6" creationId="{9038C09D-8FC2-9286-ACBB-B4F053C1FE78}"/>
          </ac:spMkLst>
        </pc:spChg>
      </pc:sldChg>
      <pc:sldChg chg="addSp delSp modSp mod modClrScheme chgLayout">
        <pc:chgData name="Anthony Asher" userId="715cf86e-60d5-486d-9ba3-513ad17c6aeb" providerId="ADAL" clId="{F02C9EAF-FD40-4199-B7A4-F9ADEEA9DAAB}" dt="2025-05-15T04:00:30.865" v="2231" actId="1076"/>
        <pc:sldMkLst>
          <pc:docMk/>
          <pc:sldMk cId="3298409834" sldId="353"/>
        </pc:sldMkLst>
        <pc:spChg chg="mod ord">
          <ac:chgData name="Anthony Asher" userId="715cf86e-60d5-486d-9ba3-513ad17c6aeb" providerId="ADAL" clId="{F02C9EAF-FD40-4199-B7A4-F9ADEEA9DAAB}" dt="2025-05-15T03:54:42.398" v="2183" actId="700"/>
          <ac:spMkLst>
            <pc:docMk/>
            <pc:sldMk cId="3298409834" sldId="353"/>
            <ac:spMk id="2" creationId="{232C0487-D33E-4D65-92F0-6385A0A4C54B}"/>
          </ac:spMkLst>
        </pc:spChg>
        <pc:spChg chg="mod ord">
          <ac:chgData name="Anthony Asher" userId="715cf86e-60d5-486d-9ba3-513ad17c6aeb" providerId="ADAL" clId="{F02C9EAF-FD40-4199-B7A4-F9ADEEA9DAAB}" dt="2025-05-15T04:00:30.865" v="2231" actId="1076"/>
          <ac:spMkLst>
            <pc:docMk/>
            <pc:sldMk cId="3298409834" sldId="353"/>
            <ac:spMk id="4" creationId="{D3AC348F-456E-1289-577B-3995C0DD2B3F}"/>
          </ac:spMkLst>
        </pc:spChg>
      </pc:sldChg>
      <pc:sldChg chg="del">
        <pc:chgData name="Anthony Asher" userId="715cf86e-60d5-486d-9ba3-513ad17c6aeb" providerId="ADAL" clId="{F02C9EAF-FD40-4199-B7A4-F9ADEEA9DAAB}" dt="2025-05-08T05:29:28.909" v="839" actId="47"/>
        <pc:sldMkLst>
          <pc:docMk/>
          <pc:sldMk cId="3231040726" sldId="354"/>
        </pc:sldMkLst>
      </pc:sldChg>
      <pc:sldChg chg="addSp delSp modSp mod ord modClrScheme modAnim chgLayout">
        <pc:chgData name="Anthony Asher" userId="715cf86e-60d5-486d-9ba3-513ad17c6aeb" providerId="ADAL" clId="{F02C9EAF-FD40-4199-B7A4-F9ADEEA9DAAB}" dt="2025-05-15T04:00:45.778" v="2233" actId="1076"/>
        <pc:sldMkLst>
          <pc:docMk/>
          <pc:sldMk cId="1303119302" sldId="355"/>
        </pc:sldMkLst>
        <pc:spChg chg="mod ord">
          <ac:chgData name="Anthony Asher" userId="715cf86e-60d5-486d-9ba3-513ad17c6aeb" providerId="ADAL" clId="{F02C9EAF-FD40-4199-B7A4-F9ADEEA9DAAB}" dt="2025-05-15T03:54:42.398" v="2183" actId="700"/>
          <ac:spMkLst>
            <pc:docMk/>
            <pc:sldMk cId="1303119302" sldId="355"/>
            <ac:spMk id="2" creationId="{C975E16D-0607-6EE1-3F03-A3D492D08607}"/>
          </ac:spMkLst>
        </pc:spChg>
        <pc:spChg chg="mod ord">
          <ac:chgData name="Anthony Asher" userId="715cf86e-60d5-486d-9ba3-513ad17c6aeb" providerId="ADAL" clId="{F02C9EAF-FD40-4199-B7A4-F9ADEEA9DAAB}" dt="2025-05-15T04:00:45.778" v="2233" actId="1076"/>
          <ac:spMkLst>
            <pc:docMk/>
            <pc:sldMk cId="1303119302" sldId="355"/>
            <ac:spMk id="4" creationId="{8D0F4076-9F25-169C-9DFB-B576AAEB32AA}"/>
          </ac:spMkLst>
        </pc:spChg>
        <pc:spChg chg="add mod">
          <ac:chgData name="Anthony Asher" userId="715cf86e-60d5-486d-9ba3-513ad17c6aeb" providerId="ADAL" clId="{F02C9EAF-FD40-4199-B7A4-F9ADEEA9DAAB}" dt="2025-05-15T03:41:35.238" v="2110" actId="14100"/>
          <ac:spMkLst>
            <pc:docMk/>
            <pc:sldMk cId="1303119302" sldId="355"/>
            <ac:spMk id="5" creationId="{E43EDF26-7AB2-2F69-1CB7-E08CED7D38A7}"/>
          </ac:spMkLst>
        </pc:spChg>
      </pc:sldChg>
      <pc:sldChg chg="addSp delSp modSp mod ord modClrScheme modAnim chgLayout">
        <pc:chgData name="Anthony Asher" userId="715cf86e-60d5-486d-9ba3-513ad17c6aeb" providerId="ADAL" clId="{F02C9EAF-FD40-4199-B7A4-F9ADEEA9DAAB}" dt="2025-06-06T06:02:33.847" v="3014"/>
        <pc:sldMkLst>
          <pc:docMk/>
          <pc:sldMk cId="4092933668" sldId="356"/>
        </pc:sldMkLst>
        <pc:spChg chg="mod ord">
          <ac:chgData name="Anthony Asher" userId="715cf86e-60d5-486d-9ba3-513ad17c6aeb" providerId="ADAL" clId="{F02C9EAF-FD40-4199-B7A4-F9ADEEA9DAAB}" dt="2025-05-15T03:54:42.398" v="2183" actId="700"/>
          <ac:spMkLst>
            <pc:docMk/>
            <pc:sldMk cId="4092933668" sldId="356"/>
            <ac:spMk id="2" creationId="{52C54375-FE9F-28C9-4EEF-581D3A466F54}"/>
          </ac:spMkLst>
        </pc:spChg>
        <pc:spChg chg="mod ord">
          <ac:chgData name="Anthony Asher" userId="715cf86e-60d5-486d-9ba3-513ad17c6aeb" providerId="ADAL" clId="{F02C9EAF-FD40-4199-B7A4-F9ADEEA9DAAB}" dt="2025-05-15T04:32:58.198" v="2435" actId="20577"/>
          <ac:spMkLst>
            <pc:docMk/>
            <pc:sldMk cId="4092933668" sldId="356"/>
            <ac:spMk id="4" creationId="{BB24B981-B211-C9BA-13FA-37216B36ED3F}"/>
          </ac:spMkLst>
        </pc:spChg>
        <pc:picChg chg="add mod">
          <ac:chgData name="Anthony Asher" userId="715cf86e-60d5-486d-9ba3-513ad17c6aeb" providerId="ADAL" clId="{F02C9EAF-FD40-4199-B7A4-F9ADEEA9DAAB}" dt="2025-05-15T04:06:13.979" v="2269" actId="1076"/>
          <ac:picMkLst>
            <pc:docMk/>
            <pc:sldMk cId="4092933668" sldId="356"/>
            <ac:picMk id="3" creationId="{379A7B89-22CD-E12C-550A-E4FE669DB35E}"/>
          </ac:picMkLst>
        </pc:picChg>
      </pc:sldChg>
      <pc:sldChg chg="new del">
        <pc:chgData name="Anthony Asher" userId="715cf86e-60d5-486d-9ba3-513ad17c6aeb" providerId="ADAL" clId="{F02C9EAF-FD40-4199-B7A4-F9ADEEA9DAAB}" dt="2025-05-08T05:10:46.900" v="146" actId="47"/>
        <pc:sldMkLst>
          <pc:docMk/>
          <pc:sldMk cId="3124053797" sldId="357"/>
        </pc:sldMkLst>
      </pc:sldChg>
      <pc:sldChg chg="addSp delSp modSp add mod modClrScheme chgLayout">
        <pc:chgData name="Anthony Asher" userId="715cf86e-60d5-486d-9ba3-513ad17c6aeb" providerId="ADAL" clId="{F02C9EAF-FD40-4199-B7A4-F9ADEEA9DAAB}" dt="2025-05-15T04:42:19.429" v="2877" actId="20577"/>
        <pc:sldMkLst>
          <pc:docMk/>
          <pc:sldMk cId="3728145021" sldId="358"/>
        </pc:sldMkLst>
        <pc:spChg chg="mod ord">
          <ac:chgData name="Anthony Asher" userId="715cf86e-60d5-486d-9ba3-513ad17c6aeb" providerId="ADAL" clId="{F02C9EAF-FD40-4199-B7A4-F9ADEEA9DAAB}" dt="2025-05-15T04:37:56.054" v="2601" actId="1076"/>
          <ac:spMkLst>
            <pc:docMk/>
            <pc:sldMk cId="3728145021" sldId="358"/>
            <ac:spMk id="2" creationId="{EC143B2E-A06F-EEB6-D002-F7A67E9C0F0A}"/>
          </ac:spMkLst>
        </pc:spChg>
        <pc:spChg chg="mod ord">
          <ac:chgData name="Anthony Asher" userId="715cf86e-60d5-486d-9ba3-513ad17c6aeb" providerId="ADAL" clId="{F02C9EAF-FD40-4199-B7A4-F9ADEEA9DAAB}" dt="2025-05-15T04:42:19.429" v="2877" actId="20577"/>
          <ac:spMkLst>
            <pc:docMk/>
            <pc:sldMk cId="3728145021" sldId="358"/>
            <ac:spMk id="4" creationId="{BD6F4A11-0405-F06A-6452-A5E6E257253D}"/>
          </ac:spMkLst>
        </pc:spChg>
        <pc:picChg chg="mod">
          <ac:chgData name="Anthony Asher" userId="715cf86e-60d5-486d-9ba3-513ad17c6aeb" providerId="ADAL" clId="{F02C9EAF-FD40-4199-B7A4-F9ADEEA9DAAB}" dt="2025-05-08T05:20:52.713" v="231" actId="1076"/>
          <ac:picMkLst>
            <pc:docMk/>
            <pc:sldMk cId="3728145021" sldId="358"/>
            <ac:picMk id="7" creationId="{BE81A790-D12B-9339-D078-14CEE6108F7D}"/>
          </ac:picMkLst>
        </pc:picChg>
      </pc:sldChg>
      <pc:sldChg chg="addSp delSp modSp add mod ord modClrScheme chgLayout">
        <pc:chgData name="Anthony Asher" userId="715cf86e-60d5-486d-9ba3-513ad17c6aeb" providerId="ADAL" clId="{F02C9EAF-FD40-4199-B7A4-F9ADEEA9DAAB}" dt="2025-05-15T04:00:37.188" v="2232" actId="1076"/>
        <pc:sldMkLst>
          <pc:docMk/>
          <pc:sldMk cId="1113303249" sldId="359"/>
        </pc:sldMkLst>
        <pc:spChg chg="mod ord">
          <ac:chgData name="Anthony Asher" userId="715cf86e-60d5-486d-9ba3-513ad17c6aeb" providerId="ADAL" clId="{F02C9EAF-FD40-4199-B7A4-F9ADEEA9DAAB}" dt="2025-05-15T03:54:42.398" v="2183" actId="700"/>
          <ac:spMkLst>
            <pc:docMk/>
            <pc:sldMk cId="1113303249" sldId="359"/>
            <ac:spMk id="2" creationId="{DC7A3682-384B-D857-28AF-19BDC9AC5D49}"/>
          </ac:spMkLst>
        </pc:spChg>
        <pc:spChg chg="mod ord">
          <ac:chgData name="Anthony Asher" userId="715cf86e-60d5-486d-9ba3-513ad17c6aeb" providerId="ADAL" clId="{F02C9EAF-FD40-4199-B7A4-F9ADEEA9DAAB}" dt="2025-05-15T04:00:37.188" v="2232" actId="1076"/>
          <ac:spMkLst>
            <pc:docMk/>
            <pc:sldMk cId="1113303249" sldId="359"/>
            <ac:spMk id="4" creationId="{7B4F01FD-D6BF-AF9A-F7AC-0667ED8AAE60}"/>
          </ac:spMkLst>
        </pc:spChg>
      </pc:sldChg>
      <pc:sldChg chg="new del">
        <pc:chgData name="Anthony Asher" userId="715cf86e-60d5-486d-9ba3-513ad17c6aeb" providerId="ADAL" clId="{F02C9EAF-FD40-4199-B7A4-F9ADEEA9DAAB}" dt="2025-05-08T05:24:04.066" v="454" actId="47"/>
        <pc:sldMkLst>
          <pc:docMk/>
          <pc:sldMk cId="3906339532" sldId="359"/>
        </pc:sldMkLst>
      </pc:sldChg>
      <pc:sldChg chg="addSp delSp modSp add mod modClrScheme delAnim modAnim chgLayout">
        <pc:chgData name="Anthony Asher" userId="715cf86e-60d5-486d-9ba3-513ad17c6aeb" providerId="ADAL" clId="{F02C9EAF-FD40-4199-B7A4-F9ADEEA9DAAB}" dt="2025-06-06T05:51:06.682" v="2951" actId="20577"/>
        <pc:sldMkLst>
          <pc:docMk/>
          <pc:sldMk cId="2486447881" sldId="360"/>
        </pc:sldMkLst>
        <pc:spChg chg="mod ord">
          <ac:chgData name="Anthony Asher" userId="715cf86e-60d5-486d-9ba3-513ad17c6aeb" providerId="ADAL" clId="{F02C9EAF-FD40-4199-B7A4-F9ADEEA9DAAB}" dt="2025-05-15T03:54:42.398" v="2183" actId="700"/>
          <ac:spMkLst>
            <pc:docMk/>
            <pc:sldMk cId="2486447881" sldId="360"/>
            <ac:spMk id="2" creationId="{804F2086-9EE6-7E2B-DA0D-EEC514809EE9}"/>
          </ac:spMkLst>
        </pc:spChg>
        <pc:spChg chg="mod ord">
          <ac:chgData name="Anthony Asher" userId="715cf86e-60d5-486d-9ba3-513ad17c6aeb" providerId="ADAL" clId="{F02C9EAF-FD40-4199-B7A4-F9ADEEA9DAAB}" dt="2025-06-06T05:51:06.682" v="2951" actId="20577"/>
          <ac:spMkLst>
            <pc:docMk/>
            <pc:sldMk cId="2486447881" sldId="360"/>
            <ac:spMk id="4" creationId="{BAFBA8C1-270A-9559-AB0F-5F0A68D1BDB8}"/>
          </ac:spMkLst>
        </pc:spChg>
        <pc:picChg chg="add mod ord">
          <ac:chgData name="Anthony Asher" userId="715cf86e-60d5-486d-9ba3-513ad17c6aeb" providerId="ADAL" clId="{F02C9EAF-FD40-4199-B7A4-F9ADEEA9DAAB}" dt="2025-05-17T03:38:12.383" v="2900" actId="167"/>
          <ac:picMkLst>
            <pc:docMk/>
            <pc:sldMk cId="2486447881" sldId="360"/>
            <ac:picMk id="14" creationId="{CE44BE83-294D-8280-B5BF-A284451D7395}"/>
          </ac:picMkLst>
        </pc:picChg>
      </pc:sldChg>
      <pc:sldChg chg="addSp delSp modSp add mod ord modClrScheme modAnim chgLayout">
        <pc:chgData name="Anthony Asher" userId="715cf86e-60d5-486d-9ba3-513ad17c6aeb" providerId="ADAL" clId="{F02C9EAF-FD40-4199-B7A4-F9ADEEA9DAAB}" dt="2025-05-15T04:05:36.603" v="2261" actId="478"/>
        <pc:sldMkLst>
          <pc:docMk/>
          <pc:sldMk cId="2910683796" sldId="361"/>
        </pc:sldMkLst>
        <pc:spChg chg="mod ord">
          <ac:chgData name="Anthony Asher" userId="715cf86e-60d5-486d-9ba3-513ad17c6aeb" providerId="ADAL" clId="{F02C9EAF-FD40-4199-B7A4-F9ADEEA9DAAB}" dt="2025-05-15T03:55:32.409" v="2185" actId="700"/>
          <ac:spMkLst>
            <pc:docMk/>
            <pc:sldMk cId="2910683796" sldId="361"/>
            <ac:spMk id="2" creationId="{95E56744-9376-5A11-9857-C5682415BD07}"/>
          </ac:spMkLst>
        </pc:spChg>
        <pc:spChg chg="mod ord">
          <ac:chgData name="Anthony Asher" userId="715cf86e-60d5-486d-9ba3-513ad17c6aeb" providerId="ADAL" clId="{F02C9EAF-FD40-4199-B7A4-F9ADEEA9DAAB}" dt="2025-05-15T03:55:32.409" v="2185" actId="700"/>
          <ac:spMkLst>
            <pc:docMk/>
            <pc:sldMk cId="2910683796" sldId="361"/>
            <ac:spMk id="4" creationId="{45CB1CA1-D185-9A7C-8105-505C8BDA9D9E}"/>
          </ac:spMkLst>
        </pc:spChg>
        <pc:picChg chg="add mod ord">
          <ac:chgData name="Anthony Asher" userId="715cf86e-60d5-486d-9ba3-513ad17c6aeb" providerId="ADAL" clId="{F02C9EAF-FD40-4199-B7A4-F9ADEEA9DAAB}" dt="2025-05-15T01:51:26.822" v="1220" actId="167"/>
          <ac:picMkLst>
            <pc:docMk/>
            <pc:sldMk cId="2910683796" sldId="361"/>
            <ac:picMk id="6" creationId="{73EC0E92-95F8-7BD8-C0AF-B84CB439CF4E}"/>
          </ac:picMkLst>
        </pc:picChg>
      </pc:sldChg>
      <pc:sldChg chg="add del">
        <pc:chgData name="Anthony Asher" userId="715cf86e-60d5-486d-9ba3-513ad17c6aeb" providerId="ADAL" clId="{F02C9EAF-FD40-4199-B7A4-F9ADEEA9DAAB}" dt="2025-05-15T04:39:55.775" v="2698" actId="2696"/>
        <pc:sldMkLst>
          <pc:docMk/>
          <pc:sldMk cId="162988019" sldId="362"/>
        </pc:sldMkLst>
      </pc:sldChg>
      <pc:sldChg chg="modSp add mod setBg">
        <pc:chgData name="Anthony Asher" userId="715cf86e-60d5-486d-9ba3-513ad17c6aeb" providerId="ADAL" clId="{F02C9EAF-FD40-4199-B7A4-F9ADEEA9DAAB}" dt="2025-06-06T06:03:31.090" v="3024" actId="27636"/>
        <pc:sldMkLst>
          <pc:docMk/>
          <pc:sldMk cId="2366990741" sldId="362"/>
        </pc:sldMkLst>
        <pc:spChg chg="mod">
          <ac:chgData name="Anthony Asher" userId="715cf86e-60d5-486d-9ba3-513ad17c6aeb" providerId="ADAL" clId="{F02C9EAF-FD40-4199-B7A4-F9ADEEA9DAAB}" dt="2025-05-15T04:40:07.941" v="2710" actId="20577"/>
          <ac:spMkLst>
            <pc:docMk/>
            <pc:sldMk cId="2366990741" sldId="362"/>
            <ac:spMk id="2" creationId="{C389E14C-6E80-580B-3364-240177F460AB}"/>
          </ac:spMkLst>
        </pc:spChg>
        <pc:spChg chg="mod">
          <ac:chgData name="Anthony Asher" userId="715cf86e-60d5-486d-9ba3-513ad17c6aeb" providerId="ADAL" clId="{F02C9EAF-FD40-4199-B7A4-F9ADEEA9DAAB}" dt="2025-06-06T06:03:31.090" v="3024" actId="27636"/>
          <ac:spMkLst>
            <pc:docMk/>
            <pc:sldMk cId="2366990741" sldId="362"/>
            <ac:spMk id="3" creationId="{4303B52E-3F58-26E9-247D-0F18AEE2FFE6}"/>
          </ac:spMkLst>
        </pc:spChg>
      </pc:sldChg>
      <pc:sldMasterChg chg="modSldLayout">
        <pc:chgData name="Anthony Asher" userId="715cf86e-60d5-486d-9ba3-513ad17c6aeb" providerId="ADAL" clId="{F02C9EAF-FD40-4199-B7A4-F9ADEEA9DAAB}" dt="2025-05-15T04:05:18.379" v="2258" actId="478"/>
        <pc:sldMasterMkLst>
          <pc:docMk/>
          <pc:sldMasterMk cId="2528825846" sldId="2147483648"/>
        </pc:sldMasterMkLst>
        <pc:sldLayoutChg chg="modSp mod">
          <pc:chgData name="Anthony Asher" userId="715cf86e-60d5-486d-9ba3-513ad17c6aeb" providerId="ADAL" clId="{F02C9EAF-FD40-4199-B7A4-F9ADEEA9DAAB}" dt="2025-05-15T03:58:57.258" v="2216" actId="166"/>
          <pc:sldLayoutMkLst>
            <pc:docMk/>
            <pc:sldMasterMk cId="2528825846" sldId="2147483648"/>
            <pc:sldLayoutMk cId="1260304040" sldId="2147483652"/>
          </pc:sldLayoutMkLst>
          <pc:spChg chg="mod ord">
            <ac:chgData name="Anthony Asher" userId="715cf86e-60d5-486d-9ba3-513ad17c6aeb" providerId="ADAL" clId="{F02C9EAF-FD40-4199-B7A4-F9ADEEA9DAAB}" dt="2025-05-15T03:58:57.258" v="2216" actId="166"/>
            <ac:spMkLst>
              <pc:docMk/>
              <pc:sldMasterMk cId="2528825846" sldId="2147483648"/>
              <pc:sldLayoutMk cId="1260304040" sldId="2147483652"/>
              <ac:spMk id="12" creationId="{07DE4BE4-C52D-8163-E612-5CD7219CE49C}"/>
            </ac:spMkLst>
          </pc:spChg>
        </pc:sldLayoutChg>
        <pc:sldLayoutChg chg="modSp mod">
          <pc:chgData name="Anthony Asher" userId="715cf86e-60d5-486d-9ba3-513ad17c6aeb" providerId="ADAL" clId="{F02C9EAF-FD40-4199-B7A4-F9ADEEA9DAAB}" dt="2025-05-15T04:02:40.505" v="2244" actId="20577"/>
          <pc:sldLayoutMkLst>
            <pc:docMk/>
            <pc:sldMasterMk cId="2528825846" sldId="2147483648"/>
            <pc:sldLayoutMk cId="39119549" sldId="2147483653"/>
          </pc:sldLayoutMkLst>
          <pc:spChg chg="mod">
            <ac:chgData name="Anthony Asher" userId="715cf86e-60d5-486d-9ba3-513ad17c6aeb" providerId="ADAL" clId="{F02C9EAF-FD40-4199-B7A4-F9ADEEA9DAAB}" dt="2025-05-15T04:02:40.505" v="2244" actId="20577"/>
            <ac:spMkLst>
              <pc:docMk/>
              <pc:sldMasterMk cId="2528825846" sldId="2147483648"/>
              <pc:sldLayoutMk cId="39119549" sldId="2147483653"/>
              <ac:spMk id="3" creationId="{F4C3B3E4-F5E6-D500-4ECE-A675832895B9}"/>
            </ac:spMkLst>
          </pc:spChg>
        </pc:sldLayoutChg>
        <pc:sldLayoutChg chg="addSp delSp modSp mod">
          <pc:chgData name="Anthony Asher" userId="715cf86e-60d5-486d-9ba3-513ad17c6aeb" providerId="ADAL" clId="{F02C9EAF-FD40-4199-B7A4-F9ADEEA9DAAB}" dt="2025-05-15T04:05:18.379" v="2258" actId="478"/>
          <pc:sldLayoutMkLst>
            <pc:docMk/>
            <pc:sldMasterMk cId="2528825846" sldId="2147483648"/>
            <pc:sldLayoutMk cId="3915598426" sldId="2147483661"/>
          </pc:sldLayoutMkLst>
          <pc:spChg chg="mod ord">
            <ac:chgData name="Anthony Asher" userId="715cf86e-60d5-486d-9ba3-513ad17c6aeb" providerId="ADAL" clId="{F02C9EAF-FD40-4199-B7A4-F9ADEEA9DAAB}" dt="2025-05-15T03:59:15.810" v="2220" actId="166"/>
            <ac:spMkLst>
              <pc:docMk/>
              <pc:sldMasterMk cId="2528825846" sldId="2147483648"/>
              <pc:sldLayoutMk cId="3915598426" sldId="2147483661"/>
              <ac:spMk id="4" creationId="{4660D2EA-6D20-7E9D-AE74-606945F6FE28}"/>
            </ac:spMkLst>
          </pc:spChg>
          <pc:spChg chg="add mod ord">
            <ac:chgData name="Anthony Asher" userId="715cf86e-60d5-486d-9ba3-513ad17c6aeb" providerId="ADAL" clId="{F02C9EAF-FD40-4199-B7A4-F9ADEEA9DAAB}" dt="2025-05-15T03:59:07.409" v="2219" actId="166"/>
            <ac:spMkLst>
              <pc:docMk/>
              <pc:sldMasterMk cId="2528825846" sldId="2147483648"/>
              <pc:sldLayoutMk cId="3915598426" sldId="2147483661"/>
              <ac:spMk id="5" creationId="{9AA4731B-9AF7-F03A-D67D-1604678A6587}"/>
            </ac:spMkLst>
          </pc:spChg>
          <pc:spChg chg="mod">
            <ac:chgData name="Anthony Asher" userId="715cf86e-60d5-486d-9ba3-513ad17c6aeb" providerId="ADAL" clId="{F02C9EAF-FD40-4199-B7A4-F9ADEEA9DAAB}" dt="2025-05-15T03:59:04.253" v="2218" actId="14100"/>
            <ac:spMkLst>
              <pc:docMk/>
              <pc:sldMasterMk cId="2528825846" sldId="2147483648"/>
              <pc:sldLayoutMk cId="3915598426" sldId="2147483661"/>
              <ac:spMk id="10" creationId="{FBEEC9F0-F2E5-04D3-6E4F-6FD5A888496E}"/>
            </ac:spMkLst>
          </pc:spChg>
        </pc:sldLayoutChg>
        <pc:sldLayoutChg chg="modSp mod">
          <pc:chgData name="Anthony Asher" userId="715cf86e-60d5-486d-9ba3-513ad17c6aeb" providerId="ADAL" clId="{F02C9EAF-FD40-4199-B7A4-F9ADEEA9DAAB}" dt="2025-05-15T04:02:58.770" v="2257"/>
          <pc:sldLayoutMkLst>
            <pc:docMk/>
            <pc:sldMasterMk cId="2528825846" sldId="2147483648"/>
            <pc:sldLayoutMk cId="3624912917" sldId="2147483664"/>
          </pc:sldLayoutMkLst>
          <pc:spChg chg="mod">
            <ac:chgData name="Anthony Asher" userId="715cf86e-60d5-486d-9ba3-513ad17c6aeb" providerId="ADAL" clId="{F02C9EAF-FD40-4199-B7A4-F9ADEEA9DAAB}" dt="2025-05-15T04:02:58.770" v="2257"/>
            <ac:spMkLst>
              <pc:docMk/>
              <pc:sldMasterMk cId="2528825846" sldId="2147483648"/>
              <pc:sldLayoutMk cId="3624912917" sldId="2147483664"/>
              <ac:spMk id="3" creationId="{B9690DE6-400F-C9FE-AC94-D5789487857A}"/>
            </ac:spMkLst>
          </pc:spChg>
        </pc:sldLayoutChg>
        <pc:sldLayoutChg chg="modSp mod">
          <pc:chgData name="Anthony Asher" userId="715cf86e-60d5-486d-9ba3-513ad17c6aeb" providerId="ADAL" clId="{F02C9EAF-FD40-4199-B7A4-F9ADEEA9DAAB}" dt="2025-05-15T03:53:17.120" v="2156" actId="14100"/>
          <pc:sldLayoutMkLst>
            <pc:docMk/>
            <pc:sldMasterMk cId="2528825846" sldId="2147483648"/>
            <pc:sldLayoutMk cId="2416771255" sldId="2147483666"/>
          </pc:sldLayoutMkLst>
          <pc:spChg chg="mod">
            <ac:chgData name="Anthony Asher" userId="715cf86e-60d5-486d-9ba3-513ad17c6aeb" providerId="ADAL" clId="{F02C9EAF-FD40-4199-B7A4-F9ADEEA9DAAB}" dt="2025-05-15T03:53:17.120" v="2156" actId="14100"/>
            <ac:spMkLst>
              <pc:docMk/>
              <pc:sldMasterMk cId="2528825846" sldId="2147483648"/>
              <pc:sldLayoutMk cId="2416771255" sldId="2147483666"/>
              <ac:spMk id="2" creationId="{02BC0A35-605B-540D-A6C1-A30375E8AD1E}"/>
            </ac:spMkLst>
          </pc:spChg>
        </pc:sldLayoutChg>
      </pc:sldMasterChg>
    </pc:docChg>
  </pc:docChgLst>
  <pc:docChgLst>
    <pc:chgData name="Anthony Asher" userId="715cf86e-60d5-486d-9ba3-513ad17c6aeb" providerId="ADAL" clId="{499B4C2D-042D-4EF5-8481-BC4D45BC0B9A}"/>
    <pc:docChg chg="undo custSel addSld delSld modSld">
      <pc:chgData name="Anthony Asher" userId="715cf86e-60d5-486d-9ba3-513ad17c6aeb" providerId="ADAL" clId="{499B4C2D-042D-4EF5-8481-BC4D45BC0B9A}" dt="2025-04-22T08:57:43.041" v="1236" actId="20577"/>
      <pc:docMkLst>
        <pc:docMk/>
      </pc:docMkLst>
      <pc:sldChg chg="del">
        <pc:chgData name="Anthony Asher" userId="715cf86e-60d5-486d-9ba3-513ad17c6aeb" providerId="ADAL" clId="{499B4C2D-042D-4EF5-8481-BC4D45BC0B9A}" dt="2025-04-22T02:34:15.726" v="0" actId="47"/>
        <pc:sldMkLst>
          <pc:docMk/>
          <pc:sldMk cId="857749402" sldId="343"/>
        </pc:sldMkLst>
      </pc:sldChg>
      <pc:sldChg chg="del">
        <pc:chgData name="Anthony Asher" userId="715cf86e-60d5-486d-9ba3-513ad17c6aeb" providerId="ADAL" clId="{499B4C2D-042D-4EF5-8481-BC4D45BC0B9A}" dt="2025-04-22T02:34:15.726" v="0" actId="47"/>
        <pc:sldMkLst>
          <pc:docMk/>
          <pc:sldMk cId="242858273" sldId="354"/>
        </pc:sldMkLst>
      </pc:sldChg>
      <pc:sldChg chg="modSp add mod">
        <pc:chgData name="Anthony Asher" userId="715cf86e-60d5-486d-9ba3-513ad17c6aeb" providerId="ADAL" clId="{499B4C2D-042D-4EF5-8481-BC4D45BC0B9A}" dt="2025-04-22T08:31:46.016" v="998" actId="27636"/>
        <pc:sldMkLst>
          <pc:docMk/>
          <pc:sldMk cId="3231040726" sldId="354"/>
        </pc:sldMkLst>
      </pc:sldChg>
      <pc:sldChg chg="modSp add mod">
        <pc:chgData name="Anthony Asher" userId="715cf86e-60d5-486d-9ba3-513ad17c6aeb" providerId="ADAL" clId="{499B4C2D-042D-4EF5-8481-BC4D45BC0B9A}" dt="2025-04-22T08:57:43.041" v="1236" actId="20577"/>
        <pc:sldMkLst>
          <pc:docMk/>
          <pc:sldMk cId="1303119302" sldId="355"/>
        </pc:sldMkLst>
        <pc:spChg chg="mod">
          <ac:chgData name="Anthony Asher" userId="715cf86e-60d5-486d-9ba3-513ad17c6aeb" providerId="ADAL" clId="{499B4C2D-042D-4EF5-8481-BC4D45BC0B9A}" dt="2025-04-22T02:46:17.053" v="634" actId="20577"/>
          <ac:spMkLst>
            <pc:docMk/>
            <pc:sldMk cId="1303119302" sldId="355"/>
            <ac:spMk id="2" creationId="{C975E16D-0607-6EE1-3F03-A3D492D08607}"/>
          </ac:spMkLst>
        </pc:spChg>
        <pc:spChg chg="mod">
          <ac:chgData name="Anthony Asher" userId="715cf86e-60d5-486d-9ba3-513ad17c6aeb" providerId="ADAL" clId="{499B4C2D-042D-4EF5-8481-BC4D45BC0B9A}" dt="2025-04-22T08:57:43.041" v="1236" actId="20577"/>
          <ac:spMkLst>
            <pc:docMk/>
            <pc:sldMk cId="1303119302" sldId="355"/>
            <ac:spMk id="4" creationId="{8D0F4076-9F25-169C-9DFB-B576AAEB32AA}"/>
          </ac:spMkLst>
        </pc:spChg>
      </pc:sldChg>
      <pc:sldChg chg="del">
        <pc:chgData name="Anthony Asher" userId="715cf86e-60d5-486d-9ba3-513ad17c6aeb" providerId="ADAL" clId="{499B4C2D-042D-4EF5-8481-BC4D45BC0B9A}" dt="2025-04-22T02:34:15.726" v="0" actId="47"/>
        <pc:sldMkLst>
          <pc:docMk/>
          <pc:sldMk cId="3724268618" sldId="355"/>
        </pc:sldMkLst>
      </pc:sldChg>
      <pc:sldChg chg="addSp delSp modSp add mod">
        <pc:chgData name="Anthony Asher" userId="715cf86e-60d5-486d-9ba3-513ad17c6aeb" providerId="ADAL" clId="{499B4C2D-042D-4EF5-8481-BC4D45BC0B9A}" dt="2025-04-22T07:25:06.922" v="717" actId="27918"/>
        <pc:sldMkLst>
          <pc:docMk/>
          <pc:sldMk cId="4092933668" sldId="356"/>
        </pc:sldMkLst>
        <pc:spChg chg="mod">
          <ac:chgData name="Anthony Asher" userId="715cf86e-60d5-486d-9ba3-513ad17c6aeb" providerId="ADAL" clId="{499B4C2D-042D-4EF5-8481-BC4D45BC0B9A}" dt="2025-04-22T02:50:02.559" v="693" actId="6549"/>
          <ac:spMkLst>
            <pc:docMk/>
            <pc:sldMk cId="4092933668" sldId="356"/>
            <ac:spMk id="2" creationId="{52C54375-FE9F-28C9-4EEF-581D3A466F54}"/>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D50845-9C9E-4C1B-8E3D-241E91A9E6C0}" type="doc">
      <dgm:prSet loTypeId="urn:microsoft.com/office/officeart/2009/3/layout/HorizontalOrganizationChart" loCatId="hierarchy" qsTypeId="urn:microsoft.com/office/officeart/2005/8/quickstyle/simple1" qsCatId="simple" csTypeId="urn:microsoft.com/office/officeart/2005/8/colors/accent1_2" csCatId="accent1" phldr="1"/>
      <dgm:spPr/>
      <dgm:t>
        <a:bodyPr/>
        <a:lstStyle/>
        <a:p>
          <a:endParaRPr lang="en-AU"/>
        </a:p>
      </dgm:t>
    </dgm:pt>
    <dgm:pt modelId="{31269410-C1F8-4BC2-B08B-C27F9813BDDF}">
      <dgm:prSet phldrT="[Text]" custT="1"/>
      <dgm:spPr>
        <a:solidFill>
          <a:schemeClr val="bg2">
            <a:lumMod val="90000"/>
          </a:schemeClr>
        </a:solidFill>
        <a:ln w="15875">
          <a:solidFill>
            <a:schemeClr val="tx1"/>
          </a:solidFill>
        </a:ln>
      </dgm:spPr>
      <dgm:t>
        <a:bodyPr/>
        <a:lstStyle/>
        <a:p>
          <a:pPr algn="ctr"/>
          <a:r>
            <a:rPr lang="en-AU" sz="1200" dirty="0">
              <a:solidFill>
                <a:schemeClr val="tx1"/>
              </a:solidFill>
            </a:rPr>
            <a:t>House </a:t>
          </a:r>
        </a:p>
      </dgm:t>
    </dgm:pt>
    <dgm:pt modelId="{5F532AD3-A70D-4739-8BBB-0D2293F863F8}" type="parTrans" cxnId="{F0CA47B9-A0DF-49D6-8D3D-29CB2F574496}">
      <dgm:prSet/>
      <dgm:spPr>
        <a:solidFill>
          <a:schemeClr val="bg2">
            <a:lumMod val="90000"/>
          </a:schemeClr>
        </a:solidFill>
        <a:ln w="15875">
          <a:solidFill>
            <a:schemeClr val="tx1"/>
          </a:solidFill>
        </a:ln>
      </dgm:spPr>
      <dgm:t>
        <a:bodyPr/>
        <a:lstStyle/>
        <a:p>
          <a:endParaRPr lang="en-AU" sz="1200">
            <a:solidFill>
              <a:schemeClr val="tx1"/>
            </a:solidFill>
          </a:endParaRPr>
        </a:p>
      </dgm:t>
    </dgm:pt>
    <dgm:pt modelId="{7E382AC4-DE48-49BB-B7B2-4C22ABE39A35}" type="sibTrans" cxnId="{F0CA47B9-A0DF-49D6-8D3D-29CB2F574496}">
      <dgm:prSet/>
      <dgm:spPr/>
      <dgm:t>
        <a:bodyPr/>
        <a:lstStyle/>
        <a:p>
          <a:endParaRPr lang="en-AU"/>
        </a:p>
      </dgm:t>
    </dgm:pt>
    <dgm:pt modelId="{08E882B7-F961-4E79-92A3-64204FC8733E}">
      <dgm:prSet phldrT="[Text]" custT="1"/>
      <dgm:spPr>
        <a:solidFill>
          <a:schemeClr val="bg2">
            <a:lumMod val="90000"/>
          </a:schemeClr>
        </a:solidFill>
        <a:ln w="15875">
          <a:solidFill>
            <a:schemeClr val="tx1"/>
          </a:solidFill>
        </a:ln>
      </dgm:spPr>
      <dgm:t>
        <a:bodyPr/>
        <a:lstStyle/>
        <a:p>
          <a:r>
            <a:rPr lang="en-AU" sz="1200" dirty="0">
              <a:solidFill>
                <a:schemeClr val="tx1"/>
              </a:solidFill>
            </a:rPr>
            <a:t>Insurance </a:t>
          </a:r>
        </a:p>
      </dgm:t>
    </dgm:pt>
    <dgm:pt modelId="{A8113E0C-7364-44D8-B4F4-E6C26050B353}" type="parTrans" cxnId="{43143B5D-67F8-4FB8-BD14-DB0BF2C750DC}">
      <dgm:prSet/>
      <dgm:spPr>
        <a:solidFill>
          <a:schemeClr val="bg2">
            <a:lumMod val="90000"/>
          </a:schemeClr>
        </a:solidFill>
        <a:ln w="15875">
          <a:solidFill>
            <a:schemeClr val="tx1"/>
          </a:solidFill>
        </a:ln>
      </dgm:spPr>
      <dgm:t>
        <a:bodyPr/>
        <a:lstStyle/>
        <a:p>
          <a:endParaRPr lang="en-AU" sz="1200">
            <a:solidFill>
              <a:schemeClr val="tx1"/>
            </a:solidFill>
          </a:endParaRPr>
        </a:p>
      </dgm:t>
    </dgm:pt>
    <dgm:pt modelId="{75573C0C-0B61-4A25-83E2-27352972DBFB}" type="sibTrans" cxnId="{43143B5D-67F8-4FB8-BD14-DB0BF2C750DC}">
      <dgm:prSet/>
      <dgm:spPr/>
      <dgm:t>
        <a:bodyPr/>
        <a:lstStyle/>
        <a:p>
          <a:endParaRPr lang="en-AU"/>
        </a:p>
      </dgm:t>
    </dgm:pt>
    <dgm:pt modelId="{BEDB2327-1054-40C4-AE57-DF061597D6A0}">
      <dgm:prSet phldrT="[Text]" custT="1"/>
      <dgm:spPr>
        <a:solidFill>
          <a:schemeClr val="bg2">
            <a:lumMod val="90000"/>
          </a:schemeClr>
        </a:solidFill>
        <a:ln w="15875">
          <a:solidFill>
            <a:schemeClr val="tx1"/>
          </a:solidFill>
        </a:ln>
      </dgm:spPr>
      <dgm:t>
        <a:bodyPr/>
        <a:lstStyle/>
        <a:p>
          <a:r>
            <a:rPr lang="en-AU" sz="1200" dirty="0">
              <a:solidFill>
                <a:schemeClr val="tx1"/>
              </a:solidFill>
            </a:rPr>
            <a:t>Payments</a:t>
          </a:r>
        </a:p>
      </dgm:t>
    </dgm:pt>
    <dgm:pt modelId="{5B88C3D2-2E52-4879-A027-27812060D7B4}" type="parTrans" cxnId="{993DBFF1-1268-4349-82BE-F5A0D7F963DC}">
      <dgm:prSet/>
      <dgm:spPr>
        <a:solidFill>
          <a:schemeClr val="bg2">
            <a:lumMod val="90000"/>
          </a:schemeClr>
        </a:solidFill>
        <a:ln w="15875">
          <a:solidFill>
            <a:schemeClr val="tx1"/>
          </a:solidFill>
        </a:ln>
      </dgm:spPr>
      <dgm:t>
        <a:bodyPr/>
        <a:lstStyle/>
        <a:p>
          <a:endParaRPr lang="en-AU" sz="1200">
            <a:solidFill>
              <a:schemeClr val="tx1"/>
            </a:solidFill>
          </a:endParaRPr>
        </a:p>
      </dgm:t>
    </dgm:pt>
    <dgm:pt modelId="{CE0F19DA-4E73-4058-83AD-565898E8B973}" type="sibTrans" cxnId="{993DBFF1-1268-4349-82BE-F5A0D7F963DC}">
      <dgm:prSet/>
      <dgm:spPr/>
      <dgm:t>
        <a:bodyPr/>
        <a:lstStyle/>
        <a:p>
          <a:endParaRPr lang="en-AU"/>
        </a:p>
      </dgm:t>
    </dgm:pt>
    <dgm:pt modelId="{D7B920F3-C905-4381-AD9B-F5CB5E38A332}">
      <dgm:prSet phldrT="[Text]" custT="1"/>
      <dgm:spPr>
        <a:solidFill>
          <a:schemeClr val="bg2">
            <a:lumMod val="90000"/>
          </a:schemeClr>
        </a:solidFill>
        <a:ln w="15875">
          <a:solidFill>
            <a:schemeClr val="tx1"/>
          </a:solidFill>
        </a:ln>
      </dgm:spPr>
      <dgm:t>
        <a:bodyPr/>
        <a:lstStyle/>
        <a:p>
          <a:pPr algn="l"/>
          <a:r>
            <a:rPr lang="en-AU" sz="1200" dirty="0">
              <a:solidFill>
                <a:schemeClr val="tx1"/>
              </a:solidFill>
            </a:rPr>
            <a:t> Credit cards </a:t>
          </a:r>
        </a:p>
      </dgm:t>
    </dgm:pt>
    <dgm:pt modelId="{659B5F59-C956-4EB9-83A8-CAE63EB3A108}" type="parTrans" cxnId="{BF2121A6-2910-4271-9118-B1F9999966A4}">
      <dgm:prSet/>
      <dgm:spPr>
        <a:solidFill>
          <a:schemeClr val="bg2">
            <a:lumMod val="90000"/>
          </a:schemeClr>
        </a:solidFill>
        <a:ln w="15875">
          <a:solidFill>
            <a:schemeClr val="tx1"/>
          </a:solidFill>
        </a:ln>
      </dgm:spPr>
      <dgm:t>
        <a:bodyPr/>
        <a:lstStyle/>
        <a:p>
          <a:endParaRPr lang="en-AU" sz="1200">
            <a:solidFill>
              <a:schemeClr val="tx1"/>
            </a:solidFill>
          </a:endParaRPr>
        </a:p>
      </dgm:t>
    </dgm:pt>
    <dgm:pt modelId="{53DDBF9E-D0F0-48C3-8600-9D5454F20B79}" type="sibTrans" cxnId="{BF2121A6-2910-4271-9118-B1F9999966A4}">
      <dgm:prSet/>
      <dgm:spPr/>
      <dgm:t>
        <a:bodyPr/>
        <a:lstStyle/>
        <a:p>
          <a:endParaRPr lang="en-AU"/>
        </a:p>
      </dgm:t>
    </dgm:pt>
    <dgm:pt modelId="{C1A6FEF8-6A20-4103-9DDB-1683E70799B1}">
      <dgm:prSet phldrT="[Text]" custT="1"/>
      <dgm:spPr>
        <a:solidFill>
          <a:schemeClr val="bg2">
            <a:lumMod val="90000"/>
          </a:schemeClr>
        </a:solidFill>
        <a:ln w="15875">
          <a:solidFill>
            <a:schemeClr val="tx1"/>
          </a:solidFill>
        </a:ln>
      </dgm:spPr>
      <dgm:t>
        <a:bodyPr/>
        <a:lstStyle/>
        <a:p>
          <a:pPr algn="l"/>
          <a:r>
            <a:rPr lang="en-AU" sz="1200" dirty="0">
              <a:solidFill>
                <a:schemeClr val="tx1"/>
              </a:solidFill>
            </a:rPr>
            <a:t> Saving </a:t>
          </a:r>
        </a:p>
      </dgm:t>
    </dgm:pt>
    <dgm:pt modelId="{4ED6F698-3E4E-4C86-B896-7C4261F3CCA1}" type="parTrans" cxnId="{1158A088-1959-45EC-8937-8B16067A05D9}">
      <dgm:prSet/>
      <dgm:spPr>
        <a:solidFill>
          <a:schemeClr val="bg2">
            <a:lumMod val="90000"/>
          </a:schemeClr>
        </a:solidFill>
        <a:ln w="15875">
          <a:solidFill>
            <a:schemeClr val="tx1"/>
          </a:solidFill>
        </a:ln>
      </dgm:spPr>
      <dgm:t>
        <a:bodyPr/>
        <a:lstStyle/>
        <a:p>
          <a:endParaRPr lang="en-AU" sz="1200">
            <a:solidFill>
              <a:schemeClr val="tx1"/>
            </a:solidFill>
          </a:endParaRPr>
        </a:p>
      </dgm:t>
    </dgm:pt>
    <dgm:pt modelId="{8458AC01-A488-4D61-883B-B470EF93E421}" type="sibTrans" cxnId="{1158A088-1959-45EC-8937-8B16067A05D9}">
      <dgm:prSet/>
      <dgm:spPr/>
      <dgm:t>
        <a:bodyPr/>
        <a:lstStyle/>
        <a:p>
          <a:endParaRPr lang="en-AU"/>
        </a:p>
      </dgm:t>
    </dgm:pt>
    <dgm:pt modelId="{17FCD3D2-5980-4EDC-8895-853D2E733ADD}">
      <dgm:prSet phldrT="[Text]" custT="1"/>
      <dgm:spPr>
        <a:solidFill>
          <a:schemeClr val="bg2">
            <a:lumMod val="90000"/>
          </a:schemeClr>
        </a:solidFill>
        <a:ln w="15875">
          <a:solidFill>
            <a:schemeClr val="tx1"/>
          </a:solidFill>
        </a:ln>
      </dgm:spPr>
      <dgm:t>
        <a:bodyPr/>
        <a:lstStyle/>
        <a:p>
          <a:r>
            <a:rPr lang="en-US" sz="1200" dirty="0">
              <a:solidFill>
                <a:schemeClr val="tx1"/>
              </a:solidFill>
            </a:rPr>
            <a:t>Low-income support</a:t>
          </a:r>
          <a:endParaRPr lang="en-AU" sz="1200" dirty="0">
            <a:solidFill>
              <a:schemeClr val="tx1"/>
            </a:solidFill>
          </a:endParaRPr>
        </a:p>
      </dgm:t>
    </dgm:pt>
    <dgm:pt modelId="{F1D42857-8E1C-4551-9B38-A945AE75501F}" type="parTrans" cxnId="{4DBA7962-05BA-483F-AD31-0EC1EB8CF258}">
      <dgm:prSet/>
      <dgm:spPr>
        <a:solidFill>
          <a:schemeClr val="bg2">
            <a:lumMod val="90000"/>
          </a:schemeClr>
        </a:solidFill>
        <a:ln w="15875">
          <a:solidFill>
            <a:schemeClr val="tx1"/>
          </a:solidFill>
        </a:ln>
      </dgm:spPr>
      <dgm:t>
        <a:bodyPr/>
        <a:lstStyle/>
        <a:p>
          <a:endParaRPr lang="en-AU" sz="1200">
            <a:solidFill>
              <a:schemeClr val="tx1"/>
            </a:solidFill>
          </a:endParaRPr>
        </a:p>
      </dgm:t>
    </dgm:pt>
    <dgm:pt modelId="{0B2C35FD-DD90-41CD-BFB0-064D19D94E4F}" type="sibTrans" cxnId="{4DBA7962-05BA-483F-AD31-0EC1EB8CF258}">
      <dgm:prSet/>
      <dgm:spPr/>
      <dgm:t>
        <a:bodyPr/>
        <a:lstStyle/>
        <a:p>
          <a:endParaRPr lang="en-AU"/>
        </a:p>
      </dgm:t>
    </dgm:pt>
    <dgm:pt modelId="{6AF0FF28-C87C-498A-A110-248A5281D1CE}">
      <dgm:prSet phldrT="[Text]" custT="1"/>
      <dgm:spPr>
        <a:solidFill>
          <a:schemeClr val="bg2">
            <a:lumMod val="90000"/>
          </a:schemeClr>
        </a:solidFill>
        <a:ln w="15875">
          <a:solidFill>
            <a:schemeClr val="tx1"/>
          </a:solidFill>
        </a:ln>
      </dgm:spPr>
      <dgm:t>
        <a:bodyPr/>
        <a:lstStyle/>
        <a:p>
          <a:r>
            <a:rPr lang="en-AU" sz="1200" dirty="0">
              <a:solidFill>
                <a:schemeClr val="tx1"/>
              </a:solidFill>
            </a:rPr>
            <a:t>Debt management</a:t>
          </a:r>
        </a:p>
      </dgm:t>
    </dgm:pt>
    <dgm:pt modelId="{1C7BE65A-8FA9-468B-852A-CBE5DD61B1B6}" type="parTrans" cxnId="{B25CA444-57F8-46DD-B681-90B1ECB27B3B}">
      <dgm:prSet/>
      <dgm:spPr>
        <a:solidFill>
          <a:schemeClr val="bg2">
            <a:lumMod val="90000"/>
          </a:schemeClr>
        </a:solidFill>
        <a:ln w="15875">
          <a:solidFill>
            <a:schemeClr val="tx1"/>
          </a:solidFill>
        </a:ln>
      </dgm:spPr>
      <dgm:t>
        <a:bodyPr/>
        <a:lstStyle/>
        <a:p>
          <a:endParaRPr lang="en-AU" sz="1200">
            <a:solidFill>
              <a:schemeClr val="tx1"/>
            </a:solidFill>
          </a:endParaRPr>
        </a:p>
      </dgm:t>
    </dgm:pt>
    <dgm:pt modelId="{92A8C7A1-1BCB-4221-B16B-620EC210E4BC}" type="sibTrans" cxnId="{B25CA444-57F8-46DD-B681-90B1ECB27B3B}">
      <dgm:prSet/>
      <dgm:spPr/>
      <dgm:t>
        <a:bodyPr/>
        <a:lstStyle/>
        <a:p>
          <a:endParaRPr lang="en-AU"/>
        </a:p>
      </dgm:t>
    </dgm:pt>
    <dgm:pt modelId="{E6DB0531-BC1C-41E2-B5D2-28869CC6B785}">
      <dgm:prSet phldrT="[Text]" custT="1"/>
      <dgm:spPr>
        <a:solidFill>
          <a:schemeClr val="bg2">
            <a:lumMod val="90000"/>
          </a:schemeClr>
        </a:solidFill>
        <a:ln w="15875">
          <a:solidFill>
            <a:schemeClr val="tx1"/>
          </a:solidFill>
        </a:ln>
      </dgm:spPr>
      <dgm:t>
        <a:bodyPr/>
        <a:lstStyle/>
        <a:p>
          <a:r>
            <a:rPr lang="en-AU" sz="1200" dirty="0">
              <a:solidFill>
                <a:schemeClr val="tx1"/>
              </a:solidFill>
            </a:rPr>
            <a:t>Budget</a:t>
          </a:r>
        </a:p>
      </dgm:t>
    </dgm:pt>
    <dgm:pt modelId="{F4D63ADA-934C-4DFA-A1BC-8AFE47C22588}" type="parTrans" cxnId="{FF8A277D-4816-42E0-9E23-A7905A5177A8}">
      <dgm:prSet/>
      <dgm:spPr>
        <a:solidFill>
          <a:schemeClr val="bg2">
            <a:lumMod val="90000"/>
          </a:schemeClr>
        </a:solidFill>
      </dgm:spPr>
      <dgm:t>
        <a:bodyPr/>
        <a:lstStyle/>
        <a:p>
          <a:endParaRPr lang="en-AU">
            <a:solidFill>
              <a:schemeClr val="tx1"/>
            </a:solidFill>
          </a:endParaRPr>
        </a:p>
      </dgm:t>
    </dgm:pt>
    <dgm:pt modelId="{E33CBE6C-E7EC-496E-AC3A-590927355DC7}" type="sibTrans" cxnId="{FF8A277D-4816-42E0-9E23-A7905A5177A8}">
      <dgm:prSet/>
      <dgm:spPr/>
      <dgm:t>
        <a:bodyPr/>
        <a:lstStyle/>
        <a:p>
          <a:endParaRPr lang="en-AU"/>
        </a:p>
      </dgm:t>
    </dgm:pt>
    <dgm:pt modelId="{ADE6F254-2683-475B-A165-ADF23D224FD0}">
      <dgm:prSet phldrT="[Text]" custT="1"/>
      <dgm:spPr>
        <a:solidFill>
          <a:schemeClr val="bg2">
            <a:lumMod val="90000"/>
          </a:schemeClr>
        </a:solidFill>
        <a:ln w="15875">
          <a:solidFill>
            <a:schemeClr val="tx1"/>
          </a:solidFill>
        </a:ln>
      </dgm:spPr>
      <dgm:t>
        <a:bodyPr/>
        <a:lstStyle/>
        <a:p>
          <a:r>
            <a:rPr lang="en-AU" sz="1200" dirty="0">
              <a:solidFill>
                <a:schemeClr val="tx1"/>
              </a:solidFill>
            </a:rPr>
            <a:t>Free financial counselling </a:t>
          </a:r>
        </a:p>
      </dgm:t>
    </dgm:pt>
    <dgm:pt modelId="{BCA2E3B9-3026-469E-B768-3F15B9906552}" type="parTrans" cxnId="{93F5F3CC-6258-4F32-A9E6-82DB5CEA4063}">
      <dgm:prSet/>
      <dgm:spPr>
        <a:ln w="15875">
          <a:solidFill>
            <a:schemeClr val="tx1"/>
          </a:solidFill>
        </a:ln>
      </dgm:spPr>
      <dgm:t>
        <a:bodyPr/>
        <a:lstStyle/>
        <a:p>
          <a:endParaRPr lang="en-AU" sz="1200"/>
        </a:p>
      </dgm:t>
    </dgm:pt>
    <dgm:pt modelId="{F5390120-150D-4DAC-9440-E2729E865103}" type="sibTrans" cxnId="{93F5F3CC-6258-4F32-A9E6-82DB5CEA4063}">
      <dgm:prSet/>
      <dgm:spPr/>
      <dgm:t>
        <a:bodyPr/>
        <a:lstStyle/>
        <a:p>
          <a:endParaRPr lang="en-AU"/>
        </a:p>
      </dgm:t>
    </dgm:pt>
    <dgm:pt modelId="{4DC8BC90-8006-4EBF-B10D-483E7D425BD8}">
      <dgm:prSet phldrT="[Text]" custT="1"/>
      <dgm:spPr>
        <a:solidFill>
          <a:schemeClr val="bg2">
            <a:lumMod val="90000"/>
          </a:schemeClr>
        </a:solidFill>
        <a:ln w="15875">
          <a:solidFill>
            <a:schemeClr val="tx1"/>
          </a:solidFill>
        </a:ln>
      </dgm:spPr>
      <dgm:t>
        <a:bodyPr/>
        <a:lstStyle/>
        <a:p>
          <a:r>
            <a:rPr lang="en-AU" sz="1200" dirty="0">
              <a:solidFill>
                <a:schemeClr val="tx1"/>
              </a:solidFill>
            </a:rPr>
            <a:t>Retirement planning</a:t>
          </a:r>
        </a:p>
      </dgm:t>
    </dgm:pt>
    <dgm:pt modelId="{A388EE93-CF2C-4032-AC2F-49920EA58210}" type="parTrans" cxnId="{AECFA38C-05A7-4923-8771-2FC7A992CC6A}">
      <dgm:prSet/>
      <dgm:spPr>
        <a:ln w="15875">
          <a:solidFill>
            <a:schemeClr val="tx1"/>
          </a:solidFill>
        </a:ln>
      </dgm:spPr>
      <dgm:t>
        <a:bodyPr/>
        <a:lstStyle/>
        <a:p>
          <a:endParaRPr lang="en-AU" sz="1200"/>
        </a:p>
      </dgm:t>
    </dgm:pt>
    <dgm:pt modelId="{860EA7B7-AA23-48DB-8BF9-C7C9E12E3CBE}" type="sibTrans" cxnId="{AECFA38C-05A7-4923-8771-2FC7A992CC6A}">
      <dgm:prSet/>
      <dgm:spPr/>
      <dgm:t>
        <a:bodyPr/>
        <a:lstStyle/>
        <a:p>
          <a:endParaRPr lang="en-AU"/>
        </a:p>
      </dgm:t>
    </dgm:pt>
    <dgm:pt modelId="{2A3C70E6-9242-449C-B4B3-B4B5373D2317}">
      <dgm:prSet phldrT="[Text]" custT="1"/>
      <dgm:spPr>
        <a:solidFill>
          <a:schemeClr val="bg2">
            <a:lumMod val="90000"/>
          </a:schemeClr>
        </a:solidFill>
        <a:ln w="15875">
          <a:solidFill>
            <a:schemeClr val="tx1"/>
          </a:solidFill>
        </a:ln>
      </dgm:spPr>
      <dgm:t>
        <a:bodyPr/>
        <a:lstStyle/>
        <a:p>
          <a:pPr algn="ctr"/>
          <a:r>
            <a:rPr lang="en-AU" sz="1200" dirty="0">
              <a:solidFill>
                <a:schemeClr val="tx1"/>
              </a:solidFill>
            </a:rPr>
            <a:t>Investing</a:t>
          </a:r>
        </a:p>
      </dgm:t>
    </dgm:pt>
    <dgm:pt modelId="{3302FD36-FD0B-463E-A6CA-911A7B89BFA8}" type="parTrans" cxnId="{F6CA2096-1834-4A68-9800-2661AE0E6DDE}">
      <dgm:prSet/>
      <dgm:spPr>
        <a:ln w="15875">
          <a:solidFill>
            <a:schemeClr val="tx1"/>
          </a:solidFill>
        </a:ln>
      </dgm:spPr>
      <dgm:t>
        <a:bodyPr/>
        <a:lstStyle/>
        <a:p>
          <a:endParaRPr lang="en-AU" sz="1200"/>
        </a:p>
      </dgm:t>
    </dgm:pt>
    <dgm:pt modelId="{B727436B-BE4A-4BE8-A262-829641E011F6}" type="sibTrans" cxnId="{F6CA2096-1834-4A68-9800-2661AE0E6DDE}">
      <dgm:prSet/>
      <dgm:spPr/>
      <dgm:t>
        <a:bodyPr/>
        <a:lstStyle/>
        <a:p>
          <a:endParaRPr lang="en-AU"/>
        </a:p>
      </dgm:t>
    </dgm:pt>
    <dgm:pt modelId="{11D03711-F98B-4D0E-87C1-68FA29D7582B}">
      <dgm:prSet phldrT="[Text]" custT="1"/>
      <dgm:spPr>
        <a:solidFill>
          <a:schemeClr val="bg2">
            <a:lumMod val="90000"/>
          </a:schemeClr>
        </a:solidFill>
        <a:ln w="15875">
          <a:solidFill>
            <a:schemeClr val="tx1"/>
          </a:solidFill>
        </a:ln>
      </dgm:spPr>
      <dgm:t>
        <a:bodyPr/>
        <a:lstStyle/>
        <a:p>
          <a:pPr algn="l"/>
          <a:r>
            <a:rPr lang="en-AU" sz="1200" dirty="0">
              <a:solidFill>
                <a:schemeClr val="tx1"/>
              </a:solidFill>
            </a:rPr>
            <a:t> Mortgages</a:t>
          </a:r>
        </a:p>
      </dgm:t>
    </dgm:pt>
    <dgm:pt modelId="{49A9C3C0-6CF2-4C3D-899B-A15228A34A5F}" type="parTrans" cxnId="{ACDFF2D0-C1FF-4B76-8F63-3EC294800979}">
      <dgm:prSet/>
      <dgm:spPr>
        <a:ln w="15875">
          <a:solidFill>
            <a:schemeClr val="tx1"/>
          </a:solidFill>
        </a:ln>
      </dgm:spPr>
      <dgm:t>
        <a:bodyPr/>
        <a:lstStyle/>
        <a:p>
          <a:endParaRPr lang="en-AU" sz="1200"/>
        </a:p>
      </dgm:t>
    </dgm:pt>
    <dgm:pt modelId="{6B3404FB-E279-4735-A927-ED0007E3011B}" type="sibTrans" cxnId="{ACDFF2D0-C1FF-4B76-8F63-3EC294800979}">
      <dgm:prSet/>
      <dgm:spPr/>
      <dgm:t>
        <a:bodyPr/>
        <a:lstStyle/>
        <a:p>
          <a:endParaRPr lang="en-AU"/>
        </a:p>
      </dgm:t>
    </dgm:pt>
    <dgm:pt modelId="{B3D3B063-EA1F-4972-8396-E17FB9286ACD}">
      <dgm:prSet phldrT="[Text]" custT="1"/>
      <dgm:spPr>
        <a:solidFill>
          <a:schemeClr val="bg2">
            <a:lumMod val="90000"/>
          </a:schemeClr>
        </a:solidFill>
        <a:ln w="15875">
          <a:solidFill>
            <a:schemeClr val="tx1"/>
          </a:solidFill>
        </a:ln>
      </dgm:spPr>
      <dgm:t>
        <a:bodyPr/>
        <a:lstStyle/>
        <a:p>
          <a:r>
            <a:rPr lang="en-AU" sz="1200" dirty="0">
              <a:solidFill>
                <a:schemeClr val="tx1"/>
              </a:solidFill>
            </a:rPr>
            <a:t>Financial advice</a:t>
          </a:r>
        </a:p>
      </dgm:t>
    </dgm:pt>
    <dgm:pt modelId="{253B32FF-CEC7-4F29-8415-A5D361F05A19}" type="parTrans" cxnId="{085FC829-2740-4DCD-8EAE-8024B156E731}">
      <dgm:prSet/>
      <dgm:spPr>
        <a:ln w="15875">
          <a:solidFill>
            <a:schemeClr val="tx1"/>
          </a:solidFill>
        </a:ln>
      </dgm:spPr>
      <dgm:t>
        <a:bodyPr/>
        <a:lstStyle/>
        <a:p>
          <a:endParaRPr lang="en-AU" sz="1200"/>
        </a:p>
      </dgm:t>
    </dgm:pt>
    <dgm:pt modelId="{91DE2742-6080-4875-BDE2-F5C3141ECBCA}" type="sibTrans" cxnId="{085FC829-2740-4DCD-8EAE-8024B156E731}">
      <dgm:prSet/>
      <dgm:spPr/>
      <dgm:t>
        <a:bodyPr/>
        <a:lstStyle/>
        <a:p>
          <a:endParaRPr lang="en-AU"/>
        </a:p>
      </dgm:t>
    </dgm:pt>
    <dgm:pt modelId="{18D0C24F-E80F-4CFA-80F2-2C40E3E7DE4B}">
      <dgm:prSet phldrT="[Text]" custT="1"/>
      <dgm:spPr>
        <a:solidFill>
          <a:schemeClr val="bg2">
            <a:lumMod val="90000"/>
          </a:schemeClr>
        </a:solidFill>
        <a:ln w="15875">
          <a:solidFill>
            <a:schemeClr val="tx1"/>
          </a:solidFill>
        </a:ln>
      </dgm:spPr>
      <dgm:t>
        <a:bodyPr/>
        <a:lstStyle/>
        <a:p>
          <a:r>
            <a:rPr lang="en-AU" sz="1200" dirty="0">
              <a:solidFill>
                <a:schemeClr val="tx1"/>
              </a:solidFill>
            </a:rPr>
            <a:t>Emergency fund</a:t>
          </a:r>
        </a:p>
      </dgm:t>
    </dgm:pt>
    <dgm:pt modelId="{49623E09-4FD1-4C58-9FEF-43BBED72E342}" type="parTrans" cxnId="{1B7E75C1-107C-40BF-A403-C72FE4A5B5CB}">
      <dgm:prSet/>
      <dgm:spPr>
        <a:ln w="15875">
          <a:solidFill>
            <a:schemeClr val="tx1"/>
          </a:solidFill>
        </a:ln>
      </dgm:spPr>
      <dgm:t>
        <a:bodyPr/>
        <a:lstStyle/>
        <a:p>
          <a:endParaRPr lang="en-AU" sz="1200"/>
        </a:p>
      </dgm:t>
    </dgm:pt>
    <dgm:pt modelId="{03C21155-0229-486C-98A8-BEEBDF200AFC}" type="sibTrans" cxnId="{1B7E75C1-107C-40BF-A403-C72FE4A5B5CB}">
      <dgm:prSet/>
      <dgm:spPr/>
      <dgm:t>
        <a:bodyPr/>
        <a:lstStyle/>
        <a:p>
          <a:endParaRPr lang="en-AU"/>
        </a:p>
      </dgm:t>
    </dgm:pt>
    <dgm:pt modelId="{5965D015-5AEB-4CC1-9E32-15DDEF5843F3}">
      <dgm:prSet phldrT="[Text]" custT="1"/>
      <dgm:spPr>
        <a:solidFill>
          <a:schemeClr val="bg2">
            <a:lumMod val="90000"/>
          </a:schemeClr>
        </a:solidFill>
        <a:ln w="15875">
          <a:solidFill>
            <a:schemeClr val="tx1"/>
          </a:solidFill>
        </a:ln>
      </dgm:spPr>
      <dgm:t>
        <a:bodyPr/>
        <a:lstStyle/>
        <a:p>
          <a:r>
            <a:rPr lang="en-AU" sz="1200" dirty="0">
              <a:solidFill>
                <a:schemeClr val="tx1"/>
              </a:solidFill>
            </a:rPr>
            <a:t>Breaks</a:t>
          </a:r>
        </a:p>
      </dgm:t>
    </dgm:pt>
    <dgm:pt modelId="{67CBC1D9-4179-4357-ABD7-652413A6FECF}" type="parTrans" cxnId="{76E3B153-87A5-446A-89E2-9E931A3D4113}">
      <dgm:prSet/>
      <dgm:spPr>
        <a:ln w="15875">
          <a:solidFill>
            <a:schemeClr val="tx1"/>
          </a:solidFill>
        </a:ln>
      </dgm:spPr>
      <dgm:t>
        <a:bodyPr/>
        <a:lstStyle/>
        <a:p>
          <a:endParaRPr lang="en-AU" sz="1200"/>
        </a:p>
      </dgm:t>
    </dgm:pt>
    <dgm:pt modelId="{4A6CF260-FCC6-4495-9635-D8F1A84ACEC3}" type="sibTrans" cxnId="{76E3B153-87A5-446A-89E2-9E931A3D4113}">
      <dgm:prSet/>
      <dgm:spPr/>
      <dgm:t>
        <a:bodyPr/>
        <a:lstStyle/>
        <a:p>
          <a:endParaRPr lang="en-AU"/>
        </a:p>
      </dgm:t>
    </dgm:pt>
    <dgm:pt modelId="{DB59B3C3-127C-4395-B6FD-BAD3A85640C4}">
      <dgm:prSet phldrT="[Text]" custT="1"/>
      <dgm:spPr>
        <a:solidFill>
          <a:schemeClr val="bg2">
            <a:lumMod val="90000"/>
          </a:schemeClr>
        </a:solidFill>
        <a:ln w="15875">
          <a:solidFill>
            <a:schemeClr val="tx1"/>
          </a:solidFill>
        </a:ln>
      </dgm:spPr>
      <dgm:t>
        <a:bodyPr/>
        <a:lstStyle/>
        <a:p>
          <a:r>
            <a:rPr lang="en-AU" sz="1200" dirty="0">
              <a:solidFill>
                <a:schemeClr val="tx1"/>
              </a:solidFill>
            </a:rPr>
            <a:t>Car</a:t>
          </a:r>
        </a:p>
      </dgm:t>
    </dgm:pt>
    <dgm:pt modelId="{68F2B45D-2AC8-4C3E-85E3-142D2F298ECF}" type="parTrans" cxnId="{B968895A-708E-4B00-A6BE-C2A72A7D1F8E}">
      <dgm:prSet/>
      <dgm:spPr>
        <a:ln w="15875">
          <a:solidFill>
            <a:schemeClr val="tx1"/>
          </a:solidFill>
        </a:ln>
      </dgm:spPr>
      <dgm:t>
        <a:bodyPr/>
        <a:lstStyle/>
        <a:p>
          <a:endParaRPr lang="en-AU" sz="1200"/>
        </a:p>
      </dgm:t>
    </dgm:pt>
    <dgm:pt modelId="{3A50D77C-2D96-46B8-9498-A2A45B78E02F}" type="sibTrans" cxnId="{B968895A-708E-4B00-A6BE-C2A72A7D1F8E}">
      <dgm:prSet/>
      <dgm:spPr/>
      <dgm:t>
        <a:bodyPr/>
        <a:lstStyle/>
        <a:p>
          <a:endParaRPr lang="en-AU"/>
        </a:p>
      </dgm:t>
    </dgm:pt>
    <dgm:pt modelId="{2CFD8792-B3F9-43B1-BFC7-2276428750C3}">
      <dgm:prSet phldrT="[Text]" custT="1"/>
      <dgm:spPr>
        <a:solidFill>
          <a:schemeClr val="bg2">
            <a:lumMod val="90000"/>
          </a:schemeClr>
        </a:solidFill>
        <a:ln w="15875">
          <a:solidFill>
            <a:schemeClr val="tx1"/>
          </a:solidFill>
        </a:ln>
      </dgm:spPr>
      <dgm:t>
        <a:bodyPr/>
        <a:lstStyle/>
        <a:p>
          <a:r>
            <a:rPr lang="en-AU" sz="1200" dirty="0">
              <a:solidFill>
                <a:schemeClr val="tx1"/>
              </a:solidFill>
            </a:rPr>
            <a:t>Retirement products</a:t>
          </a:r>
        </a:p>
      </dgm:t>
    </dgm:pt>
    <dgm:pt modelId="{73501D40-72C8-4337-A2F5-71FC25CC6C8F}" type="parTrans" cxnId="{240F633A-064E-4377-AF70-B86D4F85B6F6}">
      <dgm:prSet/>
      <dgm:spPr>
        <a:ln w="15875">
          <a:solidFill>
            <a:schemeClr val="tx1"/>
          </a:solidFill>
        </a:ln>
      </dgm:spPr>
      <dgm:t>
        <a:bodyPr/>
        <a:lstStyle/>
        <a:p>
          <a:endParaRPr lang="en-AU" sz="1200"/>
        </a:p>
      </dgm:t>
    </dgm:pt>
    <dgm:pt modelId="{3C4DF736-D7B3-41C0-ABCF-750844E67C2D}" type="sibTrans" cxnId="{240F633A-064E-4377-AF70-B86D4F85B6F6}">
      <dgm:prSet/>
      <dgm:spPr/>
      <dgm:t>
        <a:bodyPr/>
        <a:lstStyle/>
        <a:p>
          <a:endParaRPr lang="en-AU"/>
        </a:p>
      </dgm:t>
    </dgm:pt>
    <dgm:pt modelId="{7D46EE19-82A9-4AB4-80B2-12687219AD77}">
      <dgm:prSet phldrT="[Text]" custT="1"/>
      <dgm:spPr>
        <a:solidFill>
          <a:schemeClr val="bg2">
            <a:lumMod val="90000"/>
          </a:schemeClr>
        </a:solidFill>
        <a:ln w="15875">
          <a:solidFill>
            <a:schemeClr val="tx1"/>
          </a:solidFill>
        </a:ln>
      </dgm:spPr>
      <dgm:t>
        <a:bodyPr/>
        <a:lstStyle/>
        <a:p>
          <a:r>
            <a:rPr lang="en-AU" sz="1200" dirty="0">
              <a:solidFill>
                <a:schemeClr val="tx1"/>
              </a:solidFill>
            </a:rPr>
            <a:t>Retire</a:t>
          </a:r>
        </a:p>
      </dgm:t>
    </dgm:pt>
    <dgm:pt modelId="{E7C706C8-C357-4314-8A0A-2E0C113FFB8E}" type="parTrans" cxnId="{7E56C4D8-94C3-4209-BC5B-FD26F921C70E}">
      <dgm:prSet/>
      <dgm:spPr>
        <a:ln w="15875">
          <a:solidFill>
            <a:schemeClr val="tx1"/>
          </a:solidFill>
        </a:ln>
      </dgm:spPr>
      <dgm:t>
        <a:bodyPr/>
        <a:lstStyle/>
        <a:p>
          <a:endParaRPr lang="en-AU" sz="1200"/>
        </a:p>
      </dgm:t>
    </dgm:pt>
    <dgm:pt modelId="{E076CF80-1C6F-4609-9397-A1CC2C81748B}" type="sibTrans" cxnId="{7E56C4D8-94C3-4209-BC5B-FD26F921C70E}">
      <dgm:prSet/>
      <dgm:spPr/>
      <dgm:t>
        <a:bodyPr/>
        <a:lstStyle/>
        <a:p>
          <a:endParaRPr lang="en-AU"/>
        </a:p>
      </dgm:t>
    </dgm:pt>
    <dgm:pt modelId="{0C5B2324-61D3-47EC-B74A-B36C4B04DE40}" type="pres">
      <dgm:prSet presAssocID="{ABD50845-9C9E-4C1B-8E3D-241E91A9E6C0}" presName="hierChild1" presStyleCnt="0">
        <dgm:presLayoutVars>
          <dgm:orgChart val="1"/>
          <dgm:chPref val="1"/>
          <dgm:dir/>
          <dgm:animOne val="branch"/>
          <dgm:animLvl val="lvl"/>
          <dgm:resizeHandles/>
        </dgm:presLayoutVars>
      </dgm:prSet>
      <dgm:spPr/>
    </dgm:pt>
    <dgm:pt modelId="{59312054-65C9-4609-9894-20F2B55776E7}" type="pres">
      <dgm:prSet presAssocID="{E6DB0531-BC1C-41E2-B5D2-28869CC6B785}" presName="hierRoot1" presStyleCnt="0">
        <dgm:presLayoutVars>
          <dgm:hierBranch val="init"/>
        </dgm:presLayoutVars>
      </dgm:prSet>
      <dgm:spPr/>
    </dgm:pt>
    <dgm:pt modelId="{EE10A2DB-028E-4553-BDE8-C4F23F72944D}" type="pres">
      <dgm:prSet presAssocID="{E6DB0531-BC1C-41E2-B5D2-28869CC6B785}" presName="rootComposite1" presStyleCnt="0"/>
      <dgm:spPr/>
    </dgm:pt>
    <dgm:pt modelId="{417978BE-4A5A-4AA5-B1EB-FE4EEB27B6B7}" type="pres">
      <dgm:prSet presAssocID="{E6DB0531-BC1C-41E2-B5D2-28869CC6B785}" presName="rootText1" presStyleLbl="node0" presStyleIdx="0" presStyleCnt="1" custScaleX="232013" custScaleY="171129" custLinFactX="-180165" custLinFactY="100000" custLinFactNeighborX="-200000" custLinFactNeighborY="172657">
        <dgm:presLayoutVars>
          <dgm:chPref val="3"/>
        </dgm:presLayoutVars>
      </dgm:prSet>
      <dgm:spPr/>
    </dgm:pt>
    <dgm:pt modelId="{8E9EF17A-D178-4E1B-97EC-C6B57D9E5D96}" type="pres">
      <dgm:prSet presAssocID="{E6DB0531-BC1C-41E2-B5D2-28869CC6B785}" presName="rootConnector1" presStyleLbl="node1" presStyleIdx="0" presStyleCnt="0"/>
      <dgm:spPr/>
    </dgm:pt>
    <dgm:pt modelId="{E3214394-294F-4CA5-BDCC-468D757E923E}" type="pres">
      <dgm:prSet presAssocID="{E6DB0531-BC1C-41E2-B5D2-28869CC6B785}" presName="hierChild2" presStyleCnt="0"/>
      <dgm:spPr/>
    </dgm:pt>
    <dgm:pt modelId="{1740FA82-DEFF-4DDB-B914-CD0AE54731C1}" type="pres">
      <dgm:prSet presAssocID="{A388EE93-CF2C-4032-AC2F-49920EA58210}" presName="Name64" presStyleLbl="parChTrans1D2" presStyleIdx="0" presStyleCnt="12" custSzX="1260000" custSzY="360000"/>
      <dgm:spPr/>
    </dgm:pt>
    <dgm:pt modelId="{DCF17CC3-415F-4594-A6FD-DE3E51B0EF56}" type="pres">
      <dgm:prSet presAssocID="{4DC8BC90-8006-4EBF-B10D-483E7D425BD8}" presName="hierRoot2" presStyleCnt="0">
        <dgm:presLayoutVars>
          <dgm:hierBranch val="init"/>
        </dgm:presLayoutVars>
      </dgm:prSet>
      <dgm:spPr/>
    </dgm:pt>
    <dgm:pt modelId="{3D319EFB-64C1-439F-ADF4-749C988934A5}" type="pres">
      <dgm:prSet presAssocID="{4DC8BC90-8006-4EBF-B10D-483E7D425BD8}" presName="rootComposite" presStyleCnt="0"/>
      <dgm:spPr/>
    </dgm:pt>
    <dgm:pt modelId="{8458B1BB-3B85-4AFF-95A3-57E1D09D792A}" type="pres">
      <dgm:prSet presAssocID="{4DC8BC90-8006-4EBF-B10D-483E7D425BD8}" presName="rootText" presStyleLbl="node2" presStyleIdx="0" presStyleCnt="12" custScaleX="409812" custScaleY="171129" custLinFactX="119407" custLinFactY="749048" custLinFactNeighborX="200000" custLinFactNeighborY="800000">
        <dgm:presLayoutVars>
          <dgm:chPref val="3"/>
        </dgm:presLayoutVars>
      </dgm:prSet>
      <dgm:spPr/>
    </dgm:pt>
    <dgm:pt modelId="{4FAE4A6E-76C0-46EB-B656-2E500AED37F9}" type="pres">
      <dgm:prSet presAssocID="{4DC8BC90-8006-4EBF-B10D-483E7D425BD8}" presName="rootConnector" presStyleLbl="node2" presStyleIdx="0" presStyleCnt="12"/>
      <dgm:spPr/>
    </dgm:pt>
    <dgm:pt modelId="{26EFABB0-AB76-4004-8FDD-85FEC9BF16FF}" type="pres">
      <dgm:prSet presAssocID="{4DC8BC90-8006-4EBF-B10D-483E7D425BD8}" presName="hierChild4" presStyleCnt="0"/>
      <dgm:spPr/>
    </dgm:pt>
    <dgm:pt modelId="{CCACF33E-729B-4F98-9A44-88413DD08AD9}" type="pres">
      <dgm:prSet presAssocID="{E7C706C8-C357-4314-8A0A-2E0C113FFB8E}" presName="Name64" presStyleLbl="parChTrans1D3" presStyleIdx="0" presStyleCnt="5" custSzX="1260000" custSzY="360000"/>
      <dgm:spPr/>
    </dgm:pt>
    <dgm:pt modelId="{A7003479-2D5D-438E-AC3D-A99BB2CA94C5}" type="pres">
      <dgm:prSet presAssocID="{7D46EE19-82A9-4AB4-80B2-12687219AD77}" presName="hierRoot2" presStyleCnt="0">
        <dgm:presLayoutVars>
          <dgm:hierBranch val="init"/>
        </dgm:presLayoutVars>
      </dgm:prSet>
      <dgm:spPr/>
    </dgm:pt>
    <dgm:pt modelId="{E2817371-3759-4125-9FC0-3B172845EDAE}" type="pres">
      <dgm:prSet presAssocID="{7D46EE19-82A9-4AB4-80B2-12687219AD77}" presName="rootComposite" presStyleCnt="0"/>
      <dgm:spPr/>
    </dgm:pt>
    <dgm:pt modelId="{1B8FB590-B71B-477B-9816-C6840B2F17DA}" type="pres">
      <dgm:prSet presAssocID="{7D46EE19-82A9-4AB4-80B2-12687219AD77}" presName="rootText" presStyleLbl="node3" presStyleIdx="0" presStyleCnt="5" custScaleX="216525" custScaleY="171129" custLinFactX="200000" custLinFactY="800000" custLinFactNeighborX="220661" custLinFactNeighborY="859059">
        <dgm:presLayoutVars>
          <dgm:chPref val="3"/>
        </dgm:presLayoutVars>
      </dgm:prSet>
      <dgm:spPr/>
    </dgm:pt>
    <dgm:pt modelId="{044E9F28-506A-4BFF-84D2-C06136C8594D}" type="pres">
      <dgm:prSet presAssocID="{7D46EE19-82A9-4AB4-80B2-12687219AD77}" presName="rootConnector" presStyleLbl="node3" presStyleIdx="0" presStyleCnt="5"/>
      <dgm:spPr/>
    </dgm:pt>
    <dgm:pt modelId="{B79CC3B3-3AD2-42C2-AEA7-61CBF148E038}" type="pres">
      <dgm:prSet presAssocID="{7D46EE19-82A9-4AB4-80B2-12687219AD77}" presName="hierChild4" presStyleCnt="0"/>
      <dgm:spPr/>
    </dgm:pt>
    <dgm:pt modelId="{FE0F2C4B-38B7-4BB1-901A-CE60420C4693}" type="pres">
      <dgm:prSet presAssocID="{7D46EE19-82A9-4AB4-80B2-12687219AD77}" presName="hierChild5" presStyleCnt="0"/>
      <dgm:spPr/>
    </dgm:pt>
    <dgm:pt modelId="{E9413B41-E12B-4B16-9464-BE03C3348FBE}" type="pres">
      <dgm:prSet presAssocID="{73501D40-72C8-4337-A2F5-71FC25CC6C8F}" presName="Name64" presStyleLbl="parChTrans1D3" presStyleIdx="1" presStyleCnt="5" custSzX="1260001" custSzY="360000"/>
      <dgm:spPr/>
    </dgm:pt>
    <dgm:pt modelId="{7EA6BC80-503A-4830-A52E-573E3EBC9B41}" type="pres">
      <dgm:prSet presAssocID="{2CFD8792-B3F9-43B1-BFC7-2276428750C3}" presName="hierRoot2" presStyleCnt="0">
        <dgm:presLayoutVars>
          <dgm:hierBranch val="init"/>
        </dgm:presLayoutVars>
      </dgm:prSet>
      <dgm:spPr/>
    </dgm:pt>
    <dgm:pt modelId="{2366C008-7396-4C98-8C8D-80F4B0D68E37}" type="pres">
      <dgm:prSet presAssocID="{2CFD8792-B3F9-43B1-BFC7-2276428750C3}" presName="rootComposite" presStyleCnt="0"/>
      <dgm:spPr/>
    </dgm:pt>
    <dgm:pt modelId="{484B9EF2-926D-4D6E-92BE-FCEED4E01976}" type="pres">
      <dgm:prSet presAssocID="{2CFD8792-B3F9-43B1-BFC7-2276428750C3}" presName="rootText" presStyleLbl="node3" presStyleIdx="1" presStyleCnt="5" custScaleX="334953" custScaleY="171129" custLinFactX="170650" custLinFactY="300000" custLinFactNeighborX="200000" custLinFactNeighborY="343478">
        <dgm:presLayoutVars>
          <dgm:chPref val="3"/>
        </dgm:presLayoutVars>
      </dgm:prSet>
      <dgm:spPr/>
    </dgm:pt>
    <dgm:pt modelId="{88D83B3D-D8B4-41EA-B8CB-E8D8C85A0D55}" type="pres">
      <dgm:prSet presAssocID="{2CFD8792-B3F9-43B1-BFC7-2276428750C3}" presName="rootConnector" presStyleLbl="node3" presStyleIdx="1" presStyleCnt="5"/>
      <dgm:spPr/>
    </dgm:pt>
    <dgm:pt modelId="{5BE09942-656A-4843-B505-FFA430BFDC63}" type="pres">
      <dgm:prSet presAssocID="{2CFD8792-B3F9-43B1-BFC7-2276428750C3}" presName="hierChild4" presStyleCnt="0"/>
      <dgm:spPr/>
    </dgm:pt>
    <dgm:pt modelId="{918371E4-BD6B-452E-BE04-AB9915C453A0}" type="pres">
      <dgm:prSet presAssocID="{2CFD8792-B3F9-43B1-BFC7-2276428750C3}" presName="hierChild5" presStyleCnt="0"/>
      <dgm:spPr/>
    </dgm:pt>
    <dgm:pt modelId="{69B2B2D5-75C7-46E1-B458-0B16103527DE}" type="pres">
      <dgm:prSet presAssocID="{4DC8BC90-8006-4EBF-B10D-483E7D425BD8}" presName="hierChild5" presStyleCnt="0"/>
      <dgm:spPr/>
    </dgm:pt>
    <dgm:pt modelId="{F1EFF754-DB8D-439C-89F1-C10067A26B07}" type="pres">
      <dgm:prSet presAssocID="{5F532AD3-A70D-4739-8BBB-0D2293F863F8}" presName="Name64" presStyleLbl="parChTrans1D2" presStyleIdx="1" presStyleCnt="12" custSzX="1260000" custSzY="360000"/>
      <dgm:spPr/>
    </dgm:pt>
    <dgm:pt modelId="{A22B4658-619C-4764-9234-C6FB5C90B878}" type="pres">
      <dgm:prSet presAssocID="{31269410-C1F8-4BC2-B08B-C27F9813BDDF}" presName="hierRoot2" presStyleCnt="0">
        <dgm:presLayoutVars>
          <dgm:hierBranch val="init"/>
        </dgm:presLayoutVars>
      </dgm:prSet>
      <dgm:spPr/>
    </dgm:pt>
    <dgm:pt modelId="{FEC29340-B433-4EF0-B3CE-49D27030EC87}" type="pres">
      <dgm:prSet presAssocID="{31269410-C1F8-4BC2-B08B-C27F9813BDDF}" presName="rootComposite" presStyleCnt="0"/>
      <dgm:spPr/>
    </dgm:pt>
    <dgm:pt modelId="{9CA0FD13-4973-4BFB-A7EE-D15905E8A629}" type="pres">
      <dgm:prSet presAssocID="{31269410-C1F8-4BC2-B08B-C27F9813BDDF}" presName="rootText" presStyleLbl="node2" presStyleIdx="1" presStyleCnt="12" custScaleX="219221" custScaleY="181883" custLinFactY="56596" custLinFactNeighborX="-18574" custLinFactNeighborY="100000">
        <dgm:presLayoutVars>
          <dgm:chPref val="3"/>
        </dgm:presLayoutVars>
      </dgm:prSet>
      <dgm:spPr/>
    </dgm:pt>
    <dgm:pt modelId="{318458AB-D319-4F9E-8D1E-3459F82E8C2A}" type="pres">
      <dgm:prSet presAssocID="{31269410-C1F8-4BC2-B08B-C27F9813BDDF}" presName="rootConnector" presStyleLbl="node2" presStyleIdx="1" presStyleCnt="12"/>
      <dgm:spPr/>
    </dgm:pt>
    <dgm:pt modelId="{E71C7117-3583-4CBA-BBD3-F7288C44E536}" type="pres">
      <dgm:prSet presAssocID="{31269410-C1F8-4BC2-B08B-C27F9813BDDF}" presName="hierChild4" presStyleCnt="0"/>
      <dgm:spPr/>
    </dgm:pt>
    <dgm:pt modelId="{C1A337DD-B112-490E-AA7B-F965BC0F3D98}" type="pres">
      <dgm:prSet presAssocID="{31269410-C1F8-4BC2-B08B-C27F9813BDDF}" presName="hierChild5" presStyleCnt="0"/>
      <dgm:spPr/>
    </dgm:pt>
    <dgm:pt modelId="{626C5EA6-A0E2-4ADA-8A7E-543F33194A94}" type="pres">
      <dgm:prSet presAssocID="{49A9C3C0-6CF2-4C3D-899B-A15228A34A5F}" presName="Name64" presStyleLbl="parChTrans1D2" presStyleIdx="2" presStyleCnt="12" custSzX="1260000" custSzY="360000"/>
      <dgm:spPr/>
    </dgm:pt>
    <dgm:pt modelId="{E65AD7DF-AF6E-45C5-AA15-D8779A954549}" type="pres">
      <dgm:prSet presAssocID="{11D03711-F98B-4D0E-87C1-68FA29D7582B}" presName="hierRoot2" presStyleCnt="0">
        <dgm:presLayoutVars>
          <dgm:hierBranch val="init"/>
        </dgm:presLayoutVars>
      </dgm:prSet>
      <dgm:spPr/>
    </dgm:pt>
    <dgm:pt modelId="{D2DA56C7-A147-49EA-AD64-2DD90AA2061A}" type="pres">
      <dgm:prSet presAssocID="{11D03711-F98B-4D0E-87C1-68FA29D7582B}" presName="rootComposite" presStyleCnt="0"/>
      <dgm:spPr/>
    </dgm:pt>
    <dgm:pt modelId="{1BB516A9-B664-4F5F-8EE6-36DBF265A4A0}" type="pres">
      <dgm:prSet presAssocID="{11D03711-F98B-4D0E-87C1-68FA29D7582B}" presName="rootText" presStyleLbl="node2" presStyleIdx="2" presStyleCnt="12" custScaleX="232013" custScaleY="176736" custLinFactY="700000" custLinFactNeighborX="22289" custLinFactNeighborY="746332">
        <dgm:presLayoutVars>
          <dgm:chPref val="3"/>
        </dgm:presLayoutVars>
      </dgm:prSet>
      <dgm:spPr/>
    </dgm:pt>
    <dgm:pt modelId="{6B9208A0-45FB-46D4-BBF0-0458AF0BE89A}" type="pres">
      <dgm:prSet presAssocID="{11D03711-F98B-4D0E-87C1-68FA29D7582B}" presName="rootConnector" presStyleLbl="node2" presStyleIdx="2" presStyleCnt="12"/>
      <dgm:spPr/>
    </dgm:pt>
    <dgm:pt modelId="{F7146A14-67A1-47B9-B8B6-9222D659570E}" type="pres">
      <dgm:prSet presAssocID="{11D03711-F98B-4D0E-87C1-68FA29D7582B}" presName="hierChild4" presStyleCnt="0"/>
      <dgm:spPr/>
    </dgm:pt>
    <dgm:pt modelId="{E94E1BFD-A6F6-4DC5-B689-3C3AFAD706CB}" type="pres">
      <dgm:prSet presAssocID="{11D03711-F98B-4D0E-87C1-68FA29D7582B}" presName="hierChild5" presStyleCnt="0"/>
      <dgm:spPr/>
    </dgm:pt>
    <dgm:pt modelId="{6631CF1A-1D4B-4460-A146-820DA5C203A8}" type="pres">
      <dgm:prSet presAssocID="{3302FD36-FD0B-463E-A6CA-911A7B89BFA8}" presName="Name64" presStyleLbl="parChTrans1D2" presStyleIdx="3" presStyleCnt="12" custSzX="1260000" custSzY="360000"/>
      <dgm:spPr/>
    </dgm:pt>
    <dgm:pt modelId="{3E69D2C4-D723-4F8F-A86E-44010FF51849}" type="pres">
      <dgm:prSet presAssocID="{2A3C70E6-9242-449C-B4B3-B4B5373D2317}" presName="hierRoot2" presStyleCnt="0">
        <dgm:presLayoutVars>
          <dgm:hierBranch val="init"/>
        </dgm:presLayoutVars>
      </dgm:prSet>
      <dgm:spPr/>
    </dgm:pt>
    <dgm:pt modelId="{1FABA69B-E351-4C90-9745-A753E287C5ED}" type="pres">
      <dgm:prSet presAssocID="{2A3C70E6-9242-449C-B4B3-B4B5373D2317}" presName="rootComposite" presStyleCnt="0"/>
      <dgm:spPr/>
    </dgm:pt>
    <dgm:pt modelId="{49D87BCD-77FE-4913-A5AB-00A0A2E6B8DC}" type="pres">
      <dgm:prSet presAssocID="{2A3C70E6-9242-449C-B4B3-B4B5373D2317}" presName="rootText" presStyleLbl="node2" presStyleIdx="3" presStyleCnt="12" custScaleX="232013" custScaleY="176736" custLinFactX="207284" custLinFactNeighborX="300000" custLinFactNeighborY="97428">
        <dgm:presLayoutVars>
          <dgm:chPref val="3"/>
        </dgm:presLayoutVars>
      </dgm:prSet>
      <dgm:spPr/>
    </dgm:pt>
    <dgm:pt modelId="{E0B7D325-A449-48A9-8860-7E003DC6E789}" type="pres">
      <dgm:prSet presAssocID="{2A3C70E6-9242-449C-B4B3-B4B5373D2317}" presName="rootConnector" presStyleLbl="node2" presStyleIdx="3" presStyleCnt="12"/>
      <dgm:spPr/>
    </dgm:pt>
    <dgm:pt modelId="{FDC4E2F0-9861-4C0F-AF5C-11AEE5E78BE7}" type="pres">
      <dgm:prSet presAssocID="{2A3C70E6-9242-449C-B4B3-B4B5373D2317}" presName="hierChild4" presStyleCnt="0"/>
      <dgm:spPr/>
    </dgm:pt>
    <dgm:pt modelId="{A7B73725-196D-44BE-B346-05F92511EDC6}" type="pres">
      <dgm:prSet presAssocID="{2A3C70E6-9242-449C-B4B3-B4B5373D2317}" presName="hierChild5" presStyleCnt="0"/>
      <dgm:spPr/>
    </dgm:pt>
    <dgm:pt modelId="{F9F93322-37F7-42D9-8A37-83A9363ECB3D}" type="pres">
      <dgm:prSet presAssocID="{253B32FF-CEC7-4F29-8415-A5D361F05A19}" presName="Name64" presStyleLbl="parChTrans1D2" presStyleIdx="4" presStyleCnt="12" custSzX="1260000" custSzY="360000"/>
      <dgm:spPr/>
    </dgm:pt>
    <dgm:pt modelId="{3D25B7C1-EE17-4439-92A0-A143BBAD6F3B}" type="pres">
      <dgm:prSet presAssocID="{B3D3B063-EA1F-4972-8396-E17FB9286ACD}" presName="hierRoot2" presStyleCnt="0">
        <dgm:presLayoutVars>
          <dgm:hierBranch val="init"/>
        </dgm:presLayoutVars>
      </dgm:prSet>
      <dgm:spPr/>
    </dgm:pt>
    <dgm:pt modelId="{A44DC851-175B-4906-86CA-E7BF7745F1CE}" type="pres">
      <dgm:prSet presAssocID="{B3D3B063-EA1F-4972-8396-E17FB9286ACD}" presName="rootComposite" presStyleCnt="0"/>
      <dgm:spPr/>
    </dgm:pt>
    <dgm:pt modelId="{54C811DA-BA0F-4699-8637-86FD86CC1F26}" type="pres">
      <dgm:prSet presAssocID="{B3D3B063-EA1F-4972-8396-E17FB9286ACD}" presName="rootText" presStyleLbl="node2" presStyleIdx="4" presStyleCnt="12" custScaleX="414482" custScaleY="171129" custLinFactX="-100000" custLinFactY="300000" custLinFactNeighborX="-105445" custLinFactNeighborY="376972">
        <dgm:presLayoutVars>
          <dgm:chPref val="3"/>
        </dgm:presLayoutVars>
      </dgm:prSet>
      <dgm:spPr/>
    </dgm:pt>
    <dgm:pt modelId="{0F0FA814-A4D1-423C-B50D-39CC8112CB53}" type="pres">
      <dgm:prSet presAssocID="{B3D3B063-EA1F-4972-8396-E17FB9286ACD}" presName="rootConnector" presStyleLbl="node2" presStyleIdx="4" presStyleCnt="12"/>
      <dgm:spPr/>
    </dgm:pt>
    <dgm:pt modelId="{8BC9315C-1D60-4373-86FA-8CADF1302785}" type="pres">
      <dgm:prSet presAssocID="{B3D3B063-EA1F-4972-8396-E17FB9286ACD}" presName="hierChild4" presStyleCnt="0"/>
      <dgm:spPr/>
    </dgm:pt>
    <dgm:pt modelId="{69C7393D-3401-4869-B88C-4F31E076F669}" type="pres">
      <dgm:prSet presAssocID="{B3D3B063-EA1F-4972-8396-E17FB9286ACD}" presName="hierChild5" presStyleCnt="0"/>
      <dgm:spPr/>
    </dgm:pt>
    <dgm:pt modelId="{13F3629C-8EED-45A7-A6DC-6FA2B783B97C}" type="pres">
      <dgm:prSet presAssocID="{A8113E0C-7364-44D8-B4F4-E6C26050B353}" presName="Name64" presStyleLbl="parChTrans1D2" presStyleIdx="5" presStyleCnt="12" custSzX="1260000" custSzY="360000"/>
      <dgm:spPr/>
    </dgm:pt>
    <dgm:pt modelId="{D2052BC2-380A-413C-9212-82B08076DF94}" type="pres">
      <dgm:prSet presAssocID="{08E882B7-F961-4E79-92A3-64204FC8733E}" presName="hierRoot2" presStyleCnt="0">
        <dgm:presLayoutVars>
          <dgm:hierBranch val="init"/>
        </dgm:presLayoutVars>
      </dgm:prSet>
      <dgm:spPr/>
    </dgm:pt>
    <dgm:pt modelId="{CA287EBA-7327-4A42-A210-7F3957F9E7C0}" type="pres">
      <dgm:prSet presAssocID="{08E882B7-F961-4E79-92A3-64204FC8733E}" presName="rootComposite" presStyleCnt="0"/>
      <dgm:spPr/>
    </dgm:pt>
    <dgm:pt modelId="{0BB43EB6-5442-4B76-8809-4356906C6093}" type="pres">
      <dgm:prSet presAssocID="{08E882B7-F961-4E79-92A3-64204FC8733E}" presName="rootText" presStyleLbl="node2" presStyleIdx="5" presStyleCnt="12" custScaleX="240249" custScaleY="176736" custLinFactX="-186896" custLinFactNeighborX="-200000" custLinFactNeighborY="76294">
        <dgm:presLayoutVars>
          <dgm:chPref val="3"/>
        </dgm:presLayoutVars>
      </dgm:prSet>
      <dgm:spPr/>
    </dgm:pt>
    <dgm:pt modelId="{9B933A64-60D5-4FDC-9D11-CED2AAC66B5C}" type="pres">
      <dgm:prSet presAssocID="{08E882B7-F961-4E79-92A3-64204FC8733E}" presName="rootConnector" presStyleLbl="node2" presStyleIdx="5" presStyleCnt="12"/>
      <dgm:spPr/>
    </dgm:pt>
    <dgm:pt modelId="{FE3BBD8D-3261-41B4-8155-39F6D47476C9}" type="pres">
      <dgm:prSet presAssocID="{08E882B7-F961-4E79-92A3-64204FC8733E}" presName="hierChild4" presStyleCnt="0"/>
      <dgm:spPr/>
    </dgm:pt>
    <dgm:pt modelId="{BC109B00-ADF4-4B6D-8747-3E1C9D6E30BB}" type="pres">
      <dgm:prSet presAssocID="{08E882B7-F961-4E79-92A3-64204FC8733E}" presName="hierChild5" presStyleCnt="0"/>
      <dgm:spPr/>
    </dgm:pt>
    <dgm:pt modelId="{1652AC47-F29C-49E6-91F7-64419C87709D}" type="pres">
      <dgm:prSet presAssocID="{5B88C3D2-2E52-4879-A027-27812060D7B4}" presName="Name64" presStyleLbl="parChTrans1D2" presStyleIdx="6" presStyleCnt="12" custSzX="1260000" custSzY="360000"/>
      <dgm:spPr/>
    </dgm:pt>
    <dgm:pt modelId="{CFC789A6-AE84-43EC-8CDD-622ADF86F958}" type="pres">
      <dgm:prSet presAssocID="{BEDB2327-1054-40C4-AE57-DF061597D6A0}" presName="hierRoot2" presStyleCnt="0">
        <dgm:presLayoutVars>
          <dgm:hierBranch val="init"/>
        </dgm:presLayoutVars>
      </dgm:prSet>
      <dgm:spPr/>
    </dgm:pt>
    <dgm:pt modelId="{F3E48544-5DFB-48CD-B1C0-CE82DA6B8630}" type="pres">
      <dgm:prSet presAssocID="{BEDB2327-1054-40C4-AE57-DF061597D6A0}" presName="rootComposite" presStyleCnt="0"/>
      <dgm:spPr/>
    </dgm:pt>
    <dgm:pt modelId="{E1E16AFC-35BA-4ED9-9A74-020A0C7129B3}" type="pres">
      <dgm:prSet presAssocID="{BEDB2327-1054-40C4-AE57-DF061597D6A0}" presName="rootText" presStyleLbl="node2" presStyleIdx="6" presStyleCnt="12" custScaleX="163577" custScaleY="176736" custLinFactX="-200000" custLinFactY="-300000" custLinFactNeighborX="-284901" custLinFactNeighborY="-312935">
        <dgm:presLayoutVars>
          <dgm:chPref val="3"/>
        </dgm:presLayoutVars>
      </dgm:prSet>
      <dgm:spPr/>
    </dgm:pt>
    <dgm:pt modelId="{D8DE6E3E-C707-4D9E-AE44-756958A45180}" type="pres">
      <dgm:prSet presAssocID="{BEDB2327-1054-40C4-AE57-DF061597D6A0}" presName="rootConnector" presStyleLbl="node2" presStyleIdx="6" presStyleCnt="12"/>
      <dgm:spPr/>
    </dgm:pt>
    <dgm:pt modelId="{64E32125-394B-42CC-AF67-4187C9DFA710}" type="pres">
      <dgm:prSet presAssocID="{BEDB2327-1054-40C4-AE57-DF061597D6A0}" presName="hierChild4" presStyleCnt="0"/>
      <dgm:spPr/>
    </dgm:pt>
    <dgm:pt modelId="{C00B517F-68F5-45CB-B002-35D4015AD2DF}" type="pres">
      <dgm:prSet presAssocID="{659B5F59-C956-4EB9-83A8-CAE63EB3A108}" presName="Name64" presStyleLbl="parChTrans1D3" presStyleIdx="2" presStyleCnt="5" custSzX="1260004" custSzY="360000"/>
      <dgm:spPr/>
    </dgm:pt>
    <dgm:pt modelId="{43B97295-D17F-407F-91A9-B1758385D752}" type="pres">
      <dgm:prSet presAssocID="{D7B920F3-C905-4381-AD9B-F5CB5E38A332}" presName="hierRoot2" presStyleCnt="0">
        <dgm:presLayoutVars>
          <dgm:hierBranch val="init"/>
        </dgm:presLayoutVars>
      </dgm:prSet>
      <dgm:spPr/>
    </dgm:pt>
    <dgm:pt modelId="{D28093A0-EE0F-4A80-82EC-358F60E46901}" type="pres">
      <dgm:prSet presAssocID="{D7B920F3-C905-4381-AD9B-F5CB5E38A332}" presName="rootComposite" presStyleCnt="0"/>
      <dgm:spPr/>
    </dgm:pt>
    <dgm:pt modelId="{159C9F06-A086-4513-9D7F-6A4842E5C83C}" type="pres">
      <dgm:prSet presAssocID="{D7B920F3-C905-4381-AD9B-F5CB5E38A332}" presName="rootText" presStyleLbl="node3" presStyleIdx="2" presStyleCnt="5" custScaleX="206993" custScaleY="142139" custLinFactX="-200000" custLinFactY="-200000" custLinFactNeighborX="-286239" custLinFactNeighborY="-240686">
        <dgm:presLayoutVars>
          <dgm:chPref val="3"/>
        </dgm:presLayoutVars>
      </dgm:prSet>
      <dgm:spPr/>
    </dgm:pt>
    <dgm:pt modelId="{F910980E-4B7C-41F5-A732-F49F7FE09B6C}" type="pres">
      <dgm:prSet presAssocID="{D7B920F3-C905-4381-AD9B-F5CB5E38A332}" presName="rootConnector" presStyleLbl="node3" presStyleIdx="2" presStyleCnt="5"/>
      <dgm:spPr/>
    </dgm:pt>
    <dgm:pt modelId="{D7860D74-120D-4909-9B71-32483B696B44}" type="pres">
      <dgm:prSet presAssocID="{D7B920F3-C905-4381-AD9B-F5CB5E38A332}" presName="hierChild4" presStyleCnt="0"/>
      <dgm:spPr/>
    </dgm:pt>
    <dgm:pt modelId="{F4B767D6-A58E-4BF7-A4E8-E596DD6E9335}" type="pres">
      <dgm:prSet presAssocID="{D7B920F3-C905-4381-AD9B-F5CB5E38A332}" presName="hierChild5" presStyleCnt="0"/>
      <dgm:spPr/>
    </dgm:pt>
    <dgm:pt modelId="{8F416E9B-617B-451B-BD08-D0202198C274}" type="pres">
      <dgm:prSet presAssocID="{4ED6F698-3E4E-4C86-B896-7C4261F3CCA1}" presName="Name64" presStyleLbl="parChTrans1D3" presStyleIdx="3" presStyleCnt="5" custSzX="1260005" custSzY="360000"/>
      <dgm:spPr/>
    </dgm:pt>
    <dgm:pt modelId="{D5A9C072-8709-4BCC-8587-2CF5DCEDAE6B}" type="pres">
      <dgm:prSet presAssocID="{C1A6FEF8-6A20-4103-9DDB-1683E70799B1}" presName="hierRoot2" presStyleCnt="0">
        <dgm:presLayoutVars>
          <dgm:hierBranch val="init"/>
        </dgm:presLayoutVars>
      </dgm:prSet>
      <dgm:spPr/>
    </dgm:pt>
    <dgm:pt modelId="{448FF6A9-FE1A-4F21-B54E-2BDF2917FE6F}" type="pres">
      <dgm:prSet presAssocID="{C1A6FEF8-6A20-4103-9DDB-1683E70799B1}" presName="rootComposite" presStyleCnt="0"/>
      <dgm:spPr/>
    </dgm:pt>
    <dgm:pt modelId="{B3B6AEDE-DE5B-4C81-A867-97BFC3EE0761}" type="pres">
      <dgm:prSet presAssocID="{C1A6FEF8-6A20-4103-9DDB-1683E70799B1}" presName="rootText" presStyleLbl="node3" presStyleIdx="3" presStyleCnt="5" custScaleX="207158" custScaleY="144031" custLinFactX="-200000" custLinFactY="-400000" custLinFactNeighborX="-286239" custLinFactNeighborY="-401868">
        <dgm:presLayoutVars>
          <dgm:chPref val="3"/>
        </dgm:presLayoutVars>
      </dgm:prSet>
      <dgm:spPr/>
    </dgm:pt>
    <dgm:pt modelId="{C2055F17-1315-4C78-9288-117FC8FE2BE2}" type="pres">
      <dgm:prSet presAssocID="{C1A6FEF8-6A20-4103-9DDB-1683E70799B1}" presName="rootConnector" presStyleLbl="node3" presStyleIdx="3" presStyleCnt="5"/>
      <dgm:spPr/>
    </dgm:pt>
    <dgm:pt modelId="{E2F425D2-67A6-47A8-A445-BF6F5558AA2C}" type="pres">
      <dgm:prSet presAssocID="{C1A6FEF8-6A20-4103-9DDB-1683E70799B1}" presName="hierChild4" presStyleCnt="0"/>
      <dgm:spPr/>
    </dgm:pt>
    <dgm:pt modelId="{AA0B10A9-290C-4320-82D7-612C25E82BD0}" type="pres">
      <dgm:prSet presAssocID="{C1A6FEF8-6A20-4103-9DDB-1683E70799B1}" presName="hierChild5" presStyleCnt="0"/>
      <dgm:spPr/>
    </dgm:pt>
    <dgm:pt modelId="{4DBE1491-077E-4DC1-839F-556ED62A7C2E}" type="pres">
      <dgm:prSet presAssocID="{BEDB2327-1054-40C4-AE57-DF061597D6A0}" presName="hierChild5" presStyleCnt="0"/>
      <dgm:spPr/>
    </dgm:pt>
    <dgm:pt modelId="{FEB488BB-4312-40B7-A396-1BC1B935BBF6}" type="pres">
      <dgm:prSet presAssocID="{F1D42857-8E1C-4551-9B38-A945AE75501F}" presName="Name64" presStyleLbl="parChTrans1D2" presStyleIdx="7" presStyleCnt="12" custSzX="1260000" custSzY="360000"/>
      <dgm:spPr/>
    </dgm:pt>
    <dgm:pt modelId="{1397A72E-D30E-42BB-BC2D-BE8E7A380844}" type="pres">
      <dgm:prSet presAssocID="{17FCD3D2-5980-4EDC-8895-853D2E733ADD}" presName="hierRoot2" presStyleCnt="0">
        <dgm:presLayoutVars>
          <dgm:hierBranch val="init"/>
        </dgm:presLayoutVars>
      </dgm:prSet>
      <dgm:spPr/>
    </dgm:pt>
    <dgm:pt modelId="{AF7582C8-1DAB-4633-8D53-6D98AF4B6462}" type="pres">
      <dgm:prSet presAssocID="{17FCD3D2-5980-4EDC-8895-853D2E733ADD}" presName="rootComposite" presStyleCnt="0"/>
      <dgm:spPr/>
    </dgm:pt>
    <dgm:pt modelId="{7154B107-E940-408B-89D0-4039EFF0F9C9}" type="pres">
      <dgm:prSet presAssocID="{17FCD3D2-5980-4EDC-8895-853D2E733ADD}" presName="rootText" presStyleLbl="node2" presStyleIdx="7" presStyleCnt="12" custScaleX="324576" custScaleY="173995" custLinFactX="-300000" custLinFactY="341981" custLinFactNeighborX="-317395" custLinFactNeighborY="400000">
        <dgm:presLayoutVars>
          <dgm:chPref val="3"/>
        </dgm:presLayoutVars>
      </dgm:prSet>
      <dgm:spPr/>
    </dgm:pt>
    <dgm:pt modelId="{9568FE5D-8041-428C-9A1B-E62ECF91A467}" type="pres">
      <dgm:prSet presAssocID="{17FCD3D2-5980-4EDC-8895-853D2E733ADD}" presName="rootConnector" presStyleLbl="node2" presStyleIdx="7" presStyleCnt="12"/>
      <dgm:spPr/>
    </dgm:pt>
    <dgm:pt modelId="{EBFA3873-ABAE-40D5-9145-3C502369C316}" type="pres">
      <dgm:prSet presAssocID="{17FCD3D2-5980-4EDC-8895-853D2E733ADD}" presName="hierChild4" presStyleCnt="0"/>
      <dgm:spPr/>
    </dgm:pt>
    <dgm:pt modelId="{47A75796-952C-4BD6-A239-62950AA1E1E9}" type="pres">
      <dgm:prSet presAssocID="{17FCD3D2-5980-4EDC-8895-853D2E733ADD}" presName="hierChild5" presStyleCnt="0"/>
      <dgm:spPr/>
    </dgm:pt>
    <dgm:pt modelId="{1061BBBC-4644-4FDD-8AEA-AB23772DC0CB}" type="pres">
      <dgm:prSet presAssocID="{1C7BE65A-8FA9-468B-852A-CBE5DD61B1B6}" presName="Name64" presStyleLbl="parChTrans1D2" presStyleIdx="8" presStyleCnt="12" custSzX="1260007" custSzY="360000"/>
      <dgm:spPr/>
    </dgm:pt>
    <dgm:pt modelId="{952623A9-4AA9-4D79-BB94-B26CB7BFE306}" type="pres">
      <dgm:prSet presAssocID="{6AF0FF28-C87C-498A-A110-248A5281D1CE}" presName="hierRoot2" presStyleCnt="0">
        <dgm:presLayoutVars>
          <dgm:hierBranch val="init"/>
        </dgm:presLayoutVars>
      </dgm:prSet>
      <dgm:spPr/>
    </dgm:pt>
    <dgm:pt modelId="{243ADC83-6064-487C-BBF7-A8EF89950B06}" type="pres">
      <dgm:prSet presAssocID="{6AF0FF28-C87C-498A-A110-248A5281D1CE}" presName="rootComposite" presStyleCnt="0"/>
      <dgm:spPr/>
    </dgm:pt>
    <dgm:pt modelId="{AEC0E80E-8195-4461-9FD3-C2E53559A10E}" type="pres">
      <dgm:prSet presAssocID="{6AF0FF28-C87C-498A-A110-248A5281D1CE}" presName="rootText" presStyleLbl="node2" presStyleIdx="8" presStyleCnt="12" custScaleX="303588" custScaleY="176736" custLinFactX="-200000" custLinFactNeighborX="-201167" custLinFactNeighborY="3929">
        <dgm:presLayoutVars>
          <dgm:chPref val="3"/>
        </dgm:presLayoutVars>
      </dgm:prSet>
      <dgm:spPr/>
    </dgm:pt>
    <dgm:pt modelId="{D79937C6-E55B-4E90-8810-1F1960C3AF5B}" type="pres">
      <dgm:prSet presAssocID="{6AF0FF28-C87C-498A-A110-248A5281D1CE}" presName="rootConnector" presStyleLbl="node2" presStyleIdx="8" presStyleCnt="12"/>
      <dgm:spPr/>
    </dgm:pt>
    <dgm:pt modelId="{267DCBDB-EFB2-4773-9EE4-46B9BBD20DDD}" type="pres">
      <dgm:prSet presAssocID="{6AF0FF28-C87C-498A-A110-248A5281D1CE}" presName="hierChild4" presStyleCnt="0"/>
      <dgm:spPr/>
    </dgm:pt>
    <dgm:pt modelId="{57C306A3-E76E-42FC-99CC-5CAC0691DF0D}" type="pres">
      <dgm:prSet presAssocID="{BCA2E3B9-3026-469E-B768-3F15B9906552}" presName="Name64" presStyleLbl="parChTrans1D3" presStyleIdx="4" presStyleCnt="5" custSzX="1260000" custSzY="360000"/>
      <dgm:spPr/>
    </dgm:pt>
    <dgm:pt modelId="{DE47A7B6-9B55-4F23-A687-E3BB34B63252}" type="pres">
      <dgm:prSet presAssocID="{ADE6F254-2683-475B-A165-ADF23D224FD0}" presName="hierRoot2" presStyleCnt="0">
        <dgm:presLayoutVars>
          <dgm:hierBranch val="init"/>
        </dgm:presLayoutVars>
      </dgm:prSet>
      <dgm:spPr/>
    </dgm:pt>
    <dgm:pt modelId="{B30C4A4E-8F33-4676-9ECD-F6DDFA1ACD51}" type="pres">
      <dgm:prSet presAssocID="{ADE6F254-2683-475B-A165-ADF23D224FD0}" presName="rootComposite" presStyleCnt="0"/>
      <dgm:spPr/>
    </dgm:pt>
    <dgm:pt modelId="{14090EFD-28C5-4D41-8CBA-B790FE43439B}" type="pres">
      <dgm:prSet presAssocID="{ADE6F254-2683-475B-A165-ADF23D224FD0}" presName="rootText" presStyleLbl="node3" presStyleIdx="4" presStyleCnt="5" custScaleX="339619" custScaleY="168083" custLinFactX="-200000" custLinFactY="227253" custLinFactNeighborX="-225563" custLinFactNeighborY="300000">
        <dgm:presLayoutVars>
          <dgm:chPref val="3"/>
        </dgm:presLayoutVars>
      </dgm:prSet>
      <dgm:spPr/>
    </dgm:pt>
    <dgm:pt modelId="{D1A0619D-10AB-4679-B7FC-1B9B41242336}" type="pres">
      <dgm:prSet presAssocID="{ADE6F254-2683-475B-A165-ADF23D224FD0}" presName="rootConnector" presStyleLbl="node3" presStyleIdx="4" presStyleCnt="5"/>
      <dgm:spPr/>
    </dgm:pt>
    <dgm:pt modelId="{42C0D107-56C4-400A-B0B3-4117EDA0A39D}" type="pres">
      <dgm:prSet presAssocID="{ADE6F254-2683-475B-A165-ADF23D224FD0}" presName="hierChild4" presStyleCnt="0"/>
      <dgm:spPr/>
    </dgm:pt>
    <dgm:pt modelId="{364B85D1-E6EC-4DC6-9179-09F3C38BF15B}" type="pres">
      <dgm:prSet presAssocID="{ADE6F254-2683-475B-A165-ADF23D224FD0}" presName="hierChild5" presStyleCnt="0"/>
      <dgm:spPr/>
    </dgm:pt>
    <dgm:pt modelId="{EB971F5D-424D-424C-B612-3DCC809754E6}" type="pres">
      <dgm:prSet presAssocID="{6AF0FF28-C87C-498A-A110-248A5281D1CE}" presName="hierChild5" presStyleCnt="0"/>
      <dgm:spPr/>
    </dgm:pt>
    <dgm:pt modelId="{A151384A-14E4-487E-A6DA-B7D426B4B42E}" type="pres">
      <dgm:prSet presAssocID="{49623E09-4FD1-4C58-9FEF-43BBED72E342}" presName="Name64" presStyleLbl="parChTrans1D2" presStyleIdx="9" presStyleCnt="12" custSzX="1260000" custSzY="360000"/>
      <dgm:spPr/>
    </dgm:pt>
    <dgm:pt modelId="{A64E4B79-8E89-44B0-8392-4ED2DFF22EDE}" type="pres">
      <dgm:prSet presAssocID="{18D0C24F-E80F-4CFA-80F2-2C40E3E7DE4B}" presName="hierRoot2" presStyleCnt="0">
        <dgm:presLayoutVars>
          <dgm:hierBranch val="init"/>
        </dgm:presLayoutVars>
      </dgm:prSet>
      <dgm:spPr/>
    </dgm:pt>
    <dgm:pt modelId="{A99E73AB-D50A-4612-8E3C-D396F81BBAA1}" type="pres">
      <dgm:prSet presAssocID="{18D0C24F-E80F-4CFA-80F2-2C40E3E7DE4B}" presName="rootComposite" presStyleCnt="0"/>
      <dgm:spPr/>
    </dgm:pt>
    <dgm:pt modelId="{A70BC35D-D3D7-48AE-87EE-409CE9F104D7}" type="pres">
      <dgm:prSet presAssocID="{18D0C24F-E80F-4CFA-80F2-2C40E3E7DE4B}" presName="rootText" presStyleLbl="node2" presStyleIdx="9" presStyleCnt="12" custScaleX="298409" custScaleY="176736" custLinFactX="-400000" custLinFactY="-957229" custLinFactNeighborX="-422583" custLinFactNeighborY="-1000000">
        <dgm:presLayoutVars>
          <dgm:chPref val="3"/>
        </dgm:presLayoutVars>
      </dgm:prSet>
      <dgm:spPr/>
    </dgm:pt>
    <dgm:pt modelId="{F7E68065-6943-4E6D-BC1C-28F2EF24ABDA}" type="pres">
      <dgm:prSet presAssocID="{18D0C24F-E80F-4CFA-80F2-2C40E3E7DE4B}" presName="rootConnector" presStyleLbl="node2" presStyleIdx="9" presStyleCnt="12"/>
      <dgm:spPr/>
    </dgm:pt>
    <dgm:pt modelId="{0189E24C-7EDD-4D70-849D-0174391DD08E}" type="pres">
      <dgm:prSet presAssocID="{18D0C24F-E80F-4CFA-80F2-2C40E3E7DE4B}" presName="hierChild4" presStyleCnt="0"/>
      <dgm:spPr/>
    </dgm:pt>
    <dgm:pt modelId="{7B2738E6-A9BA-4E74-97C2-A00DC41C3F8C}" type="pres">
      <dgm:prSet presAssocID="{18D0C24F-E80F-4CFA-80F2-2C40E3E7DE4B}" presName="hierChild5" presStyleCnt="0"/>
      <dgm:spPr/>
    </dgm:pt>
    <dgm:pt modelId="{91A4F174-ED7C-4F5D-9690-0B7AD71C78A5}" type="pres">
      <dgm:prSet presAssocID="{68F2B45D-2AC8-4C3E-85E3-142D2F298ECF}" presName="Name64" presStyleLbl="parChTrans1D2" presStyleIdx="10" presStyleCnt="12" custSzX="1260000" custSzY="360000"/>
      <dgm:spPr/>
    </dgm:pt>
    <dgm:pt modelId="{065F90F2-A2F9-4ED2-AF9F-F0D7B5AB8A5F}" type="pres">
      <dgm:prSet presAssocID="{DB59B3C3-127C-4395-B6FD-BAD3A85640C4}" presName="hierRoot2" presStyleCnt="0">
        <dgm:presLayoutVars>
          <dgm:hierBranch val="init"/>
        </dgm:presLayoutVars>
      </dgm:prSet>
      <dgm:spPr/>
    </dgm:pt>
    <dgm:pt modelId="{1CC7D8A2-D844-43D2-8907-9C931F18E025}" type="pres">
      <dgm:prSet presAssocID="{DB59B3C3-127C-4395-B6FD-BAD3A85640C4}" presName="rootComposite" presStyleCnt="0"/>
      <dgm:spPr/>
    </dgm:pt>
    <dgm:pt modelId="{8482E627-4E3A-4ABA-967D-62A6AF4F399D}" type="pres">
      <dgm:prSet presAssocID="{DB59B3C3-127C-4395-B6FD-BAD3A85640C4}" presName="rootText" presStyleLbl="node2" presStyleIdx="10" presStyleCnt="12" custScaleX="109848" custScaleY="181529" custLinFactX="-100000" custLinFactY="-947367" custLinFactNeighborX="-113515" custLinFactNeighborY="-1000000">
        <dgm:presLayoutVars>
          <dgm:chPref val="3"/>
        </dgm:presLayoutVars>
      </dgm:prSet>
      <dgm:spPr/>
    </dgm:pt>
    <dgm:pt modelId="{6DDDEB1B-0896-4123-B6A2-0E85A5FCA078}" type="pres">
      <dgm:prSet presAssocID="{DB59B3C3-127C-4395-B6FD-BAD3A85640C4}" presName="rootConnector" presStyleLbl="node2" presStyleIdx="10" presStyleCnt="12"/>
      <dgm:spPr/>
    </dgm:pt>
    <dgm:pt modelId="{410A00C9-3E5E-462E-9D02-C0C8FCEB0356}" type="pres">
      <dgm:prSet presAssocID="{DB59B3C3-127C-4395-B6FD-BAD3A85640C4}" presName="hierChild4" presStyleCnt="0"/>
      <dgm:spPr/>
    </dgm:pt>
    <dgm:pt modelId="{E91BC5BA-AF69-4F78-A906-C85B99BE9696}" type="pres">
      <dgm:prSet presAssocID="{DB59B3C3-127C-4395-B6FD-BAD3A85640C4}" presName="hierChild5" presStyleCnt="0"/>
      <dgm:spPr/>
    </dgm:pt>
    <dgm:pt modelId="{6F3AFD9C-FFEA-4FE2-B8FD-C7C4FA26860D}" type="pres">
      <dgm:prSet presAssocID="{67CBC1D9-4179-4357-ABD7-652413A6FECF}" presName="Name64" presStyleLbl="parChTrans1D2" presStyleIdx="11" presStyleCnt="12" custSzX="1260000" custSzY="360000"/>
      <dgm:spPr/>
    </dgm:pt>
    <dgm:pt modelId="{E25C1B26-95F2-4214-95D5-EDF687099F99}" type="pres">
      <dgm:prSet presAssocID="{5965D015-5AEB-4CC1-9E32-15DDEF5843F3}" presName="hierRoot2" presStyleCnt="0">
        <dgm:presLayoutVars>
          <dgm:hierBranch val="init"/>
        </dgm:presLayoutVars>
      </dgm:prSet>
      <dgm:spPr/>
    </dgm:pt>
    <dgm:pt modelId="{5D27B30A-1D72-4035-8420-79B994D3FF5A}" type="pres">
      <dgm:prSet presAssocID="{5965D015-5AEB-4CC1-9E32-15DDEF5843F3}" presName="rootComposite" presStyleCnt="0"/>
      <dgm:spPr/>
    </dgm:pt>
    <dgm:pt modelId="{86A36E9B-9F1C-4C5F-B65F-7D3902F73A4D}" type="pres">
      <dgm:prSet presAssocID="{5965D015-5AEB-4CC1-9E32-15DDEF5843F3}" presName="rootText" presStyleLbl="node2" presStyleIdx="11" presStyleCnt="12" custFlipHor="1" custScaleX="139227" custScaleY="182593" custLinFactX="105947" custLinFactY="-1100000" custLinFactNeighborX="200000" custLinFactNeighborY="-1182845">
        <dgm:presLayoutVars>
          <dgm:chPref val="3"/>
        </dgm:presLayoutVars>
      </dgm:prSet>
      <dgm:spPr/>
    </dgm:pt>
    <dgm:pt modelId="{C3B94059-C53C-44B9-8313-0B6C0D7FA30E}" type="pres">
      <dgm:prSet presAssocID="{5965D015-5AEB-4CC1-9E32-15DDEF5843F3}" presName="rootConnector" presStyleLbl="node2" presStyleIdx="11" presStyleCnt="12"/>
      <dgm:spPr/>
    </dgm:pt>
    <dgm:pt modelId="{BB5AB049-2E9E-4491-A207-DFBD8330BED6}" type="pres">
      <dgm:prSet presAssocID="{5965D015-5AEB-4CC1-9E32-15DDEF5843F3}" presName="hierChild4" presStyleCnt="0"/>
      <dgm:spPr/>
    </dgm:pt>
    <dgm:pt modelId="{32158F4C-FC58-4AC7-8FC1-C90F4FC14BC1}" type="pres">
      <dgm:prSet presAssocID="{5965D015-5AEB-4CC1-9E32-15DDEF5843F3}" presName="hierChild5" presStyleCnt="0"/>
      <dgm:spPr/>
    </dgm:pt>
    <dgm:pt modelId="{F26EEFA9-B9F9-4F41-896B-98D2413302CB}" type="pres">
      <dgm:prSet presAssocID="{E6DB0531-BC1C-41E2-B5D2-28869CC6B785}" presName="hierChild3" presStyleCnt="0"/>
      <dgm:spPr/>
    </dgm:pt>
  </dgm:ptLst>
  <dgm:cxnLst>
    <dgm:cxn modelId="{A4FE3705-B08E-472B-ABDD-C82AF551D1C7}" type="presOf" srcId="{E6DB0531-BC1C-41E2-B5D2-28869CC6B785}" destId="{417978BE-4A5A-4AA5-B1EB-FE4EEB27B6B7}" srcOrd="0" destOrd="0" presId="urn:microsoft.com/office/officeart/2009/3/layout/HorizontalOrganizationChart"/>
    <dgm:cxn modelId="{E8446007-59C2-48DC-AFD6-7AA03F393A3E}" type="presOf" srcId="{DB59B3C3-127C-4395-B6FD-BAD3A85640C4}" destId="{8482E627-4E3A-4ABA-967D-62A6AF4F399D}" srcOrd="0" destOrd="0" presId="urn:microsoft.com/office/officeart/2009/3/layout/HorizontalOrganizationChart"/>
    <dgm:cxn modelId="{3DA79607-62A5-41C2-A012-3DF727255C56}" type="presOf" srcId="{5F532AD3-A70D-4739-8BBB-0D2293F863F8}" destId="{F1EFF754-DB8D-439C-89F1-C10067A26B07}" srcOrd="0" destOrd="0" presId="urn:microsoft.com/office/officeart/2009/3/layout/HorizontalOrganizationChart"/>
    <dgm:cxn modelId="{731F0009-51C9-44FF-80F5-A66F25E31FE7}" type="presOf" srcId="{08E882B7-F961-4E79-92A3-64204FC8733E}" destId="{9B933A64-60D5-4FDC-9D11-CED2AAC66B5C}" srcOrd="1" destOrd="0" presId="urn:microsoft.com/office/officeart/2009/3/layout/HorizontalOrganizationChart"/>
    <dgm:cxn modelId="{052DE20B-126A-4960-AF9B-326029301A3B}" type="presOf" srcId="{11D03711-F98B-4D0E-87C1-68FA29D7582B}" destId="{6B9208A0-45FB-46D4-BBF0-0458AF0BE89A}" srcOrd="1" destOrd="0" presId="urn:microsoft.com/office/officeart/2009/3/layout/HorizontalOrganizationChart"/>
    <dgm:cxn modelId="{ED748A0D-D50C-48FE-AF4F-8256A9165DC5}" type="presOf" srcId="{67CBC1D9-4179-4357-ABD7-652413A6FECF}" destId="{6F3AFD9C-FFEA-4FE2-B8FD-C7C4FA26860D}" srcOrd="0" destOrd="0" presId="urn:microsoft.com/office/officeart/2009/3/layout/HorizontalOrganizationChart"/>
    <dgm:cxn modelId="{62E66E0E-6CFA-4812-8F51-91D59A273E66}" type="presOf" srcId="{31269410-C1F8-4BC2-B08B-C27F9813BDDF}" destId="{9CA0FD13-4973-4BFB-A7EE-D15905E8A629}" srcOrd="0" destOrd="0" presId="urn:microsoft.com/office/officeart/2009/3/layout/HorizontalOrganizationChart"/>
    <dgm:cxn modelId="{A3D89414-13BA-4F3E-915E-1B0110D0229C}" type="presOf" srcId="{68F2B45D-2AC8-4C3E-85E3-142D2F298ECF}" destId="{91A4F174-ED7C-4F5D-9690-0B7AD71C78A5}" srcOrd="0" destOrd="0" presId="urn:microsoft.com/office/officeart/2009/3/layout/HorizontalOrganizationChart"/>
    <dgm:cxn modelId="{D8EA4315-D05C-4435-8E61-DC14B3BCE8F7}" type="presOf" srcId="{E7C706C8-C357-4314-8A0A-2E0C113FFB8E}" destId="{CCACF33E-729B-4F98-9A44-88413DD08AD9}" srcOrd="0" destOrd="0" presId="urn:microsoft.com/office/officeart/2009/3/layout/HorizontalOrganizationChart"/>
    <dgm:cxn modelId="{FAA2A119-D45E-412B-9B3C-FF4ED2053507}" type="presOf" srcId="{F1D42857-8E1C-4551-9B38-A945AE75501F}" destId="{FEB488BB-4312-40B7-A396-1BC1B935BBF6}" srcOrd="0" destOrd="0" presId="urn:microsoft.com/office/officeart/2009/3/layout/HorizontalOrganizationChart"/>
    <dgm:cxn modelId="{5334501D-3CD1-4A9F-8224-703E1A406132}" type="presOf" srcId="{D7B920F3-C905-4381-AD9B-F5CB5E38A332}" destId="{F910980E-4B7C-41F5-A732-F49F7FE09B6C}" srcOrd="1" destOrd="0" presId="urn:microsoft.com/office/officeart/2009/3/layout/HorizontalOrganizationChart"/>
    <dgm:cxn modelId="{FAD9BB1D-E1D6-4AA9-AE3B-55A40392F261}" type="presOf" srcId="{5965D015-5AEB-4CC1-9E32-15DDEF5843F3}" destId="{86A36E9B-9F1C-4C5F-B65F-7D3902F73A4D}" srcOrd="0" destOrd="0" presId="urn:microsoft.com/office/officeart/2009/3/layout/HorizontalOrganizationChart"/>
    <dgm:cxn modelId="{86C87A28-74A2-46AD-92A8-9DD8006E3938}" type="presOf" srcId="{DB59B3C3-127C-4395-B6FD-BAD3A85640C4}" destId="{6DDDEB1B-0896-4123-B6A2-0E85A5FCA078}" srcOrd="1" destOrd="0" presId="urn:microsoft.com/office/officeart/2009/3/layout/HorizontalOrganizationChart"/>
    <dgm:cxn modelId="{085FC829-2740-4DCD-8EAE-8024B156E731}" srcId="{E6DB0531-BC1C-41E2-B5D2-28869CC6B785}" destId="{B3D3B063-EA1F-4972-8396-E17FB9286ACD}" srcOrd="4" destOrd="0" parTransId="{253B32FF-CEC7-4F29-8415-A5D361F05A19}" sibTransId="{91DE2742-6080-4875-BDE2-F5C3141ECBCA}"/>
    <dgm:cxn modelId="{7305BA31-9394-4F58-9BC6-E74C1F72C096}" type="presOf" srcId="{2A3C70E6-9242-449C-B4B3-B4B5373D2317}" destId="{E0B7D325-A449-48A9-8860-7E003DC6E789}" srcOrd="1" destOrd="0" presId="urn:microsoft.com/office/officeart/2009/3/layout/HorizontalOrganizationChart"/>
    <dgm:cxn modelId="{32FB5A32-817A-4AA0-B4B4-44F8D632844A}" type="presOf" srcId="{18D0C24F-E80F-4CFA-80F2-2C40E3E7DE4B}" destId="{A70BC35D-D3D7-48AE-87EE-409CE9F104D7}" srcOrd="0" destOrd="0" presId="urn:microsoft.com/office/officeart/2009/3/layout/HorizontalOrganizationChart"/>
    <dgm:cxn modelId="{16C29A32-00EE-479D-8E67-9C60FCD6C6BC}" type="presOf" srcId="{18D0C24F-E80F-4CFA-80F2-2C40E3E7DE4B}" destId="{F7E68065-6943-4E6D-BC1C-28F2EF24ABDA}" srcOrd="1" destOrd="0" presId="urn:microsoft.com/office/officeart/2009/3/layout/HorizontalOrganizationChart"/>
    <dgm:cxn modelId="{240F633A-064E-4377-AF70-B86D4F85B6F6}" srcId="{4DC8BC90-8006-4EBF-B10D-483E7D425BD8}" destId="{2CFD8792-B3F9-43B1-BFC7-2276428750C3}" srcOrd="1" destOrd="0" parTransId="{73501D40-72C8-4337-A2F5-71FC25CC6C8F}" sibTransId="{3C4DF736-D7B3-41C0-ABCF-750844E67C2D}"/>
    <dgm:cxn modelId="{C8E7B83D-1083-46AB-81B4-71142B117B98}" type="presOf" srcId="{1C7BE65A-8FA9-468B-852A-CBE5DD61B1B6}" destId="{1061BBBC-4644-4FDD-8AEA-AB23772DC0CB}" srcOrd="0" destOrd="0" presId="urn:microsoft.com/office/officeart/2009/3/layout/HorizontalOrganizationChart"/>
    <dgm:cxn modelId="{56A3A95B-F6A0-414D-84E5-A856123DF34F}" type="presOf" srcId="{2CFD8792-B3F9-43B1-BFC7-2276428750C3}" destId="{484B9EF2-926D-4D6E-92BE-FCEED4E01976}" srcOrd="0" destOrd="0" presId="urn:microsoft.com/office/officeart/2009/3/layout/HorizontalOrganizationChart"/>
    <dgm:cxn modelId="{735E5D5C-B1AC-4246-9CE3-66F9DA0563B5}" type="presOf" srcId="{E6DB0531-BC1C-41E2-B5D2-28869CC6B785}" destId="{8E9EF17A-D178-4E1B-97EC-C6B57D9E5D96}" srcOrd="1" destOrd="0" presId="urn:microsoft.com/office/officeart/2009/3/layout/HorizontalOrganizationChart"/>
    <dgm:cxn modelId="{43143B5D-67F8-4FB8-BD14-DB0BF2C750DC}" srcId="{E6DB0531-BC1C-41E2-B5D2-28869CC6B785}" destId="{08E882B7-F961-4E79-92A3-64204FC8733E}" srcOrd="5" destOrd="0" parTransId="{A8113E0C-7364-44D8-B4F4-E6C26050B353}" sibTransId="{75573C0C-0B61-4A25-83E2-27352972DBFB}"/>
    <dgm:cxn modelId="{D21C025E-B3B4-4F7A-8BC8-F8C11ACCD8D0}" type="presOf" srcId="{B3D3B063-EA1F-4972-8396-E17FB9286ACD}" destId="{0F0FA814-A4D1-423C-B50D-39CC8112CB53}" srcOrd="1" destOrd="0" presId="urn:microsoft.com/office/officeart/2009/3/layout/HorizontalOrganizationChart"/>
    <dgm:cxn modelId="{13DB4661-A9F4-4EF9-AA37-4AC87C714135}" type="presOf" srcId="{C1A6FEF8-6A20-4103-9DDB-1683E70799B1}" destId="{B3B6AEDE-DE5B-4C81-A867-97BFC3EE0761}" srcOrd="0" destOrd="0" presId="urn:microsoft.com/office/officeart/2009/3/layout/HorizontalOrganizationChart"/>
    <dgm:cxn modelId="{4DBA7962-05BA-483F-AD31-0EC1EB8CF258}" srcId="{E6DB0531-BC1C-41E2-B5D2-28869CC6B785}" destId="{17FCD3D2-5980-4EDC-8895-853D2E733ADD}" srcOrd="7" destOrd="0" parTransId="{F1D42857-8E1C-4551-9B38-A945AE75501F}" sibTransId="{0B2C35FD-DD90-41CD-BFB0-064D19D94E4F}"/>
    <dgm:cxn modelId="{B25CA444-57F8-46DD-B681-90B1ECB27B3B}" srcId="{E6DB0531-BC1C-41E2-B5D2-28869CC6B785}" destId="{6AF0FF28-C87C-498A-A110-248A5281D1CE}" srcOrd="8" destOrd="0" parTransId="{1C7BE65A-8FA9-468B-852A-CBE5DD61B1B6}" sibTransId="{92A8C7A1-1BCB-4221-B16B-620EC210E4BC}"/>
    <dgm:cxn modelId="{9D4D5065-70A1-4ADA-BB19-32AC561E95A9}" type="presOf" srcId="{4DC8BC90-8006-4EBF-B10D-483E7D425BD8}" destId="{4FAE4A6E-76C0-46EB-B656-2E500AED37F9}" srcOrd="1" destOrd="0" presId="urn:microsoft.com/office/officeart/2009/3/layout/HorizontalOrganizationChart"/>
    <dgm:cxn modelId="{A9431167-DE1D-4A31-A01C-E734A42012C2}" type="presOf" srcId="{2A3C70E6-9242-449C-B4B3-B4B5373D2317}" destId="{49D87BCD-77FE-4913-A5AB-00A0A2E6B8DC}" srcOrd="0" destOrd="0" presId="urn:microsoft.com/office/officeart/2009/3/layout/HorizontalOrganizationChart"/>
    <dgm:cxn modelId="{E6F44F47-4CB4-488A-87A6-424B61ADE7E0}" type="presOf" srcId="{BEDB2327-1054-40C4-AE57-DF061597D6A0}" destId="{E1E16AFC-35BA-4ED9-9A74-020A0C7129B3}" srcOrd="0" destOrd="0" presId="urn:microsoft.com/office/officeart/2009/3/layout/HorizontalOrganizationChart"/>
    <dgm:cxn modelId="{E9F59268-9403-42AE-807C-F2807D7C612B}" type="presOf" srcId="{11D03711-F98B-4D0E-87C1-68FA29D7582B}" destId="{1BB516A9-B664-4F5F-8EE6-36DBF265A4A0}" srcOrd="0" destOrd="0" presId="urn:microsoft.com/office/officeart/2009/3/layout/HorizontalOrganizationChart"/>
    <dgm:cxn modelId="{86CDE64E-7814-4AB5-86FB-470F956D5637}" type="presOf" srcId="{7D46EE19-82A9-4AB4-80B2-12687219AD77}" destId="{1B8FB590-B71B-477B-9816-C6840B2F17DA}" srcOrd="0" destOrd="0" presId="urn:microsoft.com/office/officeart/2009/3/layout/HorizontalOrganizationChart"/>
    <dgm:cxn modelId="{1EA9F970-6B72-4E3C-BF81-324F4E0409D0}" type="presOf" srcId="{31269410-C1F8-4BC2-B08B-C27F9813BDDF}" destId="{318458AB-D319-4F9E-8D1E-3459F82E8C2A}" srcOrd="1" destOrd="0" presId="urn:microsoft.com/office/officeart/2009/3/layout/HorizontalOrganizationChart"/>
    <dgm:cxn modelId="{F00ABF52-529D-46AF-8DAC-560EDE477C17}" type="presOf" srcId="{5965D015-5AEB-4CC1-9E32-15DDEF5843F3}" destId="{C3B94059-C53C-44B9-8313-0B6C0D7FA30E}" srcOrd="1" destOrd="0" presId="urn:microsoft.com/office/officeart/2009/3/layout/HorizontalOrganizationChart"/>
    <dgm:cxn modelId="{76E3B153-87A5-446A-89E2-9E931A3D4113}" srcId="{E6DB0531-BC1C-41E2-B5D2-28869CC6B785}" destId="{5965D015-5AEB-4CC1-9E32-15DDEF5843F3}" srcOrd="11" destOrd="0" parTransId="{67CBC1D9-4179-4357-ABD7-652413A6FECF}" sibTransId="{4A6CF260-FCC6-4495-9635-D8F1A84ACEC3}"/>
    <dgm:cxn modelId="{58088755-3643-4682-A53D-593D818D5DE3}" type="presOf" srcId="{3302FD36-FD0B-463E-A6CA-911A7B89BFA8}" destId="{6631CF1A-1D4B-4460-A146-820DA5C203A8}" srcOrd="0" destOrd="0" presId="urn:microsoft.com/office/officeart/2009/3/layout/HorizontalOrganizationChart"/>
    <dgm:cxn modelId="{54BED955-DBF8-46C4-8C3E-00EC0DFD7CD4}" type="presOf" srcId="{6AF0FF28-C87C-498A-A110-248A5281D1CE}" destId="{D79937C6-E55B-4E90-8810-1F1960C3AF5B}" srcOrd="1" destOrd="0" presId="urn:microsoft.com/office/officeart/2009/3/layout/HorizontalOrganizationChart"/>
    <dgm:cxn modelId="{03981C79-8E7C-4A59-A7AD-927882F2783E}" type="presOf" srcId="{49623E09-4FD1-4C58-9FEF-43BBED72E342}" destId="{A151384A-14E4-487E-A6DA-B7D426B4B42E}" srcOrd="0" destOrd="0" presId="urn:microsoft.com/office/officeart/2009/3/layout/HorizontalOrganizationChart"/>
    <dgm:cxn modelId="{34AC735A-BCCD-4F93-B5B4-AD70FB8F63FF}" type="presOf" srcId="{D7B920F3-C905-4381-AD9B-F5CB5E38A332}" destId="{159C9F06-A086-4513-9D7F-6A4842E5C83C}" srcOrd="0" destOrd="0" presId="urn:microsoft.com/office/officeart/2009/3/layout/HorizontalOrganizationChart"/>
    <dgm:cxn modelId="{B968895A-708E-4B00-A6BE-C2A72A7D1F8E}" srcId="{E6DB0531-BC1C-41E2-B5D2-28869CC6B785}" destId="{DB59B3C3-127C-4395-B6FD-BAD3A85640C4}" srcOrd="10" destOrd="0" parTransId="{68F2B45D-2AC8-4C3E-85E3-142D2F298ECF}" sibTransId="{3A50D77C-2D96-46B8-9498-A2A45B78E02F}"/>
    <dgm:cxn modelId="{166FDB5A-7A00-46FA-AD87-804C81A5D980}" type="presOf" srcId="{A8113E0C-7364-44D8-B4F4-E6C26050B353}" destId="{13F3629C-8EED-45A7-A6DC-6FA2B783B97C}" srcOrd="0" destOrd="0" presId="urn:microsoft.com/office/officeart/2009/3/layout/HorizontalOrganizationChart"/>
    <dgm:cxn modelId="{FF8A277D-4816-42E0-9E23-A7905A5177A8}" srcId="{ABD50845-9C9E-4C1B-8E3D-241E91A9E6C0}" destId="{E6DB0531-BC1C-41E2-B5D2-28869CC6B785}" srcOrd="0" destOrd="0" parTransId="{F4D63ADA-934C-4DFA-A1BC-8AFE47C22588}" sibTransId="{E33CBE6C-E7EC-496E-AC3A-590927355DC7}"/>
    <dgm:cxn modelId="{A7621A81-7321-4EA3-9CE2-B1F2B7B2D493}" type="presOf" srcId="{4ED6F698-3E4E-4C86-B896-7C4261F3CCA1}" destId="{8F416E9B-617B-451B-BD08-D0202198C274}" srcOrd="0" destOrd="0" presId="urn:microsoft.com/office/officeart/2009/3/layout/HorizontalOrganizationChart"/>
    <dgm:cxn modelId="{DD314A81-D3DC-4E94-84CB-042D90A1B478}" type="presOf" srcId="{253B32FF-CEC7-4F29-8415-A5D361F05A19}" destId="{F9F93322-37F7-42D9-8A37-83A9363ECB3D}" srcOrd="0" destOrd="0" presId="urn:microsoft.com/office/officeart/2009/3/layout/HorizontalOrganizationChart"/>
    <dgm:cxn modelId="{1158A088-1959-45EC-8937-8B16067A05D9}" srcId="{BEDB2327-1054-40C4-AE57-DF061597D6A0}" destId="{C1A6FEF8-6A20-4103-9DDB-1683E70799B1}" srcOrd="1" destOrd="0" parTransId="{4ED6F698-3E4E-4C86-B896-7C4261F3CCA1}" sibTransId="{8458AC01-A488-4D61-883B-B470EF93E421}"/>
    <dgm:cxn modelId="{AECFA38C-05A7-4923-8771-2FC7A992CC6A}" srcId="{E6DB0531-BC1C-41E2-B5D2-28869CC6B785}" destId="{4DC8BC90-8006-4EBF-B10D-483E7D425BD8}" srcOrd="0" destOrd="0" parTransId="{A388EE93-CF2C-4032-AC2F-49920EA58210}" sibTransId="{860EA7B7-AA23-48DB-8BF9-C7C9E12E3CBE}"/>
    <dgm:cxn modelId="{F6CA2096-1834-4A68-9800-2661AE0E6DDE}" srcId="{E6DB0531-BC1C-41E2-B5D2-28869CC6B785}" destId="{2A3C70E6-9242-449C-B4B3-B4B5373D2317}" srcOrd="3" destOrd="0" parTransId="{3302FD36-FD0B-463E-A6CA-911A7B89BFA8}" sibTransId="{B727436B-BE4A-4BE8-A262-829641E011F6}"/>
    <dgm:cxn modelId="{C7893599-DC36-4242-843F-2EE5775B1907}" type="presOf" srcId="{C1A6FEF8-6A20-4103-9DDB-1683E70799B1}" destId="{C2055F17-1315-4C78-9288-117FC8FE2BE2}" srcOrd="1" destOrd="0" presId="urn:microsoft.com/office/officeart/2009/3/layout/HorizontalOrganizationChart"/>
    <dgm:cxn modelId="{7229299A-254F-40BD-8B1F-8D604938D2F2}" type="presOf" srcId="{2CFD8792-B3F9-43B1-BFC7-2276428750C3}" destId="{88D83B3D-D8B4-41EA-B8CB-E8D8C85A0D55}" srcOrd="1" destOrd="0" presId="urn:microsoft.com/office/officeart/2009/3/layout/HorizontalOrganizationChart"/>
    <dgm:cxn modelId="{F40A6A9C-B8C5-4150-B7D2-61E8F5937DB5}" type="presOf" srcId="{17FCD3D2-5980-4EDC-8895-853D2E733ADD}" destId="{7154B107-E940-408B-89D0-4039EFF0F9C9}" srcOrd="0" destOrd="0" presId="urn:microsoft.com/office/officeart/2009/3/layout/HorizontalOrganizationChart"/>
    <dgm:cxn modelId="{35849E9D-E36E-4746-9592-94F21FAC3870}" type="presOf" srcId="{6AF0FF28-C87C-498A-A110-248A5281D1CE}" destId="{AEC0E80E-8195-4461-9FD3-C2E53559A10E}" srcOrd="0" destOrd="0" presId="urn:microsoft.com/office/officeart/2009/3/layout/HorizontalOrganizationChart"/>
    <dgm:cxn modelId="{A17026A3-E1F7-4D27-AFE5-025AF3955534}" type="presOf" srcId="{BEDB2327-1054-40C4-AE57-DF061597D6A0}" destId="{D8DE6E3E-C707-4D9E-AE44-756958A45180}" srcOrd="1" destOrd="0" presId="urn:microsoft.com/office/officeart/2009/3/layout/HorizontalOrganizationChart"/>
    <dgm:cxn modelId="{BF2121A6-2910-4271-9118-B1F9999966A4}" srcId="{BEDB2327-1054-40C4-AE57-DF061597D6A0}" destId="{D7B920F3-C905-4381-AD9B-F5CB5E38A332}" srcOrd="0" destOrd="0" parTransId="{659B5F59-C956-4EB9-83A8-CAE63EB3A108}" sibTransId="{53DDBF9E-D0F0-48C3-8600-9D5454F20B79}"/>
    <dgm:cxn modelId="{B65669B8-455F-434B-82E0-944E929F06F5}" type="presOf" srcId="{5B88C3D2-2E52-4879-A027-27812060D7B4}" destId="{1652AC47-F29C-49E6-91F7-64419C87709D}" srcOrd="0" destOrd="0" presId="urn:microsoft.com/office/officeart/2009/3/layout/HorizontalOrganizationChart"/>
    <dgm:cxn modelId="{F0CA47B9-A0DF-49D6-8D3D-29CB2F574496}" srcId="{E6DB0531-BC1C-41E2-B5D2-28869CC6B785}" destId="{31269410-C1F8-4BC2-B08B-C27F9813BDDF}" srcOrd="1" destOrd="0" parTransId="{5F532AD3-A70D-4739-8BBB-0D2293F863F8}" sibTransId="{7E382AC4-DE48-49BB-B7B2-4C22ABE39A35}"/>
    <dgm:cxn modelId="{59FCB9BD-B46B-45C3-859E-7E0DA5314728}" type="presOf" srcId="{A388EE93-CF2C-4032-AC2F-49920EA58210}" destId="{1740FA82-DEFF-4DDB-B914-CD0AE54731C1}" srcOrd="0" destOrd="0" presId="urn:microsoft.com/office/officeart/2009/3/layout/HorizontalOrganizationChart"/>
    <dgm:cxn modelId="{1B7E75C1-107C-40BF-A403-C72FE4A5B5CB}" srcId="{E6DB0531-BC1C-41E2-B5D2-28869CC6B785}" destId="{18D0C24F-E80F-4CFA-80F2-2C40E3E7DE4B}" srcOrd="9" destOrd="0" parTransId="{49623E09-4FD1-4C58-9FEF-43BBED72E342}" sibTransId="{03C21155-0229-486C-98A8-BEEBDF200AFC}"/>
    <dgm:cxn modelId="{355108C3-1E2B-4F44-AD94-F80AD7023DBF}" type="presOf" srcId="{08E882B7-F961-4E79-92A3-64204FC8733E}" destId="{0BB43EB6-5442-4B76-8809-4356906C6093}" srcOrd="0" destOrd="0" presId="urn:microsoft.com/office/officeart/2009/3/layout/HorizontalOrganizationChart"/>
    <dgm:cxn modelId="{196ECBC5-2B8B-49D5-BFA7-F2E84904FFD6}" type="presOf" srcId="{659B5F59-C956-4EB9-83A8-CAE63EB3A108}" destId="{C00B517F-68F5-45CB-B002-35D4015AD2DF}" srcOrd="0" destOrd="0" presId="urn:microsoft.com/office/officeart/2009/3/layout/HorizontalOrganizationChart"/>
    <dgm:cxn modelId="{93F5F3CC-6258-4F32-A9E6-82DB5CEA4063}" srcId="{6AF0FF28-C87C-498A-A110-248A5281D1CE}" destId="{ADE6F254-2683-475B-A165-ADF23D224FD0}" srcOrd="0" destOrd="0" parTransId="{BCA2E3B9-3026-469E-B768-3F15B9906552}" sibTransId="{F5390120-150D-4DAC-9440-E2729E865103}"/>
    <dgm:cxn modelId="{AED994D0-00AD-412D-BAE1-F40D83DE806F}" type="presOf" srcId="{4DC8BC90-8006-4EBF-B10D-483E7D425BD8}" destId="{8458B1BB-3B85-4AFF-95A3-57E1D09D792A}" srcOrd="0" destOrd="0" presId="urn:microsoft.com/office/officeart/2009/3/layout/HorizontalOrganizationChart"/>
    <dgm:cxn modelId="{0051A4D0-8772-4277-852E-33E29B684F2D}" type="presOf" srcId="{B3D3B063-EA1F-4972-8396-E17FB9286ACD}" destId="{54C811DA-BA0F-4699-8637-86FD86CC1F26}" srcOrd="0" destOrd="0" presId="urn:microsoft.com/office/officeart/2009/3/layout/HorizontalOrganizationChart"/>
    <dgm:cxn modelId="{ACDFF2D0-C1FF-4B76-8F63-3EC294800979}" srcId="{E6DB0531-BC1C-41E2-B5D2-28869CC6B785}" destId="{11D03711-F98B-4D0E-87C1-68FA29D7582B}" srcOrd="2" destOrd="0" parTransId="{49A9C3C0-6CF2-4C3D-899B-A15228A34A5F}" sibTransId="{6B3404FB-E279-4735-A927-ED0007E3011B}"/>
    <dgm:cxn modelId="{7E56C4D8-94C3-4209-BC5B-FD26F921C70E}" srcId="{4DC8BC90-8006-4EBF-B10D-483E7D425BD8}" destId="{7D46EE19-82A9-4AB4-80B2-12687219AD77}" srcOrd="0" destOrd="0" parTransId="{E7C706C8-C357-4314-8A0A-2E0C113FFB8E}" sibTransId="{E076CF80-1C6F-4609-9397-A1CC2C81748B}"/>
    <dgm:cxn modelId="{7F07FFDC-CB20-4A74-A103-1ED4977BE767}" type="presOf" srcId="{49A9C3C0-6CF2-4C3D-899B-A15228A34A5F}" destId="{626C5EA6-A0E2-4ADA-8A7E-543F33194A94}" srcOrd="0" destOrd="0" presId="urn:microsoft.com/office/officeart/2009/3/layout/HorizontalOrganizationChart"/>
    <dgm:cxn modelId="{ACBB07DD-BF66-4AB7-9A80-BD65BBA95980}" type="presOf" srcId="{17FCD3D2-5980-4EDC-8895-853D2E733ADD}" destId="{9568FE5D-8041-428C-9A1B-E62ECF91A467}" srcOrd="1" destOrd="0" presId="urn:microsoft.com/office/officeart/2009/3/layout/HorizontalOrganizationChart"/>
    <dgm:cxn modelId="{D727B6DF-D176-4DE6-B0A6-F4CC477521FA}" type="presOf" srcId="{ADE6F254-2683-475B-A165-ADF23D224FD0}" destId="{14090EFD-28C5-4D41-8CBA-B790FE43439B}" srcOrd="0" destOrd="0" presId="urn:microsoft.com/office/officeart/2009/3/layout/HorizontalOrganizationChart"/>
    <dgm:cxn modelId="{36CF0EE1-FF60-49EB-BFEB-6D1EE62749A5}" type="presOf" srcId="{73501D40-72C8-4337-A2F5-71FC25CC6C8F}" destId="{E9413B41-E12B-4B16-9464-BE03C3348FBE}" srcOrd="0" destOrd="0" presId="urn:microsoft.com/office/officeart/2009/3/layout/HorizontalOrganizationChart"/>
    <dgm:cxn modelId="{9C4C12F1-1583-4D62-8A23-D0E7E8971ECA}" type="presOf" srcId="{ABD50845-9C9E-4C1B-8E3D-241E91A9E6C0}" destId="{0C5B2324-61D3-47EC-B74A-B36C4B04DE40}" srcOrd="0" destOrd="0" presId="urn:microsoft.com/office/officeart/2009/3/layout/HorizontalOrganizationChart"/>
    <dgm:cxn modelId="{4F146CF1-CF55-4BAB-B1B5-993447C112BD}" type="presOf" srcId="{7D46EE19-82A9-4AB4-80B2-12687219AD77}" destId="{044E9F28-506A-4BFF-84D2-C06136C8594D}" srcOrd="1" destOrd="0" presId="urn:microsoft.com/office/officeart/2009/3/layout/HorizontalOrganizationChart"/>
    <dgm:cxn modelId="{993DBFF1-1268-4349-82BE-F5A0D7F963DC}" srcId="{E6DB0531-BC1C-41E2-B5D2-28869CC6B785}" destId="{BEDB2327-1054-40C4-AE57-DF061597D6A0}" srcOrd="6" destOrd="0" parTransId="{5B88C3D2-2E52-4879-A027-27812060D7B4}" sibTransId="{CE0F19DA-4E73-4058-83AD-565898E8B973}"/>
    <dgm:cxn modelId="{8DD0B8F7-6B1E-4B99-876B-0D9841072806}" type="presOf" srcId="{ADE6F254-2683-475B-A165-ADF23D224FD0}" destId="{D1A0619D-10AB-4679-B7FC-1B9B41242336}" srcOrd="1" destOrd="0" presId="urn:microsoft.com/office/officeart/2009/3/layout/HorizontalOrganizationChart"/>
    <dgm:cxn modelId="{F7A232FA-FE53-43EE-8F23-D0917CA1272A}" type="presOf" srcId="{BCA2E3B9-3026-469E-B768-3F15B9906552}" destId="{57C306A3-E76E-42FC-99CC-5CAC0691DF0D}" srcOrd="0" destOrd="0" presId="urn:microsoft.com/office/officeart/2009/3/layout/HorizontalOrganizationChart"/>
    <dgm:cxn modelId="{F3FF6720-104C-42D7-8174-C9AB9FDD8CFC}" type="presParOf" srcId="{0C5B2324-61D3-47EC-B74A-B36C4B04DE40}" destId="{59312054-65C9-4609-9894-20F2B55776E7}" srcOrd="0" destOrd="0" presId="urn:microsoft.com/office/officeart/2009/3/layout/HorizontalOrganizationChart"/>
    <dgm:cxn modelId="{024F09F2-4899-43E0-BD14-A3676830ECB0}" type="presParOf" srcId="{59312054-65C9-4609-9894-20F2B55776E7}" destId="{EE10A2DB-028E-4553-BDE8-C4F23F72944D}" srcOrd="0" destOrd="0" presId="urn:microsoft.com/office/officeart/2009/3/layout/HorizontalOrganizationChart"/>
    <dgm:cxn modelId="{8177BEBF-BBBC-4301-81F3-0BCE5C589A20}" type="presParOf" srcId="{EE10A2DB-028E-4553-BDE8-C4F23F72944D}" destId="{417978BE-4A5A-4AA5-B1EB-FE4EEB27B6B7}" srcOrd="0" destOrd="0" presId="urn:microsoft.com/office/officeart/2009/3/layout/HorizontalOrganizationChart"/>
    <dgm:cxn modelId="{BAD9E7C5-F8CF-4CB5-BF91-119A80631E03}" type="presParOf" srcId="{EE10A2DB-028E-4553-BDE8-C4F23F72944D}" destId="{8E9EF17A-D178-4E1B-97EC-C6B57D9E5D96}" srcOrd="1" destOrd="0" presId="urn:microsoft.com/office/officeart/2009/3/layout/HorizontalOrganizationChart"/>
    <dgm:cxn modelId="{94FE52B5-A3E1-4CB0-9249-FC5BB5E76609}" type="presParOf" srcId="{59312054-65C9-4609-9894-20F2B55776E7}" destId="{E3214394-294F-4CA5-BDCC-468D757E923E}" srcOrd="1" destOrd="0" presId="urn:microsoft.com/office/officeart/2009/3/layout/HorizontalOrganizationChart"/>
    <dgm:cxn modelId="{4952CFF5-1E2E-4B45-9E60-7B5F24BFB695}" type="presParOf" srcId="{E3214394-294F-4CA5-BDCC-468D757E923E}" destId="{1740FA82-DEFF-4DDB-B914-CD0AE54731C1}" srcOrd="0" destOrd="0" presId="urn:microsoft.com/office/officeart/2009/3/layout/HorizontalOrganizationChart"/>
    <dgm:cxn modelId="{0F1B2438-9418-4967-A185-9D446AB82637}" type="presParOf" srcId="{E3214394-294F-4CA5-BDCC-468D757E923E}" destId="{DCF17CC3-415F-4594-A6FD-DE3E51B0EF56}" srcOrd="1" destOrd="0" presId="urn:microsoft.com/office/officeart/2009/3/layout/HorizontalOrganizationChart"/>
    <dgm:cxn modelId="{83706423-6AF9-410A-8B67-B9B412908008}" type="presParOf" srcId="{DCF17CC3-415F-4594-A6FD-DE3E51B0EF56}" destId="{3D319EFB-64C1-439F-ADF4-749C988934A5}" srcOrd="0" destOrd="0" presId="urn:microsoft.com/office/officeart/2009/3/layout/HorizontalOrganizationChart"/>
    <dgm:cxn modelId="{9C91E9CE-9097-443C-801A-37289677F0A2}" type="presParOf" srcId="{3D319EFB-64C1-439F-ADF4-749C988934A5}" destId="{8458B1BB-3B85-4AFF-95A3-57E1D09D792A}" srcOrd="0" destOrd="0" presId="urn:microsoft.com/office/officeart/2009/3/layout/HorizontalOrganizationChart"/>
    <dgm:cxn modelId="{8DDF06E9-2525-4D5C-95B8-96F147996741}" type="presParOf" srcId="{3D319EFB-64C1-439F-ADF4-749C988934A5}" destId="{4FAE4A6E-76C0-46EB-B656-2E500AED37F9}" srcOrd="1" destOrd="0" presId="urn:microsoft.com/office/officeart/2009/3/layout/HorizontalOrganizationChart"/>
    <dgm:cxn modelId="{5019D2BC-34AE-4C7B-86FE-55822C704A2A}" type="presParOf" srcId="{DCF17CC3-415F-4594-A6FD-DE3E51B0EF56}" destId="{26EFABB0-AB76-4004-8FDD-85FEC9BF16FF}" srcOrd="1" destOrd="0" presId="urn:microsoft.com/office/officeart/2009/3/layout/HorizontalOrganizationChart"/>
    <dgm:cxn modelId="{356B8A89-7620-4E02-A6B1-C5BE8E14F559}" type="presParOf" srcId="{26EFABB0-AB76-4004-8FDD-85FEC9BF16FF}" destId="{CCACF33E-729B-4F98-9A44-88413DD08AD9}" srcOrd="0" destOrd="0" presId="urn:microsoft.com/office/officeart/2009/3/layout/HorizontalOrganizationChart"/>
    <dgm:cxn modelId="{01677E94-A44D-4410-9938-043C0B12C9C4}" type="presParOf" srcId="{26EFABB0-AB76-4004-8FDD-85FEC9BF16FF}" destId="{A7003479-2D5D-438E-AC3D-A99BB2CA94C5}" srcOrd="1" destOrd="0" presId="urn:microsoft.com/office/officeart/2009/3/layout/HorizontalOrganizationChart"/>
    <dgm:cxn modelId="{6A0D116B-8F82-4D3E-875A-760327F4BB06}" type="presParOf" srcId="{A7003479-2D5D-438E-AC3D-A99BB2CA94C5}" destId="{E2817371-3759-4125-9FC0-3B172845EDAE}" srcOrd="0" destOrd="0" presId="urn:microsoft.com/office/officeart/2009/3/layout/HorizontalOrganizationChart"/>
    <dgm:cxn modelId="{CF1DF05B-3CDE-410C-889C-D4A69D64CBA0}" type="presParOf" srcId="{E2817371-3759-4125-9FC0-3B172845EDAE}" destId="{1B8FB590-B71B-477B-9816-C6840B2F17DA}" srcOrd="0" destOrd="0" presId="urn:microsoft.com/office/officeart/2009/3/layout/HorizontalOrganizationChart"/>
    <dgm:cxn modelId="{A766BB56-5615-48F6-972A-BACD58E7F6EC}" type="presParOf" srcId="{E2817371-3759-4125-9FC0-3B172845EDAE}" destId="{044E9F28-506A-4BFF-84D2-C06136C8594D}" srcOrd="1" destOrd="0" presId="urn:microsoft.com/office/officeart/2009/3/layout/HorizontalOrganizationChart"/>
    <dgm:cxn modelId="{4F35045F-C6A2-4293-8366-E67863D10A8B}" type="presParOf" srcId="{A7003479-2D5D-438E-AC3D-A99BB2CA94C5}" destId="{B79CC3B3-3AD2-42C2-AEA7-61CBF148E038}" srcOrd="1" destOrd="0" presId="urn:microsoft.com/office/officeart/2009/3/layout/HorizontalOrganizationChart"/>
    <dgm:cxn modelId="{D20332EC-AB07-4D7C-8C95-7C5091AA97F9}" type="presParOf" srcId="{A7003479-2D5D-438E-AC3D-A99BB2CA94C5}" destId="{FE0F2C4B-38B7-4BB1-901A-CE60420C4693}" srcOrd="2" destOrd="0" presId="urn:microsoft.com/office/officeart/2009/3/layout/HorizontalOrganizationChart"/>
    <dgm:cxn modelId="{CC590291-7DE6-4DAA-B655-7F71E761BA70}" type="presParOf" srcId="{26EFABB0-AB76-4004-8FDD-85FEC9BF16FF}" destId="{E9413B41-E12B-4B16-9464-BE03C3348FBE}" srcOrd="2" destOrd="0" presId="urn:microsoft.com/office/officeart/2009/3/layout/HorizontalOrganizationChart"/>
    <dgm:cxn modelId="{56A3B4EC-BFE5-4166-963F-5F3A9E5F6CD8}" type="presParOf" srcId="{26EFABB0-AB76-4004-8FDD-85FEC9BF16FF}" destId="{7EA6BC80-503A-4830-A52E-573E3EBC9B41}" srcOrd="3" destOrd="0" presId="urn:microsoft.com/office/officeart/2009/3/layout/HorizontalOrganizationChart"/>
    <dgm:cxn modelId="{E0CB42C6-B724-4FC4-83D4-1664823103E6}" type="presParOf" srcId="{7EA6BC80-503A-4830-A52E-573E3EBC9B41}" destId="{2366C008-7396-4C98-8C8D-80F4B0D68E37}" srcOrd="0" destOrd="0" presId="urn:microsoft.com/office/officeart/2009/3/layout/HorizontalOrganizationChart"/>
    <dgm:cxn modelId="{1AD1ABC3-25AA-4713-B8FE-8C300F564C61}" type="presParOf" srcId="{2366C008-7396-4C98-8C8D-80F4B0D68E37}" destId="{484B9EF2-926D-4D6E-92BE-FCEED4E01976}" srcOrd="0" destOrd="0" presId="urn:microsoft.com/office/officeart/2009/3/layout/HorizontalOrganizationChart"/>
    <dgm:cxn modelId="{5055E20B-4E5F-4D9E-A733-596636589285}" type="presParOf" srcId="{2366C008-7396-4C98-8C8D-80F4B0D68E37}" destId="{88D83B3D-D8B4-41EA-B8CB-E8D8C85A0D55}" srcOrd="1" destOrd="0" presId="urn:microsoft.com/office/officeart/2009/3/layout/HorizontalOrganizationChart"/>
    <dgm:cxn modelId="{067EE822-350B-4482-BC80-A760CC9D3156}" type="presParOf" srcId="{7EA6BC80-503A-4830-A52E-573E3EBC9B41}" destId="{5BE09942-656A-4843-B505-FFA430BFDC63}" srcOrd="1" destOrd="0" presId="urn:microsoft.com/office/officeart/2009/3/layout/HorizontalOrganizationChart"/>
    <dgm:cxn modelId="{3863B3F1-9AF9-4847-8F45-2E85F909E7F2}" type="presParOf" srcId="{7EA6BC80-503A-4830-A52E-573E3EBC9B41}" destId="{918371E4-BD6B-452E-BE04-AB9915C453A0}" srcOrd="2" destOrd="0" presId="urn:microsoft.com/office/officeart/2009/3/layout/HorizontalOrganizationChart"/>
    <dgm:cxn modelId="{9F81D433-0A0B-4DE3-98D4-BB9FA643E513}" type="presParOf" srcId="{DCF17CC3-415F-4594-A6FD-DE3E51B0EF56}" destId="{69B2B2D5-75C7-46E1-B458-0B16103527DE}" srcOrd="2" destOrd="0" presId="urn:microsoft.com/office/officeart/2009/3/layout/HorizontalOrganizationChart"/>
    <dgm:cxn modelId="{8B4F5D03-9244-4232-A0BE-EDD87AC9CFBA}" type="presParOf" srcId="{E3214394-294F-4CA5-BDCC-468D757E923E}" destId="{F1EFF754-DB8D-439C-89F1-C10067A26B07}" srcOrd="2" destOrd="0" presId="urn:microsoft.com/office/officeart/2009/3/layout/HorizontalOrganizationChart"/>
    <dgm:cxn modelId="{5F5FC675-6015-4794-8EE0-98F3D3CF879E}" type="presParOf" srcId="{E3214394-294F-4CA5-BDCC-468D757E923E}" destId="{A22B4658-619C-4764-9234-C6FB5C90B878}" srcOrd="3" destOrd="0" presId="urn:microsoft.com/office/officeart/2009/3/layout/HorizontalOrganizationChart"/>
    <dgm:cxn modelId="{A6015C3E-645A-404D-8F95-8FE27DB7E163}" type="presParOf" srcId="{A22B4658-619C-4764-9234-C6FB5C90B878}" destId="{FEC29340-B433-4EF0-B3CE-49D27030EC87}" srcOrd="0" destOrd="0" presId="urn:microsoft.com/office/officeart/2009/3/layout/HorizontalOrganizationChart"/>
    <dgm:cxn modelId="{98D92BC6-28EA-4EB9-80C4-8725DBCA02CF}" type="presParOf" srcId="{FEC29340-B433-4EF0-B3CE-49D27030EC87}" destId="{9CA0FD13-4973-4BFB-A7EE-D15905E8A629}" srcOrd="0" destOrd="0" presId="urn:microsoft.com/office/officeart/2009/3/layout/HorizontalOrganizationChart"/>
    <dgm:cxn modelId="{FAF0F99F-77A7-494E-BDFB-9268F8E8E420}" type="presParOf" srcId="{FEC29340-B433-4EF0-B3CE-49D27030EC87}" destId="{318458AB-D319-4F9E-8D1E-3459F82E8C2A}" srcOrd="1" destOrd="0" presId="urn:microsoft.com/office/officeart/2009/3/layout/HorizontalOrganizationChart"/>
    <dgm:cxn modelId="{DAF2947D-0298-4F8D-8F5B-DE84479F31C0}" type="presParOf" srcId="{A22B4658-619C-4764-9234-C6FB5C90B878}" destId="{E71C7117-3583-4CBA-BBD3-F7288C44E536}" srcOrd="1" destOrd="0" presId="urn:microsoft.com/office/officeart/2009/3/layout/HorizontalOrganizationChart"/>
    <dgm:cxn modelId="{DB67A633-509E-44A5-B4FD-E26295554B74}" type="presParOf" srcId="{A22B4658-619C-4764-9234-C6FB5C90B878}" destId="{C1A337DD-B112-490E-AA7B-F965BC0F3D98}" srcOrd="2" destOrd="0" presId="urn:microsoft.com/office/officeart/2009/3/layout/HorizontalOrganizationChart"/>
    <dgm:cxn modelId="{B3249499-EC3D-4EC0-ABF4-9030ECA6F90A}" type="presParOf" srcId="{E3214394-294F-4CA5-BDCC-468D757E923E}" destId="{626C5EA6-A0E2-4ADA-8A7E-543F33194A94}" srcOrd="4" destOrd="0" presId="urn:microsoft.com/office/officeart/2009/3/layout/HorizontalOrganizationChart"/>
    <dgm:cxn modelId="{E032C935-945D-47C5-B208-F65CB411A50D}" type="presParOf" srcId="{E3214394-294F-4CA5-BDCC-468D757E923E}" destId="{E65AD7DF-AF6E-45C5-AA15-D8779A954549}" srcOrd="5" destOrd="0" presId="urn:microsoft.com/office/officeart/2009/3/layout/HorizontalOrganizationChart"/>
    <dgm:cxn modelId="{FC3DBAA5-D403-4425-94B4-53870D481C41}" type="presParOf" srcId="{E65AD7DF-AF6E-45C5-AA15-D8779A954549}" destId="{D2DA56C7-A147-49EA-AD64-2DD90AA2061A}" srcOrd="0" destOrd="0" presId="urn:microsoft.com/office/officeart/2009/3/layout/HorizontalOrganizationChart"/>
    <dgm:cxn modelId="{57DA949B-7DFB-4F94-ABFC-733DAE5CCA78}" type="presParOf" srcId="{D2DA56C7-A147-49EA-AD64-2DD90AA2061A}" destId="{1BB516A9-B664-4F5F-8EE6-36DBF265A4A0}" srcOrd="0" destOrd="0" presId="urn:microsoft.com/office/officeart/2009/3/layout/HorizontalOrganizationChart"/>
    <dgm:cxn modelId="{68AA0853-C132-4D43-81AC-0F58BD1F0373}" type="presParOf" srcId="{D2DA56C7-A147-49EA-AD64-2DD90AA2061A}" destId="{6B9208A0-45FB-46D4-BBF0-0458AF0BE89A}" srcOrd="1" destOrd="0" presId="urn:microsoft.com/office/officeart/2009/3/layout/HorizontalOrganizationChart"/>
    <dgm:cxn modelId="{AEF8B829-4F64-40EA-96D1-4B778D61E874}" type="presParOf" srcId="{E65AD7DF-AF6E-45C5-AA15-D8779A954549}" destId="{F7146A14-67A1-47B9-B8B6-9222D659570E}" srcOrd="1" destOrd="0" presId="urn:microsoft.com/office/officeart/2009/3/layout/HorizontalOrganizationChart"/>
    <dgm:cxn modelId="{1EA96AC7-1B9B-47F4-9561-C3024ADF65B6}" type="presParOf" srcId="{E65AD7DF-AF6E-45C5-AA15-D8779A954549}" destId="{E94E1BFD-A6F6-4DC5-B689-3C3AFAD706CB}" srcOrd="2" destOrd="0" presId="urn:microsoft.com/office/officeart/2009/3/layout/HorizontalOrganizationChart"/>
    <dgm:cxn modelId="{CBCEA6ED-E620-419B-AAF3-359A74501A97}" type="presParOf" srcId="{E3214394-294F-4CA5-BDCC-468D757E923E}" destId="{6631CF1A-1D4B-4460-A146-820DA5C203A8}" srcOrd="6" destOrd="0" presId="urn:microsoft.com/office/officeart/2009/3/layout/HorizontalOrganizationChart"/>
    <dgm:cxn modelId="{22FED0A6-DB21-4C3C-B087-D18E7BA46BDA}" type="presParOf" srcId="{E3214394-294F-4CA5-BDCC-468D757E923E}" destId="{3E69D2C4-D723-4F8F-A86E-44010FF51849}" srcOrd="7" destOrd="0" presId="urn:microsoft.com/office/officeart/2009/3/layout/HorizontalOrganizationChart"/>
    <dgm:cxn modelId="{C15BE01E-3281-430A-BE1D-CED0FC1987B2}" type="presParOf" srcId="{3E69D2C4-D723-4F8F-A86E-44010FF51849}" destId="{1FABA69B-E351-4C90-9745-A753E287C5ED}" srcOrd="0" destOrd="0" presId="urn:microsoft.com/office/officeart/2009/3/layout/HorizontalOrganizationChart"/>
    <dgm:cxn modelId="{03CBA2D1-0989-49C7-84C4-83348EE62EF6}" type="presParOf" srcId="{1FABA69B-E351-4C90-9745-A753E287C5ED}" destId="{49D87BCD-77FE-4913-A5AB-00A0A2E6B8DC}" srcOrd="0" destOrd="0" presId="urn:microsoft.com/office/officeart/2009/3/layout/HorizontalOrganizationChart"/>
    <dgm:cxn modelId="{E98573E7-032E-4761-9BF9-8EC42D1799DD}" type="presParOf" srcId="{1FABA69B-E351-4C90-9745-A753E287C5ED}" destId="{E0B7D325-A449-48A9-8860-7E003DC6E789}" srcOrd="1" destOrd="0" presId="urn:microsoft.com/office/officeart/2009/3/layout/HorizontalOrganizationChart"/>
    <dgm:cxn modelId="{B2992A37-794B-4700-94AE-E9FB8E561122}" type="presParOf" srcId="{3E69D2C4-D723-4F8F-A86E-44010FF51849}" destId="{FDC4E2F0-9861-4C0F-AF5C-11AEE5E78BE7}" srcOrd="1" destOrd="0" presId="urn:microsoft.com/office/officeart/2009/3/layout/HorizontalOrganizationChart"/>
    <dgm:cxn modelId="{06054475-4AB6-4F30-ADFB-ACB18D9B5EEB}" type="presParOf" srcId="{3E69D2C4-D723-4F8F-A86E-44010FF51849}" destId="{A7B73725-196D-44BE-B346-05F92511EDC6}" srcOrd="2" destOrd="0" presId="urn:microsoft.com/office/officeart/2009/3/layout/HorizontalOrganizationChart"/>
    <dgm:cxn modelId="{8B7F4CA1-CCA9-43A5-A345-C24FBCF92DF9}" type="presParOf" srcId="{E3214394-294F-4CA5-BDCC-468D757E923E}" destId="{F9F93322-37F7-42D9-8A37-83A9363ECB3D}" srcOrd="8" destOrd="0" presId="urn:microsoft.com/office/officeart/2009/3/layout/HorizontalOrganizationChart"/>
    <dgm:cxn modelId="{B842649D-7B31-439B-9A47-50B0B8ED8F63}" type="presParOf" srcId="{E3214394-294F-4CA5-BDCC-468D757E923E}" destId="{3D25B7C1-EE17-4439-92A0-A143BBAD6F3B}" srcOrd="9" destOrd="0" presId="urn:microsoft.com/office/officeart/2009/3/layout/HorizontalOrganizationChart"/>
    <dgm:cxn modelId="{464F253B-BC31-4789-923D-760D2FF3247C}" type="presParOf" srcId="{3D25B7C1-EE17-4439-92A0-A143BBAD6F3B}" destId="{A44DC851-175B-4906-86CA-E7BF7745F1CE}" srcOrd="0" destOrd="0" presId="urn:microsoft.com/office/officeart/2009/3/layout/HorizontalOrganizationChart"/>
    <dgm:cxn modelId="{0375FFE6-EB07-4A6F-BAA9-56E2F92F2669}" type="presParOf" srcId="{A44DC851-175B-4906-86CA-E7BF7745F1CE}" destId="{54C811DA-BA0F-4699-8637-86FD86CC1F26}" srcOrd="0" destOrd="0" presId="urn:microsoft.com/office/officeart/2009/3/layout/HorizontalOrganizationChart"/>
    <dgm:cxn modelId="{4D178B82-96EF-4878-843E-96D2E1BCC10A}" type="presParOf" srcId="{A44DC851-175B-4906-86CA-E7BF7745F1CE}" destId="{0F0FA814-A4D1-423C-B50D-39CC8112CB53}" srcOrd="1" destOrd="0" presId="urn:microsoft.com/office/officeart/2009/3/layout/HorizontalOrganizationChart"/>
    <dgm:cxn modelId="{BA8AD15C-132E-4F9E-AB1C-5C3A49EA6695}" type="presParOf" srcId="{3D25B7C1-EE17-4439-92A0-A143BBAD6F3B}" destId="{8BC9315C-1D60-4373-86FA-8CADF1302785}" srcOrd="1" destOrd="0" presId="urn:microsoft.com/office/officeart/2009/3/layout/HorizontalOrganizationChart"/>
    <dgm:cxn modelId="{CD676494-2DF3-4BD4-95A6-C3175D984CB1}" type="presParOf" srcId="{3D25B7C1-EE17-4439-92A0-A143BBAD6F3B}" destId="{69C7393D-3401-4869-B88C-4F31E076F669}" srcOrd="2" destOrd="0" presId="urn:microsoft.com/office/officeart/2009/3/layout/HorizontalOrganizationChart"/>
    <dgm:cxn modelId="{C0DED207-ADF1-48A7-AC64-6DA1D15B9642}" type="presParOf" srcId="{E3214394-294F-4CA5-BDCC-468D757E923E}" destId="{13F3629C-8EED-45A7-A6DC-6FA2B783B97C}" srcOrd="10" destOrd="0" presId="urn:microsoft.com/office/officeart/2009/3/layout/HorizontalOrganizationChart"/>
    <dgm:cxn modelId="{4E75B799-2ACB-482E-97F6-3E5822DB6C95}" type="presParOf" srcId="{E3214394-294F-4CA5-BDCC-468D757E923E}" destId="{D2052BC2-380A-413C-9212-82B08076DF94}" srcOrd="11" destOrd="0" presId="urn:microsoft.com/office/officeart/2009/3/layout/HorizontalOrganizationChart"/>
    <dgm:cxn modelId="{AC911340-B081-4E37-A5F5-3F7A7ED73967}" type="presParOf" srcId="{D2052BC2-380A-413C-9212-82B08076DF94}" destId="{CA287EBA-7327-4A42-A210-7F3957F9E7C0}" srcOrd="0" destOrd="0" presId="urn:microsoft.com/office/officeart/2009/3/layout/HorizontalOrganizationChart"/>
    <dgm:cxn modelId="{247C463D-1217-4F85-B132-E0897C815877}" type="presParOf" srcId="{CA287EBA-7327-4A42-A210-7F3957F9E7C0}" destId="{0BB43EB6-5442-4B76-8809-4356906C6093}" srcOrd="0" destOrd="0" presId="urn:microsoft.com/office/officeart/2009/3/layout/HorizontalOrganizationChart"/>
    <dgm:cxn modelId="{02968D02-9315-4540-AC01-5DE942959BEB}" type="presParOf" srcId="{CA287EBA-7327-4A42-A210-7F3957F9E7C0}" destId="{9B933A64-60D5-4FDC-9D11-CED2AAC66B5C}" srcOrd="1" destOrd="0" presId="urn:microsoft.com/office/officeart/2009/3/layout/HorizontalOrganizationChart"/>
    <dgm:cxn modelId="{5B002BE4-8583-40DB-91AE-B8F09FD0F94B}" type="presParOf" srcId="{D2052BC2-380A-413C-9212-82B08076DF94}" destId="{FE3BBD8D-3261-41B4-8155-39F6D47476C9}" srcOrd="1" destOrd="0" presId="urn:microsoft.com/office/officeart/2009/3/layout/HorizontalOrganizationChart"/>
    <dgm:cxn modelId="{28CABB47-931D-48DD-8EDA-AE09D4D1DE8B}" type="presParOf" srcId="{D2052BC2-380A-413C-9212-82B08076DF94}" destId="{BC109B00-ADF4-4B6D-8747-3E1C9D6E30BB}" srcOrd="2" destOrd="0" presId="urn:microsoft.com/office/officeart/2009/3/layout/HorizontalOrganizationChart"/>
    <dgm:cxn modelId="{4C3E4DDF-678E-4FD4-B192-BDB96D9A6D0C}" type="presParOf" srcId="{E3214394-294F-4CA5-BDCC-468D757E923E}" destId="{1652AC47-F29C-49E6-91F7-64419C87709D}" srcOrd="12" destOrd="0" presId="urn:microsoft.com/office/officeart/2009/3/layout/HorizontalOrganizationChart"/>
    <dgm:cxn modelId="{E0C334B2-E0FC-4BE3-938E-38BEA965D712}" type="presParOf" srcId="{E3214394-294F-4CA5-BDCC-468D757E923E}" destId="{CFC789A6-AE84-43EC-8CDD-622ADF86F958}" srcOrd="13" destOrd="0" presId="urn:microsoft.com/office/officeart/2009/3/layout/HorizontalOrganizationChart"/>
    <dgm:cxn modelId="{7373617C-6827-4779-BA64-A8AC5FD5D49F}" type="presParOf" srcId="{CFC789A6-AE84-43EC-8CDD-622ADF86F958}" destId="{F3E48544-5DFB-48CD-B1C0-CE82DA6B8630}" srcOrd="0" destOrd="0" presId="urn:microsoft.com/office/officeart/2009/3/layout/HorizontalOrganizationChart"/>
    <dgm:cxn modelId="{E07B9DAE-7053-4170-A6A8-AA24E9E467A6}" type="presParOf" srcId="{F3E48544-5DFB-48CD-B1C0-CE82DA6B8630}" destId="{E1E16AFC-35BA-4ED9-9A74-020A0C7129B3}" srcOrd="0" destOrd="0" presId="urn:microsoft.com/office/officeart/2009/3/layout/HorizontalOrganizationChart"/>
    <dgm:cxn modelId="{0F4766DC-0E91-42E1-B2CF-06066DD2B82B}" type="presParOf" srcId="{F3E48544-5DFB-48CD-B1C0-CE82DA6B8630}" destId="{D8DE6E3E-C707-4D9E-AE44-756958A45180}" srcOrd="1" destOrd="0" presId="urn:microsoft.com/office/officeart/2009/3/layout/HorizontalOrganizationChart"/>
    <dgm:cxn modelId="{B65519D0-8B9B-4764-B6A1-B774814E4F29}" type="presParOf" srcId="{CFC789A6-AE84-43EC-8CDD-622ADF86F958}" destId="{64E32125-394B-42CC-AF67-4187C9DFA710}" srcOrd="1" destOrd="0" presId="urn:microsoft.com/office/officeart/2009/3/layout/HorizontalOrganizationChart"/>
    <dgm:cxn modelId="{BC0A3D60-B760-4D01-9C75-3696CC0B78ED}" type="presParOf" srcId="{64E32125-394B-42CC-AF67-4187C9DFA710}" destId="{C00B517F-68F5-45CB-B002-35D4015AD2DF}" srcOrd="0" destOrd="0" presId="urn:microsoft.com/office/officeart/2009/3/layout/HorizontalOrganizationChart"/>
    <dgm:cxn modelId="{1EAFF5E1-BF02-4F88-90FD-17B59FB797F8}" type="presParOf" srcId="{64E32125-394B-42CC-AF67-4187C9DFA710}" destId="{43B97295-D17F-407F-91A9-B1758385D752}" srcOrd="1" destOrd="0" presId="urn:microsoft.com/office/officeart/2009/3/layout/HorizontalOrganizationChart"/>
    <dgm:cxn modelId="{0D3D7A36-24DC-432D-8414-75B6A6C93AC5}" type="presParOf" srcId="{43B97295-D17F-407F-91A9-B1758385D752}" destId="{D28093A0-EE0F-4A80-82EC-358F60E46901}" srcOrd="0" destOrd="0" presId="urn:microsoft.com/office/officeart/2009/3/layout/HorizontalOrganizationChart"/>
    <dgm:cxn modelId="{3E51FE93-3D68-4E38-BB2E-38109D8E1D20}" type="presParOf" srcId="{D28093A0-EE0F-4A80-82EC-358F60E46901}" destId="{159C9F06-A086-4513-9D7F-6A4842E5C83C}" srcOrd="0" destOrd="0" presId="urn:microsoft.com/office/officeart/2009/3/layout/HorizontalOrganizationChart"/>
    <dgm:cxn modelId="{CEDB4FCA-737B-4243-98DA-20C4B3E30EFA}" type="presParOf" srcId="{D28093A0-EE0F-4A80-82EC-358F60E46901}" destId="{F910980E-4B7C-41F5-A732-F49F7FE09B6C}" srcOrd="1" destOrd="0" presId="urn:microsoft.com/office/officeart/2009/3/layout/HorizontalOrganizationChart"/>
    <dgm:cxn modelId="{2C3F22B0-DC34-4F7C-AE29-46131A2B536D}" type="presParOf" srcId="{43B97295-D17F-407F-91A9-B1758385D752}" destId="{D7860D74-120D-4909-9B71-32483B696B44}" srcOrd="1" destOrd="0" presId="urn:microsoft.com/office/officeart/2009/3/layout/HorizontalOrganizationChart"/>
    <dgm:cxn modelId="{50EAEC9C-012B-46F5-9671-EDD57A27D1C5}" type="presParOf" srcId="{43B97295-D17F-407F-91A9-B1758385D752}" destId="{F4B767D6-A58E-4BF7-A4E8-E596DD6E9335}" srcOrd="2" destOrd="0" presId="urn:microsoft.com/office/officeart/2009/3/layout/HorizontalOrganizationChart"/>
    <dgm:cxn modelId="{B59FF2F4-93B0-447B-B2D5-A2FFA56C82EE}" type="presParOf" srcId="{64E32125-394B-42CC-AF67-4187C9DFA710}" destId="{8F416E9B-617B-451B-BD08-D0202198C274}" srcOrd="2" destOrd="0" presId="urn:microsoft.com/office/officeart/2009/3/layout/HorizontalOrganizationChart"/>
    <dgm:cxn modelId="{3FCCC062-FB78-4DBA-B5F2-9CDC8354DE4C}" type="presParOf" srcId="{64E32125-394B-42CC-AF67-4187C9DFA710}" destId="{D5A9C072-8709-4BCC-8587-2CF5DCEDAE6B}" srcOrd="3" destOrd="0" presId="urn:microsoft.com/office/officeart/2009/3/layout/HorizontalOrganizationChart"/>
    <dgm:cxn modelId="{0EF89558-B3C0-4DC1-85BE-3B00D14A048F}" type="presParOf" srcId="{D5A9C072-8709-4BCC-8587-2CF5DCEDAE6B}" destId="{448FF6A9-FE1A-4F21-B54E-2BDF2917FE6F}" srcOrd="0" destOrd="0" presId="urn:microsoft.com/office/officeart/2009/3/layout/HorizontalOrganizationChart"/>
    <dgm:cxn modelId="{142E3136-297A-4976-AB04-F5E1359D75AC}" type="presParOf" srcId="{448FF6A9-FE1A-4F21-B54E-2BDF2917FE6F}" destId="{B3B6AEDE-DE5B-4C81-A867-97BFC3EE0761}" srcOrd="0" destOrd="0" presId="urn:microsoft.com/office/officeart/2009/3/layout/HorizontalOrganizationChart"/>
    <dgm:cxn modelId="{050D64BB-0EBC-47E2-AF1D-3DB28087E2CC}" type="presParOf" srcId="{448FF6A9-FE1A-4F21-B54E-2BDF2917FE6F}" destId="{C2055F17-1315-4C78-9288-117FC8FE2BE2}" srcOrd="1" destOrd="0" presId="urn:microsoft.com/office/officeart/2009/3/layout/HorizontalOrganizationChart"/>
    <dgm:cxn modelId="{429E5911-A03F-4B1C-8119-D6A8C8A23395}" type="presParOf" srcId="{D5A9C072-8709-4BCC-8587-2CF5DCEDAE6B}" destId="{E2F425D2-67A6-47A8-A445-BF6F5558AA2C}" srcOrd="1" destOrd="0" presId="urn:microsoft.com/office/officeart/2009/3/layout/HorizontalOrganizationChart"/>
    <dgm:cxn modelId="{B374F38D-B5EF-418A-B465-59B223326988}" type="presParOf" srcId="{D5A9C072-8709-4BCC-8587-2CF5DCEDAE6B}" destId="{AA0B10A9-290C-4320-82D7-612C25E82BD0}" srcOrd="2" destOrd="0" presId="urn:microsoft.com/office/officeart/2009/3/layout/HorizontalOrganizationChart"/>
    <dgm:cxn modelId="{46576340-2C71-4EC9-AF35-DEE4DAF4F37F}" type="presParOf" srcId="{CFC789A6-AE84-43EC-8CDD-622ADF86F958}" destId="{4DBE1491-077E-4DC1-839F-556ED62A7C2E}" srcOrd="2" destOrd="0" presId="urn:microsoft.com/office/officeart/2009/3/layout/HorizontalOrganizationChart"/>
    <dgm:cxn modelId="{70CABF04-DABF-4AED-B311-53B4BAB2603E}" type="presParOf" srcId="{E3214394-294F-4CA5-BDCC-468D757E923E}" destId="{FEB488BB-4312-40B7-A396-1BC1B935BBF6}" srcOrd="14" destOrd="0" presId="urn:microsoft.com/office/officeart/2009/3/layout/HorizontalOrganizationChart"/>
    <dgm:cxn modelId="{463A2E2B-A1DC-40B3-BFB3-4CFD79C83E4A}" type="presParOf" srcId="{E3214394-294F-4CA5-BDCC-468D757E923E}" destId="{1397A72E-D30E-42BB-BC2D-BE8E7A380844}" srcOrd="15" destOrd="0" presId="urn:microsoft.com/office/officeart/2009/3/layout/HorizontalOrganizationChart"/>
    <dgm:cxn modelId="{C80A4FCE-C002-415A-AFEF-F48473DFB5FF}" type="presParOf" srcId="{1397A72E-D30E-42BB-BC2D-BE8E7A380844}" destId="{AF7582C8-1DAB-4633-8D53-6D98AF4B6462}" srcOrd="0" destOrd="0" presId="urn:microsoft.com/office/officeart/2009/3/layout/HorizontalOrganizationChart"/>
    <dgm:cxn modelId="{208F4A28-6981-4AAC-B7A2-B6D7DF901240}" type="presParOf" srcId="{AF7582C8-1DAB-4633-8D53-6D98AF4B6462}" destId="{7154B107-E940-408B-89D0-4039EFF0F9C9}" srcOrd="0" destOrd="0" presId="urn:microsoft.com/office/officeart/2009/3/layout/HorizontalOrganizationChart"/>
    <dgm:cxn modelId="{C1572D23-9453-4571-B395-C7FD7511FDE2}" type="presParOf" srcId="{AF7582C8-1DAB-4633-8D53-6D98AF4B6462}" destId="{9568FE5D-8041-428C-9A1B-E62ECF91A467}" srcOrd="1" destOrd="0" presId="urn:microsoft.com/office/officeart/2009/3/layout/HorizontalOrganizationChart"/>
    <dgm:cxn modelId="{560654E9-1A92-4B6E-892F-33692811DC0B}" type="presParOf" srcId="{1397A72E-D30E-42BB-BC2D-BE8E7A380844}" destId="{EBFA3873-ABAE-40D5-9145-3C502369C316}" srcOrd="1" destOrd="0" presId="urn:microsoft.com/office/officeart/2009/3/layout/HorizontalOrganizationChart"/>
    <dgm:cxn modelId="{F6CA7ED1-DF64-48CA-AECC-8386E94954D5}" type="presParOf" srcId="{1397A72E-D30E-42BB-BC2D-BE8E7A380844}" destId="{47A75796-952C-4BD6-A239-62950AA1E1E9}" srcOrd="2" destOrd="0" presId="urn:microsoft.com/office/officeart/2009/3/layout/HorizontalOrganizationChart"/>
    <dgm:cxn modelId="{0DB52660-6FF5-40E3-BB73-28D40E0E471E}" type="presParOf" srcId="{E3214394-294F-4CA5-BDCC-468D757E923E}" destId="{1061BBBC-4644-4FDD-8AEA-AB23772DC0CB}" srcOrd="16" destOrd="0" presId="urn:microsoft.com/office/officeart/2009/3/layout/HorizontalOrganizationChart"/>
    <dgm:cxn modelId="{C6F6B540-F398-42B6-BE92-8DD61F0CFE87}" type="presParOf" srcId="{E3214394-294F-4CA5-BDCC-468D757E923E}" destId="{952623A9-4AA9-4D79-BB94-B26CB7BFE306}" srcOrd="17" destOrd="0" presId="urn:microsoft.com/office/officeart/2009/3/layout/HorizontalOrganizationChart"/>
    <dgm:cxn modelId="{670959B5-AB7E-4832-A449-FC1EDB31EEEC}" type="presParOf" srcId="{952623A9-4AA9-4D79-BB94-B26CB7BFE306}" destId="{243ADC83-6064-487C-BBF7-A8EF89950B06}" srcOrd="0" destOrd="0" presId="urn:microsoft.com/office/officeart/2009/3/layout/HorizontalOrganizationChart"/>
    <dgm:cxn modelId="{66E41558-491F-4976-8326-D2FC39DFCEA2}" type="presParOf" srcId="{243ADC83-6064-487C-BBF7-A8EF89950B06}" destId="{AEC0E80E-8195-4461-9FD3-C2E53559A10E}" srcOrd="0" destOrd="0" presId="urn:microsoft.com/office/officeart/2009/3/layout/HorizontalOrganizationChart"/>
    <dgm:cxn modelId="{9717E705-8F2A-444E-9353-BD5D8737AFB4}" type="presParOf" srcId="{243ADC83-6064-487C-BBF7-A8EF89950B06}" destId="{D79937C6-E55B-4E90-8810-1F1960C3AF5B}" srcOrd="1" destOrd="0" presId="urn:microsoft.com/office/officeart/2009/3/layout/HorizontalOrganizationChart"/>
    <dgm:cxn modelId="{ABAE7558-04E9-45B1-A097-C1E9360A704C}" type="presParOf" srcId="{952623A9-4AA9-4D79-BB94-B26CB7BFE306}" destId="{267DCBDB-EFB2-4773-9EE4-46B9BBD20DDD}" srcOrd="1" destOrd="0" presId="urn:microsoft.com/office/officeart/2009/3/layout/HorizontalOrganizationChart"/>
    <dgm:cxn modelId="{3C280F73-E9D4-47F8-9C0F-8AEB9A852A39}" type="presParOf" srcId="{267DCBDB-EFB2-4773-9EE4-46B9BBD20DDD}" destId="{57C306A3-E76E-42FC-99CC-5CAC0691DF0D}" srcOrd="0" destOrd="0" presId="urn:microsoft.com/office/officeart/2009/3/layout/HorizontalOrganizationChart"/>
    <dgm:cxn modelId="{1C412353-F240-4EB6-B609-D4E6E6BBDB84}" type="presParOf" srcId="{267DCBDB-EFB2-4773-9EE4-46B9BBD20DDD}" destId="{DE47A7B6-9B55-4F23-A687-E3BB34B63252}" srcOrd="1" destOrd="0" presId="urn:microsoft.com/office/officeart/2009/3/layout/HorizontalOrganizationChart"/>
    <dgm:cxn modelId="{C1CBCA0E-5398-47F6-AE87-CEDBF59FAE80}" type="presParOf" srcId="{DE47A7B6-9B55-4F23-A687-E3BB34B63252}" destId="{B30C4A4E-8F33-4676-9ECD-F6DDFA1ACD51}" srcOrd="0" destOrd="0" presId="urn:microsoft.com/office/officeart/2009/3/layout/HorizontalOrganizationChart"/>
    <dgm:cxn modelId="{B211C9CB-72B7-4E55-AC13-9081846A2FEB}" type="presParOf" srcId="{B30C4A4E-8F33-4676-9ECD-F6DDFA1ACD51}" destId="{14090EFD-28C5-4D41-8CBA-B790FE43439B}" srcOrd="0" destOrd="0" presId="urn:microsoft.com/office/officeart/2009/3/layout/HorizontalOrganizationChart"/>
    <dgm:cxn modelId="{F5273DDF-F940-40D4-96F5-257F7FB48E0B}" type="presParOf" srcId="{B30C4A4E-8F33-4676-9ECD-F6DDFA1ACD51}" destId="{D1A0619D-10AB-4679-B7FC-1B9B41242336}" srcOrd="1" destOrd="0" presId="urn:microsoft.com/office/officeart/2009/3/layout/HorizontalOrganizationChart"/>
    <dgm:cxn modelId="{9198D449-F8EA-4D34-A3C0-EC81825AB28E}" type="presParOf" srcId="{DE47A7B6-9B55-4F23-A687-E3BB34B63252}" destId="{42C0D107-56C4-400A-B0B3-4117EDA0A39D}" srcOrd="1" destOrd="0" presId="urn:microsoft.com/office/officeart/2009/3/layout/HorizontalOrganizationChart"/>
    <dgm:cxn modelId="{DE61805C-2F59-4BFE-816B-D16BBCD97DD6}" type="presParOf" srcId="{DE47A7B6-9B55-4F23-A687-E3BB34B63252}" destId="{364B85D1-E6EC-4DC6-9179-09F3C38BF15B}" srcOrd="2" destOrd="0" presId="urn:microsoft.com/office/officeart/2009/3/layout/HorizontalOrganizationChart"/>
    <dgm:cxn modelId="{4CB3C195-BF03-4AFE-9A45-7CAEFEB659BD}" type="presParOf" srcId="{952623A9-4AA9-4D79-BB94-B26CB7BFE306}" destId="{EB971F5D-424D-424C-B612-3DCC809754E6}" srcOrd="2" destOrd="0" presId="urn:microsoft.com/office/officeart/2009/3/layout/HorizontalOrganizationChart"/>
    <dgm:cxn modelId="{9A738DF5-C53E-4F38-896C-72F86F03E9A6}" type="presParOf" srcId="{E3214394-294F-4CA5-BDCC-468D757E923E}" destId="{A151384A-14E4-487E-A6DA-B7D426B4B42E}" srcOrd="18" destOrd="0" presId="urn:microsoft.com/office/officeart/2009/3/layout/HorizontalOrganizationChart"/>
    <dgm:cxn modelId="{EB795EFC-854C-4986-9F9E-7FA6B16E9101}" type="presParOf" srcId="{E3214394-294F-4CA5-BDCC-468D757E923E}" destId="{A64E4B79-8E89-44B0-8392-4ED2DFF22EDE}" srcOrd="19" destOrd="0" presId="urn:microsoft.com/office/officeart/2009/3/layout/HorizontalOrganizationChart"/>
    <dgm:cxn modelId="{39627F32-830E-4D0D-AE31-1FE38B37513B}" type="presParOf" srcId="{A64E4B79-8E89-44B0-8392-4ED2DFF22EDE}" destId="{A99E73AB-D50A-4612-8E3C-D396F81BBAA1}" srcOrd="0" destOrd="0" presId="urn:microsoft.com/office/officeart/2009/3/layout/HorizontalOrganizationChart"/>
    <dgm:cxn modelId="{38B84559-CE95-441C-8262-83E4BC121334}" type="presParOf" srcId="{A99E73AB-D50A-4612-8E3C-D396F81BBAA1}" destId="{A70BC35D-D3D7-48AE-87EE-409CE9F104D7}" srcOrd="0" destOrd="0" presId="urn:microsoft.com/office/officeart/2009/3/layout/HorizontalOrganizationChart"/>
    <dgm:cxn modelId="{2606BD16-265F-4313-B310-B44FD55DC398}" type="presParOf" srcId="{A99E73AB-D50A-4612-8E3C-D396F81BBAA1}" destId="{F7E68065-6943-4E6D-BC1C-28F2EF24ABDA}" srcOrd="1" destOrd="0" presId="urn:microsoft.com/office/officeart/2009/3/layout/HorizontalOrganizationChart"/>
    <dgm:cxn modelId="{0A255AC6-4A6A-4E08-ACCA-D8670025112D}" type="presParOf" srcId="{A64E4B79-8E89-44B0-8392-4ED2DFF22EDE}" destId="{0189E24C-7EDD-4D70-849D-0174391DD08E}" srcOrd="1" destOrd="0" presId="urn:microsoft.com/office/officeart/2009/3/layout/HorizontalOrganizationChart"/>
    <dgm:cxn modelId="{BA678493-D7B8-412E-8DC4-767E81FD9EDC}" type="presParOf" srcId="{A64E4B79-8E89-44B0-8392-4ED2DFF22EDE}" destId="{7B2738E6-A9BA-4E74-97C2-A00DC41C3F8C}" srcOrd="2" destOrd="0" presId="urn:microsoft.com/office/officeart/2009/3/layout/HorizontalOrganizationChart"/>
    <dgm:cxn modelId="{A1231F94-C2DB-45FC-A9AB-34BA7F242AF8}" type="presParOf" srcId="{E3214394-294F-4CA5-BDCC-468D757E923E}" destId="{91A4F174-ED7C-4F5D-9690-0B7AD71C78A5}" srcOrd="20" destOrd="0" presId="urn:microsoft.com/office/officeart/2009/3/layout/HorizontalOrganizationChart"/>
    <dgm:cxn modelId="{5046A24E-C65A-459C-93E0-9AB346CD9E3A}" type="presParOf" srcId="{E3214394-294F-4CA5-BDCC-468D757E923E}" destId="{065F90F2-A2F9-4ED2-AF9F-F0D7B5AB8A5F}" srcOrd="21" destOrd="0" presId="urn:microsoft.com/office/officeart/2009/3/layout/HorizontalOrganizationChart"/>
    <dgm:cxn modelId="{FA507487-E820-41A8-8260-85EF4872E1B5}" type="presParOf" srcId="{065F90F2-A2F9-4ED2-AF9F-F0D7B5AB8A5F}" destId="{1CC7D8A2-D844-43D2-8907-9C931F18E025}" srcOrd="0" destOrd="0" presId="urn:microsoft.com/office/officeart/2009/3/layout/HorizontalOrganizationChart"/>
    <dgm:cxn modelId="{51E517D1-367E-4B43-8061-3E4AE90E21DF}" type="presParOf" srcId="{1CC7D8A2-D844-43D2-8907-9C931F18E025}" destId="{8482E627-4E3A-4ABA-967D-62A6AF4F399D}" srcOrd="0" destOrd="0" presId="urn:microsoft.com/office/officeart/2009/3/layout/HorizontalOrganizationChart"/>
    <dgm:cxn modelId="{DA953B92-D7B1-47FB-9CAF-C387EA3896C5}" type="presParOf" srcId="{1CC7D8A2-D844-43D2-8907-9C931F18E025}" destId="{6DDDEB1B-0896-4123-B6A2-0E85A5FCA078}" srcOrd="1" destOrd="0" presId="urn:microsoft.com/office/officeart/2009/3/layout/HorizontalOrganizationChart"/>
    <dgm:cxn modelId="{361404E1-4CFF-4508-8C22-1F8F2AC03AB9}" type="presParOf" srcId="{065F90F2-A2F9-4ED2-AF9F-F0D7B5AB8A5F}" destId="{410A00C9-3E5E-462E-9D02-C0C8FCEB0356}" srcOrd="1" destOrd="0" presId="urn:microsoft.com/office/officeart/2009/3/layout/HorizontalOrganizationChart"/>
    <dgm:cxn modelId="{BFA5AE01-8F70-48D4-BC2B-B096D5DE83E4}" type="presParOf" srcId="{065F90F2-A2F9-4ED2-AF9F-F0D7B5AB8A5F}" destId="{E91BC5BA-AF69-4F78-A906-C85B99BE9696}" srcOrd="2" destOrd="0" presId="urn:microsoft.com/office/officeart/2009/3/layout/HorizontalOrganizationChart"/>
    <dgm:cxn modelId="{7C452961-7456-41C5-A4BD-A62DD002E230}" type="presParOf" srcId="{E3214394-294F-4CA5-BDCC-468D757E923E}" destId="{6F3AFD9C-FFEA-4FE2-B8FD-C7C4FA26860D}" srcOrd="22" destOrd="0" presId="urn:microsoft.com/office/officeart/2009/3/layout/HorizontalOrganizationChart"/>
    <dgm:cxn modelId="{D40D5A82-3381-4C60-A014-AABD9EF5F69E}" type="presParOf" srcId="{E3214394-294F-4CA5-BDCC-468D757E923E}" destId="{E25C1B26-95F2-4214-95D5-EDF687099F99}" srcOrd="23" destOrd="0" presId="urn:microsoft.com/office/officeart/2009/3/layout/HorizontalOrganizationChart"/>
    <dgm:cxn modelId="{25EC39ED-1BAA-4FFC-9AB0-68A5F5225594}" type="presParOf" srcId="{E25C1B26-95F2-4214-95D5-EDF687099F99}" destId="{5D27B30A-1D72-4035-8420-79B994D3FF5A}" srcOrd="0" destOrd="0" presId="urn:microsoft.com/office/officeart/2009/3/layout/HorizontalOrganizationChart"/>
    <dgm:cxn modelId="{B5C17DFA-FA5D-4D86-B415-2B310A12BCFA}" type="presParOf" srcId="{5D27B30A-1D72-4035-8420-79B994D3FF5A}" destId="{86A36E9B-9F1C-4C5F-B65F-7D3902F73A4D}" srcOrd="0" destOrd="0" presId="urn:microsoft.com/office/officeart/2009/3/layout/HorizontalOrganizationChart"/>
    <dgm:cxn modelId="{2E5AA796-0A57-4958-87E4-9503F129C23C}" type="presParOf" srcId="{5D27B30A-1D72-4035-8420-79B994D3FF5A}" destId="{C3B94059-C53C-44B9-8313-0B6C0D7FA30E}" srcOrd="1" destOrd="0" presId="urn:microsoft.com/office/officeart/2009/3/layout/HorizontalOrganizationChart"/>
    <dgm:cxn modelId="{D510E248-458B-4180-BD9A-050C97A67F29}" type="presParOf" srcId="{E25C1B26-95F2-4214-95D5-EDF687099F99}" destId="{BB5AB049-2E9E-4491-A207-DFBD8330BED6}" srcOrd="1" destOrd="0" presId="urn:microsoft.com/office/officeart/2009/3/layout/HorizontalOrganizationChart"/>
    <dgm:cxn modelId="{573BB97C-5032-4362-88D8-FBFCB3584E35}" type="presParOf" srcId="{E25C1B26-95F2-4214-95D5-EDF687099F99}" destId="{32158F4C-FC58-4AC7-8FC1-C90F4FC14BC1}" srcOrd="2" destOrd="0" presId="urn:microsoft.com/office/officeart/2009/3/layout/HorizontalOrganizationChart"/>
    <dgm:cxn modelId="{E58D8849-DD82-4C4E-9EC3-ED86E2F21389}" type="presParOf" srcId="{59312054-65C9-4609-9894-20F2B55776E7}" destId="{F26EEFA9-B9F9-4F41-896B-98D2413302CB}" srcOrd="2" destOrd="0" presId="urn:microsoft.com/office/officeart/2009/3/layout/HorizontalOrganizationChart"/>
  </dgm:cxnLst>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3AFD9C-FFEA-4FE2-B8FD-C7C4FA26860D}">
      <dsp:nvSpPr>
        <dsp:cNvPr id="0" name=""/>
        <dsp:cNvSpPr/>
      </dsp:nvSpPr>
      <dsp:spPr>
        <a:xfrm>
          <a:off x="1303564" y="701494"/>
          <a:ext cx="3557120" cy="1974125"/>
        </a:xfrm>
        <a:custGeom>
          <a:avLst/>
          <a:gdLst/>
          <a:ahLst/>
          <a:cxnLst/>
          <a:rect l="0" t="0" r="0" b="0"/>
          <a:pathLst>
            <a:path>
              <a:moveTo>
                <a:pt x="0" y="1974125"/>
              </a:moveTo>
              <a:lnTo>
                <a:pt x="3506744" y="1974125"/>
              </a:lnTo>
              <a:lnTo>
                <a:pt x="3506744" y="0"/>
              </a:lnTo>
              <a:lnTo>
                <a:pt x="3557120" y="0"/>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91A4F174-ED7C-4F5D-9690-0B7AD71C78A5}">
      <dsp:nvSpPr>
        <dsp:cNvPr id="0" name=""/>
        <dsp:cNvSpPr/>
      </dsp:nvSpPr>
      <dsp:spPr>
        <a:xfrm>
          <a:off x="1303564" y="874245"/>
          <a:ext cx="940270" cy="1801375"/>
        </a:xfrm>
        <a:custGeom>
          <a:avLst/>
          <a:gdLst/>
          <a:ahLst/>
          <a:cxnLst/>
          <a:rect l="0" t="0" r="0" b="0"/>
          <a:pathLst>
            <a:path>
              <a:moveTo>
                <a:pt x="0" y="1801375"/>
              </a:moveTo>
              <a:lnTo>
                <a:pt x="889894" y="1801375"/>
              </a:lnTo>
              <a:lnTo>
                <a:pt x="889894" y="0"/>
              </a:lnTo>
              <a:lnTo>
                <a:pt x="940270" y="0"/>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A151384A-14E4-487E-A6DA-B7D426B4B42E}">
      <dsp:nvSpPr>
        <dsp:cNvPr id="0" name=""/>
        <dsp:cNvSpPr/>
      </dsp:nvSpPr>
      <dsp:spPr>
        <a:xfrm>
          <a:off x="0" y="520890"/>
          <a:ext cx="1303564" cy="2154730"/>
        </a:xfrm>
        <a:custGeom>
          <a:avLst/>
          <a:gdLst/>
          <a:ahLst/>
          <a:cxnLst/>
          <a:rect l="0" t="0" r="0" b="0"/>
          <a:pathLst>
            <a:path>
              <a:moveTo>
                <a:pt x="1303564" y="2154730"/>
              </a:moveTo>
              <a:lnTo>
                <a:pt x="0" y="0"/>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57C306A3-E76E-42FC-99CC-5CAC0691DF0D}">
      <dsp:nvSpPr>
        <dsp:cNvPr id="0" name=""/>
        <dsp:cNvSpPr/>
      </dsp:nvSpPr>
      <dsp:spPr>
        <a:xfrm>
          <a:off x="2760011" y="3199636"/>
          <a:ext cx="91440" cy="804073"/>
        </a:xfrm>
        <a:custGeom>
          <a:avLst/>
          <a:gdLst/>
          <a:ahLst/>
          <a:cxnLst/>
          <a:rect l="0" t="0" r="0" b="0"/>
          <a:pathLst>
            <a:path>
              <a:moveTo>
                <a:pt x="67865" y="0"/>
              </a:moveTo>
              <a:lnTo>
                <a:pt x="45720" y="804073"/>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1061BBBC-4644-4FDD-8AEA-AB23772DC0CB}">
      <dsp:nvSpPr>
        <dsp:cNvPr id="0" name=""/>
        <dsp:cNvSpPr/>
      </dsp:nvSpPr>
      <dsp:spPr>
        <a:xfrm>
          <a:off x="1252797" y="2675620"/>
          <a:ext cx="91440" cy="524015"/>
        </a:xfrm>
        <a:custGeom>
          <a:avLst/>
          <a:gdLst/>
          <a:ahLst/>
          <a:cxnLst/>
          <a:rect l="0" t="0" r="0" b="0"/>
          <a:pathLst>
            <a:path>
              <a:moveTo>
                <a:pt x="50767" y="0"/>
              </a:moveTo>
              <a:lnTo>
                <a:pt x="45720" y="524015"/>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FEB488BB-4312-40B7-A396-1BC1B935BBF6}">
      <dsp:nvSpPr>
        <dsp:cNvPr id="0" name=""/>
        <dsp:cNvSpPr/>
      </dsp:nvSpPr>
      <dsp:spPr>
        <a:xfrm>
          <a:off x="209243" y="2675620"/>
          <a:ext cx="1094321" cy="1325597"/>
        </a:xfrm>
        <a:custGeom>
          <a:avLst/>
          <a:gdLst/>
          <a:ahLst/>
          <a:cxnLst/>
          <a:rect l="0" t="0" r="0" b="0"/>
          <a:pathLst>
            <a:path>
              <a:moveTo>
                <a:pt x="1094321" y="0"/>
              </a:moveTo>
              <a:lnTo>
                <a:pt x="0" y="1325597"/>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8F416E9B-617B-451B-BD08-D0202198C274}">
      <dsp:nvSpPr>
        <dsp:cNvPr id="0" name=""/>
        <dsp:cNvSpPr/>
      </dsp:nvSpPr>
      <dsp:spPr>
        <a:xfrm>
          <a:off x="1700735" y="1321847"/>
          <a:ext cx="94011" cy="149608"/>
        </a:xfrm>
        <a:custGeom>
          <a:avLst/>
          <a:gdLst/>
          <a:ahLst/>
          <a:cxnLst/>
          <a:rect l="0" t="0" r="0" b="0"/>
          <a:pathLst>
            <a:path>
              <a:moveTo>
                <a:pt x="0" y="149608"/>
              </a:moveTo>
              <a:lnTo>
                <a:pt x="43635" y="149608"/>
              </a:lnTo>
              <a:lnTo>
                <a:pt x="43635" y="0"/>
              </a:lnTo>
              <a:lnTo>
                <a:pt x="94011" y="0"/>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C00B517F-68F5-45CB-B002-35D4015AD2DF}">
      <dsp:nvSpPr>
        <dsp:cNvPr id="0" name=""/>
        <dsp:cNvSpPr/>
      </dsp:nvSpPr>
      <dsp:spPr>
        <a:xfrm>
          <a:off x="1700735" y="1471456"/>
          <a:ext cx="94011" cy="122520"/>
        </a:xfrm>
        <a:custGeom>
          <a:avLst/>
          <a:gdLst/>
          <a:ahLst/>
          <a:cxnLst/>
          <a:rect l="0" t="0" r="0" b="0"/>
          <a:pathLst>
            <a:path>
              <a:moveTo>
                <a:pt x="0" y="0"/>
              </a:moveTo>
              <a:lnTo>
                <a:pt x="43635" y="0"/>
              </a:lnTo>
              <a:lnTo>
                <a:pt x="43635" y="122520"/>
              </a:lnTo>
              <a:lnTo>
                <a:pt x="94011" y="122520"/>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1652AC47-F29C-49E6-91F7-64419C87709D}">
      <dsp:nvSpPr>
        <dsp:cNvPr id="0" name=""/>
        <dsp:cNvSpPr/>
      </dsp:nvSpPr>
      <dsp:spPr>
        <a:xfrm>
          <a:off x="876697" y="1471456"/>
          <a:ext cx="426867" cy="1204164"/>
        </a:xfrm>
        <a:custGeom>
          <a:avLst/>
          <a:gdLst/>
          <a:ahLst/>
          <a:cxnLst/>
          <a:rect l="0" t="0" r="0" b="0"/>
          <a:pathLst>
            <a:path>
              <a:moveTo>
                <a:pt x="426867" y="1204164"/>
              </a:moveTo>
              <a:lnTo>
                <a:pt x="0" y="0"/>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13F3629C-8EED-45A7-A6DC-6FA2B783B97C}">
      <dsp:nvSpPr>
        <dsp:cNvPr id="0" name=""/>
        <dsp:cNvSpPr/>
      </dsp:nvSpPr>
      <dsp:spPr>
        <a:xfrm>
          <a:off x="1257844" y="2080361"/>
          <a:ext cx="91440" cy="595259"/>
        </a:xfrm>
        <a:custGeom>
          <a:avLst/>
          <a:gdLst/>
          <a:ahLst/>
          <a:cxnLst/>
          <a:rect l="0" t="0" r="0" b="0"/>
          <a:pathLst>
            <a:path>
              <a:moveTo>
                <a:pt x="45720" y="595259"/>
              </a:moveTo>
              <a:lnTo>
                <a:pt x="62187" y="595259"/>
              </a:lnTo>
              <a:lnTo>
                <a:pt x="62187" y="0"/>
              </a:lnTo>
              <a:lnTo>
                <a:pt x="112564" y="0"/>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F9F93322-37F7-42D9-8A37-83A9363ECB3D}">
      <dsp:nvSpPr>
        <dsp:cNvPr id="0" name=""/>
        <dsp:cNvSpPr/>
      </dsp:nvSpPr>
      <dsp:spPr>
        <a:xfrm>
          <a:off x="1303564" y="2627353"/>
          <a:ext cx="980924" cy="91440"/>
        </a:xfrm>
        <a:custGeom>
          <a:avLst/>
          <a:gdLst/>
          <a:ahLst/>
          <a:cxnLst/>
          <a:rect l="0" t="0" r="0" b="0"/>
          <a:pathLst>
            <a:path>
              <a:moveTo>
                <a:pt x="0" y="48267"/>
              </a:moveTo>
              <a:lnTo>
                <a:pt x="930548" y="48267"/>
              </a:lnTo>
              <a:lnTo>
                <a:pt x="930548" y="45720"/>
              </a:lnTo>
              <a:lnTo>
                <a:pt x="980924" y="45720"/>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6631CF1A-1D4B-4460-A146-820DA5C203A8}">
      <dsp:nvSpPr>
        <dsp:cNvPr id="0" name=""/>
        <dsp:cNvSpPr/>
      </dsp:nvSpPr>
      <dsp:spPr>
        <a:xfrm>
          <a:off x="1303564" y="1452407"/>
          <a:ext cx="4571379" cy="1223213"/>
        </a:xfrm>
        <a:custGeom>
          <a:avLst/>
          <a:gdLst/>
          <a:ahLst/>
          <a:cxnLst/>
          <a:rect l="0" t="0" r="0" b="0"/>
          <a:pathLst>
            <a:path>
              <a:moveTo>
                <a:pt x="0" y="1223213"/>
              </a:moveTo>
              <a:lnTo>
                <a:pt x="4521002" y="1223213"/>
              </a:lnTo>
              <a:lnTo>
                <a:pt x="4521002" y="0"/>
              </a:lnTo>
              <a:lnTo>
                <a:pt x="4571379" y="0"/>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626C5EA6-A0E2-4ADA-8A7E-543F33194A94}">
      <dsp:nvSpPr>
        <dsp:cNvPr id="0" name=""/>
        <dsp:cNvSpPr/>
      </dsp:nvSpPr>
      <dsp:spPr>
        <a:xfrm>
          <a:off x="1303564" y="2675620"/>
          <a:ext cx="2128160" cy="514820"/>
        </a:xfrm>
        <a:custGeom>
          <a:avLst/>
          <a:gdLst/>
          <a:ahLst/>
          <a:cxnLst/>
          <a:rect l="0" t="0" r="0" b="0"/>
          <a:pathLst>
            <a:path>
              <a:moveTo>
                <a:pt x="0" y="0"/>
              </a:moveTo>
              <a:lnTo>
                <a:pt x="2077784" y="0"/>
              </a:lnTo>
              <a:lnTo>
                <a:pt x="2077784" y="514820"/>
              </a:lnTo>
              <a:lnTo>
                <a:pt x="2128160" y="514820"/>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F1EFF754-DB8D-439C-89F1-C10067A26B07}">
      <dsp:nvSpPr>
        <dsp:cNvPr id="0" name=""/>
        <dsp:cNvSpPr/>
      </dsp:nvSpPr>
      <dsp:spPr>
        <a:xfrm>
          <a:off x="1303564" y="870322"/>
          <a:ext cx="1922308" cy="1805297"/>
        </a:xfrm>
        <a:custGeom>
          <a:avLst/>
          <a:gdLst/>
          <a:ahLst/>
          <a:cxnLst/>
          <a:rect l="0" t="0" r="0" b="0"/>
          <a:pathLst>
            <a:path>
              <a:moveTo>
                <a:pt x="0" y="1805297"/>
              </a:moveTo>
              <a:lnTo>
                <a:pt x="1871932" y="1805297"/>
              </a:lnTo>
              <a:lnTo>
                <a:pt x="1871932" y="0"/>
              </a:lnTo>
              <a:lnTo>
                <a:pt x="1922308" y="0"/>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E9413B41-E12B-4B16-9464-BE03C3348FBE}">
      <dsp:nvSpPr>
        <dsp:cNvPr id="0" name=""/>
        <dsp:cNvSpPr/>
      </dsp:nvSpPr>
      <dsp:spPr>
        <a:xfrm>
          <a:off x="6992967" y="1447189"/>
          <a:ext cx="358894" cy="1228430"/>
        </a:xfrm>
        <a:custGeom>
          <a:avLst/>
          <a:gdLst/>
          <a:ahLst/>
          <a:cxnLst/>
          <a:rect l="0" t="0" r="0" b="0"/>
          <a:pathLst>
            <a:path>
              <a:moveTo>
                <a:pt x="0" y="1228430"/>
              </a:moveTo>
              <a:lnTo>
                <a:pt x="308518" y="1228430"/>
              </a:lnTo>
              <a:lnTo>
                <a:pt x="308518" y="0"/>
              </a:lnTo>
              <a:lnTo>
                <a:pt x="358894" y="0"/>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CCACF33E-729B-4F98-9A44-88413DD08AD9}">
      <dsp:nvSpPr>
        <dsp:cNvPr id="0" name=""/>
        <dsp:cNvSpPr/>
      </dsp:nvSpPr>
      <dsp:spPr>
        <a:xfrm>
          <a:off x="6992967" y="2629900"/>
          <a:ext cx="610831" cy="91440"/>
        </a:xfrm>
        <a:custGeom>
          <a:avLst/>
          <a:gdLst/>
          <a:ahLst/>
          <a:cxnLst/>
          <a:rect l="0" t="0" r="0" b="0"/>
          <a:pathLst>
            <a:path>
              <a:moveTo>
                <a:pt x="0" y="45720"/>
              </a:moveTo>
              <a:lnTo>
                <a:pt x="560454" y="45720"/>
              </a:lnTo>
              <a:lnTo>
                <a:pt x="560454" y="51796"/>
              </a:lnTo>
              <a:lnTo>
                <a:pt x="610831" y="51796"/>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1740FA82-DEFF-4DDB-B914-CD0AE54731C1}">
      <dsp:nvSpPr>
        <dsp:cNvPr id="0" name=""/>
        <dsp:cNvSpPr/>
      </dsp:nvSpPr>
      <dsp:spPr>
        <a:xfrm>
          <a:off x="1303564" y="2629900"/>
          <a:ext cx="3624927" cy="91440"/>
        </a:xfrm>
        <a:custGeom>
          <a:avLst/>
          <a:gdLst/>
          <a:ahLst/>
          <a:cxnLst/>
          <a:rect l="0" t="0" r="0" b="0"/>
          <a:pathLst>
            <a:path>
              <a:moveTo>
                <a:pt x="0" y="45720"/>
              </a:moveTo>
              <a:lnTo>
                <a:pt x="3574550" y="45720"/>
              </a:lnTo>
              <a:lnTo>
                <a:pt x="3574550" y="45720"/>
              </a:lnTo>
              <a:lnTo>
                <a:pt x="3624927" y="45720"/>
              </a:lnTo>
            </a:path>
          </a:pathLst>
        </a:custGeom>
        <a:noFill/>
        <a:ln w="15875"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417978BE-4A5A-4AA5-B1EB-FE4EEB27B6B7}">
      <dsp:nvSpPr>
        <dsp:cNvPr id="0" name=""/>
        <dsp:cNvSpPr/>
      </dsp:nvSpPr>
      <dsp:spPr>
        <a:xfrm>
          <a:off x="134772" y="2544153"/>
          <a:ext cx="1168792" cy="262935"/>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Budget</a:t>
          </a:r>
        </a:p>
      </dsp:txBody>
      <dsp:txXfrm>
        <a:off x="134772" y="2544153"/>
        <a:ext cx="1168792" cy="262935"/>
      </dsp:txXfrm>
    </dsp:sp>
    <dsp:sp modelId="{8458B1BB-3B85-4AFF-95A3-57E1D09D792A}">
      <dsp:nvSpPr>
        <dsp:cNvPr id="0" name=""/>
        <dsp:cNvSpPr/>
      </dsp:nvSpPr>
      <dsp:spPr>
        <a:xfrm>
          <a:off x="4928491" y="2544153"/>
          <a:ext cx="2064475" cy="262935"/>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Retirement planning</a:t>
          </a:r>
        </a:p>
      </dsp:txBody>
      <dsp:txXfrm>
        <a:off x="4928491" y="2544153"/>
        <a:ext cx="2064475" cy="262935"/>
      </dsp:txXfrm>
    </dsp:sp>
    <dsp:sp modelId="{1B8FB590-B71B-477B-9816-C6840B2F17DA}">
      <dsp:nvSpPr>
        <dsp:cNvPr id="0" name=""/>
        <dsp:cNvSpPr/>
      </dsp:nvSpPr>
      <dsp:spPr>
        <a:xfrm>
          <a:off x="7603798" y="2550229"/>
          <a:ext cx="1090769" cy="262935"/>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Retire</a:t>
          </a:r>
        </a:p>
      </dsp:txBody>
      <dsp:txXfrm>
        <a:off x="7603798" y="2550229"/>
        <a:ext cx="1090769" cy="262935"/>
      </dsp:txXfrm>
    </dsp:sp>
    <dsp:sp modelId="{484B9EF2-926D-4D6E-92BE-FCEED4E01976}">
      <dsp:nvSpPr>
        <dsp:cNvPr id="0" name=""/>
        <dsp:cNvSpPr/>
      </dsp:nvSpPr>
      <dsp:spPr>
        <a:xfrm>
          <a:off x="7351862" y="1315722"/>
          <a:ext cx="1687364" cy="262935"/>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Retirement products</a:t>
          </a:r>
        </a:p>
      </dsp:txBody>
      <dsp:txXfrm>
        <a:off x="7351862" y="1315722"/>
        <a:ext cx="1687364" cy="262935"/>
      </dsp:txXfrm>
    </dsp:sp>
    <dsp:sp modelId="{9CA0FD13-4973-4BFB-A7EE-D15905E8A629}">
      <dsp:nvSpPr>
        <dsp:cNvPr id="0" name=""/>
        <dsp:cNvSpPr/>
      </dsp:nvSpPr>
      <dsp:spPr>
        <a:xfrm>
          <a:off x="3225873" y="730593"/>
          <a:ext cx="1104351" cy="279458"/>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House </a:t>
          </a:r>
        </a:p>
      </dsp:txBody>
      <dsp:txXfrm>
        <a:off x="3225873" y="730593"/>
        <a:ext cx="1104351" cy="279458"/>
      </dsp:txXfrm>
    </dsp:sp>
    <dsp:sp modelId="{1BB516A9-B664-4F5F-8EE6-36DBF265A4A0}">
      <dsp:nvSpPr>
        <dsp:cNvPr id="0" name=""/>
        <dsp:cNvSpPr/>
      </dsp:nvSpPr>
      <dsp:spPr>
        <a:xfrm>
          <a:off x="3431725" y="3054666"/>
          <a:ext cx="1168792" cy="271550"/>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l" defTabSz="533400">
            <a:lnSpc>
              <a:spcPct val="90000"/>
            </a:lnSpc>
            <a:spcBef>
              <a:spcPct val="0"/>
            </a:spcBef>
            <a:spcAft>
              <a:spcPct val="35000"/>
            </a:spcAft>
            <a:buNone/>
          </a:pPr>
          <a:r>
            <a:rPr lang="en-AU" sz="1200" kern="1200" dirty="0">
              <a:solidFill>
                <a:schemeClr val="tx1"/>
              </a:solidFill>
            </a:rPr>
            <a:t> Mortgages</a:t>
          </a:r>
        </a:p>
      </dsp:txBody>
      <dsp:txXfrm>
        <a:off x="3431725" y="3054666"/>
        <a:ext cx="1168792" cy="271550"/>
      </dsp:txXfrm>
    </dsp:sp>
    <dsp:sp modelId="{49D87BCD-77FE-4913-A5AB-00A0A2E6B8DC}">
      <dsp:nvSpPr>
        <dsp:cNvPr id="0" name=""/>
        <dsp:cNvSpPr/>
      </dsp:nvSpPr>
      <dsp:spPr>
        <a:xfrm>
          <a:off x="5874944" y="1316632"/>
          <a:ext cx="1168792" cy="271550"/>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Investing</a:t>
          </a:r>
        </a:p>
      </dsp:txBody>
      <dsp:txXfrm>
        <a:off x="5874944" y="1316632"/>
        <a:ext cx="1168792" cy="271550"/>
      </dsp:txXfrm>
    </dsp:sp>
    <dsp:sp modelId="{54C811DA-BA0F-4699-8637-86FD86CC1F26}">
      <dsp:nvSpPr>
        <dsp:cNvPr id="0" name=""/>
        <dsp:cNvSpPr/>
      </dsp:nvSpPr>
      <dsp:spPr>
        <a:xfrm>
          <a:off x="2284489" y="2541606"/>
          <a:ext cx="2088000" cy="262935"/>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Financial advice</a:t>
          </a:r>
        </a:p>
      </dsp:txBody>
      <dsp:txXfrm>
        <a:off x="2284489" y="2541606"/>
        <a:ext cx="2088000" cy="262935"/>
      </dsp:txXfrm>
    </dsp:sp>
    <dsp:sp modelId="{0BB43EB6-5442-4B76-8809-4356906C6093}">
      <dsp:nvSpPr>
        <dsp:cNvPr id="0" name=""/>
        <dsp:cNvSpPr/>
      </dsp:nvSpPr>
      <dsp:spPr>
        <a:xfrm>
          <a:off x="1370409" y="1944586"/>
          <a:ext cx="1210282" cy="271550"/>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Insurance </a:t>
          </a:r>
        </a:p>
      </dsp:txBody>
      <dsp:txXfrm>
        <a:off x="1370409" y="1944586"/>
        <a:ext cx="1210282" cy="271550"/>
      </dsp:txXfrm>
    </dsp:sp>
    <dsp:sp modelId="{E1E16AFC-35BA-4ED9-9A74-020A0C7129B3}">
      <dsp:nvSpPr>
        <dsp:cNvPr id="0" name=""/>
        <dsp:cNvSpPr/>
      </dsp:nvSpPr>
      <dsp:spPr>
        <a:xfrm>
          <a:off x="876697" y="1335681"/>
          <a:ext cx="824038" cy="271550"/>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Payments</a:t>
          </a:r>
        </a:p>
      </dsp:txBody>
      <dsp:txXfrm>
        <a:off x="876697" y="1335681"/>
        <a:ext cx="824038" cy="271550"/>
      </dsp:txXfrm>
    </dsp:sp>
    <dsp:sp modelId="{159C9F06-A086-4513-9D7F-6A4842E5C83C}">
      <dsp:nvSpPr>
        <dsp:cNvPr id="0" name=""/>
        <dsp:cNvSpPr/>
      </dsp:nvSpPr>
      <dsp:spPr>
        <a:xfrm>
          <a:off x="1794747" y="1484780"/>
          <a:ext cx="1042751" cy="218392"/>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l" defTabSz="533400">
            <a:lnSpc>
              <a:spcPct val="90000"/>
            </a:lnSpc>
            <a:spcBef>
              <a:spcPct val="0"/>
            </a:spcBef>
            <a:spcAft>
              <a:spcPct val="35000"/>
            </a:spcAft>
            <a:buNone/>
          </a:pPr>
          <a:r>
            <a:rPr lang="en-AU" sz="1200" kern="1200" dirty="0">
              <a:solidFill>
                <a:schemeClr val="tx1"/>
              </a:solidFill>
            </a:rPr>
            <a:t> Credit cards </a:t>
          </a:r>
        </a:p>
      </dsp:txBody>
      <dsp:txXfrm>
        <a:off x="1794747" y="1484780"/>
        <a:ext cx="1042751" cy="218392"/>
      </dsp:txXfrm>
    </dsp:sp>
    <dsp:sp modelId="{B3B6AEDE-DE5B-4C81-A867-97BFC3EE0761}">
      <dsp:nvSpPr>
        <dsp:cNvPr id="0" name=""/>
        <dsp:cNvSpPr/>
      </dsp:nvSpPr>
      <dsp:spPr>
        <a:xfrm>
          <a:off x="1794747" y="1211197"/>
          <a:ext cx="1043582" cy="221299"/>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l" defTabSz="533400">
            <a:lnSpc>
              <a:spcPct val="90000"/>
            </a:lnSpc>
            <a:spcBef>
              <a:spcPct val="0"/>
            </a:spcBef>
            <a:spcAft>
              <a:spcPct val="35000"/>
            </a:spcAft>
            <a:buNone/>
          </a:pPr>
          <a:r>
            <a:rPr lang="en-AU" sz="1200" kern="1200" dirty="0">
              <a:solidFill>
                <a:schemeClr val="tx1"/>
              </a:solidFill>
            </a:rPr>
            <a:t> Saving </a:t>
          </a:r>
        </a:p>
      </dsp:txBody>
      <dsp:txXfrm>
        <a:off x="1794747" y="1211197"/>
        <a:ext cx="1043582" cy="221299"/>
      </dsp:txXfrm>
    </dsp:sp>
    <dsp:sp modelId="{7154B107-E940-408B-89D0-4039EFF0F9C9}">
      <dsp:nvSpPr>
        <dsp:cNvPr id="0" name=""/>
        <dsp:cNvSpPr/>
      </dsp:nvSpPr>
      <dsp:spPr>
        <a:xfrm>
          <a:off x="209243" y="3867549"/>
          <a:ext cx="1635089" cy="267338"/>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Low-income support</a:t>
          </a:r>
          <a:endParaRPr lang="en-AU" sz="1200" kern="1200" dirty="0">
            <a:solidFill>
              <a:schemeClr val="tx1"/>
            </a:solidFill>
          </a:endParaRPr>
        </a:p>
      </dsp:txBody>
      <dsp:txXfrm>
        <a:off x="209243" y="3867549"/>
        <a:ext cx="1635089" cy="267338"/>
      </dsp:txXfrm>
    </dsp:sp>
    <dsp:sp modelId="{AEC0E80E-8195-4461-9FD3-C2E53559A10E}">
      <dsp:nvSpPr>
        <dsp:cNvPr id="0" name=""/>
        <dsp:cNvSpPr/>
      </dsp:nvSpPr>
      <dsp:spPr>
        <a:xfrm>
          <a:off x="1298517" y="3063861"/>
          <a:ext cx="1529359" cy="271550"/>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Debt management</a:t>
          </a:r>
        </a:p>
      </dsp:txBody>
      <dsp:txXfrm>
        <a:off x="1298517" y="3063861"/>
        <a:ext cx="1529359" cy="271550"/>
      </dsp:txXfrm>
    </dsp:sp>
    <dsp:sp modelId="{14090EFD-28C5-4D41-8CBA-B790FE43439B}">
      <dsp:nvSpPr>
        <dsp:cNvPr id="0" name=""/>
        <dsp:cNvSpPr/>
      </dsp:nvSpPr>
      <dsp:spPr>
        <a:xfrm>
          <a:off x="2805731" y="3874581"/>
          <a:ext cx="1710869" cy="258254"/>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Free financial counselling </a:t>
          </a:r>
        </a:p>
      </dsp:txBody>
      <dsp:txXfrm>
        <a:off x="2805731" y="3874581"/>
        <a:ext cx="1710869" cy="258254"/>
      </dsp:txXfrm>
    </dsp:sp>
    <dsp:sp modelId="{A70BC35D-D3D7-48AE-87EE-409CE9F104D7}">
      <dsp:nvSpPr>
        <dsp:cNvPr id="0" name=""/>
        <dsp:cNvSpPr/>
      </dsp:nvSpPr>
      <dsp:spPr>
        <a:xfrm>
          <a:off x="0" y="385115"/>
          <a:ext cx="1503269" cy="271550"/>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Emergency fund</a:t>
          </a:r>
        </a:p>
      </dsp:txBody>
      <dsp:txXfrm>
        <a:off x="0" y="385115"/>
        <a:ext cx="1503269" cy="271550"/>
      </dsp:txXfrm>
    </dsp:sp>
    <dsp:sp modelId="{8482E627-4E3A-4ABA-967D-62A6AF4F399D}">
      <dsp:nvSpPr>
        <dsp:cNvPr id="0" name=""/>
        <dsp:cNvSpPr/>
      </dsp:nvSpPr>
      <dsp:spPr>
        <a:xfrm>
          <a:off x="2243835" y="734788"/>
          <a:ext cx="553371" cy="278914"/>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Car</a:t>
          </a:r>
        </a:p>
      </dsp:txBody>
      <dsp:txXfrm>
        <a:off x="2243835" y="734788"/>
        <a:ext cx="553371" cy="278914"/>
      </dsp:txXfrm>
    </dsp:sp>
    <dsp:sp modelId="{86A36E9B-9F1C-4C5F-B65F-7D3902F73A4D}">
      <dsp:nvSpPr>
        <dsp:cNvPr id="0" name=""/>
        <dsp:cNvSpPr/>
      </dsp:nvSpPr>
      <dsp:spPr>
        <a:xfrm flipH="1">
          <a:off x="4860685" y="561220"/>
          <a:ext cx="701372" cy="280549"/>
        </a:xfrm>
        <a:prstGeom prst="rect">
          <a:avLst/>
        </a:prstGeom>
        <a:solidFill>
          <a:schemeClr val="bg2">
            <a:lumMod val="90000"/>
          </a:schemeClr>
        </a:solidFill>
        <a:ln w="158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AU" sz="1200" kern="1200" dirty="0">
              <a:solidFill>
                <a:schemeClr val="tx1"/>
              </a:solidFill>
            </a:rPr>
            <a:t>Breaks</a:t>
          </a:r>
        </a:p>
      </dsp:txBody>
      <dsp:txXfrm>
        <a:off x="4860685" y="561220"/>
        <a:ext cx="701372" cy="280549"/>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64A8C53-B0A0-CAA1-42FE-1495CF45A3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7EC4CAB3-EE6A-E2D8-0175-6B8C9FB7641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E97A8F-7896-4754-9F98-487C8141FA5F}" type="datetimeFigureOut">
              <a:rPr lang="en-AU" smtClean="0"/>
              <a:t>6/06/2025</a:t>
            </a:fld>
            <a:endParaRPr lang="en-AU"/>
          </a:p>
        </p:txBody>
      </p:sp>
      <p:sp>
        <p:nvSpPr>
          <p:cNvPr id="4" name="Footer Placeholder 3">
            <a:extLst>
              <a:ext uri="{FF2B5EF4-FFF2-40B4-BE49-F238E27FC236}">
                <a16:creationId xmlns:a16="http://schemas.microsoft.com/office/drawing/2014/main" id="{1AEE7183-BDD1-035D-57A3-03FC0A74343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BC2657EF-3864-4DC8-958F-B7E5E313BD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C81309A-2EB5-405D-81A5-2E3E773D4434}" type="slidenum">
              <a:rPr lang="en-AU" smtClean="0"/>
              <a:t>‹#›</a:t>
            </a:fld>
            <a:endParaRPr lang="en-AU"/>
          </a:p>
        </p:txBody>
      </p:sp>
    </p:spTree>
    <p:extLst>
      <p:ext uri="{BB962C8B-B14F-4D97-AF65-F5344CB8AC3E}">
        <p14:creationId xmlns:p14="http://schemas.microsoft.com/office/powerpoint/2010/main" val="917934379"/>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21T06:16:02.935"/>
    </inkml:context>
    <inkml:brush xml:id="br0">
      <inkml:brushProperty name="width" value="0.11465" units="cm"/>
      <inkml:brushProperty name="height" value="0.11465" units="cm"/>
      <inkml:brushProperty name="color" value="#E71224"/>
    </inkml:brush>
  </inkml:definitions>
  <inkml:trace contextRef="#ctx0" brushRef="#br0">2240 316 24575,'-21'-37'0,"14"29"0,-1 1 0,0-1 0,-1 1 0,0 0 0,-1 1 0,0 0 0,0 0 0,0 0 0,-1 1 0,0 1 0,-1-1 0,1 1 0,-17-3 0,-19-5 0,-95-13 0,55 14 0,0 3 0,-2 3 0,1 3 0,0 3 0,0 3 0,0 3 0,0 3 0,-102 22 0,125-18 0,2 3 0,0 1 0,2 3 0,0 2 0,2 2 0,2 1 0,1 3 0,1 2 0,3 1 0,1 2 0,-65 57 0,91-68 0,1 1 0,2 1 0,0 0 0,3 1 0,1 1 0,1 1 0,2 0 0,1 0 0,3 1 0,-9 33 0,13-28 0,2 0 0,1 0 0,3 0 0,2 0 0,1 0 0,3 0 0,1 0 0,21 58 0,-11-51 0,1-1 0,3 1 0,1-2 0,3-1 0,3 0 0,1-1 0,2-1 0,3-2 0,1 0 0,2-2 0,2-1 0,1-1 0,60 35 0,3-8 0,4-4 0,2-3 0,3-4 0,2-4 0,226 58 0,-174-65 0,1-4 0,1-7 0,311 15 0,-160-30 0,0-11 0,-1-11 0,0-11 0,416-73 0,-507 53 0,-3-8 0,284-98 0,-336 88 0,-3-5 0,-5-7 0,199-117 0,-306 159 0,-2-3 0,-1-1 0,-3-2 0,-3-1 0,73-78 0,-105 99 0,-1-1 0,-1-1 0,-1 0 0,-1 0 0,-1 0 0,-2-1 0,7-27 0,-12 31 0,-1 0 0,0 0 0,-2 0 0,-1 0 0,0 0 0,-2 0 0,0 0 0,-2 0 0,0 1 0,-12-23 0,1 12 0,-1 0 0,-2 1 0,-1 1 0,-2 0 0,-1 1 0,-1 1 0,-2 1 0,-1 1 0,-1 0 0,-1 2 0,-53-28 0,-15-1 0,-3 4 0,-169-55 0,80 40 0,-2 6 0,-4 8 0,-2 5 0,-2 8 0,-2 6 0,-1 8 0,-1 6 0,0 7 0,-375 28 0,208 15 0,1 14 0,4 11 0,-482 136 0,665-144-1365,169-51-5461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21T07:11:42.071"/>
    </inkml:context>
    <inkml:brush xml:id="br0">
      <inkml:brushProperty name="width" value="0.10583" units="cm"/>
      <inkml:brushProperty name="height" value="0.10583" units="cm"/>
      <inkml:brushProperty name="color" value="#E71224"/>
    </inkml:brush>
  </inkml:definitions>
  <inkml:trace contextRef="#ctx0" brushRef="#br0">2774 1036 24575,'-25'-121'0,"16"95"0,-1 1 0,0 1 0,-1 0 0,-1 2 0,1 1 0,-2 1 0,1 0 0,-1 3 0,-1 0 0,1 1 0,-1 2 0,-1 1 0,-19-12 0,-24-13 0,-118-43 0,68 45 0,0 10 0,-1 9 0,-1 10 0,1 10 0,0 10 0,0 10 0,1 10 0,-128 73 0,156-60 0,1 8 0,1 7 0,2 7 0,1 6 0,2 7 0,2 7 0,2 6 0,1 6 0,3 6 0,2 6 0,-80 186 0,111-222 0,3 2 0,1 3 0,2 3 0,2 1 0,1 3 0,2 2 0,3 2 0,1 1 0,2 1 0,-9 110 0,15-93 0,3 0 0,2 1 0,2 0 0,3 0 0,2 0 0,3-1 0,2 0 0,25 189 0,-14-165 0,3-2 0,2-2 0,3-2 0,3-2 0,2-4 0,3-2 0,3-4 0,2-3 0,2-4 0,3-4 0,2-4 0,2-4 0,73 113 0,5-25 0,3-11 0,4-12 0,4-12 0,2-13 0,280 189 0,-216-210 0,1-17 0,3-19 0,384 46 0,-199-99 0,1-34 0,0-36 0,-2-36 0,516-240 0,-628 173 0,-4-25 0,352-321 0,-416 287 0,-5-18 0,-4-18 0,246-387 0,-380 521 0,-2-6 0,-2-7 0,-4-5 0,-1-5 0,88-254 0,-129 323 0,-2-2 0,-1-2 0,-1-1 0,-2-1 0,-1-1 0,-1-2 0,7-89 0,-14 103 0,-1-1 0,-2 0 0,0 1 0,-2-1 0,-1 0 0,-1 1 0,-1 0 0,-2 0 0,-1 1 0,-13-74 0,0 39 0,-1 2 0,-3 2 0,-1 2 0,-2 2 0,-1 3 0,-2 2 0,-2 4 0,-1 2 0,-2 3 0,-1 4 0,-66-91 0,-18-2 0,-4 10 0,-209-179 0,99 132 0,-3 21 0,-4 22 0,-4 22 0,-1 21 0,-3 23 0,-1 22 0,-1 23 0,-1 23 0,-463 92 0,255 51 0,4 40 0,4 41 0,-597 445 0,823-474-1365,210-164-5461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21T07:21:54.047"/>
    </inkml:context>
    <inkml:brush xml:id="br0">
      <inkml:brushProperty name="width" value="0.10583" units="cm"/>
      <inkml:brushProperty name="height" value="0.10583" units="cm"/>
      <inkml:brushProperty name="color" value="#3C69FF"/>
    </inkml:brush>
  </inkml:definitions>
  <inkml:trace contextRef="#ctx0" brushRef="#br0">213 3740 24575,'2'-10'0,"0"0"0,0 0 0,1 0 0,1 1 0,-1-1 0,1 1 0,8-12 0,1-5 0,45-92 0,5 2 0,5 3 0,5 4 0,142-164 0,-36 78 0,266-225 0,-115 149-116,12 14 0,10 16-1,10 15 1,773-352 0,83 136 116,-921 362 0,3 13 0,373-35 0,-534 90 41,1 7 1,0 6-1,-1 6 1,0 5 0,0 7-1,261 71 1,-306-60-16,-1 4 0,-1 4 1,-2 4-1,-2 4 1,-2 3-1,-2 4 1,-3 4-1,-2 3 0,-3 4 1,106 115-1,-107-90-26,-4 4 0,-5 3 0,-3 3 0,-5 2 0,-5 3 0,-4 1 0,-4 3 0,47 178 0,-47-99 0,-9 1 0,-7 2 0,-9 1 0,-6 278 0,-15-353 0,-4 667 0,33 0 0,-28-776 0,58 695 0,58-8 0,-71-520 0,133 334 0,-125-390 0,6-2 0,4-3 0,120 161 0,-136-216 0,3-3 0,2-1 0,3-3 0,1-3 0,3-1 0,2-4 0,1-2 0,2-3 0,2-3 0,133 51 0,-84-48 0,2-4 0,1-5 0,1-5 0,2-6 0,233 5 0,792-89 0,-598 19 0,242 15 0,-548 36 0,304 44 0,-333-15 0,314 91 0,-419-90 0,-2 5 0,-2 4 0,-2 4 0,163 104 0,-201-105 0,-2 3 0,-3 2 0,-1 3 0,-4 2 0,-1 2 0,-3 3 0,-3 2 0,-3 2 0,-3 2 0,39 85 0,-32-46 0,-6 2 0,-4 2 0,-5 1 0,-5 2 0,-4 1 0,9 144 0,-16-2 0,-12 0 0,-11 1 0,-11-1 0,-52 258 0,18-262 0,-12-1 0,-10-4 0,-11-3 0,-11-4 0,-138 250 0,133-306 0,-7-5 0,-153 194 0,185-280 0,-5-2 0,-3-5 0,-5-3 0,-2-4 0,-126 84 0,99-87 0,-3-6 0,-4-5 0,-2-5 0,-2-6 0,-3-6 0,-2-5 0,-1-6 0,-2-6 0,-151 14 0,-613-6 0,0-81 0,251-23 0,-701-162 0,-249-188 0,39-126 0,473 92 0,37-81 0,510 210 0,-885-696 0,363 52 0,774 658 0,-348-483 0,484 568 0,10-6 0,10-6 0,10-6 0,11-5 0,10-4 0,12-5 0,10-3 0,-84-499 0,129 503 0,11-2 0,11 0 0,10-1 0,46-362 0,-5 366 0,10 3 0,12 2 0,10 3 0,141-323 0,209-253-1365,-414 807-5461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7A4CF7-9883-7542-8774-50E62ADBD844}" type="datetimeFigureOut">
              <a:rPr lang="en-US" smtClean="0"/>
              <a:t>6/6/2025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EA80CD-AE39-0C4B-A880-515F813E088A}" type="slidenum">
              <a:rPr lang="en-US" smtClean="0"/>
              <a:t>‹#›</a:t>
            </a:fld>
            <a:endParaRPr lang="en-US"/>
          </a:p>
        </p:txBody>
      </p:sp>
    </p:spTree>
    <p:extLst>
      <p:ext uri="{BB962C8B-B14F-4D97-AF65-F5344CB8AC3E}">
        <p14:creationId xmlns:p14="http://schemas.microsoft.com/office/powerpoint/2010/main" val="1154113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1984003" y="3702358"/>
            <a:ext cx="6571317" cy="780120"/>
          </a:xfrm>
        </p:spPr>
        <p:txBody>
          <a:bodyPr anchor="t" anchorCtr="0"/>
          <a:lstStyle>
            <a:lvl1pPr algn="l">
              <a:defRPr sz="35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2001357" y="4488870"/>
            <a:ext cx="6566752"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1" name="Graphic 9">
            <a:extLst>
              <a:ext uri="{FF2B5EF4-FFF2-40B4-BE49-F238E27FC236}">
                <a16:creationId xmlns:a16="http://schemas.microsoft.com/office/drawing/2014/main" id="{7C687F61-C361-715E-64E1-F940513FF331}"/>
              </a:ext>
            </a:extLst>
          </p:cNvPr>
          <p:cNvSpPr/>
          <p:nvPr/>
        </p:nvSpPr>
        <p:spPr>
          <a:xfrm>
            <a:off x="333637" y="298711"/>
            <a:ext cx="4232364" cy="2633050"/>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6E921332-E814-972E-C4E3-95339D3485E1}"/>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80687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Section Titl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3" y="269601"/>
            <a:ext cx="5781678" cy="886673"/>
          </a:xfrm>
        </p:spPr>
        <p:txBody>
          <a:bodyPr/>
          <a:lstStyle>
            <a:lvl1pPr>
              <a:defRPr sz="4200" b="0" i="0">
                <a:solidFill>
                  <a:schemeClr val="bg1"/>
                </a:solidFill>
                <a:latin typeface="+mj-lt"/>
              </a:defRPr>
            </a:lvl1pPr>
          </a:lstStyle>
          <a:p>
            <a:r>
              <a:rPr lang="en-US" dirty="0"/>
              <a:t>Click to edit Master</a:t>
            </a:r>
            <a:endParaRPr lang="en-GB" dirty="0"/>
          </a:p>
        </p:txBody>
      </p:sp>
      <p:sp>
        <p:nvSpPr>
          <p:cNvPr id="5" name="Graphic 11">
            <a:extLst>
              <a:ext uri="{FF2B5EF4-FFF2-40B4-BE49-F238E27FC236}">
                <a16:creationId xmlns:a16="http://schemas.microsoft.com/office/drawing/2014/main" id="{306EF912-77FF-EC72-7590-3D1604547AA0}"/>
              </a:ext>
            </a:extLst>
          </p:cNvPr>
          <p:cNvSpPr/>
          <p:nvPr userDrawn="1"/>
        </p:nvSpPr>
        <p:spPr>
          <a:xfrm>
            <a:off x="9244208" y="317500"/>
            <a:ext cx="2636642" cy="1008569"/>
          </a:xfrm>
          <a:custGeom>
            <a:avLst/>
            <a:gdLst>
              <a:gd name="connsiteX0" fmla="*/ 4115562 w 4188999"/>
              <a:gd name="connsiteY0" fmla="*/ 1595750 h 1602377"/>
              <a:gd name="connsiteX1" fmla="*/ 4189000 w 4188999"/>
              <a:gd name="connsiteY1" fmla="*/ 1522747 h 1602377"/>
              <a:gd name="connsiteX2" fmla="*/ 4115562 w 4188999"/>
              <a:gd name="connsiteY2" fmla="*/ 1450690 h 1602377"/>
              <a:gd name="connsiteX3" fmla="*/ 4042124 w 4188999"/>
              <a:gd name="connsiteY3" fmla="*/ 1522747 h 1602377"/>
              <a:gd name="connsiteX4" fmla="*/ 4115562 w 4188999"/>
              <a:gd name="connsiteY4" fmla="*/ 1595750 h 1602377"/>
              <a:gd name="connsiteX5" fmla="*/ 3601307 w 4188999"/>
              <a:gd name="connsiteY5" fmla="*/ 1296067 h 1602377"/>
              <a:gd name="connsiteX6" fmla="*/ 3731038 w 4188999"/>
              <a:gd name="connsiteY6" fmla="*/ 1179414 h 1602377"/>
              <a:gd name="connsiteX7" fmla="*/ 3859816 w 4188999"/>
              <a:gd name="connsiteY7" fmla="*/ 1296067 h 1602377"/>
              <a:gd name="connsiteX8" fmla="*/ 3601307 w 4188999"/>
              <a:gd name="connsiteY8" fmla="*/ 1296067 h 1602377"/>
              <a:gd name="connsiteX9" fmla="*/ 3735800 w 4188999"/>
              <a:gd name="connsiteY9" fmla="*/ 1602378 h 1602377"/>
              <a:gd name="connsiteX10" fmla="*/ 3960019 w 4188999"/>
              <a:gd name="connsiteY10" fmla="*/ 1462053 h 1602377"/>
              <a:gd name="connsiteX11" fmla="*/ 3839813 w 4188999"/>
              <a:gd name="connsiteY11" fmla="*/ 1462053 h 1602377"/>
              <a:gd name="connsiteX12" fmla="*/ 3737705 w 4188999"/>
              <a:gd name="connsiteY12" fmla="*/ 1513278 h 1602377"/>
              <a:gd name="connsiteX13" fmla="*/ 3599403 w 4188999"/>
              <a:gd name="connsiteY13" fmla="*/ 1378634 h 1602377"/>
              <a:gd name="connsiteX14" fmla="*/ 3973354 w 4188999"/>
              <a:gd name="connsiteY14" fmla="*/ 1378634 h 1602377"/>
              <a:gd name="connsiteX15" fmla="*/ 3728180 w 4188999"/>
              <a:gd name="connsiteY15" fmla="*/ 1089367 h 1602377"/>
              <a:gd name="connsiteX16" fmla="*/ 3483959 w 4188999"/>
              <a:gd name="connsiteY16" fmla="*/ 1347387 h 1602377"/>
              <a:gd name="connsiteX17" fmla="*/ 3735800 w 4188999"/>
              <a:gd name="connsiteY17" fmla="*/ 1602378 h 1602377"/>
              <a:gd name="connsiteX18" fmla="*/ 3363754 w 4188999"/>
              <a:gd name="connsiteY18" fmla="*/ 1592909 h 1602377"/>
              <a:gd name="connsiteX19" fmla="*/ 3436239 w 4188999"/>
              <a:gd name="connsiteY19" fmla="*/ 1583441 h 1602377"/>
              <a:gd name="connsiteX20" fmla="*/ 3436239 w 4188999"/>
              <a:gd name="connsiteY20" fmla="*/ 1500969 h 1602377"/>
              <a:gd name="connsiteX21" fmla="*/ 3394234 w 4188999"/>
              <a:gd name="connsiteY21" fmla="*/ 1505703 h 1602377"/>
              <a:gd name="connsiteX22" fmla="*/ 3329369 w 4188999"/>
              <a:gd name="connsiteY22" fmla="*/ 1428912 h 1602377"/>
              <a:gd name="connsiteX23" fmla="*/ 3329369 w 4188999"/>
              <a:gd name="connsiteY23" fmla="*/ 1191818 h 1602377"/>
              <a:gd name="connsiteX24" fmla="*/ 3426714 w 4188999"/>
              <a:gd name="connsiteY24" fmla="*/ 1191818 h 1602377"/>
              <a:gd name="connsiteX25" fmla="*/ 3426714 w 4188999"/>
              <a:gd name="connsiteY25" fmla="*/ 1103570 h 1602377"/>
              <a:gd name="connsiteX26" fmla="*/ 3329369 w 4188999"/>
              <a:gd name="connsiteY26" fmla="*/ 1103570 h 1602377"/>
              <a:gd name="connsiteX27" fmla="*/ 3329369 w 4188999"/>
              <a:gd name="connsiteY27" fmla="*/ 961256 h 1602377"/>
              <a:gd name="connsiteX28" fmla="*/ 3218688 w 4188999"/>
              <a:gd name="connsiteY28" fmla="*/ 961256 h 1602377"/>
              <a:gd name="connsiteX29" fmla="*/ 3218688 w 4188999"/>
              <a:gd name="connsiteY29" fmla="*/ 1103570 h 1602377"/>
              <a:gd name="connsiteX30" fmla="*/ 3135725 w 4188999"/>
              <a:gd name="connsiteY30" fmla="*/ 1103570 h 1602377"/>
              <a:gd name="connsiteX31" fmla="*/ 3135725 w 4188999"/>
              <a:gd name="connsiteY31" fmla="*/ 1191818 h 1602377"/>
              <a:gd name="connsiteX32" fmla="*/ 3218688 w 4188999"/>
              <a:gd name="connsiteY32" fmla="*/ 1191818 h 1602377"/>
              <a:gd name="connsiteX33" fmla="*/ 3218688 w 4188999"/>
              <a:gd name="connsiteY33" fmla="*/ 1449743 h 1602377"/>
              <a:gd name="connsiteX34" fmla="*/ 3363754 w 4188999"/>
              <a:gd name="connsiteY34" fmla="*/ 1592909 h 1602377"/>
              <a:gd name="connsiteX35" fmla="*/ 2815209 w 4188999"/>
              <a:gd name="connsiteY35" fmla="*/ 1602378 h 1602377"/>
              <a:gd name="connsiteX36" fmla="*/ 2952560 w 4188999"/>
              <a:gd name="connsiteY36" fmla="*/ 1528428 h 1602377"/>
              <a:gd name="connsiteX37" fmla="*/ 2952560 w 4188999"/>
              <a:gd name="connsiteY37" fmla="*/ 1588175 h 1602377"/>
              <a:gd name="connsiteX38" fmla="*/ 3064193 w 4188999"/>
              <a:gd name="connsiteY38" fmla="*/ 1588175 h 1602377"/>
              <a:gd name="connsiteX39" fmla="*/ 3064193 w 4188999"/>
              <a:gd name="connsiteY39" fmla="*/ 1103570 h 1602377"/>
              <a:gd name="connsiteX40" fmla="*/ 2950655 w 4188999"/>
              <a:gd name="connsiteY40" fmla="*/ 1103570 h 1602377"/>
              <a:gd name="connsiteX41" fmla="*/ 2950655 w 4188999"/>
              <a:gd name="connsiteY41" fmla="*/ 1372006 h 1602377"/>
              <a:gd name="connsiteX42" fmla="*/ 2848547 w 4188999"/>
              <a:gd name="connsiteY42" fmla="*/ 1509490 h 1602377"/>
              <a:gd name="connsiteX43" fmla="*/ 2766536 w 4188999"/>
              <a:gd name="connsiteY43" fmla="*/ 1407040 h 1602377"/>
              <a:gd name="connsiteX44" fmla="*/ 2766536 w 4188999"/>
              <a:gd name="connsiteY44" fmla="*/ 1103570 h 1602377"/>
              <a:gd name="connsiteX45" fmla="*/ 2652998 w 4188999"/>
              <a:gd name="connsiteY45" fmla="*/ 1103570 h 1602377"/>
              <a:gd name="connsiteX46" fmla="*/ 2652998 w 4188999"/>
              <a:gd name="connsiteY46" fmla="*/ 1424178 h 1602377"/>
              <a:gd name="connsiteX47" fmla="*/ 2815209 w 4188999"/>
              <a:gd name="connsiteY47" fmla="*/ 1602378 h 1602377"/>
              <a:gd name="connsiteX48" fmla="*/ 2499360 w 4188999"/>
              <a:gd name="connsiteY48" fmla="*/ 1592909 h 1602377"/>
              <a:gd name="connsiteX49" fmla="*/ 2571845 w 4188999"/>
              <a:gd name="connsiteY49" fmla="*/ 1583441 h 1602377"/>
              <a:gd name="connsiteX50" fmla="*/ 2571845 w 4188999"/>
              <a:gd name="connsiteY50" fmla="*/ 1500969 h 1602377"/>
              <a:gd name="connsiteX51" fmla="*/ 2529840 w 4188999"/>
              <a:gd name="connsiteY51" fmla="*/ 1505703 h 1602377"/>
              <a:gd name="connsiteX52" fmla="*/ 2464975 w 4188999"/>
              <a:gd name="connsiteY52" fmla="*/ 1428912 h 1602377"/>
              <a:gd name="connsiteX53" fmla="*/ 2464975 w 4188999"/>
              <a:gd name="connsiteY53" fmla="*/ 1191818 h 1602377"/>
              <a:gd name="connsiteX54" fmla="*/ 2562320 w 4188999"/>
              <a:gd name="connsiteY54" fmla="*/ 1191818 h 1602377"/>
              <a:gd name="connsiteX55" fmla="*/ 2562320 w 4188999"/>
              <a:gd name="connsiteY55" fmla="*/ 1103570 h 1602377"/>
              <a:gd name="connsiteX56" fmla="*/ 2465070 w 4188999"/>
              <a:gd name="connsiteY56" fmla="*/ 1103570 h 1602377"/>
              <a:gd name="connsiteX57" fmla="*/ 2465070 w 4188999"/>
              <a:gd name="connsiteY57" fmla="*/ 961256 h 1602377"/>
              <a:gd name="connsiteX58" fmla="*/ 2354390 w 4188999"/>
              <a:gd name="connsiteY58" fmla="*/ 961256 h 1602377"/>
              <a:gd name="connsiteX59" fmla="*/ 2354390 w 4188999"/>
              <a:gd name="connsiteY59" fmla="*/ 1103570 h 1602377"/>
              <a:gd name="connsiteX60" fmla="*/ 2271427 w 4188999"/>
              <a:gd name="connsiteY60" fmla="*/ 1103570 h 1602377"/>
              <a:gd name="connsiteX61" fmla="*/ 2271427 w 4188999"/>
              <a:gd name="connsiteY61" fmla="*/ 1191818 h 1602377"/>
              <a:gd name="connsiteX62" fmla="*/ 2354390 w 4188999"/>
              <a:gd name="connsiteY62" fmla="*/ 1191818 h 1602377"/>
              <a:gd name="connsiteX63" fmla="*/ 2354390 w 4188999"/>
              <a:gd name="connsiteY63" fmla="*/ 1449743 h 1602377"/>
              <a:gd name="connsiteX64" fmla="*/ 2499360 w 4188999"/>
              <a:gd name="connsiteY64" fmla="*/ 1592909 h 1602377"/>
              <a:gd name="connsiteX65" fmla="*/ 2069116 w 4188999"/>
              <a:gd name="connsiteY65" fmla="*/ 980194 h 1602377"/>
              <a:gd name="connsiteX66" fmla="*/ 2143506 w 4188999"/>
              <a:gd name="connsiteY66" fmla="*/ 1054144 h 1602377"/>
              <a:gd name="connsiteX67" fmla="*/ 2217896 w 4188999"/>
              <a:gd name="connsiteY67" fmla="*/ 980194 h 1602377"/>
              <a:gd name="connsiteX68" fmla="*/ 2143506 w 4188999"/>
              <a:gd name="connsiteY68" fmla="*/ 905297 h 1602377"/>
              <a:gd name="connsiteX69" fmla="*/ 2069116 w 4188999"/>
              <a:gd name="connsiteY69" fmla="*/ 980194 h 1602377"/>
              <a:gd name="connsiteX70" fmla="*/ 2087213 w 4188999"/>
              <a:gd name="connsiteY70" fmla="*/ 1588175 h 1602377"/>
              <a:gd name="connsiteX71" fmla="*/ 2199799 w 4188999"/>
              <a:gd name="connsiteY71" fmla="*/ 1588175 h 1602377"/>
              <a:gd name="connsiteX72" fmla="*/ 2199799 w 4188999"/>
              <a:gd name="connsiteY72" fmla="*/ 1103570 h 1602377"/>
              <a:gd name="connsiteX73" fmla="*/ 2087213 w 4188999"/>
              <a:gd name="connsiteY73" fmla="*/ 1103570 h 1602377"/>
              <a:gd name="connsiteX74" fmla="*/ 2087213 w 4188999"/>
              <a:gd name="connsiteY74" fmla="*/ 1588175 h 1602377"/>
              <a:gd name="connsiteX75" fmla="*/ 1928908 w 4188999"/>
              <a:gd name="connsiteY75" fmla="*/ 1592909 h 1602377"/>
              <a:gd name="connsiteX76" fmla="*/ 2001393 w 4188999"/>
              <a:gd name="connsiteY76" fmla="*/ 1583441 h 1602377"/>
              <a:gd name="connsiteX77" fmla="*/ 2001393 w 4188999"/>
              <a:gd name="connsiteY77" fmla="*/ 1500969 h 1602377"/>
              <a:gd name="connsiteX78" fmla="*/ 1959388 w 4188999"/>
              <a:gd name="connsiteY78" fmla="*/ 1505703 h 1602377"/>
              <a:gd name="connsiteX79" fmla="*/ 1894523 w 4188999"/>
              <a:gd name="connsiteY79" fmla="*/ 1428912 h 1602377"/>
              <a:gd name="connsiteX80" fmla="*/ 1894523 w 4188999"/>
              <a:gd name="connsiteY80" fmla="*/ 1191818 h 1602377"/>
              <a:gd name="connsiteX81" fmla="*/ 1991868 w 4188999"/>
              <a:gd name="connsiteY81" fmla="*/ 1191818 h 1602377"/>
              <a:gd name="connsiteX82" fmla="*/ 1991868 w 4188999"/>
              <a:gd name="connsiteY82" fmla="*/ 1103570 h 1602377"/>
              <a:gd name="connsiteX83" fmla="*/ 1894523 w 4188999"/>
              <a:gd name="connsiteY83" fmla="*/ 1103570 h 1602377"/>
              <a:gd name="connsiteX84" fmla="*/ 1894523 w 4188999"/>
              <a:gd name="connsiteY84" fmla="*/ 961256 h 1602377"/>
              <a:gd name="connsiteX85" fmla="*/ 1783842 w 4188999"/>
              <a:gd name="connsiteY85" fmla="*/ 961256 h 1602377"/>
              <a:gd name="connsiteX86" fmla="*/ 1783842 w 4188999"/>
              <a:gd name="connsiteY86" fmla="*/ 1103570 h 1602377"/>
              <a:gd name="connsiteX87" fmla="*/ 1700879 w 4188999"/>
              <a:gd name="connsiteY87" fmla="*/ 1103570 h 1602377"/>
              <a:gd name="connsiteX88" fmla="*/ 1700879 w 4188999"/>
              <a:gd name="connsiteY88" fmla="*/ 1191818 h 1602377"/>
              <a:gd name="connsiteX89" fmla="*/ 1783842 w 4188999"/>
              <a:gd name="connsiteY89" fmla="*/ 1191818 h 1602377"/>
              <a:gd name="connsiteX90" fmla="*/ 1783842 w 4188999"/>
              <a:gd name="connsiteY90" fmla="*/ 1449743 h 1602377"/>
              <a:gd name="connsiteX91" fmla="*/ 1928908 w 4188999"/>
              <a:gd name="connsiteY91" fmla="*/ 1592909 h 1602377"/>
              <a:gd name="connsiteX92" fmla="*/ 1450848 w 4188999"/>
              <a:gd name="connsiteY92" fmla="*/ 1602378 h 1602377"/>
              <a:gd name="connsiteX93" fmla="*/ 1666494 w 4188999"/>
              <a:gd name="connsiteY93" fmla="*/ 1444914 h 1602377"/>
              <a:gd name="connsiteX94" fmla="*/ 1488091 w 4188999"/>
              <a:gd name="connsiteY94" fmla="*/ 1298813 h 1602377"/>
              <a:gd name="connsiteX95" fmla="*/ 1428941 w 4188999"/>
              <a:gd name="connsiteY95" fmla="*/ 1285557 h 1602377"/>
              <a:gd name="connsiteX96" fmla="*/ 1351693 w 4188999"/>
              <a:gd name="connsiteY96" fmla="*/ 1229598 h 1602377"/>
              <a:gd name="connsiteX97" fmla="*/ 1435608 w 4188999"/>
              <a:gd name="connsiteY97" fmla="*/ 1172691 h 1602377"/>
              <a:gd name="connsiteX98" fmla="*/ 1535811 w 4188999"/>
              <a:gd name="connsiteY98" fmla="*/ 1234332 h 1602377"/>
              <a:gd name="connsiteX99" fmla="*/ 1649349 w 4188999"/>
              <a:gd name="connsiteY99" fmla="*/ 1234332 h 1602377"/>
              <a:gd name="connsiteX100" fmla="*/ 1436561 w 4188999"/>
              <a:gd name="connsiteY100" fmla="*/ 1090219 h 1602377"/>
              <a:gd name="connsiteX101" fmla="*/ 1236155 w 4188999"/>
              <a:gd name="connsiteY101" fmla="*/ 1236320 h 1602377"/>
              <a:gd name="connsiteX102" fmla="*/ 1400270 w 4188999"/>
              <a:gd name="connsiteY102" fmla="*/ 1380433 h 1602377"/>
              <a:gd name="connsiteX103" fmla="*/ 1457516 w 4188999"/>
              <a:gd name="connsiteY103" fmla="*/ 1392742 h 1602377"/>
              <a:gd name="connsiteX104" fmla="*/ 1551051 w 4188999"/>
              <a:gd name="connsiteY104" fmla="*/ 1456277 h 1602377"/>
              <a:gd name="connsiteX105" fmla="*/ 1456563 w 4188999"/>
              <a:gd name="connsiteY105" fmla="*/ 1518864 h 1602377"/>
              <a:gd name="connsiteX106" fmla="*/ 1341120 w 4188999"/>
              <a:gd name="connsiteY106" fmla="*/ 1437339 h 1602377"/>
              <a:gd name="connsiteX107" fmla="*/ 1219010 w 4188999"/>
              <a:gd name="connsiteY107" fmla="*/ 1437339 h 1602377"/>
              <a:gd name="connsiteX108" fmla="*/ 1450848 w 4188999"/>
              <a:gd name="connsiteY108" fmla="*/ 1602378 h 1602377"/>
              <a:gd name="connsiteX109" fmla="*/ 720090 w 4188999"/>
              <a:gd name="connsiteY109" fmla="*/ 1588175 h 1602377"/>
              <a:gd name="connsiteX110" fmla="*/ 833628 w 4188999"/>
              <a:gd name="connsiteY110" fmla="*/ 1588175 h 1602377"/>
              <a:gd name="connsiteX111" fmla="*/ 833628 w 4188999"/>
              <a:gd name="connsiteY111" fmla="*/ 1317845 h 1602377"/>
              <a:gd name="connsiteX112" fmla="*/ 943356 w 4188999"/>
              <a:gd name="connsiteY112" fmla="*/ 1182254 h 1602377"/>
              <a:gd name="connsiteX113" fmla="*/ 1023461 w 4188999"/>
              <a:gd name="connsiteY113" fmla="*/ 1275236 h 1602377"/>
              <a:gd name="connsiteX114" fmla="*/ 1023461 w 4188999"/>
              <a:gd name="connsiteY114" fmla="*/ 1588175 h 1602377"/>
              <a:gd name="connsiteX115" fmla="*/ 1137952 w 4188999"/>
              <a:gd name="connsiteY115" fmla="*/ 1588175 h 1602377"/>
              <a:gd name="connsiteX116" fmla="*/ 1137952 w 4188999"/>
              <a:gd name="connsiteY116" fmla="*/ 1265673 h 1602377"/>
              <a:gd name="connsiteX117" fmla="*/ 975741 w 4188999"/>
              <a:gd name="connsiteY117" fmla="*/ 1089272 h 1602377"/>
              <a:gd name="connsiteX118" fmla="*/ 830675 w 4188999"/>
              <a:gd name="connsiteY118" fmla="*/ 1166063 h 1602377"/>
              <a:gd name="connsiteX119" fmla="*/ 830675 w 4188999"/>
              <a:gd name="connsiteY119" fmla="*/ 1103475 h 1602377"/>
              <a:gd name="connsiteX120" fmla="*/ 720090 w 4188999"/>
              <a:gd name="connsiteY120" fmla="*/ 1103475 h 1602377"/>
              <a:gd name="connsiteX121" fmla="*/ 720090 w 4188999"/>
              <a:gd name="connsiteY121" fmla="*/ 1588175 h 1602377"/>
              <a:gd name="connsiteX122" fmla="*/ 471964 w 4188999"/>
              <a:gd name="connsiteY122" fmla="*/ 1588175 h 1602377"/>
              <a:gd name="connsiteX123" fmla="*/ 591217 w 4188999"/>
              <a:gd name="connsiteY123" fmla="*/ 1588175 h 1602377"/>
              <a:gd name="connsiteX124" fmla="*/ 591217 w 4188999"/>
              <a:gd name="connsiteY124" fmla="*/ 924329 h 1602377"/>
              <a:gd name="connsiteX125" fmla="*/ 471964 w 4188999"/>
              <a:gd name="connsiteY125" fmla="*/ 924329 h 1602377"/>
              <a:gd name="connsiteX126" fmla="*/ 471964 w 4188999"/>
              <a:gd name="connsiteY126" fmla="*/ 1588175 h 1602377"/>
              <a:gd name="connsiteX127" fmla="*/ 3960971 w 4188999"/>
              <a:gd name="connsiteY127" fmla="*/ 697081 h 1602377"/>
              <a:gd name="connsiteX128" fmla="*/ 4176617 w 4188999"/>
              <a:gd name="connsiteY128" fmla="*/ 539618 h 1602377"/>
              <a:gd name="connsiteX129" fmla="*/ 3998214 w 4188999"/>
              <a:gd name="connsiteY129" fmla="*/ 393517 h 1602377"/>
              <a:gd name="connsiteX130" fmla="*/ 3939064 w 4188999"/>
              <a:gd name="connsiteY130" fmla="*/ 380261 h 1602377"/>
              <a:gd name="connsiteX131" fmla="*/ 3861816 w 4188999"/>
              <a:gd name="connsiteY131" fmla="*/ 324301 h 1602377"/>
              <a:gd name="connsiteX132" fmla="*/ 3945731 w 4188999"/>
              <a:gd name="connsiteY132" fmla="*/ 267394 h 1602377"/>
              <a:gd name="connsiteX133" fmla="*/ 4045934 w 4188999"/>
              <a:gd name="connsiteY133" fmla="*/ 329035 h 1602377"/>
              <a:gd name="connsiteX134" fmla="*/ 4159472 w 4188999"/>
              <a:gd name="connsiteY134" fmla="*/ 329035 h 1602377"/>
              <a:gd name="connsiteX135" fmla="*/ 3946684 w 4188999"/>
              <a:gd name="connsiteY135" fmla="*/ 184923 h 1602377"/>
              <a:gd name="connsiteX136" fmla="*/ 3746278 w 4188999"/>
              <a:gd name="connsiteY136" fmla="*/ 331024 h 1602377"/>
              <a:gd name="connsiteX137" fmla="*/ 3910394 w 4188999"/>
              <a:gd name="connsiteY137" fmla="*/ 475136 h 1602377"/>
              <a:gd name="connsiteX138" fmla="*/ 3967639 w 4188999"/>
              <a:gd name="connsiteY138" fmla="*/ 487446 h 1602377"/>
              <a:gd name="connsiteX139" fmla="*/ 4061174 w 4188999"/>
              <a:gd name="connsiteY139" fmla="*/ 550980 h 1602377"/>
              <a:gd name="connsiteX140" fmla="*/ 3966686 w 4188999"/>
              <a:gd name="connsiteY140" fmla="*/ 613568 h 1602377"/>
              <a:gd name="connsiteX141" fmla="*/ 3851243 w 4188999"/>
              <a:gd name="connsiteY141" fmla="*/ 532043 h 1602377"/>
              <a:gd name="connsiteX142" fmla="*/ 3729133 w 4188999"/>
              <a:gd name="connsiteY142" fmla="*/ 532043 h 1602377"/>
              <a:gd name="connsiteX143" fmla="*/ 3960971 w 4188999"/>
              <a:gd name="connsiteY143" fmla="*/ 697081 h 1602377"/>
              <a:gd name="connsiteX144" fmla="*/ 3307747 w 4188999"/>
              <a:gd name="connsiteY144" fmla="*/ 390771 h 1602377"/>
              <a:gd name="connsiteX145" fmla="*/ 3437478 w 4188999"/>
              <a:gd name="connsiteY145" fmla="*/ 274117 h 1602377"/>
              <a:gd name="connsiteX146" fmla="*/ 3566255 w 4188999"/>
              <a:gd name="connsiteY146" fmla="*/ 390771 h 1602377"/>
              <a:gd name="connsiteX147" fmla="*/ 3307747 w 4188999"/>
              <a:gd name="connsiteY147" fmla="*/ 390771 h 1602377"/>
              <a:gd name="connsiteX148" fmla="*/ 3442240 w 4188999"/>
              <a:gd name="connsiteY148" fmla="*/ 697081 h 1602377"/>
              <a:gd name="connsiteX149" fmla="*/ 3666458 w 4188999"/>
              <a:gd name="connsiteY149" fmla="*/ 556756 h 1602377"/>
              <a:gd name="connsiteX150" fmla="*/ 3546253 w 4188999"/>
              <a:gd name="connsiteY150" fmla="*/ 556756 h 1602377"/>
              <a:gd name="connsiteX151" fmla="*/ 3444145 w 4188999"/>
              <a:gd name="connsiteY151" fmla="*/ 607981 h 1602377"/>
              <a:gd name="connsiteX152" fmla="*/ 3305842 w 4188999"/>
              <a:gd name="connsiteY152" fmla="*/ 473337 h 1602377"/>
              <a:gd name="connsiteX153" fmla="*/ 3679889 w 4188999"/>
              <a:gd name="connsiteY153" fmla="*/ 473337 h 1602377"/>
              <a:gd name="connsiteX154" fmla="*/ 3434715 w 4188999"/>
              <a:gd name="connsiteY154" fmla="*/ 184070 h 1602377"/>
              <a:gd name="connsiteX155" fmla="*/ 3190494 w 4188999"/>
              <a:gd name="connsiteY155" fmla="*/ 441996 h 1602377"/>
              <a:gd name="connsiteX156" fmla="*/ 3442240 w 4188999"/>
              <a:gd name="connsiteY156" fmla="*/ 697081 h 1602377"/>
              <a:gd name="connsiteX157" fmla="*/ 2968371 w 4188999"/>
              <a:gd name="connsiteY157" fmla="*/ 74897 h 1602377"/>
              <a:gd name="connsiteX158" fmla="*/ 3042761 w 4188999"/>
              <a:gd name="connsiteY158" fmla="*/ 148847 h 1602377"/>
              <a:gd name="connsiteX159" fmla="*/ 3117152 w 4188999"/>
              <a:gd name="connsiteY159" fmla="*/ 74897 h 1602377"/>
              <a:gd name="connsiteX160" fmla="*/ 3042761 w 4188999"/>
              <a:gd name="connsiteY160" fmla="*/ 0 h 1602377"/>
              <a:gd name="connsiteX161" fmla="*/ 2968371 w 4188999"/>
              <a:gd name="connsiteY161" fmla="*/ 74897 h 1602377"/>
              <a:gd name="connsiteX162" fmla="*/ 2986469 w 4188999"/>
              <a:gd name="connsiteY162" fmla="*/ 682878 h 1602377"/>
              <a:gd name="connsiteX163" fmla="*/ 3099054 w 4188999"/>
              <a:gd name="connsiteY163" fmla="*/ 682878 h 1602377"/>
              <a:gd name="connsiteX164" fmla="*/ 3099054 w 4188999"/>
              <a:gd name="connsiteY164" fmla="*/ 198179 h 1602377"/>
              <a:gd name="connsiteX165" fmla="*/ 2986469 w 4188999"/>
              <a:gd name="connsiteY165" fmla="*/ 198179 h 1602377"/>
              <a:gd name="connsiteX166" fmla="*/ 2986469 w 4188999"/>
              <a:gd name="connsiteY166" fmla="*/ 682878 h 1602377"/>
              <a:gd name="connsiteX167" fmla="*/ 2628995 w 4188999"/>
              <a:gd name="connsiteY167" fmla="*/ 682878 h 1602377"/>
              <a:gd name="connsiteX168" fmla="*/ 2742533 w 4188999"/>
              <a:gd name="connsiteY168" fmla="*/ 682878 h 1602377"/>
              <a:gd name="connsiteX169" fmla="*/ 2742533 w 4188999"/>
              <a:gd name="connsiteY169" fmla="*/ 463774 h 1602377"/>
              <a:gd name="connsiteX170" fmla="*/ 2826449 w 4188999"/>
              <a:gd name="connsiteY170" fmla="*/ 299682 h 1602377"/>
              <a:gd name="connsiteX171" fmla="*/ 2913316 w 4188999"/>
              <a:gd name="connsiteY171" fmla="*/ 292108 h 1602377"/>
              <a:gd name="connsiteX172" fmla="*/ 2913316 w 4188999"/>
              <a:gd name="connsiteY172" fmla="*/ 183976 h 1602377"/>
              <a:gd name="connsiteX173" fmla="*/ 2739676 w 4188999"/>
              <a:gd name="connsiteY173" fmla="*/ 297789 h 1602377"/>
              <a:gd name="connsiteX174" fmla="*/ 2739676 w 4188999"/>
              <a:gd name="connsiteY174" fmla="*/ 198179 h 1602377"/>
              <a:gd name="connsiteX175" fmla="*/ 2628995 w 4188999"/>
              <a:gd name="connsiteY175" fmla="*/ 198179 h 1602377"/>
              <a:gd name="connsiteX176" fmla="*/ 2628995 w 4188999"/>
              <a:gd name="connsiteY176" fmla="*/ 682878 h 1602377"/>
              <a:gd name="connsiteX177" fmla="*/ 2140744 w 4188999"/>
              <a:gd name="connsiteY177" fmla="*/ 440102 h 1602377"/>
              <a:gd name="connsiteX178" fmla="*/ 2264759 w 4188999"/>
              <a:gd name="connsiteY178" fmla="*/ 275064 h 1602377"/>
              <a:gd name="connsiteX179" fmla="*/ 2392585 w 4188999"/>
              <a:gd name="connsiteY179" fmla="*/ 440102 h 1602377"/>
              <a:gd name="connsiteX180" fmla="*/ 2264759 w 4188999"/>
              <a:gd name="connsiteY180" fmla="*/ 607034 h 1602377"/>
              <a:gd name="connsiteX181" fmla="*/ 2140744 w 4188999"/>
              <a:gd name="connsiteY181" fmla="*/ 440102 h 1602377"/>
              <a:gd name="connsiteX182" fmla="*/ 2242852 w 4188999"/>
              <a:gd name="connsiteY182" fmla="*/ 697081 h 1602377"/>
              <a:gd name="connsiteX183" fmla="*/ 2390775 w 4188999"/>
              <a:gd name="connsiteY183" fmla="*/ 622184 h 1602377"/>
              <a:gd name="connsiteX184" fmla="*/ 2390775 w 4188999"/>
              <a:gd name="connsiteY184" fmla="*/ 682878 h 1602377"/>
              <a:gd name="connsiteX185" fmla="*/ 2505266 w 4188999"/>
              <a:gd name="connsiteY185" fmla="*/ 682878 h 1602377"/>
              <a:gd name="connsiteX186" fmla="*/ 2505266 w 4188999"/>
              <a:gd name="connsiteY186" fmla="*/ 198179 h 1602377"/>
              <a:gd name="connsiteX187" fmla="*/ 2390775 w 4188999"/>
              <a:gd name="connsiteY187" fmla="*/ 198179 h 1602377"/>
              <a:gd name="connsiteX188" fmla="*/ 2390775 w 4188999"/>
              <a:gd name="connsiteY188" fmla="*/ 260766 h 1602377"/>
              <a:gd name="connsiteX189" fmla="*/ 2242852 w 4188999"/>
              <a:gd name="connsiteY189" fmla="*/ 183976 h 1602377"/>
              <a:gd name="connsiteX190" fmla="*/ 2024348 w 4188999"/>
              <a:gd name="connsiteY190" fmla="*/ 440008 h 1602377"/>
              <a:gd name="connsiteX191" fmla="*/ 2242852 w 4188999"/>
              <a:gd name="connsiteY191" fmla="*/ 697081 h 1602377"/>
              <a:gd name="connsiteX192" fmla="*/ 1683068 w 4188999"/>
              <a:gd name="connsiteY192" fmla="*/ 697081 h 1602377"/>
              <a:gd name="connsiteX193" fmla="*/ 1820418 w 4188999"/>
              <a:gd name="connsiteY193" fmla="*/ 623131 h 1602377"/>
              <a:gd name="connsiteX194" fmla="*/ 1820418 w 4188999"/>
              <a:gd name="connsiteY194" fmla="*/ 682878 h 1602377"/>
              <a:gd name="connsiteX195" fmla="*/ 1932051 w 4188999"/>
              <a:gd name="connsiteY195" fmla="*/ 682878 h 1602377"/>
              <a:gd name="connsiteX196" fmla="*/ 1932051 w 4188999"/>
              <a:gd name="connsiteY196" fmla="*/ 198179 h 1602377"/>
              <a:gd name="connsiteX197" fmla="*/ 1818513 w 4188999"/>
              <a:gd name="connsiteY197" fmla="*/ 198179 h 1602377"/>
              <a:gd name="connsiteX198" fmla="*/ 1818513 w 4188999"/>
              <a:gd name="connsiteY198" fmla="*/ 466615 h 1602377"/>
              <a:gd name="connsiteX199" fmla="*/ 1716405 w 4188999"/>
              <a:gd name="connsiteY199" fmla="*/ 604099 h 1602377"/>
              <a:gd name="connsiteX200" fmla="*/ 1634395 w 4188999"/>
              <a:gd name="connsiteY200" fmla="*/ 501649 h 1602377"/>
              <a:gd name="connsiteX201" fmla="*/ 1634395 w 4188999"/>
              <a:gd name="connsiteY201" fmla="*/ 198179 h 1602377"/>
              <a:gd name="connsiteX202" fmla="*/ 1520857 w 4188999"/>
              <a:gd name="connsiteY202" fmla="*/ 198179 h 1602377"/>
              <a:gd name="connsiteX203" fmla="*/ 1520857 w 4188999"/>
              <a:gd name="connsiteY203" fmla="*/ 518787 h 1602377"/>
              <a:gd name="connsiteX204" fmla="*/ 1683068 w 4188999"/>
              <a:gd name="connsiteY204" fmla="*/ 697081 h 1602377"/>
              <a:gd name="connsiteX205" fmla="*/ 1368552 w 4188999"/>
              <a:gd name="connsiteY205" fmla="*/ 687613 h 1602377"/>
              <a:gd name="connsiteX206" fmla="*/ 1441037 w 4188999"/>
              <a:gd name="connsiteY206" fmla="*/ 678144 h 1602377"/>
              <a:gd name="connsiteX207" fmla="*/ 1441037 w 4188999"/>
              <a:gd name="connsiteY207" fmla="*/ 595577 h 1602377"/>
              <a:gd name="connsiteX208" fmla="*/ 1399032 w 4188999"/>
              <a:gd name="connsiteY208" fmla="*/ 600312 h 1602377"/>
              <a:gd name="connsiteX209" fmla="*/ 1334167 w 4188999"/>
              <a:gd name="connsiteY209" fmla="*/ 523521 h 1602377"/>
              <a:gd name="connsiteX210" fmla="*/ 1334167 w 4188999"/>
              <a:gd name="connsiteY210" fmla="*/ 286426 h 1602377"/>
              <a:gd name="connsiteX211" fmla="*/ 1431512 w 4188999"/>
              <a:gd name="connsiteY211" fmla="*/ 286426 h 1602377"/>
              <a:gd name="connsiteX212" fmla="*/ 1431512 w 4188999"/>
              <a:gd name="connsiteY212" fmla="*/ 198179 h 1602377"/>
              <a:gd name="connsiteX213" fmla="*/ 1334167 w 4188999"/>
              <a:gd name="connsiteY213" fmla="*/ 198179 h 1602377"/>
              <a:gd name="connsiteX214" fmla="*/ 1334167 w 4188999"/>
              <a:gd name="connsiteY214" fmla="*/ 55960 h 1602377"/>
              <a:gd name="connsiteX215" fmla="*/ 1223486 w 4188999"/>
              <a:gd name="connsiteY215" fmla="*/ 55960 h 1602377"/>
              <a:gd name="connsiteX216" fmla="*/ 1223486 w 4188999"/>
              <a:gd name="connsiteY216" fmla="*/ 198179 h 1602377"/>
              <a:gd name="connsiteX217" fmla="*/ 1140524 w 4188999"/>
              <a:gd name="connsiteY217" fmla="*/ 198179 h 1602377"/>
              <a:gd name="connsiteX218" fmla="*/ 1140524 w 4188999"/>
              <a:gd name="connsiteY218" fmla="*/ 286426 h 1602377"/>
              <a:gd name="connsiteX219" fmla="*/ 1223486 w 4188999"/>
              <a:gd name="connsiteY219" fmla="*/ 286426 h 1602377"/>
              <a:gd name="connsiteX220" fmla="*/ 1223486 w 4188999"/>
              <a:gd name="connsiteY220" fmla="*/ 544352 h 1602377"/>
              <a:gd name="connsiteX221" fmla="*/ 1368552 w 4188999"/>
              <a:gd name="connsiteY221" fmla="*/ 687613 h 1602377"/>
              <a:gd name="connsiteX222" fmla="*/ 884111 w 4188999"/>
              <a:gd name="connsiteY222" fmla="*/ 697081 h 1602377"/>
              <a:gd name="connsiteX223" fmla="*/ 1106424 w 4188999"/>
              <a:gd name="connsiteY223" fmla="*/ 530149 h 1602377"/>
              <a:gd name="connsiteX224" fmla="*/ 993838 w 4188999"/>
              <a:gd name="connsiteY224" fmla="*/ 530149 h 1602377"/>
              <a:gd name="connsiteX225" fmla="*/ 886015 w 4188999"/>
              <a:gd name="connsiteY225" fmla="*/ 604099 h 1602377"/>
              <a:gd name="connsiteX226" fmla="*/ 761048 w 4188999"/>
              <a:gd name="connsiteY226" fmla="*/ 441901 h 1602377"/>
              <a:gd name="connsiteX227" fmla="*/ 888873 w 4188999"/>
              <a:gd name="connsiteY227" fmla="*/ 277810 h 1602377"/>
              <a:gd name="connsiteX228" fmla="*/ 993838 w 4188999"/>
              <a:gd name="connsiteY228" fmla="*/ 351760 h 1602377"/>
              <a:gd name="connsiteX229" fmla="*/ 1105472 w 4188999"/>
              <a:gd name="connsiteY229" fmla="*/ 351760 h 1602377"/>
              <a:gd name="connsiteX230" fmla="*/ 886968 w 4188999"/>
              <a:gd name="connsiteY230" fmla="*/ 184828 h 1602377"/>
              <a:gd name="connsiteX231" fmla="*/ 641795 w 4188999"/>
              <a:gd name="connsiteY231" fmla="*/ 441807 h 1602377"/>
              <a:gd name="connsiteX232" fmla="*/ 884111 w 4188999"/>
              <a:gd name="connsiteY232" fmla="*/ 697081 h 1602377"/>
              <a:gd name="connsiteX233" fmla="*/ 208026 w 4188999"/>
              <a:gd name="connsiteY233" fmla="*/ 444837 h 1602377"/>
              <a:gd name="connsiteX234" fmla="*/ 252889 w 4188999"/>
              <a:gd name="connsiteY234" fmla="*/ 314927 h 1602377"/>
              <a:gd name="connsiteX235" fmla="*/ 312039 w 4188999"/>
              <a:gd name="connsiteY235" fmla="*/ 143261 h 1602377"/>
              <a:gd name="connsiteX236" fmla="*/ 312992 w 4188999"/>
              <a:gd name="connsiteY236" fmla="*/ 143261 h 1602377"/>
              <a:gd name="connsiteX237" fmla="*/ 372142 w 4188999"/>
              <a:gd name="connsiteY237" fmla="*/ 313980 h 1602377"/>
              <a:gd name="connsiteX238" fmla="*/ 417005 w 4188999"/>
              <a:gd name="connsiteY238" fmla="*/ 444837 h 1602377"/>
              <a:gd name="connsiteX239" fmla="*/ 208026 w 4188999"/>
              <a:gd name="connsiteY239" fmla="*/ 444837 h 1602377"/>
              <a:gd name="connsiteX240" fmla="*/ 0 w 4188999"/>
              <a:gd name="connsiteY240" fmla="*/ 682878 h 1602377"/>
              <a:gd name="connsiteX241" fmla="*/ 124968 w 4188999"/>
              <a:gd name="connsiteY241" fmla="*/ 682878 h 1602377"/>
              <a:gd name="connsiteX242" fmla="*/ 172688 w 4188999"/>
              <a:gd name="connsiteY242" fmla="*/ 544447 h 1602377"/>
              <a:gd name="connsiteX243" fmla="*/ 451295 w 4188999"/>
              <a:gd name="connsiteY243" fmla="*/ 544447 h 1602377"/>
              <a:gd name="connsiteX244" fmla="*/ 499015 w 4188999"/>
              <a:gd name="connsiteY244" fmla="*/ 682878 h 1602377"/>
              <a:gd name="connsiteX245" fmla="*/ 626840 w 4188999"/>
              <a:gd name="connsiteY245" fmla="*/ 682878 h 1602377"/>
              <a:gd name="connsiteX246" fmla="*/ 380714 w 4188999"/>
              <a:gd name="connsiteY246" fmla="*/ 18937 h 1602377"/>
              <a:gd name="connsiteX247" fmla="*/ 248984 w 4188999"/>
              <a:gd name="connsiteY247" fmla="*/ 18937 h 1602377"/>
              <a:gd name="connsiteX248" fmla="*/ 0 w 4188999"/>
              <a:gd name="connsiteY248" fmla="*/ 682878 h 1602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4188999" h="1602377">
                <a:moveTo>
                  <a:pt x="4115562" y="1595750"/>
                </a:moveTo>
                <a:cubicBezTo>
                  <a:pt x="4155662" y="1595750"/>
                  <a:pt x="4189000" y="1563462"/>
                  <a:pt x="4189000" y="1522747"/>
                </a:cubicBezTo>
                <a:cubicBezTo>
                  <a:pt x="4189000" y="1482884"/>
                  <a:pt x="4155567" y="1450690"/>
                  <a:pt x="4115562" y="1450690"/>
                </a:cubicBezTo>
                <a:cubicBezTo>
                  <a:pt x="4075462" y="1450690"/>
                  <a:pt x="4042124" y="1482978"/>
                  <a:pt x="4042124" y="1522747"/>
                </a:cubicBezTo>
                <a:cubicBezTo>
                  <a:pt x="4042124" y="1563556"/>
                  <a:pt x="4075462" y="1595750"/>
                  <a:pt x="4115562" y="1595750"/>
                </a:cubicBezTo>
                <a:moveTo>
                  <a:pt x="3601307" y="1296067"/>
                </a:moveTo>
                <a:cubicBezTo>
                  <a:pt x="3611785" y="1227798"/>
                  <a:pt x="3664268" y="1179414"/>
                  <a:pt x="3731038" y="1179414"/>
                </a:cubicBezTo>
                <a:cubicBezTo>
                  <a:pt x="3803523" y="1179414"/>
                  <a:pt x="3849338" y="1225905"/>
                  <a:pt x="3859816" y="1296067"/>
                </a:cubicBezTo>
                <a:lnTo>
                  <a:pt x="3601307" y="1296067"/>
                </a:lnTo>
                <a:close/>
                <a:moveTo>
                  <a:pt x="3735800" y="1602378"/>
                </a:moveTo>
                <a:cubicBezTo>
                  <a:pt x="3856006" y="1602378"/>
                  <a:pt x="3934206" y="1544524"/>
                  <a:pt x="3960019" y="1462053"/>
                </a:cubicBezTo>
                <a:lnTo>
                  <a:pt x="3839813" y="1462053"/>
                </a:lnTo>
                <a:cubicBezTo>
                  <a:pt x="3824573" y="1490459"/>
                  <a:pt x="3793046" y="1513278"/>
                  <a:pt x="3737705" y="1513278"/>
                </a:cubicBezTo>
                <a:cubicBezTo>
                  <a:pt x="3661410" y="1513278"/>
                  <a:pt x="3605117" y="1459212"/>
                  <a:pt x="3599403" y="1378634"/>
                </a:cubicBezTo>
                <a:lnTo>
                  <a:pt x="3973354" y="1378634"/>
                </a:lnTo>
                <a:cubicBezTo>
                  <a:pt x="3971449" y="1194658"/>
                  <a:pt x="3874103" y="1089367"/>
                  <a:pt x="3728180" y="1089367"/>
                </a:cubicBezTo>
                <a:cubicBezTo>
                  <a:pt x="3595592" y="1089367"/>
                  <a:pt x="3483959" y="1195605"/>
                  <a:pt x="3483959" y="1347387"/>
                </a:cubicBezTo>
                <a:cubicBezTo>
                  <a:pt x="3483959" y="1500022"/>
                  <a:pt x="3580353" y="1602378"/>
                  <a:pt x="3735800" y="1602378"/>
                </a:cubicBezTo>
                <a:moveTo>
                  <a:pt x="3363754" y="1592909"/>
                </a:moveTo>
                <a:cubicBezTo>
                  <a:pt x="3390424" y="1592909"/>
                  <a:pt x="3420047" y="1589122"/>
                  <a:pt x="3436239" y="1583441"/>
                </a:cubicBezTo>
                <a:lnTo>
                  <a:pt x="3436239" y="1500969"/>
                </a:lnTo>
                <a:cubicBezTo>
                  <a:pt x="3420047" y="1503809"/>
                  <a:pt x="3405664" y="1505703"/>
                  <a:pt x="3394234" y="1505703"/>
                </a:cubicBezTo>
                <a:cubicBezTo>
                  <a:pt x="3346514" y="1505703"/>
                  <a:pt x="3329369" y="1479191"/>
                  <a:pt x="3329369" y="1428912"/>
                </a:cubicBezTo>
                <a:lnTo>
                  <a:pt x="3329369" y="1191818"/>
                </a:lnTo>
                <a:lnTo>
                  <a:pt x="3426714" y="1191818"/>
                </a:lnTo>
                <a:lnTo>
                  <a:pt x="3426714" y="1103570"/>
                </a:lnTo>
                <a:lnTo>
                  <a:pt x="3329369" y="1103570"/>
                </a:lnTo>
                <a:lnTo>
                  <a:pt x="3329369" y="961256"/>
                </a:lnTo>
                <a:lnTo>
                  <a:pt x="3218688" y="961256"/>
                </a:lnTo>
                <a:lnTo>
                  <a:pt x="3218688" y="1103570"/>
                </a:lnTo>
                <a:lnTo>
                  <a:pt x="3135725" y="1103570"/>
                </a:lnTo>
                <a:lnTo>
                  <a:pt x="3135725" y="1191818"/>
                </a:lnTo>
                <a:lnTo>
                  <a:pt x="3218688" y="1191818"/>
                </a:lnTo>
                <a:lnTo>
                  <a:pt x="3218688" y="1449743"/>
                </a:lnTo>
                <a:cubicBezTo>
                  <a:pt x="3218688" y="1556928"/>
                  <a:pt x="3284601" y="1592909"/>
                  <a:pt x="3363754" y="1592909"/>
                </a:cubicBezTo>
                <a:moveTo>
                  <a:pt x="2815209" y="1602378"/>
                </a:moveTo>
                <a:cubicBezTo>
                  <a:pt x="2879122" y="1602378"/>
                  <a:pt x="2925890" y="1576813"/>
                  <a:pt x="2952560" y="1528428"/>
                </a:cubicBezTo>
                <a:lnTo>
                  <a:pt x="2952560" y="1588175"/>
                </a:lnTo>
                <a:lnTo>
                  <a:pt x="3064193" y="1588175"/>
                </a:lnTo>
                <a:lnTo>
                  <a:pt x="3064193" y="1103570"/>
                </a:lnTo>
                <a:lnTo>
                  <a:pt x="2950655" y="1103570"/>
                </a:lnTo>
                <a:lnTo>
                  <a:pt x="2950655" y="1372006"/>
                </a:lnTo>
                <a:cubicBezTo>
                  <a:pt x="2950655" y="1469722"/>
                  <a:pt x="2899124" y="1509490"/>
                  <a:pt x="2848547" y="1509490"/>
                </a:cubicBezTo>
                <a:cubicBezTo>
                  <a:pt x="2791301" y="1509490"/>
                  <a:pt x="2766536" y="1471521"/>
                  <a:pt x="2766536" y="1407040"/>
                </a:cubicBezTo>
                <a:lnTo>
                  <a:pt x="2766536" y="1103570"/>
                </a:lnTo>
                <a:lnTo>
                  <a:pt x="2652998" y="1103570"/>
                </a:lnTo>
                <a:lnTo>
                  <a:pt x="2652998" y="1424178"/>
                </a:lnTo>
                <a:cubicBezTo>
                  <a:pt x="2652998" y="1541684"/>
                  <a:pt x="2719769" y="1602378"/>
                  <a:pt x="2815209" y="1602378"/>
                </a:cubicBezTo>
                <a:moveTo>
                  <a:pt x="2499360" y="1592909"/>
                </a:moveTo>
                <a:cubicBezTo>
                  <a:pt x="2526030" y="1592909"/>
                  <a:pt x="2555653" y="1589122"/>
                  <a:pt x="2571845" y="1583441"/>
                </a:cubicBezTo>
                <a:lnTo>
                  <a:pt x="2571845" y="1500969"/>
                </a:lnTo>
                <a:cubicBezTo>
                  <a:pt x="2555653" y="1503809"/>
                  <a:pt x="2541270" y="1505703"/>
                  <a:pt x="2529840" y="1505703"/>
                </a:cubicBezTo>
                <a:cubicBezTo>
                  <a:pt x="2482120" y="1505703"/>
                  <a:pt x="2464975" y="1479191"/>
                  <a:pt x="2464975" y="1428912"/>
                </a:cubicBezTo>
                <a:lnTo>
                  <a:pt x="2464975" y="1191818"/>
                </a:lnTo>
                <a:lnTo>
                  <a:pt x="2562320" y="1191818"/>
                </a:lnTo>
                <a:lnTo>
                  <a:pt x="2562320" y="1103570"/>
                </a:lnTo>
                <a:lnTo>
                  <a:pt x="2465070" y="1103570"/>
                </a:lnTo>
                <a:lnTo>
                  <a:pt x="2465070" y="961256"/>
                </a:lnTo>
                <a:lnTo>
                  <a:pt x="2354390" y="961256"/>
                </a:lnTo>
                <a:lnTo>
                  <a:pt x="2354390" y="1103570"/>
                </a:lnTo>
                <a:lnTo>
                  <a:pt x="2271427" y="1103570"/>
                </a:lnTo>
                <a:lnTo>
                  <a:pt x="2271427" y="1191818"/>
                </a:lnTo>
                <a:lnTo>
                  <a:pt x="2354390" y="1191818"/>
                </a:lnTo>
                <a:lnTo>
                  <a:pt x="2354390" y="1449743"/>
                </a:lnTo>
                <a:cubicBezTo>
                  <a:pt x="2354390" y="1556928"/>
                  <a:pt x="2420207" y="1592909"/>
                  <a:pt x="2499360" y="1592909"/>
                </a:cubicBezTo>
                <a:moveTo>
                  <a:pt x="2069116" y="980194"/>
                </a:moveTo>
                <a:cubicBezTo>
                  <a:pt x="2069116" y="1021003"/>
                  <a:pt x="2102549" y="1054144"/>
                  <a:pt x="2143506" y="1054144"/>
                </a:cubicBezTo>
                <a:cubicBezTo>
                  <a:pt x="2184559" y="1054144"/>
                  <a:pt x="2217896" y="1020909"/>
                  <a:pt x="2217896" y="980194"/>
                </a:cubicBezTo>
                <a:cubicBezTo>
                  <a:pt x="2217896" y="938437"/>
                  <a:pt x="2184464" y="905297"/>
                  <a:pt x="2143506" y="905297"/>
                </a:cubicBezTo>
                <a:cubicBezTo>
                  <a:pt x="2102549" y="905297"/>
                  <a:pt x="2069116" y="938532"/>
                  <a:pt x="2069116" y="980194"/>
                </a:cubicBezTo>
                <a:moveTo>
                  <a:pt x="2087213" y="1588175"/>
                </a:moveTo>
                <a:lnTo>
                  <a:pt x="2199799" y="1588175"/>
                </a:lnTo>
                <a:lnTo>
                  <a:pt x="2199799" y="1103570"/>
                </a:lnTo>
                <a:lnTo>
                  <a:pt x="2087213" y="1103570"/>
                </a:lnTo>
                <a:lnTo>
                  <a:pt x="2087213" y="1588175"/>
                </a:lnTo>
                <a:close/>
                <a:moveTo>
                  <a:pt x="1928908" y="1592909"/>
                </a:moveTo>
                <a:cubicBezTo>
                  <a:pt x="1955578" y="1592909"/>
                  <a:pt x="1985201" y="1589122"/>
                  <a:pt x="2001393" y="1583441"/>
                </a:cubicBezTo>
                <a:lnTo>
                  <a:pt x="2001393" y="1500969"/>
                </a:lnTo>
                <a:cubicBezTo>
                  <a:pt x="1985201" y="1503809"/>
                  <a:pt x="1970818" y="1505703"/>
                  <a:pt x="1959388" y="1505703"/>
                </a:cubicBezTo>
                <a:cubicBezTo>
                  <a:pt x="1911668" y="1505703"/>
                  <a:pt x="1894523" y="1479191"/>
                  <a:pt x="1894523" y="1428912"/>
                </a:cubicBezTo>
                <a:lnTo>
                  <a:pt x="1894523" y="1191818"/>
                </a:lnTo>
                <a:lnTo>
                  <a:pt x="1991868" y="1191818"/>
                </a:lnTo>
                <a:lnTo>
                  <a:pt x="1991868" y="1103570"/>
                </a:lnTo>
                <a:lnTo>
                  <a:pt x="1894523" y="1103570"/>
                </a:lnTo>
                <a:lnTo>
                  <a:pt x="1894523" y="961256"/>
                </a:lnTo>
                <a:lnTo>
                  <a:pt x="1783842" y="961256"/>
                </a:lnTo>
                <a:lnTo>
                  <a:pt x="1783842" y="1103570"/>
                </a:lnTo>
                <a:lnTo>
                  <a:pt x="1700879" y="1103570"/>
                </a:lnTo>
                <a:lnTo>
                  <a:pt x="1700879" y="1191818"/>
                </a:lnTo>
                <a:lnTo>
                  <a:pt x="1783842" y="1191818"/>
                </a:lnTo>
                <a:lnTo>
                  <a:pt x="1783842" y="1449743"/>
                </a:lnTo>
                <a:cubicBezTo>
                  <a:pt x="1783842" y="1556928"/>
                  <a:pt x="1849660" y="1592909"/>
                  <a:pt x="1928908" y="1592909"/>
                </a:cubicBezTo>
                <a:moveTo>
                  <a:pt x="1450848" y="1602378"/>
                </a:moveTo>
                <a:cubicBezTo>
                  <a:pt x="1573911" y="1602378"/>
                  <a:pt x="1666494" y="1541684"/>
                  <a:pt x="1666494" y="1444914"/>
                </a:cubicBezTo>
                <a:cubicBezTo>
                  <a:pt x="1666494" y="1360549"/>
                  <a:pt x="1595914" y="1322579"/>
                  <a:pt x="1488091" y="1298813"/>
                </a:cubicBezTo>
                <a:lnTo>
                  <a:pt x="1428941" y="1285557"/>
                </a:lnTo>
                <a:cubicBezTo>
                  <a:pt x="1374553" y="1274195"/>
                  <a:pt x="1351693" y="1260939"/>
                  <a:pt x="1351693" y="1229598"/>
                </a:cubicBezTo>
                <a:cubicBezTo>
                  <a:pt x="1351693" y="1194469"/>
                  <a:pt x="1387031" y="1172691"/>
                  <a:pt x="1435608" y="1172691"/>
                </a:cubicBezTo>
                <a:cubicBezTo>
                  <a:pt x="1489996" y="1172691"/>
                  <a:pt x="1524381" y="1195416"/>
                  <a:pt x="1535811" y="1234332"/>
                </a:cubicBezTo>
                <a:lnTo>
                  <a:pt x="1649349" y="1234332"/>
                </a:lnTo>
                <a:cubicBezTo>
                  <a:pt x="1637919" y="1155647"/>
                  <a:pt x="1566386" y="1090219"/>
                  <a:pt x="1436561" y="1090219"/>
                </a:cubicBezTo>
                <a:cubicBezTo>
                  <a:pt x="1318260" y="1090219"/>
                  <a:pt x="1236155" y="1150913"/>
                  <a:pt x="1236155" y="1236320"/>
                </a:cubicBezTo>
                <a:cubicBezTo>
                  <a:pt x="1236155" y="1316898"/>
                  <a:pt x="1294352" y="1357708"/>
                  <a:pt x="1400270" y="1380433"/>
                </a:cubicBezTo>
                <a:lnTo>
                  <a:pt x="1457516" y="1392742"/>
                </a:lnTo>
                <a:cubicBezTo>
                  <a:pt x="1526191" y="1406945"/>
                  <a:pt x="1551051" y="1423137"/>
                  <a:pt x="1551051" y="1456277"/>
                </a:cubicBezTo>
                <a:cubicBezTo>
                  <a:pt x="1551051" y="1496140"/>
                  <a:pt x="1511903" y="1518864"/>
                  <a:pt x="1456563" y="1518864"/>
                </a:cubicBezTo>
                <a:cubicBezTo>
                  <a:pt x="1386935" y="1518864"/>
                  <a:pt x="1349693" y="1485629"/>
                  <a:pt x="1341120" y="1437339"/>
                </a:cubicBezTo>
                <a:lnTo>
                  <a:pt x="1219010" y="1437339"/>
                </a:lnTo>
                <a:cubicBezTo>
                  <a:pt x="1226630" y="1534109"/>
                  <a:pt x="1309688" y="1602378"/>
                  <a:pt x="1450848" y="1602378"/>
                </a:cubicBezTo>
                <a:moveTo>
                  <a:pt x="720090" y="1588175"/>
                </a:moveTo>
                <a:lnTo>
                  <a:pt x="833628" y="1588175"/>
                </a:lnTo>
                <a:lnTo>
                  <a:pt x="833628" y="1317845"/>
                </a:lnTo>
                <a:cubicBezTo>
                  <a:pt x="833628" y="1222023"/>
                  <a:pt x="887063" y="1182254"/>
                  <a:pt x="943356" y="1182254"/>
                </a:cubicBezTo>
                <a:cubicBezTo>
                  <a:pt x="1002506" y="1182254"/>
                  <a:pt x="1023461" y="1222117"/>
                  <a:pt x="1023461" y="1275236"/>
                </a:cubicBezTo>
                <a:lnTo>
                  <a:pt x="1023461" y="1588175"/>
                </a:lnTo>
                <a:lnTo>
                  <a:pt x="1137952" y="1588175"/>
                </a:lnTo>
                <a:lnTo>
                  <a:pt x="1137952" y="1265673"/>
                </a:lnTo>
                <a:cubicBezTo>
                  <a:pt x="1137952" y="1151860"/>
                  <a:pt x="1074039" y="1089272"/>
                  <a:pt x="975741" y="1089272"/>
                </a:cubicBezTo>
                <a:cubicBezTo>
                  <a:pt x="905161" y="1089272"/>
                  <a:pt x="856488" y="1125348"/>
                  <a:pt x="830675" y="1166063"/>
                </a:cubicBezTo>
                <a:lnTo>
                  <a:pt x="830675" y="1103475"/>
                </a:lnTo>
                <a:lnTo>
                  <a:pt x="720090" y="1103475"/>
                </a:lnTo>
                <a:lnTo>
                  <a:pt x="720090" y="1588175"/>
                </a:lnTo>
                <a:close/>
                <a:moveTo>
                  <a:pt x="471964" y="1588175"/>
                </a:moveTo>
                <a:lnTo>
                  <a:pt x="591217" y="1588175"/>
                </a:lnTo>
                <a:lnTo>
                  <a:pt x="591217" y="924329"/>
                </a:lnTo>
                <a:lnTo>
                  <a:pt x="471964" y="924329"/>
                </a:lnTo>
                <a:lnTo>
                  <a:pt x="471964" y="1588175"/>
                </a:lnTo>
                <a:close/>
                <a:moveTo>
                  <a:pt x="3960971" y="697081"/>
                </a:moveTo>
                <a:cubicBezTo>
                  <a:pt x="4084034" y="697081"/>
                  <a:pt x="4176617" y="636387"/>
                  <a:pt x="4176617" y="539618"/>
                </a:cubicBezTo>
                <a:cubicBezTo>
                  <a:pt x="4176617" y="455157"/>
                  <a:pt x="4106037" y="417283"/>
                  <a:pt x="3998214" y="393517"/>
                </a:cubicBezTo>
                <a:lnTo>
                  <a:pt x="3939064" y="380261"/>
                </a:lnTo>
                <a:cubicBezTo>
                  <a:pt x="3884676" y="368898"/>
                  <a:pt x="3861816" y="355642"/>
                  <a:pt x="3861816" y="324301"/>
                </a:cubicBezTo>
                <a:cubicBezTo>
                  <a:pt x="3861816" y="289172"/>
                  <a:pt x="3897154" y="267394"/>
                  <a:pt x="3945731" y="267394"/>
                </a:cubicBezTo>
                <a:cubicBezTo>
                  <a:pt x="4000119" y="267394"/>
                  <a:pt x="4034504" y="290119"/>
                  <a:pt x="4045934" y="329035"/>
                </a:cubicBezTo>
                <a:lnTo>
                  <a:pt x="4159472" y="329035"/>
                </a:lnTo>
                <a:cubicBezTo>
                  <a:pt x="4148042" y="250351"/>
                  <a:pt x="4076510" y="184923"/>
                  <a:pt x="3946684" y="184923"/>
                </a:cubicBezTo>
                <a:cubicBezTo>
                  <a:pt x="3828383" y="184923"/>
                  <a:pt x="3746278" y="245617"/>
                  <a:pt x="3746278" y="331024"/>
                </a:cubicBezTo>
                <a:cubicBezTo>
                  <a:pt x="3746278" y="411602"/>
                  <a:pt x="3804476" y="452412"/>
                  <a:pt x="3910394" y="475136"/>
                </a:cubicBezTo>
                <a:lnTo>
                  <a:pt x="3967639" y="487446"/>
                </a:lnTo>
                <a:cubicBezTo>
                  <a:pt x="4036314" y="501649"/>
                  <a:pt x="4061174" y="517840"/>
                  <a:pt x="4061174" y="550980"/>
                </a:cubicBezTo>
                <a:cubicBezTo>
                  <a:pt x="4061174" y="590843"/>
                  <a:pt x="4022027" y="613568"/>
                  <a:pt x="3966686" y="613568"/>
                </a:cubicBezTo>
                <a:cubicBezTo>
                  <a:pt x="3897059" y="613568"/>
                  <a:pt x="3859816" y="580333"/>
                  <a:pt x="3851243" y="532043"/>
                </a:cubicBezTo>
                <a:lnTo>
                  <a:pt x="3729133" y="532043"/>
                </a:lnTo>
                <a:cubicBezTo>
                  <a:pt x="3736848" y="628812"/>
                  <a:pt x="3819811" y="697081"/>
                  <a:pt x="3960971" y="697081"/>
                </a:cubicBezTo>
                <a:moveTo>
                  <a:pt x="3307747" y="390771"/>
                </a:moveTo>
                <a:cubicBezTo>
                  <a:pt x="3318224" y="322502"/>
                  <a:pt x="3370707" y="274117"/>
                  <a:pt x="3437478" y="274117"/>
                </a:cubicBezTo>
                <a:cubicBezTo>
                  <a:pt x="3509963" y="274117"/>
                  <a:pt x="3555778" y="320608"/>
                  <a:pt x="3566255" y="390771"/>
                </a:cubicBezTo>
                <a:lnTo>
                  <a:pt x="3307747" y="390771"/>
                </a:lnTo>
                <a:close/>
                <a:moveTo>
                  <a:pt x="3442240" y="697081"/>
                </a:moveTo>
                <a:cubicBezTo>
                  <a:pt x="3562445" y="697081"/>
                  <a:pt x="3640646" y="639228"/>
                  <a:pt x="3666458" y="556756"/>
                </a:cubicBezTo>
                <a:lnTo>
                  <a:pt x="3546253" y="556756"/>
                </a:lnTo>
                <a:cubicBezTo>
                  <a:pt x="3531013" y="585257"/>
                  <a:pt x="3499485" y="607981"/>
                  <a:pt x="3444145" y="607981"/>
                </a:cubicBezTo>
                <a:cubicBezTo>
                  <a:pt x="3367849" y="607981"/>
                  <a:pt x="3311557" y="553915"/>
                  <a:pt x="3305842" y="473337"/>
                </a:cubicBezTo>
                <a:lnTo>
                  <a:pt x="3679889" y="473337"/>
                </a:lnTo>
                <a:cubicBezTo>
                  <a:pt x="3677984" y="289362"/>
                  <a:pt x="3580638" y="184070"/>
                  <a:pt x="3434715" y="184070"/>
                </a:cubicBezTo>
                <a:cubicBezTo>
                  <a:pt x="3302127" y="184070"/>
                  <a:pt x="3190494" y="290308"/>
                  <a:pt x="3190494" y="441996"/>
                </a:cubicBezTo>
                <a:cubicBezTo>
                  <a:pt x="3190399" y="594631"/>
                  <a:pt x="3286792" y="697081"/>
                  <a:pt x="3442240" y="697081"/>
                </a:cubicBezTo>
                <a:moveTo>
                  <a:pt x="2968371" y="74897"/>
                </a:moveTo>
                <a:cubicBezTo>
                  <a:pt x="2968371" y="115707"/>
                  <a:pt x="3001804" y="148847"/>
                  <a:pt x="3042761" y="148847"/>
                </a:cubicBezTo>
                <a:cubicBezTo>
                  <a:pt x="3083814" y="148847"/>
                  <a:pt x="3117152" y="115612"/>
                  <a:pt x="3117152" y="74897"/>
                </a:cubicBezTo>
                <a:cubicBezTo>
                  <a:pt x="3117152" y="33140"/>
                  <a:pt x="3083719" y="0"/>
                  <a:pt x="3042761" y="0"/>
                </a:cubicBezTo>
                <a:cubicBezTo>
                  <a:pt x="3001804" y="0"/>
                  <a:pt x="2968371" y="33235"/>
                  <a:pt x="2968371" y="74897"/>
                </a:cubicBezTo>
                <a:moveTo>
                  <a:pt x="2986469" y="682878"/>
                </a:moveTo>
                <a:lnTo>
                  <a:pt x="3099054" y="682878"/>
                </a:lnTo>
                <a:lnTo>
                  <a:pt x="3099054" y="198179"/>
                </a:lnTo>
                <a:lnTo>
                  <a:pt x="2986469" y="198179"/>
                </a:lnTo>
                <a:lnTo>
                  <a:pt x="2986469" y="682878"/>
                </a:lnTo>
                <a:close/>
                <a:moveTo>
                  <a:pt x="2628995" y="682878"/>
                </a:moveTo>
                <a:lnTo>
                  <a:pt x="2742533" y="682878"/>
                </a:lnTo>
                <a:lnTo>
                  <a:pt x="2742533" y="463774"/>
                </a:lnTo>
                <a:cubicBezTo>
                  <a:pt x="2742533" y="377420"/>
                  <a:pt x="2767298" y="320513"/>
                  <a:pt x="2826449" y="299682"/>
                </a:cubicBezTo>
                <a:cubicBezTo>
                  <a:pt x="2850261" y="291161"/>
                  <a:pt x="2878931" y="289267"/>
                  <a:pt x="2913316" y="292108"/>
                </a:cubicBezTo>
                <a:lnTo>
                  <a:pt x="2913316" y="183976"/>
                </a:lnTo>
                <a:cubicBezTo>
                  <a:pt x="2828354" y="179241"/>
                  <a:pt x="2771204" y="211435"/>
                  <a:pt x="2739676" y="297789"/>
                </a:cubicBezTo>
                <a:lnTo>
                  <a:pt x="2739676" y="198179"/>
                </a:lnTo>
                <a:lnTo>
                  <a:pt x="2628995" y="198179"/>
                </a:lnTo>
                <a:lnTo>
                  <a:pt x="2628995" y="682878"/>
                </a:lnTo>
                <a:close/>
                <a:moveTo>
                  <a:pt x="2140744" y="440102"/>
                </a:moveTo>
                <a:cubicBezTo>
                  <a:pt x="2140744" y="339545"/>
                  <a:pt x="2184654" y="275064"/>
                  <a:pt x="2264759" y="275064"/>
                </a:cubicBezTo>
                <a:cubicBezTo>
                  <a:pt x="2340102" y="275064"/>
                  <a:pt x="2392585" y="344280"/>
                  <a:pt x="2392585" y="440102"/>
                </a:cubicBezTo>
                <a:cubicBezTo>
                  <a:pt x="2392585" y="536872"/>
                  <a:pt x="2340102" y="607034"/>
                  <a:pt x="2264759" y="607034"/>
                </a:cubicBezTo>
                <a:cubicBezTo>
                  <a:pt x="2184654" y="607034"/>
                  <a:pt x="2140744" y="541511"/>
                  <a:pt x="2140744" y="440102"/>
                </a:cubicBezTo>
                <a:moveTo>
                  <a:pt x="2242852" y="697081"/>
                </a:moveTo>
                <a:cubicBezTo>
                  <a:pt x="2313432" y="697081"/>
                  <a:pt x="2364962" y="665740"/>
                  <a:pt x="2390775" y="622184"/>
                </a:cubicBezTo>
                <a:lnTo>
                  <a:pt x="2390775" y="682878"/>
                </a:lnTo>
                <a:lnTo>
                  <a:pt x="2505266" y="682878"/>
                </a:lnTo>
                <a:lnTo>
                  <a:pt x="2505266" y="198179"/>
                </a:lnTo>
                <a:lnTo>
                  <a:pt x="2390775" y="198179"/>
                </a:lnTo>
                <a:lnTo>
                  <a:pt x="2390775" y="260766"/>
                </a:lnTo>
                <a:cubicBezTo>
                  <a:pt x="2365058" y="217116"/>
                  <a:pt x="2313527" y="183976"/>
                  <a:pt x="2242852" y="183976"/>
                </a:cubicBezTo>
                <a:cubicBezTo>
                  <a:pt x="2118836" y="183976"/>
                  <a:pt x="2024348" y="280745"/>
                  <a:pt x="2024348" y="440008"/>
                </a:cubicBezTo>
                <a:cubicBezTo>
                  <a:pt x="2024348" y="599270"/>
                  <a:pt x="2118836" y="697081"/>
                  <a:pt x="2242852" y="697081"/>
                </a:cubicBezTo>
                <a:moveTo>
                  <a:pt x="1683068" y="697081"/>
                </a:moveTo>
                <a:cubicBezTo>
                  <a:pt x="1746980" y="697081"/>
                  <a:pt x="1793748" y="671516"/>
                  <a:pt x="1820418" y="623131"/>
                </a:cubicBezTo>
                <a:lnTo>
                  <a:pt x="1820418" y="682878"/>
                </a:lnTo>
                <a:lnTo>
                  <a:pt x="1932051" y="682878"/>
                </a:lnTo>
                <a:lnTo>
                  <a:pt x="1932051" y="198179"/>
                </a:lnTo>
                <a:lnTo>
                  <a:pt x="1818513" y="198179"/>
                </a:lnTo>
                <a:lnTo>
                  <a:pt x="1818513" y="466615"/>
                </a:lnTo>
                <a:cubicBezTo>
                  <a:pt x="1818513" y="564331"/>
                  <a:pt x="1766983" y="604099"/>
                  <a:pt x="1716405" y="604099"/>
                </a:cubicBezTo>
                <a:cubicBezTo>
                  <a:pt x="1659160" y="604099"/>
                  <a:pt x="1634395" y="566130"/>
                  <a:pt x="1634395" y="501649"/>
                </a:cubicBezTo>
                <a:lnTo>
                  <a:pt x="1634395" y="198179"/>
                </a:lnTo>
                <a:lnTo>
                  <a:pt x="1520857" y="198179"/>
                </a:lnTo>
                <a:lnTo>
                  <a:pt x="1520857" y="518787"/>
                </a:lnTo>
                <a:cubicBezTo>
                  <a:pt x="1520952" y="636387"/>
                  <a:pt x="1587722" y="697081"/>
                  <a:pt x="1683068" y="697081"/>
                </a:cubicBezTo>
                <a:moveTo>
                  <a:pt x="1368552" y="687613"/>
                </a:moveTo>
                <a:cubicBezTo>
                  <a:pt x="1395222" y="687613"/>
                  <a:pt x="1424845" y="683825"/>
                  <a:pt x="1441037" y="678144"/>
                </a:cubicBezTo>
                <a:lnTo>
                  <a:pt x="1441037" y="595577"/>
                </a:lnTo>
                <a:cubicBezTo>
                  <a:pt x="1424845" y="598418"/>
                  <a:pt x="1410462" y="600312"/>
                  <a:pt x="1399032" y="600312"/>
                </a:cubicBezTo>
                <a:cubicBezTo>
                  <a:pt x="1351312" y="600312"/>
                  <a:pt x="1334167" y="573800"/>
                  <a:pt x="1334167" y="523521"/>
                </a:cubicBezTo>
                <a:lnTo>
                  <a:pt x="1334167" y="286426"/>
                </a:lnTo>
                <a:lnTo>
                  <a:pt x="1431512" y="286426"/>
                </a:lnTo>
                <a:lnTo>
                  <a:pt x="1431512" y="198179"/>
                </a:lnTo>
                <a:lnTo>
                  <a:pt x="1334167" y="198179"/>
                </a:lnTo>
                <a:lnTo>
                  <a:pt x="1334167" y="55960"/>
                </a:lnTo>
                <a:lnTo>
                  <a:pt x="1223486" y="55960"/>
                </a:lnTo>
                <a:lnTo>
                  <a:pt x="1223486" y="198179"/>
                </a:lnTo>
                <a:lnTo>
                  <a:pt x="1140524" y="198179"/>
                </a:lnTo>
                <a:lnTo>
                  <a:pt x="1140524" y="286426"/>
                </a:lnTo>
                <a:lnTo>
                  <a:pt x="1223486" y="286426"/>
                </a:lnTo>
                <a:lnTo>
                  <a:pt x="1223486" y="544352"/>
                </a:lnTo>
                <a:cubicBezTo>
                  <a:pt x="1223486" y="651537"/>
                  <a:pt x="1289399" y="687613"/>
                  <a:pt x="1368552" y="687613"/>
                </a:cubicBezTo>
                <a:moveTo>
                  <a:pt x="884111" y="697081"/>
                </a:moveTo>
                <a:cubicBezTo>
                  <a:pt x="1011936" y="697081"/>
                  <a:pt x="1093089" y="620291"/>
                  <a:pt x="1106424" y="530149"/>
                </a:cubicBezTo>
                <a:lnTo>
                  <a:pt x="993838" y="530149"/>
                </a:lnTo>
                <a:cubicBezTo>
                  <a:pt x="978599" y="572853"/>
                  <a:pt x="946118" y="604099"/>
                  <a:pt x="886015" y="604099"/>
                </a:cubicBezTo>
                <a:cubicBezTo>
                  <a:pt x="816388" y="604099"/>
                  <a:pt x="761048" y="548140"/>
                  <a:pt x="761048" y="441901"/>
                </a:cubicBezTo>
                <a:cubicBezTo>
                  <a:pt x="761048" y="334716"/>
                  <a:pt x="815435" y="277810"/>
                  <a:pt x="888873" y="277810"/>
                </a:cubicBezTo>
                <a:cubicBezTo>
                  <a:pt x="944213" y="277810"/>
                  <a:pt x="978599" y="308204"/>
                  <a:pt x="993838" y="351760"/>
                </a:cubicBezTo>
                <a:lnTo>
                  <a:pt x="1105472" y="351760"/>
                </a:lnTo>
                <a:cubicBezTo>
                  <a:pt x="1092137" y="260672"/>
                  <a:pt x="1013841" y="184828"/>
                  <a:pt x="886968" y="184828"/>
                </a:cubicBezTo>
                <a:cubicBezTo>
                  <a:pt x="746760" y="184828"/>
                  <a:pt x="641795" y="285385"/>
                  <a:pt x="641795" y="441807"/>
                </a:cubicBezTo>
                <a:cubicBezTo>
                  <a:pt x="641795" y="600312"/>
                  <a:pt x="744855" y="697081"/>
                  <a:pt x="884111" y="697081"/>
                </a:cubicBezTo>
                <a:moveTo>
                  <a:pt x="208026" y="444837"/>
                </a:moveTo>
                <a:lnTo>
                  <a:pt x="252889" y="314927"/>
                </a:lnTo>
                <a:cubicBezTo>
                  <a:pt x="271939" y="265595"/>
                  <a:pt x="290132" y="209636"/>
                  <a:pt x="312039" y="143261"/>
                </a:cubicBezTo>
                <a:lnTo>
                  <a:pt x="312992" y="143261"/>
                </a:lnTo>
                <a:cubicBezTo>
                  <a:pt x="335851" y="209636"/>
                  <a:pt x="354997" y="266542"/>
                  <a:pt x="372142" y="313980"/>
                </a:cubicBezTo>
                <a:lnTo>
                  <a:pt x="417005" y="444837"/>
                </a:lnTo>
                <a:lnTo>
                  <a:pt x="208026" y="444837"/>
                </a:lnTo>
                <a:close/>
                <a:moveTo>
                  <a:pt x="0" y="682878"/>
                </a:moveTo>
                <a:lnTo>
                  <a:pt x="124968" y="682878"/>
                </a:lnTo>
                <a:lnTo>
                  <a:pt x="172688" y="544447"/>
                </a:lnTo>
                <a:lnTo>
                  <a:pt x="451295" y="544447"/>
                </a:lnTo>
                <a:lnTo>
                  <a:pt x="499015" y="682878"/>
                </a:lnTo>
                <a:lnTo>
                  <a:pt x="626840" y="682878"/>
                </a:lnTo>
                <a:lnTo>
                  <a:pt x="380714" y="18937"/>
                </a:lnTo>
                <a:lnTo>
                  <a:pt x="248984" y="18937"/>
                </a:lnTo>
                <a:lnTo>
                  <a:pt x="0" y="682878"/>
                </a:lnTo>
                <a:close/>
              </a:path>
            </a:pathLst>
          </a:custGeom>
          <a:solidFill>
            <a:schemeClr val="bg1"/>
          </a:solidFill>
          <a:ln w="9525"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94FD21CF-524B-AB1F-E0AC-5C7A5BCD6430}"/>
              </a:ext>
            </a:extLst>
          </p:cNvPr>
          <p:cNvSpPr/>
          <p:nvPr userDrawn="1"/>
        </p:nvSpPr>
        <p:spPr>
          <a:xfrm>
            <a:off x="8188346" y="2855934"/>
            <a:ext cx="3692504" cy="3692504"/>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bg1"/>
          </a:solidFill>
          <a:ln w="9525" cap="flat">
            <a:noFill/>
            <a:prstDash val="solid"/>
            <a:miter/>
          </a:ln>
        </p:spPr>
        <p:txBody>
          <a:bodyPr rtlCol="0" anchor="ctr"/>
          <a:lstStyle/>
          <a:p>
            <a:endParaRPr lang="en-US"/>
          </a:p>
        </p:txBody>
      </p:sp>
      <p:sp>
        <p:nvSpPr>
          <p:cNvPr id="9" name="Subtitle 2">
            <a:extLst>
              <a:ext uri="{FF2B5EF4-FFF2-40B4-BE49-F238E27FC236}">
                <a16:creationId xmlns:a16="http://schemas.microsoft.com/office/drawing/2014/main" id="{ED8945BC-5907-F1EB-F3C3-F9E148C0C16F}"/>
              </a:ext>
            </a:extLst>
          </p:cNvPr>
          <p:cNvSpPr>
            <a:spLocks noGrp="1"/>
          </p:cNvSpPr>
          <p:nvPr>
            <p:ph type="subTitle" idx="1"/>
          </p:nvPr>
        </p:nvSpPr>
        <p:spPr>
          <a:xfrm>
            <a:off x="338464" y="1122801"/>
            <a:ext cx="5802764"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3" name="Footer Placeholder 4">
            <a:extLst>
              <a:ext uri="{FF2B5EF4-FFF2-40B4-BE49-F238E27FC236}">
                <a16:creationId xmlns:a16="http://schemas.microsoft.com/office/drawing/2014/main" id="{B9690DE6-400F-C9FE-AC94-D5789487857A}"/>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t>Presented at the 2025 All Actuaries Summit</a:t>
            </a:r>
            <a:endParaRPr lang="en-GB" dirty="0"/>
          </a:p>
        </p:txBody>
      </p:sp>
    </p:spTree>
    <p:extLst>
      <p:ext uri="{BB962C8B-B14F-4D97-AF65-F5344CB8AC3E}">
        <p14:creationId xmlns:p14="http://schemas.microsoft.com/office/powerpoint/2010/main" val="3624912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Feature Copy">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35980"/>
            <a:ext cx="9804590" cy="4443594"/>
          </a:xfrm>
        </p:spPr>
        <p:txBody>
          <a:bodyPr/>
          <a:lstStyle>
            <a:lvl1pPr>
              <a:lnSpc>
                <a:spcPct val="100000"/>
              </a:lnSpc>
              <a:defRPr sz="3500" b="0" i="0">
                <a:solidFill>
                  <a:schemeClr val="tx1"/>
                </a:solidFill>
                <a:latin typeface="+mj-lt"/>
              </a:defRPr>
            </a:lvl1pPr>
          </a:lstStyle>
          <a:p>
            <a:r>
              <a:rPr lang="en-US" dirty="0"/>
              <a:t>Click to edit Master title style</a:t>
            </a:r>
            <a:endParaRPr lang="en-GB" dirty="0"/>
          </a:p>
        </p:txBody>
      </p:sp>
      <p:sp>
        <p:nvSpPr>
          <p:cNvPr id="3" name="Graphic 9">
            <a:extLst>
              <a:ext uri="{FF2B5EF4-FFF2-40B4-BE49-F238E27FC236}">
                <a16:creationId xmlns:a16="http://schemas.microsoft.com/office/drawing/2014/main" id="{9B1AB03E-57D3-D012-D1A8-49BD6BF75415}"/>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tx1"/>
          </a:solidFill>
          <a:ln w="9509" cap="flat">
            <a:noFill/>
            <a:prstDash val="solid"/>
            <a:miter/>
          </a:ln>
        </p:spPr>
        <p:txBody>
          <a:bodyPr rtlCol="0" anchor="ctr"/>
          <a:lstStyle/>
          <a:p>
            <a:endParaRPr lang="en-US"/>
          </a:p>
        </p:txBody>
      </p:sp>
      <p:sp>
        <p:nvSpPr>
          <p:cNvPr id="8" name="Slide Number Placeholder 7">
            <a:extLst>
              <a:ext uri="{FF2B5EF4-FFF2-40B4-BE49-F238E27FC236}">
                <a16:creationId xmlns:a16="http://schemas.microsoft.com/office/drawing/2014/main" id="{231C67D6-C5B6-BEE1-88C5-321259FD8646}"/>
              </a:ext>
            </a:extLst>
          </p:cNvPr>
          <p:cNvSpPr>
            <a:spLocks noGrp="1"/>
          </p:cNvSpPr>
          <p:nvPr>
            <p:ph type="sldNum" sz="quarter" idx="12"/>
          </p:nvPr>
        </p:nvSpPr>
        <p:spPr/>
        <p:txBody>
          <a:bodyPr/>
          <a:lstStyle>
            <a:lvl1pPr>
              <a:defRPr>
                <a:solidFill>
                  <a:schemeClr val="tx1"/>
                </a:solidFill>
              </a:defRPr>
            </a:lvl1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1B4E5E3E-E595-2D73-908E-8B9477FF751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416771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1"/>
        </a:solidFill>
        <a:effectLst/>
      </p:bgPr>
    </p:bg>
    <p:spTree>
      <p:nvGrpSpPr>
        <p:cNvPr id="1" name=""/>
        <p:cNvGrpSpPr/>
        <p:nvPr/>
      </p:nvGrpSpPr>
      <p:grpSpPr>
        <a:xfrm>
          <a:off x="0" y="0"/>
          <a:ext cx="0" cy="0"/>
          <a:chOff x="0" y="0"/>
          <a:chExt cx="0" cy="0"/>
        </a:xfrm>
      </p:grpSpPr>
      <p:sp>
        <p:nvSpPr>
          <p:cNvPr id="11" name="Freeform 10">
            <a:extLst>
              <a:ext uri="{FF2B5EF4-FFF2-40B4-BE49-F238E27FC236}">
                <a16:creationId xmlns:a16="http://schemas.microsoft.com/office/drawing/2014/main" id="{378F8866-9DAD-2F19-71C0-40E571A05C88}"/>
              </a:ext>
            </a:extLst>
          </p:cNvPr>
          <p:cNvSpPr/>
          <p:nvPr userDrawn="1"/>
        </p:nvSpPr>
        <p:spPr>
          <a:xfrm>
            <a:off x="6603805" y="1271393"/>
            <a:ext cx="5277046" cy="5277046"/>
          </a:xfrm>
          <a:custGeom>
            <a:avLst/>
            <a:gdLst>
              <a:gd name="connsiteX0" fmla="*/ 2055876 w 2055875"/>
              <a:gd name="connsiteY0" fmla="*/ 2055876 h 2055875"/>
              <a:gd name="connsiteX1" fmla="*/ 2055876 w 2055875"/>
              <a:gd name="connsiteY1" fmla="*/ 1027938 h 2055875"/>
              <a:gd name="connsiteX2" fmla="*/ 1027938 w 2055875"/>
              <a:gd name="connsiteY2" fmla="*/ 0 h 2055875"/>
              <a:gd name="connsiteX3" fmla="*/ 0 w 2055875"/>
              <a:gd name="connsiteY3" fmla="*/ 1027938 h 2055875"/>
              <a:gd name="connsiteX4" fmla="*/ 1027938 w 2055875"/>
              <a:gd name="connsiteY4" fmla="*/ 2055876 h 2055875"/>
              <a:gd name="connsiteX5" fmla="*/ 2055876 w 2055875"/>
              <a:gd name="connsiteY5" fmla="*/ 2055876 h 2055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55875" h="2055875">
                <a:moveTo>
                  <a:pt x="2055876" y="2055876"/>
                </a:moveTo>
                <a:lnTo>
                  <a:pt x="2055876" y="1027938"/>
                </a:lnTo>
                <a:cubicBezTo>
                  <a:pt x="2055876" y="460248"/>
                  <a:pt x="1595628" y="0"/>
                  <a:pt x="1027938" y="0"/>
                </a:cubicBezTo>
                <a:cubicBezTo>
                  <a:pt x="460248" y="0"/>
                  <a:pt x="0" y="460248"/>
                  <a:pt x="0" y="1027938"/>
                </a:cubicBezTo>
                <a:cubicBezTo>
                  <a:pt x="0" y="1595723"/>
                  <a:pt x="460248" y="2055876"/>
                  <a:pt x="1027938" y="2055876"/>
                </a:cubicBezTo>
                <a:lnTo>
                  <a:pt x="2055876" y="2055876"/>
                </a:lnTo>
                <a:close/>
              </a:path>
            </a:pathLst>
          </a:custGeom>
          <a:solidFill>
            <a:schemeClr val="bg1"/>
          </a:solid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69601"/>
            <a:ext cx="11554001" cy="1220996"/>
          </a:xfrm>
        </p:spPr>
        <p:txBody>
          <a:bodyPr/>
          <a:lstStyle>
            <a:lvl1pPr>
              <a:defRPr sz="4200" b="0" i="0">
                <a:solidFill>
                  <a:schemeClr val="bg1"/>
                </a:solidFill>
                <a:latin typeface="+mj-lt"/>
              </a:defRPr>
            </a:lvl1pPr>
          </a:lstStyle>
          <a:p>
            <a:r>
              <a:rPr lang="en-US" dirty="0"/>
              <a:t>Click to edit Master title style</a:t>
            </a:r>
            <a:endParaRPr lang="en-GB" dirty="0"/>
          </a:p>
        </p:txBody>
      </p:sp>
      <p:sp>
        <p:nvSpPr>
          <p:cNvPr id="18" name="Graphic 16">
            <a:extLst>
              <a:ext uri="{FF2B5EF4-FFF2-40B4-BE49-F238E27FC236}">
                <a16:creationId xmlns:a16="http://schemas.microsoft.com/office/drawing/2014/main" id="{05D16763-91CF-A8AE-40FD-F33DB51DCF46}"/>
              </a:ext>
            </a:extLst>
          </p:cNvPr>
          <p:cNvSpPr/>
          <p:nvPr userDrawn="1"/>
        </p:nvSpPr>
        <p:spPr>
          <a:xfrm>
            <a:off x="352426" y="6216963"/>
            <a:ext cx="862600" cy="331475"/>
          </a:xfrm>
          <a:custGeom>
            <a:avLst/>
            <a:gdLst>
              <a:gd name="connsiteX0" fmla="*/ 3092178 w 3469189"/>
              <a:gd name="connsiteY0" fmla="*/ 1327542 h 1333121"/>
              <a:gd name="connsiteX1" fmla="*/ 3153161 w 3469189"/>
              <a:gd name="connsiteY1" fmla="*/ 1266731 h 1333121"/>
              <a:gd name="connsiteX2" fmla="*/ 3092178 w 3469189"/>
              <a:gd name="connsiteY2" fmla="*/ 1206770 h 1333121"/>
              <a:gd name="connsiteX3" fmla="*/ 3031100 w 3469189"/>
              <a:gd name="connsiteY3" fmla="*/ 1266731 h 1333121"/>
              <a:gd name="connsiteX4" fmla="*/ 3092178 w 3469189"/>
              <a:gd name="connsiteY4" fmla="*/ 1327542 h 1333121"/>
              <a:gd name="connsiteX5" fmla="*/ 2665013 w 3469189"/>
              <a:gd name="connsiteY5" fmla="*/ 1078244 h 1333121"/>
              <a:gd name="connsiteX6" fmla="*/ 2772825 w 3469189"/>
              <a:gd name="connsiteY6" fmla="*/ 981210 h 1333121"/>
              <a:gd name="connsiteX7" fmla="*/ 2879783 w 3469189"/>
              <a:gd name="connsiteY7" fmla="*/ 1078244 h 1333121"/>
              <a:gd name="connsiteX8" fmla="*/ 2665013 w 3469189"/>
              <a:gd name="connsiteY8" fmla="*/ 1078244 h 1333121"/>
              <a:gd name="connsiteX9" fmla="*/ 2776720 w 3469189"/>
              <a:gd name="connsiteY9" fmla="*/ 1333122 h 1333121"/>
              <a:gd name="connsiteX10" fmla="*/ 2962993 w 3469189"/>
              <a:gd name="connsiteY10" fmla="*/ 1216322 h 1333121"/>
              <a:gd name="connsiteX11" fmla="*/ 2863160 w 3469189"/>
              <a:gd name="connsiteY11" fmla="*/ 1216322 h 1333121"/>
              <a:gd name="connsiteX12" fmla="*/ 2778334 w 3469189"/>
              <a:gd name="connsiteY12" fmla="*/ 1258881 h 1333121"/>
              <a:gd name="connsiteX13" fmla="*/ 2663398 w 3469189"/>
              <a:gd name="connsiteY13" fmla="*/ 1146810 h 1333121"/>
              <a:gd name="connsiteX14" fmla="*/ 2974012 w 3469189"/>
              <a:gd name="connsiteY14" fmla="*/ 1146810 h 1333121"/>
              <a:gd name="connsiteX15" fmla="*/ 2770355 w 3469189"/>
              <a:gd name="connsiteY15" fmla="*/ 906213 h 1333121"/>
              <a:gd name="connsiteX16" fmla="*/ 2567459 w 3469189"/>
              <a:gd name="connsiteY16" fmla="*/ 1120802 h 1333121"/>
              <a:gd name="connsiteX17" fmla="*/ 2776720 w 3469189"/>
              <a:gd name="connsiteY17" fmla="*/ 1333122 h 1333121"/>
              <a:gd name="connsiteX18" fmla="*/ 2467721 w 3469189"/>
              <a:gd name="connsiteY18" fmla="*/ 1325177 h 1333121"/>
              <a:gd name="connsiteX19" fmla="*/ 2527944 w 3469189"/>
              <a:gd name="connsiteY19" fmla="*/ 1317233 h 1333121"/>
              <a:gd name="connsiteX20" fmla="*/ 2527944 w 3469189"/>
              <a:gd name="connsiteY20" fmla="*/ 1248572 h 1333121"/>
              <a:gd name="connsiteX21" fmla="*/ 2493082 w 3469189"/>
              <a:gd name="connsiteY21" fmla="*/ 1252544 h 1333121"/>
              <a:gd name="connsiteX22" fmla="*/ 2439224 w 3469189"/>
              <a:gd name="connsiteY22" fmla="*/ 1188612 h 1333121"/>
              <a:gd name="connsiteX23" fmla="*/ 2439224 w 3469189"/>
              <a:gd name="connsiteY23" fmla="*/ 991424 h 1333121"/>
              <a:gd name="connsiteX24" fmla="*/ 2520059 w 3469189"/>
              <a:gd name="connsiteY24" fmla="*/ 991424 h 1333121"/>
              <a:gd name="connsiteX25" fmla="*/ 2520059 w 3469189"/>
              <a:gd name="connsiteY25" fmla="*/ 918034 h 1333121"/>
              <a:gd name="connsiteX26" fmla="*/ 2439224 w 3469189"/>
              <a:gd name="connsiteY26" fmla="*/ 918034 h 1333121"/>
              <a:gd name="connsiteX27" fmla="*/ 2439224 w 3469189"/>
              <a:gd name="connsiteY27" fmla="*/ 799722 h 1333121"/>
              <a:gd name="connsiteX28" fmla="*/ 2347274 w 3469189"/>
              <a:gd name="connsiteY28" fmla="*/ 799722 h 1333121"/>
              <a:gd name="connsiteX29" fmla="*/ 2347274 w 3469189"/>
              <a:gd name="connsiteY29" fmla="*/ 918034 h 1333121"/>
              <a:gd name="connsiteX30" fmla="*/ 2278312 w 3469189"/>
              <a:gd name="connsiteY30" fmla="*/ 918034 h 1333121"/>
              <a:gd name="connsiteX31" fmla="*/ 2278312 w 3469189"/>
              <a:gd name="connsiteY31" fmla="*/ 991424 h 1333121"/>
              <a:gd name="connsiteX32" fmla="*/ 2347274 w 3469189"/>
              <a:gd name="connsiteY32" fmla="*/ 991424 h 1333121"/>
              <a:gd name="connsiteX33" fmla="*/ 2347274 w 3469189"/>
              <a:gd name="connsiteY33" fmla="*/ 1206014 h 1333121"/>
              <a:gd name="connsiteX34" fmla="*/ 2467721 w 3469189"/>
              <a:gd name="connsiteY34" fmla="*/ 1325177 h 1333121"/>
              <a:gd name="connsiteX35" fmla="*/ 2012058 w 3469189"/>
              <a:gd name="connsiteY35" fmla="*/ 1333122 h 1333121"/>
              <a:gd name="connsiteX36" fmla="*/ 2126140 w 3469189"/>
              <a:gd name="connsiteY36" fmla="*/ 1271554 h 1333121"/>
              <a:gd name="connsiteX37" fmla="*/ 2126140 w 3469189"/>
              <a:gd name="connsiteY37" fmla="*/ 1321300 h 1333121"/>
              <a:gd name="connsiteX38" fmla="*/ 2218849 w 3469189"/>
              <a:gd name="connsiteY38" fmla="*/ 1321300 h 1333121"/>
              <a:gd name="connsiteX39" fmla="*/ 2218849 w 3469189"/>
              <a:gd name="connsiteY39" fmla="*/ 918129 h 1333121"/>
              <a:gd name="connsiteX40" fmla="*/ 2124525 w 3469189"/>
              <a:gd name="connsiteY40" fmla="*/ 918129 h 1333121"/>
              <a:gd name="connsiteX41" fmla="*/ 2124525 w 3469189"/>
              <a:gd name="connsiteY41" fmla="*/ 1141419 h 1333121"/>
              <a:gd name="connsiteX42" fmla="*/ 2039700 w 3469189"/>
              <a:gd name="connsiteY42" fmla="*/ 1255854 h 1333121"/>
              <a:gd name="connsiteX43" fmla="*/ 1971593 w 3469189"/>
              <a:gd name="connsiteY43" fmla="*/ 1170643 h 1333121"/>
              <a:gd name="connsiteX44" fmla="*/ 1971593 w 3469189"/>
              <a:gd name="connsiteY44" fmla="*/ 918129 h 1333121"/>
              <a:gd name="connsiteX45" fmla="*/ 1877269 w 3469189"/>
              <a:gd name="connsiteY45" fmla="*/ 918129 h 1333121"/>
              <a:gd name="connsiteX46" fmla="*/ 1877269 w 3469189"/>
              <a:gd name="connsiteY46" fmla="*/ 1184829 h 1333121"/>
              <a:gd name="connsiteX47" fmla="*/ 2012058 w 3469189"/>
              <a:gd name="connsiteY47" fmla="*/ 1333122 h 1333121"/>
              <a:gd name="connsiteX48" fmla="*/ 1749698 w 3469189"/>
              <a:gd name="connsiteY48" fmla="*/ 1325177 h 1333121"/>
              <a:gd name="connsiteX49" fmla="*/ 1809921 w 3469189"/>
              <a:gd name="connsiteY49" fmla="*/ 1317233 h 1333121"/>
              <a:gd name="connsiteX50" fmla="*/ 1809921 w 3469189"/>
              <a:gd name="connsiteY50" fmla="*/ 1248572 h 1333121"/>
              <a:gd name="connsiteX51" fmla="*/ 1775060 w 3469189"/>
              <a:gd name="connsiteY51" fmla="*/ 1252544 h 1333121"/>
              <a:gd name="connsiteX52" fmla="*/ 1721201 w 3469189"/>
              <a:gd name="connsiteY52" fmla="*/ 1188612 h 1333121"/>
              <a:gd name="connsiteX53" fmla="*/ 1721201 w 3469189"/>
              <a:gd name="connsiteY53" fmla="*/ 991424 h 1333121"/>
              <a:gd name="connsiteX54" fmla="*/ 1802037 w 3469189"/>
              <a:gd name="connsiteY54" fmla="*/ 991424 h 1333121"/>
              <a:gd name="connsiteX55" fmla="*/ 1802037 w 3469189"/>
              <a:gd name="connsiteY55" fmla="*/ 918034 h 1333121"/>
              <a:gd name="connsiteX56" fmla="*/ 1721201 w 3469189"/>
              <a:gd name="connsiteY56" fmla="*/ 918034 h 1333121"/>
              <a:gd name="connsiteX57" fmla="*/ 1721201 w 3469189"/>
              <a:gd name="connsiteY57" fmla="*/ 799722 h 1333121"/>
              <a:gd name="connsiteX58" fmla="*/ 1629252 w 3469189"/>
              <a:gd name="connsiteY58" fmla="*/ 799722 h 1333121"/>
              <a:gd name="connsiteX59" fmla="*/ 1629252 w 3469189"/>
              <a:gd name="connsiteY59" fmla="*/ 918034 h 1333121"/>
              <a:gd name="connsiteX60" fmla="*/ 1560290 w 3469189"/>
              <a:gd name="connsiteY60" fmla="*/ 918034 h 1333121"/>
              <a:gd name="connsiteX61" fmla="*/ 1560290 w 3469189"/>
              <a:gd name="connsiteY61" fmla="*/ 991424 h 1333121"/>
              <a:gd name="connsiteX62" fmla="*/ 1629252 w 3469189"/>
              <a:gd name="connsiteY62" fmla="*/ 991424 h 1333121"/>
              <a:gd name="connsiteX63" fmla="*/ 1629252 w 3469189"/>
              <a:gd name="connsiteY63" fmla="*/ 1206014 h 1333121"/>
              <a:gd name="connsiteX64" fmla="*/ 1749698 w 3469189"/>
              <a:gd name="connsiteY64" fmla="*/ 1325177 h 1333121"/>
              <a:gd name="connsiteX65" fmla="*/ 1392349 w 3469189"/>
              <a:gd name="connsiteY65" fmla="*/ 815516 h 1333121"/>
              <a:gd name="connsiteX66" fmla="*/ 1454187 w 3469189"/>
              <a:gd name="connsiteY66" fmla="*/ 877084 h 1333121"/>
              <a:gd name="connsiteX67" fmla="*/ 1516025 w 3469189"/>
              <a:gd name="connsiteY67" fmla="*/ 815516 h 1333121"/>
              <a:gd name="connsiteX68" fmla="*/ 1454187 w 3469189"/>
              <a:gd name="connsiteY68" fmla="*/ 753191 h 1333121"/>
              <a:gd name="connsiteX69" fmla="*/ 1392349 w 3469189"/>
              <a:gd name="connsiteY69" fmla="*/ 815516 h 1333121"/>
              <a:gd name="connsiteX70" fmla="*/ 1407358 w 3469189"/>
              <a:gd name="connsiteY70" fmla="*/ 1321205 h 1333121"/>
              <a:gd name="connsiteX71" fmla="*/ 1500827 w 3469189"/>
              <a:gd name="connsiteY71" fmla="*/ 1321205 h 1333121"/>
              <a:gd name="connsiteX72" fmla="*/ 1500827 w 3469189"/>
              <a:gd name="connsiteY72" fmla="*/ 918034 h 1333121"/>
              <a:gd name="connsiteX73" fmla="*/ 1407358 w 3469189"/>
              <a:gd name="connsiteY73" fmla="*/ 918034 h 1333121"/>
              <a:gd name="connsiteX74" fmla="*/ 1407358 w 3469189"/>
              <a:gd name="connsiteY74" fmla="*/ 1321205 h 1333121"/>
              <a:gd name="connsiteX75" fmla="*/ 1275798 w 3469189"/>
              <a:gd name="connsiteY75" fmla="*/ 1325177 h 1333121"/>
              <a:gd name="connsiteX76" fmla="*/ 1336021 w 3469189"/>
              <a:gd name="connsiteY76" fmla="*/ 1317233 h 1333121"/>
              <a:gd name="connsiteX77" fmla="*/ 1336021 w 3469189"/>
              <a:gd name="connsiteY77" fmla="*/ 1248572 h 1333121"/>
              <a:gd name="connsiteX78" fmla="*/ 1301160 w 3469189"/>
              <a:gd name="connsiteY78" fmla="*/ 1252544 h 1333121"/>
              <a:gd name="connsiteX79" fmla="*/ 1247301 w 3469189"/>
              <a:gd name="connsiteY79" fmla="*/ 1188612 h 1333121"/>
              <a:gd name="connsiteX80" fmla="*/ 1247301 w 3469189"/>
              <a:gd name="connsiteY80" fmla="*/ 991424 h 1333121"/>
              <a:gd name="connsiteX81" fmla="*/ 1328137 w 3469189"/>
              <a:gd name="connsiteY81" fmla="*/ 991424 h 1333121"/>
              <a:gd name="connsiteX82" fmla="*/ 1328137 w 3469189"/>
              <a:gd name="connsiteY82" fmla="*/ 918034 h 1333121"/>
              <a:gd name="connsiteX83" fmla="*/ 1247301 w 3469189"/>
              <a:gd name="connsiteY83" fmla="*/ 918034 h 1333121"/>
              <a:gd name="connsiteX84" fmla="*/ 1247301 w 3469189"/>
              <a:gd name="connsiteY84" fmla="*/ 799722 h 1333121"/>
              <a:gd name="connsiteX85" fmla="*/ 1155352 w 3469189"/>
              <a:gd name="connsiteY85" fmla="*/ 799722 h 1333121"/>
              <a:gd name="connsiteX86" fmla="*/ 1155352 w 3469189"/>
              <a:gd name="connsiteY86" fmla="*/ 918034 h 1333121"/>
              <a:gd name="connsiteX87" fmla="*/ 1086390 w 3469189"/>
              <a:gd name="connsiteY87" fmla="*/ 918034 h 1333121"/>
              <a:gd name="connsiteX88" fmla="*/ 1086390 w 3469189"/>
              <a:gd name="connsiteY88" fmla="*/ 991424 h 1333121"/>
              <a:gd name="connsiteX89" fmla="*/ 1155352 w 3469189"/>
              <a:gd name="connsiteY89" fmla="*/ 991424 h 1333121"/>
              <a:gd name="connsiteX90" fmla="*/ 1155352 w 3469189"/>
              <a:gd name="connsiteY90" fmla="*/ 1206014 h 1333121"/>
              <a:gd name="connsiteX91" fmla="*/ 1275798 w 3469189"/>
              <a:gd name="connsiteY91" fmla="*/ 1325177 h 1333121"/>
              <a:gd name="connsiteX92" fmla="*/ 878839 w 3469189"/>
              <a:gd name="connsiteY92" fmla="*/ 1333122 h 1333121"/>
              <a:gd name="connsiteX93" fmla="*/ 1057988 w 3469189"/>
              <a:gd name="connsiteY93" fmla="*/ 1202136 h 1333121"/>
              <a:gd name="connsiteX94" fmla="*/ 909805 w 3469189"/>
              <a:gd name="connsiteY94" fmla="*/ 1080608 h 1333121"/>
              <a:gd name="connsiteX95" fmla="*/ 860696 w 3469189"/>
              <a:gd name="connsiteY95" fmla="*/ 1069543 h 1333121"/>
              <a:gd name="connsiteX96" fmla="*/ 796483 w 3469189"/>
              <a:gd name="connsiteY96" fmla="*/ 1023012 h 1333121"/>
              <a:gd name="connsiteX97" fmla="*/ 866205 w 3469189"/>
              <a:gd name="connsiteY97" fmla="*/ 975630 h 1333121"/>
              <a:gd name="connsiteX98" fmla="*/ 949415 w 3469189"/>
              <a:gd name="connsiteY98" fmla="*/ 1026890 h 1333121"/>
              <a:gd name="connsiteX99" fmla="*/ 1043740 w 3469189"/>
              <a:gd name="connsiteY99" fmla="*/ 1026890 h 1333121"/>
              <a:gd name="connsiteX100" fmla="*/ 867060 w 3469189"/>
              <a:gd name="connsiteY100" fmla="*/ 906969 h 1333121"/>
              <a:gd name="connsiteX101" fmla="*/ 700639 w 3469189"/>
              <a:gd name="connsiteY101" fmla="*/ 1028497 h 1333121"/>
              <a:gd name="connsiteX102" fmla="*/ 836948 w 3469189"/>
              <a:gd name="connsiteY102" fmla="*/ 1148418 h 1333121"/>
              <a:gd name="connsiteX103" fmla="*/ 884538 w 3469189"/>
              <a:gd name="connsiteY103" fmla="*/ 1158632 h 1333121"/>
              <a:gd name="connsiteX104" fmla="*/ 962239 w 3469189"/>
              <a:gd name="connsiteY104" fmla="*/ 1211499 h 1333121"/>
              <a:gd name="connsiteX105" fmla="*/ 883778 w 3469189"/>
              <a:gd name="connsiteY105" fmla="*/ 1263610 h 1333121"/>
              <a:gd name="connsiteX106" fmla="*/ 787934 w 3469189"/>
              <a:gd name="connsiteY106" fmla="*/ 1195800 h 1333121"/>
              <a:gd name="connsiteX107" fmla="*/ 686486 w 3469189"/>
              <a:gd name="connsiteY107" fmla="*/ 1195800 h 1333121"/>
              <a:gd name="connsiteX108" fmla="*/ 878839 w 3469189"/>
              <a:gd name="connsiteY108" fmla="*/ 1333122 h 1333121"/>
              <a:gd name="connsiteX109" fmla="*/ 271764 w 3469189"/>
              <a:gd name="connsiteY109" fmla="*/ 1321205 h 1333121"/>
              <a:gd name="connsiteX110" fmla="*/ 366088 w 3469189"/>
              <a:gd name="connsiteY110" fmla="*/ 1321205 h 1333121"/>
              <a:gd name="connsiteX111" fmla="*/ 366088 w 3469189"/>
              <a:gd name="connsiteY111" fmla="*/ 1096402 h 1333121"/>
              <a:gd name="connsiteX112" fmla="*/ 457182 w 3469189"/>
              <a:gd name="connsiteY112" fmla="*/ 983574 h 1333121"/>
              <a:gd name="connsiteX113" fmla="*/ 523770 w 3469189"/>
              <a:gd name="connsiteY113" fmla="*/ 1060936 h 1333121"/>
              <a:gd name="connsiteX114" fmla="*/ 523770 w 3469189"/>
              <a:gd name="connsiteY114" fmla="*/ 1321300 h 1333121"/>
              <a:gd name="connsiteX115" fmla="*/ 618854 w 3469189"/>
              <a:gd name="connsiteY115" fmla="*/ 1321300 h 1333121"/>
              <a:gd name="connsiteX116" fmla="*/ 618854 w 3469189"/>
              <a:gd name="connsiteY116" fmla="*/ 1053087 h 1333121"/>
              <a:gd name="connsiteX117" fmla="*/ 484159 w 3469189"/>
              <a:gd name="connsiteY117" fmla="*/ 906307 h 1333121"/>
              <a:gd name="connsiteX118" fmla="*/ 363713 w 3469189"/>
              <a:gd name="connsiteY118" fmla="*/ 970239 h 1333121"/>
              <a:gd name="connsiteX119" fmla="*/ 363713 w 3469189"/>
              <a:gd name="connsiteY119" fmla="*/ 918129 h 1333121"/>
              <a:gd name="connsiteX120" fmla="*/ 271764 w 3469189"/>
              <a:gd name="connsiteY120" fmla="*/ 918129 h 1333121"/>
              <a:gd name="connsiteX121" fmla="*/ 271764 w 3469189"/>
              <a:gd name="connsiteY121" fmla="*/ 1321205 h 1333121"/>
              <a:gd name="connsiteX122" fmla="*/ 271764 w 3469189"/>
              <a:gd name="connsiteY122" fmla="*/ 1321205 h 1333121"/>
              <a:gd name="connsiteX123" fmla="*/ 65732 w 3469189"/>
              <a:gd name="connsiteY123" fmla="*/ 1321205 h 1333121"/>
              <a:gd name="connsiteX124" fmla="*/ 164806 w 3469189"/>
              <a:gd name="connsiteY124" fmla="*/ 1321205 h 1333121"/>
              <a:gd name="connsiteX125" fmla="*/ 164806 w 3469189"/>
              <a:gd name="connsiteY125" fmla="*/ 768890 h 1333121"/>
              <a:gd name="connsiteX126" fmla="*/ 65732 w 3469189"/>
              <a:gd name="connsiteY126" fmla="*/ 768890 h 1333121"/>
              <a:gd name="connsiteX127" fmla="*/ 65732 w 3469189"/>
              <a:gd name="connsiteY127" fmla="*/ 1321205 h 1333121"/>
              <a:gd name="connsiteX128" fmla="*/ 65732 w 3469189"/>
              <a:gd name="connsiteY128" fmla="*/ 1321205 h 1333121"/>
              <a:gd name="connsiteX129" fmla="*/ 3290040 w 3469189"/>
              <a:gd name="connsiteY129" fmla="*/ 579931 h 1333121"/>
              <a:gd name="connsiteX130" fmla="*/ 3469190 w 3469189"/>
              <a:gd name="connsiteY130" fmla="*/ 448945 h 1333121"/>
              <a:gd name="connsiteX131" fmla="*/ 3321007 w 3469189"/>
              <a:gd name="connsiteY131" fmla="*/ 327417 h 1333121"/>
              <a:gd name="connsiteX132" fmla="*/ 3271898 w 3469189"/>
              <a:gd name="connsiteY132" fmla="*/ 316352 h 1333121"/>
              <a:gd name="connsiteX133" fmla="*/ 3207685 w 3469189"/>
              <a:gd name="connsiteY133" fmla="*/ 269821 h 1333121"/>
              <a:gd name="connsiteX134" fmla="*/ 3277407 w 3469189"/>
              <a:gd name="connsiteY134" fmla="*/ 222534 h 1333121"/>
              <a:gd name="connsiteX135" fmla="*/ 3360617 w 3469189"/>
              <a:gd name="connsiteY135" fmla="*/ 273793 h 1333121"/>
              <a:gd name="connsiteX136" fmla="*/ 3454942 w 3469189"/>
              <a:gd name="connsiteY136" fmla="*/ 273793 h 1333121"/>
              <a:gd name="connsiteX137" fmla="*/ 3278262 w 3469189"/>
              <a:gd name="connsiteY137" fmla="*/ 153873 h 1333121"/>
              <a:gd name="connsiteX138" fmla="*/ 3111841 w 3469189"/>
              <a:gd name="connsiteY138" fmla="*/ 275401 h 1333121"/>
              <a:gd name="connsiteX139" fmla="*/ 3248151 w 3469189"/>
              <a:gd name="connsiteY139" fmla="*/ 395321 h 1333121"/>
              <a:gd name="connsiteX140" fmla="*/ 3295740 w 3469189"/>
              <a:gd name="connsiteY140" fmla="*/ 405535 h 1333121"/>
              <a:gd name="connsiteX141" fmla="*/ 3373441 w 3469189"/>
              <a:gd name="connsiteY141" fmla="*/ 458402 h 1333121"/>
              <a:gd name="connsiteX142" fmla="*/ 3294980 w 3469189"/>
              <a:gd name="connsiteY142" fmla="*/ 510513 h 1333121"/>
              <a:gd name="connsiteX143" fmla="*/ 3199136 w 3469189"/>
              <a:gd name="connsiteY143" fmla="*/ 442703 h 1333121"/>
              <a:gd name="connsiteX144" fmla="*/ 3097688 w 3469189"/>
              <a:gd name="connsiteY144" fmla="*/ 442703 h 1333121"/>
              <a:gd name="connsiteX145" fmla="*/ 3290040 w 3469189"/>
              <a:gd name="connsiteY145" fmla="*/ 579931 h 1333121"/>
              <a:gd name="connsiteX146" fmla="*/ 2747463 w 3469189"/>
              <a:gd name="connsiteY146" fmla="*/ 325052 h 1333121"/>
              <a:gd name="connsiteX147" fmla="*/ 2855276 w 3469189"/>
              <a:gd name="connsiteY147" fmla="*/ 228019 h 1333121"/>
              <a:gd name="connsiteX148" fmla="*/ 2962233 w 3469189"/>
              <a:gd name="connsiteY148" fmla="*/ 325052 h 1333121"/>
              <a:gd name="connsiteX149" fmla="*/ 2747463 w 3469189"/>
              <a:gd name="connsiteY149" fmla="*/ 325052 h 1333121"/>
              <a:gd name="connsiteX150" fmla="*/ 2859170 w 3469189"/>
              <a:gd name="connsiteY150" fmla="*/ 579931 h 1333121"/>
              <a:gd name="connsiteX151" fmla="*/ 3045444 w 3469189"/>
              <a:gd name="connsiteY151" fmla="*/ 463131 h 1333121"/>
              <a:gd name="connsiteX152" fmla="*/ 2945610 w 3469189"/>
              <a:gd name="connsiteY152" fmla="*/ 463131 h 1333121"/>
              <a:gd name="connsiteX153" fmla="*/ 2860785 w 3469189"/>
              <a:gd name="connsiteY153" fmla="*/ 505690 h 1333121"/>
              <a:gd name="connsiteX154" fmla="*/ 2745848 w 3469189"/>
              <a:gd name="connsiteY154" fmla="*/ 393619 h 1333121"/>
              <a:gd name="connsiteX155" fmla="*/ 3056462 w 3469189"/>
              <a:gd name="connsiteY155" fmla="*/ 393619 h 1333121"/>
              <a:gd name="connsiteX156" fmla="*/ 2852806 w 3469189"/>
              <a:gd name="connsiteY156" fmla="*/ 153022 h 1333121"/>
              <a:gd name="connsiteX157" fmla="*/ 2649909 w 3469189"/>
              <a:gd name="connsiteY157" fmla="*/ 367611 h 1333121"/>
              <a:gd name="connsiteX158" fmla="*/ 2859170 w 3469189"/>
              <a:gd name="connsiteY158" fmla="*/ 579931 h 1333121"/>
              <a:gd name="connsiteX159" fmla="*/ 2465536 w 3469189"/>
              <a:gd name="connsiteY159" fmla="*/ 62325 h 1333121"/>
              <a:gd name="connsiteX160" fmla="*/ 2527374 w 3469189"/>
              <a:gd name="connsiteY160" fmla="*/ 123893 h 1333121"/>
              <a:gd name="connsiteX161" fmla="*/ 2589211 w 3469189"/>
              <a:gd name="connsiteY161" fmla="*/ 62325 h 1333121"/>
              <a:gd name="connsiteX162" fmla="*/ 2527374 w 3469189"/>
              <a:gd name="connsiteY162" fmla="*/ 0 h 1333121"/>
              <a:gd name="connsiteX163" fmla="*/ 2465536 w 3469189"/>
              <a:gd name="connsiteY163" fmla="*/ 62325 h 1333121"/>
              <a:gd name="connsiteX164" fmla="*/ 2480639 w 3469189"/>
              <a:gd name="connsiteY164" fmla="*/ 568109 h 1333121"/>
              <a:gd name="connsiteX165" fmla="*/ 2574108 w 3469189"/>
              <a:gd name="connsiteY165" fmla="*/ 568109 h 1333121"/>
              <a:gd name="connsiteX166" fmla="*/ 2574108 w 3469189"/>
              <a:gd name="connsiteY166" fmla="*/ 164938 h 1333121"/>
              <a:gd name="connsiteX167" fmla="*/ 2480639 w 3469189"/>
              <a:gd name="connsiteY167" fmla="*/ 164938 h 1333121"/>
              <a:gd name="connsiteX168" fmla="*/ 2480639 w 3469189"/>
              <a:gd name="connsiteY168" fmla="*/ 568109 h 1333121"/>
              <a:gd name="connsiteX169" fmla="*/ 2183703 w 3469189"/>
              <a:gd name="connsiteY169" fmla="*/ 568109 h 1333121"/>
              <a:gd name="connsiteX170" fmla="*/ 2278027 w 3469189"/>
              <a:gd name="connsiteY170" fmla="*/ 568109 h 1333121"/>
              <a:gd name="connsiteX171" fmla="*/ 2278027 w 3469189"/>
              <a:gd name="connsiteY171" fmla="*/ 385864 h 1333121"/>
              <a:gd name="connsiteX172" fmla="*/ 2347749 w 3469189"/>
              <a:gd name="connsiteY172" fmla="*/ 249393 h 1333121"/>
              <a:gd name="connsiteX173" fmla="*/ 2419846 w 3469189"/>
              <a:gd name="connsiteY173" fmla="*/ 243056 h 1333121"/>
              <a:gd name="connsiteX174" fmla="*/ 2419846 w 3469189"/>
              <a:gd name="connsiteY174" fmla="*/ 153116 h 1333121"/>
              <a:gd name="connsiteX175" fmla="*/ 2275653 w 3469189"/>
              <a:gd name="connsiteY175" fmla="*/ 247785 h 1333121"/>
              <a:gd name="connsiteX176" fmla="*/ 2275653 w 3469189"/>
              <a:gd name="connsiteY176" fmla="*/ 164938 h 1333121"/>
              <a:gd name="connsiteX177" fmla="*/ 2183703 w 3469189"/>
              <a:gd name="connsiteY177" fmla="*/ 164938 h 1333121"/>
              <a:gd name="connsiteX178" fmla="*/ 2183703 w 3469189"/>
              <a:gd name="connsiteY178" fmla="*/ 568109 h 1333121"/>
              <a:gd name="connsiteX179" fmla="*/ 1778195 w 3469189"/>
              <a:gd name="connsiteY179" fmla="*/ 366098 h 1333121"/>
              <a:gd name="connsiteX180" fmla="*/ 1881258 w 3469189"/>
              <a:gd name="connsiteY180" fmla="*/ 228776 h 1333121"/>
              <a:gd name="connsiteX181" fmla="*/ 1987456 w 3469189"/>
              <a:gd name="connsiteY181" fmla="*/ 366098 h 1333121"/>
              <a:gd name="connsiteX182" fmla="*/ 1881258 w 3469189"/>
              <a:gd name="connsiteY182" fmla="*/ 504933 h 1333121"/>
              <a:gd name="connsiteX183" fmla="*/ 1778195 w 3469189"/>
              <a:gd name="connsiteY183" fmla="*/ 366098 h 1333121"/>
              <a:gd name="connsiteX184" fmla="*/ 1862925 w 3469189"/>
              <a:gd name="connsiteY184" fmla="*/ 579931 h 1333121"/>
              <a:gd name="connsiteX185" fmla="*/ 1985746 w 3469189"/>
              <a:gd name="connsiteY185" fmla="*/ 517606 h 1333121"/>
              <a:gd name="connsiteX186" fmla="*/ 1985746 w 3469189"/>
              <a:gd name="connsiteY186" fmla="*/ 568109 h 1333121"/>
              <a:gd name="connsiteX187" fmla="*/ 2080830 w 3469189"/>
              <a:gd name="connsiteY187" fmla="*/ 568109 h 1333121"/>
              <a:gd name="connsiteX188" fmla="*/ 2080830 w 3469189"/>
              <a:gd name="connsiteY188" fmla="*/ 164938 h 1333121"/>
              <a:gd name="connsiteX189" fmla="*/ 1985746 w 3469189"/>
              <a:gd name="connsiteY189" fmla="*/ 164938 h 1333121"/>
              <a:gd name="connsiteX190" fmla="*/ 1985746 w 3469189"/>
              <a:gd name="connsiteY190" fmla="*/ 217048 h 1333121"/>
              <a:gd name="connsiteX191" fmla="*/ 1862925 w 3469189"/>
              <a:gd name="connsiteY191" fmla="*/ 153116 h 1333121"/>
              <a:gd name="connsiteX192" fmla="*/ 1681496 w 3469189"/>
              <a:gd name="connsiteY192" fmla="*/ 366098 h 1333121"/>
              <a:gd name="connsiteX193" fmla="*/ 1862925 w 3469189"/>
              <a:gd name="connsiteY193" fmla="*/ 579931 h 1333121"/>
              <a:gd name="connsiteX194" fmla="*/ 1398049 w 3469189"/>
              <a:gd name="connsiteY194" fmla="*/ 579931 h 1333121"/>
              <a:gd name="connsiteX195" fmla="*/ 1512131 w 3469189"/>
              <a:gd name="connsiteY195" fmla="*/ 518363 h 1333121"/>
              <a:gd name="connsiteX196" fmla="*/ 1512131 w 3469189"/>
              <a:gd name="connsiteY196" fmla="*/ 568109 h 1333121"/>
              <a:gd name="connsiteX197" fmla="*/ 1604840 w 3469189"/>
              <a:gd name="connsiteY197" fmla="*/ 568109 h 1333121"/>
              <a:gd name="connsiteX198" fmla="*/ 1604840 w 3469189"/>
              <a:gd name="connsiteY198" fmla="*/ 164938 h 1333121"/>
              <a:gd name="connsiteX199" fmla="*/ 1510516 w 3469189"/>
              <a:gd name="connsiteY199" fmla="*/ 164938 h 1333121"/>
              <a:gd name="connsiteX200" fmla="*/ 1510516 w 3469189"/>
              <a:gd name="connsiteY200" fmla="*/ 388228 h 1333121"/>
              <a:gd name="connsiteX201" fmla="*/ 1425691 w 3469189"/>
              <a:gd name="connsiteY201" fmla="*/ 502663 h 1333121"/>
              <a:gd name="connsiteX202" fmla="*/ 1357488 w 3469189"/>
              <a:gd name="connsiteY202" fmla="*/ 417452 h 1333121"/>
              <a:gd name="connsiteX203" fmla="*/ 1357488 w 3469189"/>
              <a:gd name="connsiteY203" fmla="*/ 164938 h 1333121"/>
              <a:gd name="connsiteX204" fmla="*/ 1263164 w 3469189"/>
              <a:gd name="connsiteY204" fmla="*/ 164938 h 1333121"/>
              <a:gd name="connsiteX205" fmla="*/ 1263164 w 3469189"/>
              <a:gd name="connsiteY205" fmla="*/ 431543 h 1333121"/>
              <a:gd name="connsiteX206" fmla="*/ 1398049 w 3469189"/>
              <a:gd name="connsiteY206" fmla="*/ 579931 h 1333121"/>
              <a:gd name="connsiteX207" fmla="*/ 1136734 w 3469189"/>
              <a:gd name="connsiteY207" fmla="*/ 572081 h 1333121"/>
              <a:gd name="connsiteX208" fmla="*/ 1196957 w 3469189"/>
              <a:gd name="connsiteY208" fmla="*/ 564137 h 1333121"/>
              <a:gd name="connsiteX209" fmla="*/ 1196957 w 3469189"/>
              <a:gd name="connsiteY209" fmla="*/ 495476 h 1333121"/>
              <a:gd name="connsiteX210" fmla="*/ 1162096 w 3469189"/>
              <a:gd name="connsiteY210" fmla="*/ 499448 h 1333121"/>
              <a:gd name="connsiteX211" fmla="*/ 1108237 w 3469189"/>
              <a:gd name="connsiteY211" fmla="*/ 435515 h 1333121"/>
              <a:gd name="connsiteX212" fmla="*/ 1108237 w 3469189"/>
              <a:gd name="connsiteY212" fmla="*/ 238233 h 1333121"/>
              <a:gd name="connsiteX213" fmla="*/ 1189073 w 3469189"/>
              <a:gd name="connsiteY213" fmla="*/ 238233 h 1333121"/>
              <a:gd name="connsiteX214" fmla="*/ 1189073 w 3469189"/>
              <a:gd name="connsiteY214" fmla="*/ 164843 h 1333121"/>
              <a:gd name="connsiteX215" fmla="*/ 1108237 w 3469189"/>
              <a:gd name="connsiteY215" fmla="*/ 164843 h 1333121"/>
              <a:gd name="connsiteX216" fmla="*/ 1108237 w 3469189"/>
              <a:gd name="connsiteY216" fmla="*/ 46531 h 1333121"/>
              <a:gd name="connsiteX217" fmla="*/ 1016288 w 3469189"/>
              <a:gd name="connsiteY217" fmla="*/ 46531 h 1333121"/>
              <a:gd name="connsiteX218" fmla="*/ 1016288 w 3469189"/>
              <a:gd name="connsiteY218" fmla="*/ 164843 h 1333121"/>
              <a:gd name="connsiteX219" fmla="*/ 947326 w 3469189"/>
              <a:gd name="connsiteY219" fmla="*/ 164843 h 1333121"/>
              <a:gd name="connsiteX220" fmla="*/ 947326 w 3469189"/>
              <a:gd name="connsiteY220" fmla="*/ 238233 h 1333121"/>
              <a:gd name="connsiteX221" fmla="*/ 1016288 w 3469189"/>
              <a:gd name="connsiteY221" fmla="*/ 238233 h 1333121"/>
              <a:gd name="connsiteX222" fmla="*/ 1016288 w 3469189"/>
              <a:gd name="connsiteY222" fmla="*/ 452823 h 1333121"/>
              <a:gd name="connsiteX223" fmla="*/ 1136734 w 3469189"/>
              <a:gd name="connsiteY223" fmla="*/ 572081 h 1333121"/>
              <a:gd name="connsiteX224" fmla="*/ 734360 w 3469189"/>
              <a:gd name="connsiteY224" fmla="*/ 579931 h 1333121"/>
              <a:gd name="connsiteX225" fmla="*/ 919019 w 3469189"/>
              <a:gd name="connsiteY225" fmla="*/ 441095 h 1333121"/>
              <a:gd name="connsiteX226" fmla="*/ 825550 w 3469189"/>
              <a:gd name="connsiteY226" fmla="*/ 441095 h 1333121"/>
              <a:gd name="connsiteX227" fmla="*/ 735975 w 3469189"/>
              <a:gd name="connsiteY227" fmla="*/ 502663 h 1333121"/>
              <a:gd name="connsiteX228" fmla="*/ 632152 w 3469189"/>
              <a:gd name="connsiteY228" fmla="*/ 367706 h 1333121"/>
              <a:gd name="connsiteX229" fmla="*/ 738350 w 3469189"/>
              <a:gd name="connsiteY229" fmla="*/ 231235 h 1333121"/>
              <a:gd name="connsiteX230" fmla="*/ 825550 w 3469189"/>
              <a:gd name="connsiteY230" fmla="*/ 292803 h 1333121"/>
              <a:gd name="connsiteX231" fmla="*/ 918259 w 3469189"/>
              <a:gd name="connsiteY231" fmla="*/ 292803 h 1333121"/>
              <a:gd name="connsiteX232" fmla="*/ 736735 w 3469189"/>
              <a:gd name="connsiteY232" fmla="*/ 153967 h 1333121"/>
              <a:gd name="connsiteX233" fmla="*/ 533079 w 3469189"/>
              <a:gd name="connsiteY233" fmla="*/ 367800 h 1333121"/>
              <a:gd name="connsiteX234" fmla="*/ 734360 w 3469189"/>
              <a:gd name="connsiteY234" fmla="*/ 579931 h 1333121"/>
              <a:gd name="connsiteX235" fmla="*/ 172690 w 3469189"/>
              <a:gd name="connsiteY235" fmla="*/ 370070 h 1333121"/>
              <a:gd name="connsiteX236" fmla="*/ 209926 w 3469189"/>
              <a:gd name="connsiteY236" fmla="*/ 261971 h 1333121"/>
              <a:gd name="connsiteX237" fmla="*/ 259035 w 3469189"/>
              <a:gd name="connsiteY237" fmla="*/ 119164 h 1333121"/>
              <a:gd name="connsiteX238" fmla="*/ 259795 w 3469189"/>
              <a:gd name="connsiteY238" fmla="*/ 119164 h 1333121"/>
              <a:gd name="connsiteX239" fmla="*/ 308904 w 3469189"/>
              <a:gd name="connsiteY239" fmla="*/ 261215 h 1333121"/>
              <a:gd name="connsiteX240" fmla="*/ 346140 w 3469189"/>
              <a:gd name="connsiteY240" fmla="*/ 370070 h 1333121"/>
              <a:gd name="connsiteX241" fmla="*/ 172690 w 3469189"/>
              <a:gd name="connsiteY241" fmla="*/ 370070 h 1333121"/>
              <a:gd name="connsiteX242" fmla="*/ 0 w 3469189"/>
              <a:gd name="connsiteY242" fmla="*/ 568109 h 1333121"/>
              <a:gd name="connsiteX243" fmla="*/ 103823 w 3469189"/>
              <a:gd name="connsiteY243" fmla="*/ 568109 h 1333121"/>
              <a:gd name="connsiteX244" fmla="*/ 143433 w 3469189"/>
              <a:gd name="connsiteY244" fmla="*/ 452917 h 1333121"/>
              <a:gd name="connsiteX245" fmla="*/ 374827 w 3469189"/>
              <a:gd name="connsiteY245" fmla="*/ 452917 h 1333121"/>
              <a:gd name="connsiteX246" fmla="*/ 414437 w 3469189"/>
              <a:gd name="connsiteY246" fmla="*/ 568109 h 1333121"/>
              <a:gd name="connsiteX247" fmla="*/ 520635 w 3469189"/>
              <a:gd name="connsiteY247" fmla="*/ 568109 h 1333121"/>
              <a:gd name="connsiteX248" fmla="*/ 316124 w 3469189"/>
              <a:gd name="connsiteY248" fmla="*/ 15794 h 1333121"/>
              <a:gd name="connsiteX249" fmla="*/ 206791 w 3469189"/>
              <a:gd name="connsiteY249" fmla="*/ 15794 h 1333121"/>
              <a:gd name="connsiteX250" fmla="*/ 0 w 3469189"/>
              <a:gd name="connsiteY250" fmla="*/ 568109 h 1333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Lst>
            <a:rect l="l" t="t" r="r" b="b"/>
            <a:pathLst>
              <a:path w="3469189" h="1333121">
                <a:moveTo>
                  <a:pt x="3092178" y="1327542"/>
                </a:moveTo>
                <a:cubicBezTo>
                  <a:pt x="3125425" y="1327542"/>
                  <a:pt x="3153161" y="1300683"/>
                  <a:pt x="3153161" y="1266731"/>
                </a:cubicBezTo>
                <a:cubicBezTo>
                  <a:pt x="3153161" y="1233629"/>
                  <a:pt x="3125425" y="1206770"/>
                  <a:pt x="3092178" y="1206770"/>
                </a:cubicBezTo>
                <a:cubicBezTo>
                  <a:pt x="3058837" y="1206770"/>
                  <a:pt x="3031100" y="1233629"/>
                  <a:pt x="3031100" y="1266731"/>
                </a:cubicBezTo>
                <a:cubicBezTo>
                  <a:pt x="3031100" y="1300777"/>
                  <a:pt x="3058837" y="1327542"/>
                  <a:pt x="3092178" y="1327542"/>
                </a:cubicBezTo>
                <a:moveTo>
                  <a:pt x="2665013" y="1078244"/>
                </a:moveTo>
                <a:cubicBezTo>
                  <a:pt x="2673752" y="1021404"/>
                  <a:pt x="2717352" y="981210"/>
                  <a:pt x="2772825" y="981210"/>
                </a:cubicBezTo>
                <a:cubicBezTo>
                  <a:pt x="2833048" y="981210"/>
                  <a:pt x="2871044" y="1019891"/>
                  <a:pt x="2879783" y="1078244"/>
                </a:cubicBezTo>
                <a:lnTo>
                  <a:pt x="2665013" y="1078244"/>
                </a:lnTo>
                <a:close/>
                <a:moveTo>
                  <a:pt x="2776720" y="1333122"/>
                </a:moveTo>
                <a:cubicBezTo>
                  <a:pt x="2876553" y="1333122"/>
                  <a:pt x="2941526" y="1284983"/>
                  <a:pt x="2962993" y="1216322"/>
                </a:cubicBezTo>
                <a:lnTo>
                  <a:pt x="2863160" y="1216322"/>
                </a:lnTo>
                <a:cubicBezTo>
                  <a:pt x="2850526" y="1239966"/>
                  <a:pt x="2824309" y="1258881"/>
                  <a:pt x="2778334" y="1258881"/>
                </a:cubicBezTo>
                <a:cubicBezTo>
                  <a:pt x="2714977" y="1258881"/>
                  <a:pt x="2668147" y="1213863"/>
                  <a:pt x="2663398" y="1146810"/>
                </a:cubicBezTo>
                <a:lnTo>
                  <a:pt x="2974012" y="1146810"/>
                </a:lnTo>
                <a:cubicBezTo>
                  <a:pt x="2972397" y="993789"/>
                  <a:pt x="2891657" y="906213"/>
                  <a:pt x="2770355" y="906213"/>
                </a:cubicBezTo>
                <a:cubicBezTo>
                  <a:pt x="2660168" y="906213"/>
                  <a:pt x="2567459" y="994545"/>
                  <a:pt x="2567459" y="1120802"/>
                </a:cubicBezTo>
                <a:cubicBezTo>
                  <a:pt x="2567554" y="1247910"/>
                  <a:pt x="2647535" y="1333122"/>
                  <a:pt x="2776720" y="1333122"/>
                </a:cubicBezTo>
                <a:moveTo>
                  <a:pt x="2467721" y="1325177"/>
                </a:moveTo>
                <a:cubicBezTo>
                  <a:pt x="2489948" y="1325177"/>
                  <a:pt x="2514455" y="1322056"/>
                  <a:pt x="2527944" y="1317233"/>
                </a:cubicBezTo>
                <a:lnTo>
                  <a:pt x="2527944" y="1248572"/>
                </a:lnTo>
                <a:cubicBezTo>
                  <a:pt x="2514455" y="1250937"/>
                  <a:pt x="2502581" y="1252544"/>
                  <a:pt x="2493082" y="1252544"/>
                </a:cubicBezTo>
                <a:cubicBezTo>
                  <a:pt x="2453472" y="1252544"/>
                  <a:pt x="2439224" y="1230414"/>
                  <a:pt x="2439224" y="1188612"/>
                </a:cubicBezTo>
                <a:lnTo>
                  <a:pt x="2439224" y="991424"/>
                </a:lnTo>
                <a:lnTo>
                  <a:pt x="2520059" y="991424"/>
                </a:lnTo>
                <a:lnTo>
                  <a:pt x="2520059" y="918034"/>
                </a:lnTo>
                <a:lnTo>
                  <a:pt x="2439224" y="918034"/>
                </a:lnTo>
                <a:lnTo>
                  <a:pt x="2439224" y="799722"/>
                </a:lnTo>
                <a:lnTo>
                  <a:pt x="2347274" y="799722"/>
                </a:lnTo>
                <a:lnTo>
                  <a:pt x="2347274" y="918034"/>
                </a:lnTo>
                <a:lnTo>
                  <a:pt x="2278312" y="918034"/>
                </a:lnTo>
                <a:lnTo>
                  <a:pt x="2278312" y="991424"/>
                </a:lnTo>
                <a:lnTo>
                  <a:pt x="2347274" y="991424"/>
                </a:lnTo>
                <a:lnTo>
                  <a:pt x="2347274" y="1206014"/>
                </a:lnTo>
                <a:cubicBezTo>
                  <a:pt x="2347274" y="1295197"/>
                  <a:pt x="2401893" y="1325177"/>
                  <a:pt x="2467721" y="1325177"/>
                </a:cubicBezTo>
                <a:moveTo>
                  <a:pt x="2012058" y="1333122"/>
                </a:moveTo>
                <a:cubicBezTo>
                  <a:pt x="2065157" y="1333122"/>
                  <a:pt x="2104007" y="1311843"/>
                  <a:pt x="2126140" y="1271554"/>
                </a:cubicBezTo>
                <a:lnTo>
                  <a:pt x="2126140" y="1321300"/>
                </a:lnTo>
                <a:lnTo>
                  <a:pt x="2218849" y="1321300"/>
                </a:lnTo>
                <a:lnTo>
                  <a:pt x="2218849" y="918129"/>
                </a:lnTo>
                <a:lnTo>
                  <a:pt x="2124525" y="918129"/>
                </a:lnTo>
                <a:lnTo>
                  <a:pt x="2124525" y="1141419"/>
                </a:lnTo>
                <a:cubicBezTo>
                  <a:pt x="2124525" y="1222659"/>
                  <a:pt x="2081685" y="1255854"/>
                  <a:pt x="2039700" y="1255854"/>
                </a:cubicBezTo>
                <a:cubicBezTo>
                  <a:pt x="1992110" y="1255854"/>
                  <a:pt x="1971593" y="1224267"/>
                  <a:pt x="1971593" y="1170643"/>
                </a:cubicBezTo>
                <a:lnTo>
                  <a:pt x="1971593" y="918129"/>
                </a:lnTo>
                <a:lnTo>
                  <a:pt x="1877269" y="918129"/>
                </a:lnTo>
                <a:lnTo>
                  <a:pt x="1877269" y="1184829"/>
                </a:lnTo>
                <a:cubicBezTo>
                  <a:pt x="1877269" y="1282619"/>
                  <a:pt x="1932742" y="1333122"/>
                  <a:pt x="2012058" y="1333122"/>
                </a:cubicBezTo>
                <a:moveTo>
                  <a:pt x="1749698" y="1325177"/>
                </a:moveTo>
                <a:cubicBezTo>
                  <a:pt x="1771926" y="1325177"/>
                  <a:pt x="1796433" y="1322056"/>
                  <a:pt x="1809921" y="1317233"/>
                </a:cubicBezTo>
                <a:lnTo>
                  <a:pt x="1809921" y="1248572"/>
                </a:lnTo>
                <a:cubicBezTo>
                  <a:pt x="1796433" y="1250937"/>
                  <a:pt x="1784559" y="1252544"/>
                  <a:pt x="1775060" y="1252544"/>
                </a:cubicBezTo>
                <a:cubicBezTo>
                  <a:pt x="1735450" y="1252544"/>
                  <a:pt x="1721201" y="1230414"/>
                  <a:pt x="1721201" y="1188612"/>
                </a:cubicBezTo>
                <a:lnTo>
                  <a:pt x="1721201" y="991424"/>
                </a:lnTo>
                <a:lnTo>
                  <a:pt x="1802037" y="991424"/>
                </a:lnTo>
                <a:lnTo>
                  <a:pt x="1802037" y="918034"/>
                </a:lnTo>
                <a:lnTo>
                  <a:pt x="1721201" y="918034"/>
                </a:lnTo>
                <a:lnTo>
                  <a:pt x="1721201" y="799722"/>
                </a:lnTo>
                <a:lnTo>
                  <a:pt x="1629252" y="799722"/>
                </a:lnTo>
                <a:lnTo>
                  <a:pt x="1629252" y="918034"/>
                </a:lnTo>
                <a:lnTo>
                  <a:pt x="1560290" y="918034"/>
                </a:lnTo>
                <a:lnTo>
                  <a:pt x="1560290" y="991424"/>
                </a:lnTo>
                <a:lnTo>
                  <a:pt x="1629252" y="991424"/>
                </a:lnTo>
                <a:lnTo>
                  <a:pt x="1629252" y="1206014"/>
                </a:lnTo>
                <a:cubicBezTo>
                  <a:pt x="1629252" y="1295197"/>
                  <a:pt x="1683966" y="1325177"/>
                  <a:pt x="1749698" y="1325177"/>
                </a:cubicBezTo>
                <a:moveTo>
                  <a:pt x="1392349" y="815516"/>
                </a:moveTo>
                <a:cubicBezTo>
                  <a:pt x="1392349" y="849468"/>
                  <a:pt x="1420086" y="877084"/>
                  <a:pt x="1454187" y="877084"/>
                </a:cubicBezTo>
                <a:cubicBezTo>
                  <a:pt x="1488288" y="877084"/>
                  <a:pt x="1516025" y="849468"/>
                  <a:pt x="1516025" y="815516"/>
                </a:cubicBezTo>
                <a:cubicBezTo>
                  <a:pt x="1516025" y="780807"/>
                  <a:pt x="1488288" y="753191"/>
                  <a:pt x="1454187" y="753191"/>
                </a:cubicBezTo>
                <a:cubicBezTo>
                  <a:pt x="1420086" y="753191"/>
                  <a:pt x="1392349" y="780712"/>
                  <a:pt x="1392349" y="815516"/>
                </a:cubicBezTo>
                <a:moveTo>
                  <a:pt x="1407358" y="1321205"/>
                </a:moveTo>
                <a:lnTo>
                  <a:pt x="1500827" y="1321205"/>
                </a:lnTo>
                <a:lnTo>
                  <a:pt x="1500827" y="918034"/>
                </a:lnTo>
                <a:lnTo>
                  <a:pt x="1407358" y="918034"/>
                </a:lnTo>
                <a:lnTo>
                  <a:pt x="1407358" y="1321205"/>
                </a:lnTo>
                <a:close/>
                <a:moveTo>
                  <a:pt x="1275798" y="1325177"/>
                </a:moveTo>
                <a:cubicBezTo>
                  <a:pt x="1298025" y="1325177"/>
                  <a:pt x="1322532" y="1322056"/>
                  <a:pt x="1336021" y="1317233"/>
                </a:cubicBezTo>
                <a:lnTo>
                  <a:pt x="1336021" y="1248572"/>
                </a:lnTo>
                <a:cubicBezTo>
                  <a:pt x="1322532" y="1250937"/>
                  <a:pt x="1310659" y="1252544"/>
                  <a:pt x="1301160" y="1252544"/>
                </a:cubicBezTo>
                <a:cubicBezTo>
                  <a:pt x="1261549" y="1252544"/>
                  <a:pt x="1247301" y="1230414"/>
                  <a:pt x="1247301" y="1188612"/>
                </a:cubicBezTo>
                <a:lnTo>
                  <a:pt x="1247301" y="991424"/>
                </a:lnTo>
                <a:lnTo>
                  <a:pt x="1328137" y="991424"/>
                </a:lnTo>
                <a:lnTo>
                  <a:pt x="1328137" y="918034"/>
                </a:lnTo>
                <a:lnTo>
                  <a:pt x="1247301" y="918034"/>
                </a:lnTo>
                <a:lnTo>
                  <a:pt x="1247301" y="799722"/>
                </a:lnTo>
                <a:lnTo>
                  <a:pt x="1155352" y="799722"/>
                </a:lnTo>
                <a:lnTo>
                  <a:pt x="1155352" y="918034"/>
                </a:lnTo>
                <a:lnTo>
                  <a:pt x="1086390" y="918034"/>
                </a:lnTo>
                <a:lnTo>
                  <a:pt x="1086390" y="991424"/>
                </a:lnTo>
                <a:lnTo>
                  <a:pt x="1155352" y="991424"/>
                </a:lnTo>
                <a:lnTo>
                  <a:pt x="1155352" y="1206014"/>
                </a:lnTo>
                <a:cubicBezTo>
                  <a:pt x="1155352" y="1295197"/>
                  <a:pt x="1210065" y="1325177"/>
                  <a:pt x="1275798" y="1325177"/>
                </a:cubicBezTo>
                <a:moveTo>
                  <a:pt x="878839" y="1333122"/>
                </a:moveTo>
                <a:cubicBezTo>
                  <a:pt x="981047" y="1333122"/>
                  <a:pt x="1057988" y="1282619"/>
                  <a:pt x="1057988" y="1202136"/>
                </a:cubicBezTo>
                <a:cubicBezTo>
                  <a:pt x="1057988" y="1131962"/>
                  <a:pt x="999380" y="1100374"/>
                  <a:pt x="909805" y="1080608"/>
                </a:cubicBezTo>
                <a:lnTo>
                  <a:pt x="860696" y="1069543"/>
                </a:lnTo>
                <a:cubicBezTo>
                  <a:pt x="815481" y="1060085"/>
                  <a:pt x="796483" y="1049020"/>
                  <a:pt x="796483" y="1023012"/>
                </a:cubicBezTo>
                <a:cubicBezTo>
                  <a:pt x="796483" y="993789"/>
                  <a:pt x="825835" y="975630"/>
                  <a:pt x="866205" y="975630"/>
                </a:cubicBezTo>
                <a:cubicBezTo>
                  <a:pt x="911420" y="975630"/>
                  <a:pt x="939917" y="994545"/>
                  <a:pt x="949415" y="1026890"/>
                </a:cubicBezTo>
                <a:lnTo>
                  <a:pt x="1043740" y="1026890"/>
                </a:lnTo>
                <a:cubicBezTo>
                  <a:pt x="1034241" y="961444"/>
                  <a:pt x="974778" y="906969"/>
                  <a:pt x="867060" y="906969"/>
                </a:cubicBezTo>
                <a:cubicBezTo>
                  <a:pt x="768841" y="906969"/>
                  <a:pt x="700639" y="957472"/>
                  <a:pt x="700639" y="1028497"/>
                </a:cubicBezTo>
                <a:cubicBezTo>
                  <a:pt x="700639" y="1095551"/>
                  <a:pt x="748989" y="1129503"/>
                  <a:pt x="836948" y="1148418"/>
                </a:cubicBezTo>
                <a:lnTo>
                  <a:pt x="884538" y="1158632"/>
                </a:lnTo>
                <a:cubicBezTo>
                  <a:pt x="941626" y="1170454"/>
                  <a:pt x="962239" y="1183883"/>
                  <a:pt x="962239" y="1211499"/>
                </a:cubicBezTo>
                <a:cubicBezTo>
                  <a:pt x="962239" y="1244600"/>
                  <a:pt x="929753" y="1263610"/>
                  <a:pt x="883778" y="1263610"/>
                </a:cubicBezTo>
                <a:cubicBezTo>
                  <a:pt x="825930" y="1263610"/>
                  <a:pt x="795058" y="1235994"/>
                  <a:pt x="787934" y="1195800"/>
                </a:cubicBezTo>
                <a:lnTo>
                  <a:pt x="686486" y="1195800"/>
                </a:lnTo>
                <a:cubicBezTo>
                  <a:pt x="692565" y="1276282"/>
                  <a:pt x="761527" y="1333122"/>
                  <a:pt x="878839" y="1333122"/>
                </a:cubicBezTo>
                <a:moveTo>
                  <a:pt x="271764" y="1321205"/>
                </a:moveTo>
                <a:lnTo>
                  <a:pt x="366088" y="1321205"/>
                </a:lnTo>
                <a:lnTo>
                  <a:pt x="366088" y="1096402"/>
                </a:lnTo>
                <a:cubicBezTo>
                  <a:pt x="366088" y="1016676"/>
                  <a:pt x="410448" y="983574"/>
                  <a:pt x="457182" y="983574"/>
                </a:cubicBezTo>
                <a:cubicBezTo>
                  <a:pt x="506292" y="983574"/>
                  <a:pt x="523770" y="1016676"/>
                  <a:pt x="523770" y="1060936"/>
                </a:cubicBezTo>
                <a:lnTo>
                  <a:pt x="523770" y="1321300"/>
                </a:lnTo>
                <a:lnTo>
                  <a:pt x="618854" y="1321300"/>
                </a:lnTo>
                <a:lnTo>
                  <a:pt x="618854" y="1053087"/>
                </a:lnTo>
                <a:cubicBezTo>
                  <a:pt x="618854" y="958418"/>
                  <a:pt x="565755" y="906307"/>
                  <a:pt x="484159" y="906307"/>
                </a:cubicBezTo>
                <a:cubicBezTo>
                  <a:pt x="425551" y="906307"/>
                  <a:pt x="385086" y="936287"/>
                  <a:pt x="363713" y="970239"/>
                </a:cubicBezTo>
                <a:lnTo>
                  <a:pt x="363713" y="918129"/>
                </a:lnTo>
                <a:lnTo>
                  <a:pt x="271764" y="918129"/>
                </a:lnTo>
                <a:lnTo>
                  <a:pt x="271764" y="1321205"/>
                </a:lnTo>
                <a:lnTo>
                  <a:pt x="271764" y="1321205"/>
                </a:lnTo>
                <a:close/>
                <a:moveTo>
                  <a:pt x="65732" y="1321205"/>
                </a:moveTo>
                <a:lnTo>
                  <a:pt x="164806" y="1321205"/>
                </a:lnTo>
                <a:lnTo>
                  <a:pt x="164806" y="768890"/>
                </a:lnTo>
                <a:lnTo>
                  <a:pt x="65732" y="768890"/>
                </a:lnTo>
                <a:lnTo>
                  <a:pt x="65732" y="1321205"/>
                </a:lnTo>
                <a:lnTo>
                  <a:pt x="65732" y="1321205"/>
                </a:lnTo>
                <a:close/>
                <a:moveTo>
                  <a:pt x="3290040" y="579931"/>
                </a:moveTo>
                <a:cubicBezTo>
                  <a:pt x="3392249" y="579931"/>
                  <a:pt x="3469190" y="529428"/>
                  <a:pt x="3469190" y="448945"/>
                </a:cubicBezTo>
                <a:cubicBezTo>
                  <a:pt x="3469190" y="378771"/>
                  <a:pt x="3410582" y="347183"/>
                  <a:pt x="3321007" y="327417"/>
                </a:cubicBezTo>
                <a:lnTo>
                  <a:pt x="3271898" y="316352"/>
                </a:lnTo>
                <a:cubicBezTo>
                  <a:pt x="3226683" y="306894"/>
                  <a:pt x="3207685" y="295829"/>
                  <a:pt x="3207685" y="269821"/>
                </a:cubicBezTo>
                <a:cubicBezTo>
                  <a:pt x="3207685" y="240597"/>
                  <a:pt x="3237037" y="222534"/>
                  <a:pt x="3277407" y="222534"/>
                </a:cubicBezTo>
                <a:cubicBezTo>
                  <a:pt x="3322622" y="222534"/>
                  <a:pt x="3351119" y="241449"/>
                  <a:pt x="3360617" y="273793"/>
                </a:cubicBezTo>
                <a:lnTo>
                  <a:pt x="3454942" y="273793"/>
                </a:lnTo>
                <a:cubicBezTo>
                  <a:pt x="3445443" y="208348"/>
                  <a:pt x="3385979" y="153873"/>
                  <a:pt x="3278262" y="153873"/>
                </a:cubicBezTo>
                <a:cubicBezTo>
                  <a:pt x="3179948" y="153873"/>
                  <a:pt x="3111841" y="204375"/>
                  <a:pt x="3111841" y="275401"/>
                </a:cubicBezTo>
                <a:cubicBezTo>
                  <a:pt x="3111841" y="342454"/>
                  <a:pt x="3160191" y="376406"/>
                  <a:pt x="3248151" y="395321"/>
                </a:cubicBezTo>
                <a:lnTo>
                  <a:pt x="3295740" y="405535"/>
                </a:lnTo>
                <a:cubicBezTo>
                  <a:pt x="3352828" y="417357"/>
                  <a:pt x="3373441" y="430787"/>
                  <a:pt x="3373441" y="458402"/>
                </a:cubicBezTo>
                <a:cubicBezTo>
                  <a:pt x="3373441" y="491504"/>
                  <a:pt x="3340955" y="510513"/>
                  <a:pt x="3294980" y="510513"/>
                </a:cubicBezTo>
                <a:cubicBezTo>
                  <a:pt x="3237132" y="510513"/>
                  <a:pt x="3206260" y="482897"/>
                  <a:pt x="3199136" y="442703"/>
                </a:cubicBezTo>
                <a:lnTo>
                  <a:pt x="3097688" y="442703"/>
                </a:lnTo>
                <a:cubicBezTo>
                  <a:pt x="3103862" y="523091"/>
                  <a:pt x="3172729" y="579931"/>
                  <a:pt x="3290040" y="579931"/>
                </a:cubicBezTo>
                <a:moveTo>
                  <a:pt x="2747463" y="325052"/>
                </a:moveTo>
                <a:cubicBezTo>
                  <a:pt x="2756202" y="268213"/>
                  <a:pt x="2799802" y="228019"/>
                  <a:pt x="2855276" y="228019"/>
                </a:cubicBezTo>
                <a:cubicBezTo>
                  <a:pt x="2915499" y="228019"/>
                  <a:pt x="2953494" y="266700"/>
                  <a:pt x="2962233" y="325052"/>
                </a:cubicBezTo>
                <a:lnTo>
                  <a:pt x="2747463" y="325052"/>
                </a:lnTo>
                <a:close/>
                <a:moveTo>
                  <a:pt x="2859170" y="579931"/>
                </a:moveTo>
                <a:cubicBezTo>
                  <a:pt x="2959004" y="579931"/>
                  <a:pt x="3023976" y="531792"/>
                  <a:pt x="3045444" y="463131"/>
                </a:cubicBezTo>
                <a:lnTo>
                  <a:pt x="2945610" y="463131"/>
                </a:lnTo>
                <a:cubicBezTo>
                  <a:pt x="2932977" y="486775"/>
                  <a:pt x="2906760" y="505690"/>
                  <a:pt x="2860785" y="505690"/>
                </a:cubicBezTo>
                <a:cubicBezTo>
                  <a:pt x="2797427" y="505690"/>
                  <a:pt x="2750598" y="460672"/>
                  <a:pt x="2745848" y="393619"/>
                </a:cubicBezTo>
                <a:lnTo>
                  <a:pt x="3056462" y="393619"/>
                </a:lnTo>
                <a:cubicBezTo>
                  <a:pt x="3054848" y="240597"/>
                  <a:pt x="2974012" y="153022"/>
                  <a:pt x="2852806" y="153022"/>
                </a:cubicBezTo>
                <a:cubicBezTo>
                  <a:pt x="2742619" y="153022"/>
                  <a:pt x="2649909" y="241354"/>
                  <a:pt x="2649909" y="367611"/>
                </a:cubicBezTo>
                <a:cubicBezTo>
                  <a:pt x="2650004" y="494719"/>
                  <a:pt x="2729985" y="579931"/>
                  <a:pt x="2859170" y="579931"/>
                </a:cubicBezTo>
                <a:moveTo>
                  <a:pt x="2465536" y="62325"/>
                </a:moveTo>
                <a:cubicBezTo>
                  <a:pt x="2465536" y="96277"/>
                  <a:pt x="2493273" y="123893"/>
                  <a:pt x="2527374" y="123893"/>
                </a:cubicBezTo>
                <a:cubicBezTo>
                  <a:pt x="2561475" y="123893"/>
                  <a:pt x="2589211" y="96277"/>
                  <a:pt x="2589211" y="62325"/>
                </a:cubicBezTo>
                <a:cubicBezTo>
                  <a:pt x="2589211" y="27616"/>
                  <a:pt x="2561475" y="0"/>
                  <a:pt x="2527374" y="0"/>
                </a:cubicBezTo>
                <a:cubicBezTo>
                  <a:pt x="2493273" y="0"/>
                  <a:pt x="2465536" y="27616"/>
                  <a:pt x="2465536" y="62325"/>
                </a:cubicBezTo>
                <a:moveTo>
                  <a:pt x="2480639" y="568109"/>
                </a:moveTo>
                <a:lnTo>
                  <a:pt x="2574108" y="568109"/>
                </a:lnTo>
                <a:lnTo>
                  <a:pt x="2574108" y="164938"/>
                </a:lnTo>
                <a:lnTo>
                  <a:pt x="2480639" y="164938"/>
                </a:lnTo>
                <a:lnTo>
                  <a:pt x="2480639" y="568109"/>
                </a:lnTo>
                <a:close/>
                <a:moveTo>
                  <a:pt x="2183703" y="568109"/>
                </a:moveTo>
                <a:lnTo>
                  <a:pt x="2278027" y="568109"/>
                </a:lnTo>
                <a:lnTo>
                  <a:pt x="2278027" y="385864"/>
                </a:lnTo>
                <a:cubicBezTo>
                  <a:pt x="2278027" y="314082"/>
                  <a:pt x="2298640" y="266700"/>
                  <a:pt x="2347749" y="249393"/>
                </a:cubicBezTo>
                <a:cubicBezTo>
                  <a:pt x="2367602" y="242300"/>
                  <a:pt x="2391349" y="240692"/>
                  <a:pt x="2419846" y="243056"/>
                </a:cubicBezTo>
                <a:lnTo>
                  <a:pt x="2419846" y="153116"/>
                </a:lnTo>
                <a:cubicBezTo>
                  <a:pt x="2349269" y="149144"/>
                  <a:pt x="2301775" y="176003"/>
                  <a:pt x="2275653" y="247785"/>
                </a:cubicBezTo>
                <a:lnTo>
                  <a:pt x="2275653" y="164938"/>
                </a:lnTo>
                <a:lnTo>
                  <a:pt x="2183703" y="164938"/>
                </a:lnTo>
                <a:lnTo>
                  <a:pt x="2183703" y="568109"/>
                </a:lnTo>
                <a:close/>
                <a:moveTo>
                  <a:pt x="1778195" y="366098"/>
                </a:moveTo>
                <a:cubicBezTo>
                  <a:pt x="1778195" y="282494"/>
                  <a:pt x="1814671" y="228776"/>
                  <a:pt x="1881258" y="228776"/>
                </a:cubicBezTo>
                <a:cubicBezTo>
                  <a:pt x="1943856" y="228776"/>
                  <a:pt x="1987456" y="286372"/>
                  <a:pt x="1987456" y="366098"/>
                </a:cubicBezTo>
                <a:cubicBezTo>
                  <a:pt x="1987456" y="446581"/>
                  <a:pt x="1943856" y="504933"/>
                  <a:pt x="1881258" y="504933"/>
                </a:cubicBezTo>
                <a:cubicBezTo>
                  <a:pt x="1814576" y="504933"/>
                  <a:pt x="1778195" y="450553"/>
                  <a:pt x="1778195" y="366098"/>
                </a:cubicBezTo>
                <a:moveTo>
                  <a:pt x="1862925" y="579931"/>
                </a:moveTo>
                <a:cubicBezTo>
                  <a:pt x="1921533" y="579931"/>
                  <a:pt x="1964373" y="553923"/>
                  <a:pt x="1985746" y="517606"/>
                </a:cubicBezTo>
                <a:lnTo>
                  <a:pt x="1985746" y="568109"/>
                </a:lnTo>
                <a:lnTo>
                  <a:pt x="2080830" y="568109"/>
                </a:lnTo>
                <a:lnTo>
                  <a:pt x="2080830" y="164938"/>
                </a:lnTo>
                <a:lnTo>
                  <a:pt x="1985746" y="164938"/>
                </a:lnTo>
                <a:lnTo>
                  <a:pt x="1985746" y="217048"/>
                </a:lnTo>
                <a:cubicBezTo>
                  <a:pt x="1964373" y="180732"/>
                  <a:pt x="1921533" y="153116"/>
                  <a:pt x="1862925" y="153116"/>
                </a:cubicBezTo>
                <a:cubicBezTo>
                  <a:pt x="1759862" y="153116"/>
                  <a:pt x="1681496" y="233599"/>
                  <a:pt x="1681496" y="366098"/>
                </a:cubicBezTo>
                <a:cubicBezTo>
                  <a:pt x="1681496" y="498597"/>
                  <a:pt x="1759957" y="579931"/>
                  <a:pt x="1862925" y="579931"/>
                </a:cubicBezTo>
                <a:moveTo>
                  <a:pt x="1398049" y="579931"/>
                </a:moveTo>
                <a:cubicBezTo>
                  <a:pt x="1451148" y="579931"/>
                  <a:pt x="1489998" y="558651"/>
                  <a:pt x="1512131" y="518363"/>
                </a:cubicBezTo>
                <a:lnTo>
                  <a:pt x="1512131" y="568109"/>
                </a:lnTo>
                <a:lnTo>
                  <a:pt x="1604840" y="568109"/>
                </a:lnTo>
                <a:lnTo>
                  <a:pt x="1604840" y="164938"/>
                </a:lnTo>
                <a:lnTo>
                  <a:pt x="1510516" y="164938"/>
                </a:lnTo>
                <a:lnTo>
                  <a:pt x="1510516" y="388228"/>
                </a:lnTo>
                <a:cubicBezTo>
                  <a:pt x="1510516" y="469468"/>
                  <a:pt x="1467771" y="502663"/>
                  <a:pt x="1425691" y="502663"/>
                </a:cubicBezTo>
                <a:cubicBezTo>
                  <a:pt x="1378101" y="502663"/>
                  <a:pt x="1357488" y="471075"/>
                  <a:pt x="1357488" y="417452"/>
                </a:cubicBezTo>
                <a:lnTo>
                  <a:pt x="1357488" y="164938"/>
                </a:lnTo>
                <a:lnTo>
                  <a:pt x="1263164" y="164938"/>
                </a:lnTo>
                <a:lnTo>
                  <a:pt x="1263164" y="431543"/>
                </a:lnTo>
                <a:cubicBezTo>
                  <a:pt x="1263259" y="529428"/>
                  <a:pt x="1318733" y="579931"/>
                  <a:pt x="1398049" y="579931"/>
                </a:cubicBezTo>
                <a:moveTo>
                  <a:pt x="1136734" y="572081"/>
                </a:moveTo>
                <a:cubicBezTo>
                  <a:pt x="1158961" y="572081"/>
                  <a:pt x="1183468" y="568960"/>
                  <a:pt x="1196957" y="564137"/>
                </a:cubicBezTo>
                <a:lnTo>
                  <a:pt x="1196957" y="495476"/>
                </a:lnTo>
                <a:cubicBezTo>
                  <a:pt x="1183468" y="497840"/>
                  <a:pt x="1171595" y="499448"/>
                  <a:pt x="1162096" y="499448"/>
                </a:cubicBezTo>
                <a:cubicBezTo>
                  <a:pt x="1122486" y="499448"/>
                  <a:pt x="1108237" y="477412"/>
                  <a:pt x="1108237" y="435515"/>
                </a:cubicBezTo>
                <a:lnTo>
                  <a:pt x="1108237" y="238233"/>
                </a:lnTo>
                <a:lnTo>
                  <a:pt x="1189073" y="238233"/>
                </a:lnTo>
                <a:lnTo>
                  <a:pt x="1189073" y="164843"/>
                </a:lnTo>
                <a:lnTo>
                  <a:pt x="1108237" y="164843"/>
                </a:lnTo>
                <a:lnTo>
                  <a:pt x="1108237" y="46531"/>
                </a:lnTo>
                <a:lnTo>
                  <a:pt x="1016288" y="46531"/>
                </a:lnTo>
                <a:lnTo>
                  <a:pt x="1016288" y="164843"/>
                </a:lnTo>
                <a:lnTo>
                  <a:pt x="947326" y="164843"/>
                </a:lnTo>
                <a:lnTo>
                  <a:pt x="947326" y="238233"/>
                </a:lnTo>
                <a:lnTo>
                  <a:pt x="1016288" y="238233"/>
                </a:lnTo>
                <a:lnTo>
                  <a:pt x="1016288" y="452823"/>
                </a:lnTo>
                <a:cubicBezTo>
                  <a:pt x="1016288" y="542101"/>
                  <a:pt x="1070906" y="572081"/>
                  <a:pt x="1136734" y="572081"/>
                </a:cubicBezTo>
                <a:moveTo>
                  <a:pt x="734360" y="579931"/>
                </a:moveTo>
                <a:cubicBezTo>
                  <a:pt x="840558" y="579931"/>
                  <a:pt x="907905" y="515998"/>
                  <a:pt x="919019" y="441095"/>
                </a:cubicBezTo>
                <a:lnTo>
                  <a:pt x="825550" y="441095"/>
                </a:lnTo>
                <a:cubicBezTo>
                  <a:pt x="812821" y="476561"/>
                  <a:pt x="785939" y="502663"/>
                  <a:pt x="735975" y="502663"/>
                </a:cubicBezTo>
                <a:cubicBezTo>
                  <a:pt x="678127" y="502663"/>
                  <a:pt x="632152" y="456133"/>
                  <a:pt x="632152" y="367706"/>
                </a:cubicBezTo>
                <a:cubicBezTo>
                  <a:pt x="632152" y="278522"/>
                  <a:pt x="677367" y="231235"/>
                  <a:pt x="738350" y="231235"/>
                </a:cubicBezTo>
                <a:cubicBezTo>
                  <a:pt x="784325" y="231235"/>
                  <a:pt x="812821" y="256486"/>
                  <a:pt x="825550" y="292803"/>
                </a:cubicBezTo>
                <a:lnTo>
                  <a:pt x="918259" y="292803"/>
                </a:lnTo>
                <a:cubicBezTo>
                  <a:pt x="907145" y="217048"/>
                  <a:pt x="842173" y="153967"/>
                  <a:pt x="736735" y="153967"/>
                </a:cubicBezTo>
                <a:cubicBezTo>
                  <a:pt x="620278" y="153967"/>
                  <a:pt x="533079" y="237571"/>
                  <a:pt x="533079" y="367800"/>
                </a:cubicBezTo>
                <a:cubicBezTo>
                  <a:pt x="533079" y="499448"/>
                  <a:pt x="618664" y="579931"/>
                  <a:pt x="734360" y="579931"/>
                </a:cubicBezTo>
                <a:moveTo>
                  <a:pt x="172690" y="370070"/>
                </a:moveTo>
                <a:lnTo>
                  <a:pt x="209926" y="261971"/>
                </a:lnTo>
                <a:cubicBezTo>
                  <a:pt x="225789" y="220926"/>
                  <a:pt x="240797" y="174395"/>
                  <a:pt x="259035" y="119164"/>
                </a:cubicBezTo>
                <a:lnTo>
                  <a:pt x="259795" y="119164"/>
                </a:lnTo>
                <a:cubicBezTo>
                  <a:pt x="278793" y="174395"/>
                  <a:pt x="294656" y="221777"/>
                  <a:pt x="308904" y="261215"/>
                </a:cubicBezTo>
                <a:lnTo>
                  <a:pt x="346140" y="370070"/>
                </a:lnTo>
                <a:lnTo>
                  <a:pt x="172690" y="370070"/>
                </a:lnTo>
                <a:close/>
                <a:moveTo>
                  <a:pt x="0" y="568109"/>
                </a:moveTo>
                <a:lnTo>
                  <a:pt x="103823" y="568109"/>
                </a:lnTo>
                <a:lnTo>
                  <a:pt x="143433" y="452917"/>
                </a:lnTo>
                <a:lnTo>
                  <a:pt x="374827" y="452917"/>
                </a:lnTo>
                <a:lnTo>
                  <a:pt x="414437" y="568109"/>
                </a:lnTo>
                <a:lnTo>
                  <a:pt x="520635" y="568109"/>
                </a:lnTo>
                <a:lnTo>
                  <a:pt x="316124" y="15794"/>
                </a:lnTo>
                <a:lnTo>
                  <a:pt x="206791" y="15794"/>
                </a:lnTo>
                <a:lnTo>
                  <a:pt x="0" y="568109"/>
                </a:lnTo>
                <a:close/>
              </a:path>
            </a:pathLst>
          </a:custGeom>
          <a:solidFill>
            <a:schemeClr val="bg1"/>
          </a:solidFill>
          <a:ln w="9499" cap="flat">
            <a:noFill/>
            <a:prstDash val="solid"/>
            <a:miter/>
          </a:ln>
        </p:spPr>
        <p:txBody>
          <a:bodyPr rtlCol="0" anchor="ctr"/>
          <a:lstStyle/>
          <a:p>
            <a:endParaRPr lang="en-US"/>
          </a:p>
        </p:txBody>
      </p:sp>
      <p:sp>
        <p:nvSpPr>
          <p:cNvPr id="21" name="Picture Placeholder 20">
            <a:extLst>
              <a:ext uri="{FF2B5EF4-FFF2-40B4-BE49-F238E27FC236}">
                <a16:creationId xmlns:a16="http://schemas.microsoft.com/office/drawing/2014/main" id="{EB1CCA5B-9CF3-3D9F-2FAF-8ADCA0DD54D0}"/>
              </a:ext>
            </a:extLst>
          </p:cNvPr>
          <p:cNvSpPr>
            <a:spLocks noGrp="1"/>
          </p:cNvSpPr>
          <p:nvPr>
            <p:ph type="pic" sz="quarter" idx="10"/>
          </p:nvPr>
        </p:nvSpPr>
        <p:spPr>
          <a:xfrm>
            <a:off x="7389936" y="2057498"/>
            <a:ext cx="3704784" cy="3705082"/>
          </a:xfrm>
          <a:custGeom>
            <a:avLst/>
            <a:gdLst>
              <a:gd name="connsiteX0" fmla="*/ 1517053 w 3034108"/>
              <a:gd name="connsiteY0" fmla="*/ 0 h 3034353"/>
              <a:gd name="connsiteX1" fmla="*/ 3034108 w 3034108"/>
              <a:gd name="connsiteY1" fmla="*/ 1517053 h 3034353"/>
              <a:gd name="connsiteX2" fmla="*/ 1517053 w 3034108"/>
              <a:gd name="connsiteY2" fmla="*/ 3034353 h 3034353"/>
              <a:gd name="connsiteX3" fmla="*/ 0 w 3034108"/>
              <a:gd name="connsiteY3" fmla="*/ 1517053 h 3034353"/>
              <a:gd name="connsiteX4" fmla="*/ 1517053 w 3034108"/>
              <a:gd name="connsiteY4" fmla="*/ 0 h 3034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4108" h="3034353">
                <a:moveTo>
                  <a:pt x="1517053" y="0"/>
                </a:moveTo>
                <a:cubicBezTo>
                  <a:pt x="2354917" y="0"/>
                  <a:pt x="3034108" y="679191"/>
                  <a:pt x="3034108" y="1517053"/>
                </a:cubicBezTo>
                <a:cubicBezTo>
                  <a:pt x="3034108" y="2355161"/>
                  <a:pt x="2354917" y="3034353"/>
                  <a:pt x="1517053" y="3034353"/>
                </a:cubicBezTo>
                <a:cubicBezTo>
                  <a:pt x="679191" y="3034353"/>
                  <a:pt x="0" y="2355161"/>
                  <a:pt x="0" y="1517053"/>
                </a:cubicBezTo>
                <a:cubicBezTo>
                  <a:pt x="0" y="679191"/>
                  <a:pt x="679191" y="0"/>
                  <a:pt x="1517053" y="0"/>
                </a:cubicBezTo>
                <a:close/>
              </a:path>
            </a:pathLst>
          </a:custGeom>
          <a:solidFill>
            <a:schemeClr val="accent1"/>
          </a:solidFill>
        </p:spPr>
        <p:txBody>
          <a:bodyPr wrap="square" anchor="ctr" anchorCtr="0">
            <a:noAutofit/>
          </a:bodyPr>
          <a:lstStyle>
            <a:lvl1pPr algn="ctr">
              <a:defRPr sz="1000">
                <a:solidFill>
                  <a:schemeClr val="bg1"/>
                </a:solidFill>
              </a:defRPr>
            </a:lvl1pPr>
          </a:lstStyle>
          <a:p>
            <a:endParaRPr lang="en-US"/>
          </a:p>
        </p:txBody>
      </p:sp>
      <p:sp>
        <p:nvSpPr>
          <p:cNvPr id="3" name="Footer Placeholder 4">
            <a:extLst>
              <a:ext uri="{FF2B5EF4-FFF2-40B4-BE49-F238E27FC236}">
                <a16:creationId xmlns:a16="http://schemas.microsoft.com/office/drawing/2014/main" id="{F4C3B3E4-F5E6-D500-4ECE-A675832895B9}"/>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US"/>
              <a:t>Presented at the 2025 All Actuaries Summit</a:t>
            </a:r>
            <a:endParaRPr lang="en-GB" dirty="0"/>
          </a:p>
        </p:txBody>
      </p:sp>
    </p:spTree>
    <p:extLst>
      <p:ext uri="{BB962C8B-B14F-4D97-AF65-F5344CB8AC3E}">
        <p14:creationId xmlns:p14="http://schemas.microsoft.com/office/powerpoint/2010/main" val="3911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ED43568E-B69F-31A9-5D84-5E0B7D27CE56}"/>
              </a:ext>
            </a:extLst>
          </p:cNvPr>
          <p:cNvSpPr>
            <a:spLocks noGrp="1"/>
          </p:cNvSpPr>
          <p:nvPr>
            <p:ph type="pic" sz="quarter" idx="13"/>
          </p:nvPr>
        </p:nvSpPr>
        <p:spPr>
          <a:xfrm>
            <a:off x="6096000" y="0"/>
            <a:ext cx="6096000" cy="6858000"/>
          </a:xfrm>
          <a:solidFill>
            <a:schemeClr val="bg1">
              <a:lumMod val="85000"/>
            </a:schemeClr>
          </a:solidFill>
        </p:spPr>
        <p:txBody>
          <a:bodyPr anchor="ctr" anchorCtr="0"/>
          <a:lstStyle>
            <a:lvl1pPr algn="ctr">
              <a:defRPr sz="1000"/>
            </a:lvl1pPr>
          </a:lstStyle>
          <a:p>
            <a:endParaRPr lang="en-US"/>
          </a:p>
        </p:txBody>
      </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4" y="1493113"/>
            <a:ext cx="4300995"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189C72DD-B617-4FC7-362F-A99AF8E75082}"/>
              </a:ext>
            </a:extLst>
          </p:cNvPr>
          <p:cNvSpPr>
            <a:spLocks noGrp="1"/>
          </p:cNvSpPr>
          <p:nvPr>
            <p:ph type="ftr" sz="quarter" idx="3"/>
          </p:nvPr>
        </p:nvSpPr>
        <p:spPr>
          <a:xfrm>
            <a:off x="1798530" y="6417425"/>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
        <p:nvSpPr>
          <p:cNvPr id="12" name="Graphic 9">
            <a:extLst>
              <a:ext uri="{FF2B5EF4-FFF2-40B4-BE49-F238E27FC236}">
                <a16:creationId xmlns:a16="http://schemas.microsoft.com/office/drawing/2014/main" id="{07DE4BE4-C52D-8163-E612-5CD7219CE49C}"/>
              </a:ext>
            </a:extLst>
          </p:cNvPr>
          <p:cNvSpPr/>
          <p:nvPr userDrawn="1"/>
        </p:nvSpPr>
        <p:spPr>
          <a:xfrm>
            <a:off x="543433" y="5844451"/>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Tree>
    <p:extLst>
      <p:ext uri="{BB962C8B-B14F-4D97-AF65-F5344CB8AC3E}">
        <p14:creationId xmlns:p14="http://schemas.microsoft.com/office/powerpoint/2010/main" val="1260304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tx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4" y="1493113"/>
            <a:ext cx="4300995" cy="4256334"/>
          </a:xfrm>
        </p:spPr>
        <p:txBody>
          <a:bodyPr/>
          <a:lstStyle>
            <a:lvl1pPr>
              <a:spcBef>
                <a:spcPts val="1800"/>
              </a:spcBef>
              <a:spcAft>
                <a:spcPts val="600"/>
              </a:spcAft>
              <a:defRPr>
                <a:solidFill>
                  <a:schemeClr val="accent3"/>
                </a:solidFill>
              </a:defRPr>
            </a:lvl1pPr>
            <a:lvl2pPr marL="0" indent="0">
              <a:buNone/>
              <a:defRPr>
                <a:solidFill>
                  <a:schemeClr val="accent3"/>
                </a:solidFill>
              </a:defRPr>
            </a:lvl2pPr>
            <a:lvl3pPr marL="355600" indent="-355600">
              <a:tabLst/>
              <a:defRPr>
                <a:solidFill>
                  <a:schemeClr val="accent3"/>
                </a:solidFill>
              </a:defRPr>
            </a:lvl3pPr>
            <a:lvl4pPr marL="712788" indent="-357188">
              <a:tabLst/>
              <a:defRPr>
                <a:solidFill>
                  <a:schemeClr val="accent3"/>
                </a:solidFill>
              </a:defRPr>
            </a:lvl4pPr>
            <a:lvl5pPr marL="1068388" indent="-355600">
              <a:tabLst/>
              <a:defRPr>
                <a:solidFill>
                  <a:schemeClr val="accent3"/>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3"/>
                </a:solidFill>
              </a:defRPr>
            </a:lvl1pPr>
          </a:lstStyle>
          <a:p>
            <a:fld id="{741AFF56-1126-4107-9C02-BC0EFBF16431}" type="slidenum">
              <a:rPr lang="en-GB" smtClean="0"/>
              <a:pPr/>
              <a:t>‹#›</a:t>
            </a:fld>
            <a:endParaRPr lang="en-GB" dirty="0"/>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8" name="Content Placeholder 2">
            <a:extLst>
              <a:ext uri="{FF2B5EF4-FFF2-40B4-BE49-F238E27FC236}">
                <a16:creationId xmlns:a16="http://schemas.microsoft.com/office/drawing/2014/main" id="{CE1E9FC3-FD80-6B63-EDE0-8BCF742EDEE8}"/>
              </a:ext>
            </a:extLst>
          </p:cNvPr>
          <p:cNvSpPr>
            <a:spLocks noGrp="1"/>
          </p:cNvSpPr>
          <p:nvPr>
            <p:ph idx="13"/>
          </p:nvPr>
        </p:nvSpPr>
        <p:spPr>
          <a:xfrm>
            <a:off x="5231904" y="1493113"/>
            <a:ext cx="4300995" cy="4256334"/>
          </a:xfrm>
        </p:spPr>
        <p:txBody>
          <a:bodyPr/>
          <a:lstStyle>
            <a:lvl1pPr>
              <a:spcBef>
                <a:spcPts val="1800"/>
              </a:spcBef>
              <a:spcAft>
                <a:spcPts val="600"/>
              </a:spcAft>
              <a:defRPr>
                <a:solidFill>
                  <a:schemeClr val="accent3"/>
                </a:solidFill>
              </a:defRPr>
            </a:lvl1pPr>
            <a:lvl2pPr marL="0" indent="0">
              <a:buNone/>
              <a:defRPr>
                <a:solidFill>
                  <a:schemeClr val="accent3"/>
                </a:solidFill>
              </a:defRPr>
            </a:lvl2pPr>
            <a:lvl3pPr marL="355600" indent="-355600">
              <a:tabLst/>
              <a:defRPr>
                <a:solidFill>
                  <a:schemeClr val="accent3"/>
                </a:solidFill>
              </a:defRPr>
            </a:lvl3pPr>
            <a:lvl4pPr marL="712788" indent="-357188">
              <a:tabLst/>
              <a:defRPr>
                <a:solidFill>
                  <a:schemeClr val="accent3"/>
                </a:solidFill>
              </a:defRPr>
            </a:lvl4pPr>
            <a:lvl5pPr marL="1068388" indent="-355600">
              <a:tabLst/>
              <a:defRPr>
                <a:solidFill>
                  <a:schemeClr val="accent3"/>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4">
            <a:extLst>
              <a:ext uri="{FF2B5EF4-FFF2-40B4-BE49-F238E27FC236}">
                <a16:creationId xmlns:a16="http://schemas.microsoft.com/office/drawing/2014/main" id="{90E1AFF1-83F6-B417-3FB2-F082A2B78ABC}"/>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247394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Title and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sz="3000" b="0" i="0">
                <a:solidFill>
                  <a:schemeClr val="accent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tx1"/>
                </a:solidFill>
              </a:defRPr>
            </a:lvl1pPr>
            <a:lvl2pPr marL="0" indent="0">
              <a:buNone/>
              <a:defRPr sz="900">
                <a:solidFill>
                  <a:schemeClr val="tx1"/>
                </a:solidFill>
              </a:defRPr>
            </a:lvl2pPr>
            <a:lvl3pPr marL="180975" indent="-180975">
              <a:tabLst/>
              <a:defRPr sz="900">
                <a:solidFill>
                  <a:schemeClr val="tx1"/>
                </a:solidFill>
              </a:defRPr>
            </a:lvl3pPr>
            <a:lvl4pPr marL="355600" indent="-174625">
              <a:tabLst/>
              <a:defRPr sz="900">
                <a:solidFill>
                  <a:schemeClr val="tx1"/>
                </a:solidFill>
              </a:defRPr>
            </a:lvl4pPr>
            <a:lvl5pPr marL="536575" indent="-180975">
              <a:tabLst/>
              <a:defRPr sz="9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1188720" y="1559671"/>
            <a:ext cx="10692130" cy="4457081"/>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Graphic 9">
            <a:extLst>
              <a:ext uri="{FF2B5EF4-FFF2-40B4-BE49-F238E27FC236}">
                <a16:creationId xmlns:a16="http://schemas.microsoft.com/office/drawing/2014/main" id="{9AA4731B-9AF7-F03A-D67D-1604678A6587}"/>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dirty="0"/>
          </a:p>
        </p:txBody>
      </p:sp>
      <p:sp>
        <p:nvSpPr>
          <p:cNvPr id="4" name="Footer Placeholder 4">
            <a:extLst>
              <a:ext uri="{FF2B5EF4-FFF2-40B4-BE49-F238E27FC236}">
                <a16:creationId xmlns:a16="http://schemas.microsoft.com/office/drawing/2014/main" id="{4660D2EA-6D20-7E9D-AE74-606945F6FE2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US"/>
              <a:t>Presented at the 2025 All Actuaries Summit</a:t>
            </a:r>
            <a:endParaRPr lang="en-GB" dirty="0"/>
          </a:p>
        </p:txBody>
      </p:sp>
    </p:spTree>
    <p:extLst>
      <p:ext uri="{BB962C8B-B14F-4D97-AF65-F5344CB8AC3E}">
        <p14:creationId xmlns:p14="http://schemas.microsoft.com/office/powerpoint/2010/main" val="3915598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9_Title and Content">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accent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47083" y="1481509"/>
            <a:ext cx="5748917" cy="5066929"/>
          </a:xfrm>
        </p:spPr>
        <p:txBody>
          <a:bodyPr/>
          <a:lstStyle>
            <a:lvl1pPr>
              <a:spcBef>
                <a:spcPts val="0"/>
              </a:spcBef>
              <a:spcAft>
                <a:spcPts val="0"/>
              </a:spcAft>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1"/>
                </a:solidFill>
              </a:defRPr>
            </a:lvl1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D604D2A8-340C-6811-0193-59710C1F0322}"/>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accent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080733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hank you">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1169811" y="2819273"/>
            <a:ext cx="6571317" cy="780120"/>
          </a:xfrm>
        </p:spPr>
        <p:txBody>
          <a:bodyPr anchor="t" anchorCtr="0"/>
          <a:lstStyle>
            <a:lvl1pPr algn="l">
              <a:defRPr sz="31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1187165" y="3624574"/>
            <a:ext cx="6566752" cy="1598604"/>
          </a:xfrm>
        </p:spPr>
        <p:txBody>
          <a:bodyPr anchor="t" anchorCtr="0"/>
          <a:lstStyle>
            <a:lvl1pPr marL="0" indent="0" algn="l">
              <a:spcBef>
                <a:spcPts val="0"/>
              </a:spcBef>
              <a:spcAft>
                <a:spcPts val="0"/>
              </a:spcAft>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1" name="Graphic 9">
            <a:extLst>
              <a:ext uri="{FF2B5EF4-FFF2-40B4-BE49-F238E27FC236}">
                <a16:creationId xmlns:a16="http://schemas.microsoft.com/office/drawing/2014/main" id="{7C687F61-C361-715E-64E1-F940513FF331}"/>
              </a:ext>
            </a:extLst>
          </p:cNvPr>
          <p:cNvSpPr/>
          <p:nvPr/>
        </p:nvSpPr>
        <p:spPr>
          <a:xfrm>
            <a:off x="333637" y="298711"/>
            <a:ext cx="2237988" cy="1392303"/>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0C6C589F-6B53-EA41-A888-1CADBA5F425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15291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957E79-DEA8-79CD-9E4E-5D2FE921BB11}"/>
              </a:ext>
            </a:extLst>
          </p:cNvPr>
          <p:cNvSpPr>
            <a:spLocks noGrp="1"/>
          </p:cNvSpPr>
          <p:nvPr>
            <p:ph type="title"/>
          </p:nvPr>
        </p:nvSpPr>
        <p:spPr>
          <a:xfrm>
            <a:off x="326848" y="288390"/>
            <a:ext cx="11554001" cy="1016070"/>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2EAF8F9D-C689-B18D-09AF-9B4C40550649}"/>
              </a:ext>
            </a:extLst>
          </p:cNvPr>
          <p:cNvSpPr>
            <a:spLocks noGrp="1"/>
          </p:cNvSpPr>
          <p:nvPr>
            <p:ph type="body" idx="1"/>
          </p:nvPr>
        </p:nvSpPr>
        <p:spPr>
          <a:xfrm>
            <a:off x="352424" y="1493113"/>
            <a:ext cx="11528425" cy="4351338"/>
          </a:xfrm>
          <a:prstGeom prst="rect">
            <a:avLst/>
          </a:prstGeom>
        </p:spPr>
        <p:txBody>
          <a:bodyPr vert="horz" lIns="0" tIns="0" rIns="0" bIns="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03030489-BEFE-3F81-C3A1-A8FAC2B087EE}"/>
              </a:ext>
            </a:extLst>
          </p:cNvPr>
          <p:cNvSpPr>
            <a:spLocks noGrp="1"/>
          </p:cNvSpPr>
          <p:nvPr>
            <p:ph type="dt" sz="half" idx="2"/>
          </p:nvPr>
        </p:nvSpPr>
        <p:spPr>
          <a:xfrm>
            <a:off x="9150438" y="298318"/>
            <a:ext cx="2743200" cy="365125"/>
          </a:xfrm>
          <a:prstGeom prst="rect">
            <a:avLst/>
          </a:prstGeom>
        </p:spPr>
        <p:txBody>
          <a:bodyPr vert="horz" lIns="0" tIns="0" rIns="0" bIns="0" rtlCol="0" anchor="t" anchorCtr="0">
            <a:noAutofit/>
          </a:bodyPr>
          <a:lstStyle>
            <a:lvl1pPr algn="r">
              <a:defRPr sz="1000">
                <a:solidFill>
                  <a:schemeClr val="tx2"/>
                </a:solidFill>
              </a:defRPr>
            </a:lvl1pPr>
          </a:lstStyle>
          <a:p>
            <a:endParaRPr lang="en-GB" dirty="0"/>
          </a:p>
        </p:txBody>
      </p:sp>
      <p:sp>
        <p:nvSpPr>
          <p:cNvPr id="6" name="Slide Number Placeholder 5">
            <a:extLst>
              <a:ext uri="{FF2B5EF4-FFF2-40B4-BE49-F238E27FC236}">
                <a16:creationId xmlns:a16="http://schemas.microsoft.com/office/drawing/2014/main" id="{7D749530-956E-B9F1-B7EE-49FFED17FEA9}"/>
              </a:ext>
            </a:extLst>
          </p:cNvPr>
          <p:cNvSpPr>
            <a:spLocks noGrp="1"/>
          </p:cNvSpPr>
          <p:nvPr>
            <p:ph type="sldNum" sz="quarter" idx="4"/>
          </p:nvPr>
        </p:nvSpPr>
        <p:spPr>
          <a:xfrm>
            <a:off x="11467577" y="6400800"/>
            <a:ext cx="416447" cy="186484"/>
          </a:xfrm>
          <a:prstGeom prst="rect">
            <a:avLst/>
          </a:prstGeom>
        </p:spPr>
        <p:txBody>
          <a:bodyPr vert="horz" lIns="0" tIns="0" rIns="0" bIns="0" rtlCol="0" anchor="b" anchorCtr="0">
            <a:noAutofit/>
          </a:bodyPr>
          <a:lstStyle>
            <a:lvl1pPr algn="r">
              <a:defRPr sz="1000" b="0" i="0">
                <a:solidFill>
                  <a:schemeClr val="tx2"/>
                </a:solidFill>
                <a:latin typeface="ABC Oracle Medium" panose="020B0504040202060203" pitchFamily="34" charset="77"/>
              </a:defRPr>
            </a:lvl1pPr>
          </a:lstStyle>
          <a:p>
            <a:fld id="{741AFF56-1126-4107-9C02-BC0EFBF16431}" type="slidenum">
              <a:rPr lang="en-GB" smtClean="0"/>
              <a:pPr/>
              <a:t>‹#›</a:t>
            </a:fld>
            <a:endParaRPr lang="en-GB" dirty="0"/>
          </a:p>
        </p:txBody>
      </p:sp>
      <p:sp>
        <p:nvSpPr>
          <p:cNvPr id="7" name="Footer Placeholder 6">
            <a:extLst>
              <a:ext uri="{FF2B5EF4-FFF2-40B4-BE49-F238E27FC236}">
                <a16:creationId xmlns:a16="http://schemas.microsoft.com/office/drawing/2014/main" id="{B027F68E-C428-A4D9-BBBD-028E82BC8E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dirty="0"/>
              <a:t>Presented at the 2025 All Actuaries Summit</a:t>
            </a:r>
          </a:p>
        </p:txBody>
      </p:sp>
    </p:spTree>
    <p:extLst>
      <p:ext uri="{BB962C8B-B14F-4D97-AF65-F5344CB8AC3E}">
        <p14:creationId xmlns:p14="http://schemas.microsoft.com/office/powerpoint/2010/main" val="2528825846"/>
      </p:ext>
    </p:extLst>
  </p:cSld>
  <p:clrMap bg1="lt1" tx1="dk1" bg2="lt2" tx2="dk2" accent1="accent1" accent2="accent2" accent3="accent3" accent4="accent4" accent5="accent5" accent6="accent6" hlink="hlink" folHlink="folHlink"/>
  <p:sldLayoutIdLst>
    <p:sldLayoutId id="2147483649" r:id="rId1"/>
    <p:sldLayoutId id="2147483664" r:id="rId2"/>
    <p:sldLayoutId id="2147483666" r:id="rId3"/>
    <p:sldLayoutId id="2147483653" r:id="rId4"/>
    <p:sldLayoutId id="2147483652" r:id="rId5"/>
    <p:sldLayoutId id="2147483657" r:id="rId6"/>
    <p:sldLayoutId id="2147483661" r:id="rId7"/>
    <p:sldLayoutId id="2147483667" r:id="rId8"/>
    <p:sldLayoutId id="2147483663" r:id="rId9"/>
  </p:sldLayoutIdLst>
  <p:hf hdr="0" dt="0"/>
  <p:txStyles>
    <p:titleStyle>
      <a:lvl1pPr algn="l" defTabSz="914400" rtl="0" eaLnBrk="1" latinLnBrk="0" hangingPunct="1">
        <a:lnSpc>
          <a:spcPct val="90000"/>
        </a:lnSpc>
        <a:spcBef>
          <a:spcPct val="0"/>
        </a:spcBef>
        <a:buNone/>
        <a:defRPr sz="31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800"/>
        </a:spcBef>
        <a:spcAft>
          <a:spcPts val="600"/>
        </a:spcAft>
        <a:buFont typeface="Arial" panose="020B0604020202020204" pitchFamily="34" charset="0"/>
        <a:buNone/>
        <a:defRPr sz="1400" kern="1200">
          <a:solidFill>
            <a:schemeClr val="accent3"/>
          </a:solidFill>
          <a:latin typeface="+mn-lt"/>
          <a:ea typeface="+mn-ea"/>
          <a:cs typeface="+mn-cs"/>
        </a:defRPr>
      </a:lvl1pPr>
      <a:lvl2pPr marL="4762" indent="0" algn="l" defTabSz="914400" rtl="0" eaLnBrk="1" latinLnBrk="0" hangingPunct="1">
        <a:lnSpc>
          <a:spcPct val="100000"/>
        </a:lnSpc>
        <a:spcBef>
          <a:spcPts val="0"/>
        </a:spcBef>
        <a:buFont typeface="Arial" panose="020B0604020202020204" pitchFamily="34" charset="0"/>
        <a:buNone/>
        <a:tabLst/>
        <a:defRPr sz="1400" kern="1200">
          <a:solidFill>
            <a:schemeClr val="accent3"/>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200" userDrawn="1">
          <p15:clr>
            <a:srgbClr val="F26B43"/>
          </p15:clr>
        </p15:guide>
        <p15:guide id="4" pos="222" userDrawn="1">
          <p15:clr>
            <a:srgbClr val="F26B43"/>
          </p15:clr>
        </p15:guide>
        <p15:guide id="5" orient="horz" pos="4125" userDrawn="1">
          <p15:clr>
            <a:srgbClr val="F26B43"/>
          </p15:clr>
        </p15:guide>
        <p15:guide id="6" pos="7484" userDrawn="1">
          <p15:clr>
            <a:srgbClr val="F26B43"/>
          </p15:clr>
        </p15:guide>
        <p15:guide id="7" orient="horz" pos="958" userDrawn="1">
          <p15:clr>
            <a:srgbClr val="F26B43"/>
          </p15:clr>
        </p15:guide>
        <p15:guide id="8" pos="1269" userDrawn="1">
          <p15:clr>
            <a:srgbClr val="F26B43"/>
          </p15:clr>
        </p15:guide>
        <p15:guide id="9" pos="329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customXml" Target="../ink/ink2.xml"/><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customXml" Target="../ink/ink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customXml" Target="../ink/ink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318DF-8931-64F6-BEF1-577A6F34CA22}"/>
              </a:ext>
            </a:extLst>
          </p:cNvPr>
          <p:cNvSpPr>
            <a:spLocks noGrp="1"/>
          </p:cNvSpPr>
          <p:nvPr>
            <p:ph type="ctrTitle"/>
          </p:nvPr>
        </p:nvSpPr>
        <p:spPr/>
        <p:txBody>
          <a:bodyPr/>
          <a:lstStyle/>
          <a:p>
            <a:r>
              <a:rPr lang="en-US" dirty="0"/>
              <a:t>Managing retirement risks in the personal financial lifecycle </a:t>
            </a:r>
          </a:p>
        </p:txBody>
      </p:sp>
      <p:sp>
        <p:nvSpPr>
          <p:cNvPr id="3" name="Subtitle 2">
            <a:extLst>
              <a:ext uri="{FF2B5EF4-FFF2-40B4-BE49-F238E27FC236}">
                <a16:creationId xmlns:a16="http://schemas.microsoft.com/office/drawing/2014/main" id="{AF3193C2-F8F3-1189-B1F4-3B1D13EA3C7F}"/>
              </a:ext>
            </a:extLst>
          </p:cNvPr>
          <p:cNvSpPr>
            <a:spLocks noGrp="1"/>
          </p:cNvSpPr>
          <p:nvPr>
            <p:ph type="subTitle" idx="1"/>
          </p:nvPr>
        </p:nvSpPr>
        <p:spPr>
          <a:xfrm>
            <a:off x="7753349" y="4937033"/>
            <a:ext cx="4754845" cy="1463767"/>
          </a:xfrm>
        </p:spPr>
        <p:txBody>
          <a:bodyPr/>
          <a:lstStyle/>
          <a:p>
            <a:r>
              <a:rPr lang="en-US" dirty="0"/>
              <a:t>Anthony Asher</a:t>
            </a:r>
          </a:p>
          <a:p>
            <a:r>
              <a:rPr lang="en-US" dirty="0"/>
              <a:t>June 2025</a:t>
            </a:r>
          </a:p>
        </p:txBody>
      </p:sp>
    </p:spTree>
    <p:extLst>
      <p:ext uri="{BB962C8B-B14F-4D97-AF65-F5344CB8AC3E}">
        <p14:creationId xmlns:p14="http://schemas.microsoft.com/office/powerpoint/2010/main" val="1025641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626F1-578A-CEB2-A3FC-6F705EDBA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143B2E-A06F-EEB6-D002-F7A67E9C0F0A}"/>
              </a:ext>
            </a:extLst>
          </p:cNvPr>
          <p:cNvSpPr>
            <a:spLocks noGrp="1"/>
          </p:cNvSpPr>
          <p:nvPr>
            <p:ph type="title"/>
          </p:nvPr>
        </p:nvSpPr>
        <p:spPr>
          <a:xfrm>
            <a:off x="230595" y="516001"/>
            <a:ext cx="9750602" cy="1232435"/>
          </a:xfrm>
        </p:spPr>
        <p:txBody>
          <a:bodyPr>
            <a:noAutofit/>
          </a:bodyPr>
          <a:lstStyle/>
          <a:p>
            <a:r>
              <a:rPr lang="en-AU" sz="4400" b="1" dirty="0"/>
              <a:t>Longer term, returns will be lower</a:t>
            </a:r>
          </a:p>
        </p:txBody>
      </p:sp>
      <p:sp>
        <p:nvSpPr>
          <p:cNvPr id="4" name="Text Placeholder 2">
            <a:extLst>
              <a:ext uri="{FF2B5EF4-FFF2-40B4-BE49-F238E27FC236}">
                <a16:creationId xmlns:a16="http://schemas.microsoft.com/office/drawing/2014/main" id="{BD6F4A11-0405-F06A-6452-A5E6E257253D}"/>
              </a:ext>
            </a:extLst>
          </p:cNvPr>
          <p:cNvSpPr>
            <a:spLocks noGrp="1"/>
          </p:cNvSpPr>
          <p:nvPr>
            <p:ph idx="1"/>
          </p:nvPr>
        </p:nvSpPr>
        <p:spPr>
          <a:xfrm>
            <a:off x="8534122" y="1319892"/>
            <a:ext cx="3125157" cy="2109108"/>
          </a:xfrm>
        </p:spPr>
        <p:txBody>
          <a:bodyPr>
            <a:noAutofit/>
          </a:bodyPr>
          <a:lstStyle/>
          <a:p>
            <a:pPr>
              <a:spcBef>
                <a:spcPts val="600"/>
              </a:spcBef>
            </a:pPr>
            <a:r>
              <a:rPr lang="en-AU" sz="1600" dirty="0">
                <a:solidFill>
                  <a:srgbClr val="000000"/>
                </a:solidFill>
                <a:effectLst/>
                <a:ea typeface="ABC Oracle"/>
                <a:cs typeface="Times New Roman" panose="02020603050405020304" pitchFamily="18" charset="0"/>
              </a:rPr>
              <a:t>Total profits have been rising relative to GDP – partly due to higher margins, but have been declining as a percentage of the market value of all shares (listed and unlisted)</a:t>
            </a:r>
            <a:r>
              <a:rPr lang="en-AU" sz="1600" dirty="0"/>
              <a:t>.</a:t>
            </a:r>
          </a:p>
          <a:p>
            <a:pPr>
              <a:spcBef>
                <a:spcPts val="600"/>
              </a:spcBef>
            </a:pPr>
            <a:r>
              <a:rPr lang="en-AU" sz="1600" dirty="0"/>
              <a:t>There is no where for returns to come from unless a significant pickup </a:t>
            </a:r>
            <a:r>
              <a:rPr lang="en-AU" sz="1600"/>
              <a:t>in productivity.</a:t>
            </a:r>
            <a:endParaRPr lang="en-AU" sz="1600" dirty="0"/>
          </a:p>
          <a:p>
            <a:r>
              <a:rPr lang="en-GB" sz="1600" dirty="0">
                <a:solidFill>
                  <a:srgbClr val="000000"/>
                </a:solidFill>
                <a:cs typeface="Times New Roman" panose="02020603050405020304" pitchFamily="18" charset="0"/>
              </a:rPr>
              <a:t> </a:t>
            </a:r>
            <a:endParaRPr lang="en-AU" sz="1600" dirty="0"/>
          </a:p>
        </p:txBody>
      </p:sp>
      <p:pic>
        <p:nvPicPr>
          <p:cNvPr id="7" name="Picture 6">
            <a:extLst>
              <a:ext uri="{FF2B5EF4-FFF2-40B4-BE49-F238E27FC236}">
                <a16:creationId xmlns:a16="http://schemas.microsoft.com/office/drawing/2014/main" id="{BE81A790-D12B-9339-D078-14CEE6108F7D}"/>
              </a:ext>
            </a:extLst>
          </p:cNvPr>
          <p:cNvPicPr>
            <a:picLocks noChangeAspect="1"/>
          </p:cNvPicPr>
          <p:nvPr/>
        </p:nvPicPr>
        <p:blipFill>
          <a:blip r:embed="rId2"/>
          <a:stretch>
            <a:fillRect/>
          </a:stretch>
        </p:blipFill>
        <p:spPr>
          <a:xfrm>
            <a:off x="953728" y="1635969"/>
            <a:ext cx="7099883" cy="4638653"/>
          </a:xfrm>
          <a:prstGeom prst="rect">
            <a:avLst/>
          </a:prstGeom>
        </p:spPr>
      </p:pic>
      <p:sp>
        <p:nvSpPr>
          <p:cNvPr id="9" name="Footer Placeholder 8">
            <a:extLst>
              <a:ext uri="{FF2B5EF4-FFF2-40B4-BE49-F238E27FC236}">
                <a16:creationId xmlns:a16="http://schemas.microsoft.com/office/drawing/2014/main" id="{A9CF78C9-2935-393B-B3FD-E9220342DED3}"/>
              </a:ext>
            </a:extLst>
          </p:cNvPr>
          <p:cNvSpPr>
            <a:spLocks noGrp="1"/>
          </p:cNvSpPr>
          <p:nvPr>
            <p:ph type="ftr" sz="quarter" idx="3"/>
          </p:nvPr>
        </p:nvSpPr>
        <p:spPr/>
        <p:txBody>
          <a:bodyPr/>
          <a:lstStyle/>
          <a:p>
            <a:r>
              <a:rPr lang="en-US"/>
              <a:t>Presented at the 2025 All Actuaries Summit</a:t>
            </a:r>
            <a:endParaRPr lang="en-GB" dirty="0"/>
          </a:p>
        </p:txBody>
      </p:sp>
    </p:spTree>
    <p:extLst>
      <p:ext uri="{BB962C8B-B14F-4D97-AF65-F5344CB8AC3E}">
        <p14:creationId xmlns:p14="http://schemas.microsoft.com/office/powerpoint/2010/main" val="3728145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E2247-3FC6-9B78-BF5B-46B853F4C5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902170-2B5B-F37D-838C-7FBDF386FCD5}"/>
              </a:ext>
            </a:extLst>
          </p:cNvPr>
          <p:cNvSpPr>
            <a:spLocks noGrp="1"/>
          </p:cNvSpPr>
          <p:nvPr>
            <p:ph type="title"/>
          </p:nvPr>
        </p:nvSpPr>
        <p:spPr>
          <a:xfrm>
            <a:off x="390522" y="484922"/>
            <a:ext cx="11554001" cy="1220996"/>
          </a:xfrm>
        </p:spPr>
        <p:txBody>
          <a:bodyPr/>
          <a:lstStyle/>
          <a:p>
            <a:r>
              <a:rPr lang="en-US" sz="4400" dirty="0"/>
              <a:t>A control system</a:t>
            </a:r>
            <a:br>
              <a:rPr lang="en-US" dirty="0"/>
            </a:br>
            <a:br>
              <a:rPr lang="en-US" dirty="0"/>
            </a:br>
            <a:r>
              <a:rPr lang="en-US" sz="2800" dirty="0" err="1"/>
              <a:t>Optimisation</a:t>
            </a:r>
            <a:br>
              <a:rPr lang="en-US" sz="2800" dirty="0"/>
            </a:br>
            <a:br>
              <a:rPr lang="en-US" sz="2800" dirty="0"/>
            </a:br>
            <a:r>
              <a:rPr lang="en-US" sz="2800" dirty="0" err="1"/>
              <a:t>Stabilisation</a:t>
            </a:r>
            <a:br>
              <a:rPr lang="en-US" sz="2800" dirty="0"/>
            </a:br>
            <a:br>
              <a:rPr lang="en-US" sz="2800" dirty="0"/>
            </a:br>
            <a:r>
              <a:rPr lang="en-US" sz="2800" dirty="0"/>
              <a:t>Heuristics</a:t>
            </a:r>
            <a:br>
              <a:rPr lang="en-US" sz="2800" dirty="0"/>
            </a:br>
            <a:endParaRPr lang="en-US" sz="2800" dirty="0"/>
          </a:p>
        </p:txBody>
      </p:sp>
      <p:sp>
        <p:nvSpPr>
          <p:cNvPr id="6" name="Picture Placeholder 5">
            <a:extLst>
              <a:ext uri="{FF2B5EF4-FFF2-40B4-BE49-F238E27FC236}">
                <a16:creationId xmlns:a16="http://schemas.microsoft.com/office/drawing/2014/main" id="{9038C09D-8FC2-9286-ACBB-B4F053C1FE78}"/>
              </a:ext>
            </a:extLst>
          </p:cNvPr>
          <p:cNvSpPr>
            <a:spLocks noGrp="1"/>
          </p:cNvSpPr>
          <p:nvPr>
            <p:ph type="pic" sz="quarter" idx="10"/>
          </p:nvPr>
        </p:nvSpPr>
        <p:spPr/>
        <p:txBody>
          <a:bodyPr/>
          <a:lstStyle/>
          <a:p>
            <a:endParaRPr lang="en-AU"/>
          </a:p>
        </p:txBody>
      </p:sp>
      <p:sp>
        <p:nvSpPr>
          <p:cNvPr id="4" name="Footer Placeholder 4">
            <a:extLst>
              <a:ext uri="{FF2B5EF4-FFF2-40B4-BE49-F238E27FC236}">
                <a16:creationId xmlns:a16="http://schemas.microsoft.com/office/drawing/2014/main" id="{9785FBB3-BB6F-4738-3B44-D61624F8FD61}"/>
              </a:ext>
            </a:extLst>
          </p:cNvPr>
          <p:cNvSpPr>
            <a:spLocks noGrp="1"/>
          </p:cNvSpPr>
          <p:nvPr>
            <p:ph type="ftr" sz="quarter" idx="3"/>
          </p:nvPr>
        </p:nvSpPr>
        <p:spPr>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665596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ED3F02-D82F-5E5B-AAE5-5B6897EC60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F01F54-F726-CC79-4C89-47A9BBA89F16}"/>
              </a:ext>
            </a:extLst>
          </p:cNvPr>
          <p:cNvSpPr>
            <a:spLocks noGrp="1"/>
          </p:cNvSpPr>
          <p:nvPr>
            <p:ph type="title"/>
          </p:nvPr>
        </p:nvSpPr>
        <p:spPr/>
        <p:txBody>
          <a:bodyPr>
            <a:normAutofit/>
          </a:bodyPr>
          <a:lstStyle/>
          <a:p>
            <a:r>
              <a:rPr lang="en-US" dirty="0"/>
              <a:t> </a:t>
            </a:r>
            <a:endParaRPr lang="en-AU" dirty="0"/>
          </a:p>
        </p:txBody>
      </p:sp>
      <p:sp>
        <p:nvSpPr>
          <p:cNvPr id="12" name="Rectangle: Rounded Corners 11">
            <a:extLst>
              <a:ext uri="{FF2B5EF4-FFF2-40B4-BE49-F238E27FC236}">
                <a16:creationId xmlns:a16="http://schemas.microsoft.com/office/drawing/2014/main" id="{1DDD0950-CA59-4435-6632-86266E326E25}"/>
              </a:ext>
            </a:extLst>
          </p:cNvPr>
          <p:cNvSpPr/>
          <p:nvPr/>
        </p:nvSpPr>
        <p:spPr>
          <a:xfrm>
            <a:off x="5863747" y="1810872"/>
            <a:ext cx="1639712" cy="699247"/>
          </a:xfrm>
          <a:prstGeom prst="roundRect">
            <a:avLst/>
          </a:prstGeom>
          <a:solidFill>
            <a:schemeClr val="accent1">
              <a:lumMod val="20000"/>
              <a:lumOff val="80000"/>
            </a:schemeClr>
          </a:solidFill>
          <a:ln w="317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cap="all" dirty="0">
                <a:ln>
                  <a:solidFill>
                    <a:sysClr val="windowText" lastClr="000000"/>
                  </a:solidFill>
                </a:ln>
                <a:solidFill>
                  <a:sysClr val="windowText" lastClr="000000"/>
                </a:solidFill>
                <a:latin typeface="Aptos Display" panose="020B0004020202020204" pitchFamily="34" charset="0"/>
              </a:rPr>
              <a:t>Lifecycle plan</a:t>
            </a:r>
            <a:endParaRPr lang="en-AU" cap="all" dirty="0">
              <a:ln>
                <a:solidFill>
                  <a:sysClr val="windowText" lastClr="000000"/>
                </a:solidFill>
              </a:ln>
              <a:solidFill>
                <a:sysClr val="windowText" lastClr="000000"/>
              </a:solidFill>
              <a:latin typeface="Aptos Display" panose="020B0004020202020204" pitchFamily="34" charset="0"/>
            </a:endParaRPr>
          </a:p>
        </p:txBody>
      </p:sp>
      <p:sp>
        <p:nvSpPr>
          <p:cNvPr id="13" name="Rectangle: Rounded Corners 12">
            <a:extLst>
              <a:ext uri="{FF2B5EF4-FFF2-40B4-BE49-F238E27FC236}">
                <a16:creationId xmlns:a16="http://schemas.microsoft.com/office/drawing/2014/main" id="{2EC03B88-0DEF-58E9-BE9F-CFED9701B25E}"/>
              </a:ext>
            </a:extLst>
          </p:cNvPr>
          <p:cNvSpPr/>
          <p:nvPr/>
        </p:nvSpPr>
        <p:spPr>
          <a:xfrm>
            <a:off x="2724421" y="2936024"/>
            <a:ext cx="1371600" cy="699247"/>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ln>
                  <a:solidFill>
                    <a:sysClr val="windowText" lastClr="000000"/>
                  </a:solidFill>
                </a:ln>
                <a:solidFill>
                  <a:sysClr val="windowText" lastClr="000000"/>
                </a:solidFill>
                <a:latin typeface="Aptos Display" panose="020B0004020202020204" pitchFamily="34" charset="0"/>
              </a:rPr>
              <a:t>Stochastic model</a:t>
            </a:r>
          </a:p>
        </p:txBody>
      </p:sp>
      <p:sp>
        <p:nvSpPr>
          <p:cNvPr id="14" name="Rectangle: Rounded Corners 13">
            <a:extLst>
              <a:ext uri="{FF2B5EF4-FFF2-40B4-BE49-F238E27FC236}">
                <a16:creationId xmlns:a16="http://schemas.microsoft.com/office/drawing/2014/main" id="{C3A10FB5-6666-DEB5-3241-E3D411DF93E2}"/>
              </a:ext>
            </a:extLst>
          </p:cNvPr>
          <p:cNvSpPr/>
          <p:nvPr/>
        </p:nvSpPr>
        <p:spPr>
          <a:xfrm>
            <a:off x="3738281" y="1879530"/>
            <a:ext cx="1371600" cy="552511"/>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a:solidFill>
                    <a:sysClr val="windowText" lastClr="000000"/>
                  </a:solidFill>
                </a:ln>
                <a:solidFill>
                  <a:sysClr val="windowText" lastClr="000000"/>
                </a:solidFill>
                <a:latin typeface="Aptos Display" panose="020B0004020202020204" pitchFamily="34" charset="0"/>
              </a:rPr>
              <a:t>Margin</a:t>
            </a:r>
            <a:endParaRPr lang="en-AU" dirty="0">
              <a:ln>
                <a:solidFill>
                  <a:sysClr val="windowText" lastClr="000000"/>
                </a:solidFill>
              </a:ln>
              <a:solidFill>
                <a:sysClr val="windowText" lastClr="000000"/>
              </a:solidFill>
              <a:latin typeface="Aptos Display" panose="020B0004020202020204" pitchFamily="34" charset="0"/>
            </a:endParaRPr>
          </a:p>
        </p:txBody>
      </p:sp>
      <p:sp>
        <p:nvSpPr>
          <p:cNvPr id="15" name="Rectangle: Rounded Corners 14">
            <a:extLst>
              <a:ext uri="{FF2B5EF4-FFF2-40B4-BE49-F238E27FC236}">
                <a16:creationId xmlns:a16="http://schemas.microsoft.com/office/drawing/2014/main" id="{0D496DE3-A9E4-F2C4-E78D-4AAA3BB0BBA3}"/>
              </a:ext>
            </a:extLst>
          </p:cNvPr>
          <p:cNvSpPr/>
          <p:nvPr/>
        </p:nvSpPr>
        <p:spPr>
          <a:xfrm>
            <a:off x="5863747" y="2981581"/>
            <a:ext cx="1639709" cy="699247"/>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a:solidFill>
                    <a:sysClr val="windowText" lastClr="000000"/>
                  </a:solidFill>
                </a:ln>
                <a:solidFill>
                  <a:sysClr val="windowText" lastClr="000000"/>
                </a:solidFill>
                <a:latin typeface="Aptos Display" panose="020B0004020202020204" pitchFamily="34" charset="0"/>
              </a:rPr>
              <a:t>Retirement Calculator</a:t>
            </a:r>
            <a:endParaRPr lang="en-AU" dirty="0">
              <a:ln>
                <a:solidFill>
                  <a:sysClr val="windowText" lastClr="000000"/>
                </a:solidFill>
              </a:ln>
              <a:solidFill>
                <a:sysClr val="windowText" lastClr="000000"/>
              </a:solidFill>
              <a:latin typeface="Aptos Display" panose="020B0004020202020204" pitchFamily="34" charset="0"/>
            </a:endParaRPr>
          </a:p>
        </p:txBody>
      </p:sp>
      <p:sp>
        <p:nvSpPr>
          <p:cNvPr id="16" name="Rectangle: Rounded Corners 15">
            <a:extLst>
              <a:ext uri="{FF2B5EF4-FFF2-40B4-BE49-F238E27FC236}">
                <a16:creationId xmlns:a16="http://schemas.microsoft.com/office/drawing/2014/main" id="{FFD925B7-F245-4AF2-32CB-10133396D8F3}"/>
              </a:ext>
            </a:extLst>
          </p:cNvPr>
          <p:cNvSpPr/>
          <p:nvPr/>
        </p:nvSpPr>
        <p:spPr>
          <a:xfrm>
            <a:off x="5863747" y="4106528"/>
            <a:ext cx="1639705" cy="699247"/>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a:solidFill>
                    <a:sysClr val="windowText" lastClr="000000"/>
                  </a:solidFill>
                </a:ln>
                <a:solidFill>
                  <a:sysClr val="windowText" lastClr="000000"/>
                </a:solidFill>
                <a:latin typeface="Aptos Display" panose="020B0004020202020204" pitchFamily="34" charset="0"/>
              </a:rPr>
              <a:t>Measurement system</a:t>
            </a:r>
            <a:endParaRPr lang="en-AU" dirty="0">
              <a:ln>
                <a:solidFill>
                  <a:sysClr val="windowText" lastClr="000000"/>
                </a:solidFill>
              </a:ln>
              <a:solidFill>
                <a:sysClr val="windowText" lastClr="000000"/>
              </a:solidFill>
              <a:latin typeface="Aptos Display" panose="020B0004020202020204" pitchFamily="34" charset="0"/>
            </a:endParaRPr>
          </a:p>
        </p:txBody>
      </p:sp>
      <p:sp>
        <p:nvSpPr>
          <p:cNvPr id="17" name="Rectangle: Rounded Corners 16">
            <a:extLst>
              <a:ext uri="{FF2B5EF4-FFF2-40B4-BE49-F238E27FC236}">
                <a16:creationId xmlns:a16="http://schemas.microsoft.com/office/drawing/2014/main" id="{73D5B911-74E6-F344-838C-D52871BB62BF}"/>
              </a:ext>
            </a:extLst>
          </p:cNvPr>
          <p:cNvSpPr/>
          <p:nvPr/>
        </p:nvSpPr>
        <p:spPr>
          <a:xfrm>
            <a:off x="5867007" y="5079806"/>
            <a:ext cx="1627899" cy="1552321"/>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a:solidFill>
                    <a:sysClr val="windowText" lastClr="000000"/>
                  </a:solidFill>
                </a:ln>
                <a:solidFill>
                  <a:sysClr val="windowText" lastClr="000000"/>
                </a:solidFill>
                <a:latin typeface="Aptos Display" panose="020B0004020202020204" pitchFamily="34" charset="0"/>
              </a:rPr>
              <a:t>Controlled process: Earning, </a:t>
            </a:r>
          </a:p>
          <a:p>
            <a:pPr algn="ctr"/>
            <a:r>
              <a:rPr lang="en-US" dirty="0">
                <a:ln>
                  <a:solidFill>
                    <a:sysClr val="windowText" lastClr="000000"/>
                  </a:solidFill>
                </a:ln>
                <a:solidFill>
                  <a:sysClr val="windowText" lastClr="000000"/>
                </a:solidFill>
                <a:latin typeface="Aptos Display" panose="020B0004020202020204" pitchFamily="34" charset="0"/>
              </a:rPr>
              <a:t>Saving and investing</a:t>
            </a:r>
            <a:endParaRPr lang="en-AU" dirty="0">
              <a:ln>
                <a:solidFill>
                  <a:sysClr val="windowText" lastClr="000000"/>
                </a:solidFill>
              </a:ln>
              <a:solidFill>
                <a:sysClr val="windowText" lastClr="000000"/>
              </a:solidFill>
              <a:latin typeface="Aptos Display" panose="020B0004020202020204" pitchFamily="34" charset="0"/>
            </a:endParaRPr>
          </a:p>
        </p:txBody>
      </p:sp>
      <p:cxnSp>
        <p:nvCxnSpPr>
          <p:cNvPr id="19" name="Straight Arrow Connector 18">
            <a:extLst>
              <a:ext uri="{FF2B5EF4-FFF2-40B4-BE49-F238E27FC236}">
                <a16:creationId xmlns:a16="http://schemas.microsoft.com/office/drawing/2014/main" id="{8C04FE70-876C-4521-E7E0-607DA554983E}"/>
              </a:ext>
            </a:extLst>
          </p:cNvPr>
          <p:cNvCxnSpPr>
            <a:cxnSpLocks/>
            <a:stCxn id="12" idx="2"/>
            <a:endCxn id="15" idx="0"/>
          </p:cNvCxnSpPr>
          <p:nvPr/>
        </p:nvCxnSpPr>
        <p:spPr>
          <a:xfrm flipH="1">
            <a:off x="6683601" y="2510118"/>
            <a:ext cx="2" cy="471462"/>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4" name="Connector: Elbow 23">
            <a:extLst>
              <a:ext uri="{FF2B5EF4-FFF2-40B4-BE49-F238E27FC236}">
                <a16:creationId xmlns:a16="http://schemas.microsoft.com/office/drawing/2014/main" id="{29697CB9-144F-5B4A-A24D-69C2D1121B9B}"/>
              </a:ext>
            </a:extLst>
          </p:cNvPr>
          <p:cNvCxnSpPr>
            <a:cxnSpLocks/>
          </p:cNvCxnSpPr>
          <p:nvPr/>
        </p:nvCxnSpPr>
        <p:spPr>
          <a:xfrm rot="16200000" flipV="1">
            <a:off x="7144861" y="4994871"/>
            <a:ext cx="1098314" cy="287826"/>
          </a:xfrm>
          <a:prstGeom prst="bentConnector3">
            <a:avLst>
              <a:gd name="adj1" fmla="val 100972"/>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3930344-2390-DDB2-AFF2-40143F883460}"/>
              </a:ext>
            </a:extLst>
          </p:cNvPr>
          <p:cNvCxnSpPr>
            <a:cxnSpLocks/>
            <a:stCxn id="15" idx="1"/>
          </p:cNvCxnSpPr>
          <p:nvPr/>
        </p:nvCxnSpPr>
        <p:spPr>
          <a:xfrm flipH="1" flipV="1">
            <a:off x="4628454" y="3325132"/>
            <a:ext cx="1235292" cy="6072"/>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17DBF56D-463F-EF72-0B3B-3B7D37D88259}"/>
              </a:ext>
            </a:extLst>
          </p:cNvPr>
          <p:cNvCxnSpPr>
            <a:cxnSpLocks/>
            <a:stCxn id="16" idx="0"/>
            <a:endCxn id="15" idx="2"/>
          </p:cNvCxnSpPr>
          <p:nvPr/>
        </p:nvCxnSpPr>
        <p:spPr>
          <a:xfrm flipV="1">
            <a:off x="6683599" y="3680827"/>
            <a:ext cx="2" cy="425700"/>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72817E9C-CF0A-C089-F273-5BF9BD0E5BEF}"/>
              </a:ext>
            </a:extLst>
          </p:cNvPr>
          <p:cNvCxnSpPr>
            <a:cxnSpLocks/>
            <a:stCxn id="14" idx="3"/>
            <a:endCxn id="12" idx="1"/>
          </p:cNvCxnSpPr>
          <p:nvPr/>
        </p:nvCxnSpPr>
        <p:spPr>
          <a:xfrm>
            <a:off x="5109881" y="2155785"/>
            <a:ext cx="753866" cy="4710"/>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5" name="Connector: Elbow 34">
            <a:extLst>
              <a:ext uri="{FF2B5EF4-FFF2-40B4-BE49-F238E27FC236}">
                <a16:creationId xmlns:a16="http://schemas.microsoft.com/office/drawing/2014/main" id="{9174D82F-5428-40F5-AAE3-6931CFCD9964}"/>
              </a:ext>
            </a:extLst>
          </p:cNvPr>
          <p:cNvCxnSpPr>
            <a:cxnSpLocks/>
            <a:endCxn id="13" idx="2"/>
          </p:cNvCxnSpPr>
          <p:nvPr/>
        </p:nvCxnSpPr>
        <p:spPr>
          <a:xfrm rot="10800000">
            <a:off x="3410221" y="3635272"/>
            <a:ext cx="3270734" cy="271501"/>
          </a:xfrm>
          <a:prstGeom prst="bentConnector2">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 name="Connector: Elbow 35">
            <a:extLst>
              <a:ext uri="{FF2B5EF4-FFF2-40B4-BE49-F238E27FC236}">
                <a16:creationId xmlns:a16="http://schemas.microsoft.com/office/drawing/2014/main" id="{9EC4BC74-459D-28F0-2B82-40205437D91A}"/>
              </a:ext>
            </a:extLst>
          </p:cNvPr>
          <p:cNvCxnSpPr>
            <a:cxnSpLocks/>
            <a:endCxn id="16" idx="1"/>
          </p:cNvCxnSpPr>
          <p:nvPr/>
        </p:nvCxnSpPr>
        <p:spPr>
          <a:xfrm rot="5400000" flipH="1" flipV="1">
            <a:off x="5022582" y="4803429"/>
            <a:ext cx="1188440" cy="493887"/>
          </a:xfrm>
          <a:prstGeom prst="bentConnector2">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D2B542EE-E353-330A-1197-D68EBF1B2054}"/>
              </a:ext>
            </a:extLst>
          </p:cNvPr>
          <p:cNvCxnSpPr>
            <a:cxnSpLocks/>
            <a:stCxn id="13" idx="0"/>
            <a:endCxn id="14" idx="1"/>
          </p:cNvCxnSpPr>
          <p:nvPr/>
        </p:nvCxnSpPr>
        <p:spPr>
          <a:xfrm rot="5400000" flipH="1" flipV="1">
            <a:off x="3184132" y="2381874"/>
            <a:ext cx="780238" cy="328060"/>
          </a:xfrm>
          <a:prstGeom prst="bentConnector2">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DEF7BCB4-EFF8-986B-1535-0E260D771D1D}"/>
              </a:ext>
            </a:extLst>
          </p:cNvPr>
          <p:cNvCxnSpPr>
            <a:cxnSpLocks/>
          </p:cNvCxnSpPr>
          <p:nvPr/>
        </p:nvCxnSpPr>
        <p:spPr>
          <a:xfrm>
            <a:off x="5002299" y="5644591"/>
            <a:ext cx="865931" cy="0"/>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7D9F5B3A-D0D3-48E1-EF1C-5AAAD338198E}"/>
              </a:ext>
            </a:extLst>
          </p:cNvPr>
          <p:cNvCxnSpPr>
            <a:cxnSpLocks/>
          </p:cNvCxnSpPr>
          <p:nvPr/>
        </p:nvCxnSpPr>
        <p:spPr>
          <a:xfrm>
            <a:off x="4993757" y="5841810"/>
            <a:ext cx="865931" cy="0"/>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F6C9F663-49F9-280B-06CA-9287DDB38DE7}"/>
              </a:ext>
            </a:extLst>
          </p:cNvPr>
          <p:cNvCxnSpPr>
            <a:cxnSpLocks/>
          </p:cNvCxnSpPr>
          <p:nvPr/>
        </p:nvCxnSpPr>
        <p:spPr>
          <a:xfrm flipV="1">
            <a:off x="7494906" y="5687942"/>
            <a:ext cx="789777" cy="1467"/>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nvGrpSpPr>
          <p:cNvPr id="135" name="Group 134">
            <a:extLst>
              <a:ext uri="{FF2B5EF4-FFF2-40B4-BE49-F238E27FC236}">
                <a16:creationId xmlns:a16="http://schemas.microsoft.com/office/drawing/2014/main" id="{9A1802A7-AEAA-8CC5-E0A4-39C4624B0FB5}"/>
              </a:ext>
            </a:extLst>
          </p:cNvPr>
          <p:cNvGrpSpPr/>
          <p:nvPr/>
        </p:nvGrpSpPr>
        <p:grpSpPr>
          <a:xfrm>
            <a:off x="6919336" y="1981204"/>
            <a:ext cx="1374678" cy="2413515"/>
            <a:chOff x="5404307" y="1981205"/>
            <a:chExt cx="1374678" cy="1278563"/>
          </a:xfrm>
        </p:grpSpPr>
        <p:grpSp>
          <p:nvGrpSpPr>
            <p:cNvPr id="134" name="Group 133">
              <a:extLst>
                <a:ext uri="{FF2B5EF4-FFF2-40B4-BE49-F238E27FC236}">
                  <a16:creationId xmlns:a16="http://schemas.microsoft.com/office/drawing/2014/main" id="{07023C03-F357-9661-CC21-A38264B8C89E}"/>
                </a:ext>
              </a:extLst>
            </p:cNvPr>
            <p:cNvGrpSpPr/>
            <p:nvPr/>
          </p:nvGrpSpPr>
          <p:grpSpPr>
            <a:xfrm>
              <a:off x="5989257" y="1981205"/>
              <a:ext cx="762830" cy="186171"/>
              <a:chOff x="5702385" y="1981205"/>
              <a:chExt cx="762830" cy="186171"/>
            </a:xfrm>
          </p:grpSpPr>
          <p:cxnSp>
            <p:nvCxnSpPr>
              <p:cNvPr id="30" name="Straight Arrow Connector 29">
                <a:extLst>
                  <a:ext uri="{FF2B5EF4-FFF2-40B4-BE49-F238E27FC236}">
                    <a16:creationId xmlns:a16="http://schemas.microsoft.com/office/drawing/2014/main" id="{369AAEFD-9183-EF10-83ED-073B67A04FC9}"/>
                  </a:ext>
                </a:extLst>
              </p:cNvPr>
              <p:cNvCxnSpPr>
                <a:cxnSpLocks/>
              </p:cNvCxnSpPr>
              <p:nvPr/>
            </p:nvCxnSpPr>
            <p:spPr>
              <a:xfrm flipH="1">
                <a:off x="5711347" y="1981205"/>
                <a:ext cx="753866" cy="0"/>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163CB6AB-1BC2-8C4A-32E0-56EF752E60DE}"/>
                  </a:ext>
                </a:extLst>
              </p:cNvPr>
              <p:cNvCxnSpPr>
                <a:cxnSpLocks/>
              </p:cNvCxnSpPr>
              <p:nvPr/>
            </p:nvCxnSpPr>
            <p:spPr>
              <a:xfrm flipH="1">
                <a:off x="5711349" y="2074289"/>
                <a:ext cx="753866" cy="0"/>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C3857240-E7AE-98E2-0C2C-0718F8C34D40}"/>
                  </a:ext>
                </a:extLst>
              </p:cNvPr>
              <p:cNvCxnSpPr>
                <a:cxnSpLocks/>
              </p:cNvCxnSpPr>
              <p:nvPr/>
            </p:nvCxnSpPr>
            <p:spPr>
              <a:xfrm flipH="1">
                <a:off x="5702385" y="2167376"/>
                <a:ext cx="753866" cy="0"/>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cxnSp>
          <p:nvCxnSpPr>
            <p:cNvPr id="85" name="Straight Arrow Connector 84">
              <a:extLst>
                <a:ext uri="{FF2B5EF4-FFF2-40B4-BE49-F238E27FC236}">
                  <a16:creationId xmlns:a16="http://schemas.microsoft.com/office/drawing/2014/main" id="{1DA98354-FD94-616A-56F1-2777140520ED}"/>
                </a:ext>
              </a:extLst>
            </p:cNvPr>
            <p:cNvCxnSpPr>
              <a:cxnSpLocks/>
            </p:cNvCxnSpPr>
            <p:nvPr/>
          </p:nvCxnSpPr>
          <p:spPr>
            <a:xfrm flipH="1">
              <a:off x="6015787" y="3178085"/>
              <a:ext cx="753866" cy="0"/>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DE0AB233-9BE4-1183-6D7A-D55C797AA80D}"/>
                </a:ext>
              </a:extLst>
            </p:cNvPr>
            <p:cNvCxnSpPr>
              <a:cxnSpLocks/>
            </p:cNvCxnSpPr>
            <p:nvPr/>
          </p:nvCxnSpPr>
          <p:spPr>
            <a:xfrm flipH="1">
              <a:off x="6025119" y="3259768"/>
              <a:ext cx="753866" cy="0"/>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Connector: Elbow 99">
              <a:extLst>
                <a:ext uri="{FF2B5EF4-FFF2-40B4-BE49-F238E27FC236}">
                  <a16:creationId xmlns:a16="http://schemas.microsoft.com/office/drawing/2014/main" id="{7FECE1E6-0FB6-6A13-36D8-44A9065A4D7A}"/>
                </a:ext>
              </a:extLst>
            </p:cNvPr>
            <p:cNvCxnSpPr>
              <a:cxnSpLocks/>
            </p:cNvCxnSpPr>
            <p:nvPr/>
          </p:nvCxnSpPr>
          <p:spPr>
            <a:xfrm rot="16200000" flipH="1">
              <a:off x="5484315" y="2283436"/>
              <a:ext cx="801867" cy="961883"/>
            </a:xfrm>
            <a:prstGeom prst="bentConnector3">
              <a:avLst>
                <a:gd name="adj1" fmla="val 500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08" name="Straight Connector 107">
            <a:extLst>
              <a:ext uri="{FF2B5EF4-FFF2-40B4-BE49-F238E27FC236}">
                <a16:creationId xmlns:a16="http://schemas.microsoft.com/office/drawing/2014/main" id="{028295E6-1B66-5384-968A-F87248D43C9C}"/>
              </a:ext>
            </a:extLst>
          </p:cNvPr>
          <p:cNvCxnSpPr>
            <a:cxnSpLocks/>
          </p:cNvCxnSpPr>
          <p:nvPr/>
        </p:nvCxnSpPr>
        <p:spPr>
          <a:xfrm flipV="1">
            <a:off x="6920698" y="2514599"/>
            <a:ext cx="0" cy="189987"/>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6" name="Straight Arrow Connector 115">
            <a:extLst>
              <a:ext uri="{FF2B5EF4-FFF2-40B4-BE49-F238E27FC236}">
                <a16:creationId xmlns:a16="http://schemas.microsoft.com/office/drawing/2014/main" id="{8364D7DF-38C0-C274-3572-386B946C4BFB}"/>
              </a:ext>
            </a:extLst>
          </p:cNvPr>
          <p:cNvCxnSpPr>
            <a:cxnSpLocks/>
          </p:cNvCxnSpPr>
          <p:nvPr/>
        </p:nvCxnSpPr>
        <p:spPr>
          <a:xfrm>
            <a:off x="4628455" y="5994210"/>
            <a:ext cx="1240193" cy="0"/>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DE63C6CF-9652-1794-E4A7-028873DD6002}"/>
              </a:ext>
            </a:extLst>
          </p:cNvPr>
          <p:cNvCxnSpPr>
            <a:cxnSpLocks/>
          </p:cNvCxnSpPr>
          <p:nvPr/>
        </p:nvCxnSpPr>
        <p:spPr>
          <a:xfrm flipV="1">
            <a:off x="4628454" y="3322096"/>
            <a:ext cx="0" cy="2672114"/>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40" name="TextBox 139">
            <a:extLst>
              <a:ext uri="{FF2B5EF4-FFF2-40B4-BE49-F238E27FC236}">
                <a16:creationId xmlns:a16="http://schemas.microsoft.com/office/drawing/2014/main" id="{6293DCA2-06F1-8480-F9EC-E42797E6CE73}"/>
              </a:ext>
            </a:extLst>
          </p:cNvPr>
          <p:cNvSpPr txBox="1"/>
          <p:nvPr/>
        </p:nvSpPr>
        <p:spPr>
          <a:xfrm>
            <a:off x="8388471" y="1532373"/>
            <a:ext cx="2279529" cy="1077218"/>
          </a:xfrm>
          <a:prstGeom prst="rect">
            <a:avLst/>
          </a:prstGeom>
          <a:solidFill>
            <a:schemeClr val="bg2"/>
          </a:solidFill>
        </p:spPr>
        <p:txBody>
          <a:bodyPr wrap="square" rtlCol="0">
            <a:spAutoFit/>
          </a:bodyPr>
          <a:lstStyle/>
          <a:p>
            <a:r>
              <a:rPr lang="en-US" sz="1600" dirty="0">
                <a:latin typeface="Aptos Display" panose="020B0004020202020204" pitchFamily="34" charset="0"/>
              </a:rPr>
              <a:t>Long term expectations:</a:t>
            </a:r>
          </a:p>
          <a:p>
            <a:pPr marL="285750" indent="-285750">
              <a:buFont typeface="Arial" panose="020B0604020202020204" pitchFamily="34" charset="0"/>
              <a:buChar char="•"/>
            </a:pPr>
            <a:r>
              <a:rPr lang="en-US" sz="1600" dirty="0">
                <a:latin typeface="Aptos Display" panose="020B0004020202020204" pitchFamily="34" charset="0"/>
              </a:rPr>
              <a:t>Income </a:t>
            </a:r>
          </a:p>
          <a:p>
            <a:pPr marL="285750" indent="-285750">
              <a:buFont typeface="Arial" panose="020B0604020202020204" pitchFamily="34" charset="0"/>
              <a:buChar char="•"/>
            </a:pPr>
            <a:r>
              <a:rPr lang="en-US" sz="1600" dirty="0">
                <a:latin typeface="Aptos Display" panose="020B0004020202020204" pitchFamily="34" charset="0"/>
              </a:rPr>
              <a:t>Returns</a:t>
            </a:r>
          </a:p>
          <a:p>
            <a:pPr marL="285750" indent="-285750">
              <a:buFont typeface="Arial" panose="020B0604020202020204" pitchFamily="34" charset="0"/>
              <a:buChar char="•"/>
            </a:pPr>
            <a:r>
              <a:rPr lang="en-US" sz="1600" dirty="0">
                <a:latin typeface="Aptos Display" panose="020B0004020202020204" pitchFamily="34" charset="0"/>
              </a:rPr>
              <a:t>Expenses </a:t>
            </a:r>
          </a:p>
        </p:txBody>
      </p:sp>
      <p:sp>
        <p:nvSpPr>
          <p:cNvPr id="141" name="TextBox 140">
            <a:extLst>
              <a:ext uri="{FF2B5EF4-FFF2-40B4-BE49-F238E27FC236}">
                <a16:creationId xmlns:a16="http://schemas.microsoft.com/office/drawing/2014/main" id="{3C65463A-329E-67D6-DF9C-ECEE3806C4EB}"/>
              </a:ext>
            </a:extLst>
          </p:cNvPr>
          <p:cNvSpPr txBox="1"/>
          <p:nvPr/>
        </p:nvSpPr>
        <p:spPr>
          <a:xfrm>
            <a:off x="8414745" y="3539106"/>
            <a:ext cx="2548529" cy="1077218"/>
          </a:xfrm>
          <a:prstGeom prst="rect">
            <a:avLst/>
          </a:prstGeom>
          <a:solidFill>
            <a:schemeClr val="bg2"/>
          </a:solidFill>
        </p:spPr>
        <p:txBody>
          <a:bodyPr wrap="square" rtlCol="0">
            <a:spAutoFit/>
          </a:bodyPr>
          <a:lstStyle/>
          <a:p>
            <a:r>
              <a:rPr lang="en-US" sz="1600" dirty="0">
                <a:latin typeface="Aptos Display" panose="020B0004020202020204" pitchFamily="34" charset="0"/>
              </a:rPr>
              <a:t>Changes to circumstances</a:t>
            </a:r>
          </a:p>
          <a:p>
            <a:pPr indent="-108000">
              <a:buFont typeface="Arial" panose="020B0604020202020204" pitchFamily="34" charset="0"/>
              <a:buChar char="•"/>
            </a:pPr>
            <a:r>
              <a:rPr lang="en-US" sz="1600" dirty="0">
                <a:latin typeface="Aptos Display" panose="020B0004020202020204" pitchFamily="34" charset="0"/>
              </a:rPr>
              <a:t>Earnings</a:t>
            </a:r>
          </a:p>
          <a:p>
            <a:pPr indent="-108000">
              <a:buFont typeface="Arial" panose="020B0604020202020204" pitchFamily="34" charset="0"/>
              <a:buChar char="•"/>
            </a:pPr>
            <a:r>
              <a:rPr lang="en-US" sz="1600" dirty="0">
                <a:latin typeface="Aptos Display" panose="020B0004020202020204" pitchFamily="34" charset="0"/>
              </a:rPr>
              <a:t>Savings/spending</a:t>
            </a:r>
          </a:p>
          <a:p>
            <a:pPr indent="-108000">
              <a:buFont typeface="Arial" panose="020B0604020202020204" pitchFamily="34" charset="0"/>
              <a:buChar char="•"/>
            </a:pPr>
            <a:r>
              <a:rPr lang="en-US" sz="1600" dirty="0">
                <a:latin typeface="Aptos Display" panose="020B0004020202020204" pitchFamily="34" charset="0"/>
              </a:rPr>
              <a:t> Investments</a:t>
            </a:r>
          </a:p>
        </p:txBody>
      </p:sp>
      <p:sp>
        <p:nvSpPr>
          <p:cNvPr id="8" name="Title 1">
            <a:extLst>
              <a:ext uri="{FF2B5EF4-FFF2-40B4-BE49-F238E27FC236}">
                <a16:creationId xmlns:a16="http://schemas.microsoft.com/office/drawing/2014/main" id="{80329FA3-DE9A-66DE-B9FA-C55440800D13}"/>
              </a:ext>
            </a:extLst>
          </p:cNvPr>
          <p:cNvSpPr txBox="1">
            <a:spLocks/>
          </p:cNvSpPr>
          <p:nvPr/>
        </p:nvSpPr>
        <p:spPr>
          <a:xfrm>
            <a:off x="847725" y="384000"/>
            <a:ext cx="8932769" cy="6828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Long term lifecycle control system</a:t>
            </a:r>
            <a:endParaRPr lang="en-AU" b="1" dirty="0"/>
          </a:p>
        </p:txBody>
      </p:sp>
      <p:sp>
        <p:nvSpPr>
          <p:cNvPr id="9" name="TextBox 8">
            <a:extLst>
              <a:ext uri="{FF2B5EF4-FFF2-40B4-BE49-F238E27FC236}">
                <a16:creationId xmlns:a16="http://schemas.microsoft.com/office/drawing/2014/main" id="{1C078FF8-A9F6-71E0-1A6D-6950BD2005A3}"/>
              </a:ext>
            </a:extLst>
          </p:cNvPr>
          <p:cNvSpPr txBox="1"/>
          <p:nvPr/>
        </p:nvSpPr>
        <p:spPr>
          <a:xfrm>
            <a:off x="8294015" y="5099811"/>
            <a:ext cx="2279529" cy="1077218"/>
          </a:xfrm>
          <a:prstGeom prst="rect">
            <a:avLst/>
          </a:prstGeom>
          <a:solidFill>
            <a:schemeClr val="bg2"/>
          </a:solidFill>
        </p:spPr>
        <p:txBody>
          <a:bodyPr wrap="square" rtlCol="0">
            <a:spAutoFit/>
          </a:bodyPr>
          <a:lstStyle/>
          <a:p>
            <a:r>
              <a:rPr lang="en-US" sz="1600" dirty="0">
                <a:latin typeface="Aptos Display" panose="020B0004020202020204" pitchFamily="34" charset="0"/>
              </a:rPr>
              <a:t>Adjusts:</a:t>
            </a:r>
          </a:p>
          <a:p>
            <a:pPr marL="285750" indent="-285750">
              <a:buFont typeface="Arial" panose="020B0604020202020204" pitchFamily="34" charset="0"/>
              <a:buChar char="•"/>
            </a:pPr>
            <a:r>
              <a:rPr lang="en-US" sz="1600" dirty="0">
                <a:latin typeface="Aptos Display" panose="020B0004020202020204" pitchFamily="34" charset="0"/>
              </a:rPr>
              <a:t>Income </a:t>
            </a:r>
          </a:p>
          <a:p>
            <a:pPr marL="285750" indent="-285750">
              <a:buFont typeface="Arial" panose="020B0604020202020204" pitchFamily="34" charset="0"/>
              <a:buChar char="•"/>
            </a:pPr>
            <a:r>
              <a:rPr lang="en-US" sz="1600" dirty="0">
                <a:latin typeface="Aptos Display" panose="020B0004020202020204" pitchFamily="34" charset="0"/>
              </a:rPr>
              <a:t>Returns</a:t>
            </a:r>
          </a:p>
          <a:p>
            <a:pPr marL="285750" indent="-285750">
              <a:buFont typeface="Arial" panose="020B0604020202020204" pitchFamily="34" charset="0"/>
              <a:buChar char="•"/>
            </a:pPr>
            <a:r>
              <a:rPr lang="en-US" sz="1600" dirty="0">
                <a:latin typeface="Aptos Display" panose="020B0004020202020204" pitchFamily="34" charset="0"/>
              </a:rPr>
              <a:t>Expenses </a:t>
            </a:r>
          </a:p>
        </p:txBody>
      </p:sp>
      <mc:AlternateContent xmlns:mc="http://schemas.openxmlformats.org/markup-compatibility/2006" xmlns:p14="http://schemas.microsoft.com/office/powerpoint/2010/main">
        <mc:Choice Requires="p14">
          <p:contentPart p14:bwMode="auto" r:id="rId2">
            <p14:nvContentPartPr>
              <p14:cNvPr id="18" name="Ink 17">
                <a:extLst>
                  <a:ext uri="{FF2B5EF4-FFF2-40B4-BE49-F238E27FC236}">
                    <a16:creationId xmlns:a16="http://schemas.microsoft.com/office/drawing/2014/main" id="{E2F7369F-BF8B-3106-6382-B5B74D14D706}"/>
                  </a:ext>
                </a:extLst>
              </p14:cNvPr>
              <p14:cNvContentPartPr/>
              <p14:nvPr/>
            </p14:nvContentPartPr>
            <p14:xfrm rot="2974624">
              <a:off x="5515759" y="1333804"/>
              <a:ext cx="2973172" cy="2661647"/>
            </p14:xfrm>
          </p:contentPart>
        </mc:Choice>
        <mc:Fallback xmlns="">
          <p:pic>
            <p:nvPicPr>
              <p:cNvPr id="18" name="Ink 17">
                <a:extLst>
                  <a:ext uri="{FF2B5EF4-FFF2-40B4-BE49-F238E27FC236}">
                    <a16:creationId xmlns:a16="http://schemas.microsoft.com/office/drawing/2014/main" id="{E2F7369F-BF8B-3106-6382-B5B74D14D706}"/>
                  </a:ext>
                </a:extLst>
              </p:cNvPr>
              <p:cNvPicPr/>
              <p:nvPr/>
            </p:nvPicPr>
            <p:blipFill>
              <a:blip r:embed="rId3"/>
              <a:stretch>
                <a:fillRect/>
              </a:stretch>
            </p:blipFill>
            <p:spPr>
              <a:xfrm rot="2974624">
                <a:off x="5496677" y="1314720"/>
                <a:ext cx="3010976" cy="2699454"/>
              </a:xfrm>
              <a:prstGeom prst="rect">
                <a:avLst/>
              </a:prstGeom>
            </p:spPr>
          </p:pic>
        </mc:Fallback>
      </mc:AlternateContent>
      <p:sp>
        <p:nvSpPr>
          <p:cNvPr id="22" name="TextBox 21">
            <a:extLst>
              <a:ext uri="{FF2B5EF4-FFF2-40B4-BE49-F238E27FC236}">
                <a16:creationId xmlns:a16="http://schemas.microsoft.com/office/drawing/2014/main" id="{20C969D5-2B75-07EF-8FD6-09AAE8ECD991}"/>
              </a:ext>
            </a:extLst>
          </p:cNvPr>
          <p:cNvSpPr txBox="1"/>
          <p:nvPr/>
        </p:nvSpPr>
        <p:spPr>
          <a:xfrm>
            <a:off x="7494906" y="1066800"/>
            <a:ext cx="2611119" cy="369332"/>
          </a:xfrm>
          <a:prstGeom prst="rect">
            <a:avLst/>
          </a:prstGeom>
          <a:noFill/>
        </p:spPr>
        <p:txBody>
          <a:bodyPr wrap="square" rtlCol="0">
            <a:spAutoFit/>
          </a:bodyPr>
          <a:lstStyle/>
          <a:p>
            <a:r>
              <a:rPr lang="en-AU" b="1" dirty="0">
                <a:solidFill>
                  <a:srgbClr val="C00000"/>
                </a:solidFill>
              </a:rPr>
              <a:t>Optimisation</a:t>
            </a:r>
          </a:p>
        </p:txBody>
      </p:sp>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ADDF8983-3785-EC3A-8467-E139BDB90C1C}"/>
                  </a:ext>
                </a:extLst>
              </p14:cNvPr>
              <p14:cNvContentPartPr/>
              <p14:nvPr/>
            </p14:nvContentPartPr>
            <p14:xfrm>
              <a:off x="2019973" y="1197210"/>
              <a:ext cx="6276600" cy="5536800"/>
            </p14:xfrm>
          </p:contentPart>
        </mc:Choice>
        <mc:Fallback xmlns="">
          <p:pic>
            <p:nvPicPr>
              <p:cNvPr id="3" name="Ink 2">
                <a:extLst>
                  <a:ext uri="{FF2B5EF4-FFF2-40B4-BE49-F238E27FC236}">
                    <a16:creationId xmlns:a16="http://schemas.microsoft.com/office/drawing/2014/main" id="{ADDF8983-3785-EC3A-8467-E139BDB90C1C}"/>
                  </a:ext>
                </a:extLst>
              </p:cNvPr>
              <p:cNvPicPr/>
              <p:nvPr/>
            </p:nvPicPr>
            <p:blipFill>
              <a:blip r:embed="rId5"/>
              <a:stretch>
                <a:fillRect/>
              </a:stretch>
            </p:blipFill>
            <p:spPr>
              <a:xfrm>
                <a:off x="2000893" y="1178130"/>
                <a:ext cx="6314400" cy="5574600"/>
              </a:xfrm>
              <a:prstGeom prst="rect">
                <a:avLst/>
              </a:prstGeom>
            </p:spPr>
          </p:pic>
        </mc:Fallback>
      </mc:AlternateContent>
      <p:sp>
        <p:nvSpPr>
          <p:cNvPr id="4" name="TextBox 3">
            <a:extLst>
              <a:ext uri="{FF2B5EF4-FFF2-40B4-BE49-F238E27FC236}">
                <a16:creationId xmlns:a16="http://schemas.microsoft.com/office/drawing/2014/main" id="{9904DD05-C60E-34DD-89C6-55FFDB8FF044}"/>
              </a:ext>
            </a:extLst>
          </p:cNvPr>
          <p:cNvSpPr txBox="1"/>
          <p:nvPr/>
        </p:nvSpPr>
        <p:spPr>
          <a:xfrm>
            <a:off x="1269400" y="4805775"/>
            <a:ext cx="2611119" cy="369332"/>
          </a:xfrm>
          <a:prstGeom prst="rect">
            <a:avLst/>
          </a:prstGeom>
          <a:noFill/>
        </p:spPr>
        <p:txBody>
          <a:bodyPr wrap="square" rtlCol="0">
            <a:spAutoFit/>
          </a:bodyPr>
          <a:lstStyle/>
          <a:p>
            <a:r>
              <a:rPr lang="en-AU" b="1" dirty="0">
                <a:solidFill>
                  <a:schemeClr val="accent1"/>
                </a:solidFill>
              </a:rPr>
              <a:t>Stabilization</a:t>
            </a:r>
          </a:p>
        </p:txBody>
      </p:sp>
      <p:sp>
        <p:nvSpPr>
          <p:cNvPr id="25" name="Footer Placeholder 24">
            <a:extLst>
              <a:ext uri="{FF2B5EF4-FFF2-40B4-BE49-F238E27FC236}">
                <a16:creationId xmlns:a16="http://schemas.microsoft.com/office/drawing/2014/main" id="{998D6256-CAF1-5FDE-9D03-3AEA321C007D}"/>
              </a:ext>
            </a:extLst>
          </p:cNvPr>
          <p:cNvSpPr>
            <a:spLocks noGrp="1"/>
          </p:cNvSpPr>
          <p:nvPr>
            <p:ph type="ftr" sz="quarter" idx="3"/>
          </p:nvPr>
        </p:nvSpPr>
        <p:spPr>
          <a:xfrm flipH="1">
            <a:off x="8153400" y="6499852"/>
            <a:ext cx="2420144" cy="145184"/>
          </a:xfrm>
        </p:spPr>
        <p:txBody>
          <a:bodyPr/>
          <a:lstStyle/>
          <a:p>
            <a:r>
              <a:rPr lang="en-GB" dirty="0"/>
              <a:t>Presented at the 2025 All Actuaries Summit</a:t>
            </a:r>
          </a:p>
        </p:txBody>
      </p:sp>
      <p:sp>
        <p:nvSpPr>
          <p:cNvPr id="26" name="Slide Number Placeholder 25">
            <a:extLst>
              <a:ext uri="{FF2B5EF4-FFF2-40B4-BE49-F238E27FC236}">
                <a16:creationId xmlns:a16="http://schemas.microsoft.com/office/drawing/2014/main" id="{6011E8C1-C50D-8BB9-478E-89FFDAA20FD2}"/>
              </a:ext>
            </a:extLst>
          </p:cNvPr>
          <p:cNvSpPr>
            <a:spLocks noGrp="1"/>
          </p:cNvSpPr>
          <p:nvPr>
            <p:ph type="sldNum" sz="quarter" idx="12"/>
          </p:nvPr>
        </p:nvSpPr>
        <p:spPr/>
        <p:txBody>
          <a:bodyPr/>
          <a:lstStyle/>
          <a:p>
            <a:fld id="{741AFF56-1126-4107-9C02-BC0EFBF16431}" type="slidenum">
              <a:rPr lang="en-GB" smtClean="0"/>
              <a:pPr/>
              <a:t>12</a:t>
            </a:fld>
            <a:endParaRPr lang="en-GB" dirty="0"/>
          </a:p>
        </p:txBody>
      </p:sp>
    </p:spTree>
    <p:extLst>
      <p:ext uri="{BB962C8B-B14F-4D97-AF65-F5344CB8AC3E}">
        <p14:creationId xmlns:p14="http://schemas.microsoft.com/office/powerpoint/2010/main" val="3765726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build="allAtOnce"/>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7FFDE8-B875-7989-FBBF-316EB072FA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2C0487-D33E-4D65-92F0-6385A0A4C54B}"/>
              </a:ext>
            </a:extLst>
          </p:cNvPr>
          <p:cNvSpPr>
            <a:spLocks noGrp="1"/>
          </p:cNvSpPr>
          <p:nvPr>
            <p:ph type="title"/>
          </p:nvPr>
        </p:nvSpPr>
        <p:spPr>
          <a:xfrm>
            <a:off x="314322" y="397905"/>
            <a:ext cx="9804590" cy="973695"/>
          </a:xfrm>
        </p:spPr>
        <p:txBody>
          <a:bodyPr/>
          <a:lstStyle/>
          <a:p>
            <a:r>
              <a:rPr lang="en-AU" sz="4000" b="1" dirty="0"/>
              <a:t>Heuristics 	</a:t>
            </a:r>
          </a:p>
        </p:txBody>
      </p:sp>
      <p:sp>
        <p:nvSpPr>
          <p:cNvPr id="4" name="Content Placeholder 3">
            <a:extLst>
              <a:ext uri="{FF2B5EF4-FFF2-40B4-BE49-F238E27FC236}">
                <a16:creationId xmlns:a16="http://schemas.microsoft.com/office/drawing/2014/main" id="{D3AC348F-456E-1289-577B-3995C0DD2B3F}"/>
              </a:ext>
            </a:extLst>
          </p:cNvPr>
          <p:cNvSpPr>
            <a:spLocks noGrp="1"/>
          </p:cNvSpPr>
          <p:nvPr>
            <p:ph idx="4294967295"/>
          </p:nvPr>
        </p:nvSpPr>
        <p:spPr>
          <a:xfrm>
            <a:off x="1447800" y="1371600"/>
            <a:ext cx="8978900" cy="5054600"/>
          </a:xfrm>
        </p:spPr>
        <p:txBody>
          <a:bodyPr>
            <a:normAutofit/>
          </a:bodyPr>
          <a:lstStyle/>
          <a:p>
            <a:pPr marL="355600" indent="-355600">
              <a:buNone/>
            </a:pPr>
            <a:r>
              <a:rPr lang="en-GB" sz="2800" i="1" kern="100" dirty="0">
                <a:solidFill>
                  <a:schemeClr val="bg1"/>
                </a:solidFill>
                <a:effectLst/>
                <a:ea typeface="ABC Oracle"/>
                <a:cs typeface="Times New Roman" panose="02020603050405020304" pitchFamily="18" charset="0"/>
              </a:rPr>
              <a:t>“Complexity:</a:t>
            </a:r>
          </a:p>
          <a:p>
            <a:pPr marL="355600" indent="-355600">
              <a:buFont typeface="Arial" panose="020B0604020202020204" pitchFamily="34" charset="0"/>
              <a:buChar char="•"/>
            </a:pPr>
            <a:r>
              <a:rPr lang="en-GB" sz="2800" i="1" kern="100" dirty="0">
                <a:solidFill>
                  <a:schemeClr val="bg1"/>
                </a:solidFill>
                <a:effectLst/>
                <a:ea typeface="ABC Oracle"/>
                <a:cs typeface="Times New Roman" panose="02020603050405020304" pitchFamily="18" charset="0"/>
              </a:rPr>
              <a:t>practically uncountable possible variants of control</a:t>
            </a:r>
            <a:endParaRPr lang="en-AU" sz="2800" i="1" kern="100" dirty="0">
              <a:solidFill>
                <a:schemeClr val="bg1"/>
              </a:solidFill>
              <a:effectLst/>
              <a:ea typeface="ABC Oracle"/>
              <a:cs typeface="Times New Roman" panose="02020603050405020304" pitchFamily="18" charset="0"/>
            </a:endParaRPr>
          </a:p>
          <a:p>
            <a:pPr marL="355600" indent="-355600">
              <a:buFont typeface="Arial" panose="020B0604020202020204" pitchFamily="34" charset="0"/>
              <a:buChar char="•"/>
            </a:pPr>
            <a:r>
              <a:rPr lang="en-GB" sz="2800" i="1" kern="100" dirty="0">
                <a:solidFill>
                  <a:schemeClr val="bg1"/>
                </a:solidFill>
                <a:effectLst/>
                <a:ea typeface="ABC Oracle"/>
                <a:cs typeface="Times New Roman" panose="02020603050405020304" pitchFamily="18" charset="0"/>
              </a:rPr>
              <a:t>the interconnection of subsystems and system variables. </a:t>
            </a:r>
            <a:endParaRPr lang="en-AU" sz="2800" i="1" kern="100" dirty="0">
              <a:solidFill>
                <a:schemeClr val="bg1"/>
              </a:solidFill>
              <a:effectLst/>
              <a:ea typeface="ABC Oracle"/>
              <a:cs typeface="Times New Roman" panose="02020603050405020304" pitchFamily="18" charset="0"/>
            </a:endParaRPr>
          </a:p>
          <a:p>
            <a:pPr marL="355600" indent="-355600">
              <a:buFont typeface="Arial" panose="020B0604020202020204" pitchFamily="34" charset="0"/>
              <a:buChar char="•"/>
            </a:pPr>
            <a:r>
              <a:rPr lang="en-GB" sz="2800" i="1" kern="100" dirty="0">
                <a:solidFill>
                  <a:schemeClr val="bg1"/>
                </a:solidFill>
                <a:effectLst/>
                <a:ea typeface="ABC Oracle"/>
                <a:cs typeface="Times New Roman" panose="02020603050405020304" pitchFamily="18" charset="0"/>
              </a:rPr>
              <a:t>real control processes, cannot be described by the … language of linear analysis.“</a:t>
            </a:r>
            <a:endParaRPr lang="en-AU" sz="2800" i="1" kern="100" dirty="0">
              <a:solidFill>
                <a:schemeClr val="bg1"/>
              </a:solidFill>
              <a:effectLst/>
              <a:ea typeface="ABC Oracle"/>
              <a:cs typeface="Times New Roman" panose="02020603050405020304" pitchFamily="18" charset="0"/>
            </a:endParaRPr>
          </a:p>
          <a:p>
            <a:pPr>
              <a:spcBef>
                <a:spcPts val="600"/>
              </a:spcBef>
            </a:pPr>
            <a:endParaRPr lang="en-AU" sz="2800" dirty="0">
              <a:solidFill>
                <a:schemeClr val="bg1"/>
              </a:solidFill>
            </a:endParaRPr>
          </a:p>
          <a:p>
            <a:pPr>
              <a:spcBef>
                <a:spcPts val="600"/>
              </a:spcBef>
            </a:pPr>
            <a:r>
              <a:rPr lang="en-AU" sz="2800" dirty="0">
                <a:solidFill>
                  <a:schemeClr val="tx1"/>
                </a:solidFill>
              </a:rPr>
              <a:t>Therefore, simple rules </a:t>
            </a:r>
            <a:endParaRPr lang="en-AU" sz="5100" i="1" dirty="0">
              <a:solidFill>
                <a:schemeClr val="bg1"/>
              </a:solidFill>
            </a:endParaRPr>
          </a:p>
          <a:p>
            <a:endParaRPr lang="en-AU" sz="4400" dirty="0"/>
          </a:p>
          <a:p>
            <a:endParaRPr lang="en-AU" sz="4400" dirty="0"/>
          </a:p>
          <a:p>
            <a:endParaRPr lang="en-AU" dirty="0"/>
          </a:p>
        </p:txBody>
      </p:sp>
      <p:sp>
        <p:nvSpPr>
          <p:cNvPr id="8" name="Footer Placeholder 7">
            <a:extLst>
              <a:ext uri="{FF2B5EF4-FFF2-40B4-BE49-F238E27FC236}">
                <a16:creationId xmlns:a16="http://schemas.microsoft.com/office/drawing/2014/main" id="{06EE50AB-27B9-6843-D76B-EDCB99513E96}"/>
              </a:ext>
            </a:extLst>
          </p:cNvPr>
          <p:cNvSpPr>
            <a:spLocks noGrp="1"/>
          </p:cNvSpPr>
          <p:nvPr>
            <p:ph type="ftr" sz="quarter" idx="3"/>
          </p:nvPr>
        </p:nvSpPr>
        <p:spPr/>
        <p:txBody>
          <a:bodyPr/>
          <a:lstStyle/>
          <a:p>
            <a:r>
              <a:rPr lang="en-GB"/>
              <a:t>Presented at the 2025 All Actuaries Summit</a:t>
            </a:r>
            <a:endParaRPr lang="en-GB" dirty="0"/>
          </a:p>
        </p:txBody>
      </p:sp>
      <p:sp>
        <p:nvSpPr>
          <p:cNvPr id="9" name="Slide Number Placeholder 8">
            <a:extLst>
              <a:ext uri="{FF2B5EF4-FFF2-40B4-BE49-F238E27FC236}">
                <a16:creationId xmlns:a16="http://schemas.microsoft.com/office/drawing/2014/main" id="{B5E4F4EC-6AA4-3FC4-709E-820D563F58CC}"/>
              </a:ext>
            </a:extLst>
          </p:cNvPr>
          <p:cNvSpPr>
            <a:spLocks noGrp="1"/>
          </p:cNvSpPr>
          <p:nvPr>
            <p:ph type="sldNum" sz="quarter" idx="12"/>
          </p:nvPr>
        </p:nvSpPr>
        <p:spPr/>
        <p:txBody>
          <a:bodyPr/>
          <a:lstStyle/>
          <a:p>
            <a:fld id="{741AFF56-1126-4107-9C02-BC0EFBF16431}" type="slidenum">
              <a:rPr lang="en-GB" smtClean="0"/>
              <a:pPr/>
              <a:t>13</a:t>
            </a:fld>
            <a:endParaRPr lang="en-GB" dirty="0"/>
          </a:p>
        </p:txBody>
      </p:sp>
    </p:spTree>
    <p:extLst>
      <p:ext uri="{BB962C8B-B14F-4D97-AF65-F5344CB8AC3E}">
        <p14:creationId xmlns:p14="http://schemas.microsoft.com/office/powerpoint/2010/main" val="3298409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76C27-6D49-0145-EF22-64D902C77E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7A3682-384B-D857-28AF-19BDC9AC5D49}"/>
              </a:ext>
            </a:extLst>
          </p:cNvPr>
          <p:cNvSpPr>
            <a:spLocks noGrp="1"/>
          </p:cNvSpPr>
          <p:nvPr>
            <p:ph type="title"/>
          </p:nvPr>
        </p:nvSpPr>
        <p:spPr>
          <a:xfrm>
            <a:off x="314322" y="397905"/>
            <a:ext cx="9804590" cy="973695"/>
          </a:xfrm>
        </p:spPr>
        <p:txBody>
          <a:bodyPr/>
          <a:lstStyle/>
          <a:p>
            <a:r>
              <a:rPr lang="en-AU" sz="4000" b="1" dirty="0"/>
              <a:t>Stabilization heuristics 1	</a:t>
            </a:r>
          </a:p>
        </p:txBody>
      </p:sp>
      <p:sp>
        <p:nvSpPr>
          <p:cNvPr id="4" name="Content Placeholder 3">
            <a:extLst>
              <a:ext uri="{FF2B5EF4-FFF2-40B4-BE49-F238E27FC236}">
                <a16:creationId xmlns:a16="http://schemas.microsoft.com/office/drawing/2014/main" id="{7B4F01FD-D6BF-AF9A-F7AC-0667ED8AAE60}"/>
              </a:ext>
            </a:extLst>
          </p:cNvPr>
          <p:cNvSpPr>
            <a:spLocks noGrp="1"/>
          </p:cNvSpPr>
          <p:nvPr>
            <p:ph idx="4294967295"/>
          </p:nvPr>
        </p:nvSpPr>
        <p:spPr>
          <a:xfrm>
            <a:off x="1524000" y="1381125"/>
            <a:ext cx="8402638" cy="5054600"/>
          </a:xfrm>
        </p:spPr>
        <p:txBody>
          <a:bodyPr>
            <a:normAutofit/>
          </a:bodyPr>
          <a:lstStyle/>
          <a:p>
            <a:pPr marL="355600" indent="-355600">
              <a:buNone/>
            </a:pPr>
            <a:r>
              <a:rPr lang="en-GB" sz="4000" kern="100" dirty="0">
                <a:solidFill>
                  <a:schemeClr val="bg1"/>
                </a:solidFill>
                <a:ea typeface="ABC Oracle"/>
                <a:cs typeface="Times New Roman" panose="02020603050405020304" pitchFamily="18" charset="0"/>
              </a:rPr>
              <a:t>Contributions</a:t>
            </a:r>
          </a:p>
          <a:p>
            <a:pPr marL="457200" indent="-457200">
              <a:spcBef>
                <a:spcPts val="0"/>
              </a:spcBef>
              <a:spcAft>
                <a:spcPts val="0"/>
              </a:spcAft>
              <a:buFont typeface="Arial" panose="020B0604020202020204" pitchFamily="34" charset="0"/>
              <a:buChar char="•"/>
            </a:pPr>
            <a:r>
              <a:rPr lang="en-GB" sz="2900" kern="100" dirty="0">
                <a:solidFill>
                  <a:schemeClr val="bg1"/>
                </a:solidFill>
                <a:ea typeface="ABC Oracle"/>
                <a:cs typeface="Times New Roman" panose="02020603050405020304" pitchFamily="18" charset="0"/>
              </a:rPr>
              <a:t>Adjust size or retirement date depending on balance</a:t>
            </a:r>
          </a:p>
          <a:p>
            <a:pPr marL="457200" indent="-457200">
              <a:spcBef>
                <a:spcPts val="0"/>
              </a:spcBef>
              <a:spcAft>
                <a:spcPts val="0"/>
              </a:spcAft>
              <a:buFont typeface="Arial" panose="020B0604020202020204" pitchFamily="34" charset="0"/>
              <a:buChar char="•"/>
            </a:pPr>
            <a:r>
              <a:rPr lang="en-GB" sz="2900" kern="100" dirty="0">
                <a:solidFill>
                  <a:schemeClr val="bg1"/>
                </a:solidFill>
                <a:ea typeface="ABC Oracle"/>
                <a:cs typeface="Times New Roman" panose="02020603050405020304" pitchFamily="18" charset="0"/>
              </a:rPr>
              <a:t>May also have to work longer or earn more</a:t>
            </a:r>
          </a:p>
          <a:p>
            <a:r>
              <a:rPr lang="en-GB" sz="4000" kern="100" dirty="0">
                <a:solidFill>
                  <a:schemeClr val="bg1"/>
                </a:solidFill>
                <a:ea typeface="ABC Oracle"/>
                <a:cs typeface="Times New Roman" panose="02020603050405020304" pitchFamily="18" charset="0"/>
              </a:rPr>
              <a:t>Drawdown</a:t>
            </a:r>
          </a:p>
          <a:p>
            <a:pPr marL="457200" indent="-457200">
              <a:spcBef>
                <a:spcPts val="0"/>
              </a:spcBef>
              <a:spcAft>
                <a:spcPts val="0"/>
              </a:spcAft>
              <a:buFont typeface="Arial" panose="020B0604020202020204" pitchFamily="34" charset="0"/>
              <a:buChar char="•"/>
            </a:pPr>
            <a:r>
              <a:rPr lang="en-GB" sz="2900" kern="100" dirty="0">
                <a:solidFill>
                  <a:schemeClr val="bg1"/>
                </a:solidFill>
                <a:ea typeface="ABC Oracle"/>
                <a:cs typeface="Times New Roman" panose="02020603050405020304" pitchFamily="18" charset="0"/>
              </a:rPr>
              <a:t>Lower risk and adjust down depending on balance</a:t>
            </a:r>
          </a:p>
          <a:p>
            <a:r>
              <a:rPr lang="en-GB" sz="4000" kern="100" dirty="0">
                <a:solidFill>
                  <a:schemeClr val="bg1"/>
                </a:solidFill>
                <a:ea typeface="ABC Oracle"/>
                <a:cs typeface="Times New Roman" panose="02020603050405020304" pitchFamily="18" charset="0"/>
              </a:rPr>
              <a:t>Other sources</a:t>
            </a:r>
          </a:p>
          <a:p>
            <a:pPr marL="457200" indent="-457200">
              <a:spcBef>
                <a:spcPts val="0"/>
              </a:spcBef>
              <a:spcAft>
                <a:spcPts val="0"/>
              </a:spcAft>
              <a:buFont typeface="Arial" panose="020B0604020202020204" pitchFamily="34" charset="0"/>
              <a:buChar char="•"/>
            </a:pPr>
            <a:r>
              <a:rPr lang="en-GB" sz="2900" kern="100" dirty="0">
                <a:solidFill>
                  <a:schemeClr val="bg1"/>
                </a:solidFill>
                <a:ea typeface="ABC Oracle"/>
                <a:cs typeface="Times New Roman" panose="02020603050405020304" pitchFamily="18" charset="0"/>
              </a:rPr>
              <a:t>Age Pension, Home equity, Family</a:t>
            </a:r>
          </a:p>
          <a:p>
            <a:pPr>
              <a:spcBef>
                <a:spcPts val="0"/>
              </a:spcBef>
              <a:spcAft>
                <a:spcPts val="0"/>
              </a:spcAft>
            </a:pPr>
            <a:endParaRPr lang="en-AU" sz="7000" dirty="0">
              <a:solidFill>
                <a:schemeClr val="bg1"/>
              </a:solidFill>
            </a:endParaRPr>
          </a:p>
          <a:p>
            <a:pPr marL="457200" indent="-457200">
              <a:spcBef>
                <a:spcPts val="0"/>
              </a:spcBef>
              <a:spcAft>
                <a:spcPts val="0"/>
              </a:spcAft>
              <a:buFont typeface="Arial" panose="020B0604020202020204" pitchFamily="34" charset="0"/>
              <a:buChar char="•"/>
            </a:pPr>
            <a:endParaRPr lang="en-GB" sz="2900" kern="100" dirty="0">
              <a:solidFill>
                <a:schemeClr val="bg1"/>
              </a:solidFill>
              <a:ea typeface="ABC Oracle"/>
              <a:cs typeface="Times New Roman" panose="02020603050405020304" pitchFamily="18" charset="0"/>
            </a:endParaRPr>
          </a:p>
          <a:p>
            <a:pPr>
              <a:spcBef>
                <a:spcPts val="3000"/>
              </a:spcBef>
            </a:pPr>
            <a:endParaRPr lang="en-AU" sz="5100" i="1" dirty="0">
              <a:solidFill>
                <a:schemeClr val="bg1"/>
              </a:solidFill>
            </a:endParaRPr>
          </a:p>
          <a:p>
            <a:endParaRPr lang="en-AU" sz="4400" dirty="0"/>
          </a:p>
          <a:p>
            <a:endParaRPr lang="en-AU" sz="4400" dirty="0"/>
          </a:p>
          <a:p>
            <a:endParaRPr lang="en-AU" dirty="0"/>
          </a:p>
        </p:txBody>
      </p:sp>
      <p:sp>
        <p:nvSpPr>
          <p:cNvPr id="8" name="Footer Placeholder 7">
            <a:extLst>
              <a:ext uri="{FF2B5EF4-FFF2-40B4-BE49-F238E27FC236}">
                <a16:creationId xmlns:a16="http://schemas.microsoft.com/office/drawing/2014/main" id="{0D6AB571-D40A-D839-E2F8-55B6B5786148}"/>
              </a:ext>
            </a:extLst>
          </p:cNvPr>
          <p:cNvSpPr>
            <a:spLocks noGrp="1"/>
          </p:cNvSpPr>
          <p:nvPr>
            <p:ph type="ftr" sz="quarter" idx="3"/>
          </p:nvPr>
        </p:nvSpPr>
        <p:spPr/>
        <p:txBody>
          <a:bodyPr/>
          <a:lstStyle/>
          <a:p>
            <a:r>
              <a:rPr lang="en-GB"/>
              <a:t>Presented at the 2025 All Actuaries Summit</a:t>
            </a:r>
            <a:endParaRPr lang="en-GB" dirty="0"/>
          </a:p>
        </p:txBody>
      </p:sp>
      <p:sp>
        <p:nvSpPr>
          <p:cNvPr id="9" name="Slide Number Placeholder 8">
            <a:extLst>
              <a:ext uri="{FF2B5EF4-FFF2-40B4-BE49-F238E27FC236}">
                <a16:creationId xmlns:a16="http://schemas.microsoft.com/office/drawing/2014/main" id="{87646D48-C6FC-6AD7-034E-484BCE65002B}"/>
              </a:ext>
            </a:extLst>
          </p:cNvPr>
          <p:cNvSpPr>
            <a:spLocks noGrp="1"/>
          </p:cNvSpPr>
          <p:nvPr>
            <p:ph type="sldNum" sz="quarter" idx="12"/>
          </p:nvPr>
        </p:nvSpPr>
        <p:spPr/>
        <p:txBody>
          <a:bodyPr/>
          <a:lstStyle/>
          <a:p>
            <a:fld id="{741AFF56-1126-4107-9C02-BC0EFBF16431}" type="slidenum">
              <a:rPr lang="en-GB" smtClean="0"/>
              <a:pPr/>
              <a:t>14</a:t>
            </a:fld>
            <a:endParaRPr lang="en-GB" dirty="0"/>
          </a:p>
        </p:txBody>
      </p:sp>
    </p:spTree>
    <p:extLst>
      <p:ext uri="{BB962C8B-B14F-4D97-AF65-F5344CB8AC3E}">
        <p14:creationId xmlns:p14="http://schemas.microsoft.com/office/powerpoint/2010/main" val="11133032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CF907-AB20-9308-3E7D-9D6C4DBE79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75E16D-0607-6EE1-3F03-A3D492D08607}"/>
              </a:ext>
            </a:extLst>
          </p:cNvPr>
          <p:cNvSpPr>
            <a:spLocks noGrp="1"/>
          </p:cNvSpPr>
          <p:nvPr>
            <p:ph type="title"/>
          </p:nvPr>
        </p:nvSpPr>
        <p:spPr>
          <a:xfrm>
            <a:off x="314322" y="397905"/>
            <a:ext cx="9804590" cy="973695"/>
          </a:xfrm>
        </p:spPr>
        <p:txBody>
          <a:bodyPr/>
          <a:lstStyle/>
          <a:p>
            <a:r>
              <a:rPr lang="en-AU" sz="4000" b="1" dirty="0"/>
              <a:t>Stabilization heuristics 2	</a:t>
            </a:r>
          </a:p>
        </p:txBody>
      </p:sp>
      <p:sp>
        <p:nvSpPr>
          <p:cNvPr id="4" name="Content Placeholder 3">
            <a:extLst>
              <a:ext uri="{FF2B5EF4-FFF2-40B4-BE49-F238E27FC236}">
                <a16:creationId xmlns:a16="http://schemas.microsoft.com/office/drawing/2014/main" id="{8D0F4076-9F25-169C-9DFB-B576AAEB32AA}"/>
              </a:ext>
            </a:extLst>
          </p:cNvPr>
          <p:cNvSpPr>
            <a:spLocks noGrp="1"/>
          </p:cNvSpPr>
          <p:nvPr>
            <p:ph idx="4294967295"/>
          </p:nvPr>
        </p:nvSpPr>
        <p:spPr>
          <a:xfrm>
            <a:off x="857250" y="1095375"/>
            <a:ext cx="7661275" cy="5054600"/>
          </a:xfrm>
        </p:spPr>
        <p:txBody>
          <a:bodyPr>
            <a:normAutofit fontScale="92500"/>
          </a:bodyPr>
          <a:lstStyle/>
          <a:p>
            <a:r>
              <a:rPr lang="en-GB" sz="3600" kern="100" dirty="0">
                <a:solidFill>
                  <a:schemeClr val="bg1"/>
                </a:solidFill>
                <a:ea typeface="ABC Oracle"/>
                <a:cs typeface="Times New Roman" panose="02020603050405020304" pitchFamily="18" charset="0"/>
              </a:rPr>
              <a:t>Expenditure</a:t>
            </a:r>
          </a:p>
          <a:p>
            <a:pPr marL="457200" indent="-457200">
              <a:spcBef>
                <a:spcPts val="0"/>
              </a:spcBef>
              <a:spcAft>
                <a:spcPts val="0"/>
              </a:spcAft>
              <a:buFont typeface="Arial" panose="020B0604020202020204" pitchFamily="34" charset="0"/>
              <a:buChar char="•"/>
            </a:pPr>
            <a:r>
              <a:rPr lang="en-GB" sz="3200" kern="100" dirty="0">
                <a:solidFill>
                  <a:schemeClr val="bg1"/>
                </a:solidFill>
                <a:ea typeface="ABC Oracle"/>
                <a:cs typeface="Times New Roman" panose="02020603050405020304" pitchFamily="18" charset="0"/>
              </a:rPr>
              <a:t>Insurances where possible</a:t>
            </a:r>
          </a:p>
          <a:p>
            <a:pPr marL="457200" indent="-457200">
              <a:spcBef>
                <a:spcPts val="0"/>
              </a:spcBef>
              <a:spcAft>
                <a:spcPts val="0"/>
              </a:spcAft>
              <a:buFont typeface="Arial" panose="020B0604020202020204" pitchFamily="34" charset="0"/>
              <a:buChar char="•"/>
            </a:pPr>
            <a:r>
              <a:rPr lang="en-GB" sz="3200" kern="100" dirty="0">
                <a:solidFill>
                  <a:schemeClr val="bg1"/>
                </a:solidFill>
                <a:ea typeface="ABC Oracle"/>
                <a:cs typeface="Times New Roman" panose="02020603050405020304" pitchFamily="18" charset="0"/>
              </a:rPr>
              <a:t>Adjust less essential spending </a:t>
            </a:r>
          </a:p>
          <a:p>
            <a:pPr marL="812800" lvl="2" indent="-457200"/>
            <a:r>
              <a:rPr lang="en-GB" sz="2600" kern="100" dirty="0">
                <a:solidFill>
                  <a:schemeClr val="bg1"/>
                </a:solidFill>
                <a:ea typeface="ABC Oracle"/>
                <a:cs typeface="Times New Roman" panose="02020603050405020304" pitchFamily="18" charset="0"/>
              </a:rPr>
              <a:t>Housing</a:t>
            </a:r>
          </a:p>
          <a:p>
            <a:pPr marL="812800" lvl="2" indent="-457200"/>
            <a:r>
              <a:rPr lang="en-GB" sz="2600" kern="100" dirty="0">
                <a:solidFill>
                  <a:schemeClr val="bg1"/>
                </a:solidFill>
                <a:ea typeface="ABC Oracle"/>
                <a:cs typeface="Times New Roman" panose="02020603050405020304" pitchFamily="18" charset="0"/>
              </a:rPr>
              <a:t>Medical insurance</a:t>
            </a:r>
          </a:p>
          <a:p>
            <a:r>
              <a:rPr lang="en-GB" sz="3600" kern="100" dirty="0">
                <a:solidFill>
                  <a:schemeClr val="bg1"/>
                </a:solidFill>
                <a:ea typeface="ABC Oracle"/>
                <a:cs typeface="Times New Roman" panose="02020603050405020304" pitchFamily="18" charset="0"/>
              </a:rPr>
              <a:t>Investment</a:t>
            </a:r>
          </a:p>
          <a:p>
            <a:pPr marL="457200" indent="-457200">
              <a:spcBef>
                <a:spcPts val="0"/>
              </a:spcBef>
              <a:spcAft>
                <a:spcPts val="0"/>
              </a:spcAft>
              <a:buFont typeface="Arial" panose="020B0604020202020204" pitchFamily="34" charset="0"/>
              <a:buChar char="•"/>
            </a:pPr>
            <a:r>
              <a:rPr lang="en-GB" sz="3200" kern="100" dirty="0">
                <a:solidFill>
                  <a:schemeClr val="bg1"/>
                </a:solidFill>
                <a:ea typeface="ABC Oracle"/>
                <a:cs typeface="Times New Roman" panose="02020603050405020304" pitchFamily="18" charset="0"/>
              </a:rPr>
              <a:t>Default lifecycle asset allocation</a:t>
            </a:r>
          </a:p>
          <a:p>
            <a:pPr marL="457200" indent="-457200">
              <a:spcBef>
                <a:spcPts val="0"/>
              </a:spcBef>
              <a:spcAft>
                <a:spcPts val="0"/>
              </a:spcAft>
              <a:buFont typeface="Arial" panose="020B0604020202020204" pitchFamily="34" charset="0"/>
              <a:buChar char="•"/>
            </a:pPr>
            <a:r>
              <a:rPr lang="en-GB" sz="3200" kern="100" dirty="0">
                <a:solidFill>
                  <a:schemeClr val="bg1"/>
                </a:solidFill>
                <a:ea typeface="ABC Oracle"/>
                <a:cs typeface="Times New Roman" panose="02020603050405020304" pitchFamily="18" charset="0"/>
              </a:rPr>
              <a:t>CAPE timing</a:t>
            </a:r>
          </a:p>
          <a:p>
            <a:pPr marL="457200" indent="-457200">
              <a:spcBef>
                <a:spcPts val="0"/>
              </a:spcBef>
              <a:spcAft>
                <a:spcPts val="0"/>
              </a:spcAft>
              <a:buFont typeface="Arial" panose="020B0604020202020204" pitchFamily="34" charset="0"/>
              <a:buChar char="•"/>
            </a:pPr>
            <a:r>
              <a:rPr lang="en-GB" sz="3200" kern="100" dirty="0">
                <a:solidFill>
                  <a:schemeClr val="bg1"/>
                </a:solidFill>
                <a:ea typeface="ABC Oracle"/>
                <a:cs typeface="Times New Roman" panose="02020603050405020304" pitchFamily="18" charset="0"/>
              </a:rPr>
              <a:t>Average disinvestment over time (smoothing)</a:t>
            </a:r>
          </a:p>
          <a:p>
            <a:pPr marL="457200" indent="-457200">
              <a:spcBef>
                <a:spcPts val="0"/>
              </a:spcBef>
              <a:spcAft>
                <a:spcPts val="0"/>
              </a:spcAft>
              <a:buFont typeface="Arial" panose="020B0604020202020204" pitchFamily="34" charset="0"/>
              <a:buChar char="•"/>
            </a:pPr>
            <a:r>
              <a:rPr lang="en-GB" sz="3200" kern="100" dirty="0">
                <a:solidFill>
                  <a:schemeClr val="bg1"/>
                </a:solidFill>
                <a:cs typeface="Times New Roman" panose="02020603050405020304" pitchFamily="18" charset="0"/>
              </a:rPr>
              <a:t>More bond / cash flow generation</a:t>
            </a:r>
          </a:p>
          <a:p>
            <a:pPr marL="457200" indent="-457200">
              <a:spcBef>
                <a:spcPts val="0"/>
              </a:spcBef>
              <a:spcAft>
                <a:spcPts val="0"/>
              </a:spcAft>
              <a:buFont typeface="Arial" panose="020B0604020202020204" pitchFamily="34" charset="0"/>
              <a:buChar char="•"/>
            </a:pPr>
            <a:endParaRPr lang="en-AU" sz="7000" dirty="0">
              <a:solidFill>
                <a:schemeClr val="bg1"/>
              </a:solidFill>
            </a:endParaRPr>
          </a:p>
          <a:p>
            <a:pPr marL="457200" indent="-457200">
              <a:spcBef>
                <a:spcPts val="0"/>
              </a:spcBef>
              <a:spcAft>
                <a:spcPts val="0"/>
              </a:spcAft>
              <a:buFont typeface="Arial" panose="020B0604020202020204" pitchFamily="34" charset="0"/>
              <a:buChar char="•"/>
            </a:pPr>
            <a:endParaRPr lang="en-GB" sz="2900" kern="100" dirty="0">
              <a:solidFill>
                <a:schemeClr val="bg1"/>
              </a:solidFill>
              <a:ea typeface="ABC Oracle"/>
              <a:cs typeface="Times New Roman" panose="02020603050405020304" pitchFamily="18" charset="0"/>
            </a:endParaRPr>
          </a:p>
          <a:p>
            <a:pPr>
              <a:spcBef>
                <a:spcPts val="3000"/>
              </a:spcBef>
            </a:pPr>
            <a:endParaRPr lang="en-AU" sz="5100" i="1" dirty="0">
              <a:solidFill>
                <a:schemeClr val="bg1"/>
              </a:solidFill>
            </a:endParaRPr>
          </a:p>
          <a:p>
            <a:endParaRPr lang="en-AU" sz="4400" dirty="0"/>
          </a:p>
          <a:p>
            <a:endParaRPr lang="en-AU" sz="4400" dirty="0"/>
          </a:p>
          <a:p>
            <a:endParaRPr lang="en-AU" dirty="0"/>
          </a:p>
        </p:txBody>
      </p:sp>
      <p:sp>
        <p:nvSpPr>
          <p:cNvPr id="5" name="Rectangle: Rounded Corners 4">
            <a:extLst>
              <a:ext uri="{FF2B5EF4-FFF2-40B4-BE49-F238E27FC236}">
                <a16:creationId xmlns:a16="http://schemas.microsoft.com/office/drawing/2014/main" id="{E43EDF26-7AB2-2F69-1CB7-E08CED7D38A7}"/>
              </a:ext>
            </a:extLst>
          </p:cNvPr>
          <p:cNvSpPr/>
          <p:nvPr/>
        </p:nvSpPr>
        <p:spPr>
          <a:xfrm>
            <a:off x="7791450" y="1466850"/>
            <a:ext cx="3865749" cy="2800350"/>
          </a:xfrm>
          <a:prstGeom prst="round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3200" dirty="0">
                <a:solidFill>
                  <a:schemeClr val="accent1">
                    <a:lumMod val="50000"/>
                  </a:schemeClr>
                </a:solidFill>
              </a:rPr>
              <a:t>Liquidity / emergency buffer of 3 to 24 months expenditure that can be topped up  </a:t>
            </a:r>
          </a:p>
        </p:txBody>
      </p:sp>
      <p:sp>
        <p:nvSpPr>
          <p:cNvPr id="9" name="Footer Placeholder 8">
            <a:extLst>
              <a:ext uri="{FF2B5EF4-FFF2-40B4-BE49-F238E27FC236}">
                <a16:creationId xmlns:a16="http://schemas.microsoft.com/office/drawing/2014/main" id="{2F01D62B-30D7-B6E9-9CAA-9D686EA11F8B}"/>
              </a:ext>
            </a:extLst>
          </p:cNvPr>
          <p:cNvSpPr>
            <a:spLocks noGrp="1"/>
          </p:cNvSpPr>
          <p:nvPr>
            <p:ph type="ftr" sz="quarter" idx="3"/>
          </p:nvPr>
        </p:nvSpPr>
        <p:spPr/>
        <p:txBody>
          <a:bodyPr/>
          <a:lstStyle/>
          <a:p>
            <a:r>
              <a:rPr lang="en-GB"/>
              <a:t>Presented at the 2025 All Actuaries Summit</a:t>
            </a:r>
            <a:endParaRPr lang="en-GB" dirty="0"/>
          </a:p>
        </p:txBody>
      </p:sp>
      <p:sp>
        <p:nvSpPr>
          <p:cNvPr id="10" name="Slide Number Placeholder 9">
            <a:extLst>
              <a:ext uri="{FF2B5EF4-FFF2-40B4-BE49-F238E27FC236}">
                <a16:creationId xmlns:a16="http://schemas.microsoft.com/office/drawing/2014/main" id="{3E1F6E67-CA88-10EC-404E-BDDEF9A46253}"/>
              </a:ext>
            </a:extLst>
          </p:cNvPr>
          <p:cNvSpPr>
            <a:spLocks noGrp="1"/>
          </p:cNvSpPr>
          <p:nvPr>
            <p:ph type="sldNum" sz="quarter" idx="12"/>
          </p:nvPr>
        </p:nvSpPr>
        <p:spPr/>
        <p:txBody>
          <a:bodyPr/>
          <a:lstStyle/>
          <a:p>
            <a:fld id="{741AFF56-1126-4107-9C02-BC0EFBF16431}" type="slidenum">
              <a:rPr lang="en-GB" smtClean="0"/>
              <a:pPr/>
              <a:t>15</a:t>
            </a:fld>
            <a:endParaRPr lang="en-GB" dirty="0"/>
          </a:p>
        </p:txBody>
      </p:sp>
    </p:spTree>
    <p:extLst>
      <p:ext uri="{BB962C8B-B14F-4D97-AF65-F5344CB8AC3E}">
        <p14:creationId xmlns:p14="http://schemas.microsoft.com/office/powerpoint/2010/main" val="1303119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80171-5769-FDB7-67DE-A8672D930D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C54375-FE9F-28C9-4EEF-581D3A466F54}"/>
              </a:ext>
            </a:extLst>
          </p:cNvPr>
          <p:cNvSpPr>
            <a:spLocks noGrp="1"/>
          </p:cNvSpPr>
          <p:nvPr>
            <p:ph type="title"/>
          </p:nvPr>
        </p:nvSpPr>
        <p:spPr>
          <a:xfrm>
            <a:off x="326848" y="583378"/>
            <a:ext cx="9750602" cy="1232435"/>
          </a:xfrm>
        </p:spPr>
        <p:txBody>
          <a:bodyPr>
            <a:noAutofit/>
          </a:bodyPr>
          <a:lstStyle/>
          <a:p>
            <a:r>
              <a:rPr lang="en-AU" sz="4400" b="1" dirty="0"/>
              <a:t>Lower returns &amp; stabilization</a:t>
            </a:r>
          </a:p>
        </p:txBody>
      </p:sp>
      <p:sp>
        <p:nvSpPr>
          <p:cNvPr id="4" name="Text Placeholder 2">
            <a:extLst>
              <a:ext uri="{FF2B5EF4-FFF2-40B4-BE49-F238E27FC236}">
                <a16:creationId xmlns:a16="http://schemas.microsoft.com/office/drawing/2014/main" id="{BB24B981-B211-C9BA-13FA-37216B36ED3F}"/>
              </a:ext>
            </a:extLst>
          </p:cNvPr>
          <p:cNvSpPr>
            <a:spLocks noGrp="1"/>
          </p:cNvSpPr>
          <p:nvPr>
            <p:ph idx="1"/>
          </p:nvPr>
        </p:nvSpPr>
        <p:spPr>
          <a:xfrm>
            <a:off x="8514871" y="232236"/>
            <a:ext cx="3125157" cy="4022130"/>
          </a:xfrm>
        </p:spPr>
        <p:txBody>
          <a:bodyPr>
            <a:noAutofit/>
          </a:bodyPr>
          <a:lstStyle/>
          <a:p>
            <a:pPr>
              <a:spcBef>
                <a:spcPts val="600"/>
              </a:spcBef>
            </a:pPr>
            <a:r>
              <a:rPr lang="en-GB" sz="1400" dirty="0">
                <a:solidFill>
                  <a:srgbClr val="000000"/>
                </a:solidFill>
                <a:effectLst/>
                <a:ea typeface="ABC Oracle"/>
                <a:cs typeface="Times New Roman" panose="02020603050405020304" pitchFamily="18" charset="0"/>
              </a:rPr>
              <a:t>Actual US experience </a:t>
            </a:r>
            <a:r>
              <a:rPr lang="en-GB" sz="1400" b="1" dirty="0">
                <a:solidFill>
                  <a:srgbClr val="000000"/>
                </a:solidFill>
                <a:effectLst/>
                <a:ea typeface="ABC Oracle"/>
                <a:cs typeface="Times New Roman" panose="02020603050405020304" pitchFamily="18" charset="0"/>
              </a:rPr>
              <a:t>– reduced by 2%. </a:t>
            </a:r>
            <a:r>
              <a:rPr lang="en-GB" sz="1400" dirty="0">
                <a:solidFill>
                  <a:srgbClr val="000000"/>
                </a:solidFill>
                <a:effectLst/>
                <a:ea typeface="ABC Oracle"/>
                <a:cs typeface="Times New Roman" panose="02020603050405020304" pitchFamily="18" charset="0"/>
              </a:rPr>
              <a:t>Contribute 12% of income from age 20 to 60 and then drawing down </a:t>
            </a:r>
            <a:r>
              <a:rPr lang="en-GB" sz="1400" b="1" dirty="0">
                <a:solidFill>
                  <a:srgbClr val="000000"/>
                </a:solidFill>
                <a:ea typeface="ABC Oracle"/>
                <a:cs typeface="Times New Roman" panose="02020603050405020304" pitchFamily="18" charset="0"/>
              </a:rPr>
              <a:t>36</a:t>
            </a:r>
            <a:r>
              <a:rPr lang="en-GB" sz="1400" dirty="0">
                <a:solidFill>
                  <a:srgbClr val="000000"/>
                </a:solidFill>
                <a:effectLst/>
                <a:ea typeface="ABC Oracle"/>
                <a:cs typeface="Times New Roman" panose="02020603050405020304" pitchFamily="18" charset="0"/>
              </a:rPr>
              <a:t>% of income until age 90. </a:t>
            </a:r>
          </a:p>
          <a:p>
            <a:pPr>
              <a:spcBef>
                <a:spcPts val="600"/>
              </a:spcBef>
            </a:pPr>
            <a:r>
              <a:rPr lang="en-AU" sz="1400" dirty="0"/>
              <a:t>Stabilization used:</a:t>
            </a:r>
          </a:p>
          <a:p>
            <a:pPr marL="285750" indent="-285750">
              <a:spcBef>
                <a:spcPts val="600"/>
              </a:spcBef>
              <a:buFont typeface="Arial" panose="020B0604020202020204" pitchFamily="34" charset="0"/>
              <a:buChar char="•"/>
            </a:pPr>
            <a:r>
              <a:rPr lang="en-AU" sz="1400" dirty="0"/>
              <a:t>Lifecycle derisking</a:t>
            </a:r>
          </a:p>
          <a:p>
            <a:pPr marL="285750" indent="-285750">
              <a:spcBef>
                <a:spcPts val="600"/>
              </a:spcBef>
              <a:buFont typeface="Arial" panose="020B0604020202020204" pitchFamily="34" charset="0"/>
              <a:buChar char="•"/>
            </a:pPr>
            <a:r>
              <a:rPr lang="en-AU" sz="1400" dirty="0"/>
              <a:t>Retire early if balances adequate</a:t>
            </a:r>
          </a:p>
          <a:p>
            <a:pPr marL="285750" indent="-285750">
              <a:spcBef>
                <a:spcPts val="600"/>
              </a:spcBef>
              <a:buFont typeface="Arial" panose="020B0604020202020204" pitchFamily="34" charset="0"/>
              <a:buChar char="•"/>
            </a:pPr>
            <a:r>
              <a:rPr lang="en-AU" sz="1400" dirty="0"/>
              <a:t>Use CAPE for timing market</a:t>
            </a:r>
          </a:p>
          <a:p>
            <a:pPr>
              <a:spcBef>
                <a:spcPts val="600"/>
              </a:spcBef>
            </a:pPr>
            <a:r>
              <a:rPr lang="en-AU" sz="1400" dirty="0"/>
              <a:t>Illustrates the need for lower risk investments after retirement. Past would have seen assets accumulating in retirement for 30 years, and almost wipe out in another 15.</a:t>
            </a:r>
          </a:p>
          <a:p>
            <a:pPr>
              <a:spcBef>
                <a:spcPts val="600"/>
              </a:spcBef>
            </a:pPr>
            <a:r>
              <a:rPr lang="en-AU" sz="1400" dirty="0"/>
              <a:t>Still need to find more assets that can provide lower risk: borrowing for infrastructure, corporate debt, housing repayments. </a:t>
            </a:r>
          </a:p>
        </p:txBody>
      </p:sp>
      <p:pic>
        <p:nvPicPr>
          <p:cNvPr id="3" name="Picture 2">
            <a:extLst>
              <a:ext uri="{FF2B5EF4-FFF2-40B4-BE49-F238E27FC236}">
                <a16:creationId xmlns:a16="http://schemas.microsoft.com/office/drawing/2014/main" id="{379A7B89-22CD-E12C-550A-E4FE669DB35E}"/>
              </a:ext>
            </a:extLst>
          </p:cNvPr>
          <p:cNvPicPr>
            <a:picLocks noChangeAspect="1"/>
          </p:cNvPicPr>
          <p:nvPr/>
        </p:nvPicPr>
        <p:blipFill>
          <a:blip r:embed="rId2"/>
          <a:stretch>
            <a:fillRect/>
          </a:stretch>
        </p:blipFill>
        <p:spPr>
          <a:xfrm>
            <a:off x="980027" y="1323041"/>
            <a:ext cx="7429655" cy="4861070"/>
          </a:xfrm>
          <a:prstGeom prst="rect">
            <a:avLst/>
          </a:prstGeom>
        </p:spPr>
      </p:pic>
      <p:sp>
        <p:nvSpPr>
          <p:cNvPr id="9" name="Footer Placeholder 8">
            <a:extLst>
              <a:ext uri="{FF2B5EF4-FFF2-40B4-BE49-F238E27FC236}">
                <a16:creationId xmlns:a16="http://schemas.microsoft.com/office/drawing/2014/main" id="{05FC3F74-F516-9706-BC7E-FF883A4572B0}"/>
              </a:ext>
            </a:extLst>
          </p:cNvPr>
          <p:cNvSpPr>
            <a:spLocks noGrp="1"/>
          </p:cNvSpPr>
          <p:nvPr>
            <p:ph type="ftr" sz="quarter" idx="3"/>
          </p:nvPr>
        </p:nvSpPr>
        <p:spPr/>
        <p:txBody>
          <a:bodyPr/>
          <a:lstStyle/>
          <a:p>
            <a:r>
              <a:rPr lang="en-US"/>
              <a:t>Presented at the 2025 All Actuaries Summit</a:t>
            </a:r>
            <a:endParaRPr lang="en-GB" dirty="0"/>
          </a:p>
        </p:txBody>
      </p:sp>
    </p:spTree>
    <p:extLst>
      <p:ext uri="{BB962C8B-B14F-4D97-AF65-F5344CB8AC3E}">
        <p14:creationId xmlns:p14="http://schemas.microsoft.com/office/powerpoint/2010/main" val="4092933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3E6BE-2051-B7FF-99E3-BAA81FBACE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89E14C-6E80-580B-3364-240177F460AB}"/>
              </a:ext>
            </a:extLst>
          </p:cNvPr>
          <p:cNvSpPr>
            <a:spLocks noGrp="1"/>
          </p:cNvSpPr>
          <p:nvPr>
            <p:ph type="title"/>
          </p:nvPr>
        </p:nvSpPr>
        <p:spPr/>
        <p:txBody>
          <a:bodyPr/>
          <a:lstStyle/>
          <a:p>
            <a:r>
              <a:rPr lang="en-US" sz="4400" b="1" dirty="0">
                <a:solidFill>
                  <a:schemeClr val="accent1"/>
                </a:solidFill>
                <a:latin typeface="ABC Oracle Medium" panose="020B0504040202060203" pitchFamily="34" charset="77"/>
              </a:rPr>
              <a:t>Summary</a:t>
            </a:r>
          </a:p>
        </p:txBody>
      </p:sp>
      <p:sp>
        <p:nvSpPr>
          <p:cNvPr id="3" name="Content Placeholder 2">
            <a:extLst>
              <a:ext uri="{FF2B5EF4-FFF2-40B4-BE49-F238E27FC236}">
                <a16:creationId xmlns:a16="http://schemas.microsoft.com/office/drawing/2014/main" id="{4303B52E-3F58-26E9-247D-0F18AEE2FFE6}"/>
              </a:ext>
            </a:extLst>
          </p:cNvPr>
          <p:cNvSpPr>
            <a:spLocks noGrp="1"/>
          </p:cNvSpPr>
          <p:nvPr>
            <p:ph idx="1"/>
          </p:nvPr>
        </p:nvSpPr>
        <p:spPr>
          <a:xfrm>
            <a:off x="1580943" y="1167319"/>
            <a:ext cx="6858000" cy="5402292"/>
          </a:xfrm>
        </p:spPr>
        <p:txBody>
          <a:bodyPr wrap="square">
            <a:normAutofit fontScale="92500" lnSpcReduction="10000"/>
          </a:bodyPr>
          <a:lstStyle/>
          <a:p>
            <a:pPr>
              <a:spcBef>
                <a:spcPts val="1200"/>
              </a:spcBef>
              <a:tabLst>
                <a:tab pos="263525" algn="l"/>
              </a:tabLst>
            </a:pPr>
            <a:r>
              <a:rPr lang="en-US" sz="4000" dirty="0">
                <a:solidFill>
                  <a:schemeClr val="tx1"/>
                </a:solidFill>
              </a:rPr>
              <a:t>Moneysmart as a guide	</a:t>
            </a:r>
          </a:p>
          <a:p>
            <a:pPr>
              <a:spcBef>
                <a:spcPts val="1200"/>
              </a:spcBef>
              <a:tabLst>
                <a:tab pos="263525" algn="l"/>
              </a:tabLst>
            </a:pPr>
            <a:r>
              <a:rPr lang="en-US" sz="4000" dirty="0">
                <a:solidFill>
                  <a:schemeClr val="tx1"/>
                </a:solidFill>
              </a:rPr>
              <a:t>Impossibilities in the context	</a:t>
            </a:r>
          </a:p>
          <a:p>
            <a:pPr marL="266700">
              <a:spcBef>
                <a:spcPts val="0"/>
              </a:spcBef>
              <a:spcAft>
                <a:spcPts val="0"/>
              </a:spcAft>
              <a:tabLst>
                <a:tab pos="263525" algn="l"/>
              </a:tabLst>
            </a:pPr>
            <a:r>
              <a:rPr lang="en-US" sz="3200" dirty="0">
                <a:solidFill>
                  <a:schemeClr val="tx1"/>
                </a:solidFill>
              </a:rPr>
              <a:t>Financial literacy </a:t>
            </a:r>
          </a:p>
          <a:p>
            <a:pPr marL="266700">
              <a:spcBef>
                <a:spcPts val="0"/>
              </a:spcBef>
              <a:spcAft>
                <a:spcPts val="0"/>
              </a:spcAft>
              <a:tabLst>
                <a:tab pos="263525" algn="l"/>
              </a:tabLst>
            </a:pPr>
            <a:r>
              <a:rPr lang="en-US" sz="3200" dirty="0">
                <a:solidFill>
                  <a:schemeClr val="tx1"/>
                </a:solidFill>
              </a:rPr>
              <a:t>There are not enough equities</a:t>
            </a:r>
          </a:p>
          <a:p>
            <a:pPr marL="266700">
              <a:spcBef>
                <a:spcPts val="0"/>
              </a:spcBef>
              <a:spcAft>
                <a:spcPts val="0"/>
              </a:spcAft>
              <a:tabLst>
                <a:tab pos="263525" algn="l"/>
              </a:tabLst>
            </a:pPr>
            <a:r>
              <a:rPr lang="en-US" sz="3200" dirty="0">
                <a:solidFill>
                  <a:schemeClr val="tx1"/>
                </a:solidFill>
              </a:rPr>
              <a:t>Rerating cannot continue indefinitely</a:t>
            </a:r>
          </a:p>
          <a:p>
            <a:pPr>
              <a:spcBef>
                <a:spcPts val="1200"/>
              </a:spcBef>
              <a:tabLst>
                <a:tab pos="263525" algn="l"/>
              </a:tabLst>
            </a:pPr>
            <a:r>
              <a:rPr lang="en-US" sz="4000" dirty="0">
                <a:solidFill>
                  <a:schemeClr val="tx1"/>
                </a:solidFill>
              </a:rPr>
              <a:t>A control system</a:t>
            </a:r>
          </a:p>
          <a:p>
            <a:pPr marL="0" lvl="2" indent="0">
              <a:buNone/>
              <a:tabLst>
                <a:tab pos="263525" algn="l"/>
              </a:tabLst>
            </a:pPr>
            <a:r>
              <a:rPr lang="en-US" sz="4000" dirty="0">
                <a:solidFill>
                  <a:schemeClr val="tx1"/>
                </a:solidFill>
              </a:rPr>
              <a:t>	</a:t>
            </a:r>
            <a:r>
              <a:rPr lang="en-US" sz="3200" dirty="0">
                <a:solidFill>
                  <a:schemeClr val="tx1"/>
                </a:solidFill>
              </a:rPr>
              <a:t>Optimization</a:t>
            </a:r>
          </a:p>
          <a:p>
            <a:pPr marL="0" lvl="2" indent="0">
              <a:buNone/>
              <a:tabLst>
                <a:tab pos="263525" algn="l"/>
              </a:tabLst>
            </a:pPr>
            <a:r>
              <a:rPr lang="en-US" sz="3200" dirty="0">
                <a:solidFill>
                  <a:schemeClr val="tx1"/>
                </a:solidFill>
              </a:rPr>
              <a:t>	Heuristics</a:t>
            </a:r>
          </a:p>
          <a:p>
            <a:pPr marL="0" lvl="2" indent="0">
              <a:buNone/>
              <a:tabLst>
                <a:tab pos="263525" algn="l"/>
              </a:tabLst>
            </a:pPr>
            <a:r>
              <a:rPr lang="en-US" sz="3200" dirty="0">
                <a:solidFill>
                  <a:schemeClr val="tx1"/>
                </a:solidFill>
              </a:rPr>
              <a:t>	Stabilization</a:t>
            </a:r>
            <a:br>
              <a:rPr lang="en-US" sz="3200" dirty="0">
                <a:solidFill>
                  <a:schemeClr val="tx1"/>
                </a:solidFill>
              </a:rPr>
            </a:br>
            <a:r>
              <a:rPr lang="en-US" sz="3200" dirty="0">
                <a:solidFill>
                  <a:schemeClr val="tx1"/>
                </a:solidFill>
              </a:rPr>
              <a:t>	</a:t>
            </a:r>
            <a:r>
              <a:rPr lang="en-US" sz="4000" dirty="0">
                <a:solidFill>
                  <a:schemeClr val="tx1"/>
                </a:solidFill>
              </a:rPr>
              <a:t>	</a:t>
            </a:r>
          </a:p>
        </p:txBody>
      </p:sp>
      <p:sp>
        <p:nvSpPr>
          <p:cNvPr id="4" name="Slide Number Placeholder 3">
            <a:extLst>
              <a:ext uri="{FF2B5EF4-FFF2-40B4-BE49-F238E27FC236}">
                <a16:creationId xmlns:a16="http://schemas.microsoft.com/office/drawing/2014/main" id="{9D348FFE-9AFA-3F0F-42BF-D682BF648407}"/>
              </a:ext>
            </a:extLst>
          </p:cNvPr>
          <p:cNvSpPr>
            <a:spLocks noGrp="1"/>
          </p:cNvSpPr>
          <p:nvPr>
            <p:ph type="sldNum" sz="quarter" idx="12"/>
          </p:nvPr>
        </p:nvSpPr>
        <p:spPr/>
        <p:txBody>
          <a:bodyPr/>
          <a:lstStyle/>
          <a:p>
            <a:fld id="{741AFF56-1126-4107-9C02-BC0EFBF16431}" type="slidenum">
              <a:rPr lang="en-GB" smtClean="0"/>
              <a:t>17</a:t>
            </a:fld>
            <a:endParaRPr lang="en-GB"/>
          </a:p>
        </p:txBody>
      </p:sp>
      <p:sp>
        <p:nvSpPr>
          <p:cNvPr id="5" name="Footer Placeholder 4">
            <a:extLst>
              <a:ext uri="{FF2B5EF4-FFF2-40B4-BE49-F238E27FC236}">
                <a16:creationId xmlns:a16="http://schemas.microsoft.com/office/drawing/2014/main" id="{D53FF701-25A9-63C9-ADDA-9B892B24AFA7}"/>
              </a:ext>
            </a:extLst>
          </p:cNvPr>
          <p:cNvSpPr>
            <a:spLocks noGrp="1"/>
          </p:cNvSpPr>
          <p:nvPr>
            <p:ph type="ftr" sz="quarter" idx="3"/>
          </p:nvPr>
        </p:nvSpPr>
        <p:spPr>
          <a:xfrm>
            <a:off x="7561000" y="6162665"/>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b="1" dirty="0">
                <a:solidFill>
                  <a:schemeClr val="tx1"/>
                </a:solidFill>
              </a:rPr>
              <a:t>Presented at the 2025 All Actuaries Summit</a:t>
            </a:r>
          </a:p>
        </p:txBody>
      </p:sp>
      <p:pic>
        <p:nvPicPr>
          <p:cNvPr id="13" name="Picture 12">
            <a:extLst>
              <a:ext uri="{FF2B5EF4-FFF2-40B4-BE49-F238E27FC236}">
                <a16:creationId xmlns:a16="http://schemas.microsoft.com/office/drawing/2014/main" id="{D901E058-F1AD-A11A-DE5D-40FD17BAF771}"/>
              </a:ext>
            </a:extLst>
          </p:cNvPr>
          <p:cNvPicPr>
            <a:picLocks noChangeAspect="1"/>
          </p:cNvPicPr>
          <p:nvPr/>
        </p:nvPicPr>
        <p:blipFill>
          <a:blip r:embed="rId2">
            <a:alphaModFix amt="12000"/>
          </a:blip>
          <a:srcRect l="275" r="8273" b="927"/>
          <a:stretch/>
        </p:blipFill>
        <p:spPr>
          <a:xfrm>
            <a:off x="5574148" y="1253331"/>
            <a:ext cx="6291003" cy="4909334"/>
          </a:xfrm>
          <a:prstGeom prst="rect">
            <a:avLst/>
          </a:prstGeom>
          <a:noFill/>
          <a:effectLst>
            <a:outerShdw blurRad="50800" dist="50800" dir="1500000" algn="ctr" rotWithShape="0">
              <a:schemeClr val="bg1">
                <a:alpha val="0"/>
              </a:schemeClr>
            </a:outerShdw>
            <a:softEdge rad="12700"/>
          </a:effectLst>
        </p:spPr>
      </p:pic>
    </p:spTree>
    <p:extLst>
      <p:ext uri="{BB962C8B-B14F-4D97-AF65-F5344CB8AC3E}">
        <p14:creationId xmlns:p14="http://schemas.microsoft.com/office/powerpoint/2010/main" val="23669907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1A496-4C39-2B00-0D43-49A224521298}"/>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40216AD9-8DFE-D1F2-E19F-6CC337BFA40C}"/>
              </a:ext>
            </a:extLst>
          </p:cNvPr>
          <p:cNvSpPr>
            <a:spLocks noGrp="1"/>
          </p:cNvSpPr>
          <p:nvPr>
            <p:ph type="subTitle" idx="1"/>
          </p:nvPr>
        </p:nvSpPr>
        <p:spPr/>
        <p:txBody>
          <a:bodyPr/>
          <a:lstStyle/>
          <a:p>
            <a:r>
              <a:rPr lang="en-US" dirty="0"/>
              <a:t>Actuaries Institute</a:t>
            </a:r>
          </a:p>
          <a:p>
            <a:r>
              <a:rPr lang="en-US" dirty="0" err="1"/>
              <a:t>actuaries.asn.au</a:t>
            </a:r>
            <a:endParaRPr lang="en-US" dirty="0"/>
          </a:p>
        </p:txBody>
      </p:sp>
      <p:sp>
        <p:nvSpPr>
          <p:cNvPr id="4" name="Footer Placeholder 4">
            <a:extLst>
              <a:ext uri="{FF2B5EF4-FFF2-40B4-BE49-F238E27FC236}">
                <a16:creationId xmlns:a16="http://schemas.microsoft.com/office/drawing/2014/main" id="{18378F98-3ADB-4368-F405-BE3EFC9CF42A}"/>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451909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35542-F1D4-1E54-3D46-A5991883F7D1}"/>
              </a:ext>
            </a:extLst>
          </p:cNvPr>
          <p:cNvSpPr>
            <a:spLocks noGrp="1"/>
          </p:cNvSpPr>
          <p:nvPr>
            <p:ph type="title"/>
          </p:nvPr>
        </p:nvSpPr>
        <p:spPr/>
        <p:txBody>
          <a:bodyPr/>
          <a:lstStyle/>
          <a:p>
            <a:r>
              <a:rPr lang="en-US" sz="4400" b="1" dirty="0">
                <a:solidFill>
                  <a:schemeClr val="accent1"/>
                </a:solidFill>
                <a:latin typeface="ABC Oracle Medium" panose="020B0504040202060203" pitchFamily="34" charset="77"/>
              </a:rPr>
              <a:t>Contents</a:t>
            </a:r>
          </a:p>
        </p:txBody>
      </p:sp>
      <p:sp>
        <p:nvSpPr>
          <p:cNvPr id="3" name="Content Placeholder 2">
            <a:extLst>
              <a:ext uri="{FF2B5EF4-FFF2-40B4-BE49-F238E27FC236}">
                <a16:creationId xmlns:a16="http://schemas.microsoft.com/office/drawing/2014/main" id="{578EAAE7-0573-D688-E79B-689FE151F744}"/>
              </a:ext>
            </a:extLst>
          </p:cNvPr>
          <p:cNvSpPr>
            <a:spLocks noGrp="1"/>
          </p:cNvSpPr>
          <p:nvPr>
            <p:ph idx="1"/>
          </p:nvPr>
        </p:nvSpPr>
        <p:spPr>
          <a:xfrm>
            <a:off x="1527194" y="1253331"/>
            <a:ext cx="6858000" cy="5402292"/>
          </a:xfrm>
        </p:spPr>
        <p:txBody>
          <a:bodyPr wrap="square">
            <a:normAutofit fontScale="92500" lnSpcReduction="10000"/>
          </a:bodyPr>
          <a:lstStyle/>
          <a:p>
            <a:pPr>
              <a:spcBef>
                <a:spcPts val="1200"/>
              </a:spcBef>
              <a:tabLst>
                <a:tab pos="263525" algn="l"/>
              </a:tabLst>
            </a:pPr>
            <a:r>
              <a:rPr lang="en-US" sz="4000" dirty="0">
                <a:solidFill>
                  <a:schemeClr val="tx1"/>
                </a:solidFill>
              </a:rPr>
              <a:t>Moneysmart as a guide	</a:t>
            </a:r>
          </a:p>
          <a:p>
            <a:pPr>
              <a:spcBef>
                <a:spcPts val="1200"/>
              </a:spcBef>
              <a:tabLst>
                <a:tab pos="263525" algn="l"/>
              </a:tabLst>
            </a:pPr>
            <a:r>
              <a:rPr lang="en-US" sz="4000" dirty="0">
                <a:solidFill>
                  <a:schemeClr val="tx1"/>
                </a:solidFill>
              </a:rPr>
              <a:t>Impossibilities in the context	</a:t>
            </a:r>
          </a:p>
          <a:p>
            <a:pPr marL="266700">
              <a:spcBef>
                <a:spcPts val="0"/>
              </a:spcBef>
              <a:spcAft>
                <a:spcPts val="0"/>
              </a:spcAft>
              <a:tabLst>
                <a:tab pos="263525" algn="l"/>
              </a:tabLst>
            </a:pPr>
            <a:r>
              <a:rPr lang="en-US" sz="3200" dirty="0">
                <a:solidFill>
                  <a:schemeClr val="tx1"/>
                </a:solidFill>
              </a:rPr>
              <a:t>Financial literacy </a:t>
            </a:r>
          </a:p>
          <a:p>
            <a:pPr marL="266700">
              <a:spcBef>
                <a:spcPts val="0"/>
              </a:spcBef>
              <a:spcAft>
                <a:spcPts val="0"/>
              </a:spcAft>
              <a:tabLst>
                <a:tab pos="263525" algn="l"/>
              </a:tabLst>
            </a:pPr>
            <a:r>
              <a:rPr lang="en-US" sz="3200" dirty="0">
                <a:solidFill>
                  <a:schemeClr val="tx1"/>
                </a:solidFill>
              </a:rPr>
              <a:t>There are not enough equities</a:t>
            </a:r>
          </a:p>
          <a:p>
            <a:pPr marL="266700">
              <a:spcBef>
                <a:spcPts val="0"/>
              </a:spcBef>
              <a:spcAft>
                <a:spcPts val="0"/>
              </a:spcAft>
              <a:tabLst>
                <a:tab pos="263525" algn="l"/>
              </a:tabLst>
            </a:pPr>
            <a:r>
              <a:rPr lang="en-US" sz="3200" dirty="0">
                <a:solidFill>
                  <a:schemeClr val="tx1"/>
                </a:solidFill>
              </a:rPr>
              <a:t>Returns cannot continue indefinitely </a:t>
            </a:r>
          </a:p>
          <a:p>
            <a:pPr>
              <a:spcBef>
                <a:spcPts val="1200"/>
              </a:spcBef>
              <a:tabLst>
                <a:tab pos="263525" algn="l"/>
              </a:tabLst>
            </a:pPr>
            <a:r>
              <a:rPr lang="en-US" sz="4000" dirty="0">
                <a:solidFill>
                  <a:schemeClr val="tx1"/>
                </a:solidFill>
              </a:rPr>
              <a:t>A control system</a:t>
            </a:r>
          </a:p>
          <a:p>
            <a:pPr marL="0" lvl="2" indent="0">
              <a:buNone/>
              <a:tabLst>
                <a:tab pos="263525" algn="l"/>
              </a:tabLst>
            </a:pPr>
            <a:r>
              <a:rPr lang="en-US" sz="4000" dirty="0">
                <a:solidFill>
                  <a:schemeClr val="tx1"/>
                </a:solidFill>
              </a:rPr>
              <a:t>	</a:t>
            </a:r>
            <a:r>
              <a:rPr lang="en-US" sz="3200" dirty="0">
                <a:solidFill>
                  <a:schemeClr val="tx1"/>
                </a:solidFill>
              </a:rPr>
              <a:t>Optimization</a:t>
            </a:r>
          </a:p>
          <a:p>
            <a:pPr marL="0" lvl="2" indent="0">
              <a:buNone/>
              <a:tabLst>
                <a:tab pos="263525" algn="l"/>
              </a:tabLst>
            </a:pPr>
            <a:r>
              <a:rPr lang="en-US" sz="3200" dirty="0">
                <a:solidFill>
                  <a:schemeClr val="tx1"/>
                </a:solidFill>
              </a:rPr>
              <a:t>	Heuristics</a:t>
            </a:r>
          </a:p>
          <a:p>
            <a:pPr marL="0" lvl="2" indent="0">
              <a:buNone/>
              <a:tabLst>
                <a:tab pos="263525" algn="l"/>
              </a:tabLst>
            </a:pPr>
            <a:r>
              <a:rPr lang="en-US" sz="3200" dirty="0">
                <a:solidFill>
                  <a:schemeClr val="tx1"/>
                </a:solidFill>
              </a:rPr>
              <a:t>	Stabilization</a:t>
            </a:r>
            <a:br>
              <a:rPr lang="en-US" sz="3200" dirty="0">
                <a:solidFill>
                  <a:schemeClr val="tx1"/>
                </a:solidFill>
              </a:rPr>
            </a:br>
            <a:r>
              <a:rPr lang="en-US" sz="3200" dirty="0">
                <a:solidFill>
                  <a:schemeClr val="tx1"/>
                </a:solidFill>
              </a:rPr>
              <a:t>	</a:t>
            </a:r>
            <a:r>
              <a:rPr lang="en-US" sz="4000" dirty="0">
                <a:solidFill>
                  <a:schemeClr val="tx1"/>
                </a:solidFill>
              </a:rPr>
              <a:t>	</a:t>
            </a:r>
          </a:p>
        </p:txBody>
      </p:sp>
      <p:sp>
        <p:nvSpPr>
          <p:cNvPr id="4" name="Slide Number Placeholder 3">
            <a:extLst>
              <a:ext uri="{FF2B5EF4-FFF2-40B4-BE49-F238E27FC236}">
                <a16:creationId xmlns:a16="http://schemas.microsoft.com/office/drawing/2014/main" id="{7B9E70DC-B905-725D-1D47-F3EF01246C87}"/>
              </a:ext>
            </a:extLst>
          </p:cNvPr>
          <p:cNvSpPr>
            <a:spLocks noGrp="1"/>
          </p:cNvSpPr>
          <p:nvPr>
            <p:ph type="sldNum" sz="quarter" idx="12"/>
          </p:nvPr>
        </p:nvSpPr>
        <p:spPr/>
        <p:txBody>
          <a:bodyPr/>
          <a:lstStyle/>
          <a:p>
            <a:fld id="{741AFF56-1126-4107-9C02-BC0EFBF16431}" type="slidenum">
              <a:rPr lang="en-GB" smtClean="0"/>
              <a:t>2</a:t>
            </a:fld>
            <a:endParaRPr lang="en-GB"/>
          </a:p>
        </p:txBody>
      </p:sp>
      <p:sp>
        <p:nvSpPr>
          <p:cNvPr id="5" name="Footer Placeholder 4">
            <a:extLst>
              <a:ext uri="{FF2B5EF4-FFF2-40B4-BE49-F238E27FC236}">
                <a16:creationId xmlns:a16="http://schemas.microsoft.com/office/drawing/2014/main" id="{F3933ED7-840D-6087-4FE1-1B72F84A90DE}"/>
              </a:ext>
            </a:extLst>
          </p:cNvPr>
          <p:cNvSpPr>
            <a:spLocks noGrp="1"/>
          </p:cNvSpPr>
          <p:nvPr>
            <p:ph type="ftr" sz="quarter" idx="3"/>
          </p:nvPr>
        </p:nvSpPr>
        <p:spPr>
          <a:xfrm>
            <a:off x="7561000" y="6162665"/>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b="1" dirty="0">
                <a:solidFill>
                  <a:schemeClr val="tx1"/>
                </a:solidFill>
              </a:rPr>
              <a:t>Presented at the 2025 All Actuaries Summit</a:t>
            </a:r>
          </a:p>
        </p:txBody>
      </p:sp>
      <p:pic>
        <p:nvPicPr>
          <p:cNvPr id="13" name="Picture 12">
            <a:extLst>
              <a:ext uri="{FF2B5EF4-FFF2-40B4-BE49-F238E27FC236}">
                <a16:creationId xmlns:a16="http://schemas.microsoft.com/office/drawing/2014/main" id="{51F9DCD6-2730-9D53-9C1C-D9295C157FAE}"/>
              </a:ext>
            </a:extLst>
          </p:cNvPr>
          <p:cNvPicPr>
            <a:picLocks noChangeAspect="1"/>
          </p:cNvPicPr>
          <p:nvPr/>
        </p:nvPicPr>
        <p:blipFill>
          <a:blip r:embed="rId2">
            <a:alphaModFix amt="12000"/>
          </a:blip>
          <a:srcRect l="275" r="8273" b="927"/>
          <a:stretch/>
        </p:blipFill>
        <p:spPr>
          <a:xfrm>
            <a:off x="5574148" y="1253331"/>
            <a:ext cx="6291003" cy="4909334"/>
          </a:xfrm>
          <a:prstGeom prst="rect">
            <a:avLst/>
          </a:prstGeom>
          <a:noFill/>
          <a:effectLst>
            <a:outerShdw blurRad="50800" dist="50800" dir="1500000" algn="ctr" rotWithShape="0">
              <a:schemeClr val="bg1">
                <a:alpha val="0"/>
              </a:schemeClr>
            </a:outerShdw>
            <a:softEdge rad="12700"/>
          </a:effectLst>
        </p:spPr>
      </p:pic>
    </p:spTree>
    <p:extLst>
      <p:ext uri="{BB962C8B-B14F-4D97-AF65-F5344CB8AC3E}">
        <p14:creationId xmlns:p14="http://schemas.microsoft.com/office/powerpoint/2010/main" val="3632900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078EE-136A-3F76-249E-BB13CA7DD0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0C84CD-E5BA-A0E2-7124-5A65DB151F6B}"/>
              </a:ext>
            </a:extLst>
          </p:cNvPr>
          <p:cNvSpPr>
            <a:spLocks noGrp="1"/>
          </p:cNvSpPr>
          <p:nvPr>
            <p:ph type="title"/>
          </p:nvPr>
        </p:nvSpPr>
        <p:spPr>
          <a:xfrm>
            <a:off x="457198" y="1288776"/>
            <a:ext cx="5781678" cy="886673"/>
          </a:xfrm>
        </p:spPr>
        <p:txBody>
          <a:bodyPr/>
          <a:lstStyle/>
          <a:p>
            <a:r>
              <a:rPr lang="en-US" dirty="0"/>
              <a:t>Moneysmart as a guide to the financial lifecycle</a:t>
            </a:r>
            <a:br>
              <a:rPr lang="en-US" dirty="0"/>
            </a:br>
            <a:br>
              <a:rPr lang="en-US" dirty="0"/>
            </a:br>
            <a:r>
              <a:rPr lang="en-US" sz="2800" dirty="0"/>
              <a:t>Moneysmart a template for industry</a:t>
            </a:r>
          </a:p>
        </p:txBody>
      </p:sp>
      <p:sp>
        <p:nvSpPr>
          <p:cNvPr id="4" name="Footer Placeholder 4">
            <a:extLst>
              <a:ext uri="{FF2B5EF4-FFF2-40B4-BE49-F238E27FC236}">
                <a16:creationId xmlns:a16="http://schemas.microsoft.com/office/drawing/2014/main" id="{343A32BF-F809-1AB5-A238-D123BC50B988}"/>
              </a:ext>
            </a:extLst>
          </p:cNvPr>
          <p:cNvSpPr>
            <a:spLocks noGrp="1"/>
          </p:cNvSpPr>
          <p:nvPr>
            <p:ph type="ftr" sz="quarter" idx="3"/>
          </p:nvPr>
        </p:nvSpPr>
        <p:spPr>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510393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A97A9-EA18-B1A2-9C4C-C8008073030E}"/>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66B0DCA3-C161-430C-C4D8-2541C0BC65C5}"/>
              </a:ext>
            </a:extLst>
          </p:cNvPr>
          <p:cNvSpPr/>
          <p:nvPr/>
        </p:nvSpPr>
        <p:spPr>
          <a:xfrm>
            <a:off x="1646960" y="2914650"/>
            <a:ext cx="8577696" cy="666750"/>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AU" sz="1000"/>
          </a:p>
        </p:txBody>
      </p:sp>
      <p:sp>
        <p:nvSpPr>
          <p:cNvPr id="8" name="Rectangle 7">
            <a:extLst>
              <a:ext uri="{FF2B5EF4-FFF2-40B4-BE49-F238E27FC236}">
                <a16:creationId xmlns:a16="http://schemas.microsoft.com/office/drawing/2014/main" id="{6BB4B3A0-31A7-F209-2CF1-3A544CA6A7A4}"/>
              </a:ext>
            </a:extLst>
          </p:cNvPr>
          <p:cNvSpPr/>
          <p:nvPr/>
        </p:nvSpPr>
        <p:spPr>
          <a:xfrm>
            <a:off x="1646959" y="4765962"/>
            <a:ext cx="8577696" cy="491837"/>
          </a:xfrm>
          <a:prstGeom prst="rect">
            <a:avLst/>
          </a:prstGeom>
          <a:solidFill>
            <a:srgbClr val="C00000"/>
          </a:solidFill>
          <a:ln>
            <a:solidFill>
              <a:schemeClr val="accent1">
                <a:shade val="15000"/>
                <a:alpha val="62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AU" sz="1000"/>
          </a:p>
        </p:txBody>
      </p:sp>
      <p:graphicFrame>
        <p:nvGraphicFramePr>
          <p:cNvPr id="5" name="Diagram 4">
            <a:extLst>
              <a:ext uri="{FF2B5EF4-FFF2-40B4-BE49-F238E27FC236}">
                <a16:creationId xmlns:a16="http://schemas.microsoft.com/office/drawing/2014/main" id="{28E92F75-F324-54DE-6418-1D0DA647BBA7}"/>
              </a:ext>
            </a:extLst>
          </p:cNvPr>
          <p:cNvGraphicFramePr/>
          <p:nvPr>
            <p:extLst>
              <p:ext uri="{D42A27DB-BD31-4B8C-83A1-F6EECF244321}">
                <p14:modId xmlns:p14="http://schemas.microsoft.com/office/powerpoint/2010/main" val="2976148669"/>
              </p:ext>
            </p:extLst>
          </p:nvPr>
        </p:nvGraphicFramePr>
        <p:xfrm>
          <a:off x="1760694" y="1821770"/>
          <a:ext cx="9221932" cy="43504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a:extLst>
              <a:ext uri="{FF2B5EF4-FFF2-40B4-BE49-F238E27FC236}">
                <a16:creationId xmlns:a16="http://schemas.microsoft.com/office/drawing/2014/main" id="{76D5E255-0913-2136-759D-7B6A8DF292E5}"/>
              </a:ext>
            </a:extLst>
          </p:cNvPr>
          <p:cNvSpPr>
            <a:spLocks noGrp="1"/>
          </p:cNvSpPr>
          <p:nvPr>
            <p:ph type="title"/>
          </p:nvPr>
        </p:nvSpPr>
        <p:spPr>
          <a:xfrm>
            <a:off x="355422" y="859603"/>
            <a:ext cx="11131727" cy="1232435"/>
          </a:xfrm>
        </p:spPr>
        <p:txBody>
          <a:bodyPr>
            <a:noAutofit/>
          </a:bodyPr>
          <a:lstStyle/>
          <a:p>
            <a:r>
              <a:rPr lang="en-AU" sz="4400" b="1" dirty="0"/>
              <a:t>Financial Lifecycle - support from Moneysmart</a:t>
            </a:r>
          </a:p>
        </p:txBody>
      </p:sp>
      <mc:AlternateContent xmlns:mc="http://schemas.openxmlformats.org/markup-compatibility/2006" xmlns:p14="http://schemas.microsoft.com/office/powerpoint/2010/main">
        <mc:Choice Requires="p14">
          <p:contentPart p14:bwMode="auto" r:id="rId7">
            <p14:nvContentPartPr>
              <p14:cNvPr id="15" name="Ink 14">
                <a:extLst>
                  <a:ext uri="{FF2B5EF4-FFF2-40B4-BE49-F238E27FC236}">
                    <a16:creationId xmlns:a16="http://schemas.microsoft.com/office/drawing/2014/main" id="{AE98896E-F6EA-089A-ED90-628C2FE69D51}"/>
                  </a:ext>
                </a:extLst>
              </p14:cNvPr>
              <p14:cNvContentPartPr/>
              <p14:nvPr/>
            </p14:nvContentPartPr>
            <p14:xfrm>
              <a:off x="6572551" y="4121190"/>
              <a:ext cx="2400299" cy="812160"/>
            </p14:xfrm>
          </p:contentPart>
        </mc:Choice>
        <mc:Fallback xmlns="">
          <p:pic>
            <p:nvPicPr>
              <p:cNvPr id="15" name="Ink 14">
                <a:extLst>
                  <a:ext uri="{FF2B5EF4-FFF2-40B4-BE49-F238E27FC236}">
                    <a16:creationId xmlns:a16="http://schemas.microsoft.com/office/drawing/2014/main" id="{AE98896E-F6EA-089A-ED90-628C2FE69D51}"/>
                  </a:ext>
                </a:extLst>
              </p:cNvPr>
              <p:cNvPicPr/>
              <p:nvPr/>
            </p:nvPicPr>
            <p:blipFill>
              <a:blip r:embed="rId8"/>
              <a:stretch>
                <a:fillRect/>
              </a:stretch>
            </p:blipFill>
            <p:spPr>
              <a:xfrm>
                <a:off x="6552029" y="4100670"/>
                <a:ext cx="2441342" cy="853200"/>
              </a:xfrm>
              <a:prstGeom prst="rect">
                <a:avLst/>
              </a:prstGeom>
            </p:spPr>
          </p:pic>
        </mc:Fallback>
      </mc:AlternateContent>
      <p:cxnSp>
        <p:nvCxnSpPr>
          <p:cNvPr id="4" name="Straight Arrow Connector 3">
            <a:extLst>
              <a:ext uri="{FF2B5EF4-FFF2-40B4-BE49-F238E27FC236}">
                <a16:creationId xmlns:a16="http://schemas.microsoft.com/office/drawing/2014/main" id="{88C9485B-15B7-55C5-1C29-0E2AF9332375}"/>
              </a:ext>
            </a:extLst>
          </p:cNvPr>
          <p:cNvCxnSpPr>
            <a:cxnSpLocks/>
          </p:cNvCxnSpPr>
          <p:nvPr/>
        </p:nvCxnSpPr>
        <p:spPr>
          <a:xfrm>
            <a:off x="3073939" y="4500000"/>
            <a:ext cx="972000" cy="0"/>
          </a:xfrm>
          <a:prstGeom prst="straightConnector1">
            <a:avLst/>
          </a:prstGeom>
          <a:ln w="3492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FC06C495-8CE4-8ECF-9D02-2DB31FBDB5D2}"/>
              </a:ext>
            </a:extLst>
          </p:cNvPr>
          <p:cNvCxnSpPr>
            <a:cxnSpLocks/>
          </p:cNvCxnSpPr>
          <p:nvPr/>
        </p:nvCxnSpPr>
        <p:spPr>
          <a:xfrm>
            <a:off x="8751651" y="4500000"/>
            <a:ext cx="612842" cy="0"/>
          </a:xfrm>
          <a:prstGeom prst="straightConnector1">
            <a:avLst/>
          </a:prstGeom>
          <a:ln w="3492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9E2DFE66-429F-0ADD-27DC-74937C69A0B3}"/>
              </a:ext>
            </a:extLst>
          </p:cNvPr>
          <p:cNvCxnSpPr>
            <a:cxnSpLocks/>
          </p:cNvCxnSpPr>
          <p:nvPr/>
        </p:nvCxnSpPr>
        <p:spPr>
          <a:xfrm>
            <a:off x="6120000" y="4500000"/>
            <a:ext cx="576000" cy="9728"/>
          </a:xfrm>
          <a:prstGeom prst="straightConnector1">
            <a:avLst/>
          </a:prstGeom>
          <a:ln w="3492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6" name="Footer Placeholder 25">
            <a:extLst>
              <a:ext uri="{FF2B5EF4-FFF2-40B4-BE49-F238E27FC236}">
                <a16:creationId xmlns:a16="http://schemas.microsoft.com/office/drawing/2014/main" id="{901F1625-B274-6766-6FF9-8AA3CEC8A51D}"/>
              </a:ext>
            </a:extLst>
          </p:cNvPr>
          <p:cNvSpPr>
            <a:spLocks noGrp="1"/>
          </p:cNvSpPr>
          <p:nvPr>
            <p:ph type="ftr" sz="quarter" idx="3"/>
          </p:nvPr>
        </p:nvSpPr>
        <p:spPr/>
        <p:txBody>
          <a:bodyPr/>
          <a:lstStyle/>
          <a:p>
            <a:r>
              <a:rPr lang="en-US"/>
              <a:t>Presented at the 2025 All Actuaries Summit</a:t>
            </a:r>
            <a:endParaRPr lang="en-GB" dirty="0"/>
          </a:p>
        </p:txBody>
      </p:sp>
    </p:spTree>
    <p:extLst>
      <p:ext uri="{BB962C8B-B14F-4D97-AF65-F5344CB8AC3E}">
        <p14:creationId xmlns:p14="http://schemas.microsoft.com/office/powerpoint/2010/main" val="3355238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Graphic spid="5"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2DD06-C964-CF6A-77C8-CA245EBA130F}"/>
              </a:ext>
            </a:extLst>
          </p:cNvPr>
          <p:cNvSpPr>
            <a:spLocks noGrp="1"/>
          </p:cNvSpPr>
          <p:nvPr>
            <p:ph type="title"/>
          </p:nvPr>
        </p:nvSpPr>
        <p:spPr>
          <a:xfrm>
            <a:off x="457198" y="1288776"/>
            <a:ext cx="7029452" cy="886673"/>
          </a:xfrm>
        </p:spPr>
        <p:txBody>
          <a:bodyPr/>
          <a:lstStyle/>
          <a:p>
            <a:r>
              <a:rPr lang="en-US" dirty="0"/>
              <a:t>Impossibilities in the context</a:t>
            </a:r>
            <a:br>
              <a:rPr lang="en-US" dirty="0"/>
            </a:br>
            <a:br>
              <a:rPr lang="en-US" dirty="0"/>
            </a:br>
            <a:r>
              <a:rPr lang="en-US" sz="2800" dirty="0"/>
              <a:t>Financial literacy is low</a:t>
            </a:r>
            <a:br>
              <a:rPr lang="en-US" sz="2800" dirty="0"/>
            </a:br>
            <a:br>
              <a:rPr lang="en-US" sz="2800" dirty="0"/>
            </a:br>
            <a:r>
              <a:rPr lang="en-US" sz="2800" dirty="0"/>
              <a:t>There are not enough assets</a:t>
            </a:r>
            <a:br>
              <a:rPr lang="en-US" sz="2800" dirty="0"/>
            </a:br>
            <a:br>
              <a:rPr lang="en-US" sz="2800" dirty="0"/>
            </a:br>
            <a:r>
              <a:rPr lang="en-US" sz="2800" dirty="0"/>
              <a:t>Returns will be lower</a:t>
            </a:r>
          </a:p>
        </p:txBody>
      </p:sp>
      <p:sp>
        <p:nvSpPr>
          <p:cNvPr id="4" name="Footer Placeholder 4">
            <a:extLst>
              <a:ext uri="{FF2B5EF4-FFF2-40B4-BE49-F238E27FC236}">
                <a16:creationId xmlns:a16="http://schemas.microsoft.com/office/drawing/2014/main" id="{42848E2F-5C91-E92A-3C86-6EF63890E0A9}"/>
              </a:ext>
            </a:extLst>
          </p:cNvPr>
          <p:cNvSpPr>
            <a:spLocks noGrp="1"/>
          </p:cNvSpPr>
          <p:nvPr>
            <p:ph type="ftr" sz="quarter" idx="3"/>
          </p:nvPr>
        </p:nvSpPr>
        <p:spPr>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816633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DF56A-F67F-E566-4DF0-0C5FF2C92AB9}"/>
              </a:ext>
            </a:extLst>
          </p:cNvPr>
          <p:cNvSpPr>
            <a:spLocks noGrp="1"/>
          </p:cNvSpPr>
          <p:nvPr>
            <p:ph type="title"/>
          </p:nvPr>
        </p:nvSpPr>
        <p:spPr>
          <a:xfrm>
            <a:off x="314322" y="397905"/>
            <a:ext cx="9804590" cy="973695"/>
          </a:xfrm>
        </p:spPr>
        <p:txBody>
          <a:bodyPr/>
          <a:lstStyle/>
          <a:p>
            <a:r>
              <a:rPr lang="en-AU" sz="4000" b="1" dirty="0"/>
              <a:t>Financial literacy is low</a:t>
            </a:r>
          </a:p>
        </p:txBody>
      </p:sp>
      <p:sp>
        <p:nvSpPr>
          <p:cNvPr id="4" name="Content Placeholder 3">
            <a:extLst>
              <a:ext uri="{FF2B5EF4-FFF2-40B4-BE49-F238E27FC236}">
                <a16:creationId xmlns:a16="http://schemas.microsoft.com/office/drawing/2014/main" id="{1066D6BB-78B5-4848-EC67-A91633609319}"/>
              </a:ext>
            </a:extLst>
          </p:cNvPr>
          <p:cNvSpPr>
            <a:spLocks noGrp="1"/>
          </p:cNvSpPr>
          <p:nvPr>
            <p:ph idx="4294967295"/>
          </p:nvPr>
        </p:nvSpPr>
        <p:spPr>
          <a:xfrm>
            <a:off x="1493520" y="1276350"/>
            <a:ext cx="9317355" cy="5183188"/>
          </a:xfrm>
        </p:spPr>
        <p:txBody>
          <a:bodyPr>
            <a:normAutofit fontScale="55000" lnSpcReduction="20000"/>
          </a:bodyPr>
          <a:lstStyle/>
          <a:p>
            <a:pPr>
              <a:spcBef>
                <a:spcPts val="600"/>
              </a:spcBef>
            </a:pPr>
            <a:r>
              <a:rPr lang="en-AU" sz="5100" dirty="0">
                <a:solidFill>
                  <a:schemeClr val="bg1"/>
                </a:solidFill>
              </a:rPr>
              <a:t>The Big 3 multiple choice questions (cited &gt;7500 times): </a:t>
            </a:r>
          </a:p>
          <a:p>
            <a:pPr marL="361950" indent="-361950">
              <a:spcBef>
                <a:spcPts val="600"/>
              </a:spcBef>
            </a:pPr>
            <a:r>
              <a:rPr lang="en-AU" sz="4200" dirty="0">
                <a:solidFill>
                  <a:schemeClr val="bg1"/>
                </a:solidFill>
              </a:rPr>
              <a:t>1.  Suppose you had $100 in a savings account and the interest rate was 2% per year. After 5 years, how much do you think you would have in the account if you left the money to grow?</a:t>
            </a:r>
          </a:p>
          <a:p>
            <a:pPr marL="266700" indent="-266700">
              <a:spcBef>
                <a:spcPts val="600"/>
              </a:spcBef>
            </a:pPr>
            <a:r>
              <a:rPr lang="en-AU" sz="4200" dirty="0">
                <a:solidFill>
                  <a:schemeClr val="bg1"/>
                </a:solidFill>
              </a:rPr>
              <a:t>2.  Imagine that the interest rate on your savings account was 1% per year and inflation was 2% per year. After 1 year, would you be able to buy more than, exactly the same as, or less than today with the money in this account?</a:t>
            </a:r>
          </a:p>
          <a:p>
            <a:pPr marL="266700" indent="-266700">
              <a:spcBef>
                <a:spcPts val="600"/>
              </a:spcBef>
            </a:pPr>
            <a:r>
              <a:rPr lang="en-AU" sz="4200" dirty="0">
                <a:solidFill>
                  <a:schemeClr val="bg1"/>
                </a:solidFill>
              </a:rPr>
              <a:t>3. Do you think the following statement is true or false?</a:t>
            </a:r>
            <a:br>
              <a:rPr lang="en-AU" sz="4200" dirty="0">
                <a:solidFill>
                  <a:schemeClr val="bg1"/>
                </a:solidFill>
              </a:rPr>
            </a:br>
            <a:r>
              <a:rPr lang="en-AU" sz="4200" i="1" dirty="0">
                <a:solidFill>
                  <a:schemeClr val="bg1"/>
                </a:solidFill>
              </a:rPr>
              <a:t>"Buying a single company's stock usually provides a safer return than a stock mutual fund.“</a:t>
            </a:r>
          </a:p>
          <a:p>
            <a:pPr marL="1257300" indent="-714375">
              <a:spcBef>
                <a:spcPts val="3000"/>
              </a:spcBef>
            </a:pPr>
            <a:r>
              <a:rPr lang="en-AU" sz="5100" dirty="0">
                <a:solidFill>
                  <a:schemeClr val="tx1"/>
                </a:solidFill>
              </a:rPr>
              <a:t>   35–55% of Australian adults answer all the Big 3 questions correctly, and no evidence of improvement.</a:t>
            </a:r>
            <a:endParaRPr lang="en-AU" sz="5100" i="1" dirty="0">
              <a:solidFill>
                <a:schemeClr val="tx1"/>
              </a:solidFill>
            </a:endParaRPr>
          </a:p>
          <a:p>
            <a:endParaRPr lang="en-AU" sz="4400" dirty="0">
              <a:solidFill>
                <a:schemeClr val="bg1"/>
              </a:solidFill>
            </a:endParaRPr>
          </a:p>
          <a:p>
            <a:endParaRPr lang="en-AU" sz="4400" dirty="0">
              <a:solidFill>
                <a:schemeClr val="bg1"/>
              </a:solidFill>
            </a:endParaRPr>
          </a:p>
          <a:p>
            <a:endParaRPr lang="en-AU" dirty="0">
              <a:solidFill>
                <a:schemeClr val="bg1"/>
              </a:solidFill>
            </a:endParaRPr>
          </a:p>
        </p:txBody>
      </p:sp>
      <p:sp>
        <p:nvSpPr>
          <p:cNvPr id="8" name="Footer Placeholder 7">
            <a:extLst>
              <a:ext uri="{FF2B5EF4-FFF2-40B4-BE49-F238E27FC236}">
                <a16:creationId xmlns:a16="http://schemas.microsoft.com/office/drawing/2014/main" id="{426AEB6F-CC86-5CA9-41E4-CC0583026A23}"/>
              </a:ext>
            </a:extLst>
          </p:cNvPr>
          <p:cNvSpPr>
            <a:spLocks noGrp="1"/>
          </p:cNvSpPr>
          <p:nvPr>
            <p:ph type="ftr" sz="quarter" idx="3"/>
          </p:nvPr>
        </p:nvSpPr>
        <p:spPr/>
        <p:txBody>
          <a:bodyPr/>
          <a:lstStyle/>
          <a:p>
            <a:r>
              <a:rPr lang="en-GB"/>
              <a:t>Presented at the 2025 All Actuaries Summit</a:t>
            </a:r>
            <a:endParaRPr lang="en-GB" dirty="0"/>
          </a:p>
        </p:txBody>
      </p:sp>
      <p:sp>
        <p:nvSpPr>
          <p:cNvPr id="9" name="Slide Number Placeholder 8">
            <a:extLst>
              <a:ext uri="{FF2B5EF4-FFF2-40B4-BE49-F238E27FC236}">
                <a16:creationId xmlns:a16="http://schemas.microsoft.com/office/drawing/2014/main" id="{6A2CC90F-EEB0-F839-B877-CCB7E41A0C94}"/>
              </a:ext>
            </a:extLst>
          </p:cNvPr>
          <p:cNvSpPr>
            <a:spLocks noGrp="1"/>
          </p:cNvSpPr>
          <p:nvPr>
            <p:ph type="sldNum" sz="quarter" idx="12"/>
          </p:nvPr>
        </p:nvSpPr>
        <p:spPr/>
        <p:txBody>
          <a:bodyPr/>
          <a:lstStyle/>
          <a:p>
            <a:fld id="{741AFF56-1126-4107-9C02-BC0EFBF16431}" type="slidenum">
              <a:rPr lang="en-GB" smtClean="0"/>
              <a:pPr/>
              <a:t>6</a:t>
            </a:fld>
            <a:endParaRPr lang="en-GB" dirty="0"/>
          </a:p>
        </p:txBody>
      </p:sp>
    </p:spTree>
    <p:extLst>
      <p:ext uri="{BB962C8B-B14F-4D97-AF65-F5344CB8AC3E}">
        <p14:creationId xmlns:p14="http://schemas.microsoft.com/office/powerpoint/2010/main" val="1168600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F82D1-19AD-DA13-1257-618ADB22FFFC}"/>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73EC0E92-95F8-7BD8-C0AF-B84CB439CF4E}"/>
              </a:ext>
            </a:extLst>
          </p:cNvPr>
          <p:cNvPicPr>
            <a:picLocks noChangeAspect="1"/>
          </p:cNvPicPr>
          <p:nvPr/>
        </p:nvPicPr>
        <p:blipFill>
          <a:blip r:embed="rId2"/>
          <a:stretch>
            <a:fillRect/>
          </a:stretch>
        </p:blipFill>
        <p:spPr>
          <a:xfrm>
            <a:off x="1756165" y="1435561"/>
            <a:ext cx="7696443" cy="5028410"/>
          </a:xfrm>
          <a:prstGeom prst="rect">
            <a:avLst/>
          </a:prstGeom>
        </p:spPr>
      </p:pic>
      <p:sp>
        <p:nvSpPr>
          <p:cNvPr id="2" name="Title 1">
            <a:extLst>
              <a:ext uri="{FF2B5EF4-FFF2-40B4-BE49-F238E27FC236}">
                <a16:creationId xmlns:a16="http://schemas.microsoft.com/office/drawing/2014/main" id="{95E56744-9376-5A11-9857-C5682415BD07}"/>
              </a:ext>
            </a:extLst>
          </p:cNvPr>
          <p:cNvSpPr>
            <a:spLocks noGrp="1"/>
          </p:cNvSpPr>
          <p:nvPr>
            <p:ph type="title"/>
          </p:nvPr>
        </p:nvSpPr>
        <p:spPr>
          <a:xfrm>
            <a:off x="326848" y="583378"/>
            <a:ext cx="9750602" cy="1232435"/>
          </a:xfrm>
        </p:spPr>
        <p:txBody>
          <a:bodyPr>
            <a:noAutofit/>
          </a:bodyPr>
          <a:lstStyle/>
          <a:p>
            <a:r>
              <a:rPr lang="en-AU" sz="4400" b="1" dirty="0"/>
              <a:t>Accumulation of equities</a:t>
            </a:r>
          </a:p>
        </p:txBody>
      </p:sp>
      <p:sp>
        <p:nvSpPr>
          <p:cNvPr id="4" name="Text Placeholder 2">
            <a:extLst>
              <a:ext uri="{FF2B5EF4-FFF2-40B4-BE49-F238E27FC236}">
                <a16:creationId xmlns:a16="http://schemas.microsoft.com/office/drawing/2014/main" id="{45CB1CA1-D185-9A7C-8105-505C8BDA9D9E}"/>
              </a:ext>
            </a:extLst>
          </p:cNvPr>
          <p:cNvSpPr>
            <a:spLocks noGrp="1"/>
          </p:cNvSpPr>
          <p:nvPr>
            <p:ph idx="1"/>
          </p:nvPr>
        </p:nvSpPr>
        <p:spPr>
          <a:xfrm>
            <a:off x="8514871" y="232236"/>
            <a:ext cx="3125157" cy="2722720"/>
          </a:xfrm>
          <a:solidFill>
            <a:schemeClr val="bg1"/>
          </a:solidFill>
        </p:spPr>
        <p:txBody>
          <a:bodyPr>
            <a:noAutofit/>
          </a:bodyPr>
          <a:lstStyle/>
          <a:p>
            <a:pPr marL="72000">
              <a:spcBef>
                <a:spcPts val="600"/>
              </a:spcBef>
            </a:pPr>
            <a:r>
              <a:rPr lang="en-GB" sz="1400" dirty="0">
                <a:solidFill>
                  <a:srgbClr val="000000"/>
                </a:solidFill>
                <a:effectLst/>
                <a:ea typeface="ABC Oracle"/>
                <a:cs typeface="Times New Roman" panose="02020603050405020304" pitchFamily="18" charset="0"/>
              </a:rPr>
              <a:t>Contribute 12% of income from age 20 to 60. </a:t>
            </a:r>
          </a:p>
          <a:p>
            <a:pPr marL="72000">
              <a:spcBef>
                <a:spcPts val="600"/>
              </a:spcBef>
            </a:pPr>
            <a:r>
              <a:rPr lang="en-GB" sz="1400" dirty="0">
                <a:solidFill>
                  <a:srgbClr val="000000"/>
                </a:solidFill>
                <a:effectLst/>
                <a:ea typeface="ABC Oracle"/>
                <a:cs typeface="Times New Roman" panose="02020603050405020304" pitchFamily="18" charset="0"/>
              </a:rPr>
              <a:t>Actual US experience Robert Shiller. Equities invested in the S&amp;P500 and incur a charge of 1% p.a. </a:t>
            </a:r>
          </a:p>
          <a:p>
            <a:pPr marL="72000">
              <a:spcBef>
                <a:spcPts val="600"/>
              </a:spcBef>
            </a:pPr>
            <a:r>
              <a:rPr lang="en-GB" sz="1400" dirty="0">
                <a:solidFill>
                  <a:srgbClr val="000000"/>
                </a:solidFill>
                <a:effectLst/>
                <a:ea typeface="ABC Oracle"/>
                <a:cs typeface="Times New Roman" panose="02020603050405020304" pitchFamily="18" charset="0"/>
              </a:rPr>
              <a:t>The rest of the assets are invested in short deposits earning the long-term government interest rate. All numbers adjusted for price inflation.</a:t>
            </a:r>
          </a:p>
          <a:p>
            <a:pPr marL="72000">
              <a:spcBef>
                <a:spcPts val="600"/>
              </a:spcBef>
            </a:pPr>
            <a:r>
              <a:rPr lang="en-GB" sz="1400" dirty="0">
                <a:solidFill>
                  <a:srgbClr val="000000"/>
                </a:solidFill>
                <a:ea typeface="Times New Roman" panose="02020603050405020304" pitchFamily="18" charset="0"/>
                <a:cs typeface="Times New Roman" panose="02020603050405020304" pitchFamily="18" charset="0"/>
              </a:rPr>
              <a:t>Equities have significantly outperformed.</a:t>
            </a:r>
            <a:endParaRPr lang="en-GB" sz="1400" dirty="0">
              <a:solidFill>
                <a:srgbClr val="000000"/>
              </a:solidFill>
              <a:effectLst/>
              <a:ea typeface="ABC Oracle"/>
              <a:cs typeface="Times New Roman" panose="02020603050405020304" pitchFamily="18" charset="0"/>
            </a:endParaRPr>
          </a:p>
          <a:p>
            <a:r>
              <a:rPr lang="en-GB" sz="1400" dirty="0">
                <a:solidFill>
                  <a:srgbClr val="000000"/>
                </a:solidFill>
                <a:cs typeface="Times New Roman" panose="02020603050405020304" pitchFamily="18" charset="0"/>
              </a:rPr>
              <a:t> </a:t>
            </a:r>
            <a:endParaRPr lang="en-AU" sz="1400" dirty="0"/>
          </a:p>
        </p:txBody>
      </p:sp>
      <p:sp>
        <p:nvSpPr>
          <p:cNvPr id="12" name="Footer Placeholder 11">
            <a:extLst>
              <a:ext uri="{FF2B5EF4-FFF2-40B4-BE49-F238E27FC236}">
                <a16:creationId xmlns:a16="http://schemas.microsoft.com/office/drawing/2014/main" id="{27B2D43D-BE0C-331E-7CF7-CBF709FB8744}"/>
              </a:ext>
            </a:extLst>
          </p:cNvPr>
          <p:cNvSpPr>
            <a:spLocks noGrp="1"/>
          </p:cNvSpPr>
          <p:nvPr>
            <p:ph type="ftr" sz="quarter" idx="3"/>
          </p:nvPr>
        </p:nvSpPr>
        <p:spPr/>
        <p:txBody>
          <a:bodyPr/>
          <a:lstStyle/>
          <a:p>
            <a:r>
              <a:rPr lang="en-US"/>
              <a:t>Presented at the 2025 All Actuaries Summit</a:t>
            </a:r>
            <a:endParaRPr lang="en-GB" dirty="0"/>
          </a:p>
        </p:txBody>
      </p:sp>
    </p:spTree>
    <p:extLst>
      <p:ext uri="{BB962C8B-B14F-4D97-AF65-F5344CB8AC3E}">
        <p14:creationId xmlns:p14="http://schemas.microsoft.com/office/powerpoint/2010/main" val="291068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1AF3A-4F35-C57C-27D9-68407448F24E}"/>
            </a:ext>
          </a:extLst>
        </p:cNvPr>
        <p:cNvGrpSpPr/>
        <p:nvPr/>
      </p:nvGrpSpPr>
      <p:grpSpPr>
        <a:xfrm>
          <a:off x="0" y="0"/>
          <a:ext cx="0" cy="0"/>
          <a:chOff x="0" y="0"/>
          <a:chExt cx="0" cy="0"/>
        </a:xfrm>
      </p:grpSpPr>
      <p:pic>
        <p:nvPicPr>
          <p:cNvPr id="14" name="Picture 13">
            <a:extLst>
              <a:ext uri="{FF2B5EF4-FFF2-40B4-BE49-F238E27FC236}">
                <a16:creationId xmlns:a16="http://schemas.microsoft.com/office/drawing/2014/main" id="{CE44BE83-294D-8280-B5BF-A284451D7395}"/>
              </a:ext>
            </a:extLst>
          </p:cNvPr>
          <p:cNvPicPr>
            <a:picLocks noChangeAspect="1"/>
          </p:cNvPicPr>
          <p:nvPr/>
        </p:nvPicPr>
        <p:blipFill>
          <a:blip r:embed="rId2"/>
          <a:stretch>
            <a:fillRect/>
          </a:stretch>
        </p:blipFill>
        <p:spPr>
          <a:xfrm>
            <a:off x="1027314" y="1448096"/>
            <a:ext cx="6940530" cy="4534540"/>
          </a:xfrm>
          <a:prstGeom prst="rect">
            <a:avLst/>
          </a:prstGeom>
        </p:spPr>
      </p:pic>
      <p:sp>
        <p:nvSpPr>
          <p:cNvPr id="2" name="Title 1">
            <a:extLst>
              <a:ext uri="{FF2B5EF4-FFF2-40B4-BE49-F238E27FC236}">
                <a16:creationId xmlns:a16="http://schemas.microsoft.com/office/drawing/2014/main" id="{804F2086-9EE6-7E2B-DA0D-EEC514809EE9}"/>
              </a:ext>
            </a:extLst>
          </p:cNvPr>
          <p:cNvSpPr>
            <a:spLocks noGrp="1"/>
          </p:cNvSpPr>
          <p:nvPr>
            <p:ph type="title"/>
          </p:nvPr>
        </p:nvSpPr>
        <p:spPr>
          <a:xfrm>
            <a:off x="326848" y="583378"/>
            <a:ext cx="9750602" cy="1232435"/>
          </a:xfrm>
        </p:spPr>
        <p:txBody>
          <a:bodyPr>
            <a:noAutofit/>
          </a:bodyPr>
          <a:lstStyle/>
          <a:p>
            <a:r>
              <a:rPr lang="en-AU" sz="4400" b="1" dirty="0"/>
              <a:t>Not enough assets </a:t>
            </a:r>
          </a:p>
        </p:txBody>
      </p:sp>
      <p:sp>
        <p:nvSpPr>
          <p:cNvPr id="4" name="Text Placeholder 2">
            <a:extLst>
              <a:ext uri="{FF2B5EF4-FFF2-40B4-BE49-F238E27FC236}">
                <a16:creationId xmlns:a16="http://schemas.microsoft.com/office/drawing/2014/main" id="{BAFBA8C1-270A-9559-AB0F-5F0A68D1BDB8}"/>
              </a:ext>
            </a:extLst>
          </p:cNvPr>
          <p:cNvSpPr>
            <a:spLocks noGrp="1"/>
          </p:cNvSpPr>
          <p:nvPr>
            <p:ph idx="1"/>
          </p:nvPr>
        </p:nvSpPr>
        <p:spPr>
          <a:xfrm>
            <a:off x="7632851" y="632520"/>
            <a:ext cx="3531835" cy="2366585"/>
          </a:xfrm>
          <a:solidFill>
            <a:schemeClr val="bg1"/>
          </a:solidFill>
        </p:spPr>
        <p:txBody>
          <a:bodyPr>
            <a:noAutofit/>
          </a:bodyPr>
          <a:lstStyle/>
          <a:p>
            <a:pPr marL="180000">
              <a:spcBef>
                <a:spcPts val="600"/>
              </a:spcBef>
            </a:pPr>
            <a:r>
              <a:rPr lang="en-GB" sz="1400" dirty="0">
                <a:solidFill>
                  <a:srgbClr val="000000"/>
                </a:solidFill>
                <a:effectLst/>
                <a:ea typeface="ABC Oracle"/>
                <a:cs typeface="Times New Roman" panose="02020603050405020304" pitchFamily="18" charset="0"/>
              </a:rPr>
              <a:t>Contribute 12% of income from age 20 to 60 and then drawing down 60% of income until age 90. </a:t>
            </a:r>
          </a:p>
          <a:p>
            <a:pPr marL="180000">
              <a:spcBef>
                <a:spcPts val="600"/>
              </a:spcBef>
            </a:pPr>
            <a:r>
              <a:rPr lang="en-AU" sz="1400" dirty="0"/>
              <a:t>100% equity portfolio grows after retirement 80% of the time. Drops to 24% of the time for 70:30 portfolio.</a:t>
            </a:r>
          </a:p>
          <a:p>
            <a:pPr marL="180000">
              <a:spcBef>
                <a:spcPts val="600"/>
              </a:spcBef>
            </a:pPr>
            <a:r>
              <a:rPr lang="en-AU" sz="1400" dirty="0"/>
              <a:t>Average balance over a lifetime with a 70:30 portfolio is 10 times annual wages, twice as much as the market value of total non-residential assets in Australia. </a:t>
            </a:r>
          </a:p>
          <a:p>
            <a:pPr marL="180000">
              <a:spcBef>
                <a:spcPts val="600"/>
              </a:spcBef>
            </a:pPr>
            <a:endParaRPr lang="en-AU" sz="1400" dirty="0"/>
          </a:p>
          <a:p>
            <a:pPr marL="180000"/>
            <a:r>
              <a:rPr lang="en-GB" sz="1400" dirty="0">
                <a:solidFill>
                  <a:srgbClr val="000000"/>
                </a:solidFill>
                <a:cs typeface="Times New Roman" panose="02020603050405020304" pitchFamily="18" charset="0"/>
              </a:rPr>
              <a:t> </a:t>
            </a:r>
            <a:endParaRPr lang="en-AU" sz="1400" dirty="0"/>
          </a:p>
        </p:txBody>
      </p:sp>
      <p:sp>
        <p:nvSpPr>
          <p:cNvPr id="11" name="Footer Placeholder 10">
            <a:extLst>
              <a:ext uri="{FF2B5EF4-FFF2-40B4-BE49-F238E27FC236}">
                <a16:creationId xmlns:a16="http://schemas.microsoft.com/office/drawing/2014/main" id="{343E62BE-9D35-5228-3761-298FDA9FFBA9}"/>
              </a:ext>
            </a:extLst>
          </p:cNvPr>
          <p:cNvSpPr>
            <a:spLocks noGrp="1"/>
          </p:cNvSpPr>
          <p:nvPr>
            <p:ph type="ftr" sz="quarter" idx="3"/>
          </p:nvPr>
        </p:nvSpPr>
        <p:spPr/>
        <p:txBody>
          <a:bodyPr/>
          <a:lstStyle/>
          <a:p>
            <a:r>
              <a:rPr lang="en-US"/>
              <a:t>Presented at the 2025 All Actuaries Summit</a:t>
            </a:r>
            <a:endParaRPr lang="en-GB" dirty="0"/>
          </a:p>
        </p:txBody>
      </p:sp>
    </p:spTree>
    <p:extLst>
      <p:ext uri="{BB962C8B-B14F-4D97-AF65-F5344CB8AC3E}">
        <p14:creationId xmlns:p14="http://schemas.microsoft.com/office/powerpoint/2010/main" val="2486447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5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23026-2723-225E-2886-5190A79CD1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F8BF0E-BB86-1BA3-A3E0-9CBBDF3CD8EE}"/>
              </a:ext>
            </a:extLst>
          </p:cNvPr>
          <p:cNvSpPr>
            <a:spLocks noGrp="1"/>
          </p:cNvSpPr>
          <p:nvPr>
            <p:ph type="title"/>
          </p:nvPr>
        </p:nvSpPr>
        <p:spPr>
          <a:xfrm>
            <a:off x="314322" y="397905"/>
            <a:ext cx="9804590" cy="973695"/>
          </a:xfrm>
        </p:spPr>
        <p:txBody>
          <a:bodyPr/>
          <a:lstStyle/>
          <a:p>
            <a:r>
              <a:rPr lang="en-AU" sz="4400" b="1" dirty="0"/>
              <a:t>Consequences of too much saving</a:t>
            </a:r>
            <a:r>
              <a:rPr lang="en-AU" sz="4000" b="1" dirty="0"/>
              <a:t>	</a:t>
            </a:r>
          </a:p>
        </p:txBody>
      </p:sp>
      <p:sp>
        <p:nvSpPr>
          <p:cNvPr id="4" name="Content Placeholder 3">
            <a:extLst>
              <a:ext uri="{FF2B5EF4-FFF2-40B4-BE49-F238E27FC236}">
                <a16:creationId xmlns:a16="http://schemas.microsoft.com/office/drawing/2014/main" id="{ACB91153-9902-A27D-DAE1-DF7363E35D2E}"/>
              </a:ext>
            </a:extLst>
          </p:cNvPr>
          <p:cNvSpPr>
            <a:spLocks noGrp="1"/>
          </p:cNvSpPr>
          <p:nvPr>
            <p:ph idx="4294967295"/>
          </p:nvPr>
        </p:nvSpPr>
        <p:spPr>
          <a:xfrm>
            <a:off x="599439" y="1405495"/>
            <a:ext cx="10344786" cy="5054600"/>
          </a:xfrm>
        </p:spPr>
        <p:txBody>
          <a:bodyPr>
            <a:normAutofit fontScale="47500" lnSpcReduction="20000"/>
          </a:bodyPr>
          <a:lstStyle/>
          <a:p>
            <a:r>
              <a:rPr lang="en-AU" sz="6700" dirty="0">
                <a:solidFill>
                  <a:schemeClr val="bg1"/>
                </a:solidFill>
              </a:rPr>
              <a:t>Inflated asset prices</a:t>
            </a:r>
          </a:p>
          <a:p>
            <a:pPr marL="685800" indent="-685800">
              <a:spcBef>
                <a:spcPts val="600"/>
              </a:spcBef>
              <a:spcAft>
                <a:spcPts val="0"/>
              </a:spcAft>
              <a:buFont typeface="Arial" panose="020B0604020202020204" pitchFamily="34" charset="0"/>
              <a:buChar char="•"/>
            </a:pPr>
            <a:r>
              <a:rPr lang="en-AU" sz="5100" dirty="0">
                <a:solidFill>
                  <a:schemeClr val="bg1"/>
                </a:solidFill>
              </a:rPr>
              <a:t>Average market:book value ratio of shares</a:t>
            </a:r>
          </a:p>
          <a:p>
            <a:pPr indent="809625">
              <a:spcBef>
                <a:spcPts val="0"/>
              </a:spcBef>
            </a:pPr>
            <a:r>
              <a:rPr lang="en-AU" sz="5100" dirty="0">
                <a:solidFill>
                  <a:schemeClr val="bg1"/>
                </a:solidFill>
              </a:rPr>
              <a:t>in the ASX20 is 2.5</a:t>
            </a:r>
          </a:p>
          <a:p>
            <a:pPr marL="685800" indent="-685800">
              <a:spcBef>
                <a:spcPts val="600"/>
              </a:spcBef>
              <a:buFont typeface="Arial" panose="020B0604020202020204" pitchFamily="34" charset="0"/>
              <a:buChar char="•"/>
            </a:pPr>
            <a:r>
              <a:rPr lang="en-AU" sz="5100" dirty="0">
                <a:solidFill>
                  <a:schemeClr val="bg1"/>
                </a:solidFill>
              </a:rPr>
              <a:t>PE ratios high</a:t>
            </a:r>
          </a:p>
          <a:p>
            <a:pPr marL="685800" indent="-685800">
              <a:spcBef>
                <a:spcPts val="600"/>
              </a:spcBef>
              <a:buFont typeface="Arial" panose="020B0604020202020204" pitchFamily="34" charset="0"/>
              <a:buChar char="•"/>
            </a:pPr>
            <a:r>
              <a:rPr lang="en-AU" sz="5100" dirty="0">
                <a:solidFill>
                  <a:schemeClr val="bg1"/>
                </a:solidFill>
              </a:rPr>
              <a:t>Land prices, gold, bitcoin at all time highs</a:t>
            </a:r>
          </a:p>
          <a:p>
            <a:pPr>
              <a:spcBef>
                <a:spcPts val="600"/>
              </a:spcBef>
            </a:pPr>
            <a:r>
              <a:rPr lang="en-AU" sz="6700" dirty="0">
                <a:solidFill>
                  <a:schemeClr val="bg1"/>
                </a:solidFill>
              </a:rPr>
              <a:t>Lower future returns</a:t>
            </a:r>
          </a:p>
          <a:p>
            <a:pPr marL="685800" indent="-685800">
              <a:spcBef>
                <a:spcPts val="600"/>
              </a:spcBef>
              <a:buFont typeface="Arial" panose="020B0604020202020204" pitchFamily="34" charset="0"/>
              <a:buChar char="•"/>
            </a:pPr>
            <a:r>
              <a:rPr lang="en-AU" sz="5100" dirty="0">
                <a:solidFill>
                  <a:schemeClr val="bg1"/>
                </a:solidFill>
              </a:rPr>
              <a:t>Shiller CAPE good predictor of future returns</a:t>
            </a:r>
          </a:p>
          <a:p>
            <a:pPr marL="685800" indent="-685800">
              <a:spcBef>
                <a:spcPts val="600"/>
              </a:spcBef>
              <a:buFont typeface="Arial" panose="020B0604020202020204" pitchFamily="34" charset="0"/>
              <a:buChar char="•"/>
            </a:pPr>
            <a:r>
              <a:rPr lang="en-AU" sz="5100" dirty="0">
                <a:solidFill>
                  <a:schemeClr val="bg1"/>
                </a:solidFill>
              </a:rPr>
              <a:t>Total profits in GDP / total produced assets at MV </a:t>
            </a:r>
            <a:r>
              <a:rPr lang="en-AU" sz="6600" dirty="0">
                <a:solidFill>
                  <a:schemeClr val="bg1"/>
                </a:solidFill>
              </a:rPr>
              <a:t>≈ </a:t>
            </a:r>
            <a:r>
              <a:rPr lang="en-AU" sz="5100" dirty="0">
                <a:solidFill>
                  <a:schemeClr val="bg1"/>
                </a:solidFill>
              </a:rPr>
              <a:t>3% without down-rating?</a:t>
            </a:r>
          </a:p>
          <a:p>
            <a:pPr marL="1076325" indent="-361950"/>
            <a:r>
              <a:rPr lang="en-AU" sz="6700" dirty="0">
                <a:solidFill>
                  <a:schemeClr val="tx1"/>
                </a:solidFill>
              </a:rPr>
              <a:t>Industry needs to manage investment risk more actively and find other assets</a:t>
            </a:r>
          </a:p>
          <a:p>
            <a:pPr marL="685800" indent="-685800">
              <a:spcBef>
                <a:spcPts val="600"/>
              </a:spcBef>
              <a:buFont typeface="Arial" panose="020B0604020202020204" pitchFamily="34" charset="0"/>
              <a:buChar char="•"/>
            </a:pPr>
            <a:endParaRPr lang="en-AU" sz="5100" dirty="0">
              <a:solidFill>
                <a:schemeClr val="tx1"/>
              </a:solidFill>
            </a:endParaRPr>
          </a:p>
          <a:p>
            <a:pPr>
              <a:spcBef>
                <a:spcPts val="600"/>
              </a:spcBef>
            </a:pPr>
            <a:endParaRPr lang="en-AU" sz="7000" dirty="0">
              <a:solidFill>
                <a:schemeClr val="bg1"/>
              </a:solidFill>
            </a:endParaRPr>
          </a:p>
          <a:p>
            <a:pPr>
              <a:spcBef>
                <a:spcPts val="3000"/>
              </a:spcBef>
            </a:pPr>
            <a:endParaRPr lang="en-AU" sz="5100" i="1" dirty="0">
              <a:solidFill>
                <a:schemeClr val="bg1"/>
              </a:solidFill>
            </a:endParaRPr>
          </a:p>
          <a:p>
            <a:endParaRPr lang="en-AU" sz="4400" dirty="0"/>
          </a:p>
          <a:p>
            <a:endParaRPr lang="en-AU" sz="4400" dirty="0"/>
          </a:p>
          <a:p>
            <a:endParaRPr lang="en-AU" dirty="0"/>
          </a:p>
        </p:txBody>
      </p:sp>
      <p:pic>
        <p:nvPicPr>
          <p:cNvPr id="3" name="Picture 2">
            <a:extLst>
              <a:ext uri="{FF2B5EF4-FFF2-40B4-BE49-F238E27FC236}">
                <a16:creationId xmlns:a16="http://schemas.microsoft.com/office/drawing/2014/main" id="{B3351DDC-C591-60CC-4516-EFC025E9A1A4}"/>
              </a:ext>
            </a:extLst>
          </p:cNvPr>
          <p:cNvPicPr>
            <a:picLocks noChangeAspect="1"/>
          </p:cNvPicPr>
          <p:nvPr/>
        </p:nvPicPr>
        <p:blipFill>
          <a:blip r:embed="rId2"/>
          <a:stretch>
            <a:fillRect/>
          </a:stretch>
        </p:blipFill>
        <p:spPr>
          <a:xfrm>
            <a:off x="7553325" y="2022158"/>
            <a:ext cx="4486278" cy="2025968"/>
          </a:xfrm>
          <a:prstGeom prst="rect">
            <a:avLst/>
          </a:prstGeom>
        </p:spPr>
      </p:pic>
      <p:sp>
        <p:nvSpPr>
          <p:cNvPr id="9" name="Footer Placeholder 8">
            <a:extLst>
              <a:ext uri="{FF2B5EF4-FFF2-40B4-BE49-F238E27FC236}">
                <a16:creationId xmlns:a16="http://schemas.microsoft.com/office/drawing/2014/main" id="{208CC3FA-EAC3-F315-9854-B4C71DF9E118}"/>
              </a:ext>
            </a:extLst>
          </p:cNvPr>
          <p:cNvSpPr>
            <a:spLocks noGrp="1"/>
          </p:cNvSpPr>
          <p:nvPr>
            <p:ph type="ftr" sz="quarter" idx="3"/>
          </p:nvPr>
        </p:nvSpPr>
        <p:spPr/>
        <p:txBody>
          <a:bodyPr/>
          <a:lstStyle/>
          <a:p>
            <a:r>
              <a:rPr lang="en-GB"/>
              <a:t>Presented at the 2025 All Actuaries Summit</a:t>
            </a:r>
            <a:endParaRPr lang="en-GB" dirty="0"/>
          </a:p>
        </p:txBody>
      </p:sp>
      <p:sp>
        <p:nvSpPr>
          <p:cNvPr id="10" name="Slide Number Placeholder 9">
            <a:extLst>
              <a:ext uri="{FF2B5EF4-FFF2-40B4-BE49-F238E27FC236}">
                <a16:creationId xmlns:a16="http://schemas.microsoft.com/office/drawing/2014/main" id="{4742F0C0-B802-52F8-2E7C-1F48309C8CA4}"/>
              </a:ext>
            </a:extLst>
          </p:cNvPr>
          <p:cNvSpPr>
            <a:spLocks noGrp="1"/>
          </p:cNvSpPr>
          <p:nvPr>
            <p:ph type="sldNum" sz="quarter" idx="12"/>
          </p:nvPr>
        </p:nvSpPr>
        <p:spPr/>
        <p:txBody>
          <a:bodyPr/>
          <a:lstStyle/>
          <a:p>
            <a:fld id="{741AFF56-1126-4107-9C02-BC0EFBF16431}" type="slidenum">
              <a:rPr lang="en-GB" smtClean="0"/>
              <a:pPr/>
              <a:t>9</a:t>
            </a:fld>
            <a:endParaRPr lang="en-GB" dirty="0"/>
          </a:p>
        </p:txBody>
      </p:sp>
    </p:spTree>
    <p:extLst>
      <p:ext uri="{BB962C8B-B14F-4D97-AF65-F5344CB8AC3E}">
        <p14:creationId xmlns:p14="http://schemas.microsoft.com/office/powerpoint/2010/main" val="3245223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Actuaries">
      <a:dk1>
        <a:srgbClr val="000000"/>
      </a:dk1>
      <a:lt1>
        <a:srgbClr val="FFFFFF"/>
      </a:lt1>
      <a:dk2>
        <a:srgbClr val="323232"/>
      </a:dk2>
      <a:lt2>
        <a:srgbClr val="EBEBEB"/>
      </a:lt2>
      <a:accent1>
        <a:srgbClr val="3C69FF"/>
      </a:accent1>
      <a:accent2>
        <a:srgbClr val="313131"/>
      </a:accent2>
      <a:accent3>
        <a:srgbClr val="5B5B5B"/>
      </a:accent3>
      <a:accent4>
        <a:srgbClr val="838484"/>
      </a:accent4>
      <a:accent5>
        <a:srgbClr val="ADADAD"/>
      </a:accent5>
      <a:accent6>
        <a:srgbClr val="D6D6D6"/>
      </a:accent6>
      <a:hlink>
        <a:srgbClr val="0563C1"/>
      </a:hlink>
      <a:folHlink>
        <a:srgbClr val="954F72"/>
      </a:folHlink>
    </a:clrScheme>
    <a:fontScheme name="Actuaries">
      <a:majorFont>
        <a:latin typeface="ABC Oracle"/>
        <a:ea typeface=""/>
        <a:cs typeface=""/>
      </a:majorFont>
      <a:minorFont>
        <a:latin typeface="ABC Oracl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9043e53-a078-4fe1-9a97-1dc890974721">
      <Value>33</Value>
      <Value>29</Value>
      <Value>40</Value>
      <Value>21</Value>
      <Value>38</Value>
      <Value>97</Value>
    </TaxCatchAll>
    <Stop_x0020_publishing xmlns="b9043e53-a078-4fe1-9a97-1dc890974721" xsi:nil="true"/>
    <Region xmlns="b9043e53-a078-4fe1-9a97-1dc890974721" xsi:nil="true"/>
    <No_x0020_Web_x0020_Index xmlns="b9043e53-a078-4fe1-9a97-1dc890974721">false</No_x0020_Web_x0020_Index>
    <Published xmlns="b9043e53-a078-4fe1-9a97-1dc890974721">false</Published>
    <Start_x0020_publishing xmlns="b9043e53-a078-4fe1-9a97-1dc890974721" xsi:nil="true"/>
    <na442cf9b07645d39bff0c316c917a88 xmlns="b9043e53-a078-4fe1-9a97-1dc890974721">
      <Terms xmlns="http://schemas.microsoft.com/office/infopath/2007/PartnerControls"/>
    </na442cf9b07645d39bff0c316c917a88>
    <Level xmlns="b9043e53-a078-4fe1-9a97-1dc890974721" xsi:nil="true"/>
    <Availability xmlns="b9043e53-a078-4fe1-9a97-1dc890974721" xsi:nil="true"/>
    <_ExtendedDescription xmlns="http://schemas.microsoft.com/sharepoint/v3">This paper focuses on preparation for retirement, which, in the current Australian system seems to require an unattainable level of financial literacy or unaffordable financial advice. Retirement planning must be considered within the broader context of the personal financial lifecycle and the financial ecosystem. The Australian ecosystem comprises financial institutions, regulators, and sources of advice, offering a mix of compulsion, nudges, marketing, and varying levels of information and advice. However, it can be criticized for being overly complex and exposing individuals to investment and longevity risks they may not fully understand. The Moneysmart website, sponsored by regulators, provides information and calculators spanning the lifecycle, offering a useful framework for evaluating the ecosystem's functionality. Drawing on social and economic literature on market organization and an engineering perspective on control systems, this paper argues for more explicit sequencing, recognition of heuristics in decision-making, and a separation of optimization and stabilization processes</_ExtendedDescription>
    <External-link xmlns="b9043e53-a078-4fe1-9a97-1dc890974721" xsi:nil="true"/>
    <c245b723492e46feb8c242c474f81c06 xmlns="b9043e53-a078-4fe1-9a97-1dc890974721">
      <Terms xmlns="http://schemas.microsoft.com/office/infopath/2007/PartnerControls">
        <TermInfo xmlns="http://schemas.microsoft.com/office/infopath/2007/PartnerControls">
          <TermName xmlns="http://schemas.microsoft.com/office/infopath/2007/PartnerControls">Past Event</TermName>
          <TermId xmlns="http://schemas.microsoft.com/office/infopath/2007/PartnerControls">81820cd3-45f0-44e5-97c3-ef5505ffe26e</TermId>
        </TermInfo>
        <TermInfo xmlns="http://schemas.microsoft.com/office/infopath/2007/PartnerControls">
          <TermName xmlns="http://schemas.microsoft.com/office/infopath/2007/PartnerControls">All Actuaries Summit</TermName>
          <TermId xmlns="http://schemas.microsoft.com/office/infopath/2007/PartnerControls">57ed7ee8-003a-406d-a47c-605a474390f3</TermId>
        </TermInfo>
      </Terms>
    </c245b723492e46feb8c242c474f81c06>
    <lbd57a3197f24a75a016012f8260598a xmlns="b9043e53-a078-4fe1-9a97-1dc890974721">
      <Terms xmlns="http://schemas.microsoft.com/office/infopath/2007/PartnerControls">
        <TermInfo xmlns="http://schemas.microsoft.com/office/infopath/2007/PartnerControls">
          <TermName xmlns="http://schemas.microsoft.com/office/infopath/2007/PartnerControls">Superannuation and Investments</TermName>
          <TermId xmlns="http://schemas.microsoft.com/office/infopath/2007/PartnerControls">c4023ceb-8694-42da-8304-ff16c412bbef</TermId>
        </TermInfo>
      </Terms>
    </lbd57a3197f24a75a016012f8260598a>
    <ifb2a14d9ef14379a3042bde0b0232b7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82514a72-d478-4557-818e-561b0f30fbaf</TermId>
        </TermInfo>
      </Terms>
    </ifb2a14d9ef14379a3042bde0b0232b7>
    <g6881e4ce23a4b13a21acda1c762ef3b xmlns="b9043e53-a078-4fe1-9a97-1dc890974721">
      <Terms xmlns="http://schemas.microsoft.com/office/infopath/2007/PartnerControls">
        <TermInfo xmlns="http://schemas.microsoft.com/office/infopath/2007/PartnerControls">
          <TermName xmlns="http://schemas.microsoft.com/office/infopath/2007/PartnerControls">Major Events</TermName>
          <TermId xmlns="http://schemas.microsoft.com/office/infopath/2007/PartnerControls">741f9fd0-c1f0-4e98-ad79-70afc16eedf5</TermId>
        </TermInfo>
      </Terms>
    </g6881e4ce23a4b13a21acda1c762ef3b>
    <TaxCatchAllLabel xmlns="b9043e53-a078-4fe1-9a97-1dc890974721" xsi:nil="true"/>
    <Source_x0020_Document_x0020_ID xmlns="b9043e53-a078-4fe1-9a97-1dc890974721" xsi:nil="true"/>
    <Age_x0020_Group xmlns="b9043e53-a078-4fe1-9a97-1dc890974721" xsi:nil="true"/>
    <a1da6ed942364e6aa931c032ae078b9a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d40094d7-41bb-4670-ae67-14554674b2a3</TermId>
        </TermInfo>
      </Terms>
    </a1da6ed942364e6aa931c032ae078b9a>
    <CPD xmlns="b9043e53-a078-4fe1-9a97-1dc890974721">1</CPD>
    <Membership xmlns="b9043e53-a078-4fe1-9a97-1dc890974721" xsi:nil="true"/>
    <DMS_Type xmlns="b9043e53-a078-4fe1-9a97-1dc890974721" xsi:nil="true"/>
    <CMS_x0020_Document_x0020_ID xmlns="b9043e53-a078-4fe1-9a97-1dc890974721" xsi:nil="true"/>
    <Created-Date xmlns="b9043e53-a078-4fe1-9a97-1dc890974721">2025-06-12T14:00:00+00:00</Created-Date>
    <wic_System_Copyright xmlns="http://schemas.microsoft.com/sharepoint/v3/fields" xsi:nil="true"/>
    <new-release-expiry xmlns="b9043e53-a078-4fe1-9a97-1dc890974721" xsi:nil="true"/>
    <_dlc_DocId xmlns="7c09f450-3099-4ab0-9797-308ed8a26daf">CE6YYQN64SX3-786882053-16271</_dlc_DocId>
    <_dlc_DocIdUrl xmlns="7c09f450-3099-4ab0-9797-308ed8a26daf">
      <Url>https://actuaries.sharepoint.com/sites/DMS/_layouts/15/DocIdRedir.aspx?ID=CE6YYQN64SX3-786882053-16271</Url>
      <Description>CE6YYQN64SX3-786882053-16271</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MS Document" ma:contentTypeID="0x0101005B474B5874136940B1FCFFA385B6F80C00B91DFC3462D36342B5E9C63B1B6AF453" ma:contentTypeVersion="205" ma:contentTypeDescription="" ma:contentTypeScope="" ma:versionID="8c1134c8d9aea38da993f15c9e4c14b1">
  <xsd:schema xmlns:xsd="http://www.w3.org/2001/XMLSchema" xmlns:xs="http://www.w3.org/2001/XMLSchema" xmlns:p="http://schemas.microsoft.com/office/2006/metadata/properties" xmlns:ns1="http://schemas.microsoft.com/sharepoint/v3" xmlns:ns2="b9043e53-a078-4fe1-9a97-1dc890974721" xmlns:ns3="http://schemas.microsoft.com/sharepoint/v3/fields" xmlns:ns4="7c09f450-3099-4ab0-9797-308ed8a26daf" targetNamespace="http://schemas.microsoft.com/office/2006/metadata/properties" ma:root="true" ma:fieldsID="339d4051a3428176d9d511de67f9022f" ns1:_="" ns2:_="" ns3:_="" ns4:_="">
    <xsd:import namespace="http://schemas.microsoft.com/sharepoint/v3"/>
    <xsd:import namespace="b9043e53-a078-4fe1-9a97-1dc890974721"/>
    <xsd:import namespace="http://schemas.microsoft.com/sharepoint/v3/fields"/>
    <xsd:import namespace="7c09f450-3099-4ab0-9797-308ed8a26daf"/>
    <xsd:element name="properties">
      <xsd:complexType>
        <xsd:sequence>
          <xsd:element name="documentManagement">
            <xsd:complexType>
              <xsd:all>
                <xsd:element ref="ns1:_ExtendedDescription" minOccurs="0"/>
                <xsd:element ref="ns2:Source_x0020_Document_x0020_ID" minOccurs="0"/>
                <xsd:element ref="ns2:CMS_x0020_Document_x0020_ID" minOccurs="0"/>
                <xsd:element ref="ns2:Published" minOccurs="0"/>
                <xsd:element ref="ns2:Start_x0020_publishing" minOccurs="0"/>
                <xsd:element ref="ns2:Stop_x0020_publishing" minOccurs="0"/>
                <xsd:element ref="ns2:Created-Date" minOccurs="0"/>
                <xsd:element ref="ns3:wic_System_Copyright" minOccurs="0"/>
                <xsd:element ref="ns2:CPD" minOccurs="0"/>
                <xsd:element ref="ns2:Level" minOccurs="0"/>
                <xsd:element ref="ns2:Age_x0020_Group" minOccurs="0"/>
                <xsd:element ref="ns2:Availability" minOccurs="0"/>
                <xsd:element ref="ns2:External-link" minOccurs="0"/>
                <xsd:element ref="ns2:Membership" minOccurs="0"/>
                <xsd:element ref="ns2:new-release-expiry" minOccurs="0"/>
                <xsd:element ref="ns2:Region" minOccurs="0"/>
                <xsd:element ref="ns2:DMS_Type" minOccurs="0"/>
                <xsd:element ref="ns2:ifb2a14d9ef14379a3042bde0b0232b7" minOccurs="0"/>
                <xsd:element ref="ns2:na442cf9b07645d39bff0c316c917a88" minOccurs="0"/>
                <xsd:element ref="ns2:g6881e4ce23a4b13a21acda1c762ef3b" minOccurs="0"/>
                <xsd:element ref="ns2:c245b723492e46feb8c242c474f81c06" minOccurs="0"/>
                <xsd:element ref="ns2:TaxCatchAll" minOccurs="0"/>
                <xsd:element ref="ns2:TaxCatchAllLabel" minOccurs="0"/>
                <xsd:element ref="ns2:a1da6ed942364e6aa931c032ae078b9a" minOccurs="0"/>
                <xsd:element ref="ns2:lbd57a3197f24a75a016012f8260598a" minOccurs="0"/>
                <xsd:element ref="ns2:No_x0020_Web_x0020_Index" minOccurs="0"/>
                <xsd:element ref="ns4:_dlc_DocId" minOccurs="0"/>
                <xsd:element ref="ns4:_dlc_DocIdUrl" minOccurs="0"/>
                <xsd:element ref="ns4: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ExtendedDescription" ma:index="2" nillable="true" ma:displayName="Description" ma:description="DMS Description" ma:format="Dropdown" ma:internalName="_ExtendedDescription"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9043e53-a078-4fe1-9a97-1dc890974721" elementFormDefault="qualified">
    <xsd:import namespace="http://schemas.microsoft.com/office/2006/documentManagement/types"/>
    <xsd:import namespace="http://schemas.microsoft.com/office/infopath/2007/PartnerControls"/>
    <xsd:element name="Source_x0020_Document_x0020_ID" ma:index="3" nillable="true" ma:displayName="Source Document ID" ma:description="ID of the document in the Team Sites" ma:internalName="Source_x0020_Document_x0020_ID" ma:readOnly="false">
      <xsd:simpleType>
        <xsd:restriction base="dms:Text">
          <xsd:maxLength value="255"/>
        </xsd:restriction>
      </xsd:simpleType>
    </xsd:element>
    <xsd:element name="CMS_x0020_Document_x0020_ID" ma:index="4" nillable="true" ma:displayName="CMS Document ID" ma:description="ID of the document in CMS" ma:internalName="CMS_x0020_Document_x0020_ID" ma:readOnly="false">
      <xsd:simpleType>
        <xsd:restriction base="dms:Text">
          <xsd:maxLength value="255"/>
        </xsd:restriction>
      </xsd:simpleType>
    </xsd:element>
    <xsd:element name="Published" ma:index="5" nillable="true" ma:displayName="Published" ma:default="0" ma:hidden="true" ma:internalName="Published" ma:readOnly="false">
      <xsd:simpleType>
        <xsd:restriction base="dms:Boolean"/>
      </xsd:simpleType>
    </xsd:element>
    <xsd:element name="Start_x0020_publishing" ma:index="6" nillable="true" ma:displayName="Start publishing" ma:format="DateOnly" ma:hidden="true" ma:internalName="Start_x0020_publishing" ma:readOnly="false">
      <xsd:simpleType>
        <xsd:restriction base="dms:DateTime"/>
      </xsd:simpleType>
    </xsd:element>
    <xsd:element name="Stop_x0020_publishing" ma:index="7" nillable="true" ma:displayName="Stop publishing" ma:format="DateOnly" ma:hidden="true" ma:internalName="Stop_x0020_publishing" ma:readOnly="false">
      <xsd:simpleType>
        <xsd:restriction base="dms:DateTime"/>
      </xsd:simpleType>
    </xsd:element>
    <xsd:element name="Created-Date" ma:index="8" nillable="true" ma:displayName="Created-Date" ma:format="DateOnly" ma:internalName="Created_x002d_Date" ma:readOnly="false">
      <xsd:simpleType>
        <xsd:restriction base="dms:DateTime"/>
      </xsd:simpleType>
    </xsd:element>
    <xsd:element name="CPD" ma:index="11" nillable="true" ma:displayName="CPD" ma:decimals="2" ma:internalName="CPD" ma:readOnly="false">
      <xsd:simpleType>
        <xsd:restriction base="dms:Number"/>
      </xsd:simpleType>
    </xsd:element>
    <xsd:element name="Level" ma:index="12" nillable="true" ma:displayName="Level" ma:hidden="true" ma:internalName="Level" ma:readOnly="false">
      <xsd:simpleType>
        <xsd:restriction base="dms:Text">
          <xsd:maxLength value="255"/>
        </xsd:restriction>
      </xsd:simpleType>
    </xsd:element>
    <xsd:element name="Age_x0020_Group" ma:index="19" nillable="true" ma:displayName="Age Group" ma:format="Dropdown" ma:hidden="true" ma:internalName="Age_x0020_Group" ma:readOnly="false">
      <xsd:simpleType>
        <xsd:restriction base="dms:Text">
          <xsd:maxLength value="255"/>
        </xsd:restriction>
      </xsd:simpleType>
    </xsd:element>
    <xsd:element name="Availability" ma:index="20" nillable="true" ma:displayName="Availability" ma:hidden="true" ma:internalName="Availability" ma:readOnly="false">
      <xsd:simpleType>
        <xsd:restriction base="dms:Text">
          <xsd:maxLength value="255"/>
        </xsd:restriction>
      </xsd:simpleType>
    </xsd:element>
    <xsd:element name="External-link" ma:index="21" nillable="true" ma:displayName="External-link" ma:internalName="External_x002d_link" ma:readOnly="false">
      <xsd:simpleType>
        <xsd:restriction base="dms:Text">
          <xsd:maxLength value="255"/>
        </xsd:restriction>
      </xsd:simpleType>
    </xsd:element>
    <xsd:element name="Membership" ma:index="22" nillable="true" ma:displayName="Membership" ma:internalName="Membership" ma:readOnly="false">
      <xsd:simpleType>
        <xsd:restriction base="dms:Text">
          <xsd:maxLength value="255"/>
        </xsd:restriction>
      </xsd:simpleType>
    </xsd:element>
    <xsd:element name="new-release-expiry" ma:index="23" nillable="true" ma:displayName="new-release-expiry" ma:format="DateOnly" ma:hidden="true" ma:internalName="new_x002d_release_x002d_expiry" ma:readOnly="false">
      <xsd:simpleType>
        <xsd:restriction base="dms:DateTime"/>
      </xsd:simpleType>
    </xsd:element>
    <xsd:element name="Region" ma:index="24" nillable="true" ma:displayName="Region" ma:hidden="true" ma:internalName="Region" ma:readOnly="false">
      <xsd:simpleType>
        <xsd:restriction base="dms:Text">
          <xsd:maxLength value="255"/>
        </xsd:restriction>
      </xsd:simpleType>
    </xsd:element>
    <xsd:element name="DMS_Type" ma:index="25" nillable="true" ma:displayName="DMS_Type" ma:hidden="true" ma:internalName="DMS_Type" ma:readOnly="false">
      <xsd:simpleType>
        <xsd:restriction base="dms:Text">
          <xsd:maxLength value="255"/>
        </xsd:restriction>
      </xsd:simpleType>
    </xsd:element>
    <xsd:element name="ifb2a14d9ef14379a3042bde0b0232b7" ma:index="26" nillable="true" ma:taxonomy="true" ma:internalName="ifb2a14d9ef14379a3042bde0b0232b7" ma:taxonomyFieldName="Prototype_Content_Types" ma:displayName="Content_Types" ma:readOnly="false" ma:default="" ma:fieldId="{2fb2a14d-9ef1-4379-a304-2bde0b0232b7}" ma:sspId="599de3cb-4d49-453d-b800-5d7115dc628a" ma:termSetId="8bf43160-4240-4a14-b9c4-81e260e50208" ma:anchorId="00000000-0000-0000-0000-000000000000" ma:open="false" ma:isKeyword="false">
      <xsd:complexType>
        <xsd:sequence>
          <xsd:element ref="pc:Terms" minOccurs="0" maxOccurs="1"/>
        </xsd:sequence>
      </xsd:complexType>
    </xsd:element>
    <xsd:element name="na442cf9b07645d39bff0c316c917a88" ma:index="28" nillable="true" ma:taxonomy="true" ma:internalName="na442cf9b07645d39bff0c316c917a88" ma:taxonomyFieldName="Prototype_Education_Programs" ma:displayName="Qualifications_and_Lifelong_Learning" ma:readOnly="false" ma:default="" ma:fieldId="{7a442cf9-b076-45d3-9bff-0c316c917a88}" ma:taxonomyMulti="true" ma:sspId="599de3cb-4d49-453d-b800-5d7115dc628a" ma:termSetId="03d00ede-6ba3-415f-b99e-a9b924b20c9b" ma:anchorId="00000000-0000-0000-0000-000000000000" ma:open="false" ma:isKeyword="false">
      <xsd:complexType>
        <xsd:sequence>
          <xsd:element ref="pc:Terms" minOccurs="0" maxOccurs="1"/>
        </xsd:sequence>
      </xsd:complexType>
    </xsd:element>
    <xsd:element name="g6881e4ce23a4b13a21acda1c762ef3b" ma:index="30" nillable="true" ma:taxonomy="true" ma:internalName="g6881e4ce23a4b13a21acda1c762ef3b" ma:taxonomyFieldName="Prototype_Event_Types" ma:displayName="Event_Types" ma:readOnly="false" ma:default="" ma:fieldId="{06881e4c-e23a-4b13-a21a-cda1c762ef3b}" ma:sspId="599de3cb-4d49-453d-b800-5d7115dc628a" ma:termSetId="c11d6ec0-8d82-4edb-a7c3-61e9562d4773" ma:anchorId="00000000-0000-0000-0000-000000000000" ma:open="false" ma:isKeyword="false">
      <xsd:complexType>
        <xsd:sequence>
          <xsd:element ref="pc:Terms" minOccurs="0" maxOccurs="1"/>
        </xsd:sequence>
      </xsd:complexType>
    </xsd:element>
    <xsd:element name="c245b723492e46feb8c242c474f81c06" ma:index="32" nillable="true" ma:taxonomy="true" ma:internalName="c245b723492e46feb8c242c474f81c06" ma:taxonomyFieldName="Prototype_Tags" ma:displayName="DMS_Tags" ma:readOnly="false" ma:fieldId="{c245b723-492e-46fe-b8c2-42c474f81c06}" ma:taxonomyMulti="true" ma:sspId="599de3cb-4d49-453d-b800-5d7115dc628a" ma:termSetId="cb3da33c-e535-4ab0-b8bc-bc8e4c95dd5f" ma:anchorId="00000000-0000-0000-0000-000000000000" ma:open="false" ma:isKeyword="false">
      <xsd:complexType>
        <xsd:sequence>
          <xsd:element ref="pc:Terms" minOccurs="0" maxOccurs="1"/>
        </xsd:sequence>
      </xsd:complexType>
    </xsd:element>
    <xsd:element name="TaxCatchAll" ma:index="33" nillable="true" ma:displayName="Taxonomy Catch All Column" ma:hidden="true" ma:list="{a99bd1f2-8352-44bd-99e3-18fccfc5b22e}" ma:internalName="TaxCatchAll" ma:readOnly="false" ma:showField="CatchAllData"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TaxCatchAllLabel" ma:index="34" nillable="true" ma:displayName="Taxonomy Catch All Column1" ma:hidden="true" ma:list="{a99bd1f2-8352-44bd-99e3-18fccfc5b22e}" ma:internalName="TaxCatchAllLabel" ma:readOnly="false" ma:showField="CatchAllDataLabel"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a1da6ed942364e6aa931c032ae078b9a" ma:index="37" nillable="true" ma:taxonomy="true" ma:internalName="a1da6ed942364e6aa931c032ae078b9a" ma:taxonomyFieldName="Prototype_CPD_Activity_Format" ma:displayName="CPD_Activity_Format" ma:readOnly="false" ma:default="" ma:fieldId="{a1da6ed9-4236-4e6a-a931-c032ae078b9a}" ma:sspId="599de3cb-4d49-453d-b800-5d7115dc628a" ma:termSetId="4bf07c46-5940-460a-b59f-14a3af91a71d" ma:anchorId="00000000-0000-0000-0000-000000000000" ma:open="false" ma:isKeyword="false">
      <xsd:complexType>
        <xsd:sequence>
          <xsd:element ref="pc:Terms" minOccurs="0" maxOccurs="1"/>
        </xsd:sequence>
      </xsd:complexType>
    </xsd:element>
    <xsd:element name="lbd57a3197f24a75a016012f8260598a" ma:index="38" nillable="true" ma:taxonomy="true" ma:internalName="lbd57a3197f24a75a016012f8260598a" ma:taxonomyFieldName="Prototype_Practice_Area" ma:displayName="Practice_Area" ma:readOnly="false" ma:default="" ma:fieldId="{5bd57a31-97f2-4a75-a016-012f8260598a}" ma:taxonomyMulti="true" ma:sspId="599de3cb-4d49-453d-b800-5d7115dc628a" ma:termSetId="82bf7a2a-7f43-4f1c-b7bb-4a3a0ba5f298" ma:anchorId="00000000-0000-0000-0000-000000000000" ma:open="false" ma:isKeyword="false">
      <xsd:complexType>
        <xsd:sequence>
          <xsd:element ref="pc:Terms" minOccurs="0" maxOccurs="1"/>
        </xsd:sequence>
      </xsd:complexType>
    </xsd:element>
    <xsd:element name="No_x0020_Web_x0020_Index" ma:index="40" nillable="true" ma:displayName="No Web Index" ma:default="0" ma:internalName="No_x0020_Web_x0020_Index">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10" nillable="true" ma:displayName="Copyright" ma:hidden="true" ma:internalName="wic_System_Copyright"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09f450-3099-4ab0-9797-308ed8a26daf" elementFormDefault="qualified">
    <xsd:import namespace="http://schemas.microsoft.com/office/2006/documentManagement/types"/>
    <xsd:import namespace="http://schemas.microsoft.com/office/infopath/2007/PartnerControls"/>
    <xsd:element name="_dlc_DocId" ma:index="41" nillable="true" ma:displayName="Document ID Value" ma:description="The value of the document ID assigned to this item." ma:indexed="true" ma:internalName="_dlc_DocId" ma:readOnly="true">
      <xsd:simpleType>
        <xsd:restriction base="dms:Text"/>
      </xsd:simpleType>
    </xsd:element>
    <xsd:element name="_dlc_DocIdUrl" ma:index="4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43"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9" ma:displayName="Author"/>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599de3cb-4d49-453d-b800-5d7115dc628a" ContentTypeId="0x0101005B474B5874136940B1FCFFA385B6F80C" PreviousValue="false"/>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3A7F36D-13F6-4DF0-A1FA-99BF5BE8352E}">
  <ds:schemaRefs>
    <ds:schemaRef ds:uri="7e948e1f-1c1f-44ca-b8c3-272baaf9988d"/>
    <ds:schemaRef ds:uri="http://www.w3.org/XML/1998/namespace"/>
    <ds:schemaRef ds:uri="http://purl.org/dc/elements/1.1/"/>
    <ds:schemaRef ds:uri="3138fe39-45e2-4243-b4f0-a56ce41f1c6e"/>
    <ds:schemaRef ds:uri="http://schemas.microsoft.com/office/infopath/2007/PartnerControls"/>
    <ds:schemaRef ds:uri="http://schemas.openxmlformats.org/package/2006/metadata/core-properties"/>
    <ds:schemaRef ds:uri="http://schemas.microsoft.com/office/2006/documentManagement/types"/>
    <ds:schemaRef ds:uri="http://schemas.microsoft.com/office/2006/metadata/properties"/>
    <ds:schemaRef ds:uri="http://purl.org/dc/dcmitype/"/>
    <ds:schemaRef ds:uri="http://purl.org/dc/terms/"/>
  </ds:schemaRefs>
</ds:datastoreItem>
</file>

<file path=customXml/itemProps2.xml><?xml version="1.0" encoding="utf-8"?>
<ds:datastoreItem xmlns:ds="http://schemas.openxmlformats.org/officeDocument/2006/customXml" ds:itemID="{D1C5BB3B-F372-43FF-9698-4AAF69CFC0DE}">
  <ds:schemaRefs>
    <ds:schemaRef ds:uri="http://schemas.microsoft.com/sharepoint/v3/contenttype/forms"/>
  </ds:schemaRefs>
</ds:datastoreItem>
</file>

<file path=customXml/itemProps3.xml><?xml version="1.0" encoding="utf-8"?>
<ds:datastoreItem xmlns:ds="http://schemas.openxmlformats.org/officeDocument/2006/customXml" ds:itemID="{7DBF70C0-815E-4DE0-84AB-C79E53ABA9A9}"/>
</file>

<file path=customXml/itemProps4.xml><?xml version="1.0" encoding="utf-8"?>
<ds:datastoreItem xmlns:ds="http://schemas.openxmlformats.org/officeDocument/2006/customXml" ds:itemID="{03B15C97-850C-4542-B3A6-B2AF639FCF03}"/>
</file>

<file path=customXml/itemProps5.xml><?xml version="1.0" encoding="utf-8"?>
<ds:datastoreItem xmlns:ds="http://schemas.openxmlformats.org/officeDocument/2006/customXml" ds:itemID="{515F9117-3B81-4DB0-A3F6-36683519145A}"/>
</file>

<file path=docProps/app.xml><?xml version="1.0" encoding="utf-8"?>
<Properties xmlns="http://schemas.openxmlformats.org/officeDocument/2006/extended-properties" xmlns:vt="http://schemas.openxmlformats.org/officeDocument/2006/docPropsVTypes">
  <TotalTime>15322</TotalTime>
  <Words>1020</Words>
  <Application>Microsoft Office PowerPoint</Application>
  <PresentationFormat>Widescreen</PresentationFormat>
  <Paragraphs>177</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ABC Oracle</vt:lpstr>
      <vt:lpstr>ABC Oracle Medium</vt:lpstr>
      <vt:lpstr>Aptos</vt:lpstr>
      <vt:lpstr>Aptos Display</vt:lpstr>
      <vt:lpstr>Arial</vt:lpstr>
      <vt:lpstr>Calibri</vt:lpstr>
      <vt:lpstr>Times New Roman</vt:lpstr>
      <vt:lpstr>Office Theme</vt:lpstr>
      <vt:lpstr>Managing retirement risks in the personal financial lifecycle </vt:lpstr>
      <vt:lpstr>Contents</vt:lpstr>
      <vt:lpstr>Moneysmart as a guide to the financial lifecycle  Moneysmart a template for industry</vt:lpstr>
      <vt:lpstr>Financial Lifecycle - support from Moneysmart</vt:lpstr>
      <vt:lpstr>Impossibilities in the context  Financial literacy is low  There are not enough assets  Returns will be lower</vt:lpstr>
      <vt:lpstr>Financial literacy is low</vt:lpstr>
      <vt:lpstr>Accumulation of equities</vt:lpstr>
      <vt:lpstr>Not enough assets </vt:lpstr>
      <vt:lpstr>Consequences of too much saving </vt:lpstr>
      <vt:lpstr>Longer term, returns will be lower</vt:lpstr>
      <vt:lpstr>A control system  Optimisation  Stabilisation  Heuristics </vt:lpstr>
      <vt:lpstr> </vt:lpstr>
      <vt:lpstr>Heuristics  </vt:lpstr>
      <vt:lpstr>Stabilization heuristics 1 </vt:lpstr>
      <vt:lpstr>Stabilization heuristics 2 </vt:lpstr>
      <vt:lpstr>Lower returns &amp; stabilization</vt:lpstr>
      <vt:lpstr>Summary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Summit 2025: Towards an ecosystem offering an easier traverse of the personal financial lifecycle through to retirement</dc:title>
  <dc:creator>Anthony Asher</dc:creator>
  <cp:lastModifiedBy>Anthony Asher</cp:lastModifiedBy>
  <cp:revision>25</cp:revision>
  <dcterms:created xsi:type="dcterms:W3CDTF">2023-05-24T00:01:03Z</dcterms:created>
  <dcterms:modified xsi:type="dcterms:W3CDTF">2025-06-06T06:03:40Z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0x0101005B474B5874136940B1FCFFA385B6F80C00B91DFC3462D36342B5E9C63B1B6AF453</vt:lpwstr>
  </property>
  <property fmtid="{D5CDD505-2E9C-101B-9397-08002B2CF9AE}" pid="3" name="MediaServiceImageTags">
    <vt:lpwstr/>
  </property>
  <property fmtid="{D5CDD505-2E9C-101B-9397-08002B2CF9AE}" pid="4" name="_dlc_DocIdItemGuid">
    <vt:lpwstr>2c63bd2b-664f-4424-a556-6686756880d8</vt:lpwstr>
  </property>
  <property fmtid="{D5CDD505-2E9C-101B-9397-08002B2CF9AE}" pid="5" name="Prototype_Education_Programs">
    <vt:lpwstr/>
  </property>
  <property fmtid="{D5CDD505-2E9C-101B-9397-08002B2CF9AE}" pid="6" name="Prototype_CPD_Activity_Format">
    <vt:lpwstr>33;#Presentation Slides|d40094d7-41bb-4670-ae67-14554674b2a3</vt:lpwstr>
  </property>
  <property fmtid="{D5CDD505-2E9C-101B-9397-08002B2CF9AE}" pid="7" name="Prototype_Event_Types">
    <vt:lpwstr>38;#Major Events|741f9fd0-c1f0-4e98-ad79-70afc16eedf5</vt:lpwstr>
  </property>
  <property fmtid="{D5CDD505-2E9C-101B-9397-08002B2CF9AE}" pid="8" name="Prototype_Practice_Area">
    <vt:lpwstr>21;#Superannuation and Investments|c4023ceb-8694-42da-8304-ff16c412bbef</vt:lpwstr>
  </property>
  <property fmtid="{D5CDD505-2E9C-101B-9397-08002B2CF9AE}" pid="9" name="Prototype_Content_Types">
    <vt:lpwstr>29;#Presentation slides|82514a72-d478-4557-818e-561b0f30fbaf</vt:lpwstr>
  </property>
  <property fmtid="{D5CDD505-2E9C-101B-9397-08002B2CF9AE}" pid="10" name="Prototype_Tags">
    <vt:lpwstr>40;#Past Event|81820cd3-45f0-44e5-97c3-ef5505ffe26e;#97;#All Actuaries Summit|57ed7ee8-003a-406d-a47c-605a474390f3</vt:lpwstr>
  </property>
  <property fmtid="{D5CDD505-2E9C-101B-9397-08002B2CF9AE}" pid="11" name="lcf76f155ced4ddcb4097134ff3c332f">
    <vt:lpwstr/>
  </property>
</Properties>
</file>