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diagrams/data19.xml" ContentType="application/vnd.openxmlformats-officedocument.drawingml.diagramData+xml"/>
  <Override PartName="/ppt/diagrams/data13.xml" ContentType="application/vnd.openxmlformats-officedocument.drawingml.diagramData+xml"/>
  <Override PartName="/ppt/diagrams/data18.xml" ContentType="application/vnd.openxmlformats-officedocument.drawingml.diagramData+xml"/>
  <Override PartName="/ppt/diagrams/data5.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diagrams/data6.xml" ContentType="application/vnd.openxmlformats-officedocument.drawingml.diagramData+xml"/>
  <Override PartName="/ppt/diagrams/data7.xml" ContentType="application/vnd.openxmlformats-officedocument.drawingml.diagramData+xml"/>
  <Override PartName="/ppt/diagrams/data17.xml" ContentType="application/vnd.openxmlformats-officedocument.drawingml.diagramData+xml"/>
  <Override PartName="/ppt/diagrams/data8.xml" ContentType="application/vnd.openxmlformats-officedocument.drawingml.diagramData+xml"/>
  <Override PartName="/ppt/diagrams/data16.xml" ContentType="application/vnd.openxmlformats-officedocument.drawingml.diagramData+xml"/>
  <Override PartName="/ppt/diagrams/data9.xml" ContentType="application/vnd.openxmlformats-officedocument.drawingml.diagramData+xml"/>
  <Override PartName="/ppt/diagrams/data15.xml" ContentType="application/vnd.openxmlformats-officedocument.drawingml.diagramData+xml"/>
  <Override PartName="/ppt/diagrams/data10.xml" ContentType="application/vnd.openxmlformats-officedocument.drawingml.diagramData+xml"/>
  <Override PartName="/ppt/presentation.xml" ContentType="application/vnd.openxmlformats-officedocument.presentationml.presentation.main+xml"/>
  <Override PartName="/ppt/diagrams/data20.xml" ContentType="application/vnd.openxmlformats-officedocument.drawingml.diagramData+xml"/>
  <Override PartName="/ppt/diagrams/data2.xml" ContentType="application/vnd.openxmlformats-officedocument.drawingml.diagramData+xml"/>
  <Override PartName="/ppt/diagrams/data14.xml" ContentType="application/vnd.openxmlformats-officedocument.drawingml.diagramData+xml"/>
  <Override PartName="/ppt/diagrams/data11.xml" ContentType="application/vnd.openxmlformats-officedocument.drawingml.diagramData+xml"/>
  <Override PartName="/ppt/diagrams/data1.xml" ContentType="application/vnd.openxmlformats-officedocument.drawingml.diagramData+xml"/>
  <Override PartName="/ppt/diagrams/data3.xml" ContentType="application/vnd.openxmlformats-officedocument.drawingml.diagramData+xml"/>
  <Override PartName="/ppt/diagrams/data12.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diagrams/layout1.xml" ContentType="application/vnd.openxmlformats-officedocument.drawingml.diagramLayout+xml"/>
  <Override PartName="/ppt/diagrams/layout6.xml" ContentType="application/vnd.openxmlformats-officedocument.drawingml.diagramLayout+xml"/>
  <Override PartName="/ppt/diagrams/drawing5.xml" ContentType="application/vnd.ms-office.drawingml.diagramDrawing+xml"/>
  <Override PartName="/ppt/notesMasters/notesMaster1.xml" ContentType="application/vnd.openxmlformats-officedocument.presentationml.notesMaster+xml"/>
  <Override PartName="/ppt/diagrams/colors5.xml" ContentType="application/vnd.openxmlformats-officedocument.drawingml.diagramColors+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rawing4.xml" ContentType="application/vnd.ms-office.drawingml.diagramDrawing+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quickStyle5.xml" ContentType="application/vnd.openxmlformats-officedocument.drawingml.diagramStyle+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quickStyle14.xml" ContentType="application/vnd.openxmlformats-officedocument.drawingml.diagramStyle+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layout13.xml" ContentType="application/vnd.openxmlformats-officedocument.drawingml.diagramLayout+xml"/>
  <Override PartName="/ppt/diagrams/layout5.xml" ContentType="application/vnd.openxmlformats-officedocument.drawingml.diagramLayout+xml"/>
  <Override PartName="/ppt/diagrams/layout18.xml" ContentType="application/vnd.openxmlformats-officedocument.drawingml.diagramLayout+xml"/>
  <Override PartName="/ppt/diagrams/drawing12.xml" ContentType="application/vnd.ms-office.drawingml.diagramDrawing+xml"/>
  <Override PartName="/ppt/diagrams/colors12.xml" ContentType="application/vnd.openxmlformats-officedocument.drawingml.diagramColors+xml"/>
  <Override PartName="/ppt/diagrams/colors14.xml" ContentType="application/vnd.openxmlformats-officedocument.drawingml.diagramColors+xml"/>
  <Override PartName="/ppt/diagrams/quickStyle12.xml" ContentType="application/vnd.openxmlformats-officedocument.drawingml.diagramStyle+xml"/>
  <Override PartName="/ppt/diagrams/layout12.xml" ContentType="application/vnd.openxmlformats-officedocument.drawingml.diagramLayout+xml"/>
  <Override PartName="/ppt/diagrams/drawing11.xml" ContentType="application/vnd.ms-office.drawingml.diagramDrawing+xml"/>
  <Override PartName="/ppt/diagrams/colors11.xml" ContentType="application/vnd.openxmlformats-officedocument.drawingml.diagramColors+xml"/>
  <Override PartName="/ppt/diagrams/quickStyle11.xml" ContentType="application/vnd.openxmlformats-officedocument.drawingml.diagramStyle+xml"/>
  <Override PartName="/ppt/diagrams/layout11.xml" ContentType="application/vnd.openxmlformats-officedocument.drawingml.diagramLayout+xml"/>
  <Override PartName="/ppt/diagrams/drawing10.xml" ContentType="application/vnd.ms-office.drawingml.diagramDrawing+xml"/>
  <Override PartName="/ppt/diagrams/colors10.xml" ContentType="application/vnd.openxmlformats-officedocument.drawingml.diagramColors+xml"/>
  <Override PartName="/ppt/diagrams/quickStyle10.xml" ContentType="application/vnd.openxmlformats-officedocument.drawingml.diagramStyle+xml"/>
  <Override PartName="/ppt/diagrams/layout10.xml" ContentType="application/vnd.openxmlformats-officedocument.drawingml.diagramLayout+xml"/>
  <Override PartName="/ppt/diagrams/drawing9.xml" ContentType="application/vnd.ms-office.drawingml.diagramDrawing+xml"/>
  <Override PartName="/ppt/diagrams/colors9.xml" ContentType="application/vnd.openxmlformats-officedocument.drawingml.diagramColors+xml"/>
  <Override PartName="/ppt/diagrams/quickStyle9.xml" ContentType="application/vnd.openxmlformats-officedocument.drawingml.diagramStyle+xml"/>
  <Override PartName="/ppt/diagrams/layout9.xml" ContentType="application/vnd.openxmlformats-officedocument.drawingml.diagramLayout+xml"/>
  <Override PartName="/ppt/diagrams/colors8.xml" ContentType="application/vnd.openxmlformats-officedocument.drawingml.diagramColors+xml"/>
  <Override PartName="/ppt/diagrams/drawing14.xml" ContentType="application/vnd.ms-office.drawingml.diagramDrawing+xml"/>
  <Override PartName="/ppt/diagrams/drawing13.xml" ContentType="application/vnd.ms-office.drawingml.diagramDrawing+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layout14.xml" ContentType="application/vnd.openxmlformats-officedocument.drawingml.diagramLayout+xml"/>
  <Override PartName="/ppt/diagrams/colors13.xml" ContentType="application/vnd.openxmlformats-officedocument.drawingml.diagramColors+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quickStyle13.xml" ContentType="application/vnd.openxmlformats-officedocument.drawingml.diagramStyle+xml"/>
  <Override PartName="/ppt/diagrams/quickStyle8.xml" ContentType="application/vnd.openxmlformats-officedocument.drawingml.diagramStyle+xml"/>
  <Override PartName="/ppt/diagrams/layout8.xml" ContentType="application/vnd.openxmlformats-officedocument.drawingml.diagramLayout+xml"/>
  <Override PartName="/ppt/diagrams/drawing8.xml" ContentType="application/vnd.ms-office.drawingml.diagramDrawing+xml"/>
  <Override PartName="/ppt/diagrams/drawing7.xml" ContentType="application/vnd.ms-office.drawingml.diagramDrawing+xml"/>
  <Override PartName="/ppt/diagrams/colors7.xml" ContentType="application/vnd.openxmlformats-officedocument.drawingml.diagramColors+xml"/>
  <Override PartName="/ppt/diagrams/layout17.xml" ContentType="application/vnd.openxmlformats-officedocument.drawingml.diagramLayout+xml"/>
  <Override PartName="/ppt/diagrams/quickStyle7.xml" ContentType="application/vnd.openxmlformats-officedocument.drawingml.diagramStyle+xml"/>
  <Override PartName="/ppt/diagrams/layout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6.xml" ContentType="application/vnd.ms-office.drawingml.diagramDrawing+xml"/>
  <Override PartName="/ppt/diagrams/colors6.xml" ContentType="application/vnd.openxmlformats-officedocument.drawingml.diagramColors+xml"/>
  <Override PartName="/ppt/diagrams/drawing17.xml" ContentType="application/vnd.ms-office.drawingml.diagramDrawing+xml"/>
  <Override PartName="/ppt/diagrams/quickStyle6.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81" r:id="rId5"/>
    <p:sldId id="282" r:id="rId6"/>
    <p:sldId id="283" r:id="rId7"/>
    <p:sldId id="284" r:id="rId8"/>
    <p:sldId id="285" r:id="rId9"/>
    <p:sldId id="293" r:id="rId10"/>
    <p:sldId id="294" r:id="rId11"/>
    <p:sldId id="295" r:id="rId12"/>
    <p:sldId id="296" r:id="rId13"/>
    <p:sldId id="288" r:id="rId14"/>
    <p:sldId id="297" r:id="rId15"/>
    <p:sldId id="301" r:id="rId16"/>
    <p:sldId id="302" r:id="rId17"/>
    <p:sldId id="303" r:id="rId18"/>
    <p:sldId id="305" r:id="rId19"/>
    <p:sldId id="306" r:id="rId20"/>
    <p:sldId id="307" r:id="rId21"/>
    <p:sldId id="308" r:id="rId22"/>
    <p:sldId id="309" r:id="rId23"/>
    <p:sldId id="310" r:id="rId24"/>
    <p:sldId id="298" r:id="rId25"/>
    <p:sldId id="299" r:id="rId26"/>
    <p:sldId id="30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F630B4-CB42-47B3-8BE1-FFCEA74808B4}" v="95" dt="2025-06-04T11:42:31.439"/>
    <p1510:client id="{627A6915-0180-4FFD-A1B8-7783477CDF66}" v="1053" dt="2025-06-04T05:54:42.4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88" autoAdjust="0"/>
  </p:normalViewPr>
  <p:slideViewPr>
    <p:cSldViewPr snapToGrid="0">
      <p:cViewPr varScale="1">
        <p:scale>
          <a:sx n="94" d="100"/>
          <a:sy n="94" d="100"/>
        </p:scale>
        <p:origin x="119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ustomXml" Target="../customXml/item4.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35" Type="http://schemas.openxmlformats.org/officeDocument/2006/relationships/customXml" Target="../customXml/item5.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dPt>
            <c:idx val="0"/>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1-D1A2-4508-9020-9AF98556DE57}"/>
              </c:ext>
            </c:extLst>
          </c:dPt>
          <c:dPt>
            <c:idx val="1"/>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3-D1A2-4508-9020-9AF98556DE57}"/>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5-D1A2-4508-9020-9AF98556DE57}"/>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7-D1A2-4508-9020-9AF98556DE57}"/>
              </c:ext>
            </c:extLst>
          </c:dPt>
          <c:dLbls>
            <c:dLbl>
              <c:idx val="0"/>
              <c:layout>
                <c:manualLayout>
                  <c:x val="0.1324394474605585"/>
                  <c:y val="-3.1892072635016991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A2-4508-9020-9AF98556DE57}"/>
                </c:ext>
              </c:extLst>
            </c:dLbl>
            <c:dLbl>
              <c:idx val="1"/>
              <c:layout>
                <c:manualLayout>
                  <c:x val="0.11904761904761904"/>
                  <c:y val="5.797101449275362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1A2-4508-9020-9AF98556DE57}"/>
                </c:ext>
              </c:extLst>
            </c:dLbl>
            <c:dLbl>
              <c:idx val="2"/>
              <c:layout>
                <c:manualLayout>
                  <c:x val="-0.18498168498168499"/>
                  <c:y val="-1.2503407705063114E-16"/>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1A2-4508-9020-9AF98556DE57}"/>
                </c:ext>
              </c:extLst>
            </c:dLbl>
            <c:dLbl>
              <c:idx val="3"/>
              <c:layout>
                <c:manualLayout>
                  <c:x val="-0.16117216117216121"/>
                  <c:y val="-2.3870417732310346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1A2-4508-9020-9AF98556DE57}"/>
                </c:ext>
              </c:extLst>
            </c:dLbl>
            <c:spPr>
              <a:noFill/>
              <a:ln w="6350">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ln>
                      <a:noFill/>
                    </a:ln>
                    <a:solidFill>
                      <a:schemeClr val="tx1"/>
                    </a:solidFill>
                    <a:latin typeface="+mn-lt"/>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Sheet1!$E$8:$E$11</c:f>
              <c:strCache>
                <c:ptCount val="4"/>
                <c:pt idx="0">
                  <c:v>No impact</c:v>
                </c:pt>
                <c:pt idx="1">
                  <c:v>Claims Declined</c:v>
                </c:pt>
                <c:pt idx="2">
                  <c:v>Reduced Claims Value</c:v>
                </c:pt>
                <c:pt idx="3">
                  <c:v>Unknown</c:v>
                </c:pt>
              </c:strCache>
            </c:strRef>
          </c:cat>
          <c:val>
            <c:numRef>
              <c:f>Sheet1!$F$8:$F$11</c:f>
              <c:numCache>
                <c:formatCode>0%</c:formatCode>
                <c:ptCount val="4"/>
                <c:pt idx="0">
                  <c:v>0.31</c:v>
                </c:pt>
                <c:pt idx="1">
                  <c:v>7.0000000000000007E-2</c:v>
                </c:pt>
                <c:pt idx="2">
                  <c:v>0.41</c:v>
                </c:pt>
                <c:pt idx="3">
                  <c:v>0.21</c:v>
                </c:pt>
              </c:numCache>
            </c:numRef>
          </c:val>
          <c:extLst>
            <c:ext xmlns:c16="http://schemas.microsoft.com/office/drawing/2014/chart" uri="{C3380CC4-5D6E-409C-BE32-E72D297353CC}">
              <c16:uniqueId val="{00000008-D1A2-4508-9020-9AF98556DE57}"/>
            </c:ext>
          </c:extLst>
        </c:ser>
        <c:dLbls>
          <c:showLegendKey val="0"/>
          <c:showVal val="0"/>
          <c:showCatName val="0"/>
          <c:showSerName val="0"/>
          <c:showPercent val="0"/>
          <c:showBubbleSize val="0"/>
          <c:showLeaderLines val="0"/>
        </c:dLbls>
        <c:firstSliceAng val="0"/>
        <c:holeSize val="6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png"/></Relationships>
</file>

<file path=ppt/diagrams/_rels/data10.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image" Target="../media/image22.png"/></Relationships>
</file>

<file path=ppt/diagrams/_rels/data11.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image" Target="../media/image24.png"/></Relationships>
</file>

<file path=ppt/diagrams/_rels/data12.xml.rels><?xml version="1.0" encoding="UTF-8" standalone="yes"?>
<Relationships xmlns="http://schemas.openxmlformats.org/package/2006/relationships"><Relationship Id="rId2" Type="http://schemas.openxmlformats.org/officeDocument/2006/relationships/image" Target="../media/image27.svg"/><Relationship Id="rId1" Type="http://schemas.openxmlformats.org/officeDocument/2006/relationships/image" Target="../media/image26.png"/></Relationships>
</file>

<file path=ppt/diagrams/_rels/data13.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image" Target="../media/image28.png"/></Relationships>
</file>

<file path=ppt/diagrams/_rels/data14.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png"/></Relationships>
</file>

<file path=ppt/diagrams/_rels/data15.xml.rels><?xml version="1.0" encoding="UTF-8" standalone="yes"?>
<Relationships xmlns="http://schemas.openxmlformats.org/package/2006/relationships"><Relationship Id="rId2" Type="http://schemas.openxmlformats.org/officeDocument/2006/relationships/image" Target="../media/image33.svg"/><Relationship Id="rId1" Type="http://schemas.openxmlformats.org/officeDocument/2006/relationships/image" Target="../media/image32.png"/></Relationships>
</file>

<file path=ppt/diagrams/_rels/data16.xml.rels><?xml version="1.0" encoding="UTF-8" standalone="yes"?>
<Relationships xmlns="http://schemas.openxmlformats.org/package/2006/relationships"><Relationship Id="rId2" Type="http://schemas.openxmlformats.org/officeDocument/2006/relationships/image" Target="../media/image35.svg"/><Relationship Id="rId1" Type="http://schemas.openxmlformats.org/officeDocument/2006/relationships/image" Target="../media/image34.png"/></Relationships>
</file>

<file path=ppt/diagrams/_rels/data17.xml.rels><?xml version="1.0" encoding="UTF-8" standalone="yes"?>
<Relationships xmlns="http://schemas.openxmlformats.org/package/2006/relationships"><Relationship Id="rId2" Type="http://schemas.openxmlformats.org/officeDocument/2006/relationships/image" Target="../media/image37.svg"/><Relationship Id="rId1" Type="http://schemas.openxmlformats.org/officeDocument/2006/relationships/image" Target="../media/image36.png"/></Relationships>
</file>

<file path=ppt/diagrams/_rels/data18.xml.rels><?xml version="1.0" encoding="UTF-8" standalone="yes"?>
<Relationships xmlns="http://schemas.openxmlformats.org/package/2006/relationships"><Relationship Id="rId2" Type="http://schemas.openxmlformats.org/officeDocument/2006/relationships/image" Target="../media/image39.svg"/><Relationship Id="rId1" Type="http://schemas.openxmlformats.org/officeDocument/2006/relationships/image" Target="../media/image38.png"/></Relationships>
</file>

<file path=ppt/diagrams/_rels/data19.xml.rels><?xml version="1.0" encoding="UTF-8" standalone="yes"?>
<Relationships xmlns="http://schemas.openxmlformats.org/package/2006/relationships"><Relationship Id="rId2" Type="http://schemas.openxmlformats.org/officeDocument/2006/relationships/image" Target="../media/image41.svg"/><Relationship Id="rId1" Type="http://schemas.openxmlformats.org/officeDocument/2006/relationships/image" Target="../media/image40.png"/></Relationships>
</file>

<file path=ppt/diagrams/_rels/data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diagrams/_rels/data20.xml.rels><?xml version="1.0" encoding="UTF-8" standalone="yes"?>
<Relationships xmlns="http://schemas.openxmlformats.org/package/2006/relationships"><Relationship Id="rId2" Type="http://schemas.openxmlformats.org/officeDocument/2006/relationships/image" Target="../media/image43.svg"/><Relationship Id="rId1" Type="http://schemas.openxmlformats.org/officeDocument/2006/relationships/image" Target="../media/image42.png"/></Relationships>
</file>

<file path=ppt/diagrams/_rels/data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diagrams/_rels/data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diagrams/_rels/data6.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image" Target="../media/image14.png"/></Relationships>
</file>

<file path=ppt/diagrams/_rels/data7.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image" Target="../media/image16.png"/></Relationships>
</file>

<file path=ppt/diagrams/_rels/data8.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ata9.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png"/></Relationships>
</file>

<file path=ppt/diagrams/_rels/drawing10.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image" Target="../media/image22.png"/></Relationships>
</file>

<file path=ppt/diagrams/_rels/drawing11.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image" Target="../media/image24.png"/></Relationships>
</file>

<file path=ppt/diagrams/_rels/drawing12.xml.rels><?xml version="1.0" encoding="UTF-8" standalone="yes"?>
<Relationships xmlns="http://schemas.openxmlformats.org/package/2006/relationships"><Relationship Id="rId2" Type="http://schemas.openxmlformats.org/officeDocument/2006/relationships/image" Target="../media/image27.svg"/><Relationship Id="rId1" Type="http://schemas.openxmlformats.org/officeDocument/2006/relationships/image" Target="../media/image26.png"/></Relationships>
</file>

<file path=ppt/diagrams/_rels/drawing13.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image" Target="../media/image28.png"/></Relationships>
</file>

<file path=ppt/diagrams/_rels/drawing14.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png"/></Relationships>
</file>

<file path=ppt/diagrams/_rels/drawing15.xml.rels><?xml version="1.0" encoding="UTF-8" standalone="yes"?>
<Relationships xmlns="http://schemas.openxmlformats.org/package/2006/relationships"><Relationship Id="rId2" Type="http://schemas.openxmlformats.org/officeDocument/2006/relationships/image" Target="../media/image33.svg"/><Relationship Id="rId1" Type="http://schemas.openxmlformats.org/officeDocument/2006/relationships/image" Target="../media/image32.png"/></Relationships>
</file>

<file path=ppt/diagrams/_rels/drawing16.xml.rels><?xml version="1.0" encoding="UTF-8" standalone="yes"?>
<Relationships xmlns="http://schemas.openxmlformats.org/package/2006/relationships"><Relationship Id="rId2" Type="http://schemas.openxmlformats.org/officeDocument/2006/relationships/image" Target="../media/image35.svg"/><Relationship Id="rId1" Type="http://schemas.openxmlformats.org/officeDocument/2006/relationships/image" Target="../media/image34.png"/></Relationships>
</file>

<file path=ppt/diagrams/_rels/drawing17.xml.rels><?xml version="1.0" encoding="UTF-8" standalone="yes"?>
<Relationships xmlns="http://schemas.openxmlformats.org/package/2006/relationships"><Relationship Id="rId2" Type="http://schemas.openxmlformats.org/officeDocument/2006/relationships/image" Target="../media/image37.svg"/><Relationship Id="rId1" Type="http://schemas.openxmlformats.org/officeDocument/2006/relationships/image" Target="../media/image36.png"/></Relationships>
</file>

<file path=ppt/diagrams/_rels/drawing18.xml.rels><?xml version="1.0" encoding="UTF-8" standalone="yes"?>
<Relationships xmlns="http://schemas.openxmlformats.org/package/2006/relationships"><Relationship Id="rId2" Type="http://schemas.openxmlformats.org/officeDocument/2006/relationships/image" Target="../media/image39.svg"/><Relationship Id="rId1" Type="http://schemas.openxmlformats.org/officeDocument/2006/relationships/image" Target="../media/image38.png"/></Relationships>
</file>

<file path=ppt/diagrams/_rels/drawing19.xml.rels><?xml version="1.0" encoding="UTF-8" standalone="yes"?>
<Relationships xmlns="http://schemas.openxmlformats.org/package/2006/relationships"><Relationship Id="rId2" Type="http://schemas.openxmlformats.org/officeDocument/2006/relationships/image" Target="../media/image41.svg"/><Relationship Id="rId1" Type="http://schemas.openxmlformats.org/officeDocument/2006/relationships/image" Target="../media/image40.png"/></Relationships>
</file>

<file path=ppt/diagrams/_rels/drawing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diagrams/_rels/drawing20.xml.rels><?xml version="1.0" encoding="UTF-8" standalone="yes"?>
<Relationships xmlns="http://schemas.openxmlformats.org/package/2006/relationships"><Relationship Id="rId2" Type="http://schemas.openxmlformats.org/officeDocument/2006/relationships/image" Target="../media/image43.svg"/><Relationship Id="rId1" Type="http://schemas.openxmlformats.org/officeDocument/2006/relationships/image" Target="../media/image42.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diagrams/_rels/drawing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diagrams/_rels/drawing6.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image" Target="../media/image14.png"/></Relationships>
</file>

<file path=ppt/diagrams/_rels/drawing7.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image" Target="../media/image16.png"/></Relationships>
</file>

<file path=ppt/diagrams/_rels/drawing8.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rawing9.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343A36-37DD-4C92-8F11-C020C647DF92}" type="doc">
      <dgm:prSet loTypeId="urn:microsoft.com/office/officeart/2005/8/layout/vList4" loCatId="list" qsTypeId="urn:microsoft.com/office/officeart/2005/8/quickstyle/simple5" qsCatId="simple" csTypeId="urn:microsoft.com/office/officeart/2005/8/colors/accent1_1" csCatId="accent1" phldr="1"/>
      <dgm:spPr/>
      <dgm:t>
        <a:bodyPr/>
        <a:lstStyle/>
        <a:p>
          <a:endParaRPr lang="en-AU"/>
        </a:p>
      </dgm:t>
    </dgm:pt>
    <dgm:pt modelId="{49FAFD4C-25A9-4D8C-8F29-0227FA86C961}">
      <dgm:prSet phldrT="[Text]"/>
      <dgm:spPr/>
      <dgm:t>
        <a:bodyPr/>
        <a:lstStyle/>
        <a:p>
          <a:r>
            <a:rPr lang="en-US" b="1"/>
            <a:t>Challenge</a:t>
          </a:r>
          <a:endParaRPr lang="en-AU" b="1"/>
        </a:p>
      </dgm:t>
    </dgm:pt>
    <dgm:pt modelId="{557F6490-423E-4F05-84E3-44713145441F}" type="parTrans" cxnId="{6D37DDAD-AEC9-427A-BBE0-CC8258BE64D4}">
      <dgm:prSet/>
      <dgm:spPr/>
      <dgm:t>
        <a:bodyPr/>
        <a:lstStyle/>
        <a:p>
          <a:endParaRPr lang="en-AU"/>
        </a:p>
      </dgm:t>
    </dgm:pt>
    <dgm:pt modelId="{2408F587-28DB-4382-B0CF-BD87304D6493}" type="sibTrans" cxnId="{6D37DDAD-AEC9-427A-BBE0-CC8258BE64D4}">
      <dgm:prSet/>
      <dgm:spPr/>
      <dgm:t>
        <a:bodyPr/>
        <a:lstStyle/>
        <a:p>
          <a:endParaRPr lang="en-AU"/>
        </a:p>
      </dgm:t>
    </dgm:pt>
    <dgm:pt modelId="{126287B2-3EE0-42DA-9449-5874CFAA5143}">
      <dgm:prSet phldrT="[Text]"/>
      <dgm:spPr/>
      <dgm:t>
        <a:bodyPr/>
        <a:lstStyle/>
        <a:p>
          <a:r>
            <a:rPr lang="en-US"/>
            <a:t>Previously business income was not offset</a:t>
          </a:r>
          <a:endParaRPr lang="en-AU" dirty="0"/>
        </a:p>
      </dgm:t>
    </dgm:pt>
    <dgm:pt modelId="{BA19282F-2DA6-4798-8B7C-67DA5A3C41EC}" type="parTrans" cxnId="{973A7898-F1DF-4848-A29B-9D9299B0AA50}">
      <dgm:prSet/>
      <dgm:spPr/>
      <dgm:t>
        <a:bodyPr/>
        <a:lstStyle/>
        <a:p>
          <a:endParaRPr lang="en-AU"/>
        </a:p>
      </dgm:t>
    </dgm:pt>
    <dgm:pt modelId="{5F62BAF7-3EA9-4B7D-98C8-E7F4ECBC47F6}" type="sibTrans" cxnId="{973A7898-F1DF-4848-A29B-9D9299B0AA50}">
      <dgm:prSet/>
      <dgm:spPr/>
      <dgm:t>
        <a:bodyPr/>
        <a:lstStyle/>
        <a:p>
          <a:endParaRPr lang="en-AU"/>
        </a:p>
      </dgm:t>
    </dgm:pt>
    <dgm:pt modelId="{CF7F4F46-892C-48BA-AB26-FA8ADF304027}">
      <dgm:prSet phldrT="[Text]"/>
      <dgm:spPr/>
      <dgm:t>
        <a:bodyPr/>
        <a:lstStyle/>
        <a:p>
          <a:r>
            <a:rPr lang="en-US"/>
            <a:t>Assess business income on ongoing basis</a:t>
          </a:r>
          <a:endParaRPr lang="en-AU"/>
        </a:p>
      </dgm:t>
    </dgm:pt>
    <dgm:pt modelId="{BC6D6F03-48ED-4476-91D4-72C980315CA2}" type="parTrans" cxnId="{FAE5C77D-9608-4D91-8432-13E948122594}">
      <dgm:prSet/>
      <dgm:spPr/>
      <dgm:t>
        <a:bodyPr/>
        <a:lstStyle/>
        <a:p>
          <a:endParaRPr lang="en-AU"/>
        </a:p>
      </dgm:t>
    </dgm:pt>
    <dgm:pt modelId="{02825E29-49BB-4F28-8D74-8A9B327351E2}" type="sibTrans" cxnId="{FAE5C77D-9608-4D91-8432-13E948122594}">
      <dgm:prSet/>
      <dgm:spPr/>
      <dgm:t>
        <a:bodyPr/>
        <a:lstStyle/>
        <a:p>
          <a:endParaRPr lang="en-AU"/>
        </a:p>
      </dgm:t>
    </dgm:pt>
    <dgm:pt modelId="{E1E5841F-ECA0-4C23-AE4F-E340E82B53FF}">
      <dgm:prSet phldrT="[Text]"/>
      <dgm:spPr/>
      <dgm:t>
        <a:bodyPr/>
        <a:lstStyle/>
        <a:p>
          <a:r>
            <a:rPr lang="en-US" b="1"/>
            <a:t>Recommendation</a:t>
          </a:r>
          <a:endParaRPr lang="en-AU" b="1"/>
        </a:p>
      </dgm:t>
    </dgm:pt>
    <dgm:pt modelId="{8BECFCB4-3014-4961-A2BC-C4B084342AB7}" type="parTrans" cxnId="{F04DD203-95B5-4B66-95C2-B5D04EAB8E1D}">
      <dgm:prSet/>
      <dgm:spPr/>
      <dgm:t>
        <a:bodyPr/>
        <a:lstStyle/>
        <a:p>
          <a:endParaRPr lang="en-AU"/>
        </a:p>
      </dgm:t>
    </dgm:pt>
    <dgm:pt modelId="{8BD730B9-E18C-4FFB-84DD-B94081B2F2A4}" type="sibTrans" cxnId="{F04DD203-95B5-4B66-95C2-B5D04EAB8E1D}">
      <dgm:prSet/>
      <dgm:spPr/>
      <dgm:t>
        <a:bodyPr/>
        <a:lstStyle/>
        <a:p>
          <a:endParaRPr lang="en-AU"/>
        </a:p>
      </dgm:t>
    </dgm:pt>
    <dgm:pt modelId="{A848C0F3-9992-43F6-8B07-F6CA5E59DE2A}">
      <dgm:prSet phldrT="[Text]"/>
      <dgm:spPr/>
      <dgm:t>
        <a:bodyPr/>
        <a:lstStyle/>
        <a:p>
          <a:pPr>
            <a:buFont typeface="Arial" panose="020B0604020202020204" pitchFamily="34" charset="0"/>
            <a:buChar char="•"/>
          </a:pPr>
          <a:r>
            <a:rPr lang="en-US"/>
            <a:t>Additional time required should be factored into claims assessors' workloads</a:t>
          </a:r>
          <a:endParaRPr lang="en-AU"/>
        </a:p>
      </dgm:t>
    </dgm:pt>
    <dgm:pt modelId="{C6FA3836-0FC6-4B00-985A-272DC63A52F8}" type="parTrans" cxnId="{06DF9715-8AA5-41A1-902A-31C3F4AEB8EC}">
      <dgm:prSet/>
      <dgm:spPr/>
      <dgm:t>
        <a:bodyPr/>
        <a:lstStyle/>
        <a:p>
          <a:endParaRPr lang="en-AU"/>
        </a:p>
      </dgm:t>
    </dgm:pt>
    <dgm:pt modelId="{D0CF2C5E-2BCA-41B7-BEE3-F2A2A90EF22D}" type="sibTrans" cxnId="{06DF9715-8AA5-41A1-902A-31C3F4AEB8EC}">
      <dgm:prSet/>
      <dgm:spPr/>
      <dgm:t>
        <a:bodyPr/>
        <a:lstStyle/>
        <a:p>
          <a:endParaRPr lang="en-AU"/>
        </a:p>
      </dgm:t>
    </dgm:pt>
    <dgm:pt modelId="{94E88EB4-E1E0-4337-BDCE-250B74BA6D20}">
      <dgm:prSet phldrT="[Text]"/>
      <dgm:spPr/>
      <dgm:t>
        <a:bodyPr/>
        <a:lstStyle/>
        <a:p>
          <a:r>
            <a:rPr lang="en-US"/>
            <a:t>Recruit Forensic Accountant</a:t>
          </a:r>
          <a:endParaRPr lang="en-AU"/>
        </a:p>
      </dgm:t>
    </dgm:pt>
    <dgm:pt modelId="{AAE71D21-CAD7-4ADE-A256-2565F56DDEF0}" type="parTrans" cxnId="{AE475667-839E-47E0-955F-2A7554E4CB00}">
      <dgm:prSet/>
      <dgm:spPr/>
      <dgm:t>
        <a:bodyPr/>
        <a:lstStyle/>
        <a:p>
          <a:endParaRPr lang="en-AU"/>
        </a:p>
      </dgm:t>
    </dgm:pt>
    <dgm:pt modelId="{E261EB41-696C-482F-A767-84A03ED1E23B}" type="sibTrans" cxnId="{AE475667-839E-47E0-955F-2A7554E4CB00}">
      <dgm:prSet/>
      <dgm:spPr/>
      <dgm:t>
        <a:bodyPr/>
        <a:lstStyle/>
        <a:p>
          <a:endParaRPr lang="en-AU"/>
        </a:p>
      </dgm:t>
    </dgm:pt>
    <dgm:pt modelId="{8632EA23-16DC-4873-9040-1D9638667567}">
      <dgm:prSet phldrT="[Text]"/>
      <dgm:spPr/>
      <dgm:t>
        <a:bodyPr/>
        <a:lstStyle/>
        <a:p>
          <a:endParaRPr lang="en-AU"/>
        </a:p>
      </dgm:t>
    </dgm:pt>
    <dgm:pt modelId="{743B3260-62E0-4988-9CED-115504CAC51F}" type="parTrans" cxnId="{3F7CFE63-AF4B-4A18-84A9-73A7B407FCFB}">
      <dgm:prSet/>
      <dgm:spPr/>
      <dgm:t>
        <a:bodyPr/>
        <a:lstStyle/>
        <a:p>
          <a:endParaRPr lang="en-AU"/>
        </a:p>
      </dgm:t>
    </dgm:pt>
    <dgm:pt modelId="{05C310A6-A771-43C0-9792-43DB038F4F5E}" type="sibTrans" cxnId="{3F7CFE63-AF4B-4A18-84A9-73A7B407FCFB}">
      <dgm:prSet/>
      <dgm:spPr/>
      <dgm:t>
        <a:bodyPr/>
        <a:lstStyle/>
        <a:p>
          <a:endParaRPr lang="en-AU"/>
        </a:p>
      </dgm:t>
    </dgm:pt>
    <dgm:pt modelId="{3278BFAF-DA85-4C79-AECD-3528A088A6B2}">
      <dgm:prSet phldrT="[Text]"/>
      <dgm:spPr/>
      <dgm:t>
        <a:bodyPr/>
        <a:lstStyle/>
        <a:p>
          <a:r>
            <a:rPr lang="en-US"/>
            <a:t>Assess financial information of business</a:t>
          </a:r>
          <a:endParaRPr lang="en-AU"/>
        </a:p>
      </dgm:t>
    </dgm:pt>
    <dgm:pt modelId="{38A0B68A-7648-46BA-8AF3-6AAE687EF418}" type="parTrans" cxnId="{C9E7107F-E67D-4F6F-8A1E-0B23BF60B047}">
      <dgm:prSet/>
      <dgm:spPr/>
      <dgm:t>
        <a:bodyPr/>
        <a:lstStyle/>
        <a:p>
          <a:endParaRPr lang="en-AU"/>
        </a:p>
      </dgm:t>
    </dgm:pt>
    <dgm:pt modelId="{F94C65A6-47B4-4AA4-8738-A5FAF0707C7A}" type="sibTrans" cxnId="{C9E7107F-E67D-4F6F-8A1E-0B23BF60B047}">
      <dgm:prSet/>
      <dgm:spPr/>
      <dgm:t>
        <a:bodyPr/>
        <a:lstStyle/>
        <a:p>
          <a:endParaRPr lang="en-AU"/>
        </a:p>
      </dgm:t>
    </dgm:pt>
    <dgm:pt modelId="{82E69006-4FF2-4CDA-82D6-395E8552669A}">
      <dgm:prSet phldrT="[Text]"/>
      <dgm:spPr/>
      <dgm:t>
        <a:bodyPr/>
        <a:lstStyle/>
        <a:p>
          <a:r>
            <a:rPr lang="en-US"/>
            <a:t>Policy terms may vary – PDI may be either 12 or 24 months</a:t>
          </a:r>
          <a:endParaRPr lang="en-AU"/>
        </a:p>
      </dgm:t>
    </dgm:pt>
    <dgm:pt modelId="{D7703CE2-C8D2-46D2-9844-39EDAC5C6D30}" type="parTrans" cxnId="{819DBA88-7BF3-4283-9784-9EB78A486565}">
      <dgm:prSet/>
      <dgm:spPr/>
      <dgm:t>
        <a:bodyPr/>
        <a:lstStyle/>
        <a:p>
          <a:endParaRPr lang="en-AU"/>
        </a:p>
      </dgm:t>
    </dgm:pt>
    <dgm:pt modelId="{AC3227E8-66ED-4D64-979F-5EBC6A2C1ADC}" type="sibTrans" cxnId="{819DBA88-7BF3-4283-9784-9EB78A486565}">
      <dgm:prSet/>
      <dgm:spPr/>
      <dgm:t>
        <a:bodyPr/>
        <a:lstStyle/>
        <a:p>
          <a:endParaRPr lang="en-AU"/>
        </a:p>
      </dgm:t>
    </dgm:pt>
    <dgm:pt modelId="{1C34E1B0-94F1-4DB8-91A7-93E64EDB846A}">
      <dgm:prSet phldrT="[Text]"/>
      <dgm:spPr/>
      <dgm:t>
        <a:bodyPr/>
        <a:lstStyle/>
        <a:p>
          <a:r>
            <a:rPr lang="en-US"/>
            <a:t>Access to Forensic Accountant</a:t>
          </a:r>
          <a:endParaRPr lang="en-AU"/>
        </a:p>
      </dgm:t>
    </dgm:pt>
    <dgm:pt modelId="{C5670F87-5914-4435-8C92-8AD155871577}" type="parTrans" cxnId="{93D1C0EA-D717-46A8-BCCF-B1D54908D3EB}">
      <dgm:prSet/>
      <dgm:spPr/>
      <dgm:t>
        <a:bodyPr/>
        <a:lstStyle/>
        <a:p>
          <a:endParaRPr lang="en-AU"/>
        </a:p>
      </dgm:t>
    </dgm:pt>
    <dgm:pt modelId="{632DFF09-5F0B-4A1A-A7B4-F0FC90102369}" type="sibTrans" cxnId="{93D1C0EA-D717-46A8-BCCF-B1D54908D3EB}">
      <dgm:prSet/>
      <dgm:spPr/>
      <dgm:t>
        <a:bodyPr/>
        <a:lstStyle/>
        <a:p>
          <a:endParaRPr lang="en-AU"/>
        </a:p>
      </dgm:t>
    </dgm:pt>
    <dgm:pt modelId="{4968E1EE-FE04-4289-917E-6F5C49A2D47F}">
      <dgm:prSet phldrT="[Text]"/>
      <dgm:spPr/>
      <dgm:t>
        <a:bodyPr/>
        <a:lstStyle/>
        <a:p>
          <a:r>
            <a:rPr lang="en-US"/>
            <a:t>Feedback to underwriting team</a:t>
          </a:r>
          <a:endParaRPr lang="en-AU"/>
        </a:p>
      </dgm:t>
    </dgm:pt>
    <dgm:pt modelId="{43D6E4F0-4FED-4064-B19D-AA0745FF13E2}" type="parTrans" cxnId="{3036486F-4300-49B1-86ED-5CDBE1B6B4EA}">
      <dgm:prSet/>
      <dgm:spPr/>
      <dgm:t>
        <a:bodyPr/>
        <a:lstStyle/>
        <a:p>
          <a:endParaRPr lang="en-AU"/>
        </a:p>
      </dgm:t>
    </dgm:pt>
    <dgm:pt modelId="{BD2E0BB2-F768-4DC6-88C3-4B1240DCE7EA}" type="sibTrans" cxnId="{3036486F-4300-49B1-86ED-5CDBE1B6B4EA}">
      <dgm:prSet/>
      <dgm:spPr/>
      <dgm:t>
        <a:bodyPr/>
        <a:lstStyle/>
        <a:p>
          <a:endParaRPr lang="en-AU"/>
        </a:p>
      </dgm:t>
    </dgm:pt>
    <dgm:pt modelId="{5310450A-465F-464B-979D-EC0213409394}">
      <dgm:prSet/>
      <dgm:spPr/>
      <dgm:t>
        <a:bodyPr/>
        <a:lstStyle/>
        <a:p>
          <a:r>
            <a:rPr lang="en-US"/>
            <a:t>Materiality consideration based on claim condition</a:t>
          </a:r>
        </a:p>
      </dgm:t>
    </dgm:pt>
    <dgm:pt modelId="{FA783786-A58F-481B-B344-660B59CA3BAD}" type="parTrans" cxnId="{FBB09175-BA91-43B6-9313-BA15347FFBF7}">
      <dgm:prSet/>
      <dgm:spPr/>
      <dgm:t>
        <a:bodyPr/>
        <a:lstStyle/>
        <a:p>
          <a:endParaRPr lang="en-AU"/>
        </a:p>
      </dgm:t>
    </dgm:pt>
    <dgm:pt modelId="{1F5BC1FA-B0A7-436C-860E-D3BA6DF12115}" type="sibTrans" cxnId="{FBB09175-BA91-43B6-9313-BA15347FFBF7}">
      <dgm:prSet/>
      <dgm:spPr/>
      <dgm:t>
        <a:bodyPr/>
        <a:lstStyle/>
        <a:p>
          <a:endParaRPr lang="en-AU"/>
        </a:p>
      </dgm:t>
    </dgm:pt>
    <dgm:pt modelId="{19F060BE-44DD-4BDA-9428-0AADCA323A4A}">
      <dgm:prSet/>
      <dgm:spPr/>
      <dgm:t>
        <a:bodyPr/>
        <a:lstStyle/>
        <a:p>
          <a:r>
            <a:rPr lang="en-US"/>
            <a:t>Transparency with client at outset</a:t>
          </a:r>
        </a:p>
      </dgm:t>
    </dgm:pt>
    <dgm:pt modelId="{96807A1F-775F-4D05-94FA-A22A19FD2048}" type="parTrans" cxnId="{C0754C55-0D96-481A-9B9D-3514107F534C}">
      <dgm:prSet/>
      <dgm:spPr/>
      <dgm:t>
        <a:bodyPr/>
        <a:lstStyle/>
        <a:p>
          <a:endParaRPr lang="en-AU"/>
        </a:p>
      </dgm:t>
    </dgm:pt>
    <dgm:pt modelId="{91DBAF99-60E2-449E-BBEE-FBC21DD462A8}" type="sibTrans" cxnId="{C0754C55-0D96-481A-9B9D-3514107F534C}">
      <dgm:prSet/>
      <dgm:spPr/>
      <dgm:t>
        <a:bodyPr/>
        <a:lstStyle/>
        <a:p>
          <a:endParaRPr lang="en-AU"/>
        </a:p>
      </dgm:t>
    </dgm:pt>
    <dgm:pt modelId="{6F9977DD-DDB4-4792-AFE4-B3FD9EFF85A7}">
      <dgm:prSet/>
      <dgm:spPr/>
      <dgm:t>
        <a:bodyPr/>
        <a:lstStyle/>
        <a:p>
          <a:r>
            <a:rPr lang="en-US"/>
            <a:t>Develop of clear guidelines, financial training and financial calculators</a:t>
          </a:r>
        </a:p>
      </dgm:t>
    </dgm:pt>
    <dgm:pt modelId="{6487DB84-E07A-42FB-8766-21CDDAF864D8}" type="parTrans" cxnId="{938247C3-1160-4F1E-AFD3-4E15175471E3}">
      <dgm:prSet/>
      <dgm:spPr/>
      <dgm:t>
        <a:bodyPr/>
        <a:lstStyle/>
        <a:p>
          <a:endParaRPr lang="en-AU"/>
        </a:p>
      </dgm:t>
    </dgm:pt>
    <dgm:pt modelId="{FE3CA3BA-5FC0-417A-8D6A-DA69BC3175A2}" type="sibTrans" cxnId="{938247C3-1160-4F1E-AFD3-4E15175471E3}">
      <dgm:prSet/>
      <dgm:spPr/>
      <dgm:t>
        <a:bodyPr/>
        <a:lstStyle/>
        <a:p>
          <a:endParaRPr lang="en-AU"/>
        </a:p>
      </dgm:t>
    </dgm:pt>
    <dgm:pt modelId="{6688F391-8E17-412B-AC5E-B48EA1D15749}" type="pres">
      <dgm:prSet presAssocID="{AE343A36-37DD-4C92-8F11-C020C647DF92}" presName="linear" presStyleCnt="0">
        <dgm:presLayoutVars>
          <dgm:dir/>
          <dgm:resizeHandles val="exact"/>
        </dgm:presLayoutVars>
      </dgm:prSet>
      <dgm:spPr/>
    </dgm:pt>
    <dgm:pt modelId="{A624026B-B0A3-445B-A6BE-EBA4492F679B}" type="pres">
      <dgm:prSet presAssocID="{49FAFD4C-25A9-4D8C-8F29-0227FA86C961}" presName="comp" presStyleCnt="0"/>
      <dgm:spPr/>
    </dgm:pt>
    <dgm:pt modelId="{2410FF1B-E20D-4DEE-B912-1E58039F93CA}" type="pres">
      <dgm:prSet presAssocID="{49FAFD4C-25A9-4D8C-8F29-0227FA86C961}" presName="box" presStyleLbl="node1" presStyleIdx="0" presStyleCnt="2"/>
      <dgm:spPr/>
    </dgm:pt>
    <dgm:pt modelId="{4B2D3C2A-AB2C-4217-8D73-E6F0B50B8342}" type="pres">
      <dgm:prSet presAssocID="{49FAFD4C-25A9-4D8C-8F29-0227FA86C961}" presName="img" presStyleLbl="fgImgPlace1" presStyleIdx="0" presStyleCnt="2"/>
      <dgm:spPr>
        <a:blipFill rotWithShape="1">
          <a:blip xmlns:r="http://schemas.openxmlformats.org/officeDocument/2006/relationships" r:embed="rId1"/>
          <a:srcRect/>
          <a:stretch>
            <a:fillRect l="-25000" r="-25000"/>
          </a:stretch>
        </a:blipFill>
      </dgm:spPr>
    </dgm:pt>
    <dgm:pt modelId="{4F4622C4-790D-4F7A-B993-5986B9453AB2}" type="pres">
      <dgm:prSet presAssocID="{49FAFD4C-25A9-4D8C-8F29-0227FA86C961}" presName="text" presStyleLbl="node1" presStyleIdx="0" presStyleCnt="2">
        <dgm:presLayoutVars>
          <dgm:bulletEnabled val="1"/>
        </dgm:presLayoutVars>
      </dgm:prSet>
      <dgm:spPr/>
    </dgm:pt>
    <dgm:pt modelId="{03AB90F8-3719-4DA3-A4DD-2ABF6B476C5D}" type="pres">
      <dgm:prSet presAssocID="{2408F587-28DB-4382-B0CF-BD87304D6493}" presName="spacer" presStyleCnt="0"/>
      <dgm:spPr/>
    </dgm:pt>
    <dgm:pt modelId="{93223BD4-1101-454B-A560-3C51E70C9576}" type="pres">
      <dgm:prSet presAssocID="{E1E5841F-ECA0-4C23-AE4F-E340E82B53FF}" presName="comp" presStyleCnt="0"/>
      <dgm:spPr/>
    </dgm:pt>
    <dgm:pt modelId="{28EB1F86-AEB6-44D6-99C2-1B15CC94A559}" type="pres">
      <dgm:prSet presAssocID="{E1E5841F-ECA0-4C23-AE4F-E340E82B53FF}" presName="box" presStyleLbl="node1" presStyleIdx="1" presStyleCnt="2"/>
      <dgm:spPr/>
    </dgm:pt>
    <dgm:pt modelId="{3014D4EB-410A-48E0-BF6B-B0DB9FA58C8B}" type="pres">
      <dgm:prSet presAssocID="{E1E5841F-ECA0-4C23-AE4F-E340E82B53FF}" presName="img" presStyleLbl="fgImgPlace1" presStyleIdx="1" presStyleCnt="2"/>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CDBB3088-E151-46BA-BA23-1E71215F7BAC}" type="pres">
      <dgm:prSet presAssocID="{E1E5841F-ECA0-4C23-AE4F-E340E82B53FF}" presName="text" presStyleLbl="node1" presStyleIdx="1" presStyleCnt="2">
        <dgm:presLayoutVars>
          <dgm:bulletEnabled val="1"/>
        </dgm:presLayoutVars>
      </dgm:prSet>
      <dgm:spPr/>
    </dgm:pt>
  </dgm:ptLst>
  <dgm:cxnLst>
    <dgm:cxn modelId="{F04DD203-95B5-4B66-95C2-B5D04EAB8E1D}" srcId="{AE343A36-37DD-4C92-8F11-C020C647DF92}" destId="{E1E5841F-ECA0-4C23-AE4F-E340E82B53FF}" srcOrd="1" destOrd="0" parTransId="{8BECFCB4-3014-4961-A2BC-C4B084342AB7}" sibTransId="{8BD730B9-E18C-4FFB-84DD-B94081B2F2A4}"/>
    <dgm:cxn modelId="{0852A112-5AC9-49BB-96E3-F35ECDF71FD4}" type="presOf" srcId="{A848C0F3-9992-43F6-8B07-F6CA5E59DE2A}" destId="{28EB1F86-AEB6-44D6-99C2-1B15CC94A559}" srcOrd="0" destOrd="1" presId="urn:microsoft.com/office/officeart/2005/8/layout/vList4"/>
    <dgm:cxn modelId="{0FDBE112-5924-49CB-A445-47073527A959}" type="presOf" srcId="{8632EA23-16DC-4873-9040-1D9638667567}" destId="{2410FF1B-E20D-4DEE-B912-1E58039F93CA}" srcOrd="0" destOrd="7" presId="urn:microsoft.com/office/officeart/2005/8/layout/vList4"/>
    <dgm:cxn modelId="{06DF9715-8AA5-41A1-902A-31C3F4AEB8EC}" srcId="{E1E5841F-ECA0-4C23-AE4F-E340E82B53FF}" destId="{A848C0F3-9992-43F6-8B07-F6CA5E59DE2A}" srcOrd="0" destOrd="0" parTransId="{C6FA3836-0FC6-4B00-985A-272DC63A52F8}" sibTransId="{D0CF2C5E-2BCA-41B7-BEE3-F2A2A90EF22D}"/>
    <dgm:cxn modelId="{43CF3A1B-D080-4376-B79F-B63898B645D1}" type="presOf" srcId="{A848C0F3-9992-43F6-8B07-F6CA5E59DE2A}" destId="{CDBB3088-E151-46BA-BA23-1E71215F7BAC}" srcOrd="1" destOrd="1" presId="urn:microsoft.com/office/officeart/2005/8/layout/vList4"/>
    <dgm:cxn modelId="{E251731E-2703-415F-B7B7-9A8A9AFB06B6}" type="presOf" srcId="{4968E1EE-FE04-4289-917E-6F5C49A2D47F}" destId="{2410FF1B-E20D-4DEE-B912-1E58039F93CA}" srcOrd="0" destOrd="6" presId="urn:microsoft.com/office/officeart/2005/8/layout/vList4"/>
    <dgm:cxn modelId="{87C4C72D-8186-4A86-969C-8B0AD3B4957A}" type="presOf" srcId="{CF7F4F46-892C-48BA-AB26-FA8ADF304027}" destId="{4F4622C4-790D-4F7A-B993-5986B9453AB2}" srcOrd="1" destOrd="2" presId="urn:microsoft.com/office/officeart/2005/8/layout/vList4"/>
    <dgm:cxn modelId="{3F7CFE63-AF4B-4A18-84A9-73A7B407FCFB}" srcId="{49FAFD4C-25A9-4D8C-8F29-0227FA86C961}" destId="{8632EA23-16DC-4873-9040-1D9638667567}" srcOrd="6" destOrd="0" parTransId="{743B3260-62E0-4988-9CED-115504CAC51F}" sibTransId="{05C310A6-A771-43C0-9792-43DB038F4F5E}"/>
    <dgm:cxn modelId="{858E3746-7ED1-4CC0-B8D8-E64A4EA00ED8}" type="presOf" srcId="{126287B2-3EE0-42DA-9449-5874CFAA5143}" destId="{4F4622C4-790D-4F7A-B993-5986B9453AB2}" srcOrd="1" destOrd="1" presId="urn:microsoft.com/office/officeart/2005/8/layout/vList4"/>
    <dgm:cxn modelId="{AE475667-839E-47E0-955F-2A7554E4CB00}" srcId="{E1E5841F-ECA0-4C23-AE4F-E340E82B53FF}" destId="{94E88EB4-E1E0-4337-BDCE-250B74BA6D20}" srcOrd="4" destOrd="0" parTransId="{AAE71D21-CAD7-4ADE-A256-2565F56DDEF0}" sibTransId="{E261EB41-696C-482F-A767-84A03ED1E23B}"/>
    <dgm:cxn modelId="{3036486F-4300-49B1-86ED-5CDBE1B6B4EA}" srcId="{49FAFD4C-25A9-4D8C-8F29-0227FA86C961}" destId="{4968E1EE-FE04-4289-917E-6F5C49A2D47F}" srcOrd="5" destOrd="0" parTransId="{43D6E4F0-4FED-4064-B19D-AA0745FF13E2}" sibTransId="{BD2E0BB2-F768-4DC6-88C3-4B1240DCE7EA}"/>
    <dgm:cxn modelId="{2B48EC71-5CA0-4D89-8833-218C802D46F9}" type="presOf" srcId="{AE343A36-37DD-4C92-8F11-C020C647DF92}" destId="{6688F391-8E17-412B-AC5E-B48EA1D15749}" srcOrd="0" destOrd="0" presId="urn:microsoft.com/office/officeart/2005/8/layout/vList4"/>
    <dgm:cxn modelId="{C3679672-6CA4-4335-B39C-509C721A0C79}" type="presOf" srcId="{4968E1EE-FE04-4289-917E-6F5C49A2D47F}" destId="{4F4622C4-790D-4F7A-B993-5986B9453AB2}" srcOrd="1" destOrd="6" presId="urn:microsoft.com/office/officeart/2005/8/layout/vList4"/>
    <dgm:cxn modelId="{C0754C55-0D96-481A-9B9D-3514107F534C}" srcId="{E1E5841F-ECA0-4C23-AE4F-E340E82B53FF}" destId="{19F060BE-44DD-4BDA-9428-0AADCA323A4A}" srcOrd="2" destOrd="0" parTransId="{96807A1F-775F-4D05-94FA-A22A19FD2048}" sibTransId="{91DBAF99-60E2-449E-BBEE-FBC21DD462A8}"/>
    <dgm:cxn modelId="{FBB09175-BA91-43B6-9313-BA15347FFBF7}" srcId="{E1E5841F-ECA0-4C23-AE4F-E340E82B53FF}" destId="{5310450A-465F-464B-979D-EC0213409394}" srcOrd="1" destOrd="0" parTransId="{FA783786-A58F-481B-B344-660B59CA3BAD}" sibTransId="{1F5BC1FA-B0A7-436C-860E-D3BA6DF12115}"/>
    <dgm:cxn modelId="{31061A7A-6D56-42A4-9F1E-BEA01F015BED}" type="presOf" srcId="{5310450A-465F-464B-979D-EC0213409394}" destId="{28EB1F86-AEB6-44D6-99C2-1B15CC94A559}" srcOrd="0" destOrd="2" presId="urn:microsoft.com/office/officeart/2005/8/layout/vList4"/>
    <dgm:cxn modelId="{383E2B5A-586F-406E-B659-3AA3C0ABDC3F}" type="presOf" srcId="{3278BFAF-DA85-4C79-AECD-3528A088A6B2}" destId="{2410FF1B-E20D-4DEE-B912-1E58039F93CA}" srcOrd="0" destOrd="3" presId="urn:microsoft.com/office/officeart/2005/8/layout/vList4"/>
    <dgm:cxn modelId="{FAE5C77D-9608-4D91-8432-13E948122594}" srcId="{49FAFD4C-25A9-4D8C-8F29-0227FA86C961}" destId="{CF7F4F46-892C-48BA-AB26-FA8ADF304027}" srcOrd="1" destOrd="0" parTransId="{BC6D6F03-48ED-4476-91D4-72C980315CA2}" sibTransId="{02825E29-49BB-4F28-8D74-8A9B327351E2}"/>
    <dgm:cxn modelId="{C9E7107F-E67D-4F6F-8A1E-0B23BF60B047}" srcId="{49FAFD4C-25A9-4D8C-8F29-0227FA86C961}" destId="{3278BFAF-DA85-4C79-AECD-3528A088A6B2}" srcOrd="2" destOrd="0" parTransId="{38A0B68A-7648-46BA-8AF3-6AAE687EF418}" sibTransId="{F94C65A6-47B4-4AA4-8738-A5FAF0707C7A}"/>
    <dgm:cxn modelId="{A7E18980-C81D-4417-8C2C-837B1BEEABDA}" type="presOf" srcId="{5310450A-465F-464B-979D-EC0213409394}" destId="{CDBB3088-E151-46BA-BA23-1E71215F7BAC}" srcOrd="1" destOrd="2" presId="urn:microsoft.com/office/officeart/2005/8/layout/vList4"/>
    <dgm:cxn modelId="{DE8D6186-389C-40C0-99F2-89E61A01C669}" type="presOf" srcId="{8632EA23-16DC-4873-9040-1D9638667567}" destId="{4F4622C4-790D-4F7A-B993-5986B9453AB2}" srcOrd="1" destOrd="7" presId="urn:microsoft.com/office/officeart/2005/8/layout/vList4"/>
    <dgm:cxn modelId="{DBA97287-364B-4271-9CD5-EE4ED7596AAB}" type="presOf" srcId="{6F9977DD-DDB4-4792-AFE4-B3FD9EFF85A7}" destId="{28EB1F86-AEB6-44D6-99C2-1B15CC94A559}" srcOrd="0" destOrd="4" presId="urn:microsoft.com/office/officeart/2005/8/layout/vList4"/>
    <dgm:cxn modelId="{819DBA88-7BF3-4283-9784-9EB78A486565}" srcId="{49FAFD4C-25A9-4D8C-8F29-0227FA86C961}" destId="{82E69006-4FF2-4CDA-82D6-395E8552669A}" srcOrd="3" destOrd="0" parTransId="{D7703CE2-C8D2-46D2-9844-39EDAC5C6D30}" sibTransId="{AC3227E8-66ED-4D64-979F-5EBC6A2C1ADC}"/>
    <dgm:cxn modelId="{7208A08B-D88A-40EB-BF40-0B1BB4031698}" type="presOf" srcId="{1C34E1B0-94F1-4DB8-91A7-93E64EDB846A}" destId="{2410FF1B-E20D-4DEE-B912-1E58039F93CA}" srcOrd="0" destOrd="5" presId="urn:microsoft.com/office/officeart/2005/8/layout/vList4"/>
    <dgm:cxn modelId="{973A7898-F1DF-4848-A29B-9D9299B0AA50}" srcId="{49FAFD4C-25A9-4D8C-8F29-0227FA86C961}" destId="{126287B2-3EE0-42DA-9449-5874CFAA5143}" srcOrd="0" destOrd="0" parTransId="{BA19282F-2DA6-4798-8B7C-67DA5A3C41EC}" sibTransId="{5F62BAF7-3EA9-4B7D-98C8-E7F4ECBC47F6}"/>
    <dgm:cxn modelId="{53AB3C99-D897-44AB-B238-AC2059773EBD}" type="presOf" srcId="{6F9977DD-DDB4-4792-AFE4-B3FD9EFF85A7}" destId="{CDBB3088-E151-46BA-BA23-1E71215F7BAC}" srcOrd="1" destOrd="4" presId="urn:microsoft.com/office/officeart/2005/8/layout/vList4"/>
    <dgm:cxn modelId="{44FADFA1-CA6A-4544-B2C9-297C9C3CFDAD}" type="presOf" srcId="{94E88EB4-E1E0-4337-BDCE-250B74BA6D20}" destId="{28EB1F86-AEB6-44D6-99C2-1B15CC94A559}" srcOrd="0" destOrd="5" presId="urn:microsoft.com/office/officeart/2005/8/layout/vList4"/>
    <dgm:cxn modelId="{4AB823A5-D1A7-4A74-B6B6-C6CFF5150C2F}" type="presOf" srcId="{82E69006-4FF2-4CDA-82D6-395E8552669A}" destId="{2410FF1B-E20D-4DEE-B912-1E58039F93CA}" srcOrd="0" destOrd="4" presId="urn:microsoft.com/office/officeart/2005/8/layout/vList4"/>
    <dgm:cxn modelId="{A7604CA8-8101-461B-8723-3F975187A28B}" type="presOf" srcId="{49FAFD4C-25A9-4D8C-8F29-0227FA86C961}" destId="{4F4622C4-790D-4F7A-B993-5986B9453AB2}" srcOrd="1" destOrd="0" presId="urn:microsoft.com/office/officeart/2005/8/layout/vList4"/>
    <dgm:cxn modelId="{6D37DDAD-AEC9-427A-BBE0-CC8258BE64D4}" srcId="{AE343A36-37DD-4C92-8F11-C020C647DF92}" destId="{49FAFD4C-25A9-4D8C-8F29-0227FA86C961}" srcOrd="0" destOrd="0" parTransId="{557F6490-423E-4F05-84E3-44713145441F}" sibTransId="{2408F587-28DB-4382-B0CF-BD87304D6493}"/>
    <dgm:cxn modelId="{B8F58FBC-6CA5-469C-B0C3-2DA325FCACE4}" type="presOf" srcId="{1C34E1B0-94F1-4DB8-91A7-93E64EDB846A}" destId="{4F4622C4-790D-4F7A-B993-5986B9453AB2}" srcOrd="1" destOrd="5" presId="urn:microsoft.com/office/officeart/2005/8/layout/vList4"/>
    <dgm:cxn modelId="{0CD9A3BE-C714-4F3B-8FF1-313AF1EFD3F8}" type="presOf" srcId="{49FAFD4C-25A9-4D8C-8F29-0227FA86C961}" destId="{2410FF1B-E20D-4DEE-B912-1E58039F93CA}" srcOrd="0" destOrd="0" presId="urn:microsoft.com/office/officeart/2005/8/layout/vList4"/>
    <dgm:cxn modelId="{938247C3-1160-4F1E-AFD3-4E15175471E3}" srcId="{E1E5841F-ECA0-4C23-AE4F-E340E82B53FF}" destId="{6F9977DD-DDB4-4792-AFE4-B3FD9EFF85A7}" srcOrd="3" destOrd="0" parTransId="{6487DB84-E07A-42FB-8766-21CDDAF864D8}" sibTransId="{FE3CA3BA-5FC0-417A-8D6A-DA69BC3175A2}"/>
    <dgm:cxn modelId="{0462EEC8-5491-4135-8CA5-D7DD6FF83899}" type="presOf" srcId="{CF7F4F46-892C-48BA-AB26-FA8ADF304027}" destId="{2410FF1B-E20D-4DEE-B912-1E58039F93CA}" srcOrd="0" destOrd="2" presId="urn:microsoft.com/office/officeart/2005/8/layout/vList4"/>
    <dgm:cxn modelId="{08A37AD3-00F0-41AE-AE2A-27F473C28FA4}" type="presOf" srcId="{E1E5841F-ECA0-4C23-AE4F-E340E82B53FF}" destId="{28EB1F86-AEB6-44D6-99C2-1B15CC94A559}" srcOrd="0" destOrd="0" presId="urn:microsoft.com/office/officeart/2005/8/layout/vList4"/>
    <dgm:cxn modelId="{115C0BD9-6B5D-41FA-B19D-B20533784AF5}" type="presOf" srcId="{3278BFAF-DA85-4C79-AECD-3528A088A6B2}" destId="{4F4622C4-790D-4F7A-B993-5986B9453AB2}" srcOrd="1" destOrd="3" presId="urn:microsoft.com/office/officeart/2005/8/layout/vList4"/>
    <dgm:cxn modelId="{6DBC12DC-F62A-4282-A48C-4AEDBFD56FD4}" type="presOf" srcId="{19F060BE-44DD-4BDA-9428-0AADCA323A4A}" destId="{CDBB3088-E151-46BA-BA23-1E71215F7BAC}" srcOrd="1" destOrd="3" presId="urn:microsoft.com/office/officeart/2005/8/layout/vList4"/>
    <dgm:cxn modelId="{E043C5E0-5162-4ACE-A935-C2437259A5D4}" type="presOf" srcId="{126287B2-3EE0-42DA-9449-5874CFAA5143}" destId="{2410FF1B-E20D-4DEE-B912-1E58039F93CA}" srcOrd="0" destOrd="1" presId="urn:microsoft.com/office/officeart/2005/8/layout/vList4"/>
    <dgm:cxn modelId="{0F953BE4-3895-4132-AF55-6655FB67FEBF}" type="presOf" srcId="{E1E5841F-ECA0-4C23-AE4F-E340E82B53FF}" destId="{CDBB3088-E151-46BA-BA23-1E71215F7BAC}" srcOrd="1" destOrd="0" presId="urn:microsoft.com/office/officeart/2005/8/layout/vList4"/>
    <dgm:cxn modelId="{236679E9-192B-4949-8854-9445A44030CA}" type="presOf" srcId="{19F060BE-44DD-4BDA-9428-0AADCA323A4A}" destId="{28EB1F86-AEB6-44D6-99C2-1B15CC94A559}" srcOrd="0" destOrd="3" presId="urn:microsoft.com/office/officeart/2005/8/layout/vList4"/>
    <dgm:cxn modelId="{E4929DEA-34B4-4C99-BA3E-A8AEA1068166}" type="presOf" srcId="{82E69006-4FF2-4CDA-82D6-395E8552669A}" destId="{4F4622C4-790D-4F7A-B993-5986B9453AB2}" srcOrd="1" destOrd="4" presId="urn:microsoft.com/office/officeart/2005/8/layout/vList4"/>
    <dgm:cxn modelId="{93D1C0EA-D717-46A8-BCCF-B1D54908D3EB}" srcId="{49FAFD4C-25A9-4D8C-8F29-0227FA86C961}" destId="{1C34E1B0-94F1-4DB8-91A7-93E64EDB846A}" srcOrd="4" destOrd="0" parTransId="{C5670F87-5914-4435-8C92-8AD155871577}" sibTransId="{632DFF09-5F0B-4A1A-A7B4-F0FC90102369}"/>
    <dgm:cxn modelId="{BC985FFA-1B37-414F-8362-EC2316A3B653}" type="presOf" srcId="{94E88EB4-E1E0-4337-BDCE-250B74BA6D20}" destId="{CDBB3088-E151-46BA-BA23-1E71215F7BAC}" srcOrd="1" destOrd="5" presId="urn:microsoft.com/office/officeart/2005/8/layout/vList4"/>
    <dgm:cxn modelId="{3F2FDB87-86D5-48FF-80C0-C68C258905EA}" type="presParOf" srcId="{6688F391-8E17-412B-AC5E-B48EA1D15749}" destId="{A624026B-B0A3-445B-A6BE-EBA4492F679B}" srcOrd="0" destOrd="0" presId="urn:microsoft.com/office/officeart/2005/8/layout/vList4"/>
    <dgm:cxn modelId="{3DFABA20-A33B-471B-A23A-3ACA222D8695}" type="presParOf" srcId="{A624026B-B0A3-445B-A6BE-EBA4492F679B}" destId="{2410FF1B-E20D-4DEE-B912-1E58039F93CA}" srcOrd="0" destOrd="0" presId="urn:microsoft.com/office/officeart/2005/8/layout/vList4"/>
    <dgm:cxn modelId="{5CE45501-F3C8-4E8E-A8BB-5AE7BDB51DC6}" type="presParOf" srcId="{A624026B-B0A3-445B-A6BE-EBA4492F679B}" destId="{4B2D3C2A-AB2C-4217-8D73-E6F0B50B8342}" srcOrd="1" destOrd="0" presId="urn:microsoft.com/office/officeart/2005/8/layout/vList4"/>
    <dgm:cxn modelId="{AD755544-5E2B-4551-94F6-0B30ADEB4E3E}" type="presParOf" srcId="{A624026B-B0A3-445B-A6BE-EBA4492F679B}" destId="{4F4622C4-790D-4F7A-B993-5986B9453AB2}" srcOrd="2" destOrd="0" presId="urn:microsoft.com/office/officeart/2005/8/layout/vList4"/>
    <dgm:cxn modelId="{6EA6A496-956C-4BA0-ACD7-C064C28B6A8C}" type="presParOf" srcId="{6688F391-8E17-412B-AC5E-B48EA1D15749}" destId="{03AB90F8-3719-4DA3-A4DD-2ABF6B476C5D}" srcOrd="1" destOrd="0" presId="urn:microsoft.com/office/officeart/2005/8/layout/vList4"/>
    <dgm:cxn modelId="{992FB2DF-7ACE-4323-A95E-9CEDB145BDFB}" type="presParOf" srcId="{6688F391-8E17-412B-AC5E-B48EA1D15749}" destId="{93223BD4-1101-454B-A560-3C51E70C9576}" srcOrd="2" destOrd="0" presId="urn:microsoft.com/office/officeart/2005/8/layout/vList4"/>
    <dgm:cxn modelId="{9DC1ED50-1F10-4D14-8254-9693DE4CFD2D}" type="presParOf" srcId="{93223BD4-1101-454B-A560-3C51E70C9576}" destId="{28EB1F86-AEB6-44D6-99C2-1B15CC94A559}" srcOrd="0" destOrd="0" presId="urn:microsoft.com/office/officeart/2005/8/layout/vList4"/>
    <dgm:cxn modelId="{162A2550-3835-447D-BB3B-E999BB5BFD3E}" type="presParOf" srcId="{93223BD4-1101-454B-A560-3C51E70C9576}" destId="{3014D4EB-410A-48E0-BF6B-B0DB9FA58C8B}" srcOrd="1" destOrd="0" presId="urn:microsoft.com/office/officeart/2005/8/layout/vList4"/>
    <dgm:cxn modelId="{AB08B573-0872-49F5-82B7-BD88CA42603E}" type="presParOf" srcId="{93223BD4-1101-454B-A560-3C51E70C9576}" destId="{CDBB3088-E151-46BA-BA23-1E71215F7BA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E343A36-37DD-4C92-8F11-C020C647DF92}" type="doc">
      <dgm:prSet loTypeId="urn:microsoft.com/office/officeart/2005/8/layout/vList4" loCatId="list" qsTypeId="urn:microsoft.com/office/officeart/2005/8/quickstyle/simple5" qsCatId="simple" csTypeId="urn:microsoft.com/office/officeart/2005/8/colors/accent1_1" csCatId="accent1" phldr="1"/>
      <dgm:spPr/>
      <dgm:t>
        <a:bodyPr/>
        <a:lstStyle/>
        <a:p>
          <a:endParaRPr lang="en-AU"/>
        </a:p>
      </dgm:t>
    </dgm:pt>
    <dgm:pt modelId="{49FAFD4C-25A9-4D8C-8F29-0227FA86C961}">
      <dgm:prSet phldrT="[Text]"/>
      <dgm:spPr/>
      <dgm:t>
        <a:bodyPr/>
        <a:lstStyle/>
        <a:p>
          <a:pPr>
            <a:buFont typeface="Courier New" panose="02070309020205020404" pitchFamily="49" charset="0"/>
            <a:buChar char="o"/>
          </a:pPr>
          <a:endParaRPr lang="en-AU" b="1" dirty="0"/>
        </a:p>
      </dgm:t>
    </dgm:pt>
    <dgm:pt modelId="{557F6490-423E-4F05-84E3-44713145441F}" type="parTrans" cxnId="{6D37DDAD-AEC9-427A-BBE0-CC8258BE64D4}">
      <dgm:prSet/>
      <dgm:spPr/>
      <dgm:t>
        <a:bodyPr/>
        <a:lstStyle/>
        <a:p>
          <a:endParaRPr lang="en-AU"/>
        </a:p>
      </dgm:t>
    </dgm:pt>
    <dgm:pt modelId="{2408F587-28DB-4382-B0CF-BD87304D6493}" type="sibTrans" cxnId="{6D37DDAD-AEC9-427A-BBE0-CC8258BE64D4}">
      <dgm:prSet/>
      <dgm:spPr/>
      <dgm:t>
        <a:bodyPr/>
        <a:lstStyle/>
        <a:p>
          <a:endParaRPr lang="en-AU"/>
        </a:p>
      </dgm:t>
    </dgm:pt>
    <dgm:pt modelId="{ED988CB6-5E5F-44A2-B3FF-613BEFFF3EAF}">
      <dgm:prSet/>
      <dgm:spPr/>
      <dgm:t>
        <a:bodyPr/>
        <a:lstStyle/>
        <a:p>
          <a:endParaRPr lang="en-AU" dirty="0"/>
        </a:p>
      </dgm:t>
    </dgm:pt>
    <dgm:pt modelId="{7E28D5E0-DC41-4A6D-A6A4-73715EBCB3E2}" type="parTrans" cxnId="{45418D41-0B34-4D74-9D52-0B8B6F3E2E59}">
      <dgm:prSet/>
      <dgm:spPr/>
      <dgm:t>
        <a:bodyPr/>
        <a:lstStyle/>
        <a:p>
          <a:endParaRPr lang="en-AU"/>
        </a:p>
      </dgm:t>
    </dgm:pt>
    <dgm:pt modelId="{B52C52B8-63EF-486D-B887-BEA0F25E0FA7}" type="sibTrans" cxnId="{45418D41-0B34-4D74-9D52-0B8B6F3E2E59}">
      <dgm:prSet/>
      <dgm:spPr/>
      <dgm:t>
        <a:bodyPr/>
        <a:lstStyle/>
        <a:p>
          <a:endParaRPr lang="en-AU"/>
        </a:p>
      </dgm:t>
    </dgm:pt>
    <dgm:pt modelId="{C2B152F1-5B54-4701-8E9E-28A2301518F9}">
      <dgm:prSet/>
      <dgm:spPr/>
      <dgm:t>
        <a:bodyPr/>
        <a:lstStyle/>
        <a:p>
          <a:r>
            <a:rPr lang="en-US" dirty="0"/>
            <a:t>Other employee benefits such as Accident Pay, Disability Leave</a:t>
          </a:r>
          <a:endParaRPr lang="en-AU" dirty="0"/>
        </a:p>
      </dgm:t>
    </dgm:pt>
    <dgm:pt modelId="{493E29DC-E794-4F80-8C81-DAA8FB7D88D9}" type="parTrans" cxnId="{527BA419-ADFD-4229-83D5-009BA5992C27}">
      <dgm:prSet/>
      <dgm:spPr/>
      <dgm:t>
        <a:bodyPr/>
        <a:lstStyle/>
        <a:p>
          <a:endParaRPr lang="en-AU"/>
        </a:p>
      </dgm:t>
    </dgm:pt>
    <dgm:pt modelId="{5C976C8F-C8EE-417A-911F-8C8E8E05AC9B}" type="sibTrans" cxnId="{527BA419-ADFD-4229-83D5-009BA5992C27}">
      <dgm:prSet/>
      <dgm:spPr/>
      <dgm:t>
        <a:bodyPr/>
        <a:lstStyle/>
        <a:p>
          <a:endParaRPr lang="en-AU"/>
        </a:p>
      </dgm:t>
    </dgm:pt>
    <dgm:pt modelId="{C31BA55B-D093-467F-BD4D-9742042AA08A}">
      <dgm:prSet/>
      <dgm:spPr/>
      <dgm:t>
        <a:bodyPr/>
        <a:lstStyle/>
        <a:p>
          <a:r>
            <a:rPr lang="en-US" dirty="0"/>
            <a:t>Annual leave, Parental leave, Long Service Leave</a:t>
          </a:r>
          <a:endParaRPr lang="en-AU" dirty="0"/>
        </a:p>
      </dgm:t>
    </dgm:pt>
    <dgm:pt modelId="{5B11786F-D5A3-47EE-A6A4-B8455C96AF26}" type="parTrans" cxnId="{11DD1620-D86D-42B6-8D41-149D78478136}">
      <dgm:prSet/>
      <dgm:spPr/>
      <dgm:t>
        <a:bodyPr/>
        <a:lstStyle/>
        <a:p>
          <a:endParaRPr lang="en-AU"/>
        </a:p>
      </dgm:t>
    </dgm:pt>
    <dgm:pt modelId="{C48AF892-812B-45A7-A630-C0FD546AB0C2}" type="sibTrans" cxnId="{11DD1620-D86D-42B6-8D41-149D78478136}">
      <dgm:prSet/>
      <dgm:spPr/>
      <dgm:t>
        <a:bodyPr/>
        <a:lstStyle/>
        <a:p>
          <a:endParaRPr lang="en-AU"/>
        </a:p>
      </dgm:t>
    </dgm:pt>
    <dgm:pt modelId="{22BB8BBF-AC83-4E8F-BC45-7924353BE895}">
      <dgm:prSet/>
      <dgm:spPr/>
      <dgm:t>
        <a:bodyPr/>
        <a:lstStyle/>
        <a:p>
          <a:r>
            <a:rPr lang="en-US" dirty="0"/>
            <a:t>Worker’s Compensation</a:t>
          </a:r>
          <a:endParaRPr lang="en-AU" dirty="0"/>
        </a:p>
      </dgm:t>
    </dgm:pt>
    <dgm:pt modelId="{0BD5A1E4-332F-49FD-B0DA-8EBECB4CFBFF}" type="parTrans" cxnId="{71ABC756-C645-49A8-8DB8-6202CA2143ED}">
      <dgm:prSet/>
      <dgm:spPr/>
      <dgm:t>
        <a:bodyPr/>
        <a:lstStyle/>
        <a:p>
          <a:endParaRPr lang="en-AU"/>
        </a:p>
      </dgm:t>
    </dgm:pt>
    <dgm:pt modelId="{D73FA778-93BC-4797-87B2-C81A904748C6}" type="sibTrans" cxnId="{71ABC756-C645-49A8-8DB8-6202CA2143ED}">
      <dgm:prSet/>
      <dgm:spPr/>
      <dgm:t>
        <a:bodyPr/>
        <a:lstStyle/>
        <a:p>
          <a:endParaRPr lang="en-AU"/>
        </a:p>
      </dgm:t>
    </dgm:pt>
    <dgm:pt modelId="{C329FCB0-3B08-44E6-B2E1-FD7C8F6D606C}">
      <dgm:prSet/>
      <dgm:spPr/>
      <dgm:t>
        <a:bodyPr/>
        <a:lstStyle/>
        <a:p>
          <a:r>
            <a:rPr lang="en-US" dirty="0"/>
            <a:t>Centrelink benefits</a:t>
          </a:r>
          <a:endParaRPr lang="en-AU" dirty="0"/>
        </a:p>
      </dgm:t>
    </dgm:pt>
    <dgm:pt modelId="{4F07FABF-FD8A-4F9B-BE01-799EC90724EB}" type="parTrans" cxnId="{702E7C57-A5ED-42F3-B46A-F5D67767B9D2}">
      <dgm:prSet/>
      <dgm:spPr/>
      <dgm:t>
        <a:bodyPr/>
        <a:lstStyle/>
        <a:p>
          <a:endParaRPr lang="en-AU"/>
        </a:p>
      </dgm:t>
    </dgm:pt>
    <dgm:pt modelId="{AB001CC1-5F3B-4CEE-B301-F47269D4021E}" type="sibTrans" cxnId="{702E7C57-A5ED-42F3-B46A-F5D67767B9D2}">
      <dgm:prSet/>
      <dgm:spPr/>
      <dgm:t>
        <a:bodyPr/>
        <a:lstStyle/>
        <a:p>
          <a:endParaRPr lang="en-AU"/>
        </a:p>
      </dgm:t>
    </dgm:pt>
    <dgm:pt modelId="{53F2696D-825D-48B7-8850-51D5C70817E9}">
      <dgm:prSet/>
      <dgm:spPr/>
      <dgm:t>
        <a:bodyPr/>
        <a:lstStyle/>
        <a:p>
          <a:r>
            <a:rPr lang="en-US" dirty="0"/>
            <a:t>Other compensations/ insurance payments</a:t>
          </a:r>
          <a:endParaRPr lang="en-AU" dirty="0"/>
        </a:p>
      </dgm:t>
    </dgm:pt>
    <dgm:pt modelId="{0FDF7B90-3335-4DAB-9C98-0564F0BF93D8}" type="parTrans" cxnId="{C054CCFB-2D27-49AE-877E-43F09ED74C26}">
      <dgm:prSet/>
      <dgm:spPr/>
      <dgm:t>
        <a:bodyPr/>
        <a:lstStyle/>
        <a:p>
          <a:endParaRPr lang="en-AU"/>
        </a:p>
      </dgm:t>
    </dgm:pt>
    <dgm:pt modelId="{6FE8CC69-6FC8-4D2F-ABF8-C56D5CA24F0B}" type="sibTrans" cxnId="{C054CCFB-2D27-49AE-877E-43F09ED74C26}">
      <dgm:prSet/>
      <dgm:spPr/>
      <dgm:t>
        <a:bodyPr/>
        <a:lstStyle/>
        <a:p>
          <a:endParaRPr lang="en-AU"/>
        </a:p>
      </dgm:t>
    </dgm:pt>
    <dgm:pt modelId="{4C124F7C-0A09-40FB-A843-8BDD9EC64CF6}">
      <dgm:prSet/>
      <dgm:spPr/>
      <dgm:t>
        <a:bodyPr/>
        <a:lstStyle/>
        <a:p>
          <a:r>
            <a:rPr lang="en-US" dirty="0"/>
            <a:t>Sick leave</a:t>
          </a:r>
          <a:endParaRPr lang="en-AU" dirty="0"/>
        </a:p>
      </dgm:t>
    </dgm:pt>
    <dgm:pt modelId="{490B6967-09A1-45F4-997E-2BD9D402D003}" type="sibTrans" cxnId="{FF11AA14-C889-41CA-901E-62AF193135B3}">
      <dgm:prSet/>
      <dgm:spPr/>
      <dgm:t>
        <a:bodyPr/>
        <a:lstStyle/>
        <a:p>
          <a:endParaRPr lang="en-AU"/>
        </a:p>
      </dgm:t>
    </dgm:pt>
    <dgm:pt modelId="{9C306EC0-244F-4882-A0FA-E02AF22745ED}" type="parTrans" cxnId="{FF11AA14-C889-41CA-901E-62AF193135B3}">
      <dgm:prSet/>
      <dgm:spPr/>
      <dgm:t>
        <a:bodyPr/>
        <a:lstStyle/>
        <a:p>
          <a:endParaRPr lang="en-AU"/>
        </a:p>
      </dgm:t>
    </dgm:pt>
    <dgm:pt modelId="{84D71A37-FC27-425E-88BD-A60792E459C4}">
      <dgm:prSet/>
      <dgm:spPr/>
      <dgm:t>
        <a:bodyPr/>
        <a:lstStyle/>
        <a:p>
          <a:r>
            <a:rPr lang="en-AU" dirty="0"/>
            <a:t>Other income, e.g. business income </a:t>
          </a:r>
        </a:p>
      </dgm:t>
    </dgm:pt>
    <dgm:pt modelId="{DBF5C859-D39B-4DC6-BB05-71CF702BD74F}" type="parTrans" cxnId="{492E6E95-71B5-4246-809E-199649FF7286}">
      <dgm:prSet/>
      <dgm:spPr/>
      <dgm:t>
        <a:bodyPr/>
        <a:lstStyle/>
        <a:p>
          <a:endParaRPr lang="en-AU"/>
        </a:p>
      </dgm:t>
    </dgm:pt>
    <dgm:pt modelId="{BA7C215D-3324-48C8-B049-614ECAEB64AF}" type="sibTrans" cxnId="{492E6E95-71B5-4246-809E-199649FF7286}">
      <dgm:prSet/>
      <dgm:spPr/>
      <dgm:t>
        <a:bodyPr/>
        <a:lstStyle/>
        <a:p>
          <a:endParaRPr lang="en-AU"/>
        </a:p>
      </dgm:t>
    </dgm:pt>
    <dgm:pt modelId="{6688F391-8E17-412B-AC5E-B48EA1D15749}" type="pres">
      <dgm:prSet presAssocID="{AE343A36-37DD-4C92-8F11-C020C647DF92}" presName="linear" presStyleCnt="0">
        <dgm:presLayoutVars>
          <dgm:dir/>
          <dgm:resizeHandles val="exact"/>
        </dgm:presLayoutVars>
      </dgm:prSet>
      <dgm:spPr/>
    </dgm:pt>
    <dgm:pt modelId="{A624026B-B0A3-445B-A6BE-EBA4492F679B}" type="pres">
      <dgm:prSet presAssocID="{49FAFD4C-25A9-4D8C-8F29-0227FA86C961}" presName="comp" presStyleCnt="0"/>
      <dgm:spPr/>
    </dgm:pt>
    <dgm:pt modelId="{2410FF1B-E20D-4DEE-B912-1E58039F93CA}" type="pres">
      <dgm:prSet presAssocID="{49FAFD4C-25A9-4D8C-8F29-0227FA86C961}" presName="box" presStyleLbl="node1" presStyleIdx="0" presStyleCnt="1" custLinFactNeighborX="0" custLinFactNeighborY="6390"/>
      <dgm:spPr/>
    </dgm:pt>
    <dgm:pt modelId="{4B2D3C2A-AB2C-4217-8D73-E6F0B50B8342}" type="pres">
      <dgm:prSet presAssocID="{49FAFD4C-25A9-4D8C-8F29-0227FA86C961}" presName="img" presStyleLbl="fgImgPlace1" presStyleIdx="0" presStyleCnt="1"/>
      <dgm:spPr>
        <a:blipFill rotWithShape="1">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pt>
    <dgm:pt modelId="{4F4622C4-790D-4F7A-B993-5986B9453AB2}" type="pres">
      <dgm:prSet presAssocID="{49FAFD4C-25A9-4D8C-8F29-0227FA86C961}" presName="text" presStyleLbl="node1" presStyleIdx="0" presStyleCnt="1">
        <dgm:presLayoutVars>
          <dgm:bulletEnabled val="1"/>
        </dgm:presLayoutVars>
      </dgm:prSet>
      <dgm:spPr/>
    </dgm:pt>
  </dgm:ptLst>
  <dgm:cxnLst>
    <dgm:cxn modelId="{C1628E07-9B8D-4E4D-8698-CD722D39B52E}" type="presOf" srcId="{C2B152F1-5B54-4701-8E9E-28A2301518F9}" destId="{4F4622C4-790D-4F7A-B993-5986B9453AB2}" srcOrd="1" destOrd="2" presId="urn:microsoft.com/office/officeart/2005/8/layout/vList4"/>
    <dgm:cxn modelId="{214A6F14-CCB7-4558-988F-F95C3666F77D}" type="presOf" srcId="{22BB8BBF-AC83-4E8F-BC45-7924353BE895}" destId="{2410FF1B-E20D-4DEE-B912-1E58039F93CA}" srcOrd="0" destOrd="4" presId="urn:microsoft.com/office/officeart/2005/8/layout/vList4"/>
    <dgm:cxn modelId="{FF11AA14-C889-41CA-901E-62AF193135B3}" srcId="{49FAFD4C-25A9-4D8C-8F29-0227FA86C961}" destId="{4C124F7C-0A09-40FB-A843-8BDD9EC64CF6}" srcOrd="0" destOrd="0" parTransId="{9C306EC0-244F-4882-A0FA-E02AF22745ED}" sibTransId="{490B6967-09A1-45F4-997E-2BD9D402D003}"/>
    <dgm:cxn modelId="{527BA419-ADFD-4229-83D5-009BA5992C27}" srcId="{49FAFD4C-25A9-4D8C-8F29-0227FA86C961}" destId="{C2B152F1-5B54-4701-8E9E-28A2301518F9}" srcOrd="1" destOrd="0" parTransId="{493E29DC-E794-4F80-8C81-DAA8FB7D88D9}" sibTransId="{5C976C8F-C8EE-417A-911F-8C8E8E05AC9B}"/>
    <dgm:cxn modelId="{11DD1620-D86D-42B6-8D41-149D78478136}" srcId="{49FAFD4C-25A9-4D8C-8F29-0227FA86C961}" destId="{C31BA55B-D093-467F-BD4D-9742042AA08A}" srcOrd="2" destOrd="0" parTransId="{5B11786F-D5A3-47EE-A6A4-B8455C96AF26}" sibTransId="{C48AF892-812B-45A7-A630-C0FD546AB0C2}"/>
    <dgm:cxn modelId="{6C049F30-7C21-44E2-BDC0-87FB3F980E56}" type="presOf" srcId="{4C124F7C-0A09-40FB-A843-8BDD9EC64CF6}" destId="{4F4622C4-790D-4F7A-B993-5986B9453AB2}" srcOrd="1" destOrd="1" presId="urn:microsoft.com/office/officeart/2005/8/layout/vList4"/>
    <dgm:cxn modelId="{E253E438-2AC4-4E5E-AE62-00755BEE5669}" type="presOf" srcId="{C31BA55B-D093-467F-BD4D-9742042AA08A}" destId="{2410FF1B-E20D-4DEE-B912-1E58039F93CA}" srcOrd="0" destOrd="3" presId="urn:microsoft.com/office/officeart/2005/8/layout/vList4"/>
    <dgm:cxn modelId="{25D5785F-7EF7-4B2F-91AD-F188A871F974}" type="presOf" srcId="{C329FCB0-3B08-44E6-B2E1-FD7C8F6D606C}" destId="{2410FF1B-E20D-4DEE-B912-1E58039F93CA}" srcOrd="0" destOrd="5" presId="urn:microsoft.com/office/officeart/2005/8/layout/vList4"/>
    <dgm:cxn modelId="{45418D41-0B34-4D74-9D52-0B8B6F3E2E59}" srcId="{49FAFD4C-25A9-4D8C-8F29-0227FA86C961}" destId="{ED988CB6-5E5F-44A2-B3FF-613BEFFF3EAF}" srcOrd="7" destOrd="0" parTransId="{7E28D5E0-DC41-4A6D-A6A4-73715EBCB3E2}" sibTransId="{B52C52B8-63EF-486D-B887-BEA0F25E0FA7}"/>
    <dgm:cxn modelId="{AEF82643-4279-48E0-A656-8F46D04744CB}" type="presOf" srcId="{4C124F7C-0A09-40FB-A843-8BDD9EC64CF6}" destId="{2410FF1B-E20D-4DEE-B912-1E58039F93CA}" srcOrd="0" destOrd="1" presId="urn:microsoft.com/office/officeart/2005/8/layout/vList4"/>
    <dgm:cxn modelId="{D98D0A48-032D-49E0-BF47-CA577339BDB3}" type="presOf" srcId="{22BB8BBF-AC83-4E8F-BC45-7924353BE895}" destId="{4F4622C4-790D-4F7A-B993-5986B9453AB2}" srcOrd="1" destOrd="4" presId="urn:microsoft.com/office/officeart/2005/8/layout/vList4"/>
    <dgm:cxn modelId="{2B48EC71-5CA0-4D89-8833-218C802D46F9}" type="presOf" srcId="{AE343A36-37DD-4C92-8F11-C020C647DF92}" destId="{6688F391-8E17-412B-AC5E-B48EA1D15749}" srcOrd="0" destOrd="0" presId="urn:microsoft.com/office/officeart/2005/8/layout/vList4"/>
    <dgm:cxn modelId="{71ABC756-C645-49A8-8DB8-6202CA2143ED}" srcId="{49FAFD4C-25A9-4D8C-8F29-0227FA86C961}" destId="{22BB8BBF-AC83-4E8F-BC45-7924353BE895}" srcOrd="3" destOrd="0" parTransId="{0BD5A1E4-332F-49FD-B0DA-8EBECB4CFBFF}" sibTransId="{D73FA778-93BC-4797-87B2-C81A904748C6}"/>
    <dgm:cxn modelId="{702E7C57-A5ED-42F3-B46A-F5D67767B9D2}" srcId="{49FAFD4C-25A9-4D8C-8F29-0227FA86C961}" destId="{C329FCB0-3B08-44E6-B2E1-FD7C8F6D606C}" srcOrd="4" destOrd="0" parTransId="{4F07FABF-FD8A-4F9B-BE01-799EC90724EB}" sibTransId="{AB001CC1-5F3B-4CEE-B301-F47269D4021E}"/>
    <dgm:cxn modelId="{893BA557-A77F-4B6B-A2B7-505CBDEB738F}" type="presOf" srcId="{ED988CB6-5E5F-44A2-B3FF-613BEFFF3EAF}" destId="{4F4622C4-790D-4F7A-B993-5986B9453AB2}" srcOrd="1" destOrd="8" presId="urn:microsoft.com/office/officeart/2005/8/layout/vList4"/>
    <dgm:cxn modelId="{492E6E95-71B5-4246-809E-199649FF7286}" srcId="{49FAFD4C-25A9-4D8C-8F29-0227FA86C961}" destId="{84D71A37-FC27-425E-88BD-A60792E459C4}" srcOrd="6" destOrd="0" parTransId="{DBF5C859-D39B-4DC6-BB05-71CF702BD74F}" sibTransId="{BA7C215D-3324-48C8-B049-614ECAEB64AF}"/>
    <dgm:cxn modelId="{05A78D9E-12FD-4589-A13B-AFAADC900B30}" type="presOf" srcId="{C2B152F1-5B54-4701-8E9E-28A2301518F9}" destId="{2410FF1B-E20D-4DEE-B912-1E58039F93CA}" srcOrd="0" destOrd="2" presId="urn:microsoft.com/office/officeart/2005/8/layout/vList4"/>
    <dgm:cxn modelId="{A7604CA8-8101-461B-8723-3F975187A28B}" type="presOf" srcId="{49FAFD4C-25A9-4D8C-8F29-0227FA86C961}" destId="{4F4622C4-790D-4F7A-B993-5986B9453AB2}" srcOrd="1" destOrd="0" presId="urn:microsoft.com/office/officeart/2005/8/layout/vList4"/>
    <dgm:cxn modelId="{CFA518AB-8C58-4F3C-8C5A-B7E30A30D240}" type="presOf" srcId="{84D71A37-FC27-425E-88BD-A60792E459C4}" destId="{2410FF1B-E20D-4DEE-B912-1E58039F93CA}" srcOrd="0" destOrd="7" presId="urn:microsoft.com/office/officeart/2005/8/layout/vList4"/>
    <dgm:cxn modelId="{6D37DDAD-AEC9-427A-BBE0-CC8258BE64D4}" srcId="{AE343A36-37DD-4C92-8F11-C020C647DF92}" destId="{49FAFD4C-25A9-4D8C-8F29-0227FA86C961}" srcOrd="0" destOrd="0" parTransId="{557F6490-423E-4F05-84E3-44713145441F}" sibTransId="{2408F587-28DB-4382-B0CF-BD87304D6493}"/>
    <dgm:cxn modelId="{A74696B9-0A28-4A68-9395-1A6AF7F594FD}" type="presOf" srcId="{53F2696D-825D-48B7-8850-51D5C70817E9}" destId="{2410FF1B-E20D-4DEE-B912-1E58039F93CA}" srcOrd="0" destOrd="6" presId="urn:microsoft.com/office/officeart/2005/8/layout/vList4"/>
    <dgm:cxn modelId="{448F01BC-EF4F-4799-9764-D4805EE5447C}" type="presOf" srcId="{53F2696D-825D-48B7-8850-51D5C70817E9}" destId="{4F4622C4-790D-4F7A-B993-5986B9453AB2}" srcOrd="1" destOrd="6" presId="urn:microsoft.com/office/officeart/2005/8/layout/vList4"/>
    <dgm:cxn modelId="{53F4B3BC-63D1-4BEC-ADDF-6058506FF1B6}" type="presOf" srcId="{C329FCB0-3B08-44E6-B2E1-FD7C8F6D606C}" destId="{4F4622C4-790D-4F7A-B993-5986B9453AB2}" srcOrd="1" destOrd="5" presId="urn:microsoft.com/office/officeart/2005/8/layout/vList4"/>
    <dgm:cxn modelId="{0CD9A3BE-C714-4F3B-8FF1-313AF1EFD3F8}" type="presOf" srcId="{49FAFD4C-25A9-4D8C-8F29-0227FA86C961}" destId="{2410FF1B-E20D-4DEE-B912-1E58039F93CA}" srcOrd="0" destOrd="0" presId="urn:microsoft.com/office/officeart/2005/8/layout/vList4"/>
    <dgm:cxn modelId="{D7AE7BD6-363A-4360-AAF0-72CB581F2157}" type="presOf" srcId="{C31BA55B-D093-467F-BD4D-9742042AA08A}" destId="{4F4622C4-790D-4F7A-B993-5986B9453AB2}" srcOrd="1" destOrd="3" presId="urn:microsoft.com/office/officeart/2005/8/layout/vList4"/>
    <dgm:cxn modelId="{210EB1D9-A9AA-4469-A94F-0AFC977989E9}" type="presOf" srcId="{ED988CB6-5E5F-44A2-B3FF-613BEFFF3EAF}" destId="{2410FF1B-E20D-4DEE-B912-1E58039F93CA}" srcOrd="0" destOrd="8" presId="urn:microsoft.com/office/officeart/2005/8/layout/vList4"/>
    <dgm:cxn modelId="{C054CCFB-2D27-49AE-877E-43F09ED74C26}" srcId="{49FAFD4C-25A9-4D8C-8F29-0227FA86C961}" destId="{53F2696D-825D-48B7-8850-51D5C70817E9}" srcOrd="5" destOrd="0" parTransId="{0FDF7B90-3335-4DAB-9C98-0564F0BF93D8}" sibTransId="{6FE8CC69-6FC8-4D2F-ABF8-C56D5CA24F0B}"/>
    <dgm:cxn modelId="{080C2CFC-7F97-46FC-9C54-F83FC22CEE97}" type="presOf" srcId="{84D71A37-FC27-425E-88BD-A60792E459C4}" destId="{4F4622C4-790D-4F7A-B993-5986B9453AB2}" srcOrd="1" destOrd="7" presId="urn:microsoft.com/office/officeart/2005/8/layout/vList4"/>
    <dgm:cxn modelId="{3F2FDB87-86D5-48FF-80C0-C68C258905EA}" type="presParOf" srcId="{6688F391-8E17-412B-AC5E-B48EA1D15749}" destId="{A624026B-B0A3-445B-A6BE-EBA4492F679B}" srcOrd="0" destOrd="0" presId="urn:microsoft.com/office/officeart/2005/8/layout/vList4"/>
    <dgm:cxn modelId="{3DFABA20-A33B-471B-A23A-3ACA222D8695}" type="presParOf" srcId="{A624026B-B0A3-445B-A6BE-EBA4492F679B}" destId="{2410FF1B-E20D-4DEE-B912-1E58039F93CA}" srcOrd="0" destOrd="0" presId="urn:microsoft.com/office/officeart/2005/8/layout/vList4"/>
    <dgm:cxn modelId="{5CE45501-F3C8-4E8E-A8BB-5AE7BDB51DC6}" type="presParOf" srcId="{A624026B-B0A3-445B-A6BE-EBA4492F679B}" destId="{4B2D3C2A-AB2C-4217-8D73-E6F0B50B8342}" srcOrd="1" destOrd="0" presId="urn:microsoft.com/office/officeart/2005/8/layout/vList4"/>
    <dgm:cxn modelId="{AD755544-5E2B-4551-94F6-0B30ADEB4E3E}" type="presParOf" srcId="{A624026B-B0A3-445B-A6BE-EBA4492F679B}" destId="{4F4622C4-790D-4F7A-B993-5986B9453AB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E343A36-37DD-4C92-8F11-C020C647DF92}" type="doc">
      <dgm:prSet loTypeId="urn:microsoft.com/office/officeart/2005/8/layout/vList4" loCatId="list" qsTypeId="urn:microsoft.com/office/officeart/2005/8/quickstyle/simple5" qsCatId="simple" csTypeId="urn:microsoft.com/office/officeart/2005/8/colors/accent1_1" csCatId="accent1" phldr="1"/>
      <dgm:spPr/>
      <dgm:t>
        <a:bodyPr/>
        <a:lstStyle/>
        <a:p>
          <a:endParaRPr lang="en-AU"/>
        </a:p>
      </dgm:t>
    </dgm:pt>
    <dgm:pt modelId="{49FAFD4C-25A9-4D8C-8F29-0227FA86C961}">
      <dgm:prSet phldrT="[Text]" custT="1"/>
      <dgm:spPr/>
      <dgm:t>
        <a:bodyPr/>
        <a:lstStyle/>
        <a:p>
          <a:r>
            <a:rPr lang="en-AU" sz="2500" b="0" dirty="0"/>
            <a:t>Offset any defined offsetable income received</a:t>
          </a:r>
        </a:p>
      </dgm:t>
    </dgm:pt>
    <dgm:pt modelId="{557F6490-423E-4F05-84E3-44713145441F}" type="parTrans" cxnId="{6D37DDAD-AEC9-427A-BBE0-CC8258BE64D4}">
      <dgm:prSet/>
      <dgm:spPr/>
      <dgm:t>
        <a:bodyPr/>
        <a:lstStyle/>
        <a:p>
          <a:endParaRPr lang="en-AU"/>
        </a:p>
      </dgm:t>
    </dgm:pt>
    <dgm:pt modelId="{2408F587-28DB-4382-B0CF-BD87304D6493}" type="sibTrans" cxnId="{6D37DDAD-AEC9-427A-BBE0-CC8258BE64D4}">
      <dgm:prSet/>
      <dgm:spPr/>
      <dgm:t>
        <a:bodyPr/>
        <a:lstStyle/>
        <a:p>
          <a:endParaRPr lang="en-AU"/>
        </a:p>
      </dgm:t>
    </dgm:pt>
    <dgm:pt modelId="{24A25B37-EB70-4093-8E5D-8A09F19670C3}">
      <dgm:prSet phldrT="[Text]"/>
      <dgm:spPr/>
      <dgm:t>
        <a:bodyPr/>
        <a:lstStyle/>
        <a:p>
          <a:endParaRPr lang="en-AU" sz="1900" b="1" dirty="0"/>
        </a:p>
      </dgm:t>
    </dgm:pt>
    <dgm:pt modelId="{A0F06609-380A-4F38-B0C1-F6DC17B9CE79}" type="parTrans" cxnId="{B3B58E01-EDDA-46B0-BCFA-171803C99176}">
      <dgm:prSet/>
      <dgm:spPr/>
      <dgm:t>
        <a:bodyPr/>
        <a:lstStyle/>
        <a:p>
          <a:endParaRPr lang="en-AU"/>
        </a:p>
      </dgm:t>
    </dgm:pt>
    <dgm:pt modelId="{CC35A042-9DD9-48F6-BB1F-C573F383E1D5}" type="sibTrans" cxnId="{B3B58E01-EDDA-46B0-BCFA-171803C99176}">
      <dgm:prSet/>
      <dgm:spPr/>
      <dgm:t>
        <a:bodyPr/>
        <a:lstStyle/>
        <a:p>
          <a:endParaRPr lang="en-AU"/>
        </a:p>
      </dgm:t>
    </dgm:pt>
    <dgm:pt modelId="{62187A4C-A8A5-4912-A9DE-EE79A96947A5}">
      <dgm:prSet phldrT="[Text]"/>
      <dgm:spPr/>
      <dgm:t>
        <a:bodyPr/>
        <a:lstStyle/>
        <a:p>
          <a:endParaRPr lang="en-AU" sz="1900" b="1" dirty="0"/>
        </a:p>
      </dgm:t>
    </dgm:pt>
    <dgm:pt modelId="{9894AC34-AB64-4042-8D96-4C1393EA7E53}" type="parTrans" cxnId="{BA151155-9EA1-49A6-9F3E-A56FCC1B4B7B}">
      <dgm:prSet/>
      <dgm:spPr/>
      <dgm:t>
        <a:bodyPr/>
        <a:lstStyle/>
        <a:p>
          <a:endParaRPr lang="en-AU"/>
        </a:p>
      </dgm:t>
    </dgm:pt>
    <dgm:pt modelId="{86A6278B-FB04-425D-811F-9E925C6F569D}" type="sibTrans" cxnId="{BA151155-9EA1-49A6-9F3E-A56FCC1B4B7B}">
      <dgm:prSet/>
      <dgm:spPr/>
      <dgm:t>
        <a:bodyPr/>
        <a:lstStyle/>
        <a:p>
          <a:endParaRPr lang="en-AU"/>
        </a:p>
      </dgm:t>
    </dgm:pt>
    <dgm:pt modelId="{6688F391-8E17-412B-AC5E-B48EA1D15749}" type="pres">
      <dgm:prSet presAssocID="{AE343A36-37DD-4C92-8F11-C020C647DF92}" presName="linear" presStyleCnt="0">
        <dgm:presLayoutVars>
          <dgm:dir/>
          <dgm:resizeHandles val="exact"/>
        </dgm:presLayoutVars>
      </dgm:prSet>
      <dgm:spPr/>
    </dgm:pt>
    <dgm:pt modelId="{A624026B-B0A3-445B-A6BE-EBA4492F679B}" type="pres">
      <dgm:prSet presAssocID="{49FAFD4C-25A9-4D8C-8F29-0227FA86C961}" presName="comp" presStyleCnt="0"/>
      <dgm:spPr/>
    </dgm:pt>
    <dgm:pt modelId="{2410FF1B-E20D-4DEE-B912-1E58039F93CA}" type="pres">
      <dgm:prSet presAssocID="{49FAFD4C-25A9-4D8C-8F29-0227FA86C961}" presName="box" presStyleLbl="node1" presStyleIdx="0" presStyleCnt="1"/>
      <dgm:spPr/>
    </dgm:pt>
    <dgm:pt modelId="{4B2D3C2A-AB2C-4217-8D73-E6F0B50B8342}" type="pres">
      <dgm:prSet presAssocID="{49FAFD4C-25A9-4D8C-8F29-0227FA86C961}" presName="img" presStyleLbl="fgImgPlace1" presStyleIdx="0" presStyleCnt="1"/>
      <dgm:spPr>
        <a:blipFill rotWithShape="1">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t="-9000" b="-9000"/>
          </a:stretch>
        </a:blipFill>
      </dgm:spPr>
    </dgm:pt>
    <dgm:pt modelId="{4F4622C4-790D-4F7A-B993-5986B9453AB2}" type="pres">
      <dgm:prSet presAssocID="{49FAFD4C-25A9-4D8C-8F29-0227FA86C961}" presName="text" presStyleLbl="node1" presStyleIdx="0" presStyleCnt="1">
        <dgm:presLayoutVars>
          <dgm:bulletEnabled val="1"/>
        </dgm:presLayoutVars>
      </dgm:prSet>
      <dgm:spPr/>
    </dgm:pt>
  </dgm:ptLst>
  <dgm:cxnLst>
    <dgm:cxn modelId="{B3B58E01-EDDA-46B0-BCFA-171803C99176}" srcId="{49FAFD4C-25A9-4D8C-8F29-0227FA86C961}" destId="{24A25B37-EB70-4093-8E5D-8A09F19670C3}" srcOrd="1" destOrd="0" parTransId="{A0F06609-380A-4F38-B0C1-F6DC17B9CE79}" sibTransId="{CC35A042-9DD9-48F6-BB1F-C573F383E1D5}"/>
    <dgm:cxn modelId="{8608B551-3D83-475F-A10E-F0AD3638261B}" type="presOf" srcId="{62187A4C-A8A5-4912-A9DE-EE79A96947A5}" destId="{2410FF1B-E20D-4DEE-B912-1E58039F93CA}" srcOrd="0" destOrd="1" presId="urn:microsoft.com/office/officeart/2005/8/layout/vList4"/>
    <dgm:cxn modelId="{2B48EC71-5CA0-4D89-8833-218C802D46F9}" type="presOf" srcId="{AE343A36-37DD-4C92-8F11-C020C647DF92}" destId="{6688F391-8E17-412B-AC5E-B48EA1D15749}" srcOrd="0" destOrd="0" presId="urn:microsoft.com/office/officeart/2005/8/layout/vList4"/>
    <dgm:cxn modelId="{BA151155-9EA1-49A6-9F3E-A56FCC1B4B7B}" srcId="{49FAFD4C-25A9-4D8C-8F29-0227FA86C961}" destId="{62187A4C-A8A5-4912-A9DE-EE79A96947A5}" srcOrd="0" destOrd="0" parTransId="{9894AC34-AB64-4042-8D96-4C1393EA7E53}" sibTransId="{86A6278B-FB04-425D-811F-9E925C6F569D}"/>
    <dgm:cxn modelId="{A7604CA8-8101-461B-8723-3F975187A28B}" type="presOf" srcId="{49FAFD4C-25A9-4D8C-8F29-0227FA86C961}" destId="{4F4622C4-790D-4F7A-B993-5986B9453AB2}" srcOrd="1" destOrd="0" presId="urn:microsoft.com/office/officeart/2005/8/layout/vList4"/>
    <dgm:cxn modelId="{6D37DDAD-AEC9-427A-BBE0-CC8258BE64D4}" srcId="{AE343A36-37DD-4C92-8F11-C020C647DF92}" destId="{49FAFD4C-25A9-4D8C-8F29-0227FA86C961}" srcOrd="0" destOrd="0" parTransId="{557F6490-423E-4F05-84E3-44713145441F}" sibTransId="{2408F587-28DB-4382-B0CF-BD87304D6493}"/>
    <dgm:cxn modelId="{0CD9A3BE-C714-4F3B-8FF1-313AF1EFD3F8}" type="presOf" srcId="{49FAFD4C-25A9-4D8C-8F29-0227FA86C961}" destId="{2410FF1B-E20D-4DEE-B912-1E58039F93CA}" srcOrd="0" destOrd="0" presId="urn:microsoft.com/office/officeart/2005/8/layout/vList4"/>
    <dgm:cxn modelId="{366079C5-6AE3-4DEA-86B9-30A6C7C2D07F}" type="presOf" srcId="{24A25B37-EB70-4093-8E5D-8A09F19670C3}" destId="{4F4622C4-790D-4F7A-B993-5986B9453AB2}" srcOrd="1" destOrd="2" presId="urn:microsoft.com/office/officeart/2005/8/layout/vList4"/>
    <dgm:cxn modelId="{03B483D5-CEC5-450D-B430-2106BB4FF0FE}" type="presOf" srcId="{24A25B37-EB70-4093-8E5D-8A09F19670C3}" destId="{2410FF1B-E20D-4DEE-B912-1E58039F93CA}" srcOrd="0" destOrd="2" presId="urn:microsoft.com/office/officeart/2005/8/layout/vList4"/>
    <dgm:cxn modelId="{70F0F9F8-5E54-464C-905F-CDEE8045F1AB}" type="presOf" srcId="{62187A4C-A8A5-4912-A9DE-EE79A96947A5}" destId="{4F4622C4-790D-4F7A-B993-5986B9453AB2}" srcOrd="1" destOrd="1" presId="urn:microsoft.com/office/officeart/2005/8/layout/vList4"/>
    <dgm:cxn modelId="{3F2FDB87-86D5-48FF-80C0-C68C258905EA}" type="presParOf" srcId="{6688F391-8E17-412B-AC5E-B48EA1D15749}" destId="{A624026B-B0A3-445B-A6BE-EBA4492F679B}" srcOrd="0" destOrd="0" presId="urn:microsoft.com/office/officeart/2005/8/layout/vList4"/>
    <dgm:cxn modelId="{3DFABA20-A33B-471B-A23A-3ACA222D8695}" type="presParOf" srcId="{A624026B-B0A3-445B-A6BE-EBA4492F679B}" destId="{2410FF1B-E20D-4DEE-B912-1E58039F93CA}" srcOrd="0" destOrd="0" presId="urn:microsoft.com/office/officeart/2005/8/layout/vList4"/>
    <dgm:cxn modelId="{5CE45501-F3C8-4E8E-A8BB-5AE7BDB51DC6}" type="presParOf" srcId="{A624026B-B0A3-445B-A6BE-EBA4492F679B}" destId="{4B2D3C2A-AB2C-4217-8D73-E6F0B50B8342}" srcOrd="1" destOrd="0" presId="urn:microsoft.com/office/officeart/2005/8/layout/vList4"/>
    <dgm:cxn modelId="{AD755544-5E2B-4551-94F6-0B30ADEB4E3E}" type="presParOf" srcId="{A624026B-B0A3-445B-A6BE-EBA4492F679B}" destId="{4F4622C4-790D-4F7A-B993-5986B9453AB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E343A36-37DD-4C92-8F11-C020C647DF92}" type="doc">
      <dgm:prSet loTypeId="urn:microsoft.com/office/officeart/2005/8/layout/vList4" loCatId="list" qsTypeId="urn:microsoft.com/office/officeart/2005/8/quickstyle/simple5" qsCatId="simple" csTypeId="urn:microsoft.com/office/officeart/2005/8/colors/accent1_1" csCatId="accent1" phldr="1"/>
      <dgm:spPr/>
      <dgm:t>
        <a:bodyPr/>
        <a:lstStyle/>
        <a:p>
          <a:endParaRPr lang="en-AU"/>
        </a:p>
      </dgm:t>
    </dgm:pt>
    <dgm:pt modelId="{E1E5841F-ECA0-4C23-AE4F-E340E82B53FF}">
      <dgm:prSet phldrT="[Text]" custT="1"/>
      <dgm:spPr/>
      <dgm:t>
        <a:bodyPr/>
        <a:lstStyle/>
        <a:p>
          <a:pPr>
            <a:buFont typeface="+mj-lt"/>
            <a:buAutoNum type="alphaLcPeriod"/>
          </a:pPr>
          <a:r>
            <a:rPr lang="en-AU" sz="2500" b="0" i="0" dirty="0"/>
            <a:t>Offset if total income above 87% of PDI </a:t>
          </a:r>
          <a:endParaRPr lang="en-AU" sz="2500" b="1" dirty="0"/>
        </a:p>
      </dgm:t>
    </dgm:pt>
    <dgm:pt modelId="{8BECFCB4-3014-4961-A2BC-C4B084342AB7}" type="parTrans" cxnId="{F04DD203-95B5-4B66-95C2-B5D04EAB8E1D}">
      <dgm:prSet/>
      <dgm:spPr/>
      <dgm:t>
        <a:bodyPr/>
        <a:lstStyle/>
        <a:p>
          <a:endParaRPr lang="en-AU"/>
        </a:p>
      </dgm:t>
    </dgm:pt>
    <dgm:pt modelId="{8BD730B9-E18C-4FFB-84DD-B94081B2F2A4}" type="sibTrans" cxnId="{F04DD203-95B5-4B66-95C2-B5D04EAB8E1D}">
      <dgm:prSet/>
      <dgm:spPr/>
      <dgm:t>
        <a:bodyPr/>
        <a:lstStyle/>
        <a:p>
          <a:endParaRPr lang="en-AU"/>
        </a:p>
      </dgm:t>
    </dgm:pt>
    <dgm:pt modelId="{D2A11F1B-BA90-4183-9A12-C47D8318F5C5}">
      <dgm:prSet/>
      <dgm:spPr/>
      <dgm:t>
        <a:bodyPr/>
        <a:lstStyle/>
        <a:p>
          <a:r>
            <a:rPr lang="en-US" sz="2000" dirty="0"/>
            <a:t>Amount above 75% paid as cash</a:t>
          </a:r>
          <a:endParaRPr lang="en-AU" sz="2000" dirty="0"/>
        </a:p>
      </dgm:t>
    </dgm:pt>
    <dgm:pt modelId="{988D038F-344E-4F16-9A2D-040C35F6DB63}" type="parTrans" cxnId="{604D36A5-600A-4DB3-A2C0-C29EFB82E867}">
      <dgm:prSet/>
      <dgm:spPr/>
      <dgm:t>
        <a:bodyPr/>
        <a:lstStyle/>
        <a:p>
          <a:endParaRPr lang="en-AU"/>
        </a:p>
      </dgm:t>
    </dgm:pt>
    <dgm:pt modelId="{AAE3FA63-DD8A-485E-9969-896310B40EBD}" type="sibTrans" cxnId="{604D36A5-600A-4DB3-A2C0-C29EFB82E867}">
      <dgm:prSet/>
      <dgm:spPr/>
      <dgm:t>
        <a:bodyPr/>
        <a:lstStyle/>
        <a:p>
          <a:endParaRPr lang="en-AU"/>
        </a:p>
      </dgm:t>
    </dgm:pt>
    <dgm:pt modelId="{5F5F5403-E712-4694-B1FD-E228D884C7BF}">
      <dgm:prSet/>
      <dgm:spPr/>
      <dgm:t>
        <a:bodyPr/>
        <a:lstStyle/>
        <a:p>
          <a:r>
            <a:rPr lang="en-US" sz="2000" dirty="0"/>
            <a:t>Amount above 75% paid as super</a:t>
          </a:r>
          <a:endParaRPr lang="en-AU" sz="2000" dirty="0"/>
        </a:p>
      </dgm:t>
    </dgm:pt>
    <dgm:pt modelId="{3C5DAD00-9A8D-42DA-8562-B1DCB5E957FE}" type="parTrans" cxnId="{B0EE2DBD-357A-4118-BFD9-165B091552E1}">
      <dgm:prSet/>
      <dgm:spPr/>
      <dgm:t>
        <a:bodyPr/>
        <a:lstStyle/>
        <a:p>
          <a:endParaRPr lang="en-AU"/>
        </a:p>
      </dgm:t>
    </dgm:pt>
    <dgm:pt modelId="{E5FABC43-BA9A-49C3-9F18-D4CD7AA8F184}" type="sibTrans" cxnId="{B0EE2DBD-357A-4118-BFD9-165B091552E1}">
      <dgm:prSet/>
      <dgm:spPr/>
      <dgm:t>
        <a:bodyPr/>
        <a:lstStyle/>
        <a:p>
          <a:endParaRPr lang="en-AU"/>
        </a:p>
      </dgm:t>
    </dgm:pt>
    <dgm:pt modelId="{6688F391-8E17-412B-AC5E-B48EA1D15749}" type="pres">
      <dgm:prSet presAssocID="{AE343A36-37DD-4C92-8F11-C020C647DF92}" presName="linear" presStyleCnt="0">
        <dgm:presLayoutVars>
          <dgm:dir/>
          <dgm:resizeHandles val="exact"/>
        </dgm:presLayoutVars>
      </dgm:prSet>
      <dgm:spPr/>
    </dgm:pt>
    <dgm:pt modelId="{93223BD4-1101-454B-A560-3C51E70C9576}" type="pres">
      <dgm:prSet presAssocID="{E1E5841F-ECA0-4C23-AE4F-E340E82B53FF}" presName="comp" presStyleCnt="0"/>
      <dgm:spPr/>
    </dgm:pt>
    <dgm:pt modelId="{28EB1F86-AEB6-44D6-99C2-1B15CC94A559}" type="pres">
      <dgm:prSet presAssocID="{E1E5841F-ECA0-4C23-AE4F-E340E82B53FF}" presName="box" presStyleLbl="node1" presStyleIdx="0" presStyleCnt="1" custLinFactNeighborX="0" custLinFactNeighborY="658"/>
      <dgm:spPr/>
    </dgm:pt>
    <dgm:pt modelId="{3014D4EB-410A-48E0-BF6B-B0DB9FA58C8B}" type="pres">
      <dgm:prSet presAssocID="{E1E5841F-ECA0-4C23-AE4F-E340E82B53FF}" presName="img" presStyleLbl="fgImgPlace1" presStyleIdx="0" presStyleCnt="1"/>
      <dgm:spPr>
        <a:blipFill rotWithShape="1">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t="-7000" b="-7000"/>
          </a:stretch>
        </a:blipFill>
      </dgm:spPr>
    </dgm:pt>
    <dgm:pt modelId="{CDBB3088-E151-46BA-BA23-1E71215F7BAC}" type="pres">
      <dgm:prSet presAssocID="{E1E5841F-ECA0-4C23-AE4F-E340E82B53FF}" presName="text" presStyleLbl="node1" presStyleIdx="0" presStyleCnt="1">
        <dgm:presLayoutVars>
          <dgm:bulletEnabled val="1"/>
        </dgm:presLayoutVars>
      </dgm:prSet>
      <dgm:spPr/>
    </dgm:pt>
  </dgm:ptLst>
  <dgm:cxnLst>
    <dgm:cxn modelId="{F04DD203-95B5-4B66-95C2-B5D04EAB8E1D}" srcId="{AE343A36-37DD-4C92-8F11-C020C647DF92}" destId="{E1E5841F-ECA0-4C23-AE4F-E340E82B53FF}" srcOrd="0" destOrd="0" parTransId="{8BECFCB4-3014-4961-A2BC-C4B084342AB7}" sibTransId="{8BD730B9-E18C-4FFB-84DD-B94081B2F2A4}"/>
    <dgm:cxn modelId="{2B48EC71-5CA0-4D89-8833-218C802D46F9}" type="presOf" srcId="{AE343A36-37DD-4C92-8F11-C020C647DF92}" destId="{6688F391-8E17-412B-AC5E-B48EA1D15749}" srcOrd="0" destOrd="0" presId="urn:microsoft.com/office/officeart/2005/8/layout/vList4"/>
    <dgm:cxn modelId="{0D49E872-EF91-4594-BF50-C756A3866DF8}" type="presOf" srcId="{D2A11F1B-BA90-4183-9A12-C47D8318F5C5}" destId="{CDBB3088-E151-46BA-BA23-1E71215F7BAC}" srcOrd="1" destOrd="1" presId="urn:microsoft.com/office/officeart/2005/8/layout/vList4"/>
    <dgm:cxn modelId="{8B3BAC96-8CDC-4B4D-9477-357AAFF5F512}" type="presOf" srcId="{D2A11F1B-BA90-4183-9A12-C47D8318F5C5}" destId="{28EB1F86-AEB6-44D6-99C2-1B15CC94A559}" srcOrd="0" destOrd="1" presId="urn:microsoft.com/office/officeart/2005/8/layout/vList4"/>
    <dgm:cxn modelId="{604D36A5-600A-4DB3-A2C0-C29EFB82E867}" srcId="{E1E5841F-ECA0-4C23-AE4F-E340E82B53FF}" destId="{D2A11F1B-BA90-4183-9A12-C47D8318F5C5}" srcOrd="0" destOrd="0" parTransId="{988D038F-344E-4F16-9A2D-040C35F6DB63}" sibTransId="{AAE3FA63-DD8A-485E-9969-896310B40EBD}"/>
    <dgm:cxn modelId="{476329A7-4D15-4EAA-A67C-50753C44B39E}" type="presOf" srcId="{5F5F5403-E712-4694-B1FD-E228D884C7BF}" destId="{CDBB3088-E151-46BA-BA23-1E71215F7BAC}" srcOrd="1" destOrd="2" presId="urn:microsoft.com/office/officeart/2005/8/layout/vList4"/>
    <dgm:cxn modelId="{2D1028B6-4F41-4F85-B93E-68542A74B8F5}" type="presOf" srcId="{5F5F5403-E712-4694-B1FD-E228D884C7BF}" destId="{28EB1F86-AEB6-44D6-99C2-1B15CC94A559}" srcOrd="0" destOrd="2" presId="urn:microsoft.com/office/officeart/2005/8/layout/vList4"/>
    <dgm:cxn modelId="{B0EE2DBD-357A-4118-BFD9-165B091552E1}" srcId="{E1E5841F-ECA0-4C23-AE4F-E340E82B53FF}" destId="{5F5F5403-E712-4694-B1FD-E228D884C7BF}" srcOrd="1" destOrd="0" parTransId="{3C5DAD00-9A8D-42DA-8562-B1DCB5E957FE}" sibTransId="{E5FABC43-BA9A-49C3-9F18-D4CD7AA8F184}"/>
    <dgm:cxn modelId="{08A37AD3-00F0-41AE-AE2A-27F473C28FA4}" type="presOf" srcId="{E1E5841F-ECA0-4C23-AE4F-E340E82B53FF}" destId="{28EB1F86-AEB6-44D6-99C2-1B15CC94A559}" srcOrd="0" destOrd="0" presId="urn:microsoft.com/office/officeart/2005/8/layout/vList4"/>
    <dgm:cxn modelId="{0F953BE4-3895-4132-AF55-6655FB67FEBF}" type="presOf" srcId="{E1E5841F-ECA0-4C23-AE4F-E340E82B53FF}" destId="{CDBB3088-E151-46BA-BA23-1E71215F7BAC}" srcOrd="1" destOrd="0" presId="urn:microsoft.com/office/officeart/2005/8/layout/vList4"/>
    <dgm:cxn modelId="{992FB2DF-7ACE-4323-A95E-9CEDB145BDFB}" type="presParOf" srcId="{6688F391-8E17-412B-AC5E-B48EA1D15749}" destId="{93223BD4-1101-454B-A560-3C51E70C9576}" srcOrd="0" destOrd="0" presId="urn:microsoft.com/office/officeart/2005/8/layout/vList4"/>
    <dgm:cxn modelId="{9DC1ED50-1F10-4D14-8254-9693DE4CFD2D}" type="presParOf" srcId="{93223BD4-1101-454B-A560-3C51E70C9576}" destId="{28EB1F86-AEB6-44D6-99C2-1B15CC94A559}" srcOrd="0" destOrd="0" presId="urn:microsoft.com/office/officeart/2005/8/layout/vList4"/>
    <dgm:cxn modelId="{162A2550-3835-447D-BB3B-E999BB5BFD3E}" type="presParOf" srcId="{93223BD4-1101-454B-A560-3C51E70C9576}" destId="{3014D4EB-410A-48E0-BF6B-B0DB9FA58C8B}" srcOrd="1" destOrd="0" presId="urn:microsoft.com/office/officeart/2005/8/layout/vList4"/>
    <dgm:cxn modelId="{AB08B573-0872-49F5-82B7-BD88CA42603E}" type="presParOf" srcId="{93223BD4-1101-454B-A560-3C51E70C9576}" destId="{CDBB3088-E151-46BA-BA23-1E71215F7BAC}"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E343A36-37DD-4C92-8F11-C020C647DF92}" type="doc">
      <dgm:prSet loTypeId="urn:microsoft.com/office/officeart/2005/8/layout/vList4" loCatId="list" qsTypeId="urn:microsoft.com/office/officeart/2005/8/quickstyle/simple5" qsCatId="simple" csTypeId="urn:microsoft.com/office/officeart/2005/8/colors/accent1_1" csCatId="accent1" phldr="1"/>
      <dgm:spPr/>
      <dgm:t>
        <a:bodyPr/>
        <a:lstStyle/>
        <a:p>
          <a:endParaRPr lang="en-AU"/>
        </a:p>
      </dgm:t>
    </dgm:pt>
    <dgm:pt modelId="{E1E5841F-ECA0-4C23-AE4F-E340E82B53FF}">
      <dgm:prSet phldrT="[Text]"/>
      <dgm:spPr/>
      <dgm:t>
        <a:bodyPr/>
        <a:lstStyle/>
        <a:p>
          <a:pPr>
            <a:buFont typeface="+mj-lt"/>
            <a:buAutoNum type="alphaLcPeriod"/>
          </a:pPr>
          <a:r>
            <a:rPr lang="en-AU" b="0" i="0" dirty="0"/>
            <a:t>Offset if total income above Sum Insured</a:t>
          </a:r>
          <a:endParaRPr lang="en-AU" b="1" dirty="0"/>
        </a:p>
      </dgm:t>
    </dgm:pt>
    <dgm:pt modelId="{8BECFCB4-3014-4961-A2BC-C4B084342AB7}" type="parTrans" cxnId="{F04DD203-95B5-4B66-95C2-B5D04EAB8E1D}">
      <dgm:prSet/>
      <dgm:spPr/>
      <dgm:t>
        <a:bodyPr/>
        <a:lstStyle/>
        <a:p>
          <a:endParaRPr lang="en-AU"/>
        </a:p>
      </dgm:t>
    </dgm:pt>
    <dgm:pt modelId="{8BD730B9-E18C-4FFB-84DD-B94081B2F2A4}" type="sibTrans" cxnId="{F04DD203-95B5-4B66-95C2-B5D04EAB8E1D}">
      <dgm:prSet/>
      <dgm:spPr/>
      <dgm:t>
        <a:bodyPr/>
        <a:lstStyle/>
        <a:p>
          <a:endParaRPr lang="en-AU"/>
        </a:p>
      </dgm:t>
    </dgm:pt>
    <dgm:pt modelId="{5F5F5403-E712-4694-B1FD-E228D884C7BF}">
      <dgm:prSet/>
      <dgm:spPr/>
      <dgm:t>
        <a:bodyPr/>
        <a:lstStyle/>
        <a:p>
          <a:r>
            <a:rPr lang="en-US" dirty="0"/>
            <a:t>Same as direct offset for Total Disability</a:t>
          </a:r>
          <a:endParaRPr lang="en-AU" dirty="0"/>
        </a:p>
      </dgm:t>
    </dgm:pt>
    <dgm:pt modelId="{3C5DAD00-9A8D-42DA-8562-B1DCB5E957FE}" type="parTrans" cxnId="{B0EE2DBD-357A-4118-BFD9-165B091552E1}">
      <dgm:prSet/>
      <dgm:spPr/>
      <dgm:t>
        <a:bodyPr/>
        <a:lstStyle/>
        <a:p>
          <a:endParaRPr lang="en-AU"/>
        </a:p>
      </dgm:t>
    </dgm:pt>
    <dgm:pt modelId="{E5FABC43-BA9A-49C3-9F18-D4CD7AA8F184}" type="sibTrans" cxnId="{B0EE2DBD-357A-4118-BFD9-165B091552E1}">
      <dgm:prSet/>
      <dgm:spPr/>
      <dgm:t>
        <a:bodyPr/>
        <a:lstStyle/>
        <a:p>
          <a:endParaRPr lang="en-AU"/>
        </a:p>
      </dgm:t>
    </dgm:pt>
    <dgm:pt modelId="{3CDAFF9F-49F8-4CDA-B409-F9A40F74936F}">
      <dgm:prSet/>
      <dgm:spPr/>
      <dgm:t>
        <a:bodyPr/>
        <a:lstStyle/>
        <a:p>
          <a:r>
            <a:rPr lang="en-US" dirty="0"/>
            <a:t>For Partial Disability, this is closer to Percentage of PDI offset</a:t>
          </a:r>
          <a:endParaRPr lang="en-AU" dirty="0"/>
        </a:p>
      </dgm:t>
    </dgm:pt>
    <dgm:pt modelId="{D6089372-274D-4249-BF26-D2E27B2B9F0F}" type="parTrans" cxnId="{7D383580-B2B2-4E1F-B5CB-109C4B1CC07D}">
      <dgm:prSet/>
      <dgm:spPr/>
      <dgm:t>
        <a:bodyPr/>
        <a:lstStyle/>
        <a:p>
          <a:endParaRPr lang="en-AU"/>
        </a:p>
      </dgm:t>
    </dgm:pt>
    <dgm:pt modelId="{0546F844-8380-4DF6-870B-5BB9515949FC}" type="sibTrans" cxnId="{7D383580-B2B2-4E1F-B5CB-109C4B1CC07D}">
      <dgm:prSet/>
      <dgm:spPr/>
      <dgm:t>
        <a:bodyPr/>
        <a:lstStyle/>
        <a:p>
          <a:endParaRPr lang="en-AU"/>
        </a:p>
      </dgm:t>
    </dgm:pt>
    <dgm:pt modelId="{6688F391-8E17-412B-AC5E-B48EA1D15749}" type="pres">
      <dgm:prSet presAssocID="{AE343A36-37DD-4C92-8F11-C020C647DF92}" presName="linear" presStyleCnt="0">
        <dgm:presLayoutVars>
          <dgm:dir/>
          <dgm:resizeHandles val="exact"/>
        </dgm:presLayoutVars>
      </dgm:prSet>
      <dgm:spPr/>
    </dgm:pt>
    <dgm:pt modelId="{93223BD4-1101-454B-A560-3C51E70C9576}" type="pres">
      <dgm:prSet presAssocID="{E1E5841F-ECA0-4C23-AE4F-E340E82B53FF}" presName="comp" presStyleCnt="0"/>
      <dgm:spPr/>
    </dgm:pt>
    <dgm:pt modelId="{28EB1F86-AEB6-44D6-99C2-1B15CC94A559}" type="pres">
      <dgm:prSet presAssocID="{E1E5841F-ECA0-4C23-AE4F-E340E82B53FF}" presName="box" presStyleLbl="node1" presStyleIdx="0" presStyleCnt="1" custLinFactNeighborX="0" custLinFactNeighborY="658"/>
      <dgm:spPr/>
    </dgm:pt>
    <dgm:pt modelId="{3014D4EB-410A-48E0-BF6B-B0DB9FA58C8B}" type="pres">
      <dgm:prSet presAssocID="{E1E5841F-ECA0-4C23-AE4F-E340E82B53FF}" presName="img" presStyleLbl="fgImgPlace1" presStyleIdx="0" presStyleCnt="1"/>
      <dgm:spPr>
        <a:blipFill rotWithShape="1">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t="-7000" b="-7000"/>
          </a:stretch>
        </a:blipFill>
      </dgm:spPr>
    </dgm:pt>
    <dgm:pt modelId="{CDBB3088-E151-46BA-BA23-1E71215F7BAC}" type="pres">
      <dgm:prSet presAssocID="{E1E5841F-ECA0-4C23-AE4F-E340E82B53FF}" presName="text" presStyleLbl="node1" presStyleIdx="0" presStyleCnt="1">
        <dgm:presLayoutVars>
          <dgm:bulletEnabled val="1"/>
        </dgm:presLayoutVars>
      </dgm:prSet>
      <dgm:spPr/>
    </dgm:pt>
  </dgm:ptLst>
  <dgm:cxnLst>
    <dgm:cxn modelId="{F04DD203-95B5-4B66-95C2-B5D04EAB8E1D}" srcId="{AE343A36-37DD-4C92-8F11-C020C647DF92}" destId="{E1E5841F-ECA0-4C23-AE4F-E340E82B53FF}" srcOrd="0" destOrd="0" parTransId="{8BECFCB4-3014-4961-A2BC-C4B084342AB7}" sibTransId="{8BD730B9-E18C-4FFB-84DD-B94081B2F2A4}"/>
    <dgm:cxn modelId="{2B48EC71-5CA0-4D89-8833-218C802D46F9}" type="presOf" srcId="{AE343A36-37DD-4C92-8F11-C020C647DF92}" destId="{6688F391-8E17-412B-AC5E-B48EA1D15749}" srcOrd="0" destOrd="0" presId="urn:microsoft.com/office/officeart/2005/8/layout/vList4"/>
    <dgm:cxn modelId="{7D383580-B2B2-4E1F-B5CB-109C4B1CC07D}" srcId="{E1E5841F-ECA0-4C23-AE4F-E340E82B53FF}" destId="{3CDAFF9F-49F8-4CDA-B409-F9A40F74936F}" srcOrd="1" destOrd="0" parTransId="{D6089372-274D-4249-BF26-D2E27B2B9F0F}" sibTransId="{0546F844-8380-4DF6-870B-5BB9515949FC}"/>
    <dgm:cxn modelId="{476329A7-4D15-4EAA-A67C-50753C44B39E}" type="presOf" srcId="{5F5F5403-E712-4694-B1FD-E228D884C7BF}" destId="{CDBB3088-E151-46BA-BA23-1E71215F7BAC}" srcOrd="1" destOrd="1" presId="urn:microsoft.com/office/officeart/2005/8/layout/vList4"/>
    <dgm:cxn modelId="{5442D4B3-EB11-4854-8ED4-2E2D9299D2BA}" type="presOf" srcId="{3CDAFF9F-49F8-4CDA-B409-F9A40F74936F}" destId="{28EB1F86-AEB6-44D6-99C2-1B15CC94A559}" srcOrd="0" destOrd="2" presId="urn:microsoft.com/office/officeart/2005/8/layout/vList4"/>
    <dgm:cxn modelId="{2D1028B6-4F41-4F85-B93E-68542A74B8F5}" type="presOf" srcId="{5F5F5403-E712-4694-B1FD-E228D884C7BF}" destId="{28EB1F86-AEB6-44D6-99C2-1B15CC94A559}" srcOrd="0" destOrd="1" presId="urn:microsoft.com/office/officeart/2005/8/layout/vList4"/>
    <dgm:cxn modelId="{B0EE2DBD-357A-4118-BFD9-165B091552E1}" srcId="{E1E5841F-ECA0-4C23-AE4F-E340E82B53FF}" destId="{5F5F5403-E712-4694-B1FD-E228D884C7BF}" srcOrd="0" destOrd="0" parTransId="{3C5DAD00-9A8D-42DA-8562-B1DCB5E957FE}" sibTransId="{E5FABC43-BA9A-49C3-9F18-D4CD7AA8F184}"/>
    <dgm:cxn modelId="{08A37AD3-00F0-41AE-AE2A-27F473C28FA4}" type="presOf" srcId="{E1E5841F-ECA0-4C23-AE4F-E340E82B53FF}" destId="{28EB1F86-AEB6-44D6-99C2-1B15CC94A559}" srcOrd="0" destOrd="0" presId="urn:microsoft.com/office/officeart/2005/8/layout/vList4"/>
    <dgm:cxn modelId="{0F953BE4-3895-4132-AF55-6655FB67FEBF}" type="presOf" srcId="{E1E5841F-ECA0-4C23-AE4F-E340E82B53FF}" destId="{CDBB3088-E151-46BA-BA23-1E71215F7BAC}" srcOrd="1" destOrd="0" presId="urn:microsoft.com/office/officeart/2005/8/layout/vList4"/>
    <dgm:cxn modelId="{9E2410F7-1F68-4789-954C-AFA50E9529D6}" type="presOf" srcId="{3CDAFF9F-49F8-4CDA-B409-F9A40F74936F}" destId="{CDBB3088-E151-46BA-BA23-1E71215F7BAC}" srcOrd="1" destOrd="2" presId="urn:microsoft.com/office/officeart/2005/8/layout/vList4"/>
    <dgm:cxn modelId="{992FB2DF-7ACE-4323-A95E-9CEDB145BDFB}" type="presParOf" srcId="{6688F391-8E17-412B-AC5E-B48EA1D15749}" destId="{93223BD4-1101-454B-A560-3C51E70C9576}" srcOrd="0" destOrd="0" presId="urn:microsoft.com/office/officeart/2005/8/layout/vList4"/>
    <dgm:cxn modelId="{9DC1ED50-1F10-4D14-8254-9693DE4CFD2D}" type="presParOf" srcId="{93223BD4-1101-454B-A560-3C51E70C9576}" destId="{28EB1F86-AEB6-44D6-99C2-1B15CC94A559}" srcOrd="0" destOrd="0" presId="urn:microsoft.com/office/officeart/2005/8/layout/vList4"/>
    <dgm:cxn modelId="{162A2550-3835-447D-BB3B-E999BB5BFD3E}" type="presParOf" srcId="{93223BD4-1101-454B-A560-3C51E70C9576}" destId="{3014D4EB-410A-48E0-BF6B-B0DB9FA58C8B}" srcOrd="1" destOrd="0" presId="urn:microsoft.com/office/officeart/2005/8/layout/vList4"/>
    <dgm:cxn modelId="{AB08B573-0872-49F5-82B7-BD88CA42603E}" type="presParOf" srcId="{93223BD4-1101-454B-A560-3C51E70C9576}" destId="{CDBB3088-E151-46BA-BA23-1E71215F7BAC}" srcOrd="2" destOrd="0" presId="urn:microsoft.com/office/officeart/2005/8/layout/vList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E343A36-37DD-4C92-8F11-C020C647DF92}" type="doc">
      <dgm:prSet loTypeId="urn:microsoft.com/office/officeart/2005/8/layout/vList4" loCatId="list" qsTypeId="urn:microsoft.com/office/officeart/2005/8/quickstyle/simple5" qsCatId="simple" csTypeId="urn:microsoft.com/office/officeart/2005/8/colors/accent1_1" csCatId="accent1" phldr="1"/>
      <dgm:spPr/>
      <dgm:t>
        <a:bodyPr/>
        <a:lstStyle/>
        <a:p>
          <a:endParaRPr lang="en-AU"/>
        </a:p>
      </dgm:t>
    </dgm:pt>
    <dgm:pt modelId="{49FAFD4C-25A9-4D8C-8F29-0227FA86C961}">
      <dgm:prSet phldrT="[Text]"/>
      <dgm:spPr/>
      <dgm:t>
        <a:bodyPr/>
        <a:lstStyle/>
        <a:p>
          <a:pPr>
            <a:buFont typeface="Courier New" panose="02070309020205020404" pitchFamily="49" charset="0"/>
            <a:buChar char="o"/>
          </a:pPr>
          <a:r>
            <a:rPr lang="en-US" b="1" dirty="0"/>
            <a:t>Common to increase from 75% to 100% of PDI </a:t>
          </a:r>
          <a:endParaRPr lang="en-AU" b="1" dirty="0"/>
        </a:p>
      </dgm:t>
    </dgm:pt>
    <dgm:pt modelId="{557F6490-423E-4F05-84E3-44713145441F}" type="parTrans" cxnId="{6D37DDAD-AEC9-427A-BBE0-CC8258BE64D4}">
      <dgm:prSet/>
      <dgm:spPr/>
      <dgm:t>
        <a:bodyPr/>
        <a:lstStyle/>
        <a:p>
          <a:endParaRPr lang="en-AU"/>
        </a:p>
      </dgm:t>
    </dgm:pt>
    <dgm:pt modelId="{2408F587-28DB-4382-B0CF-BD87304D6493}" type="sibTrans" cxnId="{6D37DDAD-AEC9-427A-BBE0-CC8258BE64D4}">
      <dgm:prSet/>
      <dgm:spPr/>
      <dgm:t>
        <a:bodyPr/>
        <a:lstStyle/>
        <a:p>
          <a:endParaRPr lang="en-AU"/>
        </a:p>
      </dgm:t>
    </dgm:pt>
    <dgm:pt modelId="{012D747C-F0A5-49CD-B58B-5C3C21C9B6FA}">
      <dgm:prSet/>
      <dgm:spPr/>
      <dgm:t>
        <a:bodyPr/>
        <a:lstStyle/>
        <a:p>
          <a:r>
            <a:rPr lang="en-AU" dirty="0"/>
            <a:t>Incentive to RTW</a:t>
          </a:r>
        </a:p>
      </dgm:t>
    </dgm:pt>
    <dgm:pt modelId="{FBB17470-6406-4ED8-80F9-18168D1D3E54}" type="parTrans" cxnId="{1636ED34-1744-476C-9C5A-F37C4FEE7948}">
      <dgm:prSet/>
      <dgm:spPr/>
      <dgm:t>
        <a:bodyPr/>
        <a:lstStyle/>
        <a:p>
          <a:endParaRPr lang="en-AU"/>
        </a:p>
      </dgm:t>
    </dgm:pt>
    <dgm:pt modelId="{BFAA690B-1FE9-4A18-B73D-5F90D0809355}" type="sibTrans" cxnId="{1636ED34-1744-476C-9C5A-F37C4FEE7948}">
      <dgm:prSet/>
      <dgm:spPr/>
      <dgm:t>
        <a:bodyPr/>
        <a:lstStyle/>
        <a:p>
          <a:endParaRPr lang="en-AU"/>
        </a:p>
      </dgm:t>
    </dgm:pt>
    <dgm:pt modelId="{CE8C4CE5-3A5F-4AB2-BF31-19B5DF17CE27}">
      <dgm:prSet/>
      <dgm:spPr/>
      <dgm:t>
        <a:bodyPr/>
        <a:lstStyle/>
        <a:p>
          <a:r>
            <a:rPr lang="en-AU" dirty="0"/>
            <a:t>Win-win situation</a:t>
          </a:r>
        </a:p>
      </dgm:t>
    </dgm:pt>
    <dgm:pt modelId="{55B59FC3-7463-4998-B9BD-5413533F1E77}" type="parTrans" cxnId="{182E9013-9FBE-4FED-82EF-4BAD3B510A29}">
      <dgm:prSet/>
      <dgm:spPr/>
      <dgm:t>
        <a:bodyPr/>
        <a:lstStyle/>
        <a:p>
          <a:endParaRPr lang="en-AU"/>
        </a:p>
      </dgm:t>
    </dgm:pt>
    <dgm:pt modelId="{0FBAD707-6297-4D95-8CF9-2456CDCFB1A5}" type="sibTrans" cxnId="{182E9013-9FBE-4FED-82EF-4BAD3B510A29}">
      <dgm:prSet/>
      <dgm:spPr/>
      <dgm:t>
        <a:bodyPr/>
        <a:lstStyle/>
        <a:p>
          <a:endParaRPr lang="en-AU"/>
        </a:p>
      </dgm:t>
    </dgm:pt>
    <dgm:pt modelId="{481E6751-47CD-4797-8958-0DA49D0B6564}">
      <dgm:prSet/>
      <dgm:spPr/>
      <dgm:t>
        <a:bodyPr/>
        <a:lstStyle/>
        <a:p>
          <a:r>
            <a:rPr lang="en-AU" dirty="0"/>
            <a:t>Benefit of good work</a:t>
          </a:r>
        </a:p>
      </dgm:t>
    </dgm:pt>
    <dgm:pt modelId="{A1928F79-2727-484E-9F59-9D8E49FF80C4}" type="parTrans" cxnId="{38C7CA95-4148-4E70-9FAD-B5C6A0C5CECC}">
      <dgm:prSet/>
      <dgm:spPr/>
      <dgm:t>
        <a:bodyPr/>
        <a:lstStyle/>
        <a:p>
          <a:endParaRPr lang="en-AU"/>
        </a:p>
      </dgm:t>
    </dgm:pt>
    <dgm:pt modelId="{D82D96FE-EEEF-4E9B-AF04-228AF3E58DEA}" type="sibTrans" cxnId="{38C7CA95-4148-4E70-9FAD-B5C6A0C5CECC}">
      <dgm:prSet/>
      <dgm:spPr/>
      <dgm:t>
        <a:bodyPr/>
        <a:lstStyle/>
        <a:p>
          <a:endParaRPr lang="en-AU"/>
        </a:p>
      </dgm:t>
    </dgm:pt>
    <dgm:pt modelId="{6688F391-8E17-412B-AC5E-B48EA1D15749}" type="pres">
      <dgm:prSet presAssocID="{AE343A36-37DD-4C92-8F11-C020C647DF92}" presName="linear" presStyleCnt="0">
        <dgm:presLayoutVars>
          <dgm:dir/>
          <dgm:resizeHandles val="exact"/>
        </dgm:presLayoutVars>
      </dgm:prSet>
      <dgm:spPr/>
    </dgm:pt>
    <dgm:pt modelId="{A624026B-B0A3-445B-A6BE-EBA4492F679B}" type="pres">
      <dgm:prSet presAssocID="{49FAFD4C-25A9-4D8C-8F29-0227FA86C961}" presName="comp" presStyleCnt="0"/>
      <dgm:spPr/>
    </dgm:pt>
    <dgm:pt modelId="{2410FF1B-E20D-4DEE-B912-1E58039F93CA}" type="pres">
      <dgm:prSet presAssocID="{49FAFD4C-25A9-4D8C-8F29-0227FA86C961}" presName="box" presStyleLbl="node1" presStyleIdx="0" presStyleCnt="1" custLinFactNeighborX="6864" custLinFactNeighborY="4314"/>
      <dgm:spPr/>
    </dgm:pt>
    <dgm:pt modelId="{4B2D3C2A-AB2C-4217-8D73-E6F0B50B8342}" type="pres">
      <dgm:prSet presAssocID="{49FAFD4C-25A9-4D8C-8F29-0227FA86C961}" presName="img" presStyleLbl="fgImgPlace1" presStyleIdx="0" presStyleCnt="1"/>
      <dgm:spPr>
        <a:blipFill rotWithShape="1">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8000" r="-8000"/>
          </a:stretch>
        </a:blipFill>
      </dgm:spPr>
    </dgm:pt>
    <dgm:pt modelId="{4F4622C4-790D-4F7A-B993-5986B9453AB2}" type="pres">
      <dgm:prSet presAssocID="{49FAFD4C-25A9-4D8C-8F29-0227FA86C961}" presName="text" presStyleLbl="node1" presStyleIdx="0" presStyleCnt="1">
        <dgm:presLayoutVars>
          <dgm:bulletEnabled val="1"/>
        </dgm:presLayoutVars>
      </dgm:prSet>
      <dgm:spPr/>
    </dgm:pt>
  </dgm:ptLst>
  <dgm:cxnLst>
    <dgm:cxn modelId="{182E9013-9FBE-4FED-82EF-4BAD3B510A29}" srcId="{49FAFD4C-25A9-4D8C-8F29-0227FA86C961}" destId="{CE8C4CE5-3A5F-4AB2-BF31-19B5DF17CE27}" srcOrd="2" destOrd="0" parTransId="{55B59FC3-7463-4998-B9BD-5413533F1E77}" sibTransId="{0FBAD707-6297-4D95-8CF9-2456CDCFB1A5}"/>
    <dgm:cxn modelId="{A6CE7B1E-43A4-4D78-BD3E-28876985BAF7}" type="presOf" srcId="{CE8C4CE5-3A5F-4AB2-BF31-19B5DF17CE27}" destId="{4F4622C4-790D-4F7A-B993-5986B9453AB2}" srcOrd="1" destOrd="3" presId="urn:microsoft.com/office/officeart/2005/8/layout/vList4"/>
    <dgm:cxn modelId="{0F7C8734-649D-4F4A-8BF0-ECFE6EB62D20}" type="presOf" srcId="{481E6751-47CD-4797-8958-0DA49D0B6564}" destId="{4F4622C4-790D-4F7A-B993-5986B9453AB2}" srcOrd="1" destOrd="1" presId="urn:microsoft.com/office/officeart/2005/8/layout/vList4"/>
    <dgm:cxn modelId="{1636ED34-1744-476C-9C5A-F37C4FEE7948}" srcId="{49FAFD4C-25A9-4D8C-8F29-0227FA86C961}" destId="{012D747C-F0A5-49CD-B58B-5C3C21C9B6FA}" srcOrd="1" destOrd="0" parTransId="{FBB17470-6406-4ED8-80F9-18168D1D3E54}" sibTransId="{BFAA690B-1FE9-4A18-B73D-5F90D0809355}"/>
    <dgm:cxn modelId="{2B48EC71-5CA0-4D89-8833-218C802D46F9}" type="presOf" srcId="{AE343A36-37DD-4C92-8F11-C020C647DF92}" destId="{6688F391-8E17-412B-AC5E-B48EA1D15749}" srcOrd="0" destOrd="0" presId="urn:microsoft.com/office/officeart/2005/8/layout/vList4"/>
    <dgm:cxn modelId="{38C7CA95-4148-4E70-9FAD-B5C6A0C5CECC}" srcId="{49FAFD4C-25A9-4D8C-8F29-0227FA86C961}" destId="{481E6751-47CD-4797-8958-0DA49D0B6564}" srcOrd="0" destOrd="0" parTransId="{A1928F79-2727-484E-9F59-9D8E49FF80C4}" sibTransId="{D82D96FE-EEEF-4E9B-AF04-228AF3E58DEA}"/>
    <dgm:cxn modelId="{A7604CA8-8101-461B-8723-3F975187A28B}" type="presOf" srcId="{49FAFD4C-25A9-4D8C-8F29-0227FA86C961}" destId="{4F4622C4-790D-4F7A-B993-5986B9453AB2}" srcOrd="1" destOrd="0" presId="urn:microsoft.com/office/officeart/2005/8/layout/vList4"/>
    <dgm:cxn modelId="{6D37DDAD-AEC9-427A-BBE0-CC8258BE64D4}" srcId="{AE343A36-37DD-4C92-8F11-C020C647DF92}" destId="{49FAFD4C-25A9-4D8C-8F29-0227FA86C961}" srcOrd="0" destOrd="0" parTransId="{557F6490-423E-4F05-84E3-44713145441F}" sibTransId="{2408F587-28DB-4382-B0CF-BD87304D6493}"/>
    <dgm:cxn modelId="{0CD9A3BE-C714-4F3B-8FF1-313AF1EFD3F8}" type="presOf" srcId="{49FAFD4C-25A9-4D8C-8F29-0227FA86C961}" destId="{2410FF1B-E20D-4DEE-B912-1E58039F93CA}" srcOrd="0" destOrd="0" presId="urn:microsoft.com/office/officeart/2005/8/layout/vList4"/>
    <dgm:cxn modelId="{C03BFFC9-1B3F-4CC7-9CDE-3A0EDEA7E53B}" type="presOf" srcId="{481E6751-47CD-4797-8958-0DA49D0B6564}" destId="{2410FF1B-E20D-4DEE-B912-1E58039F93CA}" srcOrd="0" destOrd="1" presId="urn:microsoft.com/office/officeart/2005/8/layout/vList4"/>
    <dgm:cxn modelId="{E913AADB-66CD-4232-AB21-6F6F1696BB5E}" type="presOf" srcId="{012D747C-F0A5-49CD-B58B-5C3C21C9B6FA}" destId="{4F4622C4-790D-4F7A-B993-5986B9453AB2}" srcOrd="1" destOrd="2" presId="urn:microsoft.com/office/officeart/2005/8/layout/vList4"/>
    <dgm:cxn modelId="{DE5423E7-F1CF-4610-9D27-D586DFF6C4A5}" type="presOf" srcId="{012D747C-F0A5-49CD-B58B-5C3C21C9B6FA}" destId="{2410FF1B-E20D-4DEE-B912-1E58039F93CA}" srcOrd="0" destOrd="2" presId="urn:microsoft.com/office/officeart/2005/8/layout/vList4"/>
    <dgm:cxn modelId="{54DE65EA-6DC7-4818-A4B6-64F2A74516D9}" type="presOf" srcId="{CE8C4CE5-3A5F-4AB2-BF31-19B5DF17CE27}" destId="{2410FF1B-E20D-4DEE-B912-1E58039F93CA}" srcOrd="0" destOrd="3" presId="urn:microsoft.com/office/officeart/2005/8/layout/vList4"/>
    <dgm:cxn modelId="{3F2FDB87-86D5-48FF-80C0-C68C258905EA}" type="presParOf" srcId="{6688F391-8E17-412B-AC5E-B48EA1D15749}" destId="{A624026B-B0A3-445B-A6BE-EBA4492F679B}" srcOrd="0" destOrd="0" presId="urn:microsoft.com/office/officeart/2005/8/layout/vList4"/>
    <dgm:cxn modelId="{3DFABA20-A33B-471B-A23A-3ACA222D8695}" type="presParOf" srcId="{A624026B-B0A3-445B-A6BE-EBA4492F679B}" destId="{2410FF1B-E20D-4DEE-B912-1E58039F93CA}" srcOrd="0" destOrd="0" presId="urn:microsoft.com/office/officeart/2005/8/layout/vList4"/>
    <dgm:cxn modelId="{5CE45501-F3C8-4E8E-A8BB-5AE7BDB51DC6}" type="presParOf" srcId="{A624026B-B0A3-445B-A6BE-EBA4492F679B}" destId="{4B2D3C2A-AB2C-4217-8D73-E6F0B50B8342}" srcOrd="1" destOrd="0" presId="urn:microsoft.com/office/officeart/2005/8/layout/vList4"/>
    <dgm:cxn modelId="{AD755544-5E2B-4551-94F6-0B30ADEB4E3E}" type="presParOf" srcId="{A624026B-B0A3-445B-A6BE-EBA4492F679B}" destId="{4F4622C4-790D-4F7A-B993-5986B9453AB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E343A36-37DD-4C92-8F11-C020C647DF92}" type="doc">
      <dgm:prSet loTypeId="urn:microsoft.com/office/officeart/2005/8/layout/vList4" loCatId="list" qsTypeId="urn:microsoft.com/office/officeart/2005/8/quickstyle/simple5" qsCatId="simple" csTypeId="urn:microsoft.com/office/officeart/2005/8/colors/accent1_1" csCatId="accent1" phldr="1"/>
      <dgm:spPr/>
      <dgm:t>
        <a:bodyPr/>
        <a:lstStyle/>
        <a:p>
          <a:endParaRPr lang="en-AU"/>
        </a:p>
      </dgm:t>
    </dgm:pt>
    <dgm:pt modelId="{10777458-76EF-4A7E-A6E6-D5F94A6398B0}">
      <dgm:prSet/>
      <dgm:spPr/>
      <dgm:t>
        <a:bodyPr/>
        <a:lstStyle/>
        <a:p>
          <a:r>
            <a:rPr lang="en-AU" dirty="0"/>
            <a:t>Pre-disability income</a:t>
          </a:r>
        </a:p>
      </dgm:t>
    </dgm:pt>
    <dgm:pt modelId="{974CABF7-4BD0-4910-B15A-E1FD8FA2D70D}" type="parTrans" cxnId="{C1BA48BD-EC8B-43B7-B0E5-3A447AA0E8B8}">
      <dgm:prSet/>
      <dgm:spPr/>
      <dgm:t>
        <a:bodyPr/>
        <a:lstStyle/>
        <a:p>
          <a:endParaRPr lang="en-AU"/>
        </a:p>
      </dgm:t>
    </dgm:pt>
    <dgm:pt modelId="{A70AA06D-8365-4FB2-854E-D7D1D0BAE722}" type="sibTrans" cxnId="{C1BA48BD-EC8B-43B7-B0E5-3A447AA0E8B8}">
      <dgm:prSet/>
      <dgm:spPr/>
      <dgm:t>
        <a:bodyPr/>
        <a:lstStyle/>
        <a:p>
          <a:endParaRPr lang="en-AU"/>
        </a:p>
      </dgm:t>
    </dgm:pt>
    <dgm:pt modelId="{482DDB2A-9720-4B1F-A6BB-029C38C402E3}">
      <dgm:prSet/>
      <dgm:spPr/>
      <dgm:t>
        <a:bodyPr/>
        <a:lstStyle/>
        <a:p>
          <a:r>
            <a:rPr lang="en-AU" dirty="0"/>
            <a:t>Waiting period, benefit period</a:t>
          </a:r>
        </a:p>
      </dgm:t>
    </dgm:pt>
    <dgm:pt modelId="{941FC540-F20D-4637-816B-601706508F18}" type="parTrans" cxnId="{02761599-A505-400A-A3EB-9AB0B47E8FEB}">
      <dgm:prSet/>
      <dgm:spPr/>
      <dgm:t>
        <a:bodyPr/>
        <a:lstStyle/>
        <a:p>
          <a:endParaRPr lang="en-AU"/>
        </a:p>
      </dgm:t>
    </dgm:pt>
    <dgm:pt modelId="{34125183-6E07-45EF-A9FA-8C457E1014ED}" type="sibTrans" cxnId="{02761599-A505-400A-A3EB-9AB0B47E8FEB}">
      <dgm:prSet/>
      <dgm:spPr/>
      <dgm:t>
        <a:bodyPr/>
        <a:lstStyle/>
        <a:p>
          <a:endParaRPr lang="en-AU"/>
        </a:p>
      </dgm:t>
    </dgm:pt>
    <dgm:pt modelId="{99DEE474-1BAB-4445-8F6C-5D6C01050FD6}">
      <dgm:prSet/>
      <dgm:spPr/>
      <dgm:t>
        <a:bodyPr/>
        <a:lstStyle/>
        <a:p>
          <a:r>
            <a:rPr lang="en-AU" dirty="0"/>
            <a:t>Other incomes details</a:t>
          </a:r>
        </a:p>
      </dgm:t>
    </dgm:pt>
    <dgm:pt modelId="{5ABE7404-02EC-4115-963E-8D0AD4102DCD}" type="parTrans" cxnId="{0C3C434A-961E-4C10-B98F-6497D87AEB91}">
      <dgm:prSet/>
      <dgm:spPr/>
      <dgm:t>
        <a:bodyPr/>
        <a:lstStyle/>
        <a:p>
          <a:endParaRPr lang="en-AU"/>
        </a:p>
      </dgm:t>
    </dgm:pt>
    <dgm:pt modelId="{0132F234-6BBF-4244-856C-53EA97A3A97B}" type="sibTrans" cxnId="{0C3C434A-961E-4C10-B98F-6497D87AEB91}">
      <dgm:prSet/>
      <dgm:spPr/>
      <dgm:t>
        <a:bodyPr/>
        <a:lstStyle/>
        <a:p>
          <a:endParaRPr lang="en-AU"/>
        </a:p>
      </dgm:t>
    </dgm:pt>
    <dgm:pt modelId="{49FAFD4C-25A9-4D8C-8F29-0227FA86C961}">
      <dgm:prSet phldrT="[Text]"/>
      <dgm:spPr/>
      <dgm:t>
        <a:bodyPr/>
        <a:lstStyle/>
        <a:p>
          <a:pPr>
            <a:buFont typeface="Courier New" panose="02070309020205020404" pitchFamily="49" charset="0"/>
            <a:buChar char="o"/>
          </a:pPr>
          <a:endParaRPr lang="en-AU" b="1"/>
        </a:p>
      </dgm:t>
    </dgm:pt>
    <dgm:pt modelId="{2408F587-28DB-4382-B0CF-BD87304D6493}" type="sibTrans" cxnId="{6D37DDAD-AEC9-427A-BBE0-CC8258BE64D4}">
      <dgm:prSet/>
      <dgm:spPr/>
      <dgm:t>
        <a:bodyPr/>
        <a:lstStyle/>
        <a:p>
          <a:endParaRPr lang="en-AU"/>
        </a:p>
      </dgm:t>
    </dgm:pt>
    <dgm:pt modelId="{557F6490-423E-4F05-84E3-44713145441F}" type="parTrans" cxnId="{6D37DDAD-AEC9-427A-BBE0-CC8258BE64D4}">
      <dgm:prSet/>
      <dgm:spPr/>
      <dgm:t>
        <a:bodyPr/>
        <a:lstStyle/>
        <a:p>
          <a:endParaRPr lang="en-AU"/>
        </a:p>
      </dgm:t>
    </dgm:pt>
    <dgm:pt modelId="{4C124F7C-0A09-40FB-A843-8BDD9EC64CF6}">
      <dgm:prSet/>
      <dgm:spPr/>
      <dgm:t>
        <a:bodyPr/>
        <a:lstStyle/>
        <a:p>
          <a:r>
            <a:rPr lang="en-AU" dirty="0"/>
            <a:t>Sum Insured / benefit design</a:t>
          </a:r>
        </a:p>
      </dgm:t>
    </dgm:pt>
    <dgm:pt modelId="{490B6967-09A1-45F4-997E-2BD9D402D003}" type="sibTrans" cxnId="{FF11AA14-C889-41CA-901E-62AF193135B3}">
      <dgm:prSet/>
      <dgm:spPr/>
      <dgm:t>
        <a:bodyPr/>
        <a:lstStyle/>
        <a:p>
          <a:endParaRPr lang="en-AU"/>
        </a:p>
      </dgm:t>
    </dgm:pt>
    <dgm:pt modelId="{9C306EC0-244F-4882-A0FA-E02AF22745ED}" type="parTrans" cxnId="{FF11AA14-C889-41CA-901E-62AF193135B3}">
      <dgm:prSet/>
      <dgm:spPr/>
      <dgm:t>
        <a:bodyPr/>
        <a:lstStyle/>
        <a:p>
          <a:endParaRPr lang="en-AU"/>
        </a:p>
      </dgm:t>
    </dgm:pt>
    <dgm:pt modelId="{34737481-6961-4C5C-B025-7874788D9D9F}">
      <dgm:prSet/>
      <dgm:spPr/>
      <dgm:t>
        <a:bodyPr/>
        <a:lstStyle/>
        <a:p>
          <a:r>
            <a:rPr lang="en-US" dirty="0"/>
            <a:t>Model the impact on benefit payable and effective replacement ratio</a:t>
          </a:r>
          <a:r>
            <a:rPr lang="en-AU" dirty="0"/>
            <a:t> </a:t>
          </a:r>
        </a:p>
      </dgm:t>
    </dgm:pt>
    <dgm:pt modelId="{2FA338AE-A687-4E46-9235-1479B56CAC9B}" type="parTrans" cxnId="{8A0FE89E-6BEF-4615-8616-7EB7E9455542}">
      <dgm:prSet/>
      <dgm:spPr/>
      <dgm:t>
        <a:bodyPr/>
        <a:lstStyle/>
        <a:p>
          <a:endParaRPr lang="en-AU"/>
        </a:p>
      </dgm:t>
    </dgm:pt>
    <dgm:pt modelId="{F5A2F8F0-E023-4E7F-A876-27919D116515}" type="sibTrans" cxnId="{8A0FE89E-6BEF-4615-8616-7EB7E9455542}">
      <dgm:prSet/>
      <dgm:spPr/>
      <dgm:t>
        <a:bodyPr/>
        <a:lstStyle/>
        <a:p>
          <a:endParaRPr lang="en-AU"/>
        </a:p>
      </dgm:t>
    </dgm:pt>
    <dgm:pt modelId="{7CAB8C45-3FE6-4DF2-9568-33C6EF9B72A8}">
      <dgm:prSet/>
      <dgm:spPr/>
      <dgm:t>
        <a:bodyPr/>
        <a:lstStyle/>
        <a:p>
          <a:r>
            <a:rPr lang="en-AU"/>
            <a:t>Determine the pricing impact</a:t>
          </a:r>
        </a:p>
      </dgm:t>
    </dgm:pt>
    <dgm:pt modelId="{9584B201-72DB-416D-A8CB-4BF51C5F5142}" type="parTrans" cxnId="{8E8E3739-9A1F-43B7-817E-28E855FB03C1}">
      <dgm:prSet/>
      <dgm:spPr/>
      <dgm:t>
        <a:bodyPr/>
        <a:lstStyle/>
        <a:p>
          <a:endParaRPr lang="en-AU"/>
        </a:p>
      </dgm:t>
    </dgm:pt>
    <dgm:pt modelId="{F54E50C5-B6BC-4BEA-9E1D-7CD3712886D3}" type="sibTrans" cxnId="{8E8E3739-9A1F-43B7-817E-28E855FB03C1}">
      <dgm:prSet/>
      <dgm:spPr/>
      <dgm:t>
        <a:bodyPr/>
        <a:lstStyle/>
        <a:p>
          <a:endParaRPr lang="en-AU"/>
        </a:p>
      </dgm:t>
    </dgm:pt>
    <dgm:pt modelId="{F22FA2AD-BAC4-484B-B35A-16540A2974A4}">
      <dgm:prSet/>
      <dgm:spPr/>
      <dgm:t>
        <a:bodyPr/>
        <a:lstStyle/>
        <a:p>
          <a:r>
            <a:rPr lang="en-US" dirty="0"/>
            <a:t>Offset design – direct offset, Percentage of PDI or Sum Insured Threshold</a:t>
          </a:r>
          <a:endParaRPr lang="en-AU" dirty="0"/>
        </a:p>
      </dgm:t>
    </dgm:pt>
    <dgm:pt modelId="{365F7634-92D3-49BE-B782-9EF6D401E9DF}" type="parTrans" cxnId="{EEC69869-5143-477A-A15D-A6CEE09FFE20}">
      <dgm:prSet/>
      <dgm:spPr/>
      <dgm:t>
        <a:bodyPr/>
        <a:lstStyle/>
        <a:p>
          <a:endParaRPr lang="en-AU"/>
        </a:p>
      </dgm:t>
    </dgm:pt>
    <dgm:pt modelId="{159622A2-ABFD-4BD0-9CE1-797AA4397987}" type="sibTrans" cxnId="{EEC69869-5143-477A-A15D-A6CEE09FFE20}">
      <dgm:prSet/>
      <dgm:spPr/>
      <dgm:t>
        <a:bodyPr/>
        <a:lstStyle/>
        <a:p>
          <a:endParaRPr lang="en-AU"/>
        </a:p>
      </dgm:t>
    </dgm:pt>
    <dgm:pt modelId="{6688F391-8E17-412B-AC5E-B48EA1D15749}" type="pres">
      <dgm:prSet presAssocID="{AE343A36-37DD-4C92-8F11-C020C647DF92}" presName="linear" presStyleCnt="0">
        <dgm:presLayoutVars>
          <dgm:dir/>
          <dgm:resizeHandles val="exact"/>
        </dgm:presLayoutVars>
      </dgm:prSet>
      <dgm:spPr/>
    </dgm:pt>
    <dgm:pt modelId="{A624026B-B0A3-445B-A6BE-EBA4492F679B}" type="pres">
      <dgm:prSet presAssocID="{49FAFD4C-25A9-4D8C-8F29-0227FA86C961}" presName="comp" presStyleCnt="0"/>
      <dgm:spPr/>
    </dgm:pt>
    <dgm:pt modelId="{2410FF1B-E20D-4DEE-B912-1E58039F93CA}" type="pres">
      <dgm:prSet presAssocID="{49FAFD4C-25A9-4D8C-8F29-0227FA86C961}" presName="box" presStyleLbl="node1" presStyleIdx="0" presStyleCnt="1" custLinFactNeighborY="3506"/>
      <dgm:spPr/>
    </dgm:pt>
    <dgm:pt modelId="{4B2D3C2A-AB2C-4217-8D73-E6F0B50B8342}" type="pres">
      <dgm:prSet presAssocID="{49FAFD4C-25A9-4D8C-8F29-0227FA86C961}" presName="img" presStyleLbl="fgImgPlace1" presStyleIdx="0" presStyleCnt="1"/>
      <dgm:spPr>
        <a:blipFill rotWithShape="1">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t="-1000" b="-1000"/>
          </a:stretch>
        </a:blipFill>
      </dgm:spPr>
    </dgm:pt>
    <dgm:pt modelId="{4F4622C4-790D-4F7A-B993-5986B9453AB2}" type="pres">
      <dgm:prSet presAssocID="{49FAFD4C-25A9-4D8C-8F29-0227FA86C961}" presName="text" presStyleLbl="node1" presStyleIdx="0" presStyleCnt="1">
        <dgm:presLayoutVars>
          <dgm:bulletEnabled val="1"/>
        </dgm:presLayoutVars>
      </dgm:prSet>
      <dgm:spPr/>
    </dgm:pt>
  </dgm:ptLst>
  <dgm:cxnLst>
    <dgm:cxn modelId="{2561D90B-E28C-4B09-8C5B-44AD28A53995}" type="presOf" srcId="{10777458-76EF-4A7E-A6E6-D5F94A6398B0}" destId="{4F4622C4-790D-4F7A-B993-5986B9453AB2}" srcOrd="1" destOrd="2" presId="urn:microsoft.com/office/officeart/2005/8/layout/vList4"/>
    <dgm:cxn modelId="{1AAAEE0C-557C-4858-B059-BC638031BCA4}" type="presOf" srcId="{7CAB8C45-3FE6-4DF2-9568-33C6EF9B72A8}" destId="{2410FF1B-E20D-4DEE-B912-1E58039F93CA}" srcOrd="0" destOrd="7" presId="urn:microsoft.com/office/officeart/2005/8/layout/vList4"/>
    <dgm:cxn modelId="{FF11AA14-C889-41CA-901E-62AF193135B3}" srcId="{49FAFD4C-25A9-4D8C-8F29-0227FA86C961}" destId="{4C124F7C-0A09-40FB-A843-8BDD9EC64CF6}" srcOrd="0" destOrd="0" parTransId="{9C306EC0-244F-4882-A0FA-E02AF22745ED}" sibTransId="{490B6967-09A1-45F4-997E-2BD9D402D003}"/>
    <dgm:cxn modelId="{7A4EE12F-3772-433A-832D-ADCBF101699C}" type="presOf" srcId="{F22FA2AD-BAC4-484B-B35A-16540A2974A4}" destId="{2410FF1B-E20D-4DEE-B912-1E58039F93CA}" srcOrd="0" destOrd="4" presId="urn:microsoft.com/office/officeart/2005/8/layout/vList4"/>
    <dgm:cxn modelId="{6C049F30-7C21-44E2-BDC0-87FB3F980E56}" type="presOf" srcId="{4C124F7C-0A09-40FB-A843-8BDD9EC64CF6}" destId="{4F4622C4-790D-4F7A-B993-5986B9453AB2}" srcOrd="1" destOrd="1" presId="urn:microsoft.com/office/officeart/2005/8/layout/vList4"/>
    <dgm:cxn modelId="{039E2438-EEFF-4B9A-BAE1-E8CCA2FE1F56}" type="presOf" srcId="{99DEE474-1BAB-4445-8F6C-5D6C01050FD6}" destId="{2410FF1B-E20D-4DEE-B912-1E58039F93CA}" srcOrd="0" destOrd="5" presId="urn:microsoft.com/office/officeart/2005/8/layout/vList4"/>
    <dgm:cxn modelId="{8E8E3739-9A1F-43B7-817E-28E855FB03C1}" srcId="{49FAFD4C-25A9-4D8C-8F29-0227FA86C961}" destId="{7CAB8C45-3FE6-4DF2-9568-33C6EF9B72A8}" srcOrd="6" destOrd="0" parTransId="{9584B201-72DB-416D-A8CB-4BF51C5F5142}" sibTransId="{F54E50C5-B6BC-4BEA-9E1D-7CD3712886D3}"/>
    <dgm:cxn modelId="{05DC9D41-355E-48B4-B795-B9F8D7582809}" type="presOf" srcId="{34737481-6961-4C5C-B025-7874788D9D9F}" destId="{4F4622C4-790D-4F7A-B993-5986B9453AB2}" srcOrd="1" destOrd="6" presId="urn:microsoft.com/office/officeart/2005/8/layout/vList4"/>
    <dgm:cxn modelId="{AEF82643-4279-48E0-A656-8F46D04744CB}" type="presOf" srcId="{4C124F7C-0A09-40FB-A843-8BDD9EC64CF6}" destId="{2410FF1B-E20D-4DEE-B912-1E58039F93CA}" srcOrd="0" destOrd="1" presId="urn:microsoft.com/office/officeart/2005/8/layout/vList4"/>
    <dgm:cxn modelId="{92293E69-3693-4896-8AE2-4D1968D12980}" type="presOf" srcId="{34737481-6961-4C5C-B025-7874788D9D9F}" destId="{2410FF1B-E20D-4DEE-B912-1E58039F93CA}" srcOrd="0" destOrd="6" presId="urn:microsoft.com/office/officeart/2005/8/layout/vList4"/>
    <dgm:cxn modelId="{EEC69869-5143-477A-A15D-A6CEE09FFE20}" srcId="{49FAFD4C-25A9-4D8C-8F29-0227FA86C961}" destId="{F22FA2AD-BAC4-484B-B35A-16540A2974A4}" srcOrd="3" destOrd="0" parTransId="{365F7634-92D3-49BE-B782-9EF6D401E9DF}" sibTransId="{159622A2-ABFD-4BD0-9CE1-797AA4397987}"/>
    <dgm:cxn modelId="{0C3C434A-961E-4C10-B98F-6497D87AEB91}" srcId="{49FAFD4C-25A9-4D8C-8F29-0227FA86C961}" destId="{99DEE474-1BAB-4445-8F6C-5D6C01050FD6}" srcOrd="4" destOrd="0" parTransId="{5ABE7404-02EC-4115-963E-8D0AD4102DCD}" sibTransId="{0132F234-6BBF-4244-856C-53EA97A3A97B}"/>
    <dgm:cxn modelId="{2B48EC71-5CA0-4D89-8833-218C802D46F9}" type="presOf" srcId="{AE343A36-37DD-4C92-8F11-C020C647DF92}" destId="{6688F391-8E17-412B-AC5E-B48EA1D15749}" srcOrd="0" destOrd="0" presId="urn:microsoft.com/office/officeart/2005/8/layout/vList4"/>
    <dgm:cxn modelId="{C9EDB196-1E67-40AD-B029-F1C244D7F3A3}" type="presOf" srcId="{99DEE474-1BAB-4445-8F6C-5D6C01050FD6}" destId="{4F4622C4-790D-4F7A-B993-5986B9453AB2}" srcOrd="1" destOrd="5" presId="urn:microsoft.com/office/officeart/2005/8/layout/vList4"/>
    <dgm:cxn modelId="{BC76D796-0A81-4124-B061-C233EB2CA8C1}" type="presOf" srcId="{10777458-76EF-4A7E-A6E6-D5F94A6398B0}" destId="{2410FF1B-E20D-4DEE-B912-1E58039F93CA}" srcOrd="0" destOrd="2" presId="urn:microsoft.com/office/officeart/2005/8/layout/vList4"/>
    <dgm:cxn modelId="{02761599-A505-400A-A3EB-9AB0B47E8FEB}" srcId="{49FAFD4C-25A9-4D8C-8F29-0227FA86C961}" destId="{482DDB2A-9720-4B1F-A6BB-029C38C402E3}" srcOrd="2" destOrd="0" parTransId="{941FC540-F20D-4637-816B-601706508F18}" sibTransId="{34125183-6E07-45EF-A9FA-8C457E1014ED}"/>
    <dgm:cxn modelId="{8A0FE89E-6BEF-4615-8616-7EB7E9455542}" srcId="{49FAFD4C-25A9-4D8C-8F29-0227FA86C961}" destId="{34737481-6961-4C5C-B025-7874788D9D9F}" srcOrd="5" destOrd="0" parTransId="{2FA338AE-A687-4E46-9235-1479B56CAC9B}" sibTransId="{F5A2F8F0-E023-4E7F-A876-27919D116515}"/>
    <dgm:cxn modelId="{7F310BA7-A61D-4E8B-9911-49C83A341952}" type="presOf" srcId="{482DDB2A-9720-4B1F-A6BB-029C38C402E3}" destId="{2410FF1B-E20D-4DEE-B912-1E58039F93CA}" srcOrd="0" destOrd="3" presId="urn:microsoft.com/office/officeart/2005/8/layout/vList4"/>
    <dgm:cxn modelId="{B48283A7-4EFE-434A-8354-D2FCD55B8E8C}" type="presOf" srcId="{482DDB2A-9720-4B1F-A6BB-029C38C402E3}" destId="{4F4622C4-790D-4F7A-B993-5986B9453AB2}" srcOrd="1" destOrd="3" presId="urn:microsoft.com/office/officeart/2005/8/layout/vList4"/>
    <dgm:cxn modelId="{A7604CA8-8101-461B-8723-3F975187A28B}" type="presOf" srcId="{49FAFD4C-25A9-4D8C-8F29-0227FA86C961}" destId="{4F4622C4-790D-4F7A-B993-5986B9453AB2}" srcOrd="1" destOrd="0" presId="urn:microsoft.com/office/officeart/2005/8/layout/vList4"/>
    <dgm:cxn modelId="{6D37DDAD-AEC9-427A-BBE0-CC8258BE64D4}" srcId="{AE343A36-37DD-4C92-8F11-C020C647DF92}" destId="{49FAFD4C-25A9-4D8C-8F29-0227FA86C961}" srcOrd="0" destOrd="0" parTransId="{557F6490-423E-4F05-84E3-44713145441F}" sibTransId="{2408F587-28DB-4382-B0CF-BD87304D6493}"/>
    <dgm:cxn modelId="{C1BA48BD-EC8B-43B7-B0E5-3A447AA0E8B8}" srcId="{49FAFD4C-25A9-4D8C-8F29-0227FA86C961}" destId="{10777458-76EF-4A7E-A6E6-D5F94A6398B0}" srcOrd="1" destOrd="0" parTransId="{974CABF7-4BD0-4910-B15A-E1FD8FA2D70D}" sibTransId="{A70AA06D-8365-4FB2-854E-D7D1D0BAE722}"/>
    <dgm:cxn modelId="{0CD9A3BE-C714-4F3B-8FF1-313AF1EFD3F8}" type="presOf" srcId="{49FAFD4C-25A9-4D8C-8F29-0227FA86C961}" destId="{2410FF1B-E20D-4DEE-B912-1E58039F93CA}" srcOrd="0" destOrd="0" presId="urn:microsoft.com/office/officeart/2005/8/layout/vList4"/>
    <dgm:cxn modelId="{C2410CDD-E0D9-4513-BAEA-8780B33824FD}" type="presOf" srcId="{F22FA2AD-BAC4-484B-B35A-16540A2974A4}" destId="{4F4622C4-790D-4F7A-B993-5986B9453AB2}" srcOrd="1" destOrd="4" presId="urn:microsoft.com/office/officeart/2005/8/layout/vList4"/>
    <dgm:cxn modelId="{C1F0CFFC-693D-449E-95C1-DA3724BF0CB4}" type="presOf" srcId="{7CAB8C45-3FE6-4DF2-9568-33C6EF9B72A8}" destId="{4F4622C4-790D-4F7A-B993-5986B9453AB2}" srcOrd="1" destOrd="7" presId="urn:microsoft.com/office/officeart/2005/8/layout/vList4"/>
    <dgm:cxn modelId="{3F2FDB87-86D5-48FF-80C0-C68C258905EA}" type="presParOf" srcId="{6688F391-8E17-412B-AC5E-B48EA1D15749}" destId="{A624026B-B0A3-445B-A6BE-EBA4492F679B}" srcOrd="0" destOrd="0" presId="urn:microsoft.com/office/officeart/2005/8/layout/vList4"/>
    <dgm:cxn modelId="{3DFABA20-A33B-471B-A23A-3ACA222D8695}" type="presParOf" srcId="{A624026B-B0A3-445B-A6BE-EBA4492F679B}" destId="{2410FF1B-E20D-4DEE-B912-1E58039F93CA}" srcOrd="0" destOrd="0" presId="urn:microsoft.com/office/officeart/2005/8/layout/vList4"/>
    <dgm:cxn modelId="{5CE45501-F3C8-4E8E-A8BB-5AE7BDB51DC6}" type="presParOf" srcId="{A624026B-B0A3-445B-A6BE-EBA4492F679B}" destId="{4B2D3C2A-AB2C-4217-8D73-E6F0B50B8342}" srcOrd="1" destOrd="0" presId="urn:microsoft.com/office/officeart/2005/8/layout/vList4"/>
    <dgm:cxn modelId="{AD755544-5E2B-4551-94F6-0B30ADEB4E3E}" type="presParOf" srcId="{A624026B-B0A3-445B-A6BE-EBA4492F679B}" destId="{4F4622C4-790D-4F7A-B993-5986B9453AB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E343A36-37DD-4C92-8F11-C020C647DF92}" type="doc">
      <dgm:prSet loTypeId="urn:microsoft.com/office/officeart/2005/8/layout/vList4" loCatId="list" qsTypeId="urn:microsoft.com/office/officeart/2005/8/quickstyle/simple5" qsCatId="simple" csTypeId="urn:microsoft.com/office/officeart/2005/8/colors/accent1_1" csCatId="accent1" phldr="1"/>
      <dgm:spPr/>
      <dgm:t>
        <a:bodyPr/>
        <a:lstStyle/>
        <a:p>
          <a:endParaRPr lang="en-AU"/>
        </a:p>
      </dgm:t>
    </dgm:pt>
    <dgm:pt modelId="{49FAFD4C-25A9-4D8C-8F29-0227FA86C961}">
      <dgm:prSet phldrT="[Text]"/>
      <dgm:spPr/>
      <dgm:t>
        <a:bodyPr/>
        <a:lstStyle/>
        <a:p>
          <a:pPr>
            <a:buNone/>
          </a:pPr>
          <a:r>
            <a:rPr lang="en-AU" b="0" dirty="0"/>
            <a:t>For members and claimants</a:t>
          </a:r>
        </a:p>
      </dgm:t>
    </dgm:pt>
    <dgm:pt modelId="{557F6490-423E-4F05-84E3-44713145441F}" type="parTrans" cxnId="{6D37DDAD-AEC9-427A-BBE0-CC8258BE64D4}">
      <dgm:prSet/>
      <dgm:spPr/>
      <dgm:t>
        <a:bodyPr/>
        <a:lstStyle/>
        <a:p>
          <a:endParaRPr lang="en-AU"/>
        </a:p>
      </dgm:t>
    </dgm:pt>
    <dgm:pt modelId="{2408F587-28DB-4382-B0CF-BD87304D6493}" type="sibTrans" cxnId="{6D37DDAD-AEC9-427A-BBE0-CC8258BE64D4}">
      <dgm:prSet/>
      <dgm:spPr/>
      <dgm:t>
        <a:bodyPr/>
        <a:lstStyle/>
        <a:p>
          <a:endParaRPr lang="en-AU"/>
        </a:p>
      </dgm:t>
    </dgm:pt>
    <dgm:pt modelId="{78583C94-D422-4D64-AF0B-22A5EADB252C}">
      <dgm:prSet phldrT="[Text]"/>
      <dgm:spPr/>
      <dgm:t>
        <a:bodyPr/>
        <a:lstStyle/>
        <a:p>
          <a:r>
            <a:rPr lang="en-US" dirty="0"/>
            <a:t>Monthly benefit/sum insured not expressed as % of income</a:t>
          </a:r>
          <a:endParaRPr lang="en-AU" b="0" dirty="0"/>
        </a:p>
      </dgm:t>
    </dgm:pt>
    <dgm:pt modelId="{503C535A-0A67-493E-A5D6-7519083A3CF8}" type="parTrans" cxnId="{E8DF46F0-2913-403D-8560-D74AA303FC74}">
      <dgm:prSet/>
      <dgm:spPr/>
      <dgm:t>
        <a:bodyPr/>
        <a:lstStyle/>
        <a:p>
          <a:endParaRPr lang="en-AU"/>
        </a:p>
      </dgm:t>
    </dgm:pt>
    <dgm:pt modelId="{27CDF4B5-C65B-475C-B337-3D02EA8204D1}" type="sibTrans" cxnId="{E8DF46F0-2913-403D-8560-D74AA303FC74}">
      <dgm:prSet/>
      <dgm:spPr/>
      <dgm:t>
        <a:bodyPr/>
        <a:lstStyle/>
        <a:p>
          <a:endParaRPr lang="en-AU"/>
        </a:p>
      </dgm:t>
    </dgm:pt>
    <dgm:pt modelId="{CC731276-0515-4CDE-BE1D-8C4073387102}">
      <dgm:prSet/>
      <dgm:spPr/>
      <dgm:t>
        <a:bodyPr/>
        <a:lstStyle/>
        <a:p>
          <a:r>
            <a:rPr lang="en-AU" dirty="0"/>
            <a:t>Pre-disability income unknown</a:t>
          </a:r>
        </a:p>
      </dgm:t>
    </dgm:pt>
    <dgm:pt modelId="{C2E7826F-E761-41F1-9F35-2702627B4575}" type="sibTrans" cxnId="{1DEE82FB-B08A-4DE1-B855-41DDA9D91F22}">
      <dgm:prSet/>
      <dgm:spPr/>
      <dgm:t>
        <a:bodyPr/>
        <a:lstStyle/>
        <a:p>
          <a:endParaRPr lang="en-AU"/>
        </a:p>
      </dgm:t>
    </dgm:pt>
    <dgm:pt modelId="{BBB3C884-DBDA-4669-A241-1F045E713925}" type="parTrans" cxnId="{1DEE82FB-B08A-4DE1-B855-41DDA9D91F22}">
      <dgm:prSet/>
      <dgm:spPr/>
      <dgm:t>
        <a:bodyPr/>
        <a:lstStyle/>
        <a:p>
          <a:endParaRPr lang="en-AU"/>
        </a:p>
      </dgm:t>
    </dgm:pt>
    <dgm:pt modelId="{B9535998-FC32-4D2C-AC5D-7B3ABCF7DC5D}">
      <dgm:prSet/>
      <dgm:spPr/>
      <dgm:t>
        <a:bodyPr/>
        <a:lstStyle/>
        <a:p>
          <a:r>
            <a:rPr lang="en-AU" dirty="0"/>
            <a:t>SG contributions not available</a:t>
          </a:r>
        </a:p>
      </dgm:t>
    </dgm:pt>
    <dgm:pt modelId="{19590526-7338-4234-9815-7C58C7850BB8}" type="sibTrans" cxnId="{AEC9E10C-77F3-436D-9229-997A0A649EE0}">
      <dgm:prSet/>
      <dgm:spPr/>
      <dgm:t>
        <a:bodyPr/>
        <a:lstStyle/>
        <a:p>
          <a:endParaRPr lang="en-AU"/>
        </a:p>
      </dgm:t>
    </dgm:pt>
    <dgm:pt modelId="{88F1168C-4484-4FD8-B604-2AAF156143F6}" type="parTrans" cxnId="{AEC9E10C-77F3-436D-9229-997A0A649EE0}">
      <dgm:prSet/>
      <dgm:spPr/>
      <dgm:t>
        <a:bodyPr/>
        <a:lstStyle/>
        <a:p>
          <a:endParaRPr lang="en-AU"/>
        </a:p>
      </dgm:t>
    </dgm:pt>
    <dgm:pt modelId="{6688F391-8E17-412B-AC5E-B48EA1D15749}" type="pres">
      <dgm:prSet presAssocID="{AE343A36-37DD-4C92-8F11-C020C647DF92}" presName="linear" presStyleCnt="0">
        <dgm:presLayoutVars>
          <dgm:dir/>
          <dgm:resizeHandles val="exact"/>
        </dgm:presLayoutVars>
      </dgm:prSet>
      <dgm:spPr/>
    </dgm:pt>
    <dgm:pt modelId="{A624026B-B0A3-445B-A6BE-EBA4492F679B}" type="pres">
      <dgm:prSet presAssocID="{49FAFD4C-25A9-4D8C-8F29-0227FA86C961}" presName="comp" presStyleCnt="0"/>
      <dgm:spPr/>
    </dgm:pt>
    <dgm:pt modelId="{2410FF1B-E20D-4DEE-B912-1E58039F93CA}" type="pres">
      <dgm:prSet presAssocID="{49FAFD4C-25A9-4D8C-8F29-0227FA86C961}" presName="box" presStyleLbl="node1" presStyleIdx="0" presStyleCnt="1"/>
      <dgm:spPr/>
    </dgm:pt>
    <dgm:pt modelId="{4B2D3C2A-AB2C-4217-8D73-E6F0B50B8342}" type="pres">
      <dgm:prSet presAssocID="{49FAFD4C-25A9-4D8C-8F29-0227FA86C961}" presName="img" presStyleLbl="fgImgPlace1" presStyleIdx="0" presStyleCnt="1"/>
      <dgm:spPr>
        <a:blipFill rotWithShape="1">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t="-7000" b="-7000"/>
          </a:stretch>
        </a:blipFill>
      </dgm:spPr>
    </dgm:pt>
    <dgm:pt modelId="{4F4622C4-790D-4F7A-B993-5986B9453AB2}" type="pres">
      <dgm:prSet presAssocID="{49FAFD4C-25A9-4D8C-8F29-0227FA86C961}" presName="text" presStyleLbl="node1" presStyleIdx="0" presStyleCnt="1">
        <dgm:presLayoutVars>
          <dgm:bulletEnabled val="1"/>
        </dgm:presLayoutVars>
      </dgm:prSet>
      <dgm:spPr/>
    </dgm:pt>
  </dgm:ptLst>
  <dgm:cxnLst>
    <dgm:cxn modelId="{AEC9E10C-77F3-436D-9229-997A0A649EE0}" srcId="{49FAFD4C-25A9-4D8C-8F29-0227FA86C961}" destId="{B9535998-FC32-4D2C-AC5D-7B3ABCF7DC5D}" srcOrd="2" destOrd="0" parTransId="{88F1168C-4484-4FD8-B604-2AAF156143F6}" sibTransId="{19590526-7338-4234-9815-7C58C7850BB8}"/>
    <dgm:cxn modelId="{B710D962-247F-4F81-95C2-E9C7D9CD9E4C}" type="presOf" srcId="{B9535998-FC32-4D2C-AC5D-7B3ABCF7DC5D}" destId="{2410FF1B-E20D-4DEE-B912-1E58039F93CA}" srcOrd="0" destOrd="3" presId="urn:microsoft.com/office/officeart/2005/8/layout/vList4"/>
    <dgm:cxn modelId="{9F7E2B4D-2B71-4C6E-8101-762DA9A16B2C}" type="presOf" srcId="{B9535998-FC32-4D2C-AC5D-7B3ABCF7DC5D}" destId="{4F4622C4-790D-4F7A-B993-5986B9453AB2}" srcOrd="1" destOrd="3" presId="urn:microsoft.com/office/officeart/2005/8/layout/vList4"/>
    <dgm:cxn modelId="{2B48EC71-5CA0-4D89-8833-218C802D46F9}" type="presOf" srcId="{AE343A36-37DD-4C92-8F11-C020C647DF92}" destId="{6688F391-8E17-412B-AC5E-B48EA1D15749}" srcOrd="0" destOrd="0" presId="urn:microsoft.com/office/officeart/2005/8/layout/vList4"/>
    <dgm:cxn modelId="{89DCAD9C-B8F9-4315-8340-AADFA0410CE2}" type="presOf" srcId="{78583C94-D422-4D64-AF0B-22A5EADB252C}" destId="{4F4622C4-790D-4F7A-B993-5986B9453AB2}" srcOrd="1" destOrd="1" presId="urn:microsoft.com/office/officeart/2005/8/layout/vList4"/>
    <dgm:cxn modelId="{3442CEA1-27B4-4D1A-841F-92AE13ECBB14}" type="presOf" srcId="{CC731276-0515-4CDE-BE1D-8C4073387102}" destId="{2410FF1B-E20D-4DEE-B912-1E58039F93CA}" srcOrd="0" destOrd="2" presId="urn:microsoft.com/office/officeart/2005/8/layout/vList4"/>
    <dgm:cxn modelId="{A7604CA8-8101-461B-8723-3F975187A28B}" type="presOf" srcId="{49FAFD4C-25A9-4D8C-8F29-0227FA86C961}" destId="{4F4622C4-790D-4F7A-B993-5986B9453AB2}" srcOrd="1" destOrd="0" presId="urn:microsoft.com/office/officeart/2005/8/layout/vList4"/>
    <dgm:cxn modelId="{6D37DDAD-AEC9-427A-BBE0-CC8258BE64D4}" srcId="{AE343A36-37DD-4C92-8F11-C020C647DF92}" destId="{49FAFD4C-25A9-4D8C-8F29-0227FA86C961}" srcOrd="0" destOrd="0" parTransId="{557F6490-423E-4F05-84E3-44713145441F}" sibTransId="{2408F587-28DB-4382-B0CF-BD87304D6493}"/>
    <dgm:cxn modelId="{0CD9A3BE-C714-4F3B-8FF1-313AF1EFD3F8}" type="presOf" srcId="{49FAFD4C-25A9-4D8C-8F29-0227FA86C961}" destId="{2410FF1B-E20D-4DEE-B912-1E58039F93CA}" srcOrd="0" destOrd="0" presId="urn:microsoft.com/office/officeart/2005/8/layout/vList4"/>
    <dgm:cxn modelId="{1E1159E0-B601-42F8-85F1-6F41A61E0595}" type="presOf" srcId="{CC731276-0515-4CDE-BE1D-8C4073387102}" destId="{4F4622C4-790D-4F7A-B993-5986B9453AB2}" srcOrd="1" destOrd="2" presId="urn:microsoft.com/office/officeart/2005/8/layout/vList4"/>
    <dgm:cxn modelId="{C35ABFE0-3E35-4D31-8F10-AAD97C55B5B5}" type="presOf" srcId="{78583C94-D422-4D64-AF0B-22A5EADB252C}" destId="{2410FF1B-E20D-4DEE-B912-1E58039F93CA}" srcOrd="0" destOrd="1" presId="urn:microsoft.com/office/officeart/2005/8/layout/vList4"/>
    <dgm:cxn modelId="{E8DF46F0-2913-403D-8560-D74AA303FC74}" srcId="{49FAFD4C-25A9-4D8C-8F29-0227FA86C961}" destId="{78583C94-D422-4D64-AF0B-22A5EADB252C}" srcOrd="0" destOrd="0" parTransId="{503C535A-0A67-493E-A5D6-7519083A3CF8}" sibTransId="{27CDF4B5-C65B-475C-B337-3D02EA8204D1}"/>
    <dgm:cxn modelId="{1DEE82FB-B08A-4DE1-B855-41DDA9D91F22}" srcId="{49FAFD4C-25A9-4D8C-8F29-0227FA86C961}" destId="{CC731276-0515-4CDE-BE1D-8C4073387102}" srcOrd="1" destOrd="0" parTransId="{BBB3C884-DBDA-4669-A241-1F045E713925}" sibTransId="{C2E7826F-E761-41F1-9F35-2702627B4575}"/>
    <dgm:cxn modelId="{3F2FDB87-86D5-48FF-80C0-C68C258905EA}" type="presParOf" srcId="{6688F391-8E17-412B-AC5E-B48EA1D15749}" destId="{A624026B-B0A3-445B-A6BE-EBA4492F679B}" srcOrd="0" destOrd="0" presId="urn:microsoft.com/office/officeart/2005/8/layout/vList4"/>
    <dgm:cxn modelId="{3DFABA20-A33B-471B-A23A-3ACA222D8695}" type="presParOf" srcId="{A624026B-B0A3-445B-A6BE-EBA4492F679B}" destId="{2410FF1B-E20D-4DEE-B912-1E58039F93CA}" srcOrd="0" destOrd="0" presId="urn:microsoft.com/office/officeart/2005/8/layout/vList4"/>
    <dgm:cxn modelId="{5CE45501-F3C8-4E8E-A8BB-5AE7BDB51DC6}" type="presParOf" srcId="{A624026B-B0A3-445B-A6BE-EBA4492F679B}" destId="{4B2D3C2A-AB2C-4217-8D73-E6F0B50B8342}" srcOrd="1" destOrd="0" presId="urn:microsoft.com/office/officeart/2005/8/layout/vList4"/>
    <dgm:cxn modelId="{AD755544-5E2B-4551-94F6-0B30ADEB4E3E}" type="presParOf" srcId="{A624026B-B0A3-445B-A6BE-EBA4492F679B}" destId="{4F4622C4-790D-4F7A-B993-5986B9453AB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E343A36-37DD-4C92-8F11-C020C647DF92}" type="doc">
      <dgm:prSet loTypeId="urn:microsoft.com/office/officeart/2005/8/layout/vList4" loCatId="list" qsTypeId="urn:microsoft.com/office/officeart/2005/8/quickstyle/simple5" qsCatId="simple" csTypeId="urn:microsoft.com/office/officeart/2005/8/colors/accent1_1" csCatId="accent1" phldr="1"/>
      <dgm:spPr/>
      <dgm:t>
        <a:bodyPr/>
        <a:lstStyle/>
        <a:p>
          <a:endParaRPr lang="en-AU"/>
        </a:p>
      </dgm:t>
    </dgm:pt>
    <dgm:pt modelId="{E1E5841F-ECA0-4C23-AE4F-E340E82B53FF}">
      <dgm:prSet phldrT="[Text]" custT="1"/>
      <dgm:spPr/>
      <dgm:t>
        <a:bodyPr/>
        <a:lstStyle/>
        <a:p>
          <a:pPr>
            <a:buFont typeface="+mj-lt"/>
            <a:buAutoNum type="alphaLcPeriod"/>
          </a:pPr>
          <a:endParaRPr lang="en-AU" sz="2200" b="0" dirty="0"/>
        </a:p>
      </dgm:t>
    </dgm:pt>
    <dgm:pt modelId="{8BECFCB4-3014-4961-A2BC-C4B084342AB7}" type="parTrans" cxnId="{F04DD203-95B5-4B66-95C2-B5D04EAB8E1D}">
      <dgm:prSet/>
      <dgm:spPr/>
      <dgm:t>
        <a:bodyPr/>
        <a:lstStyle/>
        <a:p>
          <a:endParaRPr lang="en-AU"/>
        </a:p>
      </dgm:t>
    </dgm:pt>
    <dgm:pt modelId="{8BD730B9-E18C-4FFB-84DD-B94081B2F2A4}" type="sibTrans" cxnId="{F04DD203-95B5-4B66-95C2-B5D04EAB8E1D}">
      <dgm:prSet/>
      <dgm:spPr/>
      <dgm:t>
        <a:bodyPr/>
        <a:lstStyle/>
        <a:p>
          <a:endParaRPr lang="en-AU"/>
        </a:p>
      </dgm:t>
    </dgm:pt>
    <dgm:pt modelId="{D2A11F1B-BA90-4183-9A12-C47D8318F5C5}">
      <dgm:prSet custT="1"/>
      <dgm:spPr/>
      <dgm:t>
        <a:bodyPr/>
        <a:lstStyle/>
        <a:p>
          <a:r>
            <a:rPr lang="en-US" sz="1700" dirty="0"/>
            <a:t>Partial return to work income</a:t>
          </a:r>
          <a:endParaRPr lang="en-AU" sz="1700" dirty="0"/>
        </a:p>
      </dgm:t>
    </dgm:pt>
    <dgm:pt modelId="{988D038F-344E-4F16-9A2D-040C35F6DB63}" type="parTrans" cxnId="{604D36A5-600A-4DB3-A2C0-C29EFB82E867}">
      <dgm:prSet/>
      <dgm:spPr/>
      <dgm:t>
        <a:bodyPr/>
        <a:lstStyle/>
        <a:p>
          <a:endParaRPr lang="en-AU"/>
        </a:p>
      </dgm:t>
    </dgm:pt>
    <dgm:pt modelId="{AAE3FA63-DD8A-485E-9969-896310B40EBD}" type="sibTrans" cxnId="{604D36A5-600A-4DB3-A2C0-C29EFB82E867}">
      <dgm:prSet/>
      <dgm:spPr/>
      <dgm:t>
        <a:bodyPr/>
        <a:lstStyle/>
        <a:p>
          <a:endParaRPr lang="en-AU"/>
        </a:p>
      </dgm:t>
    </dgm:pt>
    <dgm:pt modelId="{FC7EE663-C7F5-4919-AA80-5371411568CC}">
      <dgm:prSet custT="1"/>
      <dgm:spPr/>
      <dgm:t>
        <a:bodyPr/>
        <a:lstStyle/>
        <a:p>
          <a:r>
            <a:rPr lang="en-US" sz="1700" dirty="0"/>
            <a:t>Offsetable income</a:t>
          </a:r>
          <a:endParaRPr lang="en-AU" sz="1700" dirty="0"/>
        </a:p>
      </dgm:t>
    </dgm:pt>
    <dgm:pt modelId="{0B561489-28E6-4DB5-90DC-775203E9D700}" type="parTrans" cxnId="{9417E294-1D51-4E26-AB0D-EA14DAA119D0}">
      <dgm:prSet/>
      <dgm:spPr/>
      <dgm:t>
        <a:bodyPr/>
        <a:lstStyle/>
        <a:p>
          <a:endParaRPr lang="en-AU"/>
        </a:p>
      </dgm:t>
    </dgm:pt>
    <dgm:pt modelId="{50984D8B-B081-4ABE-88A4-FEA8CA08A10E}" type="sibTrans" cxnId="{9417E294-1D51-4E26-AB0D-EA14DAA119D0}">
      <dgm:prSet/>
      <dgm:spPr/>
      <dgm:t>
        <a:bodyPr/>
        <a:lstStyle/>
        <a:p>
          <a:endParaRPr lang="en-AU"/>
        </a:p>
      </dgm:t>
    </dgm:pt>
    <dgm:pt modelId="{B69D226B-8FF7-4459-B822-0FD7DE2344B3}">
      <dgm:prSet custT="1"/>
      <dgm:spPr/>
      <dgm:t>
        <a:bodyPr/>
        <a:lstStyle/>
        <a:p>
          <a:r>
            <a:rPr lang="en-AU" sz="1700" dirty="0"/>
            <a:t>Other income</a:t>
          </a:r>
        </a:p>
      </dgm:t>
    </dgm:pt>
    <dgm:pt modelId="{F89DADFF-4E37-4B1D-B834-515878674B78}" type="parTrans" cxnId="{EB3A3686-1FE9-40F5-9C9D-80FD72A88289}">
      <dgm:prSet/>
      <dgm:spPr/>
      <dgm:t>
        <a:bodyPr/>
        <a:lstStyle/>
        <a:p>
          <a:endParaRPr lang="en-AU"/>
        </a:p>
      </dgm:t>
    </dgm:pt>
    <dgm:pt modelId="{C838D980-1BE9-4C3B-B99D-373382FF7DDD}" type="sibTrans" cxnId="{EB3A3686-1FE9-40F5-9C9D-80FD72A88289}">
      <dgm:prSet/>
      <dgm:spPr/>
      <dgm:t>
        <a:bodyPr/>
        <a:lstStyle/>
        <a:p>
          <a:endParaRPr lang="en-AU"/>
        </a:p>
      </dgm:t>
    </dgm:pt>
    <dgm:pt modelId="{6688F391-8E17-412B-AC5E-B48EA1D15749}" type="pres">
      <dgm:prSet presAssocID="{AE343A36-37DD-4C92-8F11-C020C647DF92}" presName="linear" presStyleCnt="0">
        <dgm:presLayoutVars>
          <dgm:dir/>
          <dgm:resizeHandles val="exact"/>
        </dgm:presLayoutVars>
      </dgm:prSet>
      <dgm:spPr/>
    </dgm:pt>
    <dgm:pt modelId="{93223BD4-1101-454B-A560-3C51E70C9576}" type="pres">
      <dgm:prSet presAssocID="{E1E5841F-ECA0-4C23-AE4F-E340E82B53FF}" presName="comp" presStyleCnt="0"/>
      <dgm:spPr/>
    </dgm:pt>
    <dgm:pt modelId="{28EB1F86-AEB6-44D6-99C2-1B15CC94A559}" type="pres">
      <dgm:prSet presAssocID="{E1E5841F-ECA0-4C23-AE4F-E340E82B53FF}" presName="box" presStyleLbl="node1" presStyleIdx="0" presStyleCnt="1" custLinFactNeighborX="0" custLinFactNeighborY="658"/>
      <dgm:spPr/>
    </dgm:pt>
    <dgm:pt modelId="{3014D4EB-410A-48E0-BF6B-B0DB9FA58C8B}" type="pres">
      <dgm:prSet presAssocID="{E1E5841F-ECA0-4C23-AE4F-E340E82B53FF}" presName="img" presStyleLbl="fgImgPlace1" presStyleIdx="0" presStyleCnt="1"/>
      <dgm:spPr>
        <a:blipFill rotWithShape="1">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t="-7000" b="-7000"/>
          </a:stretch>
        </a:blipFill>
      </dgm:spPr>
    </dgm:pt>
    <dgm:pt modelId="{CDBB3088-E151-46BA-BA23-1E71215F7BAC}" type="pres">
      <dgm:prSet presAssocID="{E1E5841F-ECA0-4C23-AE4F-E340E82B53FF}" presName="text" presStyleLbl="node1" presStyleIdx="0" presStyleCnt="1">
        <dgm:presLayoutVars>
          <dgm:bulletEnabled val="1"/>
        </dgm:presLayoutVars>
      </dgm:prSet>
      <dgm:spPr/>
    </dgm:pt>
  </dgm:ptLst>
  <dgm:cxnLst>
    <dgm:cxn modelId="{F04DD203-95B5-4B66-95C2-B5D04EAB8E1D}" srcId="{AE343A36-37DD-4C92-8F11-C020C647DF92}" destId="{E1E5841F-ECA0-4C23-AE4F-E340E82B53FF}" srcOrd="0" destOrd="0" parTransId="{8BECFCB4-3014-4961-A2BC-C4B084342AB7}" sibTransId="{8BD730B9-E18C-4FFB-84DD-B94081B2F2A4}"/>
    <dgm:cxn modelId="{6F4FA11B-F96E-4A6B-B02B-D5808EA22D28}" type="presOf" srcId="{FC7EE663-C7F5-4919-AA80-5371411568CC}" destId="{CDBB3088-E151-46BA-BA23-1E71215F7BAC}" srcOrd="1" destOrd="2" presId="urn:microsoft.com/office/officeart/2005/8/layout/vList4"/>
    <dgm:cxn modelId="{FC51CE6F-3361-44CA-A819-9C12308DF8EE}" type="presOf" srcId="{B69D226B-8FF7-4459-B822-0FD7DE2344B3}" destId="{28EB1F86-AEB6-44D6-99C2-1B15CC94A559}" srcOrd="0" destOrd="3" presId="urn:microsoft.com/office/officeart/2005/8/layout/vList4"/>
    <dgm:cxn modelId="{2B48EC71-5CA0-4D89-8833-218C802D46F9}" type="presOf" srcId="{AE343A36-37DD-4C92-8F11-C020C647DF92}" destId="{6688F391-8E17-412B-AC5E-B48EA1D15749}" srcOrd="0" destOrd="0" presId="urn:microsoft.com/office/officeart/2005/8/layout/vList4"/>
    <dgm:cxn modelId="{0D49E872-EF91-4594-BF50-C756A3866DF8}" type="presOf" srcId="{D2A11F1B-BA90-4183-9A12-C47D8318F5C5}" destId="{CDBB3088-E151-46BA-BA23-1E71215F7BAC}" srcOrd="1" destOrd="1" presId="urn:microsoft.com/office/officeart/2005/8/layout/vList4"/>
    <dgm:cxn modelId="{EB3A3686-1FE9-40F5-9C9D-80FD72A88289}" srcId="{E1E5841F-ECA0-4C23-AE4F-E340E82B53FF}" destId="{B69D226B-8FF7-4459-B822-0FD7DE2344B3}" srcOrd="2" destOrd="0" parTransId="{F89DADFF-4E37-4B1D-B834-515878674B78}" sibTransId="{C838D980-1BE9-4C3B-B99D-373382FF7DDD}"/>
    <dgm:cxn modelId="{9417E294-1D51-4E26-AB0D-EA14DAA119D0}" srcId="{E1E5841F-ECA0-4C23-AE4F-E340E82B53FF}" destId="{FC7EE663-C7F5-4919-AA80-5371411568CC}" srcOrd="1" destOrd="0" parTransId="{0B561489-28E6-4DB5-90DC-775203E9D700}" sibTransId="{50984D8B-B081-4ABE-88A4-FEA8CA08A10E}"/>
    <dgm:cxn modelId="{8B3BAC96-8CDC-4B4D-9477-357AAFF5F512}" type="presOf" srcId="{D2A11F1B-BA90-4183-9A12-C47D8318F5C5}" destId="{28EB1F86-AEB6-44D6-99C2-1B15CC94A559}" srcOrd="0" destOrd="1" presId="urn:microsoft.com/office/officeart/2005/8/layout/vList4"/>
    <dgm:cxn modelId="{455AE4A4-ED7D-440B-BF8E-85041C5DE9ED}" type="presOf" srcId="{B69D226B-8FF7-4459-B822-0FD7DE2344B3}" destId="{CDBB3088-E151-46BA-BA23-1E71215F7BAC}" srcOrd="1" destOrd="3" presId="urn:microsoft.com/office/officeart/2005/8/layout/vList4"/>
    <dgm:cxn modelId="{604D36A5-600A-4DB3-A2C0-C29EFB82E867}" srcId="{E1E5841F-ECA0-4C23-AE4F-E340E82B53FF}" destId="{D2A11F1B-BA90-4183-9A12-C47D8318F5C5}" srcOrd="0" destOrd="0" parTransId="{988D038F-344E-4F16-9A2D-040C35F6DB63}" sibTransId="{AAE3FA63-DD8A-485E-9969-896310B40EBD}"/>
    <dgm:cxn modelId="{08A37AD3-00F0-41AE-AE2A-27F473C28FA4}" type="presOf" srcId="{E1E5841F-ECA0-4C23-AE4F-E340E82B53FF}" destId="{28EB1F86-AEB6-44D6-99C2-1B15CC94A559}" srcOrd="0" destOrd="0" presId="urn:microsoft.com/office/officeart/2005/8/layout/vList4"/>
    <dgm:cxn modelId="{116DAFDF-F189-4D9E-9C7E-F31512AD31D3}" type="presOf" srcId="{FC7EE663-C7F5-4919-AA80-5371411568CC}" destId="{28EB1F86-AEB6-44D6-99C2-1B15CC94A559}" srcOrd="0" destOrd="2" presId="urn:microsoft.com/office/officeart/2005/8/layout/vList4"/>
    <dgm:cxn modelId="{0F953BE4-3895-4132-AF55-6655FB67FEBF}" type="presOf" srcId="{E1E5841F-ECA0-4C23-AE4F-E340E82B53FF}" destId="{CDBB3088-E151-46BA-BA23-1E71215F7BAC}" srcOrd="1" destOrd="0" presId="urn:microsoft.com/office/officeart/2005/8/layout/vList4"/>
    <dgm:cxn modelId="{992FB2DF-7ACE-4323-A95E-9CEDB145BDFB}" type="presParOf" srcId="{6688F391-8E17-412B-AC5E-B48EA1D15749}" destId="{93223BD4-1101-454B-A560-3C51E70C9576}" srcOrd="0" destOrd="0" presId="urn:microsoft.com/office/officeart/2005/8/layout/vList4"/>
    <dgm:cxn modelId="{9DC1ED50-1F10-4D14-8254-9693DE4CFD2D}" type="presParOf" srcId="{93223BD4-1101-454B-A560-3C51E70C9576}" destId="{28EB1F86-AEB6-44D6-99C2-1B15CC94A559}" srcOrd="0" destOrd="0" presId="urn:microsoft.com/office/officeart/2005/8/layout/vList4"/>
    <dgm:cxn modelId="{162A2550-3835-447D-BB3B-E999BB5BFD3E}" type="presParOf" srcId="{93223BD4-1101-454B-A560-3C51E70C9576}" destId="{3014D4EB-410A-48E0-BF6B-B0DB9FA58C8B}" srcOrd="1" destOrd="0" presId="urn:microsoft.com/office/officeart/2005/8/layout/vList4"/>
    <dgm:cxn modelId="{AB08B573-0872-49F5-82B7-BD88CA42603E}" type="presParOf" srcId="{93223BD4-1101-454B-A560-3C51E70C9576}" destId="{CDBB3088-E151-46BA-BA23-1E71215F7BAC}"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E343A36-37DD-4C92-8F11-C020C647DF92}" type="doc">
      <dgm:prSet loTypeId="urn:microsoft.com/office/officeart/2005/8/layout/vList4" loCatId="list" qsTypeId="urn:microsoft.com/office/officeart/2005/8/quickstyle/simple5" qsCatId="simple" csTypeId="urn:microsoft.com/office/officeart/2005/8/colors/accent1_1" csCatId="accent1" phldr="1"/>
      <dgm:spPr/>
      <dgm:t>
        <a:bodyPr/>
        <a:lstStyle/>
        <a:p>
          <a:endParaRPr lang="en-AU"/>
        </a:p>
      </dgm:t>
    </dgm:pt>
    <dgm:pt modelId="{E1E5841F-ECA0-4C23-AE4F-E340E82B53FF}">
      <dgm:prSet phldrT="[Text]" custT="1"/>
      <dgm:spPr/>
      <dgm:t>
        <a:bodyPr/>
        <a:lstStyle/>
        <a:p>
          <a:r>
            <a:rPr lang="en-AU" sz="2200" dirty="0"/>
            <a:t>Impact of effective replacement ratio under different offset designs on:</a:t>
          </a:r>
          <a:endParaRPr lang="en-AU" sz="2200" b="0" dirty="0"/>
        </a:p>
      </dgm:t>
    </dgm:pt>
    <dgm:pt modelId="{8BECFCB4-3014-4961-A2BC-C4B084342AB7}" type="parTrans" cxnId="{F04DD203-95B5-4B66-95C2-B5D04EAB8E1D}">
      <dgm:prSet/>
      <dgm:spPr/>
      <dgm:t>
        <a:bodyPr/>
        <a:lstStyle/>
        <a:p>
          <a:endParaRPr lang="en-AU"/>
        </a:p>
      </dgm:t>
    </dgm:pt>
    <dgm:pt modelId="{8BD730B9-E18C-4FFB-84DD-B94081B2F2A4}" type="sibTrans" cxnId="{F04DD203-95B5-4B66-95C2-B5D04EAB8E1D}">
      <dgm:prSet/>
      <dgm:spPr/>
      <dgm:t>
        <a:bodyPr/>
        <a:lstStyle/>
        <a:p>
          <a:endParaRPr lang="en-AU"/>
        </a:p>
      </dgm:t>
    </dgm:pt>
    <dgm:pt modelId="{8BB11B5E-9E4D-4BBA-B254-7208A447196F}">
      <dgm:prSet custT="1"/>
      <dgm:spPr/>
      <dgm:t>
        <a:bodyPr/>
        <a:lstStyle/>
        <a:p>
          <a:r>
            <a:rPr lang="en-AU" sz="1700" dirty="0"/>
            <a:t>Payment duration</a:t>
          </a:r>
        </a:p>
      </dgm:t>
    </dgm:pt>
    <dgm:pt modelId="{AEA482D4-E64B-4391-8437-D52BA683E0A6}" type="parTrans" cxnId="{9D6296FC-4639-4DB1-A94F-65526E4B9CAD}">
      <dgm:prSet/>
      <dgm:spPr/>
      <dgm:t>
        <a:bodyPr/>
        <a:lstStyle/>
        <a:p>
          <a:endParaRPr lang="en-AU"/>
        </a:p>
      </dgm:t>
    </dgm:pt>
    <dgm:pt modelId="{F323F2F3-C6B5-42A0-8271-1F9A85DADE51}" type="sibTrans" cxnId="{9D6296FC-4639-4DB1-A94F-65526E4B9CAD}">
      <dgm:prSet/>
      <dgm:spPr/>
      <dgm:t>
        <a:bodyPr/>
        <a:lstStyle/>
        <a:p>
          <a:endParaRPr lang="en-AU"/>
        </a:p>
      </dgm:t>
    </dgm:pt>
    <dgm:pt modelId="{5F5F5403-E712-4694-B1FD-E228D884C7BF}">
      <dgm:prSet custT="1"/>
      <dgm:spPr/>
      <dgm:t>
        <a:bodyPr/>
        <a:lstStyle/>
        <a:p>
          <a:r>
            <a:rPr lang="en-AU" sz="1700" dirty="0"/>
            <a:t>Incidence rate</a:t>
          </a:r>
        </a:p>
      </dgm:t>
    </dgm:pt>
    <dgm:pt modelId="{E5FABC43-BA9A-49C3-9F18-D4CD7AA8F184}" type="sibTrans" cxnId="{B0EE2DBD-357A-4118-BFD9-165B091552E1}">
      <dgm:prSet/>
      <dgm:spPr/>
      <dgm:t>
        <a:bodyPr/>
        <a:lstStyle/>
        <a:p>
          <a:endParaRPr lang="en-AU"/>
        </a:p>
      </dgm:t>
    </dgm:pt>
    <dgm:pt modelId="{3C5DAD00-9A8D-42DA-8562-B1DCB5E957FE}" type="parTrans" cxnId="{B0EE2DBD-357A-4118-BFD9-165B091552E1}">
      <dgm:prSet/>
      <dgm:spPr/>
      <dgm:t>
        <a:bodyPr/>
        <a:lstStyle/>
        <a:p>
          <a:endParaRPr lang="en-AU"/>
        </a:p>
      </dgm:t>
    </dgm:pt>
    <dgm:pt modelId="{6688F391-8E17-412B-AC5E-B48EA1D15749}" type="pres">
      <dgm:prSet presAssocID="{AE343A36-37DD-4C92-8F11-C020C647DF92}" presName="linear" presStyleCnt="0">
        <dgm:presLayoutVars>
          <dgm:dir/>
          <dgm:resizeHandles val="exact"/>
        </dgm:presLayoutVars>
      </dgm:prSet>
      <dgm:spPr/>
    </dgm:pt>
    <dgm:pt modelId="{93223BD4-1101-454B-A560-3C51E70C9576}" type="pres">
      <dgm:prSet presAssocID="{E1E5841F-ECA0-4C23-AE4F-E340E82B53FF}" presName="comp" presStyleCnt="0"/>
      <dgm:spPr/>
    </dgm:pt>
    <dgm:pt modelId="{28EB1F86-AEB6-44D6-99C2-1B15CC94A559}" type="pres">
      <dgm:prSet presAssocID="{E1E5841F-ECA0-4C23-AE4F-E340E82B53FF}" presName="box" presStyleLbl="node1" presStyleIdx="0" presStyleCnt="1" custLinFactNeighborX="0" custLinFactNeighborY="658"/>
      <dgm:spPr/>
    </dgm:pt>
    <dgm:pt modelId="{3014D4EB-410A-48E0-BF6B-B0DB9FA58C8B}" type="pres">
      <dgm:prSet presAssocID="{E1E5841F-ECA0-4C23-AE4F-E340E82B53FF}" presName="img" presStyleLbl="fgImgPlace1" presStyleIdx="0" presStyleCnt="1"/>
      <dgm:spPr>
        <a:blipFill rotWithShape="1">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t="-7000" b="-7000"/>
          </a:stretch>
        </a:blipFill>
      </dgm:spPr>
    </dgm:pt>
    <dgm:pt modelId="{CDBB3088-E151-46BA-BA23-1E71215F7BAC}" type="pres">
      <dgm:prSet presAssocID="{E1E5841F-ECA0-4C23-AE4F-E340E82B53FF}" presName="text" presStyleLbl="node1" presStyleIdx="0" presStyleCnt="1">
        <dgm:presLayoutVars>
          <dgm:bulletEnabled val="1"/>
        </dgm:presLayoutVars>
      </dgm:prSet>
      <dgm:spPr/>
    </dgm:pt>
  </dgm:ptLst>
  <dgm:cxnLst>
    <dgm:cxn modelId="{F04DD203-95B5-4B66-95C2-B5D04EAB8E1D}" srcId="{AE343A36-37DD-4C92-8F11-C020C647DF92}" destId="{E1E5841F-ECA0-4C23-AE4F-E340E82B53FF}" srcOrd="0" destOrd="0" parTransId="{8BECFCB4-3014-4961-A2BC-C4B084342AB7}" sibTransId="{8BD730B9-E18C-4FFB-84DD-B94081B2F2A4}"/>
    <dgm:cxn modelId="{B1F97949-3674-4D2A-A2C5-2DA989D6EDED}" type="presOf" srcId="{8BB11B5E-9E4D-4BBA-B254-7208A447196F}" destId="{28EB1F86-AEB6-44D6-99C2-1B15CC94A559}" srcOrd="0" destOrd="2" presId="urn:microsoft.com/office/officeart/2005/8/layout/vList4"/>
    <dgm:cxn modelId="{2B48EC71-5CA0-4D89-8833-218C802D46F9}" type="presOf" srcId="{AE343A36-37DD-4C92-8F11-C020C647DF92}" destId="{6688F391-8E17-412B-AC5E-B48EA1D15749}" srcOrd="0" destOrd="0" presId="urn:microsoft.com/office/officeart/2005/8/layout/vList4"/>
    <dgm:cxn modelId="{476329A7-4D15-4EAA-A67C-50753C44B39E}" type="presOf" srcId="{5F5F5403-E712-4694-B1FD-E228D884C7BF}" destId="{CDBB3088-E151-46BA-BA23-1E71215F7BAC}" srcOrd="1" destOrd="1" presId="urn:microsoft.com/office/officeart/2005/8/layout/vList4"/>
    <dgm:cxn modelId="{2D1028B6-4F41-4F85-B93E-68542A74B8F5}" type="presOf" srcId="{5F5F5403-E712-4694-B1FD-E228D884C7BF}" destId="{28EB1F86-AEB6-44D6-99C2-1B15CC94A559}" srcOrd="0" destOrd="1" presId="urn:microsoft.com/office/officeart/2005/8/layout/vList4"/>
    <dgm:cxn modelId="{B0EE2DBD-357A-4118-BFD9-165B091552E1}" srcId="{E1E5841F-ECA0-4C23-AE4F-E340E82B53FF}" destId="{5F5F5403-E712-4694-B1FD-E228D884C7BF}" srcOrd="0" destOrd="0" parTransId="{3C5DAD00-9A8D-42DA-8562-B1DCB5E957FE}" sibTransId="{E5FABC43-BA9A-49C3-9F18-D4CD7AA8F184}"/>
    <dgm:cxn modelId="{08A37AD3-00F0-41AE-AE2A-27F473C28FA4}" type="presOf" srcId="{E1E5841F-ECA0-4C23-AE4F-E340E82B53FF}" destId="{28EB1F86-AEB6-44D6-99C2-1B15CC94A559}" srcOrd="0" destOrd="0" presId="urn:microsoft.com/office/officeart/2005/8/layout/vList4"/>
    <dgm:cxn modelId="{0F953BE4-3895-4132-AF55-6655FB67FEBF}" type="presOf" srcId="{E1E5841F-ECA0-4C23-AE4F-E340E82B53FF}" destId="{CDBB3088-E151-46BA-BA23-1E71215F7BAC}" srcOrd="1" destOrd="0" presId="urn:microsoft.com/office/officeart/2005/8/layout/vList4"/>
    <dgm:cxn modelId="{F53926F5-00E3-4AC0-9CD1-5AB399363248}" type="presOf" srcId="{8BB11B5E-9E4D-4BBA-B254-7208A447196F}" destId="{CDBB3088-E151-46BA-BA23-1E71215F7BAC}" srcOrd="1" destOrd="2" presId="urn:microsoft.com/office/officeart/2005/8/layout/vList4"/>
    <dgm:cxn modelId="{9D6296FC-4639-4DB1-A94F-65526E4B9CAD}" srcId="{E1E5841F-ECA0-4C23-AE4F-E340E82B53FF}" destId="{8BB11B5E-9E4D-4BBA-B254-7208A447196F}" srcOrd="1" destOrd="0" parTransId="{AEA482D4-E64B-4391-8437-D52BA683E0A6}" sibTransId="{F323F2F3-C6B5-42A0-8271-1F9A85DADE51}"/>
    <dgm:cxn modelId="{992FB2DF-7ACE-4323-A95E-9CEDB145BDFB}" type="presParOf" srcId="{6688F391-8E17-412B-AC5E-B48EA1D15749}" destId="{93223BD4-1101-454B-A560-3C51E70C9576}" srcOrd="0" destOrd="0" presId="urn:microsoft.com/office/officeart/2005/8/layout/vList4"/>
    <dgm:cxn modelId="{9DC1ED50-1F10-4D14-8254-9693DE4CFD2D}" type="presParOf" srcId="{93223BD4-1101-454B-A560-3C51E70C9576}" destId="{28EB1F86-AEB6-44D6-99C2-1B15CC94A559}" srcOrd="0" destOrd="0" presId="urn:microsoft.com/office/officeart/2005/8/layout/vList4"/>
    <dgm:cxn modelId="{162A2550-3835-447D-BB3B-E999BB5BFD3E}" type="presParOf" srcId="{93223BD4-1101-454B-A560-3C51E70C9576}" destId="{3014D4EB-410A-48E0-BF6B-B0DB9FA58C8B}" srcOrd="1" destOrd="0" presId="urn:microsoft.com/office/officeart/2005/8/layout/vList4"/>
    <dgm:cxn modelId="{AB08B573-0872-49F5-82B7-BD88CA42603E}" type="presParOf" srcId="{93223BD4-1101-454B-A560-3C51E70C9576}" destId="{CDBB3088-E151-46BA-BA23-1E71215F7BAC}" srcOrd="2" destOrd="0" presId="urn:microsoft.com/office/officeart/2005/8/layout/vList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E343A36-37DD-4C92-8F11-C020C647DF92}" type="doc">
      <dgm:prSet loTypeId="urn:microsoft.com/office/officeart/2005/8/layout/vList4" loCatId="list" qsTypeId="urn:microsoft.com/office/officeart/2005/8/quickstyle/simple5" qsCatId="simple" csTypeId="urn:microsoft.com/office/officeart/2005/8/colors/accent1_1" csCatId="accent1" phldr="1"/>
      <dgm:spPr/>
      <dgm:t>
        <a:bodyPr/>
        <a:lstStyle/>
        <a:p>
          <a:endParaRPr lang="en-AU"/>
        </a:p>
      </dgm:t>
    </dgm:pt>
    <dgm:pt modelId="{49FAFD4C-25A9-4D8C-8F29-0227FA86C961}">
      <dgm:prSet phldrT="[Text]"/>
      <dgm:spPr/>
      <dgm:t>
        <a:bodyPr/>
        <a:lstStyle/>
        <a:p>
          <a:pPr>
            <a:buFont typeface="Courier New" panose="02070309020205020404" pitchFamily="49" charset="0"/>
            <a:buChar char="o"/>
          </a:pPr>
          <a:endParaRPr lang="en-AU" b="1" dirty="0"/>
        </a:p>
      </dgm:t>
    </dgm:pt>
    <dgm:pt modelId="{2408F587-28DB-4382-B0CF-BD87304D6493}" type="sibTrans" cxnId="{6D37DDAD-AEC9-427A-BBE0-CC8258BE64D4}">
      <dgm:prSet/>
      <dgm:spPr/>
      <dgm:t>
        <a:bodyPr/>
        <a:lstStyle/>
        <a:p>
          <a:endParaRPr lang="en-AU"/>
        </a:p>
      </dgm:t>
    </dgm:pt>
    <dgm:pt modelId="{557F6490-423E-4F05-84E3-44713145441F}" type="parTrans" cxnId="{6D37DDAD-AEC9-427A-BBE0-CC8258BE64D4}">
      <dgm:prSet/>
      <dgm:spPr/>
      <dgm:t>
        <a:bodyPr/>
        <a:lstStyle/>
        <a:p>
          <a:endParaRPr lang="en-AU"/>
        </a:p>
      </dgm:t>
    </dgm:pt>
    <dgm:pt modelId="{4C124F7C-0A09-40FB-A843-8BDD9EC64CF6}">
      <dgm:prSet/>
      <dgm:spPr/>
      <dgm:t>
        <a:bodyPr/>
        <a:lstStyle/>
        <a:p>
          <a:r>
            <a:rPr lang="en-AU" dirty="0"/>
            <a:t>Better data</a:t>
          </a:r>
        </a:p>
      </dgm:t>
    </dgm:pt>
    <dgm:pt modelId="{490B6967-09A1-45F4-997E-2BD9D402D003}" type="sibTrans" cxnId="{FF11AA14-C889-41CA-901E-62AF193135B3}">
      <dgm:prSet/>
      <dgm:spPr/>
      <dgm:t>
        <a:bodyPr/>
        <a:lstStyle/>
        <a:p>
          <a:endParaRPr lang="en-AU"/>
        </a:p>
      </dgm:t>
    </dgm:pt>
    <dgm:pt modelId="{9C306EC0-244F-4882-A0FA-E02AF22745ED}" type="parTrans" cxnId="{FF11AA14-C889-41CA-901E-62AF193135B3}">
      <dgm:prSet/>
      <dgm:spPr/>
      <dgm:t>
        <a:bodyPr/>
        <a:lstStyle/>
        <a:p>
          <a:endParaRPr lang="en-AU"/>
        </a:p>
      </dgm:t>
    </dgm:pt>
    <dgm:pt modelId="{06A65107-C2C0-49EF-981E-12056A1BFA21}">
      <dgm:prSet/>
      <dgm:spPr/>
      <dgm:t>
        <a:bodyPr/>
        <a:lstStyle/>
        <a:p>
          <a:r>
            <a:rPr lang="en-US" dirty="0"/>
            <a:t>Talk to the claims team and perhaps the underwriting team</a:t>
          </a:r>
          <a:endParaRPr lang="en-AU" dirty="0"/>
        </a:p>
      </dgm:t>
    </dgm:pt>
    <dgm:pt modelId="{7676F3FD-F536-4940-B83F-9DEAC31078DC}" type="parTrans" cxnId="{8D1BD414-C62E-4FD9-9F5C-188908975C35}">
      <dgm:prSet/>
      <dgm:spPr/>
      <dgm:t>
        <a:bodyPr/>
        <a:lstStyle/>
        <a:p>
          <a:endParaRPr lang="en-AU"/>
        </a:p>
      </dgm:t>
    </dgm:pt>
    <dgm:pt modelId="{AF8568D9-BE99-4830-A7A5-EB9C7755777E}" type="sibTrans" cxnId="{8D1BD414-C62E-4FD9-9F5C-188908975C35}">
      <dgm:prSet/>
      <dgm:spPr/>
      <dgm:t>
        <a:bodyPr/>
        <a:lstStyle/>
        <a:p>
          <a:endParaRPr lang="en-AU"/>
        </a:p>
      </dgm:t>
    </dgm:pt>
    <dgm:pt modelId="{4B708311-2710-4887-A027-563B1A32D8F5}">
      <dgm:prSet/>
      <dgm:spPr/>
      <dgm:t>
        <a:bodyPr/>
        <a:lstStyle/>
        <a:p>
          <a:r>
            <a:rPr lang="en-US" dirty="0"/>
            <a:t>Relevant observations from other funds</a:t>
          </a:r>
          <a:endParaRPr lang="en-AU" dirty="0"/>
        </a:p>
      </dgm:t>
    </dgm:pt>
    <dgm:pt modelId="{F48050AD-C6D7-4BEA-BE38-4519D4AB6363}" type="parTrans" cxnId="{B97F944A-DCE0-4539-BAE5-0FF271D73DD7}">
      <dgm:prSet/>
      <dgm:spPr/>
      <dgm:t>
        <a:bodyPr/>
        <a:lstStyle/>
        <a:p>
          <a:endParaRPr lang="en-AU"/>
        </a:p>
      </dgm:t>
    </dgm:pt>
    <dgm:pt modelId="{7B94E2E1-2B5E-49BF-8E40-55265CAFB5FE}" type="sibTrans" cxnId="{B97F944A-DCE0-4539-BAE5-0FF271D73DD7}">
      <dgm:prSet/>
      <dgm:spPr/>
      <dgm:t>
        <a:bodyPr/>
        <a:lstStyle/>
        <a:p>
          <a:endParaRPr lang="en-AU"/>
        </a:p>
      </dgm:t>
    </dgm:pt>
    <dgm:pt modelId="{6688F391-8E17-412B-AC5E-B48EA1D15749}" type="pres">
      <dgm:prSet presAssocID="{AE343A36-37DD-4C92-8F11-C020C647DF92}" presName="linear" presStyleCnt="0">
        <dgm:presLayoutVars>
          <dgm:dir/>
          <dgm:resizeHandles val="exact"/>
        </dgm:presLayoutVars>
      </dgm:prSet>
      <dgm:spPr/>
    </dgm:pt>
    <dgm:pt modelId="{A624026B-B0A3-445B-A6BE-EBA4492F679B}" type="pres">
      <dgm:prSet presAssocID="{49FAFD4C-25A9-4D8C-8F29-0227FA86C961}" presName="comp" presStyleCnt="0"/>
      <dgm:spPr/>
    </dgm:pt>
    <dgm:pt modelId="{2410FF1B-E20D-4DEE-B912-1E58039F93CA}" type="pres">
      <dgm:prSet presAssocID="{49FAFD4C-25A9-4D8C-8F29-0227FA86C961}" presName="box" presStyleLbl="node1" presStyleIdx="0" presStyleCnt="1" custLinFactNeighborX="4172" custLinFactNeighborY="-926"/>
      <dgm:spPr/>
    </dgm:pt>
    <dgm:pt modelId="{4B2D3C2A-AB2C-4217-8D73-E6F0B50B8342}" type="pres">
      <dgm:prSet presAssocID="{49FAFD4C-25A9-4D8C-8F29-0227FA86C961}" presName="img" presStyleLbl="fgImgPlace1" presStyleIdx="0" presStyleCnt="1"/>
      <dgm:spPr>
        <a:blipFill rotWithShape="1">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5000" r="-5000"/>
          </a:stretch>
        </a:blipFill>
      </dgm:spPr>
    </dgm:pt>
    <dgm:pt modelId="{4F4622C4-790D-4F7A-B993-5986B9453AB2}" type="pres">
      <dgm:prSet presAssocID="{49FAFD4C-25A9-4D8C-8F29-0227FA86C961}" presName="text" presStyleLbl="node1" presStyleIdx="0" presStyleCnt="1">
        <dgm:presLayoutVars>
          <dgm:bulletEnabled val="1"/>
        </dgm:presLayoutVars>
      </dgm:prSet>
      <dgm:spPr/>
    </dgm:pt>
  </dgm:ptLst>
  <dgm:cxnLst>
    <dgm:cxn modelId="{FF11AA14-C889-41CA-901E-62AF193135B3}" srcId="{49FAFD4C-25A9-4D8C-8F29-0227FA86C961}" destId="{4C124F7C-0A09-40FB-A843-8BDD9EC64CF6}" srcOrd="0" destOrd="0" parTransId="{9C306EC0-244F-4882-A0FA-E02AF22745ED}" sibTransId="{490B6967-09A1-45F4-997E-2BD9D402D003}"/>
    <dgm:cxn modelId="{8D1BD414-C62E-4FD9-9F5C-188908975C35}" srcId="{49FAFD4C-25A9-4D8C-8F29-0227FA86C961}" destId="{06A65107-C2C0-49EF-981E-12056A1BFA21}" srcOrd="1" destOrd="0" parTransId="{7676F3FD-F536-4940-B83F-9DEAC31078DC}" sibTransId="{AF8568D9-BE99-4830-A7A5-EB9C7755777E}"/>
    <dgm:cxn modelId="{5AB36B17-85F0-44FC-A42C-193B56CB8F9D}" type="presOf" srcId="{4B708311-2710-4887-A027-563B1A32D8F5}" destId="{4F4622C4-790D-4F7A-B993-5986B9453AB2}" srcOrd="1" destOrd="3" presId="urn:microsoft.com/office/officeart/2005/8/layout/vList4"/>
    <dgm:cxn modelId="{6C049F30-7C21-44E2-BDC0-87FB3F980E56}" type="presOf" srcId="{4C124F7C-0A09-40FB-A843-8BDD9EC64CF6}" destId="{4F4622C4-790D-4F7A-B993-5986B9453AB2}" srcOrd="1" destOrd="1" presId="urn:microsoft.com/office/officeart/2005/8/layout/vList4"/>
    <dgm:cxn modelId="{AEF82643-4279-48E0-A656-8F46D04744CB}" type="presOf" srcId="{4C124F7C-0A09-40FB-A843-8BDD9EC64CF6}" destId="{2410FF1B-E20D-4DEE-B912-1E58039F93CA}" srcOrd="0" destOrd="1" presId="urn:microsoft.com/office/officeart/2005/8/layout/vList4"/>
    <dgm:cxn modelId="{B97F944A-DCE0-4539-BAE5-0FF271D73DD7}" srcId="{49FAFD4C-25A9-4D8C-8F29-0227FA86C961}" destId="{4B708311-2710-4887-A027-563B1A32D8F5}" srcOrd="2" destOrd="0" parTransId="{F48050AD-C6D7-4BEA-BE38-4519D4AB6363}" sibTransId="{7B94E2E1-2B5E-49BF-8E40-55265CAFB5FE}"/>
    <dgm:cxn modelId="{2B48EC71-5CA0-4D89-8833-218C802D46F9}" type="presOf" srcId="{AE343A36-37DD-4C92-8F11-C020C647DF92}" destId="{6688F391-8E17-412B-AC5E-B48EA1D15749}" srcOrd="0" destOrd="0" presId="urn:microsoft.com/office/officeart/2005/8/layout/vList4"/>
    <dgm:cxn modelId="{A7604CA8-8101-461B-8723-3F975187A28B}" type="presOf" srcId="{49FAFD4C-25A9-4D8C-8F29-0227FA86C961}" destId="{4F4622C4-790D-4F7A-B993-5986B9453AB2}" srcOrd="1" destOrd="0" presId="urn:microsoft.com/office/officeart/2005/8/layout/vList4"/>
    <dgm:cxn modelId="{017FEBAC-28C3-45A1-85A4-77EE85105BA6}" type="presOf" srcId="{4B708311-2710-4887-A027-563B1A32D8F5}" destId="{2410FF1B-E20D-4DEE-B912-1E58039F93CA}" srcOrd="0" destOrd="3" presId="urn:microsoft.com/office/officeart/2005/8/layout/vList4"/>
    <dgm:cxn modelId="{6D37DDAD-AEC9-427A-BBE0-CC8258BE64D4}" srcId="{AE343A36-37DD-4C92-8F11-C020C647DF92}" destId="{49FAFD4C-25A9-4D8C-8F29-0227FA86C961}" srcOrd="0" destOrd="0" parTransId="{557F6490-423E-4F05-84E3-44713145441F}" sibTransId="{2408F587-28DB-4382-B0CF-BD87304D6493}"/>
    <dgm:cxn modelId="{0CD9A3BE-C714-4F3B-8FF1-313AF1EFD3F8}" type="presOf" srcId="{49FAFD4C-25A9-4D8C-8F29-0227FA86C961}" destId="{2410FF1B-E20D-4DEE-B912-1E58039F93CA}" srcOrd="0" destOrd="0" presId="urn:microsoft.com/office/officeart/2005/8/layout/vList4"/>
    <dgm:cxn modelId="{3CB896EE-8D1E-4A11-A9F7-A607F7A314E4}" type="presOf" srcId="{06A65107-C2C0-49EF-981E-12056A1BFA21}" destId="{4F4622C4-790D-4F7A-B993-5986B9453AB2}" srcOrd="1" destOrd="2" presId="urn:microsoft.com/office/officeart/2005/8/layout/vList4"/>
    <dgm:cxn modelId="{DBE426F1-AD61-4FF0-9C9B-6487D436F750}" type="presOf" srcId="{06A65107-C2C0-49EF-981E-12056A1BFA21}" destId="{2410FF1B-E20D-4DEE-B912-1E58039F93CA}" srcOrd="0" destOrd="2" presId="urn:microsoft.com/office/officeart/2005/8/layout/vList4"/>
    <dgm:cxn modelId="{3F2FDB87-86D5-48FF-80C0-C68C258905EA}" type="presParOf" srcId="{6688F391-8E17-412B-AC5E-B48EA1D15749}" destId="{A624026B-B0A3-445B-A6BE-EBA4492F679B}" srcOrd="0" destOrd="0" presId="urn:microsoft.com/office/officeart/2005/8/layout/vList4"/>
    <dgm:cxn modelId="{3DFABA20-A33B-471B-A23A-3ACA222D8695}" type="presParOf" srcId="{A624026B-B0A3-445B-A6BE-EBA4492F679B}" destId="{2410FF1B-E20D-4DEE-B912-1E58039F93CA}" srcOrd="0" destOrd="0" presId="urn:microsoft.com/office/officeart/2005/8/layout/vList4"/>
    <dgm:cxn modelId="{5CE45501-F3C8-4E8E-A8BB-5AE7BDB51DC6}" type="presParOf" srcId="{A624026B-B0A3-445B-A6BE-EBA4492F679B}" destId="{4B2D3C2A-AB2C-4217-8D73-E6F0B50B8342}" srcOrd="1" destOrd="0" presId="urn:microsoft.com/office/officeart/2005/8/layout/vList4"/>
    <dgm:cxn modelId="{AD755544-5E2B-4551-94F6-0B30ADEB4E3E}" type="presParOf" srcId="{A624026B-B0A3-445B-A6BE-EBA4492F679B}" destId="{4F4622C4-790D-4F7A-B993-5986B9453AB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343A36-37DD-4C92-8F11-C020C647DF92}" type="doc">
      <dgm:prSet loTypeId="urn:microsoft.com/office/officeart/2005/8/layout/vList4" loCatId="list" qsTypeId="urn:microsoft.com/office/officeart/2005/8/quickstyle/simple5" qsCatId="simple" csTypeId="urn:microsoft.com/office/officeart/2005/8/colors/accent1_1" csCatId="accent1" phldr="1"/>
      <dgm:spPr/>
      <dgm:t>
        <a:bodyPr/>
        <a:lstStyle/>
        <a:p>
          <a:endParaRPr lang="en-AU"/>
        </a:p>
      </dgm:t>
    </dgm:pt>
    <dgm:pt modelId="{49FAFD4C-25A9-4D8C-8F29-0227FA86C961}">
      <dgm:prSet phldrT="[Text]"/>
      <dgm:spPr/>
      <dgm:t>
        <a:bodyPr/>
        <a:lstStyle/>
        <a:p>
          <a:r>
            <a:rPr lang="en-US" b="1"/>
            <a:t>Challenge</a:t>
          </a:r>
          <a:endParaRPr lang="en-AU" b="1"/>
        </a:p>
      </dgm:t>
    </dgm:pt>
    <dgm:pt modelId="{557F6490-423E-4F05-84E3-44713145441F}" type="parTrans" cxnId="{6D37DDAD-AEC9-427A-BBE0-CC8258BE64D4}">
      <dgm:prSet/>
      <dgm:spPr/>
      <dgm:t>
        <a:bodyPr/>
        <a:lstStyle/>
        <a:p>
          <a:endParaRPr lang="en-AU"/>
        </a:p>
      </dgm:t>
    </dgm:pt>
    <dgm:pt modelId="{2408F587-28DB-4382-B0CF-BD87304D6493}" type="sibTrans" cxnId="{6D37DDAD-AEC9-427A-BBE0-CC8258BE64D4}">
      <dgm:prSet/>
      <dgm:spPr/>
      <dgm:t>
        <a:bodyPr/>
        <a:lstStyle/>
        <a:p>
          <a:endParaRPr lang="en-AU"/>
        </a:p>
      </dgm:t>
    </dgm:pt>
    <dgm:pt modelId="{E1E5841F-ECA0-4C23-AE4F-E340E82B53FF}">
      <dgm:prSet phldrT="[Text]"/>
      <dgm:spPr/>
      <dgm:t>
        <a:bodyPr/>
        <a:lstStyle/>
        <a:p>
          <a:r>
            <a:rPr lang="en-US" b="1"/>
            <a:t>Recommendation</a:t>
          </a:r>
          <a:endParaRPr lang="en-AU" b="1"/>
        </a:p>
      </dgm:t>
    </dgm:pt>
    <dgm:pt modelId="{8BECFCB4-3014-4961-A2BC-C4B084342AB7}" type="parTrans" cxnId="{F04DD203-95B5-4B66-95C2-B5D04EAB8E1D}">
      <dgm:prSet/>
      <dgm:spPr/>
      <dgm:t>
        <a:bodyPr/>
        <a:lstStyle/>
        <a:p>
          <a:endParaRPr lang="en-AU"/>
        </a:p>
      </dgm:t>
    </dgm:pt>
    <dgm:pt modelId="{8BD730B9-E18C-4FFB-84DD-B94081B2F2A4}" type="sibTrans" cxnId="{F04DD203-95B5-4B66-95C2-B5D04EAB8E1D}">
      <dgm:prSet/>
      <dgm:spPr/>
      <dgm:t>
        <a:bodyPr/>
        <a:lstStyle/>
        <a:p>
          <a:endParaRPr lang="en-AU"/>
        </a:p>
      </dgm:t>
    </dgm:pt>
    <dgm:pt modelId="{A848C0F3-9992-43F6-8B07-F6CA5E59DE2A}">
      <dgm:prSet phldrT="[Text]"/>
      <dgm:spPr/>
      <dgm:t>
        <a:bodyPr/>
        <a:lstStyle/>
        <a:p>
          <a:pPr>
            <a:buFont typeface="Arial" panose="020B0604020202020204" pitchFamily="34" charset="0"/>
            <a:buChar char="•"/>
          </a:pPr>
          <a:r>
            <a:rPr lang="en-US"/>
            <a:t>Training focused on assessing critical duties and evaluation of capacity</a:t>
          </a:r>
          <a:endParaRPr lang="en-AU"/>
        </a:p>
      </dgm:t>
    </dgm:pt>
    <dgm:pt modelId="{C6FA3836-0FC6-4B00-985A-272DC63A52F8}" type="parTrans" cxnId="{06DF9715-8AA5-41A1-902A-31C3F4AEB8EC}">
      <dgm:prSet/>
      <dgm:spPr/>
      <dgm:t>
        <a:bodyPr/>
        <a:lstStyle/>
        <a:p>
          <a:endParaRPr lang="en-AU"/>
        </a:p>
      </dgm:t>
    </dgm:pt>
    <dgm:pt modelId="{D0CF2C5E-2BCA-41B7-BEE3-F2A2A90EF22D}" type="sibTrans" cxnId="{06DF9715-8AA5-41A1-902A-31C3F4AEB8EC}">
      <dgm:prSet/>
      <dgm:spPr/>
      <dgm:t>
        <a:bodyPr/>
        <a:lstStyle/>
        <a:p>
          <a:endParaRPr lang="en-AU"/>
        </a:p>
      </dgm:t>
    </dgm:pt>
    <dgm:pt modelId="{8632EA23-16DC-4873-9040-1D9638667567}">
      <dgm:prSet phldrT="[Text]"/>
      <dgm:spPr/>
      <dgm:t>
        <a:bodyPr/>
        <a:lstStyle/>
        <a:p>
          <a:r>
            <a:rPr lang="en-US"/>
            <a:t>Change from 10hour rule and not performing 1 duty to not performing all duties</a:t>
          </a:r>
          <a:endParaRPr lang="en-AU"/>
        </a:p>
      </dgm:t>
    </dgm:pt>
    <dgm:pt modelId="{743B3260-62E0-4988-9CED-115504CAC51F}" type="parTrans" cxnId="{3F7CFE63-AF4B-4A18-84A9-73A7B407FCFB}">
      <dgm:prSet/>
      <dgm:spPr/>
      <dgm:t>
        <a:bodyPr/>
        <a:lstStyle/>
        <a:p>
          <a:endParaRPr lang="en-AU"/>
        </a:p>
      </dgm:t>
    </dgm:pt>
    <dgm:pt modelId="{05C310A6-A771-43C0-9792-43DB038F4F5E}" type="sibTrans" cxnId="{3F7CFE63-AF4B-4A18-84A9-73A7B407FCFB}">
      <dgm:prSet/>
      <dgm:spPr/>
      <dgm:t>
        <a:bodyPr/>
        <a:lstStyle/>
        <a:p>
          <a:endParaRPr lang="en-AU"/>
        </a:p>
      </dgm:t>
    </dgm:pt>
    <dgm:pt modelId="{D06896D0-C24F-4F84-B3EE-EE420E494ED0}">
      <dgm:prSet/>
      <dgm:spPr/>
      <dgm:t>
        <a:bodyPr/>
        <a:lstStyle/>
        <a:p>
          <a:r>
            <a:rPr lang="en-US"/>
            <a:t>Identifying on what customer can do, capability and communicating the health benefit of returning to work</a:t>
          </a:r>
        </a:p>
      </dgm:t>
    </dgm:pt>
    <dgm:pt modelId="{5D934A86-06B7-4B32-96FB-2EDB3809A39F}" type="parTrans" cxnId="{5F528188-5084-48B6-89E7-875698A7F89C}">
      <dgm:prSet/>
      <dgm:spPr/>
      <dgm:t>
        <a:bodyPr/>
        <a:lstStyle/>
        <a:p>
          <a:endParaRPr lang="en-AU"/>
        </a:p>
      </dgm:t>
    </dgm:pt>
    <dgm:pt modelId="{8FCFB854-C855-432E-9207-89AC42D8DDB1}" type="sibTrans" cxnId="{5F528188-5084-48B6-89E7-875698A7F89C}">
      <dgm:prSet/>
      <dgm:spPr/>
      <dgm:t>
        <a:bodyPr/>
        <a:lstStyle/>
        <a:p>
          <a:endParaRPr lang="en-AU"/>
        </a:p>
      </dgm:t>
    </dgm:pt>
    <dgm:pt modelId="{DC4C3CC6-5AE0-44F0-88C4-F8EF2E139614}">
      <dgm:prSet/>
      <dgm:spPr/>
      <dgm:t>
        <a:bodyPr/>
        <a:lstStyle/>
        <a:p>
          <a:r>
            <a:rPr lang="en-US"/>
            <a:t>Move to partial disability vs previously consider total disabled</a:t>
          </a:r>
        </a:p>
      </dgm:t>
    </dgm:pt>
    <dgm:pt modelId="{812384B1-740C-4604-8119-E79B07732031}" type="parTrans" cxnId="{A402E79B-074E-4637-9BF7-EBE94D175CC9}">
      <dgm:prSet/>
      <dgm:spPr/>
      <dgm:t>
        <a:bodyPr/>
        <a:lstStyle/>
        <a:p>
          <a:endParaRPr lang="en-AU"/>
        </a:p>
      </dgm:t>
    </dgm:pt>
    <dgm:pt modelId="{4FB540F9-4C25-4EAC-8017-7CCC5D138B78}" type="sibTrans" cxnId="{A402E79B-074E-4637-9BF7-EBE94D175CC9}">
      <dgm:prSet/>
      <dgm:spPr/>
      <dgm:t>
        <a:bodyPr/>
        <a:lstStyle/>
        <a:p>
          <a:endParaRPr lang="en-AU"/>
        </a:p>
      </dgm:t>
    </dgm:pt>
    <dgm:pt modelId="{709EED74-77C8-4C71-8C53-74C9D3F40491}">
      <dgm:prSet/>
      <dgm:spPr/>
      <dgm:t>
        <a:bodyPr/>
        <a:lstStyle/>
        <a:p>
          <a:pPr>
            <a:buFont typeface="Arial" panose="020B0604020202020204" pitchFamily="34" charset="0"/>
            <a:buChar char="•"/>
          </a:pPr>
          <a:r>
            <a:rPr lang="en-US"/>
            <a:t>Well defined protocols to streamline process</a:t>
          </a:r>
        </a:p>
      </dgm:t>
    </dgm:pt>
    <dgm:pt modelId="{BD6CE9C6-2400-4B0C-AFF3-8DBEDC15C6D9}" type="parTrans" cxnId="{0D365C2B-F23E-470C-8E96-F293A50019A6}">
      <dgm:prSet/>
      <dgm:spPr/>
      <dgm:t>
        <a:bodyPr/>
        <a:lstStyle/>
        <a:p>
          <a:endParaRPr lang="en-AU"/>
        </a:p>
      </dgm:t>
    </dgm:pt>
    <dgm:pt modelId="{542F96CD-FFA4-4BB5-B6C4-069D09404F7A}" type="sibTrans" cxnId="{0D365C2B-F23E-470C-8E96-F293A50019A6}">
      <dgm:prSet/>
      <dgm:spPr/>
      <dgm:t>
        <a:bodyPr/>
        <a:lstStyle/>
        <a:p>
          <a:endParaRPr lang="en-AU"/>
        </a:p>
      </dgm:t>
    </dgm:pt>
    <dgm:pt modelId="{B8B383F2-C027-403B-B8BF-BFD839C2F417}">
      <dgm:prSet/>
      <dgm:spPr/>
      <dgm:t>
        <a:bodyPr/>
        <a:lstStyle/>
        <a:p>
          <a:pPr>
            <a:buFont typeface="Arial" panose="020B0604020202020204" pitchFamily="34" charset="0"/>
            <a:buChar char="•"/>
          </a:pPr>
          <a:r>
            <a:rPr lang="en-US"/>
            <a:t>Review of initial claims requirements including job descriptions, occupational questionnaires and resumes</a:t>
          </a:r>
        </a:p>
      </dgm:t>
    </dgm:pt>
    <dgm:pt modelId="{243CCB49-3BA4-4E43-8141-EF8B44A94D6A}" type="parTrans" cxnId="{21D4DBC5-02E1-4ED3-8A0F-FC5D9203F5A4}">
      <dgm:prSet/>
      <dgm:spPr/>
      <dgm:t>
        <a:bodyPr/>
        <a:lstStyle/>
        <a:p>
          <a:endParaRPr lang="en-AU"/>
        </a:p>
      </dgm:t>
    </dgm:pt>
    <dgm:pt modelId="{5FD97099-D3E4-4080-9158-8758770FFADC}" type="sibTrans" cxnId="{21D4DBC5-02E1-4ED3-8A0F-FC5D9203F5A4}">
      <dgm:prSet/>
      <dgm:spPr/>
      <dgm:t>
        <a:bodyPr/>
        <a:lstStyle/>
        <a:p>
          <a:endParaRPr lang="en-AU"/>
        </a:p>
      </dgm:t>
    </dgm:pt>
    <dgm:pt modelId="{8DF17E8D-9F3D-4C9D-B5B1-B429247A73BB}">
      <dgm:prSet/>
      <dgm:spPr/>
      <dgm:t>
        <a:bodyPr/>
        <a:lstStyle/>
        <a:p>
          <a:pPr>
            <a:buFont typeface="Arial" panose="020B0604020202020204" pitchFamily="34" charset="0"/>
            <a:buChar char="•"/>
          </a:pPr>
          <a:r>
            <a:rPr lang="en-US"/>
            <a:t>Tailored claims worksheets, form and guides</a:t>
          </a:r>
        </a:p>
      </dgm:t>
    </dgm:pt>
    <dgm:pt modelId="{1A0A9918-9643-4133-AFC1-8AF9C0D49C23}" type="parTrans" cxnId="{D377C58C-5ECE-4A25-82A2-DA7BAA3C8336}">
      <dgm:prSet/>
      <dgm:spPr/>
      <dgm:t>
        <a:bodyPr/>
        <a:lstStyle/>
        <a:p>
          <a:endParaRPr lang="en-AU"/>
        </a:p>
      </dgm:t>
    </dgm:pt>
    <dgm:pt modelId="{FDFE4D7F-C732-40A4-9853-5B011F4937C1}" type="sibTrans" cxnId="{D377C58C-5ECE-4A25-82A2-DA7BAA3C8336}">
      <dgm:prSet/>
      <dgm:spPr/>
      <dgm:t>
        <a:bodyPr/>
        <a:lstStyle/>
        <a:p>
          <a:endParaRPr lang="en-AU"/>
        </a:p>
      </dgm:t>
    </dgm:pt>
    <dgm:pt modelId="{9B1A7420-763E-4A5C-B656-75519C445269}">
      <dgm:prSet/>
      <dgm:spPr/>
      <dgm:t>
        <a:bodyPr/>
        <a:lstStyle/>
        <a:p>
          <a:pPr>
            <a:buFont typeface="Arial" panose="020B0604020202020204" pitchFamily="34" charset="0"/>
            <a:buChar char="•"/>
          </a:pPr>
          <a:r>
            <a:rPr lang="en-US"/>
            <a:t>Effective communication training reflecting the importance of return to work</a:t>
          </a:r>
        </a:p>
      </dgm:t>
    </dgm:pt>
    <dgm:pt modelId="{A300E3BF-7552-4B9B-A3DA-C526EBF3AC62}" type="parTrans" cxnId="{FBA76BDF-733E-449F-B64A-402FBBC829EA}">
      <dgm:prSet/>
      <dgm:spPr/>
      <dgm:t>
        <a:bodyPr/>
        <a:lstStyle/>
        <a:p>
          <a:endParaRPr lang="en-AU"/>
        </a:p>
      </dgm:t>
    </dgm:pt>
    <dgm:pt modelId="{025495A5-BB28-425F-AEB4-0557107536BD}" type="sibTrans" cxnId="{FBA76BDF-733E-449F-B64A-402FBBC829EA}">
      <dgm:prSet/>
      <dgm:spPr/>
      <dgm:t>
        <a:bodyPr/>
        <a:lstStyle/>
        <a:p>
          <a:endParaRPr lang="en-AU"/>
        </a:p>
      </dgm:t>
    </dgm:pt>
    <dgm:pt modelId="{CE21BAB5-D925-451F-807C-3FF0F5F152CF}">
      <dgm:prSet/>
      <dgm:spPr/>
      <dgm:t>
        <a:bodyPr/>
        <a:lstStyle/>
        <a:p>
          <a:r>
            <a:rPr lang="en-US"/>
            <a:t>Require a sound understanding of customers pre-disability role, which may vary between claims assessors and medical practitioners</a:t>
          </a:r>
        </a:p>
      </dgm:t>
    </dgm:pt>
    <dgm:pt modelId="{803E2EBC-A3DF-4C24-BB39-3DF612D7F365}" type="parTrans" cxnId="{04B60A21-DCA4-4A93-849E-E8CF51FB3002}">
      <dgm:prSet/>
      <dgm:spPr/>
      <dgm:t>
        <a:bodyPr/>
        <a:lstStyle/>
        <a:p>
          <a:endParaRPr lang="en-AU"/>
        </a:p>
      </dgm:t>
    </dgm:pt>
    <dgm:pt modelId="{F86F751B-C1A7-4C02-A63E-EA49A14E2491}" type="sibTrans" cxnId="{04B60A21-DCA4-4A93-849E-E8CF51FB3002}">
      <dgm:prSet/>
      <dgm:spPr/>
      <dgm:t>
        <a:bodyPr/>
        <a:lstStyle/>
        <a:p>
          <a:endParaRPr lang="en-AU"/>
        </a:p>
      </dgm:t>
    </dgm:pt>
    <dgm:pt modelId="{129B8BCE-EE48-438B-B0EA-5CBEC4EBABA5}">
      <dgm:prSet/>
      <dgm:spPr/>
      <dgm:t>
        <a:bodyPr/>
        <a:lstStyle/>
        <a:p>
          <a:r>
            <a:rPr lang="en-US"/>
            <a:t>Previously role is not to assess workplace capacity and reliant on medical certificate</a:t>
          </a:r>
        </a:p>
      </dgm:t>
    </dgm:pt>
    <dgm:pt modelId="{287674B4-15F8-47E7-927E-C7B92B0714FC}" type="parTrans" cxnId="{985A61DC-2933-4D33-81BA-61B079A49AC1}">
      <dgm:prSet/>
      <dgm:spPr/>
      <dgm:t>
        <a:bodyPr/>
        <a:lstStyle/>
        <a:p>
          <a:endParaRPr lang="en-AU"/>
        </a:p>
      </dgm:t>
    </dgm:pt>
    <dgm:pt modelId="{270FF867-6A71-4469-8D8F-E1F4D3A29D60}" type="sibTrans" cxnId="{985A61DC-2933-4D33-81BA-61B079A49AC1}">
      <dgm:prSet/>
      <dgm:spPr/>
      <dgm:t>
        <a:bodyPr/>
        <a:lstStyle/>
        <a:p>
          <a:endParaRPr lang="en-AU"/>
        </a:p>
      </dgm:t>
    </dgm:pt>
    <dgm:pt modelId="{6688F391-8E17-412B-AC5E-B48EA1D15749}" type="pres">
      <dgm:prSet presAssocID="{AE343A36-37DD-4C92-8F11-C020C647DF92}" presName="linear" presStyleCnt="0">
        <dgm:presLayoutVars>
          <dgm:dir/>
          <dgm:resizeHandles val="exact"/>
        </dgm:presLayoutVars>
      </dgm:prSet>
      <dgm:spPr/>
    </dgm:pt>
    <dgm:pt modelId="{A624026B-B0A3-445B-A6BE-EBA4492F679B}" type="pres">
      <dgm:prSet presAssocID="{49FAFD4C-25A9-4D8C-8F29-0227FA86C961}" presName="comp" presStyleCnt="0"/>
      <dgm:spPr/>
    </dgm:pt>
    <dgm:pt modelId="{2410FF1B-E20D-4DEE-B912-1E58039F93CA}" type="pres">
      <dgm:prSet presAssocID="{49FAFD4C-25A9-4D8C-8F29-0227FA86C961}" presName="box" presStyleLbl="node1" presStyleIdx="0" presStyleCnt="2"/>
      <dgm:spPr/>
    </dgm:pt>
    <dgm:pt modelId="{4B2D3C2A-AB2C-4217-8D73-E6F0B50B8342}" type="pres">
      <dgm:prSet presAssocID="{49FAFD4C-25A9-4D8C-8F29-0227FA86C961}" presName="img" presStyleLbl="fgImgPlace1" presStyleIdx="0" presStyleCnt="2"/>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4F4622C4-790D-4F7A-B993-5986B9453AB2}" type="pres">
      <dgm:prSet presAssocID="{49FAFD4C-25A9-4D8C-8F29-0227FA86C961}" presName="text" presStyleLbl="node1" presStyleIdx="0" presStyleCnt="2">
        <dgm:presLayoutVars>
          <dgm:bulletEnabled val="1"/>
        </dgm:presLayoutVars>
      </dgm:prSet>
      <dgm:spPr/>
    </dgm:pt>
    <dgm:pt modelId="{03AB90F8-3719-4DA3-A4DD-2ABF6B476C5D}" type="pres">
      <dgm:prSet presAssocID="{2408F587-28DB-4382-B0CF-BD87304D6493}" presName="spacer" presStyleCnt="0"/>
      <dgm:spPr/>
    </dgm:pt>
    <dgm:pt modelId="{93223BD4-1101-454B-A560-3C51E70C9576}" type="pres">
      <dgm:prSet presAssocID="{E1E5841F-ECA0-4C23-AE4F-E340E82B53FF}" presName="comp" presStyleCnt="0"/>
      <dgm:spPr/>
    </dgm:pt>
    <dgm:pt modelId="{28EB1F86-AEB6-44D6-99C2-1B15CC94A559}" type="pres">
      <dgm:prSet presAssocID="{E1E5841F-ECA0-4C23-AE4F-E340E82B53FF}" presName="box" presStyleLbl="node1" presStyleIdx="1" presStyleCnt="2"/>
      <dgm:spPr/>
    </dgm:pt>
    <dgm:pt modelId="{3014D4EB-410A-48E0-BF6B-B0DB9FA58C8B}" type="pres">
      <dgm:prSet presAssocID="{E1E5841F-ECA0-4C23-AE4F-E340E82B53FF}" presName="img" presStyleLbl="fgImgPlace1" presStyleIdx="1" presStyleCnt="2"/>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CDBB3088-E151-46BA-BA23-1E71215F7BAC}" type="pres">
      <dgm:prSet presAssocID="{E1E5841F-ECA0-4C23-AE4F-E340E82B53FF}" presName="text" presStyleLbl="node1" presStyleIdx="1" presStyleCnt="2">
        <dgm:presLayoutVars>
          <dgm:bulletEnabled val="1"/>
        </dgm:presLayoutVars>
      </dgm:prSet>
      <dgm:spPr/>
    </dgm:pt>
  </dgm:ptLst>
  <dgm:cxnLst>
    <dgm:cxn modelId="{F04DD203-95B5-4B66-95C2-B5D04EAB8E1D}" srcId="{AE343A36-37DD-4C92-8F11-C020C647DF92}" destId="{E1E5841F-ECA0-4C23-AE4F-E340E82B53FF}" srcOrd="1" destOrd="0" parTransId="{8BECFCB4-3014-4961-A2BC-C4B084342AB7}" sibTransId="{8BD730B9-E18C-4FFB-84DD-B94081B2F2A4}"/>
    <dgm:cxn modelId="{0C5C1D04-0D08-4A4A-B083-B55B298304BB}" type="presOf" srcId="{DC4C3CC6-5AE0-44F0-88C4-F8EF2E139614}" destId="{2410FF1B-E20D-4DEE-B912-1E58039F93CA}" srcOrd="0" destOrd="5" presId="urn:microsoft.com/office/officeart/2005/8/layout/vList4"/>
    <dgm:cxn modelId="{0852A112-5AC9-49BB-96E3-F35ECDF71FD4}" type="presOf" srcId="{A848C0F3-9992-43F6-8B07-F6CA5E59DE2A}" destId="{28EB1F86-AEB6-44D6-99C2-1B15CC94A559}" srcOrd="0" destOrd="1" presId="urn:microsoft.com/office/officeart/2005/8/layout/vList4"/>
    <dgm:cxn modelId="{0FDBE112-5924-49CB-A445-47073527A959}" type="presOf" srcId="{8632EA23-16DC-4873-9040-1D9638667567}" destId="{2410FF1B-E20D-4DEE-B912-1E58039F93CA}" srcOrd="0" destOrd="1" presId="urn:microsoft.com/office/officeart/2005/8/layout/vList4"/>
    <dgm:cxn modelId="{06DF9715-8AA5-41A1-902A-31C3F4AEB8EC}" srcId="{E1E5841F-ECA0-4C23-AE4F-E340E82B53FF}" destId="{A848C0F3-9992-43F6-8B07-F6CA5E59DE2A}" srcOrd="0" destOrd="0" parTransId="{C6FA3836-0FC6-4B00-985A-272DC63A52F8}" sibTransId="{D0CF2C5E-2BCA-41B7-BEE3-F2A2A90EF22D}"/>
    <dgm:cxn modelId="{43CF3A1B-D080-4376-B79F-B63898B645D1}" type="presOf" srcId="{A848C0F3-9992-43F6-8B07-F6CA5E59DE2A}" destId="{CDBB3088-E151-46BA-BA23-1E71215F7BAC}" srcOrd="1" destOrd="1" presId="urn:microsoft.com/office/officeart/2005/8/layout/vList4"/>
    <dgm:cxn modelId="{328B4D1B-5EA9-4323-990D-866D95D6406E}" type="presOf" srcId="{709EED74-77C8-4C71-8C53-74C9D3F40491}" destId="{28EB1F86-AEB6-44D6-99C2-1B15CC94A559}" srcOrd="0" destOrd="2" presId="urn:microsoft.com/office/officeart/2005/8/layout/vList4"/>
    <dgm:cxn modelId="{42C8C21C-C0BF-453B-A7D4-0CA24B07F98F}" type="presOf" srcId="{B8B383F2-C027-403B-B8BF-BFD839C2F417}" destId="{CDBB3088-E151-46BA-BA23-1E71215F7BAC}" srcOrd="1" destOrd="3" presId="urn:microsoft.com/office/officeart/2005/8/layout/vList4"/>
    <dgm:cxn modelId="{04B60A21-DCA4-4A93-849E-E8CF51FB3002}" srcId="{49FAFD4C-25A9-4D8C-8F29-0227FA86C961}" destId="{CE21BAB5-D925-451F-807C-3FF0F5F152CF}" srcOrd="2" destOrd="0" parTransId="{803E2EBC-A3DF-4C24-BB39-3DF612D7F365}" sibTransId="{F86F751B-C1A7-4C02-A63E-EA49A14E2491}"/>
    <dgm:cxn modelId="{0D365C2B-F23E-470C-8E96-F293A50019A6}" srcId="{E1E5841F-ECA0-4C23-AE4F-E340E82B53FF}" destId="{709EED74-77C8-4C71-8C53-74C9D3F40491}" srcOrd="1" destOrd="0" parTransId="{BD6CE9C6-2400-4B0C-AFF3-8DBEDC15C6D9}" sibTransId="{542F96CD-FFA4-4BB5-B6C4-069D09404F7A}"/>
    <dgm:cxn modelId="{6855D82E-2393-465E-9CFD-17A18459EAF8}" type="presOf" srcId="{709EED74-77C8-4C71-8C53-74C9D3F40491}" destId="{CDBB3088-E151-46BA-BA23-1E71215F7BAC}" srcOrd="1" destOrd="2" presId="urn:microsoft.com/office/officeart/2005/8/layout/vList4"/>
    <dgm:cxn modelId="{1C882138-22AF-4AF4-BB4B-9A871B1C9B35}" type="presOf" srcId="{9B1A7420-763E-4A5C-B656-75519C445269}" destId="{CDBB3088-E151-46BA-BA23-1E71215F7BAC}" srcOrd="1" destOrd="5" presId="urn:microsoft.com/office/officeart/2005/8/layout/vList4"/>
    <dgm:cxn modelId="{A9F38538-931F-4F0B-AC1F-DCC3348B24AB}" type="presOf" srcId="{D06896D0-C24F-4F84-B3EE-EE420E494ED0}" destId="{4F4622C4-790D-4F7A-B993-5986B9453AB2}" srcOrd="1" destOrd="2" presId="urn:microsoft.com/office/officeart/2005/8/layout/vList4"/>
    <dgm:cxn modelId="{37FAB25D-55EF-412E-B333-D3AB79F8F0BC}" type="presOf" srcId="{D06896D0-C24F-4F84-B3EE-EE420E494ED0}" destId="{2410FF1B-E20D-4DEE-B912-1E58039F93CA}" srcOrd="0" destOrd="2" presId="urn:microsoft.com/office/officeart/2005/8/layout/vList4"/>
    <dgm:cxn modelId="{3F7CFE63-AF4B-4A18-84A9-73A7B407FCFB}" srcId="{49FAFD4C-25A9-4D8C-8F29-0227FA86C961}" destId="{8632EA23-16DC-4873-9040-1D9638667567}" srcOrd="0" destOrd="0" parTransId="{743B3260-62E0-4988-9CED-115504CAC51F}" sibTransId="{05C310A6-A771-43C0-9792-43DB038F4F5E}"/>
    <dgm:cxn modelId="{3172664B-95A6-405D-A8FF-7D1DFABB4010}" type="presOf" srcId="{CE21BAB5-D925-451F-807C-3FF0F5F152CF}" destId="{4F4622C4-790D-4F7A-B993-5986B9453AB2}" srcOrd="1" destOrd="3" presId="urn:microsoft.com/office/officeart/2005/8/layout/vList4"/>
    <dgm:cxn modelId="{2B48EC71-5CA0-4D89-8833-218C802D46F9}" type="presOf" srcId="{AE343A36-37DD-4C92-8F11-C020C647DF92}" destId="{6688F391-8E17-412B-AC5E-B48EA1D15749}" srcOrd="0" destOrd="0" presId="urn:microsoft.com/office/officeart/2005/8/layout/vList4"/>
    <dgm:cxn modelId="{CC00E478-3AA6-4D33-A573-1701990790B5}" type="presOf" srcId="{B8B383F2-C027-403B-B8BF-BFD839C2F417}" destId="{28EB1F86-AEB6-44D6-99C2-1B15CC94A559}" srcOrd="0" destOrd="3" presId="urn:microsoft.com/office/officeart/2005/8/layout/vList4"/>
    <dgm:cxn modelId="{52698384-5F80-4564-B5FF-B433EFAE46D9}" type="presOf" srcId="{CE21BAB5-D925-451F-807C-3FF0F5F152CF}" destId="{2410FF1B-E20D-4DEE-B912-1E58039F93CA}" srcOrd="0" destOrd="3" presId="urn:microsoft.com/office/officeart/2005/8/layout/vList4"/>
    <dgm:cxn modelId="{DE8D6186-389C-40C0-99F2-89E61A01C669}" type="presOf" srcId="{8632EA23-16DC-4873-9040-1D9638667567}" destId="{4F4622C4-790D-4F7A-B993-5986B9453AB2}" srcOrd="1" destOrd="1" presId="urn:microsoft.com/office/officeart/2005/8/layout/vList4"/>
    <dgm:cxn modelId="{5F528188-5084-48B6-89E7-875698A7F89C}" srcId="{49FAFD4C-25A9-4D8C-8F29-0227FA86C961}" destId="{D06896D0-C24F-4F84-B3EE-EE420E494ED0}" srcOrd="1" destOrd="0" parTransId="{5D934A86-06B7-4B32-96FB-2EDB3809A39F}" sibTransId="{8FCFB854-C855-432E-9207-89AC42D8DDB1}"/>
    <dgm:cxn modelId="{D377C58C-5ECE-4A25-82A2-DA7BAA3C8336}" srcId="{E1E5841F-ECA0-4C23-AE4F-E340E82B53FF}" destId="{8DF17E8D-9F3D-4C9D-B5B1-B429247A73BB}" srcOrd="3" destOrd="0" parTransId="{1A0A9918-9643-4133-AFC1-8AF9C0D49C23}" sibTransId="{FDFE4D7F-C732-40A4-9853-5B011F4937C1}"/>
    <dgm:cxn modelId="{A402E79B-074E-4637-9BF7-EBE94D175CC9}" srcId="{49FAFD4C-25A9-4D8C-8F29-0227FA86C961}" destId="{DC4C3CC6-5AE0-44F0-88C4-F8EF2E139614}" srcOrd="4" destOrd="0" parTransId="{812384B1-740C-4604-8119-E79B07732031}" sibTransId="{4FB540F9-4C25-4EAC-8017-7CCC5D138B78}"/>
    <dgm:cxn modelId="{A7604CA8-8101-461B-8723-3F975187A28B}" type="presOf" srcId="{49FAFD4C-25A9-4D8C-8F29-0227FA86C961}" destId="{4F4622C4-790D-4F7A-B993-5986B9453AB2}" srcOrd="1" destOrd="0" presId="urn:microsoft.com/office/officeart/2005/8/layout/vList4"/>
    <dgm:cxn modelId="{6D37DDAD-AEC9-427A-BBE0-CC8258BE64D4}" srcId="{AE343A36-37DD-4C92-8F11-C020C647DF92}" destId="{49FAFD4C-25A9-4D8C-8F29-0227FA86C961}" srcOrd="0" destOrd="0" parTransId="{557F6490-423E-4F05-84E3-44713145441F}" sibTransId="{2408F587-28DB-4382-B0CF-BD87304D6493}"/>
    <dgm:cxn modelId="{54E600BA-DC34-4C23-8C7A-20AA8BA5BDB7}" type="presOf" srcId="{9B1A7420-763E-4A5C-B656-75519C445269}" destId="{28EB1F86-AEB6-44D6-99C2-1B15CC94A559}" srcOrd="0" destOrd="5" presId="urn:microsoft.com/office/officeart/2005/8/layout/vList4"/>
    <dgm:cxn modelId="{E8732ABD-BC8A-444A-AF82-77D9A2721663}" type="presOf" srcId="{DC4C3CC6-5AE0-44F0-88C4-F8EF2E139614}" destId="{4F4622C4-790D-4F7A-B993-5986B9453AB2}" srcOrd="1" destOrd="5" presId="urn:microsoft.com/office/officeart/2005/8/layout/vList4"/>
    <dgm:cxn modelId="{0CD9A3BE-C714-4F3B-8FF1-313AF1EFD3F8}" type="presOf" srcId="{49FAFD4C-25A9-4D8C-8F29-0227FA86C961}" destId="{2410FF1B-E20D-4DEE-B912-1E58039F93CA}" srcOrd="0" destOrd="0" presId="urn:microsoft.com/office/officeart/2005/8/layout/vList4"/>
    <dgm:cxn modelId="{21D4DBC5-02E1-4ED3-8A0F-FC5D9203F5A4}" srcId="{E1E5841F-ECA0-4C23-AE4F-E340E82B53FF}" destId="{B8B383F2-C027-403B-B8BF-BFD839C2F417}" srcOrd="2" destOrd="0" parTransId="{243CCB49-3BA4-4E43-8141-EF8B44A94D6A}" sibTransId="{5FD97099-D3E4-4080-9158-8758770FFADC}"/>
    <dgm:cxn modelId="{443346CB-BC85-484A-9BA3-D368061A82D0}" type="presOf" srcId="{129B8BCE-EE48-438B-B0EA-5CBEC4EBABA5}" destId="{2410FF1B-E20D-4DEE-B912-1E58039F93CA}" srcOrd="0" destOrd="4" presId="urn:microsoft.com/office/officeart/2005/8/layout/vList4"/>
    <dgm:cxn modelId="{08A37AD3-00F0-41AE-AE2A-27F473C28FA4}" type="presOf" srcId="{E1E5841F-ECA0-4C23-AE4F-E340E82B53FF}" destId="{28EB1F86-AEB6-44D6-99C2-1B15CC94A559}" srcOrd="0" destOrd="0" presId="urn:microsoft.com/office/officeart/2005/8/layout/vList4"/>
    <dgm:cxn modelId="{91E0F0D3-C4C4-4526-90CD-1F9E262F9B49}" type="presOf" srcId="{8DF17E8D-9F3D-4C9D-B5B1-B429247A73BB}" destId="{28EB1F86-AEB6-44D6-99C2-1B15CC94A559}" srcOrd="0" destOrd="4" presId="urn:microsoft.com/office/officeart/2005/8/layout/vList4"/>
    <dgm:cxn modelId="{985A61DC-2933-4D33-81BA-61B079A49AC1}" srcId="{49FAFD4C-25A9-4D8C-8F29-0227FA86C961}" destId="{129B8BCE-EE48-438B-B0EA-5CBEC4EBABA5}" srcOrd="3" destOrd="0" parTransId="{287674B4-15F8-47E7-927E-C7B92B0714FC}" sibTransId="{270FF867-6A71-4469-8D8F-E1F4D3A29D60}"/>
    <dgm:cxn modelId="{FBA76BDF-733E-449F-B64A-402FBBC829EA}" srcId="{E1E5841F-ECA0-4C23-AE4F-E340E82B53FF}" destId="{9B1A7420-763E-4A5C-B656-75519C445269}" srcOrd="4" destOrd="0" parTransId="{A300E3BF-7552-4B9B-A3DA-C526EBF3AC62}" sibTransId="{025495A5-BB28-425F-AEB4-0557107536BD}"/>
    <dgm:cxn modelId="{0F953BE4-3895-4132-AF55-6655FB67FEBF}" type="presOf" srcId="{E1E5841F-ECA0-4C23-AE4F-E340E82B53FF}" destId="{CDBB3088-E151-46BA-BA23-1E71215F7BAC}" srcOrd="1" destOrd="0" presId="urn:microsoft.com/office/officeart/2005/8/layout/vList4"/>
    <dgm:cxn modelId="{3DE03CED-BB6E-41CF-8885-FB048C9605C5}" type="presOf" srcId="{8DF17E8D-9F3D-4C9D-B5B1-B429247A73BB}" destId="{CDBB3088-E151-46BA-BA23-1E71215F7BAC}" srcOrd="1" destOrd="4" presId="urn:microsoft.com/office/officeart/2005/8/layout/vList4"/>
    <dgm:cxn modelId="{322228F0-832D-4E2F-A472-C3716FED452D}" type="presOf" srcId="{129B8BCE-EE48-438B-B0EA-5CBEC4EBABA5}" destId="{4F4622C4-790D-4F7A-B993-5986B9453AB2}" srcOrd="1" destOrd="4" presId="urn:microsoft.com/office/officeart/2005/8/layout/vList4"/>
    <dgm:cxn modelId="{3F2FDB87-86D5-48FF-80C0-C68C258905EA}" type="presParOf" srcId="{6688F391-8E17-412B-AC5E-B48EA1D15749}" destId="{A624026B-B0A3-445B-A6BE-EBA4492F679B}" srcOrd="0" destOrd="0" presId="urn:microsoft.com/office/officeart/2005/8/layout/vList4"/>
    <dgm:cxn modelId="{3DFABA20-A33B-471B-A23A-3ACA222D8695}" type="presParOf" srcId="{A624026B-B0A3-445B-A6BE-EBA4492F679B}" destId="{2410FF1B-E20D-4DEE-B912-1E58039F93CA}" srcOrd="0" destOrd="0" presId="urn:microsoft.com/office/officeart/2005/8/layout/vList4"/>
    <dgm:cxn modelId="{5CE45501-F3C8-4E8E-A8BB-5AE7BDB51DC6}" type="presParOf" srcId="{A624026B-B0A3-445B-A6BE-EBA4492F679B}" destId="{4B2D3C2A-AB2C-4217-8D73-E6F0B50B8342}" srcOrd="1" destOrd="0" presId="urn:microsoft.com/office/officeart/2005/8/layout/vList4"/>
    <dgm:cxn modelId="{AD755544-5E2B-4551-94F6-0B30ADEB4E3E}" type="presParOf" srcId="{A624026B-B0A3-445B-A6BE-EBA4492F679B}" destId="{4F4622C4-790D-4F7A-B993-5986B9453AB2}" srcOrd="2" destOrd="0" presId="urn:microsoft.com/office/officeart/2005/8/layout/vList4"/>
    <dgm:cxn modelId="{6EA6A496-956C-4BA0-ACD7-C064C28B6A8C}" type="presParOf" srcId="{6688F391-8E17-412B-AC5E-B48EA1D15749}" destId="{03AB90F8-3719-4DA3-A4DD-2ABF6B476C5D}" srcOrd="1" destOrd="0" presId="urn:microsoft.com/office/officeart/2005/8/layout/vList4"/>
    <dgm:cxn modelId="{992FB2DF-7ACE-4323-A95E-9CEDB145BDFB}" type="presParOf" srcId="{6688F391-8E17-412B-AC5E-B48EA1D15749}" destId="{93223BD4-1101-454B-A560-3C51E70C9576}" srcOrd="2" destOrd="0" presId="urn:microsoft.com/office/officeart/2005/8/layout/vList4"/>
    <dgm:cxn modelId="{9DC1ED50-1F10-4D14-8254-9693DE4CFD2D}" type="presParOf" srcId="{93223BD4-1101-454B-A560-3C51E70C9576}" destId="{28EB1F86-AEB6-44D6-99C2-1B15CC94A559}" srcOrd="0" destOrd="0" presId="urn:microsoft.com/office/officeart/2005/8/layout/vList4"/>
    <dgm:cxn modelId="{162A2550-3835-447D-BB3B-E999BB5BFD3E}" type="presParOf" srcId="{93223BD4-1101-454B-A560-3C51E70C9576}" destId="{3014D4EB-410A-48E0-BF6B-B0DB9FA58C8B}" srcOrd="1" destOrd="0" presId="urn:microsoft.com/office/officeart/2005/8/layout/vList4"/>
    <dgm:cxn modelId="{AB08B573-0872-49F5-82B7-BD88CA42603E}" type="presParOf" srcId="{93223BD4-1101-454B-A560-3C51E70C9576}" destId="{CDBB3088-E151-46BA-BA23-1E71215F7BA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E343A36-37DD-4C92-8F11-C020C647DF92}" type="doc">
      <dgm:prSet loTypeId="urn:microsoft.com/office/officeart/2005/8/layout/vList4" loCatId="list" qsTypeId="urn:microsoft.com/office/officeart/2005/8/quickstyle/simple5" qsCatId="simple" csTypeId="urn:microsoft.com/office/officeart/2005/8/colors/accent1_1" csCatId="accent1" phldr="1"/>
      <dgm:spPr/>
      <dgm:t>
        <a:bodyPr/>
        <a:lstStyle/>
        <a:p>
          <a:endParaRPr lang="en-AU"/>
        </a:p>
      </dgm:t>
    </dgm:pt>
    <dgm:pt modelId="{49FAFD4C-25A9-4D8C-8F29-0227FA86C961}">
      <dgm:prSet phldrT="[Text]"/>
      <dgm:spPr/>
      <dgm:t>
        <a:bodyPr/>
        <a:lstStyle/>
        <a:p>
          <a:pPr>
            <a:buFont typeface="Courier New" panose="02070309020205020404" pitchFamily="49" charset="0"/>
            <a:buChar char="o"/>
          </a:pPr>
          <a:endParaRPr lang="en-AU" b="1"/>
        </a:p>
      </dgm:t>
    </dgm:pt>
    <dgm:pt modelId="{2408F587-28DB-4382-B0CF-BD87304D6493}" type="sibTrans" cxnId="{6D37DDAD-AEC9-427A-BBE0-CC8258BE64D4}">
      <dgm:prSet/>
      <dgm:spPr/>
      <dgm:t>
        <a:bodyPr/>
        <a:lstStyle/>
        <a:p>
          <a:endParaRPr lang="en-AU"/>
        </a:p>
      </dgm:t>
    </dgm:pt>
    <dgm:pt modelId="{557F6490-423E-4F05-84E3-44713145441F}" type="parTrans" cxnId="{6D37DDAD-AEC9-427A-BBE0-CC8258BE64D4}">
      <dgm:prSet/>
      <dgm:spPr/>
      <dgm:t>
        <a:bodyPr/>
        <a:lstStyle/>
        <a:p>
          <a:endParaRPr lang="en-AU"/>
        </a:p>
      </dgm:t>
    </dgm:pt>
    <dgm:pt modelId="{4C124F7C-0A09-40FB-A843-8BDD9EC64CF6}">
      <dgm:prSet/>
      <dgm:spPr/>
      <dgm:t>
        <a:bodyPr/>
        <a:lstStyle/>
        <a:p>
          <a:r>
            <a:rPr lang="en-AU" dirty="0"/>
            <a:t>Pricing actuaries: as always, don’t just look at the numbers. Approach the challenge more holistically.</a:t>
          </a:r>
        </a:p>
      </dgm:t>
    </dgm:pt>
    <dgm:pt modelId="{490B6967-09A1-45F4-997E-2BD9D402D003}" type="sibTrans" cxnId="{FF11AA14-C889-41CA-901E-62AF193135B3}">
      <dgm:prSet/>
      <dgm:spPr/>
      <dgm:t>
        <a:bodyPr/>
        <a:lstStyle/>
        <a:p>
          <a:endParaRPr lang="en-AU"/>
        </a:p>
      </dgm:t>
    </dgm:pt>
    <dgm:pt modelId="{9C306EC0-244F-4882-A0FA-E02AF22745ED}" type="parTrans" cxnId="{FF11AA14-C889-41CA-901E-62AF193135B3}">
      <dgm:prSet/>
      <dgm:spPr/>
      <dgm:t>
        <a:bodyPr/>
        <a:lstStyle/>
        <a:p>
          <a:endParaRPr lang="en-AU"/>
        </a:p>
      </dgm:t>
    </dgm:pt>
    <dgm:pt modelId="{06A65107-C2C0-49EF-981E-12056A1BFA21}">
      <dgm:prSet/>
      <dgm:spPr/>
      <dgm:t>
        <a:bodyPr/>
        <a:lstStyle/>
        <a:p>
          <a:r>
            <a:rPr lang="en-AU" dirty="0"/>
            <a:t>Other colleagues: show the pricing team some love</a:t>
          </a:r>
        </a:p>
      </dgm:t>
    </dgm:pt>
    <dgm:pt modelId="{7676F3FD-F536-4940-B83F-9DEAC31078DC}" type="parTrans" cxnId="{8D1BD414-C62E-4FD9-9F5C-188908975C35}">
      <dgm:prSet/>
      <dgm:spPr/>
      <dgm:t>
        <a:bodyPr/>
        <a:lstStyle/>
        <a:p>
          <a:endParaRPr lang="en-AU"/>
        </a:p>
      </dgm:t>
    </dgm:pt>
    <dgm:pt modelId="{AF8568D9-BE99-4830-A7A5-EB9C7755777E}" type="sibTrans" cxnId="{8D1BD414-C62E-4FD9-9F5C-188908975C35}">
      <dgm:prSet/>
      <dgm:spPr/>
      <dgm:t>
        <a:bodyPr/>
        <a:lstStyle/>
        <a:p>
          <a:endParaRPr lang="en-AU"/>
        </a:p>
      </dgm:t>
    </dgm:pt>
    <dgm:pt modelId="{4B708311-2710-4887-A027-563B1A32D8F5}">
      <dgm:prSet/>
      <dgm:spPr/>
      <dgm:t>
        <a:bodyPr/>
        <a:lstStyle/>
        <a:p>
          <a:r>
            <a:rPr lang="en-US" b="0" dirty="0"/>
            <a:t>Offset helps maintaining the </a:t>
          </a:r>
          <a:r>
            <a:rPr lang="en-US" b="1" dirty="0"/>
            <a:t>indemnity principle </a:t>
          </a:r>
          <a:r>
            <a:rPr lang="en-US" b="0" dirty="0"/>
            <a:t>and keeping IP affordable and </a:t>
          </a:r>
          <a:r>
            <a:rPr lang="en-US" b="1" dirty="0"/>
            <a:t>sustainable</a:t>
          </a:r>
          <a:endParaRPr lang="en-AU" b="1" dirty="0"/>
        </a:p>
      </dgm:t>
    </dgm:pt>
    <dgm:pt modelId="{F48050AD-C6D7-4BEA-BE38-4519D4AB6363}" type="parTrans" cxnId="{B97F944A-DCE0-4539-BAE5-0FF271D73DD7}">
      <dgm:prSet/>
      <dgm:spPr/>
      <dgm:t>
        <a:bodyPr/>
        <a:lstStyle/>
        <a:p>
          <a:endParaRPr lang="en-AU"/>
        </a:p>
      </dgm:t>
    </dgm:pt>
    <dgm:pt modelId="{7B94E2E1-2B5E-49BF-8E40-55265CAFB5FE}" type="sibTrans" cxnId="{B97F944A-DCE0-4539-BAE5-0FF271D73DD7}">
      <dgm:prSet/>
      <dgm:spPr/>
      <dgm:t>
        <a:bodyPr/>
        <a:lstStyle/>
        <a:p>
          <a:endParaRPr lang="en-AU"/>
        </a:p>
      </dgm:t>
    </dgm:pt>
    <dgm:pt modelId="{7CAB8C45-3FE6-4DF2-9568-33C6EF9B72A8}">
      <dgm:prSet/>
      <dgm:spPr/>
      <dgm:t>
        <a:bodyPr/>
        <a:lstStyle/>
        <a:p>
          <a:endParaRPr lang="en-AU" dirty="0"/>
        </a:p>
      </dgm:t>
    </dgm:pt>
    <dgm:pt modelId="{F54E50C5-B6BC-4BEA-9E1D-7CD3712886D3}" type="sibTrans" cxnId="{8E8E3739-9A1F-43B7-817E-28E855FB03C1}">
      <dgm:prSet/>
      <dgm:spPr/>
      <dgm:t>
        <a:bodyPr/>
        <a:lstStyle/>
        <a:p>
          <a:endParaRPr lang="en-AU"/>
        </a:p>
      </dgm:t>
    </dgm:pt>
    <dgm:pt modelId="{9584B201-72DB-416D-A8CB-4BF51C5F5142}" type="parTrans" cxnId="{8E8E3739-9A1F-43B7-817E-28E855FB03C1}">
      <dgm:prSet/>
      <dgm:spPr/>
      <dgm:t>
        <a:bodyPr/>
        <a:lstStyle/>
        <a:p>
          <a:endParaRPr lang="en-AU"/>
        </a:p>
      </dgm:t>
    </dgm:pt>
    <dgm:pt modelId="{6688F391-8E17-412B-AC5E-B48EA1D15749}" type="pres">
      <dgm:prSet presAssocID="{AE343A36-37DD-4C92-8F11-C020C647DF92}" presName="linear" presStyleCnt="0">
        <dgm:presLayoutVars>
          <dgm:dir/>
          <dgm:resizeHandles val="exact"/>
        </dgm:presLayoutVars>
      </dgm:prSet>
      <dgm:spPr/>
    </dgm:pt>
    <dgm:pt modelId="{A624026B-B0A3-445B-A6BE-EBA4492F679B}" type="pres">
      <dgm:prSet presAssocID="{49FAFD4C-25A9-4D8C-8F29-0227FA86C961}" presName="comp" presStyleCnt="0"/>
      <dgm:spPr/>
    </dgm:pt>
    <dgm:pt modelId="{2410FF1B-E20D-4DEE-B912-1E58039F93CA}" type="pres">
      <dgm:prSet presAssocID="{49FAFD4C-25A9-4D8C-8F29-0227FA86C961}" presName="box" presStyleLbl="node1" presStyleIdx="0" presStyleCnt="1"/>
      <dgm:spPr/>
    </dgm:pt>
    <dgm:pt modelId="{4B2D3C2A-AB2C-4217-8D73-E6F0B50B8342}" type="pres">
      <dgm:prSet presAssocID="{49FAFD4C-25A9-4D8C-8F29-0227FA86C961}" presName="img" presStyleLbl="fgImgPlace1" presStyleIdx="0" presStyleCnt="1"/>
      <dgm:spPr>
        <a:blipFill rotWithShape="1">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5000" r="-5000"/>
          </a:stretch>
        </a:blipFill>
      </dgm:spPr>
    </dgm:pt>
    <dgm:pt modelId="{4F4622C4-790D-4F7A-B993-5986B9453AB2}" type="pres">
      <dgm:prSet presAssocID="{49FAFD4C-25A9-4D8C-8F29-0227FA86C961}" presName="text" presStyleLbl="node1" presStyleIdx="0" presStyleCnt="1">
        <dgm:presLayoutVars>
          <dgm:bulletEnabled val="1"/>
        </dgm:presLayoutVars>
      </dgm:prSet>
      <dgm:spPr/>
    </dgm:pt>
  </dgm:ptLst>
  <dgm:cxnLst>
    <dgm:cxn modelId="{1AAAEE0C-557C-4858-B059-BC638031BCA4}" type="presOf" srcId="{7CAB8C45-3FE6-4DF2-9568-33C6EF9B72A8}" destId="{2410FF1B-E20D-4DEE-B912-1E58039F93CA}" srcOrd="0" destOrd="4" presId="urn:microsoft.com/office/officeart/2005/8/layout/vList4"/>
    <dgm:cxn modelId="{FF11AA14-C889-41CA-901E-62AF193135B3}" srcId="{49FAFD4C-25A9-4D8C-8F29-0227FA86C961}" destId="{4C124F7C-0A09-40FB-A843-8BDD9EC64CF6}" srcOrd="0" destOrd="0" parTransId="{9C306EC0-244F-4882-A0FA-E02AF22745ED}" sibTransId="{490B6967-09A1-45F4-997E-2BD9D402D003}"/>
    <dgm:cxn modelId="{8D1BD414-C62E-4FD9-9F5C-188908975C35}" srcId="{49FAFD4C-25A9-4D8C-8F29-0227FA86C961}" destId="{06A65107-C2C0-49EF-981E-12056A1BFA21}" srcOrd="1" destOrd="0" parTransId="{7676F3FD-F536-4940-B83F-9DEAC31078DC}" sibTransId="{AF8568D9-BE99-4830-A7A5-EB9C7755777E}"/>
    <dgm:cxn modelId="{5AB36B17-85F0-44FC-A42C-193B56CB8F9D}" type="presOf" srcId="{4B708311-2710-4887-A027-563B1A32D8F5}" destId="{4F4622C4-790D-4F7A-B993-5986B9453AB2}" srcOrd="1" destOrd="3" presId="urn:microsoft.com/office/officeart/2005/8/layout/vList4"/>
    <dgm:cxn modelId="{6C049F30-7C21-44E2-BDC0-87FB3F980E56}" type="presOf" srcId="{4C124F7C-0A09-40FB-A843-8BDD9EC64CF6}" destId="{4F4622C4-790D-4F7A-B993-5986B9453AB2}" srcOrd="1" destOrd="1" presId="urn:microsoft.com/office/officeart/2005/8/layout/vList4"/>
    <dgm:cxn modelId="{8E8E3739-9A1F-43B7-817E-28E855FB03C1}" srcId="{49FAFD4C-25A9-4D8C-8F29-0227FA86C961}" destId="{7CAB8C45-3FE6-4DF2-9568-33C6EF9B72A8}" srcOrd="3" destOrd="0" parTransId="{9584B201-72DB-416D-A8CB-4BF51C5F5142}" sibTransId="{F54E50C5-B6BC-4BEA-9E1D-7CD3712886D3}"/>
    <dgm:cxn modelId="{AEF82643-4279-48E0-A656-8F46D04744CB}" type="presOf" srcId="{4C124F7C-0A09-40FB-A843-8BDD9EC64CF6}" destId="{2410FF1B-E20D-4DEE-B912-1E58039F93CA}" srcOrd="0" destOrd="1" presId="urn:microsoft.com/office/officeart/2005/8/layout/vList4"/>
    <dgm:cxn modelId="{B97F944A-DCE0-4539-BAE5-0FF271D73DD7}" srcId="{49FAFD4C-25A9-4D8C-8F29-0227FA86C961}" destId="{4B708311-2710-4887-A027-563B1A32D8F5}" srcOrd="2" destOrd="0" parTransId="{F48050AD-C6D7-4BEA-BE38-4519D4AB6363}" sibTransId="{7B94E2E1-2B5E-49BF-8E40-55265CAFB5FE}"/>
    <dgm:cxn modelId="{2B48EC71-5CA0-4D89-8833-218C802D46F9}" type="presOf" srcId="{AE343A36-37DD-4C92-8F11-C020C647DF92}" destId="{6688F391-8E17-412B-AC5E-B48EA1D15749}" srcOrd="0" destOrd="0" presId="urn:microsoft.com/office/officeart/2005/8/layout/vList4"/>
    <dgm:cxn modelId="{A7604CA8-8101-461B-8723-3F975187A28B}" type="presOf" srcId="{49FAFD4C-25A9-4D8C-8F29-0227FA86C961}" destId="{4F4622C4-790D-4F7A-B993-5986B9453AB2}" srcOrd="1" destOrd="0" presId="urn:microsoft.com/office/officeart/2005/8/layout/vList4"/>
    <dgm:cxn modelId="{017FEBAC-28C3-45A1-85A4-77EE85105BA6}" type="presOf" srcId="{4B708311-2710-4887-A027-563B1A32D8F5}" destId="{2410FF1B-E20D-4DEE-B912-1E58039F93CA}" srcOrd="0" destOrd="3" presId="urn:microsoft.com/office/officeart/2005/8/layout/vList4"/>
    <dgm:cxn modelId="{6D37DDAD-AEC9-427A-BBE0-CC8258BE64D4}" srcId="{AE343A36-37DD-4C92-8F11-C020C647DF92}" destId="{49FAFD4C-25A9-4D8C-8F29-0227FA86C961}" srcOrd="0" destOrd="0" parTransId="{557F6490-423E-4F05-84E3-44713145441F}" sibTransId="{2408F587-28DB-4382-B0CF-BD87304D6493}"/>
    <dgm:cxn modelId="{0CD9A3BE-C714-4F3B-8FF1-313AF1EFD3F8}" type="presOf" srcId="{49FAFD4C-25A9-4D8C-8F29-0227FA86C961}" destId="{2410FF1B-E20D-4DEE-B912-1E58039F93CA}" srcOrd="0" destOrd="0" presId="urn:microsoft.com/office/officeart/2005/8/layout/vList4"/>
    <dgm:cxn modelId="{3CB896EE-8D1E-4A11-A9F7-A607F7A314E4}" type="presOf" srcId="{06A65107-C2C0-49EF-981E-12056A1BFA21}" destId="{4F4622C4-790D-4F7A-B993-5986B9453AB2}" srcOrd="1" destOrd="2" presId="urn:microsoft.com/office/officeart/2005/8/layout/vList4"/>
    <dgm:cxn modelId="{DBE426F1-AD61-4FF0-9C9B-6487D436F750}" type="presOf" srcId="{06A65107-C2C0-49EF-981E-12056A1BFA21}" destId="{2410FF1B-E20D-4DEE-B912-1E58039F93CA}" srcOrd="0" destOrd="2" presId="urn:microsoft.com/office/officeart/2005/8/layout/vList4"/>
    <dgm:cxn modelId="{C1F0CFFC-693D-449E-95C1-DA3724BF0CB4}" type="presOf" srcId="{7CAB8C45-3FE6-4DF2-9568-33C6EF9B72A8}" destId="{4F4622C4-790D-4F7A-B993-5986B9453AB2}" srcOrd="1" destOrd="4" presId="urn:microsoft.com/office/officeart/2005/8/layout/vList4"/>
    <dgm:cxn modelId="{3F2FDB87-86D5-48FF-80C0-C68C258905EA}" type="presParOf" srcId="{6688F391-8E17-412B-AC5E-B48EA1D15749}" destId="{A624026B-B0A3-445B-A6BE-EBA4492F679B}" srcOrd="0" destOrd="0" presId="urn:microsoft.com/office/officeart/2005/8/layout/vList4"/>
    <dgm:cxn modelId="{3DFABA20-A33B-471B-A23A-3ACA222D8695}" type="presParOf" srcId="{A624026B-B0A3-445B-A6BE-EBA4492F679B}" destId="{2410FF1B-E20D-4DEE-B912-1E58039F93CA}" srcOrd="0" destOrd="0" presId="urn:microsoft.com/office/officeart/2005/8/layout/vList4"/>
    <dgm:cxn modelId="{5CE45501-F3C8-4E8E-A8BB-5AE7BDB51DC6}" type="presParOf" srcId="{A624026B-B0A3-445B-A6BE-EBA4492F679B}" destId="{4B2D3C2A-AB2C-4217-8D73-E6F0B50B8342}" srcOrd="1" destOrd="0" presId="urn:microsoft.com/office/officeart/2005/8/layout/vList4"/>
    <dgm:cxn modelId="{AD755544-5E2B-4551-94F6-0B30ADEB4E3E}" type="presParOf" srcId="{A624026B-B0A3-445B-A6BE-EBA4492F679B}" destId="{4F4622C4-790D-4F7A-B993-5986B9453AB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343A36-37DD-4C92-8F11-C020C647DF92}" type="doc">
      <dgm:prSet loTypeId="urn:microsoft.com/office/officeart/2005/8/layout/vList4" loCatId="list" qsTypeId="urn:microsoft.com/office/officeart/2005/8/quickstyle/simple5" qsCatId="simple" csTypeId="urn:microsoft.com/office/officeart/2005/8/colors/accent1_1" csCatId="accent1" phldr="1"/>
      <dgm:spPr/>
      <dgm:t>
        <a:bodyPr/>
        <a:lstStyle/>
        <a:p>
          <a:endParaRPr lang="en-AU"/>
        </a:p>
      </dgm:t>
    </dgm:pt>
    <dgm:pt modelId="{49FAFD4C-25A9-4D8C-8F29-0227FA86C961}">
      <dgm:prSet phldrT="[Text]"/>
      <dgm:spPr/>
      <dgm:t>
        <a:bodyPr/>
        <a:lstStyle/>
        <a:p>
          <a:r>
            <a:rPr lang="en-US" b="1"/>
            <a:t>Challenge</a:t>
          </a:r>
          <a:endParaRPr lang="en-AU" b="1"/>
        </a:p>
      </dgm:t>
    </dgm:pt>
    <dgm:pt modelId="{557F6490-423E-4F05-84E3-44713145441F}" type="parTrans" cxnId="{6D37DDAD-AEC9-427A-BBE0-CC8258BE64D4}">
      <dgm:prSet/>
      <dgm:spPr/>
      <dgm:t>
        <a:bodyPr/>
        <a:lstStyle/>
        <a:p>
          <a:endParaRPr lang="en-AU"/>
        </a:p>
      </dgm:t>
    </dgm:pt>
    <dgm:pt modelId="{2408F587-28DB-4382-B0CF-BD87304D6493}" type="sibTrans" cxnId="{6D37DDAD-AEC9-427A-BBE0-CC8258BE64D4}">
      <dgm:prSet/>
      <dgm:spPr/>
      <dgm:t>
        <a:bodyPr/>
        <a:lstStyle/>
        <a:p>
          <a:endParaRPr lang="en-AU"/>
        </a:p>
      </dgm:t>
    </dgm:pt>
    <dgm:pt modelId="{E1E5841F-ECA0-4C23-AE4F-E340E82B53FF}">
      <dgm:prSet phldrT="[Text]"/>
      <dgm:spPr/>
      <dgm:t>
        <a:bodyPr/>
        <a:lstStyle/>
        <a:p>
          <a:r>
            <a:rPr lang="en-US" b="1"/>
            <a:t>Recommendation</a:t>
          </a:r>
          <a:endParaRPr lang="en-AU" b="1"/>
        </a:p>
      </dgm:t>
    </dgm:pt>
    <dgm:pt modelId="{8BECFCB4-3014-4961-A2BC-C4B084342AB7}" type="parTrans" cxnId="{F04DD203-95B5-4B66-95C2-B5D04EAB8E1D}">
      <dgm:prSet/>
      <dgm:spPr/>
      <dgm:t>
        <a:bodyPr/>
        <a:lstStyle/>
        <a:p>
          <a:endParaRPr lang="en-AU"/>
        </a:p>
      </dgm:t>
    </dgm:pt>
    <dgm:pt modelId="{8BD730B9-E18C-4FFB-84DD-B94081B2F2A4}" type="sibTrans" cxnId="{F04DD203-95B5-4B66-95C2-B5D04EAB8E1D}">
      <dgm:prSet/>
      <dgm:spPr/>
      <dgm:t>
        <a:bodyPr/>
        <a:lstStyle/>
        <a:p>
          <a:endParaRPr lang="en-AU"/>
        </a:p>
      </dgm:t>
    </dgm:pt>
    <dgm:pt modelId="{A848C0F3-9992-43F6-8B07-F6CA5E59DE2A}">
      <dgm:prSet phldrT="[Text]"/>
      <dgm:spPr/>
      <dgm:t>
        <a:bodyPr/>
        <a:lstStyle/>
        <a:p>
          <a:pPr>
            <a:buFont typeface="Arial" panose="020B0604020202020204" pitchFamily="34" charset="0"/>
            <a:buChar char="•"/>
          </a:pPr>
          <a:r>
            <a:rPr lang="en-US"/>
            <a:t>Engage rehabilitation consultants to confirm functional capacity and case conferencing, support re-entry into workforce and complete earning capacity assessment</a:t>
          </a:r>
          <a:endParaRPr lang="en-AU"/>
        </a:p>
      </dgm:t>
    </dgm:pt>
    <dgm:pt modelId="{C6FA3836-0FC6-4B00-985A-272DC63A52F8}" type="parTrans" cxnId="{06DF9715-8AA5-41A1-902A-31C3F4AEB8EC}">
      <dgm:prSet/>
      <dgm:spPr/>
      <dgm:t>
        <a:bodyPr/>
        <a:lstStyle/>
        <a:p>
          <a:endParaRPr lang="en-AU"/>
        </a:p>
      </dgm:t>
    </dgm:pt>
    <dgm:pt modelId="{D0CF2C5E-2BCA-41B7-BEE3-F2A2A90EF22D}" type="sibTrans" cxnId="{06DF9715-8AA5-41A1-902A-31C3F4AEB8EC}">
      <dgm:prSet/>
      <dgm:spPr/>
      <dgm:t>
        <a:bodyPr/>
        <a:lstStyle/>
        <a:p>
          <a:endParaRPr lang="en-AU"/>
        </a:p>
      </dgm:t>
    </dgm:pt>
    <dgm:pt modelId="{8632EA23-16DC-4873-9040-1D9638667567}">
      <dgm:prSet phldrT="[Text]"/>
      <dgm:spPr/>
      <dgm:t>
        <a:bodyPr/>
        <a:lstStyle/>
        <a:p>
          <a:r>
            <a:rPr lang="en-US"/>
            <a:t>Requires clear understanding of each duties of own and any occupation (if beyond two years on claim)</a:t>
          </a:r>
          <a:endParaRPr lang="en-AU"/>
        </a:p>
      </dgm:t>
    </dgm:pt>
    <dgm:pt modelId="{743B3260-62E0-4988-9CED-115504CAC51F}" type="parTrans" cxnId="{3F7CFE63-AF4B-4A18-84A9-73A7B407FCFB}">
      <dgm:prSet/>
      <dgm:spPr/>
      <dgm:t>
        <a:bodyPr/>
        <a:lstStyle/>
        <a:p>
          <a:endParaRPr lang="en-AU"/>
        </a:p>
      </dgm:t>
    </dgm:pt>
    <dgm:pt modelId="{05C310A6-A771-43C0-9792-43DB038F4F5E}" type="sibTrans" cxnId="{3F7CFE63-AF4B-4A18-84A9-73A7B407FCFB}">
      <dgm:prSet/>
      <dgm:spPr/>
      <dgm:t>
        <a:bodyPr/>
        <a:lstStyle/>
        <a:p>
          <a:endParaRPr lang="en-AU"/>
        </a:p>
      </dgm:t>
    </dgm:pt>
    <dgm:pt modelId="{304CEE08-4512-4D47-8FF8-B945D36E1C88}">
      <dgm:prSet/>
      <dgm:spPr/>
      <dgm:t>
        <a:bodyPr/>
        <a:lstStyle/>
        <a:p>
          <a:r>
            <a:rPr lang="en-US"/>
            <a:t>Challenge if:</a:t>
          </a:r>
        </a:p>
      </dgm:t>
    </dgm:pt>
    <dgm:pt modelId="{D8091872-4BE3-40D3-824B-26925C97F2FE}" type="parTrans" cxnId="{99D9FED4-6D89-4796-BB08-D279A7B79C4C}">
      <dgm:prSet/>
      <dgm:spPr/>
      <dgm:t>
        <a:bodyPr/>
        <a:lstStyle/>
        <a:p>
          <a:endParaRPr lang="en-AU"/>
        </a:p>
      </dgm:t>
    </dgm:pt>
    <dgm:pt modelId="{2426640B-CD80-4BE5-BC46-9E60D580784D}" type="sibTrans" cxnId="{99D9FED4-6D89-4796-BB08-D279A7B79C4C}">
      <dgm:prSet/>
      <dgm:spPr/>
      <dgm:t>
        <a:bodyPr/>
        <a:lstStyle/>
        <a:p>
          <a:endParaRPr lang="en-AU"/>
        </a:p>
      </dgm:t>
    </dgm:pt>
    <dgm:pt modelId="{0E3BF0E1-FE5A-4A64-A21F-DD3ED4C513FD}">
      <dgm:prSet/>
      <dgm:spPr/>
      <dgm:t>
        <a:bodyPr/>
        <a:lstStyle/>
        <a:p>
          <a:r>
            <a:rPr lang="en-US"/>
            <a:t>Working partially and has capacity for more</a:t>
          </a:r>
        </a:p>
      </dgm:t>
    </dgm:pt>
    <dgm:pt modelId="{FCA0D434-1D49-4381-B707-32335FE57EA8}" type="parTrans" cxnId="{2F7FAB68-BD07-4D38-B51E-4DBD7D01CD8F}">
      <dgm:prSet/>
      <dgm:spPr/>
      <dgm:t>
        <a:bodyPr/>
        <a:lstStyle/>
        <a:p>
          <a:endParaRPr lang="en-AU"/>
        </a:p>
      </dgm:t>
    </dgm:pt>
    <dgm:pt modelId="{8CB148AC-216C-4271-A24E-B85FECAB1177}" type="sibTrans" cxnId="{2F7FAB68-BD07-4D38-B51E-4DBD7D01CD8F}">
      <dgm:prSet/>
      <dgm:spPr/>
      <dgm:t>
        <a:bodyPr/>
        <a:lstStyle/>
        <a:p>
          <a:endParaRPr lang="en-AU"/>
        </a:p>
      </dgm:t>
    </dgm:pt>
    <dgm:pt modelId="{CF9B14AA-74AC-4B36-9654-71CA529F9709}">
      <dgm:prSet/>
      <dgm:spPr/>
      <dgm:t>
        <a:bodyPr/>
        <a:lstStyle/>
        <a:p>
          <a:r>
            <a:rPr lang="en-US"/>
            <a:t>Not working and has capacity to work</a:t>
          </a:r>
        </a:p>
      </dgm:t>
    </dgm:pt>
    <dgm:pt modelId="{DEAAFDB8-6A16-44DC-8CAA-34FCBE117634}" type="parTrans" cxnId="{3AA19D16-DB69-4C3F-B318-AA46E523E0BF}">
      <dgm:prSet/>
      <dgm:spPr/>
      <dgm:t>
        <a:bodyPr/>
        <a:lstStyle/>
        <a:p>
          <a:endParaRPr lang="en-AU"/>
        </a:p>
      </dgm:t>
    </dgm:pt>
    <dgm:pt modelId="{C9F9EBBB-D35F-4D4D-A29C-7543DE04F72E}" type="sibTrans" cxnId="{3AA19D16-DB69-4C3F-B318-AA46E523E0BF}">
      <dgm:prSet/>
      <dgm:spPr/>
      <dgm:t>
        <a:bodyPr/>
        <a:lstStyle/>
        <a:p>
          <a:endParaRPr lang="en-AU"/>
        </a:p>
      </dgm:t>
    </dgm:pt>
    <dgm:pt modelId="{67DB8F01-F614-42E9-B121-22F5246197A1}">
      <dgm:prSet/>
      <dgm:spPr/>
      <dgm:t>
        <a:bodyPr/>
        <a:lstStyle/>
        <a:p>
          <a:r>
            <a:rPr lang="en-US"/>
            <a:t>More challenging for self employed individuals</a:t>
          </a:r>
        </a:p>
      </dgm:t>
    </dgm:pt>
    <dgm:pt modelId="{BFE4873D-F126-4227-A3A5-A2245DC3F369}" type="parTrans" cxnId="{C9A8BA10-CBDA-473B-9CC8-211645612A73}">
      <dgm:prSet/>
      <dgm:spPr/>
      <dgm:t>
        <a:bodyPr/>
        <a:lstStyle/>
        <a:p>
          <a:endParaRPr lang="en-AU"/>
        </a:p>
      </dgm:t>
    </dgm:pt>
    <dgm:pt modelId="{E8AEFE54-DC86-4E4A-9302-D95B3574E904}" type="sibTrans" cxnId="{C9A8BA10-CBDA-473B-9CC8-211645612A73}">
      <dgm:prSet/>
      <dgm:spPr/>
      <dgm:t>
        <a:bodyPr/>
        <a:lstStyle/>
        <a:p>
          <a:endParaRPr lang="en-AU"/>
        </a:p>
      </dgm:t>
    </dgm:pt>
    <dgm:pt modelId="{27DF7DE9-9804-4E66-9149-6F1C68EDB55A}">
      <dgm:prSet/>
      <dgm:spPr/>
      <dgm:t>
        <a:bodyPr/>
        <a:lstStyle/>
        <a:p>
          <a:r>
            <a:rPr lang="en-US"/>
            <a:t>Clear comms with customer and treating medical practitioner</a:t>
          </a:r>
        </a:p>
      </dgm:t>
    </dgm:pt>
    <dgm:pt modelId="{85495B90-32F5-4B97-B83E-5CCB6DF71C5E}" type="parTrans" cxnId="{7211EC88-AF45-4F4D-932B-985A2C94B549}">
      <dgm:prSet/>
      <dgm:spPr/>
      <dgm:t>
        <a:bodyPr/>
        <a:lstStyle/>
        <a:p>
          <a:endParaRPr lang="en-AU"/>
        </a:p>
      </dgm:t>
    </dgm:pt>
    <dgm:pt modelId="{DDF2B5D1-4186-4855-A88C-246DFC4CEB67}" type="sibTrans" cxnId="{7211EC88-AF45-4F4D-932B-985A2C94B549}">
      <dgm:prSet/>
      <dgm:spPr/>
      <dgm:t>
        <a:bodyPr/>
        <a:lstStyle/>
        <a:p>
          <a:endParaRPr lang="en-AU"/>
        </a:p>
      </dgm:t>
    </dgm:pt>
    <dgm:pt modelId="{2E44AA12-7E6D-4CB9-9303-27F8CAD4E3C1}">
      <dgm:prSet phldrT="[Text]"/>
      <dgm:spPr/>
      <dgm:t>
        <a:bodyPr/>
        <a:lstStyle/>
        <a:p>
          <a:pPr>
            <a:buFont typeface="Arial" panose="020B0604020202020204" pitchFamily="34" charset="0"/>
            <a:buChar char="•"/>
          </a:pPr>
          <a:r>
            <a:rPr lang="en-US"/>
            <a:t>Process and approach documented in claims guidelines with examples of interactions with offset benefit</a:t>
          </a:r>
          <a:endParaRPr lang="en-AU"/>
        </a:p>
      </dgm:t>
    </dgm:pt>
    <dgm:pt modelId="{6AB318E4-BBA3-4649-B026-AFED350B0218}" type="parTrans" cxnId="{D23B55C8-E7C6-4814-9A7E-4D694613C381}">
      <dgm:prSet/>
      <dgm:spPr/>
      <dgm:t>
        <a:bodyPr/>
        <a:lstStyle/>
        <a:p>
          <a:endParaRPr lang="en-AU"/>
        </a:p>
      </dgm:t>
    </dgm:pt>
    <dgm:pt modelId="{4FABE9ED-52F9-4844-BA2B-072DC1EC188A}" type="sibTrans" cxnId="{D23B55C8-E7C6-4814-9A7E-4D694613C381}">
      <dgm:prSet/>
      <dgm:spPr/>
      <dgm:t>
        <a:bodyPr/>
        <a:lstStyle/>
        <a:p>
          <a:endParaRPr lang="en-AU"/>
        </a:p>
      </dgm:t>
    </dgm:pt>
    <dgm:pt modelId="{03E4D436-F461-4AA7-A15B-C449F76E257C}">
      <dgm:prSet phldrT="[Text]"/>
      <dgm:spPr/>
      <dgm:t>
        <a:bodyPr/>
        <a:lstStyle/>
        <a:p>
          <a:pPr>
            <a:buFont typeface="Arial" panose="020B0604020202020204" pitchFamily="34" charset="0"/>
            <a:buChar char="•"/>
          </a:pPr>
          <a:r>
            <a:rPr lang="en-US"/>
            <a:t>Incorporate into claims management templates</a:t>
          </a:r>
          <a:endParaRPr lang="en-AU"/>
        </a:p>
      </dgm:t>
    </dgm:pt>
    <dgm:pt modelId="{06B4B4B5-C9D7-441A-840E-25DE9019E9E5}" type="parTrans" cxnId="{457579F9-1115-4BEC-8DDC-9715111491AF}">
      <dgm:prSet/>
      <dgm:spPr/>
      <dgm:t>
        <a:bodyPr/>
        <a:lstStyle/>
        <a:p>
          <a:endParaRPr lang="en-AU"/>
        </a:p>
      </dgm:t>
    </dgm:pt>
    <dgm:pt modelId="{ECE9AEA4-D842-435F-99BD-A94DC1080ACA}" type="sibTrans" cxnId="{457579F9-1115-4BEC-8DDC-9715111491AF}">
      <dgm:prSet/>
      <dgm:spPr/>
      <dgm:t>
        <a:bodyPr/>
        <a:lstStyle/>
        <a:p>
          <a:endParaRPr lang="en-AU"/>
        </a:p>
      </dgm:t>
    </dgm:pt>
    <dgm:pt modelId="{6688F391-8E17-412B-AC5E-B48EA1D15749}" type="pres">
      <dgm:prSet presAssocID="{AE343A36-37DD-4C92-8F11-C020C647DF92}" presName="linear" presStyleCnt="0">
        <dgm:presLayoutVars>
          <dgm:dir/>
          <dgm:resizeHandles val="exact"/>
        </dgm:presLayoutVars>
      </dgm:prSet>
      <dgm:spPr/>
    </dgm:pt>
    <dgm:pt modelId="{A624026B-B0A3-445B-A6BE-EBA4492F679B}" type="pres">
      <dgm:prSet presAssocID="{49FAFD4C-25A9-4D8C-8F29-0227FA86C961}" presName="comp" presStyleCnt="0"/>
      <dgm:spPr/>
    </dgm:pt>
    <dgm:pt modelId="{2410FF1B-E20D-4DEE-B912-1E58039F93CA}" type="pres">
      <dgm:prSet presAssocID="{49FAFD4C-25A9-4D8C-8F29-0227FA86C961}" presName="box" presStyleLbl="node1" presStyleIdx="0" presStyleCnt="2"/>
      <dgm:spPr/>
    </dgm:pt>
    <dgm:pt modelId="{4B2D3C2A-AB2C-4217-8D73-E6F0B50B8342}" type="pres">
      <dgm:prSet presAssocID="{49FAFD4C-25A9-4D8C-8F29-0227FA86C961}" presName="img" presStyleLbl="fgImgPlace1" presStyleIdx="0" presStyleCnt="2"/>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4F4622C4-790D-4F7A-B993-5986B9453AB2}" type="pres">
      <dgm:prSet presAssocID="{49FAFD4C-25A9-4D8C-8F29-0227FA86C961}" presName="text" presStyleLbl="node1" presStyleIdx="0" presStyleCnt="2">
        <dgm:presLayoutVars>
          <dgm:bulletEnabled val="1"/>
        </dgm:presLayoutVars>
      </dgm:prSet>
      <dgm:spPr/>
    </dgm:pt>
    <dgm:pt modelId="{03AB90F8-3719-4DA3-A4DD-2ABF6B476C5D}" type="pres">
      <dgm:prSet presAssocID="{2408F587-28DB-4382-B0CF-BD87304D6493}" presName="spacer" presStyleCnt="0"/>
      <dgm:spPr/>
    </dgm:pt>
    <dgm:pt modelId="{93223BD4-1101-454B-A560-3C51E70C9576}" type="pres">
      <dgm:prSet presAssocID="{E1E5841F-ECA0-4C23-AE4F-E340E82B53FF}" presName="comp" presStyleCnt="0"/>
      <dgm:spPr/>
    </dgm:pt>
    <dgm:pt modelId="{28EB1F86-AEB6-44D6-99C2-1B15CC94A559}" type="pres">
      <dgm:prSet presAssocID="{E1E5841F-ECA0-4C23-AE4F-E340E82B53FF}" presName="box" presStyleLbl="node1" presStyleIdx="1" presStyleCnt="2"/>
      <dgm:spPr/>
    </dgm:pt>
    <dgm:pt modelId="{3014D4EB-410A-48E0-BF6B-B0DB9FA58C8B}" type="pres">
      <dgm:prSet presAssocID="{E1E5841F-ECA0-4C23-AE4F-E340E82B53FF}" presName="img" presStyleLbl="fgImgPlace1" presStyleIdx="1" presStyleCnt="2"/>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CDBB3088-E151-46BA-BA23-1E71215F7BAC}" type="pres">
      <dgm:prSet presAssocID="{E1E5841F-ECA0-4C23-AE4F-E340E82B53FF}" presName="text" presStyleLbl="node1" presStyleIdx="1" presStyleCnt="2">
        <dgm:presLayoutVars>
          <dgm:bulletEnabled val="1"/>
        </dgm:presLayoutVars>
      </dgm:prSet>
      <dgm:spPr/>
    </dgm:pt>
  </dgm:ptLst>
  <dgm:cxnLst>
    <dgm:cxn modelId="{F04DD203-95B5-4B66-95C2-B5D04EAB8E1D}" srcId="{AE343A36-37DD-4C92-8F11-C020C647DF92}" destId="{E1E5841F-ECA0-4C23-AE4F-E340E82B53FF}" srcOrd="1" destOrd="0" parTransId="{8BECFCB4-3014-4961-A2BC-C4B084342AB7}" sibTransId="{8BD730B9-E18C-4FFB-84DD-B94081B2F2A4}"/>
    <dgm:cxn modelId="{C9A8BA10-CBDA-473B-9CC8-211645612A73}" srcId="{49FAFD4C-25A9-4D8C-8F29-0227FA86C961}" destId="{67DB8F01-F614-42E9-B121-22F5246197A1}" srcOrd="2" destOrd="0" parTransId="{BFE4873D-F126-4227-A3A5-A2245DC3F369}" sibTransId="{E8AEFE54-DC86-4E4A-9302-D95B3574E904}"/>
    <dgm:cxn modelId="{0852A112-5AC9-49BB-96E3-F35ECDF71FD4}" type="presOf" srcId="{A848C0F3-9992-43F6-8B07-F6CA5E59DE2A}" destId="{28EB1F86-AEB6-44D6-99C2-1B15CC94A559}" srcOrd="0" destOrd="3" presId="urn:microsoft.com/office/officeart/2005/8/layout/vList4"/>
    <dgm:cxn modelId="{0FDBE112-5924-49CB-A445-47073527A959}" type="presOf" srcId="{8632EA23-16DC-4873-9040-1D9638667567}" destId="{2410FF1B-E20D-4DEE-B912-1E58039F93CA}" srcOrd="0" destOrd="1" presId="urn:microsoft.com/office/officeart/2005/8/layout/vList4"/>
    <dgm:cxn modelId="{06DF9715-8AA5-41A1-902A-31C3F4AEB8EC}" srcId="{E1E5841F-ECA0-4C23-AE4F-E340E82B53FF}" destId="{A848C0F3-9992-43F6-8B07-F6CA5E59DE2A}" srcOrd="2" destOrd="0" parTransId="{C6FA3836-0FC6-4B00-985A-272DC63A52F8}" sibTransId="{D0CF2C5E-2BCA-41B7-BEE3-F2A2A90EF22D}"/>
    <dgm:cxn modelId="{3AA19D16-DB69-4C3F-B318-AA46E523E0BF}" srcId="{304CEE08-4512-4D47-8FF8-B945D36E1C88}" destId="{CF9B14AA-74AC-4B36-9654-71CA529F9709}" srcOrd="1" destOrd="0" parTransId="{DEAAFDB8-6A16-44DC-8CAA-34FCBE117634}" sibTransId="{C9F9EBBB-D35F-4D4D-A29C-7543DE04F72E}"/>
    <dgm:cxn modelId="{43CF3A1B-D080-4376-B79F-B63898B645D1}" type="presOf" srcId="{A848C0F3-9992-43F6-8B07-F6CA5E59DE2A}" destId="{CDBB3088-E151-46BA-BA23-1E71215F7BAC}" srcOrd="1" destOrd="3" presId="urn:microsoft.com/office/officeart/2005/8/layout/vList4"/>
    <dgm:cxn modelId="{F6D8505F-D1ED-41B9-9560-15EA0A457ED2}" type="presOf" srcId="{03E4D436-F461-4AA7-A15B-C449F76E257C}" destId="{28EB1F86-AEB6-44D6-99C2-1B15CC94A559}" srcOrd="0" destOrd="2" presId="urn:microsoft.com/office/officeart/2005/8/layout/vList4"/>
    <dgm:cxn modelId="{D2AE3543-0891-456A-8839-B33DD59F150A}" type="presOf" srcId="{2E44AA12-7E6D-4CB9-9303-27F8CAD4E3C1}" destId="{CDBB3088-E151-46BA-BA23-1E71215F7BAC}" srcOrd="1" destOrd="1" presId="urn:microsoft.com/office/officeart/2005/8/layout/vList4"/>
    <dgm:cxn modelId="{3F7CFE63-AF4B-4A18-84A9-73A7B407FCFB}" srcId="{49FAFD4C-25A9-4D8C-8F29-0227FA86C961}" destId="{8632EA23-16DC-4873-9040-1D9638667567}" srcOrd="0" destOrd="0" parTransId="{743B3260-62E0-4988-9CED-115504CAC51F}" sibTransId="{05C310A6-A771-43C0-9792-43DB038F4F5E}"/>
    <dgm:cxn modelId="{2F7FAB68-BD07-4D38-B51E-4DBD7D01CD8F}" srcId="{304CEE08-4512-4D47-8FF8-B945D36E1C88}" destId="{0E3BF0E1-FE5A-4A64-A21F-DD3ED4C513FD}" srcOrd="0" destOrd="0" parTransId="{FCA0D434-1D49-4381-B707-32335FE57EA8}" sibTransId="{8CB148AC-216C-4271-A24E-B85FECAB1177}"/>
    <dgm:cxn modelId="{2B48EC71-5CA0-4D89-8833-218C802D46F9}" type="presOf" srcId="{AE343A36-37DD-4C92-8F11-C020C647DF92}" destId="{6688F391-8E17-412B-AC5E-B48EA1D15749}" srcOrd="0" destOrd="0" presId="urn:microsoft.com/office/officeart/2005/8/layout/vList4"/>
    <dgm:cxn modelId="{CD453256-6CBC-40AA-A7E8-30A33780B8EA}" type="presOf" srcId="{27DF7DE9-9804-4E66-9149-6F1C68EDB55A}" destId="{2410FF1B-E20D-4DEE-B912-1E58039F93CA}" srcOrd="0" destOrd="6" presId="urn:microsoft.com/office/officeart/2005/8/layout/vList4"/>
    <dgm:cxn modelId="{83CF935A-CD2F-48EC-9AF5-00082692D6E6}" type="presOf" srcId="{67DB8F01-F614-42E9-B121-22F5246197A1}" destId="{2410FF1B-E20D-4DEE-B912-1E58039F93CA}" srcOrd="0" destOrd="5" presId="urn:microsoft.com/office/officeart/2005/8/layout/vList4"/>
    <dgm:cxn modelId="{72A8A87B-4DC5-40F8-907C-8D67A7F53AC9}" type="presOf" srcId="{03E4D436-F461-4AA7-A15B-C449F76E257C}" destId="{CDBB3088-E151-46BA-BA23-1E71215F7BAC}" srcOrd="1" destOrd="2" presId="urn:microsoft.com/office/officeart/2005/8/layout/vList4"/>
    <dgm:cxn modelId="{1D3CAA7C-4D9A-4711-AFEF-2E29139B245D}" type="presOf" srcId="{0E3BF0E1-FE5A-4A64-A21F-DD3ED4C513FD}" destId="{2410FF1B-E20D-4DEE-B912-1E58039F93CA}" srcOrd="0" destOrd="3" presId="urn:microsoft.com/office/officeart/2005/8/layout/vList4"/>
    <dgm:cxn modelId="{F1993380-5578-48E4-875F-1BA6F36BDDF5}" type="presOf" srcId="{0E3BF0E1-FE5A-4A64-A21F-DD3ED4C513FD}" destId="{4F4622C4-790D-4F7A-B993-5986B9453AB2}" srcOrd="1" destOrd="3" presId="urn:microsoft.com/office/officeart/2005/8/layout/vList4"/>
    <dgm:cxn modelId="{DE8D6186-389C-40C0-99F2-89E61A01C669}" type="presOf" srcId="{8632EA23-16DC-4873-9040-1D9638667567}" destId="{4F4622C4-790D-4F7A-B993-5986B9453AB2}" srcOrd="1" destOrd="1" presId="urn:microsoft.com/office/officeart/2005/8/layout/vList4"/>
    <dgm:cxn modelId="{7211EC88-AF45-4F4D-932B-985A2C94B549}" srcId="{49FAFD4C-25A9-4D8C-8F29-0227FA86C961}" destId="{27DF7DE9-9804-4E66-9149-6F1C68EDB55A}" srcOrd="3" destOrd="0" parTransId="{85495B90-32F5-4B97-B83E-5CCB6DF71C5E}" sibTransId="{DDF2B5D1-4186-4855-A88C-246DFC4CEB67}"/>
    <dgm:cxn modelId="{B8A0138A-AF3C-4EA1-B1D4-A7429E2A44F0}" type="presOf" srcId="{2E44AA12-7E6D-4CB9-9303-27F8CAD4E3C1}" destId="{28EB1F86-AEB6-44D6-99C2-1B15CC94A559}" srcOrd="0" destOrd="1" presId="urn:microsoft.com/office/officeart/2005/8/layout/vList4"/>
    <dgm:cxn modelId="{EFE01C90-FD49-4FDB-B16B-DA307B8E3C3F}" type="presOf" srcId="{304CEE08-4512-4D47-8FF8-B945D36E1C88}" destId="{4F4622C4-790D-4F7A-B993-5986B9453AB2}" srcOrd="1" destOrd="2" presId="urn:microsoft.com/office/officeart/2005/8/layout/vList4"/>
    <dgm:cxn modelId="{D915399A-26C6-4821-85E8-741A00E5DC29}" type="presOf" srcId="{67DB8F01-F614-42E9-B121-22F5246197A1}" destId="{4F4622C4-790D-4F7A-B993-5986B9453AB2}" srcOrd="1" destOrd="5" presId="urn:microsoft.com/office/officeart/2005/8/layout/vList4"/>
    <dgm:cxn modelId="{3978E79C-33E0-4F6D-A24A-1C384BD43634}" type="presOf" srcId="{304CEE08-4512-4D47-8FF8-B945D36E1C88}" destId="{2410FF1B-E20D-4DEE-B912-1E58039F93CA}" srcOrd="0" destOrd="2" presId="urn:microsoft.com/office/officeart/2005/8/layout/vList4"/>
    <dgm:cxn modelId="{A7604CA8-8101-461B-8723-3F975187A28B}" type="presOf" srcId="{49FAFD4C-25A9-4D8C-8F29-0227FA86C961}" destId="{4F4622C4-790D-4F7A-B993-5986B9453AB2}" srcOrd="1" destOrd="0" presId="urn:microsoft.com/office/officeart/2005/8/layout/vList4"/>
    <dgm:cxn modelId="{6D37DDAD-AEC9-427A-BBE0-CC8258BE64D4}" srcId="{AE343A36-37DD-4C92-8F11-C020C647DF92}" destId="{49FAFD4C-25A9-4D8C-8F29-0227FA86C961}" srcOrd="0" destOrd="0" parTransId="{557F6490-423E-4F05-84E3-44713145441F}" sibTransId="{2408F587-28DB-4382-B0CF-BD87304D6493}"/>
    <dgm:cxn modelId="{146B7CB3-14DA-491E-A826-6D30056BAD85}" type="presOf" srcId="{CF9B14AA-74AC-4B36-9654-71CA529F9709}" destId="{2410FF1B-E20D-4DEE-B912-1E58039F93CA}" srcOrd="0" destOrd="4" presId="urn:microsoft.com/office/officeart/2005/8/layout/vList4"/>
    <dgm:cxn modelId="{0CD9A3BE-C714-4F3B-8FF1-313AF1EFD3F8}" type="presOf" srcId="{49FAFD4C-25A9-4D8C-8F29-0227FA86C961}" destId="{2410FF1B-E20D-4DEE-B912-1E58039F93CA}" srcOrd="0" destOrd="0" presId="urn:microsoft.com/office/officeart/2005/8/layout/vList4"/>
    <dgm:cxn modelId="{D23B55C8-E7C6-4814-9A7E-4D694613C381}" srcId="{E1E5841F-ECA0-4C23-AE4F-E340E82B53FF}" destId="{2E44AA12-7E6D-4CB9-9303-27F8CAD4E3C1}" srcOrd="0" destOrd="0" parTransId="{6AB318E4-BBA3-4649-B026-AFED350B0218}" sibTransId="{4FABE9ED-52F9-4844-BA2B-072DC1EC188A}"/>
    <dgm:cxn modelId="{0722F0CB-7EDA-47C5-BDDA-AD27650B041E}" type="presOf" srcId="{27DF7DE9-9804-4E66-9149-6F1C68EDB55A}" destId="{4F4622C4-790D-4F7A-B993-5986B9453AB2}" srcOrd="1" destOrd="6" presId="urn:microsoft.com/office/officeart/2005/8/layout/vList4"/>
    <dgm:cxn modelId="{08A37AD3-00F0-41AE-AE2A-27F473C28FA4}" type="presOf" srcId="{E1E5841F-ECA0-4C23-AE4F-E340E82B53FF}" destId="{28EB1F86-AEB6-44D6-99C2-1B15CC94A559}" srcOrd="0" destOrd="0" presId="urn:microsoft.com/office/officeart/2005/8/layout/vList4"/>
    <dgm:cxn modelId="{99D9FED4-6D89-4796-BB08-D279A7B79C4C}" srcId="{49FAFD4C-25A9-4D8C-8F29-0227FA86C961}" destId="{304CEE08-4512-4D47-8FF8-B945D36E1C88}" srcOrd="1" destOrd="0" parTransId="{D8091872-4BE3-40D3-824B-26925C97F2FE}" sibTransId="{2426640B-CD80-4BE5-BC46-9E60D580784D}"/>
    <dgm:cxn modelId="{6E2385DC-7502-41E2-AD1E-297FE613A982}" type="presOf" srcId="{CF9B14AA-74AC-4B36-9654-71CA529F9709}" destId="{4F4622C4-790D-4F7A-B993-5986B9453AB2}" srcOrd="1" destOrd="4" presId="urn:microsoft.com/office/officeart/2005/8/layout/vList4"/>
    <dgm:cxn modelId="{0F953BE4-3895-4132-AF55-6655FB67FEBF}" type="presOf" srcId="{E1E5841F-ECA0-4C23-AE4F-E340E82B53FF}" destId="{CDBB3088-E151-46BA-BA23-1E71215F7BAC}" srcOrd="1" destOrd="0" presId="urn:microsoft.com/office/officeart/2005/8/layout/vList4"/>
    <dgm:cxn modelId="{457579F9-1115-4BEC-8DDC-9715111491AF}" srcId="{E1E5841F-ECA0-4C23-AE4F-E340E82B53FF}" destId="{03E4D436-F461-4AA7-A15B-C449F76E257C}" srcOrd="1" destOrd="0" parTransId="{06B4B4B5-C9D7-441A-840E-25DE9019E9E5}" sibTransId="{ECE9AEA4-D842-435F-99BD-A94DC1080ACA}"/>
    <dgm:cxn modelId="{3F2FDB87-86D5-48FF-80C0-C68C258905EA}" type="presParOf" srcId="{6688F391-8E17-412B-AC5E-B48EA1D15749}" destId="{A624026B-B0A3-445B-A6BE-EBA4492F679B}" srcOrd="0" destOrd="0" presId="urn:microsoft.com/office/officeart/2005/8/layout/vList4"/>
    <dgm:cxn modelId="{3DFABA20-A33B-471B-A23A-3ACA222D8695}" type="presParOf" srcId="{A624026B-B0A3-445B-A6BE-EBA4492F679B}" destId="{2410FF1B-E20D-4DEE-B912-1E58039F93CA}" srcOrd="0" destOrd="0" presId="urn:microsoft.com/office/officeart/2005/8/layout/vList4"/>
    <dgm:cxn modelId="{5CE45501-F3C8-4E8E-A8BB-5AE7BDB51DC6}" type="presParOf" srcId="{A624026B-B0A3-445B-A6BE-EBA4492F679B}" destId="{4B2D3C2A-AB2C-4217-8D73-E6F0B50B8342}" srcOrd="1" destOrd="0" presId="urn:microsoft.com/office/officeart/2005/8/layout/vList4"/>
    <dgm:cxn modelId="{AD755544-5E2B-4551-94F6-0B30ADEB4E3E}" type="presParOf" srcId="{A624026B-B0A3-445B-A6BE-EBA4492F679B}" destId="{4F4622C4-790D-4F7A-B993-5986B9453AB2}" srcOrd="2" destOrd="0" presId="urn:microsoft.com/office/officeart/2005/8/layout/vList4"/>
    <dgm:cxn modelId="{6EA6A496-956C-4BA0-ACD7-C064C28B6A8C}" type="presParOf" srcId="{6688F391-8E17-412B-AC5E-B48EA1D15749}" destId="{03AB90F8-3719-4DA3-A4DD-2ABF6B476C5D}" srcOrd="1" destOrd="0" presId="urn:microsoft.com/office/officeart/2005/8/layout/vList4"/>
    <dgm:cxn modelId="{992FB2DF-7ACE-4323-A95E-9CEDB145BDFB}" type="presParOf" srcId="{6688F391-8E17-412B-AC5E-B48EA1D15749}" destId="{93223BD4-1101-454B-A560-3C51E70C9576}" srcOrd="2" destOrd="0" presId="urn:microsoft.com/office/officeart/2005/8/layout/vList4"/>
    <dgm:cxn modelId="{9DC1ED50-1F10-4D14-8254-9693DE4CFD2D}" type="presParOf" srcId="{93223BD4-1101-454B-A560-3C51E70C9576}" destId="{28EB1F86-AEB6-44D6-99C2-1B15CC94A559}" srcOrd="0" destOrd="0" presId="urn:microsoft.com/office/officeart/2005/8/layout/vList4"/>
    <dgm:cxn modelId="{162A2550-3835-447D-BB3B-E999BB5BFD3E}" type="presParOf" srcId="{93223BD4-1101-454B-A560-3C51E70C9576}" destId="{3014D4EB-410A-48E0-BF6B-B0DB9FA58C8B}" srcOrd="1" destOrd="0" presId="urn:microsoft.com/office/officeart/2005/8/layout/vList4"/>
    <dgm:cxn modelId="{AB08B573-0872-49F5-82B7-BD88CA42603E}" type="presParOf" srcId="{93223BD4-1101-454B-A560-3C51E70C9576}" destId="{CDBB3088-E151-46BA-BA23-1E71215F7BA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343A36-37DD-4C92-8F11-C020C647DF92}" type="doc">
      <dgm:prSet loTypeId="urn:microsoft.com/office/officeart/2005/8/layout/vList4" loCatId="list" qsTypeId="urn:microsoft.com/office/officeart/2005/8/quickstyle/simple5" qsCatId="simple" csTypeId="urn:microsoft.com/office/officeart/2005/8/colors/accent1_1" csCatId="accent1" phldr="1"/>
      <dgm:spPr/>
      <dgm:t>
        <a:bodyPr/>
        <a:lstStyle/>
        <a:p>
          <a:endParaRPr lang="en-AU"/>
        </a:p>
      </dgm:t>
    </dgm:pt>
    <dgm:pt modelId="{49FAFD4C-25A9-4D8C-8F29-0227FA86C961}">
      <dgm:prSet phldrT="[Text]"/>
      <dgm:spPr/>
      <dgm:t>
        <a:bodyPr/>
        <a:lstStyle/>
        <a:p>
          <a:r>
            <a:rPr lang="en-US" b="1"/>
            <a:t>Challenge</a:t>
          </a:r>
          <a:endParaRPr lang="en-AU" b="1"/>
        </a:p>
      </dgm:t>
    </dgm:pt>
    <dgm:pt modelId="{557F6490-423E-4F05-84E3-44713145441F}" type="parTrans" cxnId="{6D37DDAD-AEC9-427A-BBE0-CC8258BE64D4}">
      <dgm:prSet/>
      <dgm:spPr/>
      <dgm:t>
        <a:bodyPr/>
        <a:lstStyle/>
        <a:p>
          <a:endParaRPr lang="en-AU"/>
        </a:p>
      </dgm:t>
    </dgm:pt>
    <dgm:pt modelId="{2408F587-28DB-4382-B0CF-BD87304D6493}" type="sibTrans" cxnId="{6D37DDAD-AEC9-427A-BBE0-CC8258BE64D4}">
      <dgm:prSet/>
      <dgm:spPr/>
      <dgm:t>
        <a:bodyPr/>
        <a:lstStyle/>
        <a:p>
          <a:endParaRPr lang="en-AU"/>
        </a:p>
      </dgm:t>
    </dgm:pt>
    <dgm:pt modelId="{E1E5841F-ECA0-4C23-AE4F-E340E82B53FF}">
      <dgm:prSet phldrT="[Text]"/>
      <dgm:spPr/>
      <dgm:t>
        <a:bodyPr/>
        <a:lstStyle/>
        <a:p>
          <a:r>
            <a:rPr lang="en-US" b="1"/>
            <a:t>Recommendation</a:t>
          </a:r>
          <a:endParaRPr lang="en-AU" b="1"/>
        </a:p>
      </dgm:t>
    </dgm:pt>
    <dgm:pt modelId="{8BECFCB4-3014-4961-A2BC-C4B084342AB7}" type="parTrans" cxnId="{F04DD203-95B5-4B66-95C2-B5D04EAB8E1D}">
      <dgm:prSet/>
      <dgm:spPr/>
      <dgm:t>
        <a:bodyPr/>
        <a:lstStyle/>
        <a:p>
          <a:endParaRPr lang="en-AU"/>
        </a:p>
      </dgm:t>
    </dgm:pt>
    <dgm:pt modelId="{8BD730B9-E18C-4FFB-84DD-B94081B2F2A4}" type="sibTrans" cxnId="{F04DD203-95B5-4B66-95C2-B5D04EAB8E1D}">
      <dgm:prSet/>
      <dgm:spPr/>
      <dgm:t>
        <a:bodyPr/>
        <a:lstStyle/>
        <a:p>
          <a:endParaRPr lang="en-AU"/>
        </a:p>
      </dgm:t>
    </dgm:pt>
    <dgm:pt modelId="{8632EA23-16DC-4873-9040-1D9638667567}">
      <dgm:prSet phldrT="[Text]"/>
      <dgm:spPr/>
      <dgm:t>
        <a:bodyPr/>
        <a:lstStyle/>
        <a:p>
          <a:r>
            <a:rPr lang="en-US"/>
            <a:t>Assessment impacted by quality of information gathered at initial assessment of claim</a:t>
          </a:r>
          <a:endParaRPr lang="en-AU"/>
        </a:p>
      </dgm:t>
    </dgm:pt>
    <dgm:pt modelId="{743B3260-62E0-4988-9CED-115504CAC51F}" type="parTrans" cxnId="{3F7CFE63-AF4B-4A18-84A9-73A7B407FCFB}">
      <dgm:prSet/>
      <dgm:spPr/>
      <dgm:t>
        <a:bodyPr/>
        <a:lstStyle/>
        <a:p>
          <a:endParaRPr lang="en-AU"/>
        </a:p>
      </dgm:t>
    </dgm:pt>
    <dgm:pt modelId="{05C310A6-A771-43C0-9792-43DB038F4F5E}" type="sibTrans" cxnId="{3F7CFE63-AF4B-4A18-84A9-73A7B407FCFB}">
      <dgm:prSet/>
      <dgm:spPr/>
      <dgm:t>
        <a:bodyPr/>
        <a:lstStyle/>
        <a:p>
          <a:endParaRPr lang="en-AU"/>
        </a:p>
      </dgm:t>
    </dgm:pt>
    <dgm:pt modelId="{2E44AA12-7E6D-4CB9-9303-27F8CAD4E3C1}">
      <dgm:prSet phldrT="[Text]"/>
      <dgm:spPr/>
      <dgm:t>
        <a:bodyPr/>
        <a:lstStyle/>
        <a:p>
          <a:pPr>
            <a:buFont typeface="Arial" panose="020B0604020202020204" pitchFamily="34" charset="0"/>
            <a:buChar char="•"/>
          </a:pPr>
          <a:r>
            <a:rPr lang="en-US"/>
            <a:t>Leverage experience of TPD assessors and rehab teams for both assessment initially and 24month mark</a:t>
          </a:r>
          <a:endParaRPr lang="en-AU"/>
        </a:p>
      </dgm:t>
    </dgm:pt>
    <dgm:pt modelId="{6AB318E4-BBA3-4649-B026-AFED350B0218}" type="parTrans" cxnId="{D23B55C8-E7C6-4814-9A7E-4D694613C381}">
      <dgm:prSet/>
      <dgm:spPr/>
      <dgm:t>
        <a:bodyPr/>
        <a:lstStyle/>
        <a:p>
          <a:endParaRPr lang="en-AU"/>
        </a:p>
      </dgm:t>
    </dgm:pt>
    <dgm:pt modelId="{4FABE9ED-52F9-4844-BA2B-072DC1EC188A}" type="sibTrans" cxnId="{D23B55C8-E7C6-4814-9A7E-4D694613C381}">
      <dgm:prSet/>
      <dgm:spPr/>
      <dgm:t>
        <a:bodyPr/>
        <a:lstStyle/>
        <a:p>
          <a:endParaRPr lang="en-AU"/>
        </a:p>
      </dgm:t>
    </dgm:pt>
    <dgm:pt modelId="{315D5920-29F3-4AA5-9D39-5A146F2BCC47}">
      <dgm:prSet phldrT="[Text]"/>
      <dgm:spPr/>
      <dgm:t>
        <a:bodyPr/>
        <a:lstStyle/>
        <a:p>
          <a:r>
            <a:rPr lang="en-US"/>
            <a:t>Initially identify material and substantial duties of own role before conducting more complex duties of any role – by ETE or through rehab, retraining or re-employment</a:t>
          </a:r>
          <a:endParaRPr lang="en-AU"/>
        </a:p>
      </dgm:t>
    </dgm:pt>
    <dgm:pt modelId="{4C39106B-3040-467A-9D82-D9600C48889F}" type="parTrans" cxnId="{371D863A-3EC3-4291-A6F6-808277A40F44}">
      <dgm:prSet/>
      <dgm:spPr/>
      <dgm:t>
        <a:bodyPr/>
        <a:lstStyle/>
        <a:p>
          <a:endParaRPr lang="en-AU"/>
        </a:p>
      </dgm:t>
    </dgm:pt>
    <dgm:pt modelId="{79F4EC57-730C-40C8-8B19-2BCD959ABA86}" type="sibTrans" cxnId="{371D863A-3EC3-4291-A6F6-808277A40F44}">
      <dgm:prSet/>
      <dgm:spPr/>
      <dgm:t>
        <a:bodyPr/>
        <a:lstStyle/>
        <a:p>
          <a:endParaRPr lang="en-AU"/>
        </a:p>
      </dgm:t>
    </dgm:pt>
    <dgm:pt modelId="{599D8C1A-3A0F-4C7D-8048-A387D5A9B1AE}">
      <dgm:prSet phldrT="[Text]"/>
      <dgm:spPr/>
      <dgm:t>
        <a:bodyPr/>
        <a:lstStyle/>
        <a:p>
          <a:pPr>
            <a:buFont typeface="Arial" panose="020B0604020202020204" pitchFamily="34" charset="0"/>
            <a:buChar char="•"/>
          </a:pPr>
          <a:endParaRPr lang="en-AU"/>
        </a:p>
      </dgm:t>
    </dgm:pt>
    <dgm:pt modelId="{1ACD7A27-6D46-4B52-9722-44E7774CF8B9}" type="parTrans" cxnId="{D031C50C-E164-4CAA-AB9A-4CDF4F932E04}">
      <dgm:prSet/>
      <dgm:spPr/>
      <dgm:t>
        <a:bodyPr/>
        <a:lstStyle/>
        <a:p>
          <a:endParaRPr lang="en-AU"/>
        </a:p>
      </dgm:t>
    </dgm:pt>
    <dgm:pt modelId="{A39C5E0D-7BDE-4929-930D-70C9DEFCCAFC}" type="sibTrans" cxnId="{D031C50C-E164-4CAA-AB9A-4CDF4F932E04}">
      <dgm:prSet/>
      <dgm:spPr/>
      <dgm:t>
        <a:bodyPr/>
        <a:lstStyle/>
        <a:p>
          <a:endParaRPr lang="en-AU"/>
        </a:p>
      </dgm:t>
    </dgm:pt>
    <dgm:pt modelId="{B81F3AE1-4079-407F-A1F9-37ABBFBFCCEA}">
      <dgm:prSet phldrT="[Text]"/>
      <dgm:spPr/>
      <dgm:t>
        <a:bodyPr/>
        <a:lstStyle/>
        <a:p>
          <a:pPr>
            <a:buFont typeface="Arial" panose="020B0604020202020204" pitchFamily="34" charset="0"/>
            <a:buChar char="•"/>
          </a:pPr>
          <a:r>
            <a:rPr lang="en-US"/>
            <a:t>Initial claims assessment process to capture as much info as possible</a:t>
          </a:r>
          <a:endParaRPr lang="en-AU"/>
        </a:p>
      </dgm:t>
    </dgm:pt>
    <dgm:pt modelId="{C3751652-938D-4B1E-859D-02AF150D4B16}" type="parTrans" cxnId="{4776E423-7832-4005-A2A1-22178975E579}">
      <dgm:prSet/>
      <dgm:spPr/>
    </dgm:pt>
    <dgm:pt modelId="{65E91F3F-64B9-4BF4-A8AD-065F9035F58D}" type="sibTrans" cxnId="{4776E423-7832-4005-A2A1-22178975E579}">
      <dgm:prSet/>
      <dgm:spPr/>
    </dgm:pt>
    <dgm:pt modelId="{AEDED6BF-4194-45F3-BF63-C9A770AE164A}">
      <dgm:prSet phldrT="[Text]"/>
      <dgm:spPr/>
      <dgm:t>
        <a:bodyPr/>
        <a:lstStyle/>
        <a:p>
          <a:pPr>
            <a:buFont typeface="Arial" panose="020B0604020202020204" pitchFamily="34" charset="0"/>
            <a:buChar char="•"/>
          </a:pPr>
          <a:r>
            <a:rPr lang="en-US"/>
            <a:t>Clear milestone setting to obtain all info as occurs</a:t>
          </a:r>
          <a:endParaRPr lang="en-AU"/>
        </a:p>
      </dgm:t>
    </dgm:pt>
    <dgm:pt modelId="{71005468-D3CB-463A-A4F0-44BDD0537A0D}" type="parTrans" cxnId="{6236D8BA-2F89-4C28-B3AF-A58EF108A994}">
      <dgm:prSet/>
      <dgm:spPr/>
    </dgm:pt>
    <dgm:pt modelId="{79113BC4-DD72-432C-8FE7-A574B0E5EE2C}" type="sibTrans" cxnId="{6236D8BA-2F89-4C28-B3AF-A58EF108A994}">
      <dgm:prSet/>
      <dgm:spPr/>
    </dgm:pt>
    <dgm:pt modelId="{2622317B-CA53-4162-B946-97D31762DD8A}">
      <dgm:prSet phldrT="[Text]"/>
      <dgm:spPr/>
      <dgm:t>
        <a:bodyPr/>
        <a:lstStyle/>
        <a:p>
          <a:pPr>
            <a:buFont typeface="Arial" panose="020B0604020202020204" pitchFamily="34" charset="0"/>
            <a:buChar char="•"/>
          </a:pPr>
          <a:r>
            <a:rPr lang="en-US"/>
            <a:t>Resourcing of claims team</a:t>
          </a:r>
          <a:endParaRPr lang="en-AU"/>
        </a:p>
      </dgm:t>
    </dgm:pt>
    <dgm:pt modelId="{41232066-908D-4B22-B0BE-CEE575DAB512}" type="parTrans" cxnId="{AAA46B10-38FE-4EF3-945E-D7B8498CDB56}">
      <dgm:prSet/>
      <dgm:spPr/>
    </dgm:pt>
    <dgm:pt modelId="{692221EC-CFF7-4AD2-B354-25C0F13F1177}" type="sibTrans" cxnId="{AAA46B10-38FE-4EF3-945E-D7B8498CDB56}">
      <dgm:prSet/>
      <dgm:spPr/>
    </dgm:pt>
    <dgm:pt modelId="{EC6606F9-4B5A-4B60-932F-7322812EFAC5}">
      <dgm:prSet phldrT="[Text]"/>
      <dgm:spPr/>
      <dgm:t>
        <a:bodyPr/>
        <a:lstStyle/>
        <a:p>
          <a:pPr>
            <a:buFont typeface="Arial" panose="020B0604020202020204" pitchFamily="34" charset="0"/>
            <a:buChar char="•"/>
          </a:pPr>
          <a:r>
            <a:rPr lang="en-US"/>
            <a:t>Clear communication to customers as early as possible</a:t>
          </a:r>
          <a:endParaRPr lang="en-AU"/>
        </a:p>
      </dgm:t>
    </dgm:pt>
    <dgm:pt modelId="{14A2355C-C85C-4157-BB28-DB7B91D47E0C}" type="parTrans" cxnId="{BCD5C1A1-655A-4043-86E6-244F609F76E0}">
      <dgm:prSet/>
      <dgm:spPr/>
    </dgm:pt>
    <dgm:pt modelId="{4BBF6306-10AF-4049-99C5-0184B4A29714}" type="sibTrans" cxnId="{BCD5C1A1-655A-4043-86E6-244F609F76E0}">
      <dgm:prSet/>
      <dgm:spPr/>
    </dgm:pt>
    <dgm:pt modelId="{6688F391-8E17-412B-AC5E-B48EA1D15749}" type="pres">
      <dgm:prSet presAssocID="{AE343A36-37DD-4C92-8F11-C020C647DF92}" presName="linear" presStyleCnt="0">
        <dgm:presLayoutVars>
          <dgm:dir/>
          <dgm:resizeHandles val="exact"/>
        </dgm:presLayoutVars>
      </dgm:prSet>
      <dgm:spPr/>
    </dgm:pt>
    <dgm:pt modelId="{A624026B-B0A3-445B-A6BE-EBA4492F679B}" type="pres">
      <dgm:prSet presAssocID="{49FAFD4C-25A9-4D8C-8F29-0227FA86C961}" presName="comp" presStyleCnt="0"/>
      <dgm:spPr/>
    </dgm:pt>
    <dgm:pt modelId="{2410FF1B-E20D-4DEE-B912-1E58039F93CA}" type="pres">
      <dgm:prSet presAssocID="{49FAFD4C-25A9-4D8C-8F29-0227FA86C961}" presName="box" presStyleLbl="node1" presStyleIdx="0" presStyleCnt="2"/>
      <dgm:spPr/>
    </dgm:pt>
    <dgm:pt modelId="{4B2D3C2A-AB2C-4217-8D73-E6F0B50B8342}" type="pres">
      <dgm:prSet presAssocID="{49FAFD4C-25A9-4D8C-8F29-0227FA86C961}" presName="img" presStyleLbl="fgImgPlace1" presStyleIdx="0" presStyleCnt="2"/>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4F4622C4-790D-4F7A-B993-5986B9453AB2}" type="pres">
      <dgm:prSet presAssocID="{49FAFD4C-25A9-4D8C-8F29-0227FA86C961}" presName="text" presStyleLbl="node1" presStyleIdx="0" presStyleCnt="2">
        <dgm:presLayoutVars>
          <dgm:bulletEnabled val="1"/>
        </dgm:presLayoutVars>
      </dgm:prSet>
      <dgm:spPr/>
    </dgm:pt>
    <dgm:pt modelId="{03AB90F8-3719-4DA3-A4DD-2ABF6B476C5D}" type="pres">
      <dgm:prSet presAssocID="{2408F587-28DB-4382-B0CF-BD87304D6493}" presName="spacer" presStyleCnt="0"/>
      <dgm:spPr/>
    </dgm:pt>
    <dgm:pt modelId="{93223BD4-1101-454B-A560-3C51E70C9576}" type="pres">
      <dgm:prSet presAssocID="{E1E5841F-ECA0-4C23-AE4F-E340E82B53FF}" presName="comp" presStyleCnt="0"/>
      <dgm:spPr/>
    </dgm:pt>
    <dgm:pt modelId="{28EB1F86-AEB6-44D6-99C2-1B15CC94A559}" type="pres">
      <dgm:prSet presAssocID="{E1E5841F-ECA0-4C23-AE4F-E340E82B53FF}" presName="box" presStyleLbl="node1" presStyleIdx="1" presStyleCnt="2"/>
      <dgm:spPr/>
    </dgm:pt>
    <dgm:pt modelId="{3014D4EB-410A-48E0-BF6B-B0DB9FA58C8B}" type="pres">
      <dgm:prSet presAssocID="{E1E5841F-ECA0-4C23-AE4F-E340E82B53FF}" presName="img" presStyleLbl="fgImgPlace1" presStyleIdx="1" presStyleCnt="2"/>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CDBB3088-E151-46BA-BA23-1E71215F7BAC}" type="pres">
      <dgm:prSet presAssocID="{E1E5841F-ECA0-4C23-AE4F-E340E82B53FF}" presName="text" presStyleLbl="node1" presStyleIdx="1" presStyleCnt="2">
        <dgm:presLayoutVars>
          <dgm:bulletEnabled val="1"/>
        </dgm:presLayoutVars>
      </dgm:prSet>
      <dgm:spPr/>
    </dgm:pt>
  </dgm:ptLst>
  <dgm:cxnLst>
    <dgm:cxn modelId="{66383B00-8D23-4609-9D00-0F5B3C440968}" type="presOf" srcId="{2622317B-CA53-4162-B946-97D31762DD8A}" destId="{28EB1F86-AEB6-44D6-99C2-1B15CC94A559}" srcOrd="0" destOrd="4" presId="urn:microsoft.com/office/officeart/2005/8/layout/vList4"/>
    <dgm:cxn modelId="{38B74B00-9B86-436C-8C69-981C27DD7333}" type="presOf" srcId="{AEDED6BF-4194-45F3-BF63-C9A770AE164A}" destId="{28EB1F86-AEB6-44D6-99C2-1B15CC94A559}" srcOrd="0" destOrd="3" presId="urn:microsoft.com/office/officeart/2005/8/layout/vList4"/>
    <dgm:cxn modelId="{F04DD203-95B5-4B66-95C2-B5D04EAB8E1D}" srcId="{AE343A36-37DD-4C92-8F11-C020C647DF92}" destId="{E1E5841F-ECA0-4C23-AE4F-E340E82B53FF}" srcOrd="1" destOrd="0" parTransId="{8BECFCB4-3014-4961-A2BC-C4B084342AB7}" sibTransId="{8BD730B9-E18C-4FFB-84DD-B94081B2F2A4}"/>
    <dgm:cxn modelId="{616E5B09-0E5D-471B-9F79-178B526F87B4}" type="presOf" srcId="{315D5920-29F3-4AA5-9D39-5A146F2BCC47}" destId="{4F4622C4-790D-4F7A-B993-5986B9453AB2}" srcOrd="1" destOrd="2" presId="urn:microsoft.com/office/officeart/2005/8/layout/vList4"/>
    <dgm:cxn modelId="{D031C50C-E164-4CAA-AB9A-4CDF4F932E04}" srcId="{E1E5841F-ECA0-4C23-AE4F-E340E82B53FF}" destId="{599D8C1A-3A0F-4C7D-8048-A387D5A9B1AE}" srcOrd="5" destOrd="0" parTransId="{1ACD7A27-6D46-4B52-9722-44E7774CF8B9}" sibTransId="{A39C5E0D-7BDE-4929-930D-70C9DEFCCAFC}"/>
    <dgm:cxn modelId="{AAA46B10-38FE-4EF3-945E-D7B8498CDB56}" srcId="{E1E5841F-ECA0-4C23-AE4F-E340E82B53FF}" destId="{2622317B-CA53-4162-B946-97D31762DD8A}" srcOrd="3" destOrd="0" parTransId="{41232066-908D-4B22-B0BE-CEE575DAB512}" sibTransId="{692221EC-CFF7-4AD2-B354-25C0F13F1177}"/>
    <dgm:cxn modelId="{4C252C12-A731-43A3-9D58-2BCF89AB7D17}" type="presOf" srcId="{599D8C1A-3A0F-4C7D-8048-A387D5A9B1AE}" destId="{CDBB3088-E151-46BA-BA23-1E71215F7BAC}" srcOrd="1" destOrd="6" presId="urn:microsoft.com/office/officeart/2005/8/layout/vList4"/>
    <dgm:cxn modelId="{0FDBE112-5924-49CB-A445-47073527A959}" type="presOf" srcId="{8632EA23-16DC-4873-9040-1D9638667567}" destId="{2410FF1B-E20D-4DEE-B912-1E58039F93CA}" srcOrd="0" destOrd="1" presId="urn:microsoft.com/office/officeart/2005/8/layout/vList4"/>
    <dgm:cxn modelId="{C5151A1A-73E2-4D69-BA0B-008B731F2076}" type="presOf" srcId="{B81F3AE1-4079-407F-A1F9-37ABBFBFCCEA}" destId="{CDBB3088-E151-46BA-BA23-1E71215F7BAC}" srcOrd="1" destOrd="2" presId="urn:microsoft.com/office/officeart/2005/8/layout/vList4"/>
    <dgm:cxn modelId="{4776E423-7832-4005-A2A1-22178975E579}" srcId="{E1E5841F-ECA0-4C23-AE4F-E340E82B53FF}" destId="{B81F3AE1-4079-407F-A1F9-37ABBFBFCCEA}" srcOrd="1" destOrd="0" parTransId="{C3751652-938D-4B1E-859D-02AF150D4B16}" sibTransId="{65E91F3F-64B9-4BF4-A8AD-065F9035F58D}"/>
    <dgm:cxn modelId="{C88DFB28-288F-46D3-865D-7FBEDC13B69F}" type="presOf" srcId="{EC6606F9-4B5A-4B60-932F-7322812EFAC5}" destId="{CDBB3088-E151-46BA-BA23-1E71215F7BAC}" srcOrd="1" destOrd="5" presId="urn:microsoft.com/office/officeart/2005/8/layout/vList4"/>
    <dgm:cxn modelId="{371D863A-3EC3-4291-A6F6-808277A40F44}" srcId="{49FAFD4C-25A9-4D8C-8F29-0227FA86C961}" destId="{315D5920-29F3-4AA5-9D39-5A146F2BCC47}" srcOrd="1" destOrd="0" parTransId="{4C39106B-3040-467A-9D82-D9600C48889F}" sibTransId="{79F4EC57-730C-40C8-8B19-2BCD959ABA86}"/>
    <dgm:cxn modelId="{D2AE3543-0891-456A-8839-B33DD59F150A}" type="presOf" srcId="{2E44AA12-7E6D-4CB9-9303-27F8CAD4E3C1}" destId="{CDBB3088-E151-46BA-BA23-1E71215F7BAC}" srcOrd="1" destOrd="1" presId="urn:microsoft.com/office/officeart/2005/8/layout/vList4"/>
    <dgm:cxn modelId="{3F7CFE63-AF4B-4A18-84A9-73A7B407FCFB}" srcId="{49FAFD4C-25A9-4D8C-8F29-0227FA86C961}" destId="{8632EA23-16DC-4873-9040-1D9638667567}" srcOrd="0" destOrd="0" parTransId="{743B3260-62E0-4988-9CED-115504CAC51F}" sibTransId="{05C310A6-A771-43C0-9792-43DB038F4F5E}"/>
    <dgm:cxn modelId="{FF08C947-84D3-43CB-B949-C6BE8EB4732D}" type="presOf" srcId="{B81F3AE1-4079-407F-A1F9-37ABBFBFCCEA}" destId="{28EB1F86-AEB6-44D6-99C2-1B15CC94A559}" srcOrd="0" destOrd="2" presId="urn:microsoft.com/office/officeart/2005/8/layout/vList4"/>
    <dgm:cxn modelId="{2B48EC71-5CA0-4D89-8833-218C802D46F9}" type="presOf" srcId="{AE343A36-37DD-4C92-8F11-C020C647DF92}" destId="{6688F391-8E17-412B-AC5E-B48EA1D15749}" srcOrd="0" destOrd="0" presId="urn:microsoft.com/office/officeart/2005/8/layout/vList4"/>
    <dgm:cxn modelId="{2A3DF875-89EB-4A01-8AB6-228BCA766EF1}" type="presOf" srcId="{AEDED6BF-4194-45F3-BF63-C9A770AE164A}" destId="{CDBB3088-E151-46BA-BA23-1E71215F7BAC}" srcOrd="1" destOrd="3" presId="urn:microsoft.com/office/officeart/2005/8/layout/vList4"/>
    <dgm:cxn modelId="{CEEECC57-5395-4C75-96DB-44DCFCD83C3D}" type="presOf" srcId="{315D5920-29F3-4AA5-9D39-5A146F2BCC47}" destId="{2410FF1B-E20D-4DEE-B912-1E58039F93CA}" srcOrd="0" destOrd="2" presId="urn:microsoft.com/office/officeart/2005/8/layout/vList4"/>
    <dgm:cxn modelId="{7184EC59-DB4F-4596-99E6-205B86F56E43}" type="presOf" srcId="{599D8C1A-3A0F-4C7D-8048-A387D5A9B1AE}" destId="{28EB1F86-AEB6-44D6-99C2-1B15CC94A559}" srcOrd="0" destOrd="6" presId="urn:microsoft.com/office/officeart/2005/8/layout/vList4"/>
    <dgm:cxn modelId="{8F72E084-C9A6-4CB3-A2F0-7FDCE0F1B5BE}" type="presOf" srcId="{EC6606F9-4B5A-4B60-932F-7322812EFAC5}" destId="{28EB1F86-AEB6-44D6-99C2-1B15CC94A559}" srcOrd="0" destOrd="5" presId="urn:microsoft.com/office/officeart/2005/8/layout/vList4"/>
    <dgm:cxn modelId="{DE8D6186-389C-40C0-99F2-89E61A01C669}" type="presOf" srcId="{8632EA23-16DC-4873-9040-1D9638667567}" destId="{4F4622C4-790D-4F7A-B993-5986B9453AB2}" srcOrd="1" destOrd="1" presId="urn:microsoft.com/office/officeart/2005/8/layout/vList4"/>
    <dgm:cxn modelId="{B8A0138A-AF3C-4EA1-B1D4-A7429E2A44F0}" type="presOf" srcId="{2E44AA12-7E6D-4CB9-9303-27F8CAD4E3C1}" destId="{28EB1F86-AEB6-44D6-99C2-1B15CC94A559}" srcOrd="0" destOrd="1" presId="urn:microsoft.com/office/officeart/2005/8/layout/vList4"/>
    <dgm:cxn modelId="{BCD5C1A1-655A-4043-86E6-244F609F76E0}" srcId="{E1E5841F-ECA0-4C23-AE4F-E340E82B53FF}" destId="{EC6606F9-4B5A-4B60-932F-7322812EFAC5}" srcOrd="4" destOrd="0" parTransId="{14A2355C-C85C-4157-BB28-DB7B91D47E0C}" sibTransId="{4BBF6306-10AF-4049-99C5-0184B4A29714}"/>
    <dgm:cxn modelId="{736E75A2-719F-4A2D-84E3-4B5B84652015}" type="presOf" srcId="{2622317B-CA53-4162-B946-97D31762DD8A}" destId="{CDBB3088-E151-46BA-BA23-1E71215F7BAC}" srcOrd="1" destOrd="4" presId="urn:microsoft.com/office/officeart/2005/8/layout/vList4"/>
    <dgm:cxn modelId="{A7604CA8-8101-461B-8723-3F975187A28B}" type="presOf" srcId="{49FAFD4C-25A9-4D8C-8F29-0227FA86C961}" destId="{4F4622C4-790D-4F7A-B993-5986B9453AB2}" srcOrd="1" destOrd="0" presId="urn:microsoft.com/office/officeart/2005/8/layout/vList4"/>
    <dgm:cxn modelId="{6D37DDAD-AEC9-427A-BBE0-CC8258BE64D4}" srcId="{AE343A36-37DD-4C92-8F11-C020C647DF92}" destId="{49FAFD4C-25A9-4D8C-8F29-0227FA86C961}" srcOrd="0" destOrd="0" parTransId="{557F6490-423E-4F05-84E3-44713145441F}" sibTransId="{2408F587-28DB-4382-B0CF-BD87304D6493}"/>
    <dgm:cxn modelId="{6236D8BA-2F89-4C28-B3AF-A58EF108A994}" srcId="{E1E5841F-ECA0-4C23-AE4F-E340E82B53FF}" destId="{AEDED6BF-4194-45F3-BF63-C9A770AE164A}" srcOrd="2" destOrd="0" parTransId="{71005468-D3CB-463A-A4F0-44BDD0537A0D}" sibTransId="{79113BC4-DD72-432C-8FE7-A574B0E5EE2C}"/>
    <dgm:cxn modelId="{0CD9A3BE-C714-4F3B-8FF1-313AF1EFD3F8}" type="presOf" srcId="{49FAFD4C-25A9-4D8C-8F29-0227FA86C961}" destId="{2410FF1B-E20D-4DEE-B912-1E58039F93CA}" srcOrd="0" destOrd="0" presId="urn:microsoft.com/office/officeart/2005/8/layout/vList4"/>
    <dgm:cxn modelId="{D23B55C8-E7C6-4814-9A7E-4D694613C381}" srcId="{E1E5841F-ECA0-4C23-AE4F-E340E82B53FF}" destId="{2E44AA12-7E6D-4CB9-9303-27F8CAD4E3C1}" srcOrd="0" destOrd="0" parTransId="{6AB318E4-BBA3-4649-B026-AFED350B0218}" sibTransId="{4FABE9ED-52F9-4844-BA2B-072DC1EC188A}"/>
    <dgm:cxn modelId="{08A37AD3-00F0-41AE-AE2A-27F473C28FA4}" type="presOf" srcId="{E1E5841F-ECA0-4C23-AE4F-E340E82B53FF}" destId="{28EB1F86-AEB6-44D6-99C2-1B15CC94A559}" srcOrd="0" destOrd="0" presId="urn:microsoft.com/office/officeart/2005/8/layout/vList4"/>
    <dgm:cxn modelId="{0F953BE4-3895-4132-AF55-6655FB67FEBF}" type="presOf" srcId="{E1E5841F-ECA0-4C23-AE4F-E340E82B53FF}" destId="{CDBB3088-E151-46BA-BA23-1E71215F7BAC}" srcOrd="1" destOrd="0" presId="urn:microsoft.com/office/officeart/2005/8/layout/vList4"/>
    <dgm:cxn modelId="{3F2FDB87-86D5-48FF-80C0-C68C258905EA}" type="presParOf" srcId="{6688F391-8E17-412B-AC5E-B48EA1D15749}" destId="{A624026B-B0A3-445B-A6BE-EBA4492F679B}" srcOrd="0" destOrd="0" presId="urn:microsoft.com/office/officeart/2005/8/layout/vList4"/>
    <dgm:cxn modelId="{3DFABA20-A33B-471B-A23A-3ACA222D8695}" type="presParOf" srcId="{A624026B-B0A3-445B-A6BE-EBA4492F679B}" destId="{2410FF1B-E20D-4DEE-B912-1E58039F93CA}" srcOrd="0" destOrd="0" presId="urn:microsoft.com/office/officeart/2005/8/layout/vList4"/>
    <dgm:cxn modelId="{5CE45501-F3C8-4E8E-A8BB-5AE7BDB51DC6}" type="presParOf" srcId="{A624026B-B0A3-445B-A6BE-EBA4492F679B}" destId="{4B2D3C2A-AB2C-4217-8D73-E6F0B50B8342}" srcOrd="1" destOrd="0" presId="urn:microsoft.com/office/officeart/2005/8/layout/vList4"/>
    <dgm:cxn modelId="{AD755544-5E2B-4551-94F6-0B30ADEB4E3E}" type="presParOf" srcId="{A624026B-B0A3-445B-A6BE-EBA4492F679B}" destId="{4F4622C4-790D-4F7A-B993-5986B9453AB2}" srcOrd="2" destOrd="0" presId="urn:microsoft.com/office/officeart/2005/8/layout/vList4"/>
    <dgm:cxn modelId="{6EA6A496-956C-4BA0-ACD7-C064C28B6A8C}" type="presParOf" srcId="{6688F391-8E17-412B-AC5E-B48EA1D15749}" destId="{03AB90F8-3719-4DA3-A4DD-2ABF6B476C5D}" srcOrd="1" destOrd="0" presId="urn:microsoft.com/office/officeart/2005/8/layout/vList4"/>
    <dgm:cxn modelId="{992FB2DF-7ACE-4323-A95E-9CEDB145BDFB}" type="presParOf" srcId="{6688F391-8E17-412B-AC5E-B48EA1D15749}" destId="{93223BD4-1101-454B-A560-3C51E70C9576}" srcOrd="2" destOrd="0" presId="urn:microsoft.com/office/officeart/2005/8/layout/vList4"/>
    <dgm:cxn modelId="{9DC1ED50-1F10-4D14-8254-9693DE4CFD2D}" type="presParOf" srcId="{93223BD4-1101-454B-A560-3C51E70C9576}" destId="{28EB1F86-AEB6-44D6-99C2-1B15CC94A559}" srcOrd="0" destOrd="0" presId="urn:microsoft.com/office/officeart/2005/8/layout/vList4"/>
    <dgm:cxn modelId="{162A2550-3835-447D-BB3B-E999BB5BFD3E}" type="presParOf" srcId="{93223BD4-1101-454B-A560-3C51E70C9576}" destId="{3014D4EB-410A-48E0-BF6B-B0DB9FA58C8B}" srcOrd="1" destOrd="0" presId="urn:microsoft.com/office/officeart/2005/8/layout/vList4"/>
    <dgm:cxn modelId="{AB08B573-0872-49F5-82B7-BD88CA42603E}" type="presParOf" srcId="{93223BD4-1101-454B-A560-3C51E70C9576}" destId="{CDBB3088-E151-46BA-BA23-1E71215F7BA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AB174C-DABC-4356-8917-D2E2B18A1518}"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AU"/>
        </a:p>
      </dgm:t>
    </dgm:pt>
    <dgm:pt modelId="{E5A7FF0E-4A29-4FBB-BD18-D61405455DFA}">
      <dgm:prSet phldrT="[Text]"/>
      <dgm:spPr/>
      <dgm:t>
        <a:bodyPr/>
        <a:lstStyle/>
        <a:p>
          <a:r>
            <a:rPr lang="en-US"/>
            <a:t>Claims </a:t>
          </a:r>
          <a:endParaRPr lang="en-AU"/>
        </a:p>
      </dgm:t>
    </dgm:pt>
    <dgm:pt modelId="{DF876360-8C3F-4235-AA7E-181D6DB23C77}" type="parTrans" cxnId="{772B94CD-7169-491C-81AA-6F52751B9CBD}">
      <dgm:prSet/>
      <dgm:spPr/>
      <dgm:t>
        <a:bodyPr/>
        <a:lstStyle/>
        <a:p>
          <a:endParaRPr lang="en-AU"/>
        </a:p>
      </dgm:t>
    </dgm:pt>
    <dgm:pt modelId="{D06815BE-8F0E-489F-A3F5-7ED562ECA983}" type="sibTrans" cxnId="{772B94CD-7169-491C-81AA-6F52751B9CBD}">
      <dgm:prSet/>
      <dgm:spPr/>
      <dgm:t>
        <a:bodyPr/>
        <a:lstStyle/>
        <a:p>
          <a:endParaRPr lang="en-AU"/>
        </a:p>
      </dgm:t>
    </dgm:pt>
    <dgm:pt modelId="{A44D634E-E901-4680-9134-6E653376A730}">
      <dgm:prSet phldrT="[Text]"/>
      <dgm:spPr/>
      <dgm:t>
        <a:bodyPr/>
        <a:lstStyle/>
        <a:p>
          <a:r>
            <a:rPr lang="en-US"/>
            <a:t>Pricing</a:t>
          </a:r>
          <a:endParaRPr lang="en-AU"/>
        </a:p>
      </dgm:t>
    </dgm:pt>
    <dgm:pt modelId="{D708DB52-D782-45D3-A411-502EE069B475}" type="parTrans" cxnId="{F85FA3D8-D6C6-493B-9906-2F015CCF4014}">
      <dgm:prSet/>
      <dgm:spPr/>
      <dgm:t>
        <a:bodyPr/>
        <a:lstStyle/>
        <a:p>
          <a:endParaRPr lang="en-AU"/>
        </a:p>
      </dgm:t>
    </dgm:pt>
    <dgm:pt modelId="{A6E6705D-902D-4E33-A1B4-0A1E0B622498}" type="sibTrans" cxnId="{F85FA3D8-D6C6-493B-9906-2F015CCF4014}">
      <dgm:prSet/>
      <dgm:spPr/>
      <dgm:t>
        <a:bodyPr/>
        <a:lstStyle/>
        <a:p>
          <a:endParaRPr lang="en-AU"/>
        </a:p>
      </dgm:t>
    </dgm:pt>
    <dgm:pt modelId="{CCF337AB-63CC-4B32-A327-9513245C404A}">
      <dgm:prSet phldrT="[Text]"/>
      <dgm:spPr/>
      <dgm:t>
        <a:bodyPr/>
        <a:lstStyle/>
        <a:p>
          <a:r>
            <a:rPr lang="en-US"/>
            <a:t>Product</a:t>
          </a:r>
          <a:endParaRPr lang="en-AU"/>
        </a:p>
      </dgm:t>
    </dgm:pt>
    <dgm:pt modelId="{3576471C-BB7B-41EB-B2B0-F76EFA8C4DD1}" type="parTrans" cxnId="{8903B3D7-2B34-42A4-91F6-EE58368F6914}">
      <dgm:prSet/>
      <dgm:spPr/>
      <dgm:t>
        <a:bodyPr/>
        <a:lstStyle/>
        <a:p>
          <a:endParaRPr lang="en-AU"/>
        </a:p>
      </dgm:t>
    </dgm:pt>
    <dgm:pt modelId="{B73539F1-C4A6-4393-88AE-C6450E8A0A51}" type="sibTrans" cxnId="{8903B3D7-2B34-42A4-91F6-EE58368F6914}">
      <dgm:prSet/>
      <dgm:spPr/>
      <dgm:t>
        <a:bodyPr/>
        <a:lstStyle/>
        <a:p>
          <a:endParaRPr lang="en-AU"/>
        </a:p>
      </dgm:t>
    </dgm:pt>
    <dgm:pt modelId="{F417B72F-FF39-4CEB-A59B-1FE6D0F6878C}">
      <dgm:prSet phldrT="[Text]"/>
      <dgm:spPr/>
      <dgm:t>
        <a:bodyPr/>
        <a:lstStyle/>
        <a:p>
          <a:r>
            <a:rPr lang="en-US"/>
            <a:t>Underwriting </a:t>
          </a:r>
          <a:endParaRPr lang="en-AU"/>
        </a:p>
      </dgm:t>
    </dgm:pt>
    <dgm:pt modelId="{3299EBC1-879A-4E56-AA2A-D40FFC8B2907}" type="parTrans" cxnId="{8D0FEFD1-0E16-4B4F-9DE1-5E6B1E6F1385}">
      <dgm:prSet/>
      <dgm:spPr/>
      <dgm:t>
        <a:bodyPr/>
        <a:lstStyle/>
        <a:p>
          <a:endParaRPr lang="en-AU"/>
        </a:p>
      </dgm:t>
    </dgm:pt>
    <dgm:pt modelId="{CDB5CC49-3702-42E5-980B-777CCE458614}" type="sibTrans" cxnId="{8D0FEFD1-0E16-4B4F-9DE1-5E6B1E6F1385}">
      <dgm:prSet/>
      <dgm:spPr/>
      <dgm:t>
        <a:bodyPr/>
        <a:lstStyle/>
        <a:p>
          <a:endParaRPr lang="en-AU"/>
        </a:p>
      </dgm:t>
    </dgm:pt>
    <dgm:pt modelId="{89349624-CEC9-48DC-85B7-77AC9BD4CC61}">
      <dgm:prSet phldrT="[Text]"/>
      <dgm:spPr/>
      <dgm:t>
        <a:bodyPr/>
        <a:lstStyle/>
        <a:p>
          <a:r>
            <a:rPr lang="en-US"/>
            <a:t>Data Analytics</a:t>
          </a:r>
          <a:endParaRPr lang="en-AU"/>
        </a:p>
      </dgm:t>
    </dgm:pt>
    <dgm:pt modelId="{4DF4914B-E94D-4118-B319-4E43BAD662F4}" type="parTrans" cxnId="{1447CF9C-CD5E-4D4F-8487-50A4886A26EB}">
      <dgm:prSet/>
      <dgm:spPr/>
      <dgm:t>
        <a:bodyPr/>
        <a:lstStyle/>
        <a:p>
          <a:endParaRPr lang="en-AU"/>
        </a:p>
      </dgm:t>
    </dgm:pt>
    <dgm:pt modelId="{EE54C3D4-AA92-4E4A-8190-24B8B003E931}" type="sibTrans" cxnId="{1447CF9C-CD5E-4D4F-8487-50A4886A26EB}">
      <dgm:prSet/>
      <dgm:spPr/>
      <dgm:t>
        <a:bodyPr/>
        <a:lstStyle/>
        <a:p>
          <a:endParaRPr lang="en-AU"/>
        </a:p>
      </dgm:t>
    </dgm:pt>
    <dgm:pt modelId="{F49FA684-2C02-483F-9852-695BF3BB789D}" type="pres">
      <dgm:prSet presAssocID="{5BAB174C-DABC-4356-8917-D2E2B18A1518}" presName="cycle" presStyleCnt="0">
        <dgm:presLayoutVars>
          <dgm:dir/>
          <dgm:resizeHandles val="exact"/>
        </dgm:presLayoutVars>
      </dgm:prSet>
      <dgm:spPr/>
    </dgm:pt>
    <dgm:pt modelId="{69B0BCBC-C6EB-4E51-AE64-A4F83E437137}" type="pres">
      <dgm:prSet presAssocID="{E5A7FF0E-4A29-4FBB-BD18-D61405455DFA}" presName="node" presStyleLbl="node1" presStyleIdx="0" presStyleCnt="5">
        <dgm:presLayoutVars>
          <dgm:bulletEnabled val="1"/>
        </dgm:presLayoutVars>
      </dgm:prSet>
      <dgm:spPr/>
    </dgm:pt>
    <dgm:pt modelId="{EF00089D-D29C-403B-B978-558499C00CD9}" type="pres">
      <dgm:prSet presAssocID="{E5A7FF0E-4A29-4FBB-BD18-D61405455DFA}" presName="spNode" presStyleCnt="0"/>
      <dgm:spPr/>
    </dgm:pt>
    <dgm:pt modelId="{DC9392F9-5C47-4913-9E30-F12286E48ECB}" type="pres">
      <dgm:prSet presAssocID="{D06815BE-8F0E-489F-A3F5-7ED562ECA983}" presName="sibTrans" presStyleLbl="sibTrans1D1" presStyleIdx="0" presStyleCnt="5"/>
      <dgm:spPr/>
    </dgm:pt>
    <dgm:pt modelId="{F5B6A5F1-B6D5-4CC8-8D6B-2F197778BC40}" type="pres">
      <dgm:prSet presAssocID="{A44D634E-E901-4680-9134-6E653376A730}" presName="node" presStyleLbl="node1" presStyleIdx="1" presStyleCnt="5">
        <dgm:presLayoutVars>
          <dgm:bulletEnabled val="1"/>
        </dgm:presLayoutVars>
      </dgm:prSet>
      <dgm:spPr/>
    </dgm:pt>
    <dgm:pt modelId="{7DBF0125-6C9B-47A0-9A0C-BD80DC38C972}" type="pres">
      <dgm:prSet presAssocID="{A44D634E-E901-4680-9134-6E653376A730}" presName="spNode" presStyleCnt="0"/>
      <dgm:spPr/>
    </dgm:pt>
    <dgm:pt modelId="{A01779B0-8EFA-4E78-9C43-029FAC3CE7D0}" type="pres">
      <dgm:prSet presAssocID="{A6E6705D-902D-4E33-A1B4-0A1E0B622498}" presName="sibTrans" presStyleLbl="sibTrans1D1" presStyleIdx="1" presStyleCnt="5"/>
      <dgm:spPr/>
    </dgm:pt>
    <dgm:pt modelId="{0B582B17-D61F-4E05-80F3-D7247B0E329F}" type="pres">
      <dgm:prSet presAssocID="{CCF337AB-63CC-4B32-A327-9513245C404A}" presName="node" presStyleLbl="node1" presStyleIdx="2" presStyleCnt="5">
        <dgm:presLayoutVars>
          <dgm:bulletEnabled val="1"/>
        </dgm:presLayoutVars>
      </dgm:prSet>
      <dgm:spPr/>
    </dgm:pt>
    <dgm:pt modelId="{1F7CFF3F-5FE7-4C69-B78C-780705A4C189}" type="pres">
      <dgm:prSet presAssocID="{CCF337AB-63CC-4B32-A327-9513245C404A}" presName="spNode" presStyleCnt="0"/>
      <dgm:spPr/>
    </dgm:pt>
    <dgm:pt modelId="{4DC180DD-9E2A-4E16-BCB2-6DF14F944058}" type="pres">
      <dgm:prSet presAssocID="{B73539F1-C4A6-4393-88AE-C6450E8A0A51}" presName="sibTrans" presStyleLbl="sibTrans1D1" presStyleIdx="2" presStyleCnt="5"/>
      <dgm:spPr/>
    </dgm:pt>
    <dgm:pt modelId="{042E067E-547E-4D36-A514-725C2FB950F6}" type="pres">
      <dgm:prSet presAssocID="{F417B72F-FF39-4CEB-A59B-1FE6D0F6878C}" presName="node" presStyleLbl="node1" presStyleIdx="3" presStyleCnt="5">
        <dgm:presLayoutVars>
          <dgm:bulletEnabled val="1"/>
        </dgm:presLayoutVars>
      </dgm:prSet>
      <dgm:spPr/>
    </dgm:pt>
    <dgm:pt modelId="{DD4A671F-BD1F-47B6-9825-721869069D85}" type="pres">
      <dgm:prSet presAssocID="{F417B72F-FF39-4CEB-A59B-1FE6D0F6878C}" presName="spNode" presStyleCnt="0"/>
      <dgm:spPr/>
    </dgm:pt>
    <dgm:pt modelId="{771A631B-596A-424B-81AE-F2204C6BBC6F}" type="pres">
      <dgm:prSet presAssocID="{CDB5CC49-3702-42E5-980B-777CCE458614}" presName="sibTrans" presStyleLbl="sibTrans1D1" presStyleIdx="3" presStyleCnt="5"/>
      <dgm:spPr/>
    </dgm:pt>
    <dgm:pt modelId="{5F5091AE-1686-4C7A-A553-081072FDE522}" type="pres">
      <dgm:prSet presAssocID="{89349624-CEC9-48DC-85B7-77AC9BD4CC61}" presName="node" presStyleLbl="node1" presStyleIdx="4" presStyleCnt="5">
        <dgm:presLayoutVars>
          <dgm:bulletEnabled val="1"/>
        </dgm:presLayoutVars>
      </dgm:prSet>
      <dgm:spPr/>
    </dgm:pt>
    <dgm:pt modelId="{DA62D4E0-1CF6-44DB-9774-9657DF039B1B}" type="pres">
      <dgm:prSet presAssocID="{89349624-CEC9-48DC-85B7-77AC9BD4CC61}" presName="spNode" presStyleCnt="0"/>
      <dgm:spPr/>
    </dgm:pt>
    <dgm:pt modelId="{07688070-804D-4B93-821D-7A083474CDF8}" type="pres">
      <dgm:prSet presAssocID="{EE54C3D4-AA92-4E4A-8190-24B8B003E931}" presName="sibTrans" presStyleLbl="sibTrans1D1" presStyleIdx="4" presStyleCnt="5"/>
      <dgm:spPr/>
    </dgm:pt>
  </dgm:ptLst>
  <dgm:cxnLst>
    <dgm:cxn modelId="{D1840130-60B2-4681-A183-183A4D227D52}" type="presOf" srcId="{A6E6705D-902D-4E33-A1B4-0A1E0B622498}" destId="{A01779B0-8EFA-4E78-9C43-029FAC3CE7D0}" srcOrd="0" destOrd="0" presId="urn:microsoft.com/office/officeart/2005/8/layout/cycle5"/>
    <dgm:cxn modelId="{B94E6B33-BFF3-49EE-867F-5A509CC0C7C0}" type="presOf" srcId="{EE54C3D4-AA92-4E4A-8190-24B8B003E931}" destId="{07688070-804D-4B93-821D-7A083474CDF8}" srcOrd="0" destOrd="0" presId="urn:microsoft.com/office/officeart/2005/8/layout/cycle5"/>
    <dgm:cxn modelId="{EC39C534-4FD5-4380-9237-96ED157351CF}" type="presOf" srcId="{CDB5CC49-3702-42E5-980B-777CCE458614}" destId="{771A631B-596A-424B-81AE-F2204C6BBC6F}" srcOrd="0" destOrd="0" presId="urn:microsoft.com/office/officeart/2005/8/layout/cycle5"/>
    <dgm:cxn modelId="{A860E45D-BDE8-4067-A1E4-7F8C6ECE844A}" type="presOf" srcId="{B73539F1-C4A6-4393-88AE-C6450E8A0A51}" destId="{4DC180DD-9E2A-4E16-BCB2-6DF14F944058}" srcOrd="0" destOrd="0" presId="urn:microsoft.com/office/officeart/2005/8/layout/cycle5"/>
    <dgm:cxn modelId="{F0805778-58D5-4122-B39D-3D4A40899422}" type="presOf" srcId="{F417B72F-FF39-4CEB-A59B-1FE6D0F6878C}" destId="{042E067E-547E-4D36-A514-725C2FB950F6}" srcOrd="0" destOrd="0" presId="urn:microsoft.com/office/officeart/2005/8/layout/cycle5"/>
    <dgm:cxn modelId="{EBDDC899-13A6-4954-A7F2-F31B46161844}" type="presOf" srcId="{A44D634E-E901-4680-9134-6E653376A730}" destId="{F5B6A5F1-B6D5-4CC8-8D6B-2F197778BC40}" srcOrd="0" destOrd="0" presId="urn:microsoft.com/office/officeart/2005/8/layout/cycle5"/>
    <dgm:cxn modelId="{1447CF9C-CD5E-4D4F-8487-50A4886A26EB}" srcId="{5BAB174C-DABC-4356-8917-D2E2B18A1518}" destId="{89349624-CEC9-48DC-85B7-77AC9BD4CC61}" srcOrd="4" destOrd="0" parTransId="{4DF4914B-E94D-4118-B319-4E43BAD662F4}" sibTransId="{EE54C3D4-AA92-4E4A-8190-24B8B003E931}"/>
    <dgm:cxn modelId="{EFEDAFB1-FF1B-45D2-A2D9-D9FDD433941C}" type="presOf" srcId="{E5A7FF0E-4A29-4FBB-BD18-D61405455DFA}" destId="{69B0BCBC-C6EB-4E51-AE64-A4F83E437137}" srcOrd="0" destOrd="0" presId="urn:microsoft.com/office/officeart/2005/8/layout/cycle5"/>
    <dgm:cxn modelId="{B2A1B1B9-FAB6-464D-8EBF-7A13E0389D9E}" type="presOf" srcId="{89349624-CEC9-48DC-85B7-77AC9BD4CC61}" destId="{5F5091AE-1686-4C7A-A553-081072FDE522}" srcOrd="0" destOrd="0" presId="urn:microsoft.com/office/officeart/2005/8/layout/cycle5"/>
    <dgm:cxn modelId="{ADE02ECC-D991-44F2-BCD2-8198EC07B050}" type="presOf" srcId="{5BAB174C-DABC-4356-8917-D2E2B18A1518}" destId="{F49FA684-2C02-483F-9852-695BF3BB789D}" srcOrd="0" destOrd="0" presId="urn:microsoft.com/office/officeart/2005/8/layout/cycle5"/>
    <dgm:cxn modelId="{772B94CD-7169-491C-81AA-6F52751B9CBD}" srcId="{5BAB174C-DABC-4356-8917-D2E2B18A1518}" destId="{E5A7FF0E-4A29-4FBB-BD18-D61405455DFA}" srcOrd="0" destOrd="0" parTransId="{DF876360-8C3F-4235-AA7E-181D6DB23C77}" sibTransId="{D06815BE-8F0E-489F-A3F5-7ED562ECA983}"/>
    <dgm:cxn modelId="{8D0FEFD1-0E16-4B4F-9DE1-5E6B1E6F1385}" srcId="{5BAB174C-DABC-4356-8917-D2E2B18A1518}" destId="{F417B72F-FF39-4CEB-A59B-1FE6D0F6878C}" srcOrd="3" destOrd="0" parTransId="{3299EBC1-879A-4E56-AA2A-D40FFC8B2907}" sibTransId="{CDB5CC49-3702-42E5-980B-777CCE458614}"/>
    <dgm:cxn modelId="{8E37C1D2-E147-475F-BCE8-797FB7548B97}" type="presOf" srcId="{CCF337AB-63CC-4B32-A327-9513245C404A}" destId="{0B582B17-D61F-4E05-80F3-D7247B0E329F}" srcOrd="0" destOrd="0" presId="urn:microsoft.com/office/officeart/2005/8/layout/cycle5"/>
    <dgm:cxn modelId="{8903B3D7-2B34-42A4-91F6-EE58368F6914}" srcId="{5BAB174C-DABC-4356-8917-D2E2B18A1518}" destId="{CCF337AB-63CC-4B32-A327-9513245C404A}" srcOrd="2" destOrd="0" parTransId="{3576471C-BB7B-41EB-B2B0-F76EFA8C4DD1}" sibTransId="{B73539F1-C4A6-4393-88AE-C6450E8A0A51}"/>
    <dgm:cxn modelId="{F85FA3D8-D6C6-493B-9906-2F015CCF4014}" srcId="{5BAB174C-DABC-4356-8917-D2E2B18A1518}" destId="{A44D634E-E901-4680-9134-6E653376A730}" srcOrd="1" destOrd="0" parTransId="{D708DB52-D782-45D3-A411-502EE069B475}" sibTransId="{A6E6705D-902D-4E33-A1B4-0A1E0B622498}"/>
    <dgm:cxn modelId="{991E6AF3-884D-4675-9510-3000E9DA11AA}" type="presOf" srcId="{D06815BE-8F0E-489F-A3F5-7ED562ECA983}" destId="{DC9392F9-5C47-4913-9E30-F12286E48ECB}" srcOrd="0" destOrd="0" presId="urn:microsoft.com/office/officeart/2005/8/layout/cycle5"/>
    <dgm:cxn modelId="{B5BA570D-7082-463C-A37C-DFF2C0B232FD}" type="presParOf" srcId="{F49FA684-2C02-483F-9852-695BF3BB789D}" destId="{69B0BCBC-C6EB-4E51-AE64-A4F83E437137}" srcOrd="0" destOrd="0" presId="urn:microsoft.com/office/officeart/2005/8/layout/cycle5"/>
    <dgm:cxn modelId="{7AF50A13-241A-4AC4-BCEC-E148C4B3740D}" type="presParOf" srcId="{F49FA684-2C02-483F-9852-695BF3BB789D}" destId="{EF00089D-D29C-403B-B978-558499C00CD9}" srcOrd="1" destOrd="0" presId="urn:microsoft.com/office/officeart/2005/8/layout/cycle5"/>
    <dgm:cxn modelId="{E5917054-FF1A-445C-8ADE-32D5E09B778A}" type="presParOf" srcId="{F49FA684-2C02-483F-9852-695BF3BB789D}" destId="{DC9392F9-5C47-4913-9E30-F12286E48ECB}" srcOrd="2" destOrd="0" presId="urn:microsoft.com/office/officeart/2005/8/layout/cycle5"/>
    <dgm:cxn modelId="{83A1166D-5BA6-4048-8606-281ABCDBADDC}" type="presParOf" srcId="{F49FA684-2C02-483F-9852-695BF3BB789D}" destId="{F5B6A5F1-B6D5-4CC8-8D6B-2F197778BC40}" srcOrd="3" destOrd="0" presId="urn:microsoft.com/office/officeart/2005/8/layout/cycle5"/>
    <dgm:cxn modelId="{27A114A3-AA4C-4D48-9F8D-8C0DFD5DC0DB}" type="presParOf" srcId="{F49FA684-2C02-483F-9852-695BF3BB789D}" destId="{7DBF0125-6C9B-47A0-9A0C-BD80DC38C972}" srcOrd="4" destOrd="0" presId="urn:microsoft.com/office/officeart/2005/8/layout/cycle5"/>
    <dgm:cxn modelId="{4091EAAE-EBAA-4B9C-BEBE-EFF5BC853922}" type="presParOf" srcId="{F49FA684-2C02-483F-9852-695BF3BB789D}" destId="{A01779B0-8EFA-4E78-9C43-029FAC3CE7D0}" srcOrd="5" destOrd="0" presId="urn:microsoft.com/office/officeart/2005/8/layout/cycle5"/>
    <dgm:cxn modelId="{24B70B86-B981-49DB-8FC5-4AA70A0BF699}" type="presParOf" srcId="{F49FA684-2C02-483F-9852-695BF3BB789D}" destId="{0B582B17-D61F-4E05-80F3-D7247B0E329F}" srcOrd="6" destOrd="0" presId="urn:microsoft.com/office/officeart/2005/8/layout/cycle5"/>
    <dgm:cxn modelId="{304D9004-229D-4552-94BF-79C5059C3796}" type="presParOf" srcId="{F49FA684-2C02-483F-9852-695BF3BB789D}" destId="{1F7CFF3F-5FE7-4C69-B78C-780705A4C189}" srcOrd="7" destOrd="0" presId="urn:microsoft.com/office/officeart/2005/8/layout/cycle5"/>
    <dgm:cxn modelId="{428D0353-877F-421F-80A9-507EA11D6A96}" type="presParOf" srcId="{F49FA684-2C02-483F-9852-695BF3BB789D}" destId="{4DC180DD-9E2A-4E16-BCB2-6DF14F944058}" srcOrd="8" destOrd="0" presId="urn:microsoft.com/office/officeart/2005/8/layout/cycle5"/>
    <dgm:cxn modelId="{91C1E70C-61AC-40B4-8C6D-AC25013A5D1C}" type="presParOf" srcId="{F49FA684-2C02-483F-9852-695BF3BB789D}" destId="{042E067E-547E-4D36-A514-725C2FB950F6}" srcOrd="9" destOrd="0" presId="urn:microsoft.com/office/officeart/2005/8/layout/cycle5"/>
    <dgm:cxn modelId="{BB8DE19B-7C59-4DAB-B886-8AFE75E19FD5}" type="presParOf" srcId="{F49FA684-2C02-483F-9852-695BF3BB789D}" destId="{DD4A671F-BD1F-47B6-9825-721869069D85}" srcOrd="10" destOrd="0" presId="urn:microsoft.com/office/officeart/2005/8/layout/cycle5"/>
    <dgm:cxn modelId="{E66D2FAC-6C98-4978-ACF7-ABCBE467751B}" type="presParOf" srcId="{F49FA684-2C02-483F-9852-695BF3BB789D}" destId="{771A631B-596A-424B-81AE-F2204C6BBC6F}" srcOrd="11" destOrd="0" presId="urn:microsoft.com/office/officeart/2005/8/layout/cycle5"/>
    <dgm:cxn modelId="{D08E616A-6BCC-46C3-9336-C0E0D0D738A4}" type="presParOf" srcId="{F49FA684-2C02-483F-9852-695BF3BB789D}" destId="{5F5091AE-1686-4C7A-A553-081072FDE522}" srcOrd="12" destOrd="0" presId="urn:microsoft.com/office/officeart/2005/8/layout/cycle5"/>
    <dgm:cxn modelId="{5DC5FDF8-8D5B-49A0-85C1-EFFC8DBE6654}" type="presParOf" srcId="{F49FA684-2C02-483F-9852-695BF3BB789D}" destId="{DA62D4E0-1CF6-44DB-9774-9657DF039B1B}" srcOrd="13" destOrd="0" presId="urn:microsoft.com/office/officeart/2005/8/layout/cycle5"/>
    <dgm:cxn modelId="{D6F4EDA9-C3E1-4AFF-88F9-3BC1347FAE88}" type="presParOf" srcId="{F49FA684-2C02-483F-9852-695BF3BB789D}" destId="{07688070-804D-4B93-821D-7A083474CDF8}"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343A36-37DD-4C92-8F11-C020C647DF92}" type="doc">
      <dgm:prSet loTypeId="urn:microsoft.com/office/officeart/2005/8/layout/vList4" loCatId="list" qsTypeId="urn:microsoft.com/office/officeart/2005/8/quickstyle/simple5" qsCatId="simple" csTypeId="urn:microsoft.com/office/officeart/2005/8/colors/accent1_1" csCatId="accent1" phldr="1"/>
      <dgm:spPr/>
      <dgm:t>
        <a:bodyPr/>
        <a:lstStyle/>
        <a:p>
          <a:endParaRPr lang="en-AU"/>
        </a:p>
      </dgm:t>
    </dgm:pt>
    <dgm:pt modelId="{49FAFD4C-25A9-4D8C-8F29-0227FA86C961}">
      <dgm:prSet phldrT="[Text]" custT="1"/>
      <dgm:spPr/>
      <dgm:t>
        <a:bodyPr/>
        <a:lstStyle/>
        <a:p>
          <a:r>
            <a:rPr lang="en-AU" sz="6100" b="1" dirty="0"/>
            <a:t>Indemnity</a:t>
          </a:r>
        </a:p>
      </dgm:t>
    </dgm:pt>
    <dgm:pt modelId="{557F6490-423E-4F05-84E3-44713145441F}" type="parTrans" cxnId="{6D37DDAD-AEC9-427A-BBE0-CC8258BE64D4}">
      <dgm:prSet/>
      <dgm:spPr/>
      <dgm:t>
        <a:bodyPr/>
        <a:lstStyle/>
        <a:p>
          <a:endParaRPr lang="en-AU"/>
        </a:p>
      </dgm:t>
    </dgm:pt>
    <dgm:pt modelId="{2408F587-28DB-4382-B0CF-BD87304D6493}" type="sibTrans" cxnId="{6D37DDAD-AEC9-427A-BBE0-CC8258BE64D4}">
      <dgm:prSet/>
      <dgm:spPr/>
      <dgm:t>
        <a:bodyPr/>
        <a:lstStyle/>
        <a:p>
          <a:endParaRPr lang="en-AU"/>
        </a:p>
      </dgm:t>
    </dgm:pt>
    <dgm:pt modelId="{6688F391-8E17-412B-AC5E-B48EA1D15749}" type="pres">
      <dgm:prSet presAssocID="{AE343A36-37DD-4C92-8F11-C020C647DF92}" presName="linear" presStyleCnt="0">
        <dgm:presLayoutVars>
          <dgm:dir/>
          <dgm:resizeHandles val="exact"/>
        </dgm:presLayoutVars>
      </dgm:prSet>
      <dgm:spPr/>
    </dgm:pt>
    <dgm:pt modelId="{A624026B-B0A3-445B-A6BE-EBA4492F679B}" type="pres">
      <dgm:prSet presAssocID="{49FAFD4C-25A9-4D8C-8F29-0227FA86C961}" presName="comp" presStyleCnt="0"/>
      <dgm:spPr/>
    </dgm:pt>
    <dgm:pt modelId="{2410FF1B-E20D-4DEE-B912-1E58039F93CA}" type="pres">
      <dgm:prSet presAssocID="{49FAFD4C-25A9-4D8C-8F29-0227FA86C961}" presName="box" presStyleLbl="node1" presStyleIdx="0" presStyleCnt="1"/>
      <dgm:spPr/>
    </dgm:pt>
    <dgm:pt modelId="{4B2D3C2A-AB2C-4217-8D73-E6F0B50B8342}" type="pres">
      <dgm:prSet presAssocID="{49FAFD4C-25A9-4D8C-8F29-0227FA86C961}" presName="img" presStyleLbl="fgImgPlace1" presStyleIdx="0" presStyleCnt="1"/>
      <dgm:spPr>
        <a:blipFill rotWithShape="1">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pt>
    <dgm:pt modelId="{4F4622C4-790D-4F7A-B993-5986B9453AB2}" type="pres">
      <dgm:prSet presAssocID="{49FAFD4C-25A9-4D8C-8F29-0227FA86C961}" presName="text" presStyleLbl="node1" presStyleIdx="0" presStyleCnt="1">
        <dgm:presLayoutVars>
          <dgm:bulletEnabled val="1"/>
        </dgm:presLayoutVars>
      </dgm:prSet>
      <dgm:spPr/>
    </dgm:pt>
  </dgm:ptLst>
  <dgm:cxnLst>
    <dgm:cxn modelId="{2B48EC71-5CA0-4D89-8833-218C802D46F9}" type="presOf" srcId="{AE343A36-37DD-4C92-8F11-C020C647DF92}" destId="{6688F391-8E17-412B-AC5E-B48EA1D15749}" srcOrd="0" destOrd="0" presId="urn:microsoft.com/office/officeart/2005/8/layout/vList4"/>
    <dgm:cxn modelId="{A7604CA8-8101-461B-8723-3F975187A28B}" type="presOf" srcId="{49FAFD4C-25A9-4D8C-8F29-0227FA86C961}" destId="{4F4622C4-790D-4F7A-B993-5986B9453AB2}" srcOrd="1" destOrd="0" presId="urn:microsoft.com/office/officeart/2005/8/layout/vList4"/>
    <dgm:cxn modelId="{6D37DDAD-AEC9-427A-BBE0-CC8258BE64D4}" srcId="{AE343A36-37DD-4C92-8F11-C020C647DF92}" destId="{49FAFD4C-25A9-4D8C-8F29-0227FA86C961}" srcOrd="0" destOrd="0" parTransId="{557F6490-423E-4F05-84E3-44713145441F}" sibTransId="{2408F587-28DB-4382-B0CF-BD87304D6493}"/>
    <dgm:cxn modelId="{0CD9A3BE-C714-4F3B-8FF1-313AF1EFD3F8}" type="presOf" srcId="{49FAFD4C-25A9-4D8C-8F29-0227FA86C961}" destId="{2410FF1B-E20D-4DEE-B912-1E58039F93CA}" srcOrd="0" destOrd="0" presId="urn:microsoft.com/office/officeart/2005/8/layout/vList4"/>
    <dgm:cxn modelId="{3F2FDB87-86D5-48FF-80C0-C68C258905EA}" type="presParOf" srcId="{6688F391-8E17-412B-AC5E-B48EA1D15749}" destId="{A624026B-B0A3-445B-A6BE-EBA4492F679B}" srcOrd="0" destOrd="0" presId="urn:microsoft.com/office/officeart/2005/8/layout/vList4"/>
    <dgm:cxn modelId="{3DFABA20-A33B-471B-A23A-3ACA222D8695}" type="presParOf" srcId="{A624026B-B0A3-445B-A6BE-EBA4492F679B}" destId="{2410FF1B-E20D-4DEE-B912-1E58039F93CA}" srcOrd="0" destOrd="0" presId="urn:microsoft.com/office/officeart/2005/8/layout/vList4"/>
    <dgm:cxn modelId="{5CE45501-F3C8-4E8E-A8BB-5AE7BDB51DC6}" type="presParOf" srcId="{A624026B-B0A3-445B-A6BE-EBA4492F679B}" destId="{4B2D3C2A-AB2C-4217-8D73-E6F0B50B8342}" srcOrd="1" destOrd="0" presId="urn:microsoft.com/office/officeart/2005/8/layout/vList4"/>
    <dgm:cxn modelId="{AD755544-5E2B-4551-94F6-0B30ADEB4E3E}" type="presParOf" srcId="{A624026B-B0A3-445B-A6BE-EBA4492F679B}" destId="{4F4622C4-790D-4F7A-B993-5986B9453AB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343A36-37DD-4C92-8F11-C020C647DF92}" type="doc">
      <dgm:prSet loTypeId="urn:microsoft.com/office/officeart/2005/8/layout/vList4" loCatId="list" qsTypeId="urn:microsoft.com/office/officeart/2005/8/quickstyle/simple5" qsCatId="simple" csTypeId="urn:microsoft.com/office/officeart/2005/8/colors/accent1_1" csCatId="accent1" phldr="1"/>
      <dgm:spPr/>
      <dgm:t>
        <a:bodyPr/>
        <a:lstStyle/>
        <a:p>
          <a:endParaRPr lang="en-AU"/>
        </a:p>
      </dgm:t>
    </dgm:pt>
    <dgm:pt modelId="{E1E5841F-ECA0-4C23-AE4F-E340E82B53FF}">
      <dgm:prSet phldrT="[Text]"/>
      <dgm:spPr/>
      <dgm:t>
        <a:bodyPr/>
        <a:lstStyle/>
        <a:p>
          <a:r>
            <a:rPr lang="en-US" b="1" dirty="0"/>
            <a:t>Affordability /Sustainability</a:t>
          </a:r>
          <a:endParaRPr lang="en-AU" b="1" dirty="0"/>
        </a:p>
      </dgm:t>
    </dgm:pt>
    <dgm:pt modelId="{8BECFCB4-3014-4961-A2BC-C4B084342AB7}" type="parTrans" cxnId="{F04DD203-95B5-4B66-95C2-B5D04EAB8E1D}">
      <dgm:prSet/>
      <dgm:spPr/>
      <dgm:t>
        <a:bodyPr/>
        <a:lstStyle/>
        <a:p>
          <a:endParaRPr lang="en-AU"/>
        </a:p>
      </dgm:t>
    </dgm:pt>
    <dgm:pt modelId="{8BD730B9-E18C-4FFB-84DD-B94081B2F2A4}" type="sibTrans" cxnId="{F04DD203-95B5-4B66-95C2-B5D04EAB8E1D}">
      <dgm:prSet/>
      <dgm:spPr/>
      <dgm:t>
        <a:bodyPr/>
        <a:lstStyle/>
        <a:p>
          <a:endParaRPr lang="en-AU"/>
        </a:p>
      </dgm:t>
    </dgm:pt>
    <dgm:pt modelId="{6688F391-8E17-412B-AC5E-B48EA1D15749}" type="pres">
      <dgm:prSet presAssocID="{AE343A36-37DD-4C92-8F11-C020C647DF92}" presName="linear" presStyleCnt="0">
        <dgm:presLayoutVars>
          <dgm:dir/>
          <dgm:resizeHandles val="exact"/>
        </dgm:presLayoutVars>
      </dgm:prSet>
      <dgm:spPr/>
    </dgm:pt>
    <dgm:pt modelId="{93223BD4-1101-454B-A560-3C51E70C9576}" type="pres">
      <dgm:prSet presAssocID="{E1E5841F-ECA0-4C23-AE4F-E340E82B53FF}" presName="comp" presStyleCnt="0"/>
      <dgm:spPr/>
    </dgm:pt>
    <dgm:pt modelId="{28EB1F86-AEB6-44D6-99C2-1B15CC94A559}" type="pres">
      <dgm:prSet presAssocID="{E1E5841F-ECA0-4C23-AE4F-E340E82B53FF}" presName="box" presStyleLbl="node1" presStyleIdx="0" presStyleCnt="1"/>
      <dgm:spPr/>
    </dgm:pt>
    <dgm:pt modelId="{3014D4EB-410A-48E0-BF6B-B0DB9FA58C8B}" type="pres">
      <dgm:prSet presAssocID="{E1E5841F-ECA0-4C23-AE4F-E340E82B53FF}" presName="img" presStyleLbl="fgImgPlace1" presStyleIdx="0" presStyleCnt="1"/>
      <dgm:spPr>
        <a:blipFill rotWithShape="1">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pt>
    <dgm:pt modelId="{CDBB3088-E151-46BA-BA23-1E71215F7BAC}" type="pres">
      <dgm:prSet presAssocID="{E1E5841F-ECA0-4C23-AE4F-E340E82B53FF}" presName="text" presStyleLbl="node1" presStyleIdx="0" presStyleCnt="1">
        <dgm:presLayoutVars>
          <dgm:bulletEnabled val="1"/>
        </dgm:presLayoutVars>
      </dgm:prSet>
      <dgm:spPr/>
    </dgm:pt>
  </dgm:ptLst>
  <dgm:cxnLst>
    <dgm:cxn modelId="{F04DD203-95B5-4B66-95C2-B5D04EAB8E1D}" srcId="{AE343A36-37DD-4C92-8F11-C020C647DF92}" destId="{E1E5841F-ECA0-4C23-AE4F-E340E82B53FF}" srcOrd="0" destOrd="0" parTransId="{8BECFCB4-3014-4961-A2BC-C4B084342AB7}" sibTransId="{8BD730B9-E18C-4FFB-84DD-B94081B2F2A4}"/>
    <dgm:cxn modelId="{2B48EC71-5CA0-4D89-8833-218C802D46F9}" type="presOf" srcId="{AE343A36-37DD-4C92-8F11-C020C647DF92}" destId="{6688F391-8E17-412B-AC5E-B48EA1D15749}" srcOrd="0" destOrd="0" presId="urn:microsoft.com/office/officeart/2005/8/layout/vList4"/>
    <dgm:cxn modelId="{08A37AD3-00F0-41AE-AE2A-27F473C28FA4}" type="presOf" srcId="{E1E5841F-ECA0-4C23-AE4F-E340E82B53FF}" destId="{28EB1F86-AEB6-44D6-99C2-1B15CC94A559}" srcOrd="0" destOrd="0" presId="urn:microsoft.com/office/officeart/2005/8/layout/vList4"/>
    <dgm:cxn modelId="{0F953BE4-3895-4132-AF55-6655FB67FEBF}" type="presOf" srcId="{E1E5841F-ECA0-4C23-AE4F-E340E82B53FF}" destId="{CDBB3088-E151-46BA-BA23-1E71215F7BAC}" srcOrd="1" destOrd="0" presId="urn:microsoft.com/office/officeart/2005/8/layout/vList4"/>
    <dgm:cxn modelId="{992FB2DF-7ACE-4323-A95E-9CEDB145BDFB}" type="presParOf" srcId="{6688F391-8E17-412B-AC5E-B48EA1D15749}" destId="{93223BD4-1101-454B-A560-3C51E70C9576}" srcOrd="0" destOrd="0" presId="urn:microsoft.com/office/officeart/2005/8/layout/vList4"/>
    <dgm:cxn modelId="{9DC1ED50-1F10-4D14-8254-9693DE4CFD2D}" type="presParOf" srcId="{93223BD4-1101-454B-A560-3C51E70C9576}" destId="{28EB1F86-AEB6-44D6-99C2-1B15CC94A559}" srcOrd="0" destOrd="0" presId="urn:microsoft.com/office/officeart/2005/8/layout/vList4"/>
    <dgm:cxn modelId="{162A2550-3835-447D-BB3B-E999BB5BFD3E}" type="presParOf" srcId="{93223BD4-1101-454B-A560-3C51E70C9576}" destId="{3014D4EB-410A-48E0-BF6B-B0DB9FA58C8B}" srcOrd="1" destOrd="0" presId="urn:microsoft.com/office/officeart/2005/8/layout/vList4"/>
    <dgm:cxn modelId="{AB08B573-0872-49F5-82B7-BD88CA42603E}" type="presParOf" srcId="{93223BD4-1101-454B-A560-3C51E70C9576}" destId="{CDBB3088-E151-46BA-BA23-1E71215F7BAC}"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E343A36-37DD-4C92-8F11-C020C647DF92}" type="doc">
      <dgm:prSet loTypeId="urn:microsoft.com/office/officeart/2005/8/layout/vList4" loCatId="list" qsTypeId="urn:microsoft.com/office/officeart/2005/8/quickstyle/simple5" qsCatId="simple" csTypeId="urn:microsoft.com/office/officeart/2005/8/colors/accent1_1" csCatId="accent1" phldr="1"/>
      <dgm:spPr/>
      <dgm:t>
        <a:bodyPr/>
        <a:lstStyle/>
        <a:p>
          <a:endParaRPr lang="en-AU"/>
        </a:p>
      </dgm:t>
    </dgm:pt>
    <dgm:pt modelId="{49FAFD4C-25A9-4D8C-8F29-0227FA86C961}">
      <dgm:prSet phldrT="[Text]"/>
      <dgm:spPr/>
      <dgm:t>
        <a:bodyPr/>
        <a:lstStyle/>
        <a:p>
          <a:r>
            <a:rPr lang="en-AU" b="1" dirty="0"/>
            <a:t>Under insurance</a:t>
          </a:r>
        </a:p>
      </dgm:t>
    </dgm:pt>
    <dgm:pt modelId="{557F6490-423E-4F05-84E3-44713145441F}" type="parTrans" cxnId="{6D37DDAD-AEC9-427A-BBE0-CC8258BE64D4}">
      <dgm:prSet/>
      <dgm:spPr/>
      <dgm:t>
        <a:bodyPr/>
        <a:lstStyle/>
        <a:p>
          <a:endParaRPr lang="en-AU"/>
        </a:p>
      </dgm:t>
    </dgm:pt>
    <dgm:pt modelId="{2408F587-28DB-4382-B0CF-BD87304D6493}" type="sibTrans" cxnId="{6D37DDAD-AEC9-427A-BBE0-CC8258BE64D4}">
      <dgm:prSet/>
      <dgm:spPr/>
      <dgm:t>
        <a:bodyPr/>
        <a:lstStyle/>
        <a:p>
          <a:endParaRPr lang="en-AU"/>
        </a:p>
      </dgm:t>
    </dgm:pt>
    <dgm:pt modelId="{6688F391-8E17-412B-AC5E-B48EA1D15749}" type="pres">
      <dgm:prSet presAssocID="{AE343A36-37DD-4C92-8F11-C020C647DF92}" presName="linear" presStyleCnt="0">
        <dgm:presLayoutVars>
          <dgm:dir/>
          <dgm:resizeHandles val="exact"/>
        </dgm:presLayoutVars>
      </dgm:prSet>
      <dgm:spPr/>
    </dgm:pt>
    <dgm:pt modelId="{A624026B-B0A3-445B-A6BE-EBA4492F679B}" type="pres">
      <dgm:prSet presAssocID="{49FAFD4C-25A9-4D8C-8F29-0227FA86C961}" presName="comp" presStyleCnt="0"/>
      <dgm:spPr/>
    </dgm:pt>
    <dgm:pt modelId="{2410FF1B-E20D-4DEE-B912-1E58039F93CA}" type="pres">
      <dgm:prSet presAssocID="{49FAFD4C-25A9-4D8C-8F29-0227FA86C961}" presName="box" presStyleLbl="node1" presStyleIdx="0" presStyleCnt="1"/>
      <dgm:spPr/>
    </dgm:pt>
    <dgm:pt modelId="{4B2D3C2A-AB2C-4217-8D73-E6F0B50B8342}" type="pres">
      <dgm:prSet presAssocID="{49FAFD4C-25A9-4D8C-8F29-0227FA86C961}" presName="img" presStyleLbl="fgImgPlace1" presStyleIdx="0" presStyleCnt="1"/>
      <dgm:spPr>
        <a:blipFill rotWithShape="1">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pt>
    <dgm:pt modelId="{4F4622C4-790D-4F7A-B993-5986B9453AB2}" type="pres">
      <dgm:prSet presAssocID="{49FAFD4C-25A9-4D8C-8F29-0227FA86C961}" presName="text" presStyleLbl="node1" presStyleIdx="0" presStyleCnt="1">
        <dgm:presLayoutVars>
          <dgm:bulletEnabled val="1"/>
        </dgm:presLayoutVars>
      </dgm:prSet>
      <dgm:spPr/>
    </dgm:pt>
  </dgm:ptLst>
  <dgm:cxnLst>
    <dgm:cxn modelId="{2B48EC71-5CA0-4D89-8833-218C802D46F9}" type="presOf" srcId="{AE343A36-37DD-4C92-8F11-C020C647DF92}" destId="{6688F391-8E17-412B-AC5E-B48EA1D15749}" srcOrd="0" destOrd="0" presId="urn:microsoft.com/office/officeart/2005/8/layout/vList4"/>
    <dgm:cxn modelId="{A7604CA8-8101-461B-8723-3F975187A28B}" type="presOf" srcId="{49FAFD4C-25A9-4D8C-8F29-0227FA86C961}" destId="{4F4622C4-790D-4F7A-B993-5986B9453AB2}" srcOrd="1" destOrd="0" presId="urn:microsoft.com/office/officeart/2005/8/layout/vList4"/>
    <dgm:cxn modelId="{6D37DDAD-AEC9-427A-BBE0-CC8258BE64D4}" srcId="{AE343A36-37DD-4C92-8F11-C020C647DF92}" destId="{49FAFD4C-25A9-4D8C-8F29-0227FA86C961}" srcOrd="0" destOrd="0" parTransId="{557F6490-423E-4F05-84E3-44713145441F}" sibTransId="{2408F587-28DB-4382-B0CF-BD87304D6493}"/>
    <dgm:cxn modelId="{0CD9A3BE-C714-4F3B-8FF1-313AF1EFD3F8}" type="presOf" srcId="{49FAFD4C-25A9-4D8C-8F29-0227FA86C961}" destId="{2410FF1B-E20D-4DEE-B912-1E58039F93CA}" srcOrd="0" destOrd="0" presId="urn:microsoft.com/office/officeart/2005/8/layout/vList4"/>
    <dgm:cxn modelId="{3F2FDB87-86D5-48FF-80C0-C68C258905EA}" type="presParOf" srcId="{6688F391-8E17-412B-AC5E-B48EA1D15749}" destId="{A624026B-B0A3-445B-A6BE-EBA4492F679B}" srcOrd="0" destOrd="0" presId="urn:microsoft.com/office/officeart/2005/8/layout/vList4"/>
    <dgm:cxn modelId="{3DFABA20-A33B-471B-A23A-3ACA222D8695}" type="presParOf" srcId="{A624026B-B0A3-445B-A6BE-EBA4492F679B}" destId="{2410FF1B-E20D-4DEE-B912-1E58039F93CA}" srcOrd="0" destOrd="0" presId="urn:microsoft.com/office/officeart/2005/8/layout/vList4"/>
    <dgm:cxn modelId="{5CE45501-F3C8-4E8E-A8BB-5AE7BDB51DC6}" type="presParOf" srcId="{A624026B-B0A3-445B-A6BE-EBA4492F679B}" destId="{4B2D3C2A-AB2C-4217-8D73-E6F0B50B8342}" srcOrd="1" destOrd="0" presId="urn:microsoft.com/office/officeart/2005/8/layout/vList4"/>
    <dgm:cxn modelId="{AD755544-5E2B-4551-94F6-0B30ADEB4E3E}" type="presParOf" srcId="{A624026B-B0A3-445B-A6BE-EBA4492F679B}" destId="{4F4622C4-790D-4F7A-B993-5986B9453AB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E343A36-37DD-4C92-8F11-C020C647DF92}" type="doc">
      <dgm:prSet loTypeId="urn:microsoft.com/office/officeart/2005/8/layout/vList4" loCatId="list" qsTypeId="urn:microsoft.com/office/officeart/2005/8/quickstyle/simple5" qsCatId="simple" csTypeId="urn:microsoft.com/office/officeart/2005/8/colors/accent1_1" csCatId="accent1" phldr="1"/>
      <dgm:spPr/>
      <dgm:t>
        <a:bodyPr/>
        <a:lstStyle/>
        <a:p>
          <a:endParaRPr lang="en-AU"/>
        </a:p>
      </dgm:t>
    </dgm:pt>
    <dgm:pt modelId="{E1E5841F-ECA0-4C23-AE4F-E340E82B53FF}">
      <dgm:prSet phldrT="[Text]"/>
      <dgm:spPr/>
      <dgm:t>
        <a:bodyPr/>
        <a:lstStyle/>
        <a:p>
          <a:r>
            <a:rPr lang="en-US" b="1" dirty="0"/>
            <a:t>Over insurance</a:t>
          </a:r>
          <a:endParaRPr lang="en-AU" b="1" dirty="0"/>
        </a:p>
      </dgm:t>
    </dgm:pt>
    <dgm:pt modelId="{8BECFCB4-3014-4961-A2BC-C4B084342AB7}" type="parTrans" cxnId="{F04DD203-95B5-4B66-95C2-B5D04EAB8E1D}">
      <dgm:prSet/>
      <dgm:spPr/>
      <dgm:t>
        <a:bodyPr/>
        <a:lstStyle/>
        <a:p>
          <a:endParaRPr lang="en-AU"/>
        </a:p>
      </dgm:t>
    </dgm:pt>
    <dgm:pt modelId="{8BD730B9-E18C-4FFB-84DD-B94081B2F2A4}" type="sibTrans" cxnId="{F04DD203-95B5-4B66-95C2-B5D04EAB8E1D}">
      <dgm:prSet/>
      <dgm:spPr/>
      <dgm:t>
        <a:bodyPr/>
        <a:lstStyle/>
        <a:p>
          <a:endParaRPr lang="en-AU"/>
        </a:p>
      </dgm:t>
    </dgm:pt>
    <dgm:pt modelId="{6688F391-8E17-412B-AC5E-B48EA1D15749}" type="pres">
      <dgm:prSet presAssocID="{AE343A36-37DD-4C92-8F11-C020C647DF92}" presName="linear" presStyleCnt="0">
        <dgm:presLayoutVars>
          <dgm:dir/>
          <dgm:resizeHandles val="exact"/>
        </dgm:presLayoutVars>
      </dgm:prSet>
      <dgm:spPr/>
    </dgm:pt>
    <dgm:pt modelId="{93223BD4-1101-454B-A560-3C51E70C9576}" type="pres">
      <dgm:prSet presAssocID="{E1E5841F-ECA0-4C23-AE4F-E340E82B53FF}" presName="comp" presStyleCnt="0"/>
      <dgm:spPr/>
    </dgm:pt>
    <dgm:pt modelId="{28EB1F86-AEB6-44D6-99C2-1B15CC94A559}" type="pres">
      <dgm:prSet presAssocID="{E1E5841F-ECA0-4C23-AE4F-E340E82B53FF}" presName="box" presStyleLbl="node1" presStyleIdx="0" presStyleCnt="1"/>
      <dgm:spPr/>
    </dgm:pt>
    <dgm:pt modelId="{3014D4EB-410A-48E0-BF6B-B0DB9FA58C8B}" type="pres">
      <dgm:prSet presAssocID="{E1E5841F-ECA0-4C23-AE4F-E340E82B53FF}" presName="img" presStyleLbl="fgImgPlace1" presStyleIdx="0" presStyleCnt="1"/>
      <dgm:spPr>
        <a:blipFill rotWithShape="1">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pt>
    <dgm:pt modelId="{CDBB3088-E151-46BA-BA23-1E71215F7BAC}" type="pres">
      <dgm:prSet presAssocID="{E1E5841F-ECA0-4C23-AE4F-E340E82B53FF}" presName="text" presStyleLbl="node1" presStyleIdx="0" presStyleCnt="1">
        <dgm:presLayoutVars>
          <dgm:bulletEnabled val="1"/>
        </dgm:presLayoutVars>
      </dgm:prSet>
      <dgm:spPr/>
    </dgm:pt>
  </dgm:ptLst>
  <dgm:cxnLst>
    <dgm:cxn modelId="{F04DD203-95B5-4B66-95C2-B5D04EAB8E1D}" srcId="{AE343A36-37DD-4C92-8F11-C020C647DF92}" destId="{E1E5841F-ECA0-4C23-AE4F-E340E82B53FF}" srcOrd="0" destOrd="0" parTransId="{8BECFCB4-3014-4961-A2BC-C4B084342AB7}" sibTransId="{8BD730B9-E18C-4FFB-84DD-B94081B2F2A4}"/>
    <dgm:cxn modelId="{2B48EC71-5CA0-4D89-8833-218C802D46F9}" type="presOf" srcId="{AE343A36-37DD-4C92-8F11-C020C647DF92}" destId="{6688F391-8E17-412B-AC5E-B48EA1D15749}" srcOrd="0" destOrd="0" presId="urn:microsoft.com/office/officeart/2005/8/layout/vList4"/>
    <dgm:cxn modelId="{08A37AD3-00F0-41AE-AE2A-27F473C28FA4}" type="presOf" srcId="{E1E5841F-ECA0-4C23-AE4F-E340E82B53FF}" destId="{28EB1F86-AEB6-44D6-99C2-1B15CC94A559}" srcOrd="0" destOrd="0" presId="urn:microsoft.com/office/officeart/2005/8/layout/vList4"/>
    <dgm:cxn modelId="{0F953BE4-3895-4132-AF55-6655FB67FEBF}" type="presOf" srcId="{E1E5841F-ECA0-4C23-AE4F-E340E82B53FF}" destId="{CDBB3088-E151-46BA-BA23-1E71215F7BAC}" srcOrd="1" destOrd="0" presId="urn:microsoft.com/office/officeart/2005/8/layout/vList4"/>
    <dgm:cxn modelId="{992FB2DF-7ACE-4323-A95E-9CEDB145BDFB}" type="presParOf" srcId="{6688F391-8E17-412B-AC5E-B48EA1D15749}" destId="{93223BD4-1101-454B-A560-3C51E70C9576}" srcOrd="0" destOrd="0" presId="urn:microsoft.com/office/officeart/2005/8/layout/vList4"/>
    <dgm:cxn modelId="{9DC1ED50-1F10-4D14-8254-9693DE4CFD2D}" type="presParOf" srcId="{93223BD4-1101-454B-A560-3C51E70C9576}" destId="{28EB1F86-AEB6-44D6-99C2-1B15CC94A559}" srcOrd="0" destOrd="0" presId="urn:microsoft.com/office/officeart/2005/8/layout/vList4"/>
    <dgm:cxn modelId="{162A2550-3835-447D-BB3B-E999BB5BFD3E}" type="presParOf" srcId="{93223BD4-1101-454B-A560-3C51E70C9576}" destId="{3014D4EB-410A-48E0-BF6B-B0DB9FA58C8B}" srcOrd="1" destOrd="0" presId="urn:microsoft.com/office/officeart/2005/8/layout/vList4"/>
    <dgm:cxn modelId="{AB08B573-0872-49F5-82B7-BD88CA42603E}" type="presParOf" srcId="{93223BD4-1101-454B-A560-3C51E70C9576}" destId="{CDBB3088-E151-46BA-BA23-1E71215F7BAC}"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0FF1B-E20D-4DEE-B912-1E58039F93CA}">
      <dsp:nvSpPr>
        <dsp:cNvPr id="0" name=""/>
        <dsp:cNvSpPr/>
      </dsp:nvSpPr>
      <dsp:spPr>
        <a:xfrm>
          <a:off x="0" y="0"/>
          <a:ext cx="8841400" cy="22010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t>Challenge</a:t>
          </a:r>
          <a:endParaRPr lang="en-AU" sz="1900" b="1" kern="1200"/>
        </a:p>
        <a:p>
          <a:pPr marL="114300" lvl="1" indent="-114300" algn="l" defTabSz="666750">
            <a:lnSpc>
              <a:spcPct val="90000"/>
            </a:lnSpc>
            <a:spcBef>
              <a:spcPct val="0"/>
            </a:spcBef>
            <a:spcAft>
              <a:spcPct val="15000"/>
            </a:spcAft>
            <a:buChar char="•"/>
          </a:pPr>
          <a:r>
            <a:rPr lang="en-US" sz="1500" kern="1200"/>
            <a:t>Previously business income was not offset</a:t>
          </a:r>
          <a:endParaRPr lang="en-AU" sz="1500" kern="1200" dirty="0"/>
        </a:p>
        <a:p>
          <a:pPr marL="114300" lvl="1" indent="-114300" algn="l" defTabSz="666750">
            <a:lnSpc>
              <a:spcPct val="90000"/>
            </a:lnSpc>
            <a:spcBef>
              <a:spcPct val="0"/>
            </a:spcBef>
            <a:spcAft>
              <a:spcPct val="15000"/>
            </a:spcAft>
            <a:buChar char="•"/>
          </a:pPr>
          <a:r>
            <a:rPr lang="en-US" sz="1500" kern="1200"/>
            <a:t>Assess business income on ongoing basis</a:t>
          </a:r>
          <a:endParaRPr lang="en-AU" sz="1500" kern="1200"/>
        </a:p>
        <a:p>
          <a:pPr marL="114300" lvl="1" indent="-114300" algn="l" defTabSz="666750">
            <a:lnSpc>
              <a:spcPct val="90000"/>
            </a:lnSpc>
            <a:spcBef>
              <a:spcPct val="0"/>
            </a:spcBef>
            <a:spcAft>
              <a:spcPct val="15000"/>
            </a:spcAft>
            <a:buChar char="•"/>
          </a:pPr>
          <a:r>
            <a:rPr lang="en-US" sz="1500" kern="1200"/>
            <a:t>Assess financial information of business</a:t>
          </a:r>
          <a:endParaRPr lang="en-AU" sz="1500" kern="1200"/>
        </a:p>
        <a:p>
          <a:pPr marL="114300" lvl="1" indent="-114300" algn="l" defTabSz="666750">
            <a:lnSpc>
              <a:spcPct val="90000"/>
            </a:lnSpc>
            <a:spcBef>
              <a:spcPct val="0"/>
            </a:spcBef>
            <a:spcAft>
              <a:spcPct val="15000"/>
            </a:spcAft>
            <a:buChar char="•"/>
          </a:pPr>
          <a:r>
            <a:rPr lang="en-US" sz="1500" kern="1200"/>
            <a:t>Policy terms may vary – PDI may be either 12 or 24 months</a:t>
          </a:r>
          <a:endParaRPr lang="en-AU" sz="1500" kern="1200"/>
        </a:p>
        <a:p>
          <a:pPr marL="114300" lvl="1" indent="-114300" algn="l" defTabSz="666750">
            <a:lnSpc>
              <a:spcPct val="90000"/>
            </a:lnSpc>
            <a:spcBef>
              <a:spcPct val="0"/>
            </a:spcBef>
            <a:spcAft>
              <a:spcPct val="15000"/>
            </a:spcAft>
            <a:buChar char="•"/>
          </a:pPr>
          <a:r>
            <a:rPr lang="en-US" sz="1500" kern="1200"/>
            <a:t>Access to Forensic Accountant</a:t>
          </a:r>
          <a:endParaRPr lang="en-AU" sz="1500" kern="1200"/>
        </a:p>
        <a:p>
          <a:pPr marL="114300" lvl="1" indent="-114300" algn="l" defTabSz="666750">
            <a:lnSpc>
              <a:spcPct val="90000"/>
            </a:lnSpc>
            <a:spcBef>
              <a:spcPct val="0"/>
            </a:spcBef>
            <a:spcAft>
              <a:spcPct val="15000"/>
            </a:spcAft>
            <a:buChar char="•"/>
          </a:pPr>
          <a:r>
            <a:rPr lang="en-US" sz="1500" kern="1200"/>
            <a:t>Feedback to underwriting team</a:t>
          </a:r>
          <a:endParaRPr lang="en-AU" sz="1500" kern="1200"/>
        </a:p>
        <a:p>
          <a:pPr marL="114300" lvl="1" indent="-114300" algn="l" defTabSz="666750">
            <a:lnSpc>
              <a:spcPct val="90000"/>
            </a:lnSpc>
            <a:spcBef>
              <a:spcPct val="0"/>
            </a:spcBef>
            <a:spcAft>
              <a:spcPct val="15000"/>
            </a:spcAft>
            <a:buChar char="•"/>
          </a:pPr>
          <a:endParaRPr lang="en-AU" sz="1500" kern="1200"/>
        </a:p>
      </dsp:txBody>
      <dsp:txXfrm>
        <a:off x="1988387" y="0"/>
        <a:ext cx="6853012" cy="2201072"/>
      </dsp:txXfrm>
    </dsp:sp>
    <dsp:sp modelId="{4B2D3C2A-AB2C-4217-8D73-E6F0B50B8342}">
      <dsp:nvSpPr>
        <dsp:cNvPr id="0" name=""/>
        <dsp:cNvSpPr/>
      </dsp:nvSpPr>
      <dsp:spPr>
        <a:xfrm>
          <a:off x="220107" y="220107"/>
          <a:ext cx="1768280" cy="1760857"/>
        </a:xfrm>
        <a:prstGeom prst="roundRect">
          <a:avLst>
            <a:gd name="adj" fmla="val 10000"/>
          </a:avLst>
        </a:prstGeom>
        <a:blipFill rotWithShape="1">
          <a:blip xmlns:r="http://schemas.openxmlformats.org/officeDocument/2006/relationships" r:embed="rId1"/>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8EB1F86-AEB6-44D6-99C2-1B15CC94A559}">
      <dsp:nvSpPr>
        <dsp:cNvPr id="0" name=""/>
        <dsp:cNvSpPr/>
      </dsp:nvSpPr>
      <dsp:spPr>
        <a:xfrm>
          <a:off x="0" y="2421179"/>
          <a:ext cx="8841400" cy="22010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t>Recommendation</a:t>
          </a:r>
          <a:endParaRPr lang="en-AU" sz="1900" b="1" kern="1200"/>
        </a:p>
        <a:p>
          <a:pPr marL="114300" lvl="1" indent="-114300" algn="l" defTabSz="666750">
            <a:lnSpc>
              <a:spcPct val="90000"/>
            </a:lnSpc>
            <a:spcBef>
              <a:spcPct val="0"/>
            </a:spcBef>
            <a:spcAft>
              <a:spcPct val="15000"/>
            </a:spcAft>
            <a:buFont typeface="Arial" panose="020B0604020202020204" pitchFamily="34" charset="0"/>
            <a:buChar char="•"/>
          </a:pPr>
          <a:r>
            <a:rPr lang="en-US" sz="1500" kern="1200"/>
            <a:t>Additional time required should be factored into claims assessors' workloads</a:t>
          </a:r>
          <a:endParaRPr lang="en-AU" sz="1500" kern="1200"/>
        </a:p>
        <a:p>
          <a:pPr marL="114300" lvl="1" indent="-114300" algn="l" defTabSz="666750">
            <a:lnSpc>
              <a:spcPct val="90000"/>
            </a:lnSpc>
            <a:spcBef>
              <a:spcPct val="0"/>
            </a:spcBef>
            <a:spcAft>
              <a:spcPct val="15000"/>
            </a:spcAft>
            <a:buChar char="•"/>
          </a:pPr>
          <a:r>
            <a:rPr lang="en-US" sz="1500" kern="1200"/>
            <a:t>Materiality consideration based on claim condition</a:t>
          </a:r>
        </a:p>
        <a:p>
          <a:pPr marL="114300" lvl="1" indent="-114300" algn="l" defTabSz="666750">
            <a:lnSpc>
              <a:spcPct val="90000"/>
            </a:lnSpc>
            <a:spcBef>
              <a:spcPct val="0"/>
            </a:spcBef>
            <a:spcAft>
              <a:spcPct val="15000"/>
            </a:spcAft>
            <a:buChar char="•"/>
          </a:pPr>
          <a:r>
            <a:rPr lang="en-US" sz="1500" kern="1200"/>
            <a:t>Transparency with client at outset</a:t>
          </a:r>
        </a:p>
        <a:p>
          <a:pPr marL="114300" lvl="1" indent="-114300" algn="l" defTabSz="666750">
            <a:lnSpc>
              <a:spcPct val="90000"/>
            </a:lnSpc>
            <a:spcBef>
              <a:spcPct val="0"/>
            </a:spcBef>
            <a:spcAft>
              <a:spcPct val="15000"/>
            </a:spcAft>
            <a:buChar char="•"/>
          </a:pPr>
          <a:r>
            <a:rPr lang="en-US" sz="1500" kern="1200"/>
            <a:t>Develop of clear guidelines, financial training and financial calculators</a:t>
          </a:r>
        </a:p>
        <a:p>
          <a:pPr marL="114300" lvl="1" indent="-114300" algn="l" defTabSz="666750">
            <a:lnSpc>
              <a:spcPct val="90000"/>
            </a:lnSpc>
            <a:spcBef>
              <a:spcPct val="0"/>
            </a:spcBef>
            <a:spcAft>
              <a:spcPct val="15000"/>
            </a:spcAft>
            <a:buChar char="•"/>
          </a:pPr>
          <a:r>
            <a:rPr lang="en-US" sz="1500" kern="1200"/>
            <a:t>Recruit Forensic Accountant</a:t>
          </a:r>
          <a:endParaRPr lang="en-AU" sz="1500" kern="1200"/>
        </a:p>
      </dsp:txBody>
      <dsp:txXfrm>
        <a:off x="1988387" y="2421179"/>
        <a:ext cx="6853012" cy="2201072"/>
      </dsp:txXfrm>
    </dsp:sp>
    <dsp:sp modelId="{3014D4EB-410A-48E0-BF6B-B0DB9FA58C8B}">
      <dsp:nvSpPr>
        <dsp:cNvPr id="0" name=""/>
        <dsp:cNvSpPr/>
      </dsp:nvSpPr>
      <dsp:spPr>
        <a:xfrm>
          <a:off x="220107" y="2641286"/>
          <a:ext cx="1768280" cy="1760857"/>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0FF1B-E20D-4DEE-B912-1E58039F93CA}">
      <dsp:nvSpPr>
        <dsp:cNvPr id="0" name=""/>
        <dsp:cNvSpPr/>
      </dsp:nvSpPr>
      <dsp:spPr>
        <a:xfrm>
          <a:off x="0" y="0"/>
          <a:ext cx="10962042" cy="3204759"/>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Courier New" panose="02070309020205020404" pitchFamily="49" charset="0"/>
            <a:buNone/>
          </a:pPr>
          <a:endParaRPr lang="en-AU" sz="2400" b="1" kern="1200" dirty="0"/>
        </a:p>
        <a:p>
          <a:pPr marL="171450" lvl="1" indent="-171450" algn="l" defTabSz="844550">
            <a:lnSpc>
              <a:spcPct val="90000"/>
            </a:lnSpc>
            <a:spcBef>
              <a:spcPct val="0"/>
            </a:spcBef>
            <a:spcAft>
              <a:spcPct val="15000"/>
            </a:spcAft>
            <a:buChar char="•"/>
          </a:pPr>
          <a:r>
            <a:rPr lang="en-US" sz="1900" kern="1200" dirty="0"/>
            <a:t>Sick leave</a:t>
          </a:r>
          <a:endParaRPr lang="en-AU" sz="1900" kern="1200" dirty="0"/>
        </a:p>
        <a:p>
          <a:pPr marL="171450" lvl="1" indent="-171450" algn="l" defTabSz="844550">
            <a:lnSpc>
              <a:spcPct val="90000"/>
            </a:lnSpc>
            <a:spcBef>
              <a:spcPct val="0"/>
            </a:spcBef>
            <a:spcAft>
              <a:spcPct val="15000"/>
            </a:spcAft>
            <a:buChar char="•"/>
          </a:pPr>
          <a:r>
            <a:rPr lang="en-US" sz="1900" kern="1200" dirty="0"/>
            <a:t>Other employee benefits such as Accident Pay, Disability Leave</a:t>
          </a:r>
          <a:endParaRPr lang="en-AU" sz="1900" kern="1200" dirty="0"/>
        </a:p>
        <a:p>
          <a:pPr marL="171450" lvl="1" indent="-171450" algn="l" defTabSz="844550">
            <a:lnSpc>
              <a:spcPct val="90000"/>
            </a:lnSpc>
            <a:spcBef>
              <a:spcPct val="0"/>
            </a:spcBef>
            <a:spcAft>
              <a:spcPct val="15000"/>
            </a:spcAft>
            <a:buChar char="•"/>
          </a:pPr>
          <a:r>
            <a:rPr lang="en-US" sz="1900" kern="1200" dirty="0"/>
            <a:t>Annual leave, Parental leave, Long Service Leave</a:t>
          </a:r>
          <a:endParaRPr lang="en-AU" sz="1900" kern="1200" dirty="0"/>
        </a:p>
        <a:p>
          <a:pPr marL="171450" lvl="1" indent="-171450" algn="l" defTabSz="844550">
            <a:lnSpc>
              <a:spcPct val="90000"/>
            </a:lnSpc>
            <a:spcBef>
              <a:spcPct val="0"/>
            </a:spcBef>
            <a:spcAft>
              <a:spcPct val="15000"/>
            </a:spcAft>
            <a:buChar char="•"/>
          </a:pPr>
          <a:r>
            <a:rPr lang="en-US" sz="1900" kern="1200" dirty="0"/>
            <a:t>Worker’s Compensation</a:t>
          </a:r>
          <a:endParaRPr lang="en-AU" sz="1900" kern="1200" dirty="0"/>
        </a:p>
        <a:p>
          <a:pPr marL="171450" lvl="1" indent="-171450" algn="l" defTabSz="844550">
            <a:lnSpc>
              <a:spcPct val="90000"/>
            </a:lnSpc>
            <a:spcBef>
              <a:spcPct val="0"/>
            </a:spcBef>
            <a:spcAft>
              <a:spcPct val="15000"/>
            </a:spcAft>
            <a:buChar char="•"/>
          </a:pPr>
          <a:r>
            <a:rPr lang="en-US" sz="1900" kern="1200" dirty="0"/>
            <a:t>Centrelink benefits</a:t>
          </a:r>
          <a:endParaRPr lang="en-AU" sz="1900" kern="1200" dirty="0"/>
        </a:p>
        <a:p>
          <a:pPr marL="171450" lvl="1" indent="-171450" algn="l" defTabSz="844550">
            <a:lnSpc>
              <a:spcPct val="90000"/>
            </a:lnSpc>
            <a:spcBef>
              <a:spcPct val="0"/>
            </a:spcBef>
            <a:spcAft>
              <a:spcPct val="15000"/>
            </a:spcAft>
            <a:buChar char="•"/>
          </a:pPr>
          <a:r>
            <a:rPr lang="en-US" sz="1900" kern="1200" dirty="0"/>
            <a:t>Other compensations/ insurance payments</a:t>
          </a:r>
          <a:endParaRPr lang="en-AU" sz="1900" kern="1200" dirty="0"/>
        </a:p>
        <a:p>
          <a:pPr marL="171450" lvl="1" indent="-171450" algn="l" defTabSz="844550">
            <a:lnSpc>
              <a:spcPct val="90000"/>
            </a:lnSpc>
            <a:spcBef>
              <a:spcPct val="0"/>
            </a:spcBef>
            <a:spcAft>
              <a:spcPct val="15000"/>
            </a:spcAft>
            <a:buChar char="•"/>
          </a:pPr>
          <a:r>
            <a:rPr lang="en-AU" sz="1900" kern="1200" dirty="0"/>
            <a:t>Other income, e.g. business income </a:t>
          </a:r>
        </a:p>
        <a:p>
          <a:pPr marL="171450" lvl="1" indent="-171450" algn="l" defTabSz="844550">
            <a:lnSpc>
              <a:spcPct val="90000"/>
            </a:lnSpc>
            <a:spcBef>
              <a:spcPct val="0"/>
            </a:spcBef>
            <a:spcAft>
              <a:spcPct val="15000"/>
            </a:spcAft>
            <a:buChar char="•"/>
          </a:pPr>
          <a:endParaRPr lang="en-AU" sz="1900" kern="1200" dirty="0"/>
        </a:p>
      </dsp:txBody>
      <dsp:txXfrm>
        <a:off x="2512884" y="0"/>
        <a:ext cx="8449157" cy="3204759"/>
      </dsp:txXfrm>
    </dsp:sp>
    <dsp:sp modelId="{4B2D3C2A-AB2C-4217-8D73-E6F0B50B8342}">
      <dsp:nvSpPr>
        <dsp:cNvPr id="0" name=""/>
        <dsp:cNvSpPr/>
      </dsp:nvSpPr>
      <dsp:spPr>
        <a:xfrm>
          <a:off x="320475" y="320475"/>
          <a:ext cx="2192408" cy="2563807"/>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0FF1B-E20D-4DEE-B912-1E58039F93CA}">
      <dsp:nvSpPr>
        <dsp:cNvPr id="0" name=""/>
        <dsp:cNvSpPr/>
      </dsp:nvSpPr>
      <dsp:spPr>
        <a:xfrm>
          <a:off x="0" y="0"/>
          <a:ext cx="7223520" cy="156914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AU" sz="2500" b="0" kern="1200" dirty="0"/>
            <a:t>Offset any defined offsetable income received</a:t>
          </a:r>
        </a:p>
        <a:p>
          <a:pPr marL="171450" lvl="1" indent="-171450" algn="l" defTabSz="844550">
            <a:lnSpc>
              <a:spcPct val="90000"/>
            </a:lnSpc>
            <a:spcBef>
              <a:spcPct val="0"/>
            </a:spcBef>
            <a:spcAft>
              <a:spcPct val="15000"/>
            </a:spcAft>
            <a:buChar char="•"/>
          </a:pPr>
          <a:endParaRPr lang="en-AU" sz="1900" b="1" kern="1200" dirty="0"/>
        </a:p>
        <a:p>
          <a:pPr marL="171450" lvl="1" indent="-171450" algn="l" defTabSz="844550">
            <a:lnSpc>
              <a:spcPct val="90000"/>
            </a:lnSpc>
            <a:spcBef>
              <a:spcPct val="0"/>
            </a:spcBef>
            <a:spcAft>
              <a:spcPct val="15000"/>
            </a:spcAft>
            <a:buChar char="•"/>
          </a:pPr>
          <a:endParaRPr lang="en-AU" sz="1900" b="1" kern="1200" dirty="0"/>
        </a:p>
      </dsp:txBody>
      <dsp:txXfrm>
        <a:off x="1601618" y="0"/>
        <a:ext cx="5621901" cy="1569143"/>
      </dsp:txXfrm>
    </dsp:sp>
    <dsp:sp modelId="{4B2D3C2A-AB2C-4217-8D73-E6F0B50B8342}">
      <dsp:nvSpPr>
        <dsp:cNvPr id="0" name=""/>
        <dsp:cNvSpPr/>
      </dsp:nvSpPr>
      <dsp:spPr>
        <a:xfrm>
          <a:off x="156914" y="156914"/>
          <a:ext cx="1444704" cy="1255314"/>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t="-9000" b="-9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B1F86-AEB6-44D6-99C2-1B15CC94A559}">
      <dsp:nvSpPr>
        <dsp:cNvPr id="0" name=""/>
        <dsp:cNvSpPr/>
      </dsp:nvSpPr>
      <dsp:spPr>
        <a:xfrm>
          <a:off x="0" y="0"/>
          <a:ext cx="7223520" cy="157067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Font typeface="+mj-lt"/>
            <a:buNone/>
          </a:pPr>
          <a:r>
            <a:rPr lang="en-AU" sz="2500" b="0" i="0" kern="1200" dirty="0"/>
            <a:t>Offset if total income above 87% of PDI </a:t>
          </a:r>
          <a:endParaRPr lang="en-AU" sz="2500" b="1" kern="1200" dirty="0"/>
        </a:p>
        <a:p>
          <a:pPr marL="228600" lvl="1" indent="-228600" algn="l" defTabSz="889000">
            <a:lnSpc>
              <a:spcPct val="90000"/>
            </a:lnSpc>
            <a:spcBef>
              <a:spcPct val="0"/>
            </a:spcBef>
            <a:spcAft>
              <a:spcPct val="15000"/>
            </a:spcAft>
            <a:buChar char="•"/>
          </a:pPr>
          <a:r>
            <a:rPr lang="en-US" sz="2000" kern="1200" dirty="0"/>
            <a:t>Amount above 75% paid as cash</a:t>
          </a:r>
          <a:endParaRPr lang="en-AU" sz="2000" kern="1200" dirty="0"/>
        </a:p>
        <a:p>
          <a:pPr marL="228600" lvl="1" indent="-228600" algn="l" defTabSz="889000">
            <a:lnSpc>
              <a:spcPct val="90000"/>
            </a:lnSpc>
            <a:spcBef>
              <a:spcPct val="0"/>
            </a:spcBef>
            <a:spcAft>
              <a:spcPct val="15000"/>
            </a:spcAft>
            <a:buChar char="•"/>
          </a:pPr>
          <a:r>
            <a:rPr lang="en-US" sz="2000" kern="1200" dirty="0"/>
            <a:t>Amount above 75% paid as super</a:t>
          </a:r>
          <a:endParaRPr lang="en-AU" sz="2000" kern="1200" dirty="0"/>
        </a:p>
      </dsp:txBody>
      <dsp:txXfrm>
        <a:off x="1601771" y="0"/>
        <a:ext cx="5621748" cy="1570677"/>
      </dsp:txXfrm>
    </dsp:sp>
    <dsp:sp modelId="{3014D4EB-410A-48E0-BF6B-B0DB9FA58C8B}">
      <dsp:nvSpPr>
        <dsp:cNvPr id="0" name=""/>
        <dsp:cNvSpPr/>
      </dsp:nvSpPr>
      <dsp:spPr>
        <a:xfrm>
          <a:off x="157067" y="157067"/>
          <a:ext cx="1444704" cy="1256541"/>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t="-7000" b="-7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B1F86-AEB6-44D6-99C2-1B15CC94A559}">
      <dsp:nvSpPr>
        <dsp:cNvPr id="0" name=""/>
        <dsp:cNvSpPr/>
      </dsp:nvSpPr>
      <dsp:spPr>
        <a:xfrm>
          <a:off x="0" y="0"/>
          <a:ext cx="7223520" cy="157067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Font typeface="+mj-lt"/>
            <a:buNone/>
          </a:pPr>
          <a:r>
            <a:rPr lang="en-AU" sz="2500" b="0" i="0" kern="1200" dirty="0"/>
            <a:t>Offset if total income above Sum Insured</a:t>
          </a:r>
          <a:endParaRPr lang="en-AU" sz="2500" b="1" kern="1200" dirty="0"/>
        </a:p>
        <a:p>
          <a:pPr marL="228600" lvl="1" indent="-228600" algn="l" defTabSz="889000">
            <a:lnSpc>
              <a:spcPct val="90000"/>
            </a:lnSpc>
            <a:spcBef>
              <a:spcPct val="0"/>
            </a:spcBef>
            <a:spcAft>
              <a:spcPct val="15000"/>
            </a:spcAft>
            <a:buChar char="•"/>
          </a:pPr>
          <a:r>
            <a:rPr lang="en-US" sz="2000" kern="1200" dirty="0"/>
            <a:t>Same as direct offset for Total Disability</a:t>
          </a:r>
          <a:endParaRPr lang="en-AU" sz="2000" kern="1200" dirty="0"/>
        </a:p>
        <a:p>
          <a:pPr marL="228600" lvl="1" indent="-228600" algn="l" defTabSz="889000">
            <a:lnSpc>
              <a:spcPct val="90000"/>
            </a:lnSpc>
            <a:spcBef>
              <a:spcPct val="0"/>
            </a:spcBef>
            <a:spcAft>
              <a:spcPct val="15000"/>
            </a:spcAft>
            <a:buChar char="•"/>
          </a:pPr>
          <a:r>
            <a:rPr lang="en-US" sz="2000" kern="1200" dirty="0"/>
            <a:t>For Partial Disability, this is closer to Percentage of PDI offset</a:t>
          </a:r>
          <a:endParaRPr lang="en-AU" sz="2000" kern="1200" dirty="0"/>
        </a:p>
      </dsp:txBody>
      <dsp:txXfrm>
        <a:off x="1601771" y="0"/>
        <a:ext cx="5621748" cy="1570677"/>
      </dsp:txXfrm>
    </dsp:sp>
    <dsp:sp modelId="{3014D4EB-410A-48E0-BF6B-B0DB9FA58C8B}">
      <dsp:nvSpPr>
        <dsp:cNvPr id="0" name=""/>
        <dsp:cNvSpPr/>
      </dsp:nvSpPr>
      <dsp:spPr>
        <a:xfrm>
          <a:off x="157067" y="157067"/>
          <a:ext cx="1444704" cy="1256541"/>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t="-7000" b="-7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0FF1B-E20D-4DEE-B912-1E58039F93CA}">
      <dsp:nvSpPr>
        <dsp:cNvPr id="0" name=""/>
        <dsp:cNvSpPr/>
      </dsp:nvSpPr>
      <dsp:spPr>
        <a:xfrm>
          <a:off x="0" y="0"/>
          <a:ext cx="8780318" cy="216772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Font typeface="Courier New" panose="02070309020205020404" pitchFamily="49" charset="0"/>
            <a:buNone/>
          </a:pPr>
          <a:r>
            <a:rPr lang="en-US" sz="2700" b="1" kern="1200" dirty="0"/>
            <a:t>Common to increase from 75% to 100% of PDI </a:t>
          </a:r>
          <a:endParaRPr lang="en-AU" sz="2700" b="1" kern="1200" dirty="0"/>
        </a:p>
        <a:p>
          <a:pPr marL="228600" lvl="1" indent="-228600" algn="l" defTabSz="933450">
            <a:lnSpc>
              <a:spcPct val="90000"/>
            </a:lnSpc>
            <a:spcBef>
              <a:spcPct val="0"/>
            </a:spcBef>
            <a:spcAft>
              <a:spcPct val="15000"/>
            </a:spcAft>
            <a:buChar char="•"/>
          </a:pPr>
          <a:r>
            <a:rPr lang="en-AU" sz="2100" kern="1200" dirty="0"/>
            <a:t>Benefit of good work</a:t>
          </a:r>
        </a:p>
        <a:p>
          <a:pPr marL="228600" lvl="1" indent="-228600" algn="l" defTabSz="933450">
            <a:lnSpc>
              <a:spcPct val="90000"/>
            </a:lnSpc>
            <a:spcBef>
              <a:spcPct val="0"/>
            </a:spcBef>
            <a:spcAft>
              <a:spcPct val="15000"/>
            </a:spcAft>
            <a:buChar char="•"/>
          </a:pPr>
          <a:r>
            <a:rPr lang="en-AU" sz="2100" kern="1200" dirty="0"/>
            <a:t>Incentive to RTW</a:t>
          </a:r>
        </a:p>
        <a:p>
          <a:pPr marL="228600" lvl="1" indent="-228600" algn="l" defTabSz="933450">
            <a:lnSpc>
              <a:spcPct val="90000"/>
            </a:lnSpc>
            <a:spcBef>
              <a:spcPct val="0"/>
            </a:spcBef>
            <a:spcAft>
              <a:spcPct val="15000"/>
            </a:spcAft>
            <a:buChar char="•"/>
          </a:pPr>
          <a:r>
            <a:rPr lang="en-AU" sz="2100" kern="1200" dirty="0"/>
            <a:t>Win-win situation</a:t>
          </a:r>
        </a:p>
      </dsp:txBody>
      <dsp:txXfrm>
        <a:off x="1972835" y="0"/>
        <a:ext cx="6807482" cy="2167723"/>
      </dsp:txXfrm>
    </dsp:sp>
    <dsp:sp modelId="{4B2D3C2A-AB2C-4217-8D73-E6F0B50B8342}">
      <dsp:nvSpPr>
        <dsp:cNvPr id="0" name=""/>
        <dsp:cNvSpPr/>
      </dsp:nvSpPr>
      <dsp:spPr>
        <a:xfrm>
          <a:off x="216772" y="216772"/>
          <a:ext cx="1756063" cy="1734178"/>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8000" r="-8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0FF1B-E20D-4DEE-B912-1E58039F93CA}">
      <dsp:nvSpPr>
        <dsp:cNvPr id="0" name=""/>
        <dsp:cNvSpPr/>
      </dsp:nvSpPr>
      <dsp:spPr>
        <a:xfrm>
          <a:off x="0" y="0"/>
          <a:ext cx="10924823" cy="298026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Font typeface="Courier New" panose="02070309020205020404" pitchFamily="49" charset="0"/>
            <a:buNone/>
          </a:pPr>
          <a:endParaRPr lang="en-AU" sz="2600" b="1" kern="1200"/>
        </a:p>
        <a:p>
          <a:pPr marL="228600" lvl="1" indent="-228600" algn="l" defTabSz="889000">
            <a:lnSpc>
              <a:spcPct val="90000"/>
            </a:lnSpc>
            <a:spcBef>
              <a:spcPct val="0"/>
            </a:spcBef>
            <a:spcAft>
              <a:spcPct val="15000"/>
            </a:spcAft>
            <a:buChar char="•"/>
          </a:pPr>
          <a:r>
            <a:rPr lang="en-AU" sz="2000" kern="1200" dirty="0"/>
            <a:t>Sum Insured / benefit design</a:t>
          </a:r>
        </a:p>
        <a:p>
          <a:pPr marL="228600" lvl="1" indent="-228600" algn="l" defTabSz="889000">
            <a:lnSpc>
              <a:spcPct val="90000"/>
            </a:lnSpc>
            <a:spcBef>
              <a:spcPct val="0"/>
            </a:spcBef>
            <a:spcAft>
              <a:spcPct val="15000"/>
            </a:spcAft>
            <a:buChar char="•"/>
          </a:pPr>
          <a:r>
            <a:rPr lang="en-AU" sz="2000" kern="1200" dirty="0"/>
            <a:t>Pre-disability income</a:t>
          </a:r>
        </a:p>
        <a:p>
          <a:pPr marL="228600" lvl="1" indent="-228600" algn="l" defTabSz="889000">
            <a:lnSpc>
              <a:spcPct val="90000"/>
            </a:lnSpc>
            <a:spcBef>
              <a:spcPct val="0"/>
            </a:spcBef>
            <a:spcAft>
              <a:spcPct val="15000"/>
            </a:spcAft>
            <a:buChar char="•"/>
          </a:pPr>
          <a:r>
            <a:rPr lang="en-AU" sz="2000" kern="1200" dirty="0"/>
            <a:t>Waiting period, benefit period</a:t>
          </a:r>
        </a:p>
        <a:p>
          <a:pPr marL="228600" lvl="1" indent="-228600" algn="l" defTabSz="889000">
            <a:lnSpc>
              <a:spcPct val="90000"/>
            </a:lnSpc>
            <a:spcBef>
              <a:spcPct val="0"/>
            </a:spcBef>
            <a:spcAft>
              <a:spcPct val="15000"/>
            </a:spcAft>
            <a:buChar char="•"/>
          </a:pPr>
          <a:r>
            <a:rPr lang="en-US" sz="2000" kern="1200" dirty="0"/>
            <a:t>Offset design – direct offset, Percentage of PDI or Sum Insured Threshold</a:t>
          </a:r>
          <a:endParaRPr lang="en-AU" sz="2000" kern="1200" dirty="0"/>
        </a:p>
        <a:p>
          <a:pPr marL="228600" lvl="1" indent="-228600" algn="l" defTabSz="889000">
            <a:lnSpc>
              <a:spcPct val="90000"/>
            </a:lnSpc>
            <a:spcBef>
              <a:spcPct val="0"/>
            </a:spcBef>
            <a:spcAft>
              <a:spcPct val="15000"/>
            </a:spcAft>
            <a:buChar char="•"/>
          </a:pPr>
          <a:r>
            <a:rPr lang="en-AU" sz="2000" kern="1200" dirty="0"/>
            <a:t>Other incomes details</a:t>
          </a:r>
        </a:p>
        <a:p>
          <a:pPr marL="228600" lvl="1" indent="-228600" algn="l" defTabSz="889000">
            <a:lnSpc>
              <a:spcPct val="90000"/>
            </a:lnSpc>
            <a:spcBef>
              <a:spcPct val="0"/>
            </a:spcBef>
            <a:spcAft>
              <a:spcPct val="15000"/>
            </a:spcAft>
            <a:buChar char="•"/>
          </a:pPr>
          <a:r>
            <a:rPr lang="en-US" sz="2000" kern="1200" dirty="0"/>
            <a:t>Model the impact on benefit payable and effective replacement ratio</a:t>
          </a:r>
          <a:r>
            <a:rPr lang="en-AU" sz="2000" kern="1200" dirty="0"/>
            <a:t> </a:t>
          </a:r>
        </a:p>
        <a:p>
          <a:pPr marL="228600" lvl="1" indent="-228600" algn="l" defTabSz="889000">
            <a:lnSpc>
              <a:spcPct val="90000"/>
            </a:lnSpc>
            <a:spcBef>
              <a:spcPct val="0"/>
            </a:spcBef>
            <a:spcAft>
              <a:spcPct val="15000"/>
            </a:spcAft>
            <a:buChar char="•"/>
          </a:pPr>
          <a:r>
            <a:rPr lang="en-AU" sz="2000" kern="1200"/>
            <a:t>Determine the pricing impact</a:t>
          </a:r>
        </a:p>
      </dsp:txBody>
      <dsp:txXfrm>
        <a:off x="2482991" y="0"/>
        <a:ext cx="8441831" cy="2980267"/>
      </dsp:txXfrm>
    </dsp:sp>
    <dsp:sp modelId="{4B2D3C2A-AB2C-4217-8D73-E6F0B50B8342}">
      <dsp:nvSpPr>
        <dsp:cNvPr id="0" name=""/>
        <dsp:cNvSpPr/>
      </dsp:nvSpPr>
      <dsp:spPr>
        <a:xfrm>
          <a:off x="298026" y="298026"/>
          <a:ext cx="2184964" cy="2384213"/>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t="-1000" b="-1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0FF1B-E20D-4DEE-B912-1E58039F93CA}">
      <dsp:nvSpPr>
        <dsp:cNvPr id="0" name=""/>
        <dsp:cNvSpPr/>
      </dsp:nvSpPr>
      <dsp:spPr>
        <a:xfrm>
          <a:off x="0" y="0"/>
          <a:ext cx="7223520" cy="157067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AU" sz="2200" b="0" kern="1200" dirty="0"/>
            <a:t>For members and claimants</a:t>
          </a:r>
        </a:p>
        <a:p>
          <a:pPr marL="171450" lvl="1" indent="-171450" algn="l" defTabSz="755650">
            <a:lnSpc>
              <a:spcPct val="90000"/>
            </a:lnSpc>
            <a:spcBef>
              <a:spcPct val="0"/>
            </a:spcBef>
            <a:spcAft>
              <a:spcPct val="15000"/>
            </a:spcAft>
            <a:buChar char="•"/>
          </a:pPr>
          <a:r>
            <a:rPr lang="en-US" sz="1700" kern="1200" dirty="0"/>
            <a:t>Monthly benefit/sum insured not expressed as % of income</a:t>
          </a:r>
          <a:endParaRPr lang="en-AU" sz="1700" b="0" kern="1200" dirty="0"/>
        </a:p>
        <a:p>
          <a:pPr marL="171450" lvl="1" indent="-171450" algn="l" defTabSz="755650">
            <a:lnSpc>
              <a:spcPct val="90000"/>
            </a:lnSpc>
            <a:spcBef>
              <a:spcPct val="0"/>
            </a:spcBef>
            <a:spcAft>
              <a:spcPct val="15000"/>
            </a:spcAft>
            <a:buChar char="•"/>
          </a:pPr>
          <a:r>
            <a:rPr lang="en-AU" sz="1700" kern="1200" dirty="0"/>
            <a:t>Pre-disability income unknown</a:t>
          </a:r>
        </a:p>
        <a:p>
          <a:pPr marL="171450" lvl="1" indent="-171450" algn="l" defTabSz="755650">
            <a:lnSpc>
              <a:spcPct val="90000"/>
            </a:lnSpc>
            <a:spcBef>
              <a:spcPct val="0"/>
            </a:spcBef>
            <a:spcAft>
              <a:spcPct val="15000"/>
            </a:spcAft>
            <a:buChar char="•"/>
          </a:pPr>
          <a:r>
            <a:rPr lang="en-AU" sz="1700" kern="1200" dirty="0"/>
            <a:t>SG contributions not available</a:t>
          </a:r>
        </a:p>
      </dsp:txBody>
      <dsp:txXfrm>
        <a:off x="1601771" y="0"/>
        <a:ext cx="5621748" cy="1570677"/>
      </dsp:txXfrm>
    </dsp:sp>
    <dsp:sp modelId="{4B2D3C2A-AB2C-4217-8D73-E6F0B50B8342}">
      <dsp:nvSpPr>
        <dsp:cNvPr id="0" name=""/>
        <dsp:cNvSpPr/>
      </dsp:nvSpPr>
      <dsp:spPr>
        <a:xfrm>
          <a:off x="157067" y="157067"/>
          <a:ext cx="1444704" cy="1256541"/>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t="-7000" b="-7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B1F86-AEB6-44D6-99C2-1B15CC94A559}">
      <dsp:nvSpPr>
        <dsp:cNvPr id="0" name=""/>
        <dsp:cNvSpPr/>
      </dsp:nvSpPr>
      <dsp:spPr>
        <a:xfrm>
          <a:off x="0" y="0"/>
          <a:ext cx="7223520" cy="157067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Font typeface="+mj-lt"/>
            <a:buNone/>
          </a:pPr>
          <a:endParaRPr lang="en-AU" sz="2200" b="0" kern="1200" dirty="0"/>
        </a:p>
        <a:p>
          <a:pPr marL="171450" lvl="1" indent="-171450" algn="l" defTabSz="755650">
            <a:lnSpc>
              <a:spcPct val="90000"/>
            </a:lnSpc>
            <a:spcBef>
              <a:spcPct val="0"/>
            </a:spcBef>
            <a:spcAft>
              <a:spcPct val="15000"/>
            </a:spcAft>
            <a:buChar char="•"/>
          </a:pPr>
          <a:r>
            <a:rPr lang="en-US" sz="1700" kern="1200" dirty="0"/>
            <a:t>Partial return to work income</a:t>
          </a:r>
          <a:endParaRPr lang="en-AU" sz="1700" kern="1200" dirty="0"/>
        </a:p>
        <a:p>
          <a:pPr marL="171450" lvl="1" indent="-171450" algn="l" defTabSz="755650">
            <a:lnSpc>
              <a:spcPct val="90000"/>
            </a:lnSpc>
            <a:spcBef>
              <a:spcPct val="0"/>
            </a:spcBef>
            <a:spcAft>
              <a:spcPct val="15000"/>
            </a:spcAft>
            <a:buChar char="•"/>
          </a:pPr>
          <a:r>
            <a:rPr lang="en-US" sz="1700" kern="1200" dirty="0"/>
            <a:t>Offsetable income</a:t>
          </a:r>
          <a:endParaRPr lang="en-AU" sz="1700" kern="1200" dirty="0"/>
        </a:p>
        <a:p>
          <a:pPr marL="171450" lvl="1" indent="-171450" algn="l" defTabSz="755650">
            <a:lnSpc>
              <a:spcPct val="90000"/>
            </a:lnSpc>
            <a:spcBef>
              <a:spcPct val="0"/>
            </a:spcBef>
            <a:spcAft>
              <a:spcPct val="15000"/>
            </a:spcAft>
            <a:buChar char="•"/>
          </a:pPr>
          <a:r>
            <a:rPr lang="en-AU" sz="1700" kern="1200" dirty="0"/>
            <a:t>Other income</a:t>
          </a:r>
        </a:p>
      </dsp:txBody>
      <dsp:txXfrm>
        <a:off x="1601771" y="0"/>
        <a:ext cx="5621748" cy="1570677"/>
      </dsp:txXfrm>
    </dsp:sp>
    <dsp:sp modelId="{3014D4EB-410A-48E0-BF6B-B0DB9FA58C8B}">
      <dsp:nvSpPr>
        <dsp:cNvPr id="0" name=""/>
        <dsp:cNvSpPr/>
      </dsp:nvSpPr>
      <dsp:spPr>
        <a:xfrm>
          <a:off x="157067" y="157067"/>
          <a:ext cx="1444704" cy="1256541"/>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t="-7000" b="-7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B1F86-AEB6-44D6-99C2-1B15CC94A559}">
      <dsp:nvSpPr>
        <dsp:cNvPr id="0" name=""/>
        <dsp:cNvSpPr/>
      </dsp:nvSpPr>
      <dsp:spPr>
        <a:xfrm>
          <a:off x="0" y="0"/>
          <a:ext cx="7223520" cy="157067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AU" sz="2200" kern="1200" dirty="0"/>
            <a:t>Impact of effective replacement ratio under different offset designs on:</a:t>
          </a:r>
          <a:endParaRPr lang="en-AU" sz="2200" b="0" kern="1200" dirty="0"/>
        </a:p>
        <a:p>
          <a:pPr marL="171450" lvl="1" indent="-171450" algn="l" defTabSz="755650">
            <a:lnSpc>
              <a:spcPct val="90000"/>
            </a:lnSpc>
            <a:spcBef>
              <a:spcPct val="0"/>
            </a:spcBef>
            <a:spcAft>
              <a:spcPct val="15000"/>
            </a:spcAft>
            <a:buChar char="•"/>
          </a:pPr>
          <a:r>
            <a:rPr lang="en-AU" sz="1700" kern="1200" dirty="0"/>
            <a:t>Incidence rate</a:t>
          </a:r>
        </a:p>
        <a:p>
          <a:pPr marL="171450" lvl="1" indent="-171450" algn="l" defTabSz="755650">
            <a:lnSpc>
              <a:spcPct val="90000"/>
            </a:lnSpc>
            <a:spcBef>
              <a:spcPct val="0"/>
            </a:spcBef>
            <a:spcAft>
              <a:spcPct val="15000"/>
            </a:spcAft>
            <a:buChar char="•"/>
          </a:pPr>
          <a:r>
            <a:rPr lang="en-AU" sz="1700" kern="1200" dirty="0"/>
            <a:t>Payment duration</a:t>
          </a:r>
        </a:p>
      </dsp:txBody>
      <dsp:txXfrm>
        <a:off x="1601771" y="0"/>
        <a:ext cx="5621748" cy="1570677"/>
      </dsp:txXfrm>
    </dsp:sp>
    <dsp:sp modelId="{3014D4EB-410A-48E0-BF6B-B0DB9FA58C8B}">
      <dsp:nvSpPr>
        <dsp:cNvPr id="0" name=""/>
        <dsp:cNvSpPr/>
      </dsp:nvSpPr>
      <dsp:spPr>
        <a:xfrm>
          <a:off x="157067" y="157067"/>
          <a:ext cx="1444704" cy="1256541"/>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t="-7000" b="-7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0FF1B-E20D-4DEE-B912-1E58039F93CA}">
      <dsp:nvSpPr>
        <dsp:cNvPr id="0" name=""/>
        <dsp:cNvSpPr/>
      </dsp:nvSpPr>
      <dsp:spPr>
        <a:xfrm>
          <a:off x="0" y="0"/>
          <a:ext cx="8759537" cy="224443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Font typeface="Courier New" panose="02070309020205020404" pitchFamily="49" charset="0"/>
            <a:buNone/>
          </a:pPr>
          <a:endParaRPr lang="en-AU" sz="3000" b="1" kern="1200" dirty="0"/>
        </a:p>
        <a:p>
          <a:pPr marL="228600" lvl="1" indent="-228600" algn="l" defTabSz="1022350">
            <a:lnSpc>
              <a:spcPct val="90000"/>
            </a:lnSpc>
            <a:spcBef>
              <a:spcPct val="0"/>
            </a:spcBef>
            <a:spcAft>
              <a:spcPct val="15000"/>
            </a:spcAft>
            <a:buChar char="•"/>
          </a:pPr>
          <a:r>
            <a:rPr lang="en-AU" sz="2300" kern="1200" dirty="0"/>
            <a:t>Better data</a:t>
          </a:r>
        </a:p>
        <a:p>
          <a:pPr marL="228600" lvl="1" indent="-228600" algn="l" defTabSz="1022350">
            <a:lnSpc>
              <a:spcPct val="90000"/>
            </a:lnSpc>
            <a:spcBef>
              <a:spcPct val="0"/>
            </a:spcBef>
            <a:spcAft>
              <a:spcPct val="15000"/>
            </a:spcAft>
            <a:buChar char="•"/>
          </a:pPr>
          <a:r>
            <a:rPr lang="en-US" sz="2300" kern="1200" dirty="0"/>
            <a:t>Talk to the claims team and perhaps the underwriting team</a:t>
          </a:r>
          <a:endParaRPr lang="en-AU" sz="2300" kern="1200" dirty="0"/>
        </a:p>
        <a:p>
          <a:pPr marL="228600" lvl="1" indent="-228600" algn="l" defTabSz="1022350">
            <a:lnSpc>
              <a:spcPct val="90000"/>
            </a:lnSpc>
            <a:spcBef>
              <a:spcPct val="0"/>
            </a:spcBef>
            <a:spcAft>
              <a:spcPct val="15000"/>
            </a:spcAft>
            <a:buChar char="•"/>
          </a:pPr>
          <a:r>
            <a:rPr lang="en-US" sz="2300" kern="1200" dirty="0"/>
            <a:t>Relevant observations from other funds</a:t>
          </a:r>
          <a:endParaRPr lang="en-AU" sz="2300" kern="1200" dirty="0"/>
        </a:p>
      </dsp:txBody>
      <dsp:txXfrm>
        <a:off x="1976350" y="0"/>
        <a:ext cx="6783186" cy="2244435"/>
      </dsp:txXfrm>
    </dsp:sp>
    <dsp:sp modelId="{4B2D3C2A-AB2C-4217-8D73-E6F0B50B8342}">
      <dsp:nvSpPr>
        <dsp:cNvPr id="0" name=""/>
        <dsp:cNvSpPr/>
      </dsp:nvSpPr>
      <dsp:spPr>
        <a:xfrm>
          <a:off x="224443" y="224443"/>
          <a:ext cx="1751907" cy="1795548"/>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5000" r="-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0FF1B-E20D-4DEE-B912-1E58039F93CA}">
      <dsp:nvSpPr>
        <dsp:cNvPr id="0" name=""/>
        <dsp:cNvSpPr/>
      </dsp:nvSpPr>
      <dsp:spPr>
        <a:xfrm>
          <a:off x="0" y="0"/>
          <a:ext cx="8841400" cy="22010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t>Challenge</a:t>
          </a:r>
          <a:endParaRPr lang="en-AU" sz="1900" b="1" kern="1200"/>
        </a:p>
        <a:p>
          <a:pPr marL="114300" lvl="1" indent="-114300" algn="l" defTabSz="666750">
            <a:lnSpc>
              <a:spcPct val="90000"/>
            </a:lnSpc>
            <a:spcBef>
              <a:spcPct val="0"/>
            </a:spcBef>
            <a:spcAft>
              <a:spcPct val="15000"/>
            </a:spcAft>
            <a:buChar char="•"/>
          </a:pPr>
          <a:r>
            <a:rPr lang="en-US" sz="1500" kern="1200"/>
            <a:t>Change from 10hour rule and not performing 1 duty to not performing all duties</a:t>
          </a:r>
          <a:endParaRPr lang="en-AU" sz="1500" kern="1200"/>
        </a:p>
        <a:p>
          <a:pPr marL="114300" lvl="1" indent="-114300" algn="l" defTabSz="666750">
            <a:lnSpc>
              <a:spcPct val="90000"/>
            </a:lnSpc>
            <a:spcBef>
              <a:spcPct val="0"/>
            </a:spcBef>
            <a:spcAft>
              <a:spcPct val="15000"/>
            </a:spcAft>
            <a:buChar char="•"/>
          </a:pPr>
          <a:r>
            <a:rPr lang="en-US" sz="1500" kern="1200"/>
            <a:t>Identifying on what customer can do, capability and communicating the health benefit of returning to work</a:t>
          </a:r>
        </a:p>
        <a:p>
          <a:pPr marL="114300" lvl="1" indent="-114300" algn="l" defTabSz="666750">
            <a:lnSpc>
              <a:spcPct val="90000"/>
            </a:lnSpc>
            <a:spcBef>
              <a:spcPct val="0"/>
            </a:spcBef>
            <a:spcAft>
              <a:spcPct val="15000"/>
            </a:spcAft>
            <a:buChar char="•"/>
          </a:pPr>
          <a:r>
            <a:rPr lang="en-US" sz="1500" kern="1200"/>
            <a:t>Require a sound understanding of customers pre-disability role, which may vary between claims assessors and medical practitioners</a:t>
          </a:r>
        </a:p>
        <a:p>
          <a:pPr marL="114300" lvl="1" indent="-114300" algn="l" defTabSz="666750">
            <a:lnSpc>
              <a:spcPct val="90000"/>
            </a:lnSpc>
            <a:spcBef>
              <a:spcPct val="0"/>
            </a:spcBef>
            <a:spcAft>
              <a:spcPct val="15000"/>
            </a:spcAft>
            <a:buChar char="•"/>
          </a:pPr>
          <a:r>
            <a:rPr lang="en-US" sz="1500" kern="1200"/>
            <a:t>Previously role is not to assess workplace capacity and reliant on medical certificate</a:t>
          </a:r>
        </a:p>
        <a:p>
          <a:pPr marL="114300" lvl="1" indent="-114300" algn="l" defTabSz="666750">
            <a:lnSpc>
              <a:spcPct val="90000"/>
            </a:lnSpc>
            <a:spcBef>
              <a:spcPct val="0"/>
            </a:spcBef>
            <a:spcAft>
              <a:spcPct val="15000"/>
            </a:spcAft>
            <a:buChar char="•"/>
          </a:pPr>
          <a:r>
            <a:rPr lang="en-US" sz="1500" kern="1200"/>
            <a:t>Move to partial disability vs previously consider total disabled</a:t>
          </a:r>
        </a:p>
      </dsp:txBody>
      <dsp:txXfrm>
        <a:off x="1988387" y="0"/>
        <a:ext cx="6853012" cy="2201072"/>
      </dsp:txXfrm>
    </dsp:sp>
    <dsp:sp modelId="{4B2D3C2A-AB2C-4217-8D73-E6F0B50B8342}">
      <dsp:nvSpPr>
        <dsp:cNvPr id="0" name=""/>
        <dsp:cNvSpPr/>
      </dsp:nvSpPr>
      <dsp:spPr>
        <a:xfrm>
          <a:off x="220107" y="220107"/>
          <a:ext cx="1768280" cy="1760857"/>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8EB1F86-AEB6-44D6-99C2-1B15CC94A559}">
      <dsp:nvSpPr>
        <dsp:cNvPr id="0" name=""/>
        <dsp:cNvSpPr/>
      </dsp:nvSpPr>
      <dsp:spPr>
        <a:xfrm>
          <a:off x="0" y="2421179"/>
          <a:ext cx="8841400" cy="22010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t>Recommendation</a:t>
          </a:r>
          <a:endParaRPr lang="en-AU" sz="1900" b="1" kern="1200"/>
        </a:p>
        <a:p>
          <a:pPr marL="114300" lvl="1" indent="-114300" algn="l" defTabSz="666750">
            <a:lnSpc>
              <a:spcPct val="90000"/>
            </a:lnSpc>
            <a:spcBef>
              <a:spcPct val="0"/>
            </a:spcBef>
            <a:spcAft>
              <a:spcPct val="15000"/>
            </a:spcAft>
            <a:buFont typeface="Arial" panose="020B0604020202020204" pitchFamily="34" charset="0"/>
            <a:buChar char="•"/>
          </a:pPr>
          <a:r>
            <a:rPr lang="en-US" sz="1500" kern="1200"/>
            <a:t>Training focused on assessing critical duties and evaluation of capacity</a:t>
          </a:r>
          <a:endParaRPr lang="en-AU" sz="1500" kern="1200"/>
        </a:p>
        <a:p>
          <a:pPr marL="114300" lvl="1" indent="-114300" algn="l" defTabSz="666750">
            <a:lnSpc>
              <a:spcPct val="90000"/>
            </a:lnSpc>
            <a:spcBef>
              <a:spcPct val="0"/>
            </a:spcBef>
            <a:spcAft>
              <a:spcPct val="15000"/>
            </a:spcAft>
            <a:buFont typeface="Arial" panose="020B0604020202020204" pitchFamily="34" charset="0"/>
            <a:buChar char="•"/>
          </a:pPr>
          <a:r>
            <a:rPr lang="en-US" sz="1500" kern="1200"/>
            <a:t>Well defined protocols to streamline process</a:t>
          </a:r>
        </a:p>
        <a:p>
          <a:pPr marL="114300" lvl="1" indent="-114300" algn="l" defTabSz="666750">
            <a:lnSpc>
              <a:spcPct val="90000"/>
            </a:lnSpc>
            <a:spcBef>
              <a:spcPct val="0"/>
            </a:spcBef>
            <a:spcAft>
              <a:spcPct val="15000"/>
            </a:spcAft>
            <a:buFont typeface="Arial" panose="020B0604020202020204" pitchFamily="34" charset="0"/>
            <a:buChar char="•"/>
          </a:pPr>
          <a:r>
            <a:rPr lang="en-US" sz="1500" kern="1200"/>
            <a:t>Review of initial claims requirements including job descriptions, occupational questionnaires and resumes</a:t>
          </a:r>
        </a:p>
        <a:p>
          <a:pPr marL="114300" lvl="1" indent="-114300" algn="l" defTabSz="666750">
            <a:lnSpc>
              <a:spcPct val="90000"/>
            </a:lnSpc>
            <a:spcBef>
              <a:spcPct val="0"/>
            </a:spcBef>
            <a:spcAft>
              <a:spcPct val="15000"/>
            </a:spcAft>
            <a:buFont typeface="Arial" panose="020B0604020202020204" pitchFamily="34" charset="0"/>
            <a:buChar char="•"/>
          </a:pPr>
          <a:r>
            <a:rPr lang="en-US" sz="1500" kern="1200"/>
            <a:t>Tailored claims worksheets, form and guides</a:t>
          </a:r>
        </a:p>
        <a:p>
          <a:pPr marL="114300" lvl="1" indent="-114300" algn="l" defTabSz="666750">
            <a:lnSpc>
              <a:spcPct val="90000"/>
            </a:lnSpc>
            <a:spcBef>
              <a:spcPct val="0"/>
            </a:spcBef>
            <a:spcAft>
              <a:spcPct val="15000"/>
            </a:spcAft>
            <a:buFont typeface="Arial" panose="020B0604020202020204" pitchFamily="34" charset="0"/>
            <a:buChar char="•"/>
          </a:pPr>
          <a:r>
            <a:rPr lang="en-US" sz="1500" kern="1200"/>
            <a:t>Effective communication training reflecting the importance of return to work</a:t>
          </a:r>
        </a:p>
      </dsp:txBody>
      <dsp:txXfrm>
        <a:off x="1988387" y="2421179"/>
        <a:ext cx="6853012" cy="2201072"/>
      </dsp:txXfrm>
    </dsp:sp>
    <dsp:sp modelId="{3014D4EB-410A-48E0-BF6B-B0DB9FA58C8B}">
      <dsp:nvSpPr>
        <dsp:cNvPr id="0" name=""/>
        <dsp:cNvSpPr/>
      </dsp:nvSpPr>
      <dsp:spPr>
        <a:xfrm>
          <a:off x="220107" y="2641286"/>
          <a:ext cx="1768280" cy="1760857"/>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0FF1B-E20D-4DEE-B912-1E58039F93CA}">
      <dsp:nvSpPr>
        <dsp:cNvPr id="0" name=""/>
        <dsp:cNvSpPr/>
      </dsp:nvSpPr>
      <dsp:spPr>
        <a:xfrm>
          <a:off x="0" y="0"/>
          <a:ext cx="10287256" cy="298026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Font typeface="Courier New" panose="02070309020205020404" pitchFamily="49" charset="0"/>
            <a:buNone/>
          </a:pPr>
          <a:endParaRPr lang="en-AU" sz="3000" b="1" kern="1200"/>
        </a:p>
        <a:p>
          <a:pPr marL="228600" lvl="1" indent="-228600" algn="l" defTabSz="1022350">
            <a:lnSpc>
              <a:spcPct val="90000"/>
            </a:lnSpc>
            <a:spcBef>
              <a:spcPct val="0"/>
            </a:spcBef>
            <a:spcAft>
              <a:spcPct val="15000"/>
            </a:spcAft>
            <a:buChar char="•"/>
          </a:pPr>
          <a:r>
            <a:rPr lang="en-AU" sz="2300" kern="1200" dirty="0"/>
            <a:t>Pricing actuaries: as always, don’t just look at the numbers. Approach the challenge more holistically.</a:t>
          </a:r>
        </a:p>
        <a:p>
          <a:pPr marL="228600" lvl="1" indent="-228600" algn="l" defTabSz="1022350">
            <a:lnSpc>
              <a:spcPct val="90000"/>
            </a:lnSpc>
            <a:spcBef>
              <a:spcPct val="0"/>
            </a:spcBef>
            <a:spcAft>
              <a:spcPct val="15000"/>
            </a:spcAft>
            <a:buChar char="•"/>
          </a:pPr>
          <a:r>
            <a:rPr lang="en-AU" sz="2300" kern="1200" dirty="0"/>
            <a:t>Other colleagues: show the pricing team some love</a:t>
          </a:r>
        </a:p>
        <a:p>
          <a:pPr marL="228600" lvl="1" indent="-228600" algn="l" defTabSz="1022350">
            <a:lnSpc>
              <a:spcPct val="90000"/>
            </a:lnSpc>
            <a:spcBef>
              <a:spcPct val="0"/>
            </a:spcBef>
            <a:spcAft>
              <a:spcPct val="15000"/>
            </a:spcAft>
            <a:buChar char="•"/>
          </a:pPr>
          <a:r>
            <a:rPr lang="en-US" sz="2300" b="0" kern="1200" dirty="0"/>
            <a:t>Offset helps maintaining the </a:t>
          </a:r>
          <a:r>
            <a:rPr lang="en-US" sz="2300" b="1" kern="1200" dirty="0"/>
            <a:t>indemnity principle </a:t>
          </a:r>
          <a:r>
            <a:rPr lang="en-US" sz="2300" b="0" kern="1200" dirty="0"/>
            <a:t>and keeping IP affordable and </a:t>
          </a:r>
          <a:r>
            <a:rPr lang="en-US" sz="2300" b="1" kern="1200" dirty="0"/>
            <a:t>sustainable</a:t>
          </a:r>
          <a:endParaRPr lang="en-AU" sz="2300" b="1" kern="1200" dirty="0"/>
        </a:p>
        <a:p>
          <a:pPr marL="228600" lvl="1" indent="-228600" algn="l" defTabSz="1022350">
            <a:lnSpc>
              <a:spcPct val="90000"/>
            </a:lnSpc>
            <a:spcBef>
              <a:spcPct val="0"/>
            </a:spcBef>
            <a:spcAft>
              <a:spcPct val="15000"/>
            </a:spcAft>
            <a:buChar char="•"/>
          </a:pPr>
          <a:endParaRPr lang="en-AU" sz="2300" kern="1200" dirty="0"/>
        </a:p>
      </dsp:txBody>
      <dsp:txXfrm>
        <a:off x="2355477" y="0"/>
        <a:ext cx="7931778" cy="2980267"/>
      </dsp:txXfrm>
    </dsp:sp>
    <dsp:sp modelId="{4B2D3C2A-AB2C-4217-8D73-E6F0B50B8342}">
      <dsp:nvSpPr>
        <dsp:cNvPr id="0" name=""/>
        <dsp:cNvSpPr/>
      </dsp:nvSpPr>
      <dsp:spPr>
        <a:xfrm>
          <a:off x="298026" y="298026"/>
          <a:ext cx="2057451" cy="2384213"/>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5000" r="-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0FF1B-E20D-4DEE-B912-1E58039F93CA}">
      <dsp:nvSpPr>
        <dsp:cNvPr id="0" name=""/>
        <dsp:cNvSpPr/>
      </dsp:nvSpPr>
      <dsp:spPr>
        <a:xfrm>
          <a:off x="0" y="0"/>
          <a:ext cx="8841400" cy="22010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t>Challenge</a:t>
          </a:r>
          <a:endParaRPr lang="en-AU" sz="1900" b="1" kern="1200"/>
        </a:p>
        <a:p>
          <a:pPr marL="114300" lvl="1" indent="-114300" algn="l" defTabSz="666750">
            <a:lnSpc>
              <a:spcPct val="90000"/>
            </a:lnSpc>
            <a:spcBef>
              <a:spcPct val="0"/>
            </a:spcBef>
            <a:spcAft>
              <a:spcPct val="15000"/>
            </a:spcAft>
            <a:buChar char="•"/>
          </a:pPr>
          <a:r>
            <a:rPr lang="en-US" sz="1500" kern="1200"/>
            <a:t>Requires clear understanding of each duties of own and any occupation (if beyond two years on claim)</a:t>
          </a:r>
          <a:endParaRPr lang="en-AU" sz="1500" kern="1200"/>
        </a:p>
        <a:p>
          <a:pPr marL="114300" lvl="1" indent="-114300" algn="l" defTabSz="666750">
            <a:lnSpc>
              <a:spcPct val="90000"/>
            </a:lnSpc>
            <a:spcBef>
              <a:spcPct val="0"/>
            </a:spcBef>
            <a:spcAft>
              <a:spcPct val="15000"/>
            </a:spcAft>
            <a:buChar char="•"/>
          </a:pPr>
          <a:r>
            <a:rPr lang="en-US" sz="1500" kern="1200"/>
            <a:t>Challenge if:</a:t>
          </a:r>
        </a:p>
        <a:p>
          <a:pPr marL="228600" lvl="2" indent="-114300" algn="l" defTabSz="666750">
            <a:lnSpc>
              <a:spcPct val="90000"/>
            </a:lnSpc>
            <a:spcBef>
              <a:spcPct val="0"/>
            </a:spcBef>
            <a:spcAft>
              <a:spcPct val="15000"/>
            </a:spcAft>
            <a:buChar char="•"/>
          </a:pPr>
          <a:r>
            <a:rPr lang="en-US" sz="1500" kern="1200"/>
            <a:t>Working partially and has capacity for more</a:t>
          </a:r>
        </a:p>
        <a:p>
          <a:pPr marL="228600" lvl="2" indent="-114300" algn="l" defTabSz="666750">
            <a:lnSpc>
              <a:spcPct val="90000"/>
            </a:lnSpc>
            <a:spcBef>
              <a:spcPct val="0"/>
            </a:spcBef>
            <a:spcAft>
              <a:spcPct val="15000"/>
            </a:spcAft>
            <a:buChar char="•"/>
          </a:pPr>
          <a:r>
            <a:rPr lang="en-US" sz="1500" kern="1200"/>
            <a:t>Not working and has capacity to work</a:t>
          </a:r>
        </a:p>
        <a:p>
          <a:pPr marL="114300" lvl="1" indent="-114300" algn="l" defTabSz="666750">
            <a:lnSpc>
              <a:spcPct val="90000"/>
            </a:lnSpc>
            <a:spcBef>
              <a:spcPct val="0"/>
            </a:spcBef>
            <a:spcAft>
              <a:spcPct val="15000"/>
            </a:spcAft>
            <a:buChar char="•"/>
          </a:pPr>
          <a:r>
            <a:rPr lang="en-US" sz="1500" kern="1200"/>
            <a:t>More challenging for self employed individuals</a:t>
          </a:r>
        </a:p>
        <a:p>
          <a:pPr marL="114300" lvl="1" indent="-114300" algn="l" defTabSz="666750">
            <a:lnSpc>
              <a:spcPct val="90000"/>
            </a:lnSpc>
            <a:spcBef>
              <a:spcPct val="0"/>
            </a:spcBef>
            <a:spcAft>
              <a:spcPct val="15000"/>
            </a:spcAft>
            <a:buChar char="•"/>
          </a:pPr>
          <a:r>
            <a:rPr lang="en-US" sz="1500" kern="1200"/>
            <a:t>Clear comms with customer and treating medical practitioner</a:t>
          </a:r>
        </a:p>
      </dsp:txBody>
      <dsp:txXfrm>
        <a:off x="1988387" y="0"/>
        <a:ext cx="6853012" cy="2201072"/>
      </dsp:txXfrm>
    </dsp:sp>
    <dsp:sp modelId="{4B2D3C2A-AB2C-4217-8D73-E6F0B50B8342}">
      <dsp:nvSpPr>
        <dsp:cNvPr id="0" name=""/>
        <dsp:cNvSpPr/>
      </dsp:nvSpPr>
      <dsp:spPr>
        <a:xfrm>
          <a:off x="220107" y="220107"/>
          <a:ext cx="1768280" cy="1760857"/>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8EB1F86-AEB6-44D6-99C2-1B15CC94A559}">
      <dsp:nvSpPr>
        <dsp:cNvPr id="0" name=""/>
        <dsp:cNvSpPr/>
      </dsp:nvSpPr>
      <dsp:spPr>
        <a:xfrm>
          <a:off x="0" y="2421179"/>
          <a:ext cx="8841400" cy="22010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t>Recommendation</a:t>
          </a:r>
          <a:endParaRPr lang="en-AU" sz="1900" b="1" kern="1200"/>
        </a:p>
        <a:p>
          <a:pPr marL="114300" lvl="1" indent="-114300" algn="l" defTabSz="666750">
            <a:lnSpc>
              <a:spcPct val="90000"/>
            </a:lnSpc>
            <a:spcBef>
              <a:spcPct val="0"/>
            </a:spcBef>
            <a:spcAft>
              <a:spcPct val="15000"/>
            </a:spcAft>
            <a:buFont typeface="Arial" panose="020B0604020202020204" pitchFamily="34" charset="0"/>
            <a:buChar char="•"/>
          </a:pPr>
          <a:r>
            <a:rPr lang="en-US" sz="1500" kern="1200"/>
            <a:t>Process and approach documented in claims guidelines with examples of interactions with offset benefit</a:t>
          </a:r>
          <a:endParaRPr lang="en-AU" sz="1500" kern="1200"/>
        </a:p>
        <a:p>
          <a:pPr marL="114300" lvl="1" indent="-114300" algn="l" defTabSz="666750">
            <a:lnSpc>
              <a:spcPct val="90000"/>
            </a:lnSpc>
            <a:spcBef>
              <a:spcPct val="0"/>
            </a:spcBef>
            <a:spcAft>
              <a:spcPct val="15000"/>
            </a:spcAft>
            <a:buFont typeface="Arial" panose="020B0604020202020204" pitchFamily="34" charset="0"/>
            <a:buChar char="•"/>
          </a:pPr>
          <a:r>
            <a:rPr lang="en-US" sz="1500" kern="1200"/>
            <a:t>Incorporate into claims management templates</a:t>
          </a:r>
          <a:endParaRPr lang="en-AU" sz="1500" kern="1200"/>
        </a:p>
        <a:p>
          <a:pPr marL="114300" lvl="1" indent="-114300" algn="l" defTabSz="666750">
            <a:lnSpc>
              <a:spcPct val="90000"/>
            </a:lnSpc>
            <a:spcBef>
              <a:spcPct val="0"/>
            </a:spcBef>
            <a:spcAft>
              <a:spcPct val="15000"/>
            </a:spcAft>
            <a:buFont typeface="Arial" panose="020B0604020202020204" pitchFamily="34" charset="0"/>
            <a:buChar char="•"/>
          </a:pPr>
          <a:r>
            <a:rPr lang="en-US" sz="1500" kern="1200"/>
            <a:t>Engage rehabilitation consultants to confirm functional capacity and case conferencing, support re-entry into workforce and complete earning capacity assessment</a:t>
          </a:r>
          <a:endParaRPr lang="en-AU" sz="1500" kern="1200"/>
        </a:p>
      </dsp:txBody>
      <dsp:txXfrm>
        <a:off x="1988387" y="2421179"/>
        <a:ext cx="6853012" cy="2201072"/>
      </dsp:txXfrm>
    </dsp:sp>
    <dsp:sp modelId="{3014D4EB-410A-48E0-BF6B-B0DB9FA58C8B}">
      <dsp:nvSpPr>
        <dsp:cNvPr id="0" name=""/>
        <dsp:cNvSpPr/>
      </dsp:nvSpPr>
      <dsp:spPr>
        <a:xfrm>
          <a:off x="220107" y="2641286"/>
          <a:ext cx="1768280" cy="1760857"/>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0FF1B-E20D-4DEE-B912-1E58039F93CA}">
      <dsp:nvSpPr>
        <dsp:cNvPr id="0" name=""/>
        <dsp:cNvSpPr/>
      </dsp:nvSpPr>
      <dsp:spPr>
        <a:xfrm>
          <a:off x="0" y="0"/>
          <a:ext cx="8841400" cy="22010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t>Challenge</a:t>
          </a:r>
          <a:endParaRPr lang="en-AU" sz="1900" b="1" kern="1200"/>
        </a:p>
        <a:p>
          <a:pPr marL="114300" lvl="1" indent="-114300" algn="l" defTabSz="666750">
            <a:lnSpc>
              <a:spcPct val="90000"/>
            </a:lnSpc>
            <a:spcBef>
              <a:spcPct val="0"/>
            </a:spcBef>
            <a:spcAft>
              <a:spcPct val="15000"/>
            </a:spcAft>
            <a:buChar char="•"/>
          </a:pPr>
          <a:r>
            <a:rPr lang="en-US" sz="1500" kern="1200"/>
            <a:t>Assessment impacted by quality of information gathered at initial assessment of claim</a:t>
          </a:r>
          <a:endParaRPr lang="en-AU" sz="1500" kern="1200"/>
        </a:p>
        <a:p>
          <a:pPr marL="114300" lvl="1" indent="-114300" algn="l" defTabSz="666750">
            <a:lnSpc>
              <a:spcPct val="90000"/>
            </a:lnSpc>
            <a:spcBef>
              <a:spcPct val="0"/>
            </a:spcBef>
            <a:spcAft>
              <a:spcPct val="15000"/>
            </a:spcAft>
            <a:buChar char="•"/>
          </a:pPr>
          <a:r>
            <a:rPr lang="en-US" sz="1500" kern="1200"/>
            <a:t>Initially identify material and substantial duties of own role before conducting more complex duties of any role – by ETE or through rehab, retraining or re-employment</a:t>
          </a:r>
          <a:endParaRPr lang="en-AU" sz="1500" kern="1200"/>
        </a:p>
      </dsp:txBody>
      <dsp:txXfrm>
        <a:off x="1988387" y="0"/>
        <a:ext cx="6853012" cy="2201072"/>
      </dsp:txXfrm>
    </dsp:sp>
    <dsp:sp modelId="{4B2D3C2A-AB2C-4217-8D73-E6F0B50B8342}">
      <dsp:nvSpPr>
        <dsp:cNvPr id="0" name=""/>
        <dsp:cNvSpPr/>
      </dsp:nvSpPr>
      <dsp:spPr>
        <a:xfrm>
          <a:off x="220107" y="220107"/>
          <a:ext cx="1768280" cy="1760857"/>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8EB1F86-AEB6-44D6-99C2-1B15CC94A559}">
      <dsp:nvSpPr>
        <dsp:cNvPr id="0" name=""/>
        <dsp:cNvSpPr/>
      </dsp:nvSpPr>
      <dsp:spPr>
        <a:xfrm>
          <a:off x="0" y="2421179"/>
          <a:ext cx="8841400" cy="220107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t>Recommendation</a:t>
          </a:r>
          <a:endParaRPr lang="en-AU" sz="1900" b="1" kern="1200"/>
        </a:p>
        <a:p>
          <a:pPr marL="114300" lvl="1" indent="-114300" algn="l" defTabSz="666750">
            <a:lnSpc>
              <a:spcPct val="90000"/>
            </a:lnSpc>
            <a:spcBef>
              <a:spcPct val="0"/>
            </a:spcBef>
            <a:spcAft>
              <a:spcPct val="15000"/>
            </a:spcAft>
            <a:buFont typeface="Arial" panose="020B0604020202020204" pitchFamily="34" charset="0"/>
            <a:buChar char="•"/>
          </a:pPr>
          <a:r>
            <a:rPr lang="en-US" sz="1500" kern="1200"/>
            <a:t>Leverage experience of TPD assessors and rehab teams for both assessment initially and 24month mark</a:t>
          </a:r>
          <a:endParaRPr lang="en-AU" sz="1500" kern="1200"/>
        </a:p>
        <a:p>
          <a:pPr marL="114300" lvl="1" indent="-114300" algn="l" defTabSz="666750">
            <a:lnSpc>
              <a:spcPct val="90000"/>
            </a:lnSpc>
            <a:spcBef>
              <a:spcPct val="0"/>
            </a:spcBef>
            <a:spcAft>
              <a:spcPct val="15000"/>
            </a:spcAft>
            <a:buFont typeface="Arial" panose="020B0604020202020204" pitchFamily="34" charset="0"/>
            <a:buChar char="•"/>
          </a:pPr>
          <a:r>
            <a:rPr lang="en-US" sz="1500" kern="1200"/>
            <a:t>Initial claims assessment process to capture as much info as possible</a:t>
          </a:r>
          <a:endParaRPr lang="en-AU" sz="1500" kern="1200"/>
        </a:p>
        <a:p>
          <a:pPr marL="114300" lvl="1" indent="-114300" algn="l" defTabSz="666750">
            <a:lnSpc>
              <a:spcPct val="90000"/>
            </a:lnSpc>
            <a:spcBef>
              <a:spcPct val="0"/>
            </a:spcBef>
            <a:spcAft>
              <a:spcPct val="15000"/>
            </a:spcAft>
            <a:buFont typeface="Arial" panose="020B0604020202020204" pitchFamily="34" charset="0"/>
            <a:buChar char="•"/>
          </a:pPr>
          <a:r>
            <a:rPr lang="en-US" sz="1500" kern="1200"/>
            <a:t>Clear milestone setting to obtain all info as occurs</a:t>
          </a:r>
          <a:endParaRPr lang="en-AU" sz="1500" kern="1200"/>
        </a:p>
        <a:p>
          <a:pPr marL="114300" lvl="1" indent="-114300" algn="l" defTabSz="666750">
            <a:lnSpc>
              <a:spcPct val="90000"/>
            </a:lnSpc>
            <a:spcBef>
              <a:spcPct val="0"/>
            </a:spcBef>
            <a:spcAft>
              <a:spcPct val="15000"/>
            </a:spcAft>
            <a:buFont typeface="Arial" panose="020B0604020202020204" pitchFamily="34" charset="0"/>
            <a:buChar char="•"/>
          </a:pPr>
          <a:r>
            <a:rPr lang="en-US" sz="1500" kern="1200"/>
            <a:t>Resourcing of claims team</a:t>
          </a:r>
          <a:endParaRPr lang="en-AU" sz="1500" kern="1200"/>
        </a:p>
        <a:p>
          <a:pPr marL="114300" lvl="1" indent="-114300" algn="l" defTabSz="666750">
            <a:lnSpc>
              <a:spcPct val="90000"/>
            </a:lnSpc>
            <a:spcBef>
              <a:spcPct val="0"/>
            </a:spcBef>
            <a:spcAft>
              <a:spcPct val="15000"/>
            </a:spcAft>
            <a:buFont typeface="Arial" panose="020B0604020202020204" pitchFamily="34" charset="0"/>
            <a:buChar char="•"/>
          </a:pPr>
          <a:r>
            <a:rPr lang="en-US" sz="1500" kern="1200"/>
            <a:t>Clear communication to customers as early as possible</a:t>
          </a:r>
          <a:endParaRPr lang="en-AU" sz="1500" kern="1200"/>
        </a:p>
        <a:p>
          <a:pPr marL="114300" lvl="1" indent="-114300" algn="l" defTabSz="666750">
            <a:lnSpc>
              <a:spcPct val="90000"/>
            </a:lnSpc>
            <a:spcBef>
              <a:spcPct val="0"/>
            </a:spcBef>
            <a:spcAft>
              <a:spcPct val="15000"/>
            </a:spcAft>
            <a:buFont typeface="Arial" panose="020B0604020202020204" pitchFamily="34" charset="0"/>
            <a:buChar char="•"/>
          </a:pPr>
          <a:endParaRPr lang="en-AU" sz="1500" kern="1200"/>
        </a:p>
      </dsp:txBody>
      <dsp:txXfrm>
        <a:off x="1988387" y="2421179"/>
        <a:ext cx="6853012" cy="2201072"/>
      </dsp:txXfrm>
    </dsp:sp>
    <dsp:sp modelId="{3014D4EB-410A-48E0-BF6B-B0DB9FA58C8B}">
      <dsp:nvSpPr>
        <dsp:cNvPr id="0" name=""/>
        <dsp:cNvSpPr/>
      </dsp:nvSpPr>
      <dsp:spPr>
        <a:xfrm>
          <a:off x="220107" y="2641286"/>
          <a:ext cx="1768280" cy="1760857"/>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B0BCBC-C6EB-4E51-AE64-A4F83E437137}">
      <dsp:nvSpPr>
        <dsp:cNvPr id="0" name=""/>
        <dsp:cNvSpPr/>
      </dsp:nvSpPr>
      <dsp:spPr>
        <a:xfrm>
          <a:off x="1380301" y="2180"/>
          <a:ext cx="1103863" cy="7175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Claims </a:t>
          </a:r>
          <a:endParaRPr lang="en-AU" sz="1300" kern="1200"/>
        </a:p>
      </dsp:txBody>
      <dsp:txXfrm>
        <a:off x="1415327" y="37206"/>
        <a:ext cx="1033811" cy="647459"/>
      </dsp:txXfrm>
    </dsp:sp>
    <dsp:sp modelId="{DC9392F9-5C47-4913-9E30-F12286E48ECB}">
      <dsp:nvSpPr>
        <dsp:cNvPr id="0" name=""/>
        <dsp:cNvSpPr/>
      </dsp:nvSpPr>
      <dsp:spPr>
        <a:xfrm>
          <a:off x="499539" y="360935"/>
          <a:ext cx="2865386" cy="2865386"/>
        </a:xfrm>
        <a:custGeom>
          <a:avLst/>
          <a:gdLst/>
          <a:ahLst/>
          <a:cxnLst/>
          <a:rect l="0" t="0" r="0" b="0"/>
          <a:pathLst>
            <a:path>
              <a:moveTo>
                <a:pt x="2132305" y="182432"/>
              </a:moveTo>
              <a:arcTo wR="1432693" hR="1432693" stAng="17953812" swAng="121094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5B6A5F1-B6D5-4CC8-8D6B-2F197778BC40}">
      <dsp:nvSpPr>
        <dsp:cNvPr id="0" name=""/>
        <dsp:cNvSpPr/>
      </dsp:nvSpPr>
      <dsp:spPr>
        <a:xfrm>
          <a:off x="2742873" y="992146"/>
          <a:ext cx="1103863" cy="7175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Pricing</a:t>
          </a:r>
          <a:endParaRPr lang="en-AU" sz="1300" kern="1200"/>
        </a:p>
      </dsp:txBody>
      <dsp:txXfrm>
        <a:off x="2777899" y="1027172"/>
        <a:ext cx="1033811" cy="647459"/>
      </dsp:txXfrm>
    </dsp:sp>
    <dsp:sp modelId="{A01779B0-8EFA-4E78-9C43-029FAC3CE7D0}">
      <dsp:nvSpPr>
        <dsp:cNvPr id="0" name=""/>
        <dsp:cNvSpPr/>
      </dsp:nvSpPr>
      <dsp:spPr>
        <a:xfrm>
          <a:off x="499539" y="360935"/>
          <a:ext cx="2865386" cy="2865386"/>
        </a:xfrm>
        <a:custGeom>
          <a:avLst/>
          <a:gdLst/>
          <a:ahLst/>
          <a:cxnLst/>
          <a:rect l="0" t="0" r="0" b="0"/>
          <a:pathLst>
            <a:path>
              <a:moveTo>
                <a:pt x="2861943" y="1531950"/>
              </a:moveTo>
              <a:arcTo wR="1432693" hR="1432693" stAng="21838359" swAng="135926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B582B17-D61F-4E05-80F3-D7247B0E329F}">
      <dsp:nvSpPr>
        <dsp:cNvPr id="0" name=""/>
        <dsp:cNvSpPr/>
      </dsp:nvSpPr>
      <dsp:spPr>
        <a:xfrm>
          <a:off x="2222417" y="2593946"/>
          <a:ext cx="1103863" cy="7175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Product</a:t>
          </a:r>
          <a:endParaRPr lang="en-AU" sz="1300" kern="1200"/>
        </a:p>
      </dsp:txBody>
      <dsp:txXfrm>
        <a:off x="2257443" y="2628972"/>
        <a:ext cx="1033811" cy="647459"/>
      </dsp:txXfrm>
    </dsp:sp>
    <dsp:sp modelId="{4DC180DD-9E2A-4E16-BCB2-6DF14F944058}">
      <dsp:nvSpPr>
        <dsp:cNvPr id="0" name=""/>
        <dsp:cNvSpPr/>
      </dsp:nvSpPr>
      <dsp:spPr>
        <a:xfrm>
          <a:off x="499539" y="360935"/>
          <a:ext cx="2865386" cy="2865386"/>
        </a:xfrm>
        <a:custGeom>
          <a:avLst/>
          <a:gdLst/>
          <a:ahLst/>
          <a:cxnLst/>
          <a:rect l="0" t="0" r="0" b="0"/>
          <a:pathLst>
            <a:path>
              <a:moveTo>
                <a:pt x="1608381" y="2854573"/>
              </a:moveTo>
              <a:arcTo wR="1432693" hR="1432693" stAng="4977371" swAng="84525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42E067E-547E-4D36-A514-725C2FB950F6}">
      <dsp:nvSpPr>
        <dsp:cNvPr id="0" name=""/>
        <dsp:cNvSpPr/>
      </dsp:nvSpPr>
      <dsp:spPr>
        <a:xfrm>
          <a:off x="538185" y="2593946"/>
          <a:ext cx="1103863" cy="7175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Underwriting </a:t>
          </a:r>
          <a:endParaRPr lang="en-AU" sz="1300" kern="1200"/>
        </a:p>
      </dsp:txBody>
      <dsp:txXfrm>
        <a:off x="573211" y="2628972"/>
        <a:ext cx="1033811" cy="647459"/>
      </dsp:txXfrm>
    </dsp:sp>
    <dsp:sp modelId="{771A631B-596A-424B-81AE-F2204C6BBC6F}">
      <dsp:nvSpPr>
        <dsp:cNvPr id="0" name=""/>
        <dsp:cNvSpPr/>
      </dsp:nvSpPr>
      <dsp:spPr>
        <a:xfrm>
          <a:off x="499539" y="360935"/>
          <a:ext cx="2865386" cy="2865386"/>
        </a:xfrm>
        <a:custGeom>
          <a:avLst/>
          <a:gdLst/>
          <a:ahLst/>
          <a:cxnLst/>
          <a:rect l="0" t="0" r="0" b="0"/>
          <a:pathLst>
            <a:path>
              <a:moveTo>
                <a:pt x="151947" y="2074799"/>
              </a:moveTo>
              <a:arcTo wR="1432693" hR="1432693" stAng="9202377" swAng="135926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F5091AE-1686-4C7A-A553-081072FDE522}">
      <dsp:nvSpPr>
        <dsp:cNvPr id="0" name=""/>
        <dsp:cNvSpPr/>
      </dsp:nvSpPr>
      <dsp:spPr>
        <a:xfrm>
          <a:off x="17729" y="992146"/>
          <a:ext cx="1103863" cy="7175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Data Analytics</a:t>
          </a:r>
          <a:endParaRPr lang="en-AU" sz="1300" kern="1200"/>
        </a:p>
      </dsp:txBody>
      <dsp:txXfrm>
        <a:off x="52755" y="1027172"/>
        <a:ext cx="1033811" cy="647459"/>
      </dsp:txXfrm>
    </dsp:sp>
    <dsp:sp modelId="{07688070-804D-4B93-821D-7A083474CDF8}">
      <dsp:nvSpPr>
        <dsp:cNvPr id="0" name=""/>
        <dsp:cNvSpPr/>
      </dsp:nvSpPr>
      <dsp:spPr>
        <a:xfrm>
          <a:off x="499539" y="360935"/>
          <a:ext cx="2865386" cy="2865386"/>
        </a:xfrm>
        <a:custGeom>
          <a:avLst/>
          <a:gdLst/>
          <a:ahLst/>
          <a:cxnLst/>
          <a:rect l="0" t="0" r="0" b="0"/>
          <a:pathLst>
            <a:path>
              <a:moveTo>
                <a:pt x="344686" y="500571"/>
              </a:moveTo>
              <a:arcTo wR="1432693" hR="1432693" stAng="13235247" swAng="121094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0FF1B-E20D-4DEE-B912-1E58039F93CA}">
      <dsp:nvSpPr>
        <dsp:cNvPr id="0" name=""/>
        <dsp:cNvSpPr/>
      </dsp:nvSpPr>
      <dsp:spPr>
        <a:xfrm>
          <a:off x="0" y="0"/>
          <a:ext cx="8739121" cy="219336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l" defTabSz="2711450">
            <a:lnSpc>
              <a:spcPct val="90000"/>
            </a:lnSpc>
            <a:spcBef>
              <a:spcPct val="0"/>
            </a:spcBef>
            <a:spcAft>
              <a:spcPct val="35000"/>
            </a:spcAft>
            <a:buNone/>
          </a:pPr>
          <a:r>
            <a:rPr lang="en-AU" sz="6100" b="1" kern="1200" dirty="0"/>
            <a:t>Indemnity</a:t>
          </a:r>
        </a:p>
      </dsp:txBody>
      <dsp:txXfrm>
        <a:off x="1967160" y="0"/>
        <a:ext cx="6771960" cy="2193364"/>
      </dsp:txXfrm>
    </dsp:sp>
    <dsp:sp modelId="{4B2D3C2A-AB2C-4217-8D73-E6F0B50B8342}">
      <dsp:nvSpPr>
        <dsp:cNvPr id="0" name=""/>
        <dsp:cNvSpPr/>
      </dsp:nvSpPr>
      <dsp:spPr>
        <a:xfrm>
          <a:off x="219336" y="219336"/>
          <a:ext cx="1747824" cy="1754691"/>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B1F86-AEB6-44D6-99C2-1B15CC94A559}">
      <dsp:nvSpPr>
        <dsp:cNvPr id="0" name=""/>
        <dsp:cNvSpPr/>
      </dsp:nvSpPr>
      <dsp:spPr>
        <a:xfrm>
          <a:off x="0" y="0"/>
          <a:ext cx="8841400" cy="219336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l" defTabSz="2711450">
            <a:lnSpc>
              <a:spcPct val="90000"/>
            </a:lnSpc>
            <a:spcBef>
              <a:spcPct val="0"/>
            </a:spcBef>
            <a:spcAft>
              <a:spcPct val="35000"/>
            </a:spcAft>
            <a:buNone/>
          </a:pPr>
          <a:r>
            <a:rPr lang="en-US" sz="6100" b="1" kern="1200" dirty="0"/>
            <a:t>Affordability /Sustainability</a:t>
          </a:r>
          <a:endParaRPr lang="en-AU" sz="6100" b="1" kern="1200" dirty="0"/>
        </a:p>
      </dsp:txBody>
      <dsp:txXfrm>
        <a:off x="1987616" y="0"/>
        <a:ext cx="6853783" cy="2193364"/>
      </dsp:txXfrm>
    </dsp:sp>
    <dsp:sp modelId="{3014D4EB-410A-48E0-BF6B-B0DB9FA58C8B}">
      <dsp:nvSpPr>
        <dsp:cNvPr id="0" name=""/>
        <dsp:cNvSpPr/>
      </dsp:nvSpPr>
      <dsp:spPr>
        <a:xfrm>
          <a:off x="219336" y="219336"/>
          <a:ext cx="1768280" cy="1754691"/>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0FF1B-E20D-4DEE-B912-1E58039F93CA}">
      <dsp:nvSpPr>
        <dsp:cNvPr id="0" name=""/>
        <dsp:cNvSpPr/>
      </dsp:nvSpPr>
      <dsp:spPr>
        <a:xfrm>
          <a:off x="0" y="0"/>
          <a:ext cx="8739121" cy="219336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AU" sz="6500" b="1" kern="1200" dirty="0"/>
            <a:t>Under insurance</a:t>
          </a:r>
        </a:p>
      </dsp:txBody>
      <dsp:txXfrm>
        <a:off x="1967160" y="0"/>
        <a:ext cx="6771960" cy="2193364"/>
      </dsp:txXfrm>
    </dsp:sp>
    <dsp:sp modelId="{4B2D3C2A-AB2C-4217-8D73-E6F0B50B8342}">
      <dsp:nvSpPr>
        <dsp:cNvPr id="0" name=""/>
        <dsp:cNvSpPr/>
      </dsp:nvSpPr>
      <dsp:spPr>
        <a:xfrm>
          <a:off x="219336" y="219336"/>
          <a:ext cx="1747824" cy="1754691"/>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B1F86-AEB6-44D6-99C2-1B15CC94A559}">
      <dsp:nvSpPr>
        <dsp:cNvPr id="0" name=""/>
        <dsp:cNvSpPr/>
      </dsp:nvSpPr>
      <dsp:spPr>
        <a:xfrm>
          <a:off x="0" y="0"/>
          <a:ext cx="8841400" cy="219336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b="1" kern="1200" dirty="0"/>
            <a:t>Over insurance</a:t>
          </a:r>
          <a:endParaRPr lang="en-AU" sz="6500" b="1" kern="1200" dirty="0"/>
        </a:p>
      </dsp:txBody>
      <dsp:txXfrm>
        <a:off x="1987616" y="0"/>
        <a:ext cx="6853783" cy="2193364"/>
      </dsp:txXfrm>
    </dsp:sp>
    <dsp:sp modelId="{3014D4EB-410A-48E0-BF6B-B0DB9FA58C8B}">
      <dsp:nvSpPr>
        <dsp:cNvPr id="0" name=""/>
        <dsp:cNvSpPr/>
      </dsp:nvSpPr>
      <dsp:spPr>
        <a:xfrm>
          <a:off x="219336" y="219336"/>
          <a:ext cx="1768280" cy="1754691"/>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A4CF7-9883-7542-8774-50E62ADBD844}" type="datetimeFigureOut">
              <a:rPr lang="en-US" smtClean="0"/>
              <a:t>6/6/2025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A80CD-AE39-0C4B-A880-515F813E088A}" type="slidenum">
              <a:rPr lang="en-US" smtClean="0"/>
              <a:t>‹#›</a:t>
            </a:fld>
            <a:endParaRPr lang="en-US"/>
          </a:p>
        </p:txBody>
      </p:sp>
    </p:spTree>
    <p:extLst>
      <p:ext uri="{BB962C8B-B14F-4D97-AF65-F5344CB8AC3E}">
        <p14:creationId xmlns:p14="http://schemas.microsoft.com/office/powerpoint/2010/main" val="115411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buFont typeface="Arial" panose="020B0604020202020204" pitchFamily="34" charset="0"/>
              <a:buChar char="•"/>
            </a:pPr>
            <a:r>
              <a:rPr lang="en-AU" sz="1800" dirty="0">
                <a:effectLst/>
                <a:latin typeface="Calibri" panose="020F0502020204030204" pitchFamily="34" charset="0"/>
              </a:rPr>
              <a:t>Under - offsets can be a </a:t>
            </a:r>
            <a:r>
              <a:rPr lang="en-AU" sz="1800" b="1" dirty="0">
                <a:effectLst/>
                <a:latin typeface="Calibri" panose="020F0502020204030204" pitchFamily="34" charset="0"/>
              </a:rPr>
              <a:t>beautiful tool </a:t>
            </a:r>
            <a:r>
              <a:rPr lang="en-AU" sz="1800" dirty="0">
                <a:effectLst/>
                <a:latin typeface="Calibri" panose="020F0502020204030204" pitchFamily="34" charset="0"/>
              </a:rPr>
              <a:t>to improve value for members</a:t>
            </a:r>
          </a:p>
          <a:p>
            <a:pPr rtl="0" fontAlgn="ctr">
              <a:buFont typeface="Arial" panose="020B0604020202020204" pitchFamily="34" charset="0"/>
              <a:buChar char="•"/>
            </a:pPr>
            <a:r>
              <a:rPr lang="en-AU" sz="1800" dirty="0">
                <a:effectLst/>
                <a:latin typeface="Calibri" panose="020F0502020204030204" pitchFamily="34" charset="0"/>
              </a:rPr>
              <a:t>Over - generally dislike by Trustees, perceived as </a:t>
            </a:r>
            <a:r>
              <a:rPr lang="en-AU" sz="1800" b="1" dirty="0">
                <a:effectLst/>
                <a:latin typeface="Calibri" panose="020F0502020204030204" pitchFamily="34" charset="0"/>
              </a:rPr>
              <a:t>value erosion </a:t>
            </a:r>
            <a:r>
              <a:rPr lang="en-AU" sz="1800" dirty="0">
                <a:effectLst/>
                <a:latin typeface="Calibri" panose="020F0502020204030204" pitchFamily="34" charset="0"/>
              </a:rPr>
              <a:t>and cross subsidising those at higher income and not overinsured</a:t>
            </a:r>
          </a:p>
          <a:p>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13</a:t>
            </a:fld>
            <a:endParaRPr lang="en-US"/>
          </a:p>
        </p:txBody>
      </p:sp>
    </p:spTree>
    <p:extLst>
      <p:ext uri="{BB962C8B-B14F-4D97-AF65-F5344CB8AC3E}">
        <p14:creationId xmlns:p14="http://schemas.microsoft.com/office/powerpoint/2010/main" val="3505409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02308-9198-5679-695F-61A58C0D7B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815327-DE85-1D40-6F81-E1095B4FAB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394295-887E-6B09-376F-18D85BCD4143}"/>
              </a:ext>
            </a:extLst>
          </p:cNvPr>
          <p:cNvSpPr>
            <a:spLocks noGrp="1"/>
          </p:cNvSpPr>
          <p:nvPr>
            <p:ph type="body" idx="1"/>
          </p:nvPr>
        </p:nvSpPr>
        <p:spPr/>
        <p:txBody>
          <a:bodyPr/>
          <a:lstStyle/>
          <a:p>
            <a:r>
              <a:rPr lang="en-AU" dirty="0"/>
              <a:t>The </a:t>
            </a:r>
            <a:r>
              <a:rPr lang="en-AU" b="1" dirty="0"/>
              <a:t>capability test </a:t>
            </a:r>
            <a:r>
              <a:rPr lang="en-AU" b="0" dirty="0"/>
              <a:t>for income determination </a:t>
            </a:r>
            <a:r>
              <a:rPr lang="en-AU" dirty="0"/>
              <a:t>is an implicit ‘offset’ which help manage the over payment risk</a:t>
            </a:r>
          </a:p>
        </p:txBody>
      </p:sp>
      <p:sp>
        <p:nvSpPr>
          <p:cNvPr id="4" name="Slide Number Placeholder 3">
            <a:extLst>
              <a:ext uri="{FF2B5EF4-FFF2-40B4-BE49-F238E27FC236}">
                <a16:creationId xmlns:a16="http://schemas.microsoft.com/office/drawing/2014/main" id="{9C0C33D4-BAF0-5819-E169-FC15AD7EBAE4}"/>
              </a:ext>
            </a:extLst>
          </p:cNvPr>
          <p:cNvSpPr>
            <a:spLocks noGrp="1"/>
          </p:cNvSpPr>
          <p:nvPr>
            <p:ph type="sldNum" sz="quarter" idx="5"/>
          </p:nvPr>
        </p:nvSpPr>
        <p:spPr/>
        <p:txBody>
          <a:bodyPr/>
          <a:lstStyle/>
          <a:p>
            <a:fld id="{1BEA80CD-AE39-0C4B-A880-515F813E088A}" type="slidenum">
              <a:rPr lang="en-US" smtClean="0"/>
              <a:t>14</a:t>
            </a:fld>
            <a:endParaRPr lang="en-US"/>
          </a:p>
        </p:txBody>
      </p:sp>
    </p:spTree>
    <p:extLst>
      <p:ext uri="{BB962C8B-B14F-4D97-AF65-F5344CB8AC3E}">
        <p14:creationId xmlns:p14="http://schemas.microsoft.com/office/powerpoint/2010/main" val="41580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E1CE0-E9AF-A408-07B6-EB15E31018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B1315-EFA2-7107-78E6-B78BDD1CD6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862282-25FD-FAF8-6589-885542A4767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ED01A6E-0D7E-016C-3C8B-EF2F5F621B8D}"/>
              </a:ext>
            </a:extLst>
          </p:cNvPr>
          <p:cNvSpPr>
            <a:spLocks noGrp="1"/>
          </p:cNvSpPr>
          <p:nvPr>
            <p:ph type="sldNum" sz="quarter" idx="5"/>
          </p:nvPr>
        </p:nvSpPr>
        <p:spPr/>
        <p:txBody>
          <a:bodyPr/>
          <a:lstStyle/>
          <a:p>
            <a:fld id="{1BEA80CD-AE39-0C4B-A880-515F813E088A}" type="slidenum">
              <a:rPr lang="en-US" smtClean="0"/>
              <a:t>15</a:t>
            </a:fld>
            <a:endParaRPr lang="en-US"/>
          </a:p>
        </p:txBody>
      </p:sp>
    </p:spTree>
    <p:extLst>
      <p:ext uri="{BB962C8B-B14F-4D97-AF65-F5344CB8AC3E}">
        <p14:creationId xmlns:p14="http://schemas.microsoft.com/office/powerpoint/2010/main" val="3527652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EFEAD-7C9A-08E0-81C3-20C995EED1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E5B8B6-1521-F119-C545-6145676B5A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84D5BC-EBAA-E455-7B35-6511F72400F5}"/>
              </a:ext>
            </a:extLst>
          </p:cNvPr>
          <p:cNvSpPr>
            <a:spLocks noGrp="1"/>
          </p:cNvSpPr>
          <p:nvPr>
            <p:ph type="body" idx="1"/>
          </p:nvPr>
        </p:nvSpPr>
        <p:spPr/>
        <p:txBody>
          <a:bodyPr/>
          <a:lstStyle/>
          <a:p>
            <a:r>
              <a:rPr lang="en-US" dirty="0"/>
              <a:t>Win-win situation - insured is compensated more financially, get the benefit of good work, and the </a:t>
            </a:r>
            <a:r>
              <a:rPr lang="en-US" b="1" dirty="0"/>
              <a:t>insurer would pay less than TD when the claimant doesn't work at all</a:t>
            </a:r>
          </a:p>
          <a:p>
            <a:endParaRPr lang="en-AU" dirty="0"/>
          </a:p>
        </p:txBody>
      </p:sp>
      <p:sp>
        <p:nvSpPr>
          <p:cNvPr id="4" name="Slide Number Placeholder 3">
            <a:extLst>
              <a:ext uri="{FF2B5EF4-FFF2-40B4-BE49-F238E27FC236}">
                <a16:creationId xmlns:a16="http://schemas.microsoft.com/office/drawing/2014/main" id="{4EDE5BE3-6422-9A83-8612-790B97CDF48C}"/>
              </a:ext>
            </a:extLst>
          </p:cNvPr>
          <p:cNvSpPr>
            <a:spLocks noGrp="1"/>
          </p:cNvSpPr>
          <p:nvPr>
            <p:ph type="sldNum" sz="quarter" idx="5"/>
          </p:nvPr>
        </p:nvSpPr>
        <p:spPr/>
        <p:txBody>
          <a:bodyPr/>
          <a:lstStyle/>
          <a:p>
            <a:fld id="{1BEA80CD-AE39-0C4B-A880-515F813E088A}" type="slidenum">
              <a:rPr lang="en-US" smtClean="0"/>
              <a:t>16</a:t>
            </a:fld>
            <a:endParaRPr lang="en-US"/>
          </a:p>
        </p:txBody>
      </p:sp>
    </p:spTree>
    <p:extLst>
      <p:ext uri="{BB962C8B-B14F-4D97-AF65-F5344CB8AC3E}">
        <p14:creationId xmlns:p14="http://schemas.microsoft.com/office/powerpoint/2010/main" val="2824099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8CE78-1E76-B23D-024B-10DD65D087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DE0D51-A7BB-DA45-E7A0-99DC41F197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903B6-572C-B2C2-AEA1-C1859377AB4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D068492-7D9F-62C6-7E88-82E749469A88}"/>
              </a:ext>
            </a:extLst>
          </p:cNvPr>
          <p:cNvSpPr>
            <a:spLocks noGrp="1"/>
          </p:cNvSpPr>
          <p:nvPr>
            <p:ph type="sldNum" sz="quarter" idx="5"/>
          </p:nvPr>
        </p:nvSpPr>
        <p:spPr/>
        <p:txBody>
          <a:bodyPr/>
          <a:lstStyle/>
          <a:p>
            <a:fld id="{1BEA80CD-AE39-0C4B-A880-515F813E088A}" type="slidenum">
              <a:rPr lang="en-US" smtClean="0"/>
              <a:t>17</a:t>
            </a:fld>
            <a:endParaRPr lang="en-US"/>
          </a:p>
        </p:txBody>
      </p:sp>
    </p:spTree>
    <p:extLst>
      <p:ext uri="{BB962C8B-B14F-4D97-AF65-F5344CB8AC3E}">
        <p14:creationId xmlns:p14="http://schemas.microsoft.com/office/powerpoint/2010/main" val="3855907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5F92D-AC3D-681A-27B8-D79ACF77F5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C78C1A-E263-554C-8275-B66BA5D801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FCCD11-B347-0C92-0562-A337CC9CADB8}"/>
              </a:ext>
            </a:extLst>
          </p:cNvPr>
          <p:cNvSpPr>
            <a:spLocks noGrp="1"/>
          </p:cNvSpPr>
          <p:nvPr>
            <p:ph type="body" idx="1"/>
          </p:nvPr>
        </p:nvSpPr>
        <p:spPr/>
        <p:txBody>
          <a:bodyPr/>
          <a:lstStyle/>
          <a:p>
            <a:r>
              <a:rPr lang="en-US" dirty="0"/>
              <a:t>Effective replacement ratio under current design unknown for members and claimants</a:t>
            </a:r>
          </a:p>
          <a:p>
            <a:pPr lvl="0"/>
            <a:r>
              <a:rPr lang="en-US" dirty="0"/>
              <a:t>Monthly benefit/sum insured not expressed as % of salary</a:t>
            </a:r>
            <a:endParaRPr lang="en-AU" b="0" dirty="0"/>
          </a:p>
          <a:p>
            <a:pPr lvl="1">
              <a:buFont typeface="Courier New" panose="02070309020205020404" pitchFamily="49" charset="0"/>
              <a:buChar char="o"/>
            </a:pPr>
            <a:r>
              <a:rPr lang="en-US" dirty="0"/>
              <a:t> </a:t>
            </a:r>
            <a:r>
              <a:rPr lang="en-US" b="1" dirty="0"/>
              <a:t>Original monthly benefit unavailable where payment is indexed</a:t>
            </a:r>
            <a:endParaRPr lang="en-AU" b="1" dirty="0"/>
          </a:p>
          <a:p>
            <a:endParaRPr lang="en-AU" dirty="0"/>
          </a:p>
        </p:txBody>
      </p:sp>
      <p:sp>
        <p:nvSpPr>
          <p:cNvPr id="4" name="Slide Number Placeholder 3">
            <a:extLst>
              <a:ext uri="{FF2B5EF4-FFF2-40B4-BE49-F238E27FC236}">
                <a16:creationId xmlns:a16="http://schemas.microsoft.com/office/drawing/2014/main" id="{C36BA8DE-F09A-83F6-CE30-FDBC905A91FF}"/>
              </a:ext>
            </a:extLst>
          </p:cNvPr>
          <p:cNvSpPr>
            <a:spLocks noGrp="1"/>
          </p:cNvSpPr>
          <p:nvPr>
            <p:ph type="sldNum" sz="quarter" idx="5"/>
          </p:nvPr>
        </p:nvSpPr>
        <p:spPr/>
        <p:txBody>
          <a:bodyPr/>
          <a:lstStyle/>
          <a:p>
            <a:fld id="{1BEA80CD-AE39-0C4B-A880-515F813E088A}" type="slidenum">
              <a:rPr lang="en-US" smtClean="0"/>
              <a:t>18</a:t>
            </a:fld>
            <a:endParaRPr lang="en-US"/>
          </a:p>
        </p:txBody>
      </p:sp>
    </p:spTree>
    <p:extLst>
      <p:ext uri="{BB962C8B-B14F-4D97-AF65-F5344CB8AC3E}">
        <p14:creationId xmlns:p14="http://schemas.microsoft.com/office/powerpoint/2010/main" val="3401571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F6344-1ED1-DD62-D8F7-B4FC109B07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0B4E99-104B-D1D5-A52D-D8CA44BDA7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C3E1F1-4DF6-ED65-5003-4653A4981733}"/>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262A1A7-1C81-AA1F-2E0A-D1066FBF16C2}"/>
              </a:ext>
            </a:extLst>
          </p:cNvPr>
          <p:cNvSpPr>
            <a:spLocks noGrp="1"/>
          </p:cNvSpPr>
          <p:nvPr>
            <p:ph type="sldNum" sz="quarter" idx="5"/>
          </p:nvPr>
        </p:nvSpPr>
        <p:spPr/>
        <p:txBody>
          <a:bodyPr/>
          <a:lstStyle/>
          <a:p>
            <a:fld id="{1BEA80CD-AE39-0C4B-A880-515F813E088A}" type="slidenum">
              <a:rPr lang="en-US" smtClean="0"/>
              <a:t>19</a:t>
            </a:fld>
            <a:endParaRPr lang="en-US"/>
          </a:p>
        </p:txBody>
      </p:sp>
    </p:spTree>
    <p:extLst>
      <p:ext uri="{BB962C8B-B14F-4D97-AF65-F5344CB8AC3E}">
        <p14:creationId xmlns:p14="http://schemas.microsoft.com/office/powerpoint/2010/main" val="4270392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485E3-B3EA-D156-B12B-97A2F85A41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4F3CB2-6D75-CC7B-660B-2E2F2855AA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EA7039-1C88-B449-3AA7-2063F4F727B1}"/>
              </a:ext>
            </a:extLst>
          </p:cNvPr>
          <p:cNvSpPr>
            <a:spLocks noGrp="1"/>
          </p:cNvSpPr>
          <p:nvPr>
            <p:ph type="body" idx="1"/>
          </p:nvPr>
        </p:nvSpPr>
        <p:spPr/>
        <p:txBody>
          <a:bodyPr/>
          <a:lstStyle/>
          <a:p>
            <a:r>
              <a:rPr lang="en-AU" dirty="0"/>
              <a:t>Sometimes a product change might seem trivial, it could take hours or even days to arrive at something sensible.</a:t>
            </a:r>
          </a:p>
        </p:txBody>
      </p:sp>
      <p:sp>
        <p:nvSpPr>
          <p:cNvPr id="4" name="Slide Number Placeholder 3">
            <a:extLst>
              <a:ext uri="{FF2B5EF4-FFF2-40B4-BE49-F238E27FC236}">
                <a16:creationId xmlns:a16="http://schemas.microsoft.com/office/drawing/2014/main" id="{183AE6E9-0E69-9525-5D9E-E7B5D9AE6FFB}"/>
              </a:ext>
            </a:extLst>
          </p:cNvPr>
          <p:cNvSpPr>
            <a:spLocks noGrp="1"/>
          </p:cNvSpPr>
          <p:nvPr>
            <p:ph type="sldNum" sz="quarter" idx="5"/>
          </p:nvPr>
        </p:nvSpPr>
        <p:spPr/>
        <p:txBody>
          <a:bodyPr/>
          <a:lstStyle/>
          <a:p>
            <a:fld id="{1BEA80CD-AE39-0C4B-A880-515F813E088A}" type="slidenum">
              <a:rPr lang="en-US" smtClean="0"/>
              <a:t>20</a:t>
            </a:fld>
            <a:endParaRPr lang="en-US"/>
          </a:p>
        </p:txBody>
      </p:sp>
    </p:spTree>
    <p:extLst>
      <p:ext uri="{BB962C8B-B14F-4D97-AF65-F5344CB8AC3E}">
        <p14:creationId xmlns:p14="http://schemas.microsoft.com/office/powerpoint/2010/main" val="514613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984003" y="3702358"/>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2001357" y="4488870"/>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4232364" cy="2633050"/>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6E921332-E814-972E-C4E3-95339D3485E1}"/>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28068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ature Copy">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0"/>
            <a:ext cx="7132401" cy="3159399"/>
          </a:xfrm>
        </p:spPr>
        <p:txBody>
          <a:bodyPr/>
          <a:lstStyle>
            <a:lvl1pPr>
              <a:defRPr sz="4200" b="0" i="0">
                <a:solidFill>
                  <a:schemeClr val="bg1"/>
                </a:solidFill>
                <a:latin typeface="+mj-lt"/>
              </a:defRPr>
            </a:lvl1pPr>
          </a:lstStyle>
          <a:p>
            <a:r>
              <a:rPr lang="en-US"/>
              <a:t>Click to edit Master title style</a:t>
            </a:r>
            <a:endParaRPr lang="en-GB"/>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a:p>
        </p:txBody>
      </p:sp>
      <p:sp>
        <p:nvSpPr>
          <p:cNvPr id="4" name="Footer Placeholder 4">
            <a:extLst>
              <a:ext uri="{FF2B5EF4-FFF2-40B4-BE49-F238E27FC236}">
                <a16:creationId xmlns:a16="http://schemas.microsoft.com/office/drawing/2014/main" id="{B43BF3A9-891A-B059-29FB-D64323A90CF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3052419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43568E-B69F-31A9-5D84-5E0B7D27CE56}"/>
              </a:ext>
            </a:extLst>
          </p:cNvPr>
          <p:cNvSpPr>
            <a:spLocks noGrp="1"/>
          </p:cNvSpPr>
          <p:nvPr>
            <p:ph type="pic" sz="quarter" idx="13"/>
          </p:nvPr>
        </p:nvSpPr>
        <p:spPr>
          <a:xfrm>
            <a:off x="6096000" y="0"/>
            <a:ext cx="6096000" cy="6858000"/>
          </a:xfrm>
          <a:solidFill>
            <a:schemeClr val="bg1">
              <a:lumMod val="85000"/>
            </a:schemeClr>
          </a:solidFill>
        </p:spPr>
        <p:txBody>
          <a:bodyPr anchor="ctr" anchorCtr="0"/>
          <a:lstStyle>
            <a:lvl1pPr algn="ctr">
              <a:defRPr sz="1000"/>
            </a:lvl1pP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189C72DD-B617-4FC7-362F-A99AF8E75082}"/>
              </a:ext>
            </a:extLst>
          </p:cNvPr>
          <p:cNvSpPr>
            <a:spLocks noGrp="1"/>
          </p:cNvSpPr>
          <p:nvPr>
            <p:ph type="ftr" sz="quarter" idx="3"/>
          </p:nvPr>
        </p:nvSpPr>
        <p:spPr>
          <a:xfrm>
            <a:off x="1798530" y="6417425"/>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1260304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33635" y="1468061"/>
            <a:ext cx="7545236" cy="4251199"/>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A7E709DD-B4DF-F760-665E-1764DED439B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3802847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tx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a:p>
        </p:txBody>
      </p:sp>
      <p:sp>
        <p:nvSpPr>
          <p:cNvPr id="8" name="Content Placeholder 2">
            <a:extLst>
              <a:ext uri="{FF2B5EF4-FFF2-40B4-BE49-F238E27FC236}">
                <a16:creationId xmlns:a16="http://schemas.microsoft.com/office/drawing/2014/main" id="{CE1E9FC3-FD80-6B63-EDE0-8BCF742EDEE8}"/>
              </a:ext>
            </a:extLst>
          </p:cNvPr>
          <p:cNvSpPr>
            <a:spLocks noGrp="1"/>
          </p:cNvSpPr>
          <p:nvPr>
            <p:ph idx="13"/>
          </p:nvPr>
        </p:nvSpPr>
        <p:spPr>
          <a:xfrm>
            <a:off x="523190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a:extLst>
              <a:ext uri="{FF2B5EF4-FFF2-40B4-BE49-F238E27FC236}">
                <a16:creationId xmlns:a16="http://schemas.microsoft.com/office/drawing/2014/main" id="{90E1AFF1-83F6-B417-3FB2-F082A2B78A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1247394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300915"/>
            <a:ext cx="5403810" cy="1232435"/>
          </a:xfrm>
        </p:spPr>
        <p:txBody>
          <a:bodyPr/>
          <a:lstStyle>
            <a:lvl1pPr>
              <a:defRPr sz="2000" b="0" i="0">
                <a:solidFill>
                  <a:schemeClr val="accent1"/>
                </a:solidFill>
                <a:latin typeface="ABC Oracle Medium" panose="020B0504040202060203" pitchFamily="34" charset="77"/>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884FAA58-F1B4-531A-061A-6D4457DF3FC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3488098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accent1"/>
                </a:solidFill>
              </a:defRPr>
            </a:lvl1pPr>
          </a:lstStyle>
          <a:p>
            <a:fld id="{741AFF56-1126-4107-9C02-BC0EFBF16431}" type="slidenum">
              <a:rPr lang="en-GB" smtClean="0"/>
              <a:pPr/>
              <a:t>‹#›</a:t>
            </a:fld>
            <a:endParaRPr lang="en-GB"/>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EBE8D23D-CB16-3CD8-EC66-E391FD4D4BA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713542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bg1"/>
                </a:solidFill>
                <a:latin typeface="ABC Oracle Medium" panose="020B0504040202060203" pitchFamily="34" charset="77"/>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bg1"/>
                </a:solidFill>
              </a:defRPr>
            </a:lvl1pPr>
            <a:lvl2pPr marL="0" indent="0">
              <a:buNone/>
              <a:defRPr sz="900">
                <a:solidFill>
                  <a:schemeClr val="bg1"/>
                </a:solidFill>
              </a:defRPr>
            </a:lvl2pPr>
            <a:lvl3pPr marL="180975" indent="-180975">
              <a:tabLst/>
              <a:defRPr sz="900">
                <a:solidFill>
                  <a:schemeClr val="bg1"/>
                </a:solidFill>
              </a:defRPr>
            </a:lvl3pPr>
            <a:lvl4pPr marL="355600" indent="-174625">
              <a:tabLst/>
              <a:defRPr sz="900">
                <a:solidFill>
                  <a:schemeClr val="bg1"/>
                </a:solidFill>
              </a:defRPr>
            </a:lvl4pPr>
            <a:lvl5pPr marL="536575" indent="-180975">
              <a:tabLst/>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49B5B446-BF61-9273-73C2-7E54AB446B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268639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tx1"/>
                </a:solidFill>
              </a:defRPr>
            </a:lvl1pPr>
          </a:lstStyle>
          <a:p>
            <a:fld id="{741AFF56-1126-4107-9C02-BC0EFBF16431}" type="slidenum">
              <a:rPr lang="en-GB" smtClean="0"/>
              <a:pPr/>
              <a:t>‹#›</a:t>
            </a:fld>
            <a:endParaRPr lang="en-GB"/>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4660D2EA-6D20-7E9D-AE74-606945F6FE2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3915598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1"/>
        </a:soli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D12EF5E7-BD8E-CAB9-E725-345E21653ECD}"/>
              </a:ext>
            </a:extLst>
          </p:cNvPr>
          <p:cNvGrpSpPr/>
          <p:nvPr userDrawn="1"/>
        </p:nvGrpSpPr>
        <p:grpSpPr>
          <a:xfrm>
            <a:off x="417526" y="387280"/>
            <a:ext cx="11340345" cy="6075045"/>
            <a:chOff x="417526" y="387280"/>
            <a:chExt cx="11340345" cy="6075045"/>
          </a:xfrm>
        </p:grpSpPr>
        <p:sp>
          <p:nvSpPr>
            <p:cNvPr id="12" name="Freeform 11">
              <a:extLst>
                <a:ext uri="{FF2B5EF4-FFF2-40B4-BE49-F238E27FC236}">
                  <a16:creationId xmlns:a16="http://schemas.microsoft.com/office/drawing/2014/main" id="{DB6E64BA-5E3F-0B13-F3BD-289BBB0BEB04}"/>
                </a:ext>
              </a:extLst>
            </p:cNvPr>
            <p:cNvSpPr/>
            <p:nvPr/>
          </p:nvSpPr>
          <p:spPr>
            <a:xfrm>
              <a:off x="3627164" y="150759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2A486A8-CC89-9FB4-E3D0-C4E0732EE99F}"/>
                </a:ext>
              </a:extLst>
            </p:cNvPr>
            <p:cNvSpPr/>
            <p:nvPr/>
          </p:nvSpPr>
          <p:spPr>
            <a:xfrm>
              <a:off x="3627164" y="387280"/>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CA9702C-BF9A-D515-F12E-47B1496EE8EC}"/>
                </a:ext>
              </a:extLst>
            </p:cNvPr>
            <p:cNvSpPr/>
            <p:nvPr/>
          </p:nvSpPr>
          <p:spPr>
            <a:xfrm>
              <a:off x="5405447" y="387280"/>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9A48810-A754-BB60-394F-F89ACC86D4CA}"/>
                </a:ext>
              </a:extLst>
            </p:cNvPr>
            <p:cNvSpPr/>
            <p:nvPr/>
          </p:nvSpPr>
          <p:spPr>
            <a:xfrm>
              <a:off x="5405447" y="78697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EE001CF-9FFD-81C1-7F2E-67002CD750B6}"/>
                </a:ext>
              </a:extLst>
            </p:cNvPr>
            <p:cNvSpPr/>
            <p:nvPr/>
          </p:nvSpPr>
          <p:spPr>
            <a:xfrm>
              <a:off x="5405447" y="2255371"/>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9DB2B16-09E4-D9CA-D412-561D7B44E1D1}"/>
                </a:ext>
              </a:extLst>
            </p:cNvPr>
            <p:cNvSpPr/>
            <p:nvPr/>
          </p:nvSpPr>
          <p:spPr>
            <a:xfrm>
              <a:off x="5761121" y="2255371"/>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64C8EF0-BEAE-EEA6-3638-EFD85102CE66}"/>
                </a:ext>
              </a:extLst>
            </p:cNvPr>
            <p:cNvSpPr/>
            <p:nvPr/>
          </p:nvSpPr>
          <p:spPr>
            <a:xfrm>
              <a:off x="5761121" y="189496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AE7F640-C6DF-4ECA-F9CC-28501FA4871F}"/>
                </a:ext>
              </a:extLst>
            </p:cNvPr>
            <p:cNvSpPr/>
            <p:nvPr/>
          </p:nvSpPr>
          <p:spPr>
            <a:xfrm>
              <a:off x="5761121" y="262791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CD68CA-0CCD-3986-6D30-A2131CBDF46C}"/>
                </a:ext>
              </a:extLst>
            </p:cNvPr>
            <p:cNvSpPr/>
            <p:nvPr/>
          </p:nvSpPr>
          <p:spPr>
            <a:xfrm>
              <a:off x="5761121"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A2CB4B6-6677-A64D-63E7-03B73A82ECE5}"/>
                </a:ext>
              </a:extLst>
            </p:cNvPr>
            <p:cNvSpPr/>
            <p:nvPr/>
          </p:nvSpPr>
          <p:spPr>
            <a:xfrm>
              <a:off x="6828145"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4DCD34-ECC1-F0D7-5D6A-E29C268BE537}"/>
                </a:ext>
              </a:extLst>
            </p:cNvPr>
            <p:cNvSpPr/>
            <p:nvPr/>
          </p:nvSpPr>
          <p:spPr>
            <a:xfrm>
              <a:off x="7539493" y="3291304"/>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7876098-EBCB-8E16-72E4-9E8F6D4E4118}"/>
                </a:ext>
              </a:extLst>
            </p:cNvPr>
            <p:cNvSpPr/>
            <p:nvPr/>
          </p:nvSpPr>
          <p:spPr>
            <a:xfrm>
              <a:off x="4338513" y="4821852"/>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0949F5A-DD1D-2EF7-285F-0C44C58CEA32}"/>
                </a:ext>
              </a:extLst>
            </p:cNvPr>
            <p:cNvSpPr/>
            <p:nvPr/>
          </p:nvSpPr>
          <p:spPr>
            <a:xfrm>
              <a:off x="4338513" y="518314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19BFF03-D109-FF17-C56C-B815AB9CAAC8}"/>
                </a:ext>
              </a:extLst>
            </p:cNvPr>
            <p:cNvSpPr/>
            <p:nvPr/>
          </p:nvSpPr>
          <p:spPr>
            <a:xfrm>
              <a:off x="6828145"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839"/>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C5E1BFD-6710-4C5F-1411-5CDF3F443D1E}"/>
                </a:ext>
              </a:extLst>
            </p:cNvPr>
            <p:cNvSpPr/>
            <p:nvPr/>
          </p:nvSpPr>
          <p:spPr>
            <a:xfrm>
              <a:off x="6472470" y="5903773"/>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61663C6-E7AA-643E-F135-F7DB591F6F9F}"/>
                </a:ext>
              </a:extLst>
            </p:cNvPr>
            <p:cNvSpPr/>
            <p:nvPr/>
          </p:nvSpPr>
          <p:spPr>
            <a:xfrm>
              <a:off x="6472470" y="6282124"/>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ADB5E5F-0B4D-1C4E-9A4A-8AE4310BC757}"/>
                </a:ext>
              </a:extLst>
            </p:cNvPr>
            <p:cNvSpPr/>
            <p:nvPr/>
          </p:nvSpPr>
          <p:spPr>
            <a:xfrm>
              <a:off x="7183819"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253" y="180201"/>
                    <a:pt x="90056" y="180201"/>
                  </a:cubicBezTo>
                </a:path>
              </a:pathLst>
            </a:custGeom>
            <a:solidFill>
              <a:srgbClr val="FFFFFF"/>
            </a:solidFill>
            <a:ln w="89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CE42CE8-2C56-6D65-4C6E-808C01DE8557}"/>
                </a:ext>
              </a:extLst>
            </p:cNvPr>
            <p:cNvSpPr/>
            <p:nvPr/>
          </p:nvSpPr>
          <p:spPr>
            <a:xfrm>
              <a:off x="5049773"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89"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ECEF3F9-E201-ED82-5EE4-9C586FC397F7}"/>
                </a:ext>
              </a:extLst>
            </p:cNvPr>
            <p:cNvSpPr/>
            <p:nvPr/>
          </p:nvSpPr>
          <p:spPr>
            <a:xfrm>
              <a:off x="4694187"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3" y="0"/>
                    <a:pt x="0" y="40362"/>
                    <a:pt x="0" y="90101"/>
                  </a:cubicBezTo>
                  <a:cubicBezTo>
                    <a:pt x="0" y="139928"/>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FC331F8-1856-1489-5EBF-61E86CBF999F}"/>
                </a:ext>
              </a:extLst>
            </p:cNvPr>
            <p:cNvSpPr/>
            <p:nvPr/>
          </p:nvSpPr>
          <p:spPr>
            <a:xfrm>
              <a:off x="3627164"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24F144B-A8C9-957F-42D1-5C7F03594357}"/>
                </a:ext>
              </a:extLst>
            </p:cNvPr>
            <p:cNvSpPr/>
            <p:nvPr/>
          </p:nvSpPr>
          <p:spPr>
            <a:xfrm>
              <a:off x="3982838"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C7D9CFF-5F9A-B8E8-DFE8-B02805F21ADC}"/>
                </a:ext>
              </a:extLst>
            </p:cNvPr>
            <p:cNvSpPr/>
            <p:nvPr/>
          </p:nvSpPr>
          <p:spPr>
            <a:xfrm>
              <a:off x="3982838"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55787E0B-4B27-2DDE-D56F-44B4911970ED}"/>
                </a:ext>
              </a:extLst>
            </p:cNvPr>
            <p:cNvSpPr/>
            <p:nvPr/>
          </p:nvSpPr>
          <p:spPr>
            <a:xfrm>
              <a:off x="3627164" y="118657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63AB14F-473B-DBE7-371F-85CDAF84173B}"/>
                </a:ext>
              </a:extLst>
            </p:cNvPr>
            <p:cNvSpPr/>
            <p:nvPr/>
          </p:nvSpPr>
          <p:spPr>
            <a:xfrm>
              <a:off x="3627164" y="78697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7AB4D39-853E-82D5-F4D8-2E20931ABBE8}"/>
                </a:ext>
              </a:extLst>
            </p:cNvPr>
            <p:cNvSpPr/>
            <p:nvPr/>
          </p:nvSpPr>
          <p:spPr>
            <a:xfrm>
              <a:off x="4338513"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7118E5C-0400-89B1-21D3-F2735918DA42}"/>
                </a:ext>
              </a:extLst>
            </p:cNvPr>
            <p:cNvSpPr/>
            <p:nvPr/>
          </p:nvSpPr>
          <p:spPr>
            <a:xfrm>
              <a:off x="5405447"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E17917-3F18-CF01-2254-FB2FF3511951}"/>
                </a:ext>
              </a:extLst>
            </p:cNvPr>
            <p:cNvSpPr/>
            <p:nvPr/>
          </p:nvSpPr>
          <p:spPr>
            <a:xfrm>
              <a:off x="5405447" y="2627917"/>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2C53243-6C12-76FC-D26E-1326E8C86796}"/>
                </a:ext>
              </a:extLst>
            </p:cNvPr>
            <p:cNvSpPr/>
            <p:nvPr/>
          </p:nvSpPr>
          <p:spPr>
            <a:xfrm>
              <a:off x="5405447" y="189496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8CABC40-E5E3-7D61-9129-E4670F1152B1}"/>
                </a:ext>
              </a:extLst>
            </p:cNvPr>
            <p:cNvSpPr/>
            <p:nvPr/>
          </p:nvSpPr>
          <p:spPr>
            <a:xfrm>
              <a:off x="5405447" y="150759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08EBC01-DE94-7581-D107-A02F4B39FC9E}"/>
                </a:ext>
              </a:extLst>
            </p:cNvPr>
            <p:cNvSpPr/>
            <p:nvPr/>
          </p:nvSpPr>
          <p:spPr>
            <a:xfrm>
              <a:off x="5405447" y="118657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96A0112-2400-63F5-2E19-6B65A40492F0}"/>
                </a:ext>
              </a:extLst>
            </p:cNvPr>
            <p:cNvSpPr/>
            <p:nvPr/>
          </p:nvSpPr>
          <p:spPr>
            <a:xfrm>
              <a:off x="773201" y="51831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14D029F-F993-724E-ECFF-246202FE8391}"/>
                </a:ext>
              </a:extLst>
            </p:cNvPr>
            <p:cNvSpPr/>
            <p:nvPr/>
          </p:nvSpPr>
          <p:spPr>
            <a:xfrm>
              <a:off x="773201" y="4783544"/>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6053E68-2382-F6EF-F1C7-B4BAF6385D82}"/>
                </a:ext>
              </a:extLst>
            </p:cNvPr>
            <p:cNvSpPr/>
            <p:nvPr/>
          </p:nvSpPr>
          <p:spPr>
            <a:xfrm>
              <a:off x="773201"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1FD4B44E-5AA3-540A-352F-D3289BBAF420}"/>
                </a:ext>
              </a:extLst>
            </p:cNvPr>
            <p:cNvSpPr/>
            <p:nvPr/>
          </p:nvSpPr>
          <p:spPr>
            <a:xfrm>
              <a:off x="417526"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273"/>
                    <a:pt x="139860" y="0"/>
                    <a:pt x="90057" y="0"/>
                  </a:cubicBezTo>
                </a:path>
              </a:pathLst>
            </a:custGeom>
            <a:solidFill>
              <a:srgbClr val="FFFFFF"/>
            </a:solidFill>
            <a:ln w="89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93F22E3-2B5D-DDD5-6A28-26A119DF55DD}"/>
                </a:ext>
              </a:extLst>
            </p:cNvPr>
            <p:cNvSpPr/>
            <p:nvPr/>
          </p:nvSpPr>
          <p:spPr>
            <a:xfrm>
              <a:off x="417526"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7E4A854-E7FD-A195-8D97-E5460BD3CA99}"/>
                </a:ext>
              </a:extLst>
            </p:cNvPr>
            <p:cNvSpPr/>
            <p:nvPr/>
          </p:nvSpPr>
          <p:spPr>
            <a:xfrm>
              <a:off x="417526"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2866FD6-F652-AB58-ABA3-8C1EDFFB1D6D}"/>
                </a:ext>
              </a:extLst>
            </p:cNvPr>
            <p:cNvSpPr/>
            <p:nvPr/>
          </p:nvSpPr>
          <p:spPr>
            <a:xfrm>
              <a:off x="773201"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1A88025-5747-CC7C-DDBE-340C4298564F}"/>
                </a:ext>
              </a:extLst>
            </p:cNvPr>
            <p:cNvSpPr/>
            <p:nvPr/>
          </p:nvSpPr>
          <p:spPr>
            <a:xfrm>
              <a:off x="773201"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481CBF7-D355-0B88-27C8-6F801D9EBFC7}"/>
                </a:ext>
              </a:extLst>
            </p:cNvPr>
            <p:cNvSpPr/>
            <p:nvPr/>
          </p:nvSpPr>
          <p:spPr>
            <a:xfrm>
              <a:off x="773201" y="406282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4B7063A-4105-2DEE-00FA-7A2935F2B9C1}"/>
                </a:ext>
              </a:extLst>
            </p:cNvPr>
            <p:cNvSpPr/>
            <p:nvPr/>
          </p:nvSpPr>
          <p:spPr>
            <a:xfrm>
              <a:off x="773201" y="4383851"/>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2E92CFC-ED66-1C32-253A-16338CDB913D}"/>
                </a:ext>
              </a:extLst>
            </p:cNvPr>
            <p:cNvSpPr/>
            <p:nvPr/>
          </p:nvSpPr>
          <p:spPr>
            <a:xfrm>
              <a:off x="6116796"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D15FDDE-BF44-C55E-8818-27696DF861FD}"/>
                </a:ext>
              </a:extLst>
            </p:cNvPr>
            <p:cNvSpPr/>
            <p:nvPr/>
          </p:nvSpPr>
          <p:spPr>
            <a:xfrm>
              <a:off x="6472470"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109CA2C-4B39-FDD1-DEC7-F9E28B52753A}"/>
                </a:ext>
              </a:extLst>
            </p:cNvPr>
            <p:cNvSpPr/>
            <p:nvPr/>
          </p:nvSpPr>
          <p:spPr>
            <a:xfrm>
              <a:off x="6472470" y="445341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4622A34-3A40-9246-3B5C-7EB00504F6C6}"/>
                </a:ext>
              </a:extLst>
            </p:cNvPr>
            <p:cNvSpPr/>
            <p:nvPr/>
          </p:nvSpPr>
          <p:spPr>
            <a:xfrm>
              <a:off x="7183819" y="5903773"/>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839"/>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C8656230-F658-A6EF-FDC2-4B0844867218}"/>
                </a:ext>
              </a:extLst>
            </p:cNvPr>
            <p:cNvSpPr/>
            <p:nvPr/>
          </p:nvSpPr>
          <p:spPr>
            <a:xfrm>
              <a:off x="7183819"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928"/>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B060D06-BD2C-E04C-F090-383F9F66EC7D}"/>
                </a:ext>
              </a:extLst>
            </p:cNvPr>
            <p:cNvSpPr/>
            <p:nvPr/>
          </p:nvSpPr>
          <p:spPr>
            <a:xfrm>
              <a:off x="6828145"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2" y="0"/>
                    <a:pt x="0" y="40362"/>
                    <a:pt x="0" y="90100"/>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8BA15A-88C8-B742-0695-BDCBBF5AD836}"/>
                </a:ext>
              </a:extLst>
            </p:cNvPr>
            <p:cNvSpPr/>
            <p:nvPr/>
          </p:nvSpPr>
          <p:spPr>
            <a:xfrm>
              <a:off x="4338513" y="441733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9BF82DE-166E-CAA1-37D1-7250A4AFB146}"/>
                </a:ext>
              </a:extLst>
            </p:cNvPr>
            <p:cNvSpPr/>
            <p:nvPr/>
          </p:nvSpPr>
          <p:spPr>
            <a:xfrm>
              <a:off x="4338513"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A02D2F6-0BE6-1891-319C-49A40E9E9150}"/>
                </a:ext>
              </a:extLst>
            </p:cNvPr>
            <p:cNvSpPr/>
            <p:nvPr/>
          </p:nvSpPr>
          <p:spPr>
            <a:xfrm>
              <a:off x="9443712"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11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74EDA4D-94E0-C119-CBD7-12C7EB304BA0}"/>
                </a:ext>
              </a:extLst>
            </p:cNvPr>
            <p:cNvSpPr/>
            <p:nvPr/>
          </p:nvSpPr>
          <p:spPr>
            <a:xfrm>
              <a:off x="8376778"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2A1432F-CA6B-FA35-36E4-8B0A59244716}"/>
                </a:ext>
              </a:extLst>
            </p:cNvPr>
            <p:cNvSpPr/>
            <p:nvPr/>
          </p:nvSpPr>
          <p:spPr>
            <a:xfrm>
              <a:off x="10866409" y="1847641"/>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F4DF9F6-817B-15FC-EEA2-650CB67377E3}"/>
                </a:ext>
              </a:extLst>
            </p:cNvPr>
            <p:cNvSpPr/>
            <p:nvPr/>
          </p:nvSpPr>
          <p:spPr>
            <a:xfrm>
              <a:off x="10866409" y="1486346"/>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EE327AE9-9F14-56D3-4C9E-7B493320F8A8}"/>
                </a:ext>
              </a:extLst>
            </p:cNvPr>
            <p:cNvSpPr/>
            <p:nvPr/>
          </p:nvSpPr>
          <p:spPr>
            <a:xfrm>
              <a:off x="8376778"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94C3AE4-71A3-35AC-C04A-7DEBE2710A14}"/>
                </a:ext>
              </a:extLst>
            </p:cNvPr>
            <p:cNvSpPr/>
            <p:nvPr/>
          </p:nvSpPr>
          <p:spPr>
            <a:xfrm>
              <a:off x="8732453" y="76572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FFFFFF"/>
            </a:solidFill>
            <a:ln w="89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0AB4B87-84B4-5F1F-3DC4-C56DEE5738EF}"/>
                </a:ext>
              </a:extLst>
            </p:cNvPr>
            <p:cNvSpPr/>
            <p:nvPr/>
          </p:nvSpPr>
          <p:spPr>
            <a:xfrm>
              <a:off x="8732453" y="387369"/>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BFCAE45-F12A-72CA-181F-7CF3502532CC}"/>
                </a:ext>
              </a:extLst>
            </p:cNvPr>
            <p:cNvSpPr/>
            <p:nvPr/>
          </p:nvSpPr>
          <p:spPr>
            <a:xfrm>
              <a:off x="8021104"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FFFFFF"/>
            </a:solidFill>
            <a:ln w="892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07B7A4F-6A54-318C-6F65-86F7E17B63C1}"/>
                </a:ext>
              </a:extLst>
            </p:cNvPr>
            <p:cNvSpPr/>
            <p:nvPr/>
          </p:nvSpPr>
          <p:spPr>
            <a:xfrm>
              <a:off x="10155061"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3" y="0"/>
                    <a:pt x="0" y="40362"/>
                    <a:pt x="0" y="90101"/>
                  </a:cubicBezTo>
                  <a:cubicBezTo>
                    <a:pt x="0" y="139839"/>
                    <a:pt x="40343" y="180201"/>
                    <a:pt x="90056" y="180201"/>
                  </a:cubicBezTo>
                  <a:cubicBezTo>
                    <a:pt x="139770" y="180201"/>
                    <a:pt x="180113" y="139839"/>
                    <a:pt x="180113" y="90101"/>
                  </a:cubicBezTo>
                  <a:cubicBezTo>
                    <a:pt x="18011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F48B8CD-A08A-C988-E18E-6D381DA95EC1}"/>
                </a:ext>
              </a:extLst>
            </p:cNvPr>
            <p:cNvSpPr/>
            <p:nvPr/>
          </p:nvSpPr>
          <p:spPr>
            <a:xfrm>
              <a:off x="10510735"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FFFFFF"/>
            </a:solidFill>
            <a:ln w="89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9E33877-D53D-6EFD-071B-B1B1CCBEDB57}"/>
                </a:ext>
              </a:extLst>
            </p:cNvPr>
            <p:cNvSpPr/>
            <p:nvPr/>
          </p:nvSpPr>
          <p:spPr>
            <a:xfrm>
              <a:off x="11577759"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9F7EF103-D592-937C-9ED8-DADCED4CB8DD}"/>
                </a:ext>
              </a:extLst>
            </p:cNvPr>
            <p:cNvSpPr/>
            <p:nvPr/>
          </p:nvSpPr>
          <p:spPr>
            <a:xfrm>
              <a:off x="11222084"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7FA22AEA-9F7D-9C0E-0254-51FDC0EC4714}"/>
                </a:ext>
              </a:extLst>
            </p:cNvPr>
            <p:cNvSpPr/>
            <p:nvPr/>
          </p:nvSpPr>
          <p:spPr>
            <a:xfrm>
              <a:off x="11222084" y="296796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833B02DB-13A0-D046-A64F-0F5EF99B1B18}"/>
                </a:ext>
              </a:extLst>
            </p:cNvPr>
            <p:cNvSpPr/>
            <p:nvPr/>
          </p:nvSpPr>
          <p:spPr>
            <a:xfrm>
              <a:off x="10866409"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BAF5164-6A0E-81F0-1CB6-1F782703012C}"/>
                </a:ext>
              </a:extLst>
            </p:cNvPr>
            <p:cNvSpPr/>
            <p:nvPr/>
          </p:nvSpPr>
          <p:spPr>
            <a:xfrm>
              <a:off x="9799387"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113"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1E4907E3-2F19-EFC4-378E-C9888F78EB45}"/>
                </a:ext>
              </a:extLst>
            </p:cNvPr>
            <p:cNvSpPr/>
            <p:nvPr/>
          </p:nvSpPr>
          <p:spPr>
            <a:xfrm>
              <a:off x="9088038"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860" y="0"/>
                    <a:pt x="90056" y="0"/>
                  </a:cubicBezTo>
                </a:path>
              </a:pathLst>
            </a:custGeom>
            <a:solidFill>
              <a:srgbClr val="D2D4D5"/>
            </a:solidFill>
            <a:ln w="892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0C8B9BE2-9741-51EE-D6E9-6E73F491F56C}"/>
                </a:ext>
              </a:extLst>
            </p:cNvPr>
            <p:cNvSpPr/>
            <p:nvPr/>
          </p:nvSpPr>
          <p:spPr>
            <a:xfrm>
              <a:off x="8732453"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04A0A22-3CED-F5E1-D272-ED799828958C}"/>
                </a:ext>
              </a:extLst>
            </p:cNvPr>
            <p:cNvSpPr/>
            <p:nvPr/>
          </p:nvSpPr>
          <p:spPr>
            <a:xfrm>
              <a:off x="8732453" y="221608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D2D4D5"/>
            </a:solidFill>
            <a:ln w="89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33A1048-DAD5-6CF2-FC2A-FB2DE197A25F}"/>
                </a:ext>
              </a:extLst>
            </p:cNvPr>
            <p:cNvSpPr/>
            <p:nvPr/>
          </p:nvSpPr>
          <p:spPr>
            <a:xfrm>
              <a:off x="8021104" y="76572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D2D4D5"/>
            </a:solidFill>
            <a:ln w="892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C188ED4-1642-4DC9-B500-24207264DC73}"/>
                </a:ext>
              </a:extLst>
            </p:cNvPr>
            <p:cNvSpPr/>
            <p:nvPr/>
          </p:nvSpPr>
          <p:spPr>
            <a:xfrm>
              <a:off x="8021104"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273"/>
                    <a:pt x="139770" y="0"/>
                    <a:pt x="90057" y="0"/>
                  </a:cubicBezTo>
                </a:path>
              </a:pathLst>
            </a:custGeom>
            <a:solidFill>
              <a:srgbClr val="D2D4D5"/>
            </a:solidFill>
            <a:ln w="892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C9C82084-9369-2FE7-0A77-59D20A08E31E}"/>
                </a:ext>
              </a:extLst>
            </p:cNvPr>
            <p:cNvSpPr/>
            <p:nvPr/>
          </p:nvSpPr>
          <p:spPr>
            <a:xfrm>
              <a:off x="8376778"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21B79C3-4455-EA97-326E-92AF7F750A27}"/>
                </a:ext>
              </a:extLst>
            </p:cNvPr>
            <p:cNvSpPr/>
            <p:nvPr/>
          </p:nvSpPr>
          <p:spPr>
            <a:xfrm>
              <a:off x="10866409" y="2252156"/>
              <a:ext cx="180113" cy="180201"/>
            </a:xfrm>
            <a:custGeom>
              <a:avLst/>
              <a:gdLst>
                <a:gd name="connsiteX0" fmla="*/ 90056 w 180113"/>
                <a:gd name="connsiteY0" fmla="*/ 0 h 180201"/>
                <a:gd name="connsiteX1" fmla="*/ 0 w 180113"/>
                <a:gd name="connsiteY1" fmla="*/ 90100 h 180201"/>
                <a:gd name="connsiteX2" fmla="*/ 90056 w 180113"/>
                <a:gd name="connsiteY2" fmla="*/ 180201 h 180201"/>
                <a:gd name="connsiteX3" fmla="*/ 180114 w 180113"/>
                <a:gd name="connsiteY3" fmla="*/ 90100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0"/>
                  </a:cubicBezTo>
                  <a:cubicBezTo>
                    <a:pt x="0" y="139839"/>
                    <a:pt x="40343" y="180201"/>
                    <a:pt x="90056" y="180201"/>
                  </a:cubicBezTo>
                  <a:cubicBezTo>
                    <a:pt x="139771" y="180201"/>
                    <a:pt x="180114" y="139839"/>
                    <a:pt x="180114" y="90100"/>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AF835D0-0DFB-7ADD-4E8C-0B5EB1D3FA4B}"/>
                </a:ext>
              </a:extLst>
            </p:cNvPr>
            <p:cNvSpPr/>
            <p:nvPr/>
          </p:nvSpPr>
          <p:spPr>
            <a:xfrm>
              <a:off x="10866409" y="296796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D2D4D5"/>
            </a:solidFill>
            <a:ln w="89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964504" y="1684751"/>
            <a:ext cx="4465529" cy="2022953"/>
          </a:xfrm>
        </p:spPr>
        <p:txBody>
          <a:bodyPr anchor="ctr" anchorCtr="0"/>
          <a:lstStyle>
            <a:lvl1pPr algn="ctr">
              <a:defRPr sz="3000" b="0" i="0">
                <a:solidFill>
                  <a:schemeClr val="bg1"/>
                </a:solidFill>
                <a:latin typeface="ABC Oracle Medium" panose="020B0504040202060203" pitchFamily="34" charset="77"/>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5" y="304974"/>
            <a:ext cx="3125157" cy="1203325"/>
          </a:xfrm>
        </p:spPr>
        <p:txBody>
          <a:bodyPr/>
          <a:lstStyle>
            <a:lvl1pPr>
              <a:spcBef>
                <a:spcPts val="0"/>
              </a:spcBef>
              <a:spcAft>
                <a:spcPts val="0"/>
              </a:spcAft>
              <a:defRPr sz="900" b="0" i="0">
                <a:solidFill>
                  <a:schemeClr val="bg1"/>
                </a:solidFill>
                <a:latin typeface="ABC Oracle Medium" panose="020B0504040202060203" pitchFamily="34" charset="77"/>
              </a:defRPr>
            </a:lvl1pPr>
            <a:lvl2pPr marL="0" indent="0">
              <a:buNone/>
              <a:defRPr sz="900" b="0" i="0">
                <a:solidFill>
                  <a:schemeClr val="bg1"/>
                </a:solidFill>
                <a:latin typeface="ABC Oracle Medium" panose="020B0504040202060203" pitchFamily="34" charset="77"/>
              </a:defRPr>
            </a:lvl2pPr>
            <a:lvl3pPr marL="180975" indent="-180975">
              <a:tabLst/>
              <a:defRPr sz="900" b="0" i="0">
                <a:solidFill>
                  <a:schemeClr val="bg1"/>
                </a:solidFill>
                <a:latin typeface="ABC Oracle Medium" panose="020B0504040202060203" pitchFamily="34" charset="77"/>
              </a:defRPr>
            </a:lvl3pPr>
            <a:lvl4pPr marL="355600" indent="-174625">
              <a:tabLst/>
              <a:defRPr sz="900" b="0" i="0">
                <a:solidFill>
                  <a:schemeClr val="bg1"/>
                </a:solidFill>
                <a:latin typeface="ABC Oracle Medium" panose="020B0504040202060203" pitchFamily="34" charset="77"/>
              </a:defRPr>
            </a:lvl4pPr>
            <a:lvl5pPr marL="536575" indent="-180975">
              <a:tabLst/>
              <a:defRPr sz="900" b="0" i="0">
                <a:solidFill>
                  <a:schemeClr val="bg1"/>
                </a:solidFill>
                <a:latin typeface="ABC Oracle Medium" panose="020B0504040202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a:p>
        </p:txBody>
      </p:sp>
      <p:sp>
        <p:nvSpPr>
          <p:cNvPr id="4" name="Footer Placeholder 4">
            <a:extLst>
              <a:ext uri="{FF2B5EF4-FFF2-40B4-BE49-F238E27FC236}">
                <a16:creationId xmlns:a16="http://schemas.microsoft.com/office/drawing/2014/main" id="{FCAC37BC-346D-51DA-B8FC-D5C95892C05D}"/>
              </a:ext>
            </a:extLst>
          </p:cNvPr>
          <p:cNvSpPr>
            <a:spLocks noGrp="1"/>
          </p:cNvSpPr>
          <p:nvPr>
            <p:ph type="ftr" sz="quarter" idx="3"/>
          </p:nvPr>
        </p:nvSpPr>
        <p:spPr>
          <a:xfrm>
            <a:off x="4037117" y="6587284"/>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1793876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accent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47083" y="1481509"/>
            <a:ext cx="5748917" cy="5066929"/>
          </a:xfrm>
        </p:spPr>
        <p:txBody>
          <a:bodyPr/>
          <a:lstStyle>
            <a:lvl1pPr>
              <a:spcBef>
                <a:spcPts val="0"/>
              </a:spcBef>
              <a:spcAft>
                <a:spcPts val="0"/>
              </a:spcAft>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1"/>
                </a:solidFill>
              </a:defRPr>
            </a:lvl1pPr>
          </a:lstStyle>
          <a:p>
            <a:fld id="{741AFF56-1126-4107-9C02-BC0EFBF16431}" type="slidenum">
              <a:rPr lang="en-GB" smtClean="0"/>
              <a:pPr/>
              <a:t>‹#›</a:t>
            </a:fld>
            <a:endParaRPr lang="en-GB"/>
          </a:p>
        </p:txBody>
      </p:sp>
      <p:sp>
        <p:nvSpPr>
          <p:cNvPr id="4" name="Footer Placeholder 4">
            <a:extLst>
              <a:ext uri="{FF2B5EF4-FFF2-40B4-BE49-F238E27FC236}">
                <a16:creationId xmlns:a16="http://schemas.microsoft.com/office/drawing/2014/main" id="{D604D2A8-340C-6811-0193-59710C1F0322}"/>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308073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321110" y="286185"/>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338464" y="1122801"/>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8" name="Freeform 17">
            <a:extLst>
              <a:ext uri="{FF2B5EF4-FFF2-40B4-BE49-F238E27FC236}">
                <a16:creationId xmlns:a16="http://schemas.microsoft.com/office/drawing/2014/main" id="{476D9EB4-DA8D-7007-E1F1-13594489E635}"/>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13" name="Graphic 11">
            <a:extLst>
              <a:ext uri="{FF2B5EF4-FFF2-40B4-BE49-F238E27FC236}">
                <a16:creationId xmlns:a16="http://schemas.microsoft.com/office/drawing/2014/main" id="{9A47DABB-6B23-B92F-2CE3-C72452A43FFC}"/>
              </a:ext>
            </a:extLst>
          </p:cNvPr>
          <p:cNvSpPr/>
          <p:nvPr/>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E2B1A454-EE21-4091-6B8A-932B60F3789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2710050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hank you">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169811" y="2819273"/>
            <a:ext cx="6571317" cy="780120"/>
          </a:xfrm>
        </p:spPr>
        <p:txBody>
          <a:bodyPr anchor="t" anchorCtr="0"/>
          <a:lstStyle>
            <a:lvl1pPr algn="l">
              <a:defRPr sz="3100" b="0" i="0">
                <a:solidFill>
                  <a:schemeClr val="bg1"/>
                </a:solidFill>
                <a:latin typeface="ABC Oracle Medium" panose="020B0504040202060203" pitchFamily="34" charset="77"/>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1187165" y="3624574"/>
            <a:ext cx="6566752" cy="1598604"/>
          </a:xfrm>
        </p:spPr>
        <p:txBody>
          <a:bodyPr anchor="t" anchorCtr="0"/>
          <a:lstStyle>
            <a:lvl1pPr marL="0" indent="0" algn="l">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2237988" cy="1392303"/>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0C6C589F-6B53-EA41-A888-1CADBA5F425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215291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a:t>Click to edit Master</a:t>
            </a:r>
            <a:endParaRPr lang="en-GB"/>
          </a:p>
        </p:txBody>
      </p:sp>
      <p:sp>
        <p:nvSpPr>
          <p:cNvPr id="6" name="Freeform 5">
            <a:extLst>
              <a:ext uri="{FF2B5EF4-FFF2-40B4-BE49-F238E27FC236}">
                <a16:creationId xmlns:a16="http://schemas.microsoft.com/office/drawing/2014/main" id="{D9883D46-8A8A-539B-4F87-C864BBE9A1FC}"/>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7" name="Picture Placeholder 20">
            <a:extLst>
              <a:ext uri="{FF2B5EF4-FFF2-40B4-BE49-F238E27FC236}">
                <a16:creationId xmlns:a16="http://schemas.microsoft.com/office/drawing/2014/main" id="{D2909ECF-720F-DB40-98FC-071C2A0D928E}"/>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10" name="Graphic 16">
            <a:extLst>
              <a:ext uri="{FF2B5EF4-FFF2-40B4-BE49-F238E27FC236}">
                <a16:creationId xmlns:a16="http://schemas.microsoft.com/office/drawing/2014/main" id="{348D57BA-ABBE-729C-59D1-961D617C7CE8}"/>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3" name="Footer Placeholder 4">
            <a:extLst>
              <a:ext uri="{FF2B5EF4-FFF2-40B4-BE49-F238E27FC236}">
                <a16:creationId xmlns:a16="http://schemas.microsoft.com/office/drawing/2014/main" id="{DCF7CA04-A556-4280-7BED-717528D657D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13345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a:t>Click to edit Master</a:t>
            </a:r>
            <a:endParaRPr lang="en-GB"/>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3" name="Footer Placeholder 4">
            <a:extLst>
              <a:ext uri="{FF2B5EF4-FFF2-40B4-BE49-F238E27FC236}">
                <a16:creationId xmlns:a16="http://schemas.microsoft.com/office/drawing/2014/main" id="{B9690DE6-400F-C9FE-AC94-D5789487857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362491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accent1"/>
                </a:solidFill>
                <a:latin typeface="+mj-lt"/>
              </a:defRPr>
            </a:lvl1pPr>
          </a:lstStyle>
          <a:p>
            <a:r>
              <a:rPr lang="en-US"/>
              <a:t>Click to edit Master</a:t>
            </a:r>
            <a:endParaRPr lang="en-GB"/>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accent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3" name="Footer Placeholder 4">
            <a:extLst>
              <a:ext uri="{FF2B5EF4-FFF2-40B4-BE49-F238E27FC236}">
                <a16:creationId xmlns:a16="http://schemas.microsoft.com/office/drawing/2014/main" id="{6DECE934-2A88-71C2-DF08-0CBBE37E633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1212921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6181595" y="273659"/>
            <a:ext cx="5699254" cy="5526951"/>
          </a:xfrm>
        </p:spPr>
        <p:txBody>
          <a:bodyPr/>
          <a:lstStyle>
            <a:lvl1pPr marL="0" indent="0">
              <a:spcBef>
                <a:spcPts val="0"/>
              </a:spcBef>
              <a:spcAft>
                <a:spcPts val="0"/>
              </a:spcAft>
              <a:tabLst>
                <a:tab pos="5059363" algn="l"/>
              </a:tabLst>
              <a:defRPr sz="2300">
                <a:solidFill>
                  <a:schemeClr val="tx1"/>
                </a:solidFill>
              </a:defRPr>
            </a:lvl1pPr>
            <a:lvl2pPr>
              <a:defRPr sz="2300">
                <a:solidFill>
                  <a:schemeClr val="tx1"/>
                </a:solidFill>
              </a:defRPr>
            </a:lvl2pPr>
            <a:lvl3pPr>
              <a:defRPr sz="2300">
                <a:solidFill>
                  <a:schemeClr val="tx1"/>
                </a:solidFill>
              </a:defRPr>
            </a:lvl3pPr>
            <a:lvl4pPr>
              <a:defRPr sz="2300">
                <a:solidFill>
                  <a:schemeClr val="tx1"/>
                </a:solidFill>
              </a:defRPr>
            </a:lvl4pPr>
            <a:lvl5pPr>
              <a:defRPr sz="23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p>
            <a:fld id="{741AFF56-1126-4107-9C02-BC0EFBF16431}" type="slidenum">
              <a:rPr lang="en-GB" smtClean="0"/>
              <a:t>‹#›</a:t>
            </a:fld>
            <a:endParaRPr lang="en-GB"/>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5620758D-F7DA-9AC4-5413-311A1B9B491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385835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a:t>Click to edit Master title style</a:t>
            </a:r>
            <a:endParaRPr lang="en-GB"/>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Text Placeholder 7">
            <a:extLst>
              <a:ext uri="{FF2B5EF4-FFF2-40B4-BE49-F238E27FC236}">
                <a16:creationId xmlns:a16="http://schemas.microsoft.com/office/drawing/2014/main" id="{6D15CAF0-DBAD-68DB-B4B8-EF505A445D04}"/>
              </a:ext>
            </a:extLst>
          </p:cNvPr>
          <p:cNvSpPr>
            <a:spLocks noGrp="1"/>
          </p:cNvSpPr>
          <p:nvPr>
            <p:ph type="body" sz="quarter" idx="10" hasCustomPrompt="1"/>
          </p:nvPr>
        </p:nvSpPr>
        <p:spPr>
          <a:xfrm>
            <a:off x="6096000" y="3429000"/>
            <a:ext cx="6048267" cy="4010982"/>
          </a:xfrm>
        </p:spPr>
        <p:txBody>
          <a:bodyPr anchor="b" anchorCtr="0"/>
          <a:lstStyle>
            <a:lvl1pPr algn="r">
              <a:defRPr sz="23000">
                <a:solidFill>
                  <a:schemeClr val="bg1"/>
                </a:solidFill>
              </a:defRPr>
            </a:lvl1pPr>
          </a:lstStyle>
          <a:p>
            <a:pPr lvl="0"/>
            <a:r>
              <a:rPr lang="en-GB"/>
              <a:t>#</a:t>
            </a:r>
            <a:endParaRPr lang="en-US"/>
          </a:p>
        </p:txBody>
      </p:sp>
      <p:sp>
        <p:nvSpPr>
          <p:cNvPr id="3" name="Footer Placeholder 4">
            <a:extLst>
              <a:ext uri="{FF2B5EF4-FFF2-40B4-BE49-F238E27FC236}">
                <a16:creationId xmlns:a16="http://schemas.microsoft.com/office/drawing/2014/main" id="{1B43FFE6-B47D-7A61-376C-A8D0D0E06BF7}"/>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640948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eature Cop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35980"/>
            <a:ext cx="9804590" cy="4443594"/>
          </a:xfrm>
        </p:spPr>
        <p:txBody>
          <a:bodyPr/>
          <a:lstStyle>
            <a:lvl1pPr>
              <a:lnSpc>
                <a:spcPct val="100000"/>
              </a:lnSpc>
              <a:defRPr sz="3500" b="0" i="0">
                <a:solidFill>
                  <a:schemeClr val="tx1"/>
                </a:solidFill>
                <a:latin typeface="+mj-lt"/>
              </a:defRPr>
            </a:lvl1pPr>
          </a:lstStyle>
          <a:p>
            <a:r>
              <a:rPr lang="en-US"/>
              <a:t>Click to edit Master title style</a:t>
            </a:r>
            <a:endParaRPr lang="en-GB"/>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tx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tx1"/>
                </a:solidFill>
              </a:defRPr>
            </a:lvl1pPr>
          </a:lstStyle>
          <a:p>
            <a:fld id="{741AFF56-1126-4107-9C02-BC0EFBF16431}" type="slidenum">
              <a:rPr lang="en-GB" smtClean="0"/>
              <a:pPr/>
              <a:t>‹#›</a:t>
            </a:fld>
            <a:endParaRPr lang="en-GB"/>
          </a:p>
        </p:txBody>
      </p:sp>
      <p:sp>
        <p:nvSpPr>
          <p:cNvPr id="4" name="Footer Placeholder 4">
            <a:extLst>
              <a:ext uri="{FF2B5EF4-FFF2-40B4-BE49-F238E27FC236}">
                <a16:creationId xmlns:a16="http://schemas.microsoft.com/office/drawing/2014/main" id="{1B4E5E3E-E595-2D73-908E-8B9477FF751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241677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378F8866-9DAD-2F19-71C0-40E571A05C88}"/>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a:t>Click to edit Master title style</a:t>
            </a:r>
            <a:endParaRPr lang="en-GB"/>
          </a:p>
        </p:txBody>
      </p:sp>
      <p:sp>
        <p:nvSpPr>
          <p:cNvPr id="18" name="Graphic 16">
            <a:extLst>
              <a:ext uri="{FF2B5EF4-FFF2-40B4-BE49-F238E27FC236}">
                <a16:creationId xmlns:a16="http://schemas.microsoft.com/office/drawing/2014/main" id="{05D16763-91CF-A8AE-40FD-F33DB51DCF46}"/>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21" name="Picture Placeholder 20">
            <a:extLst>
              <a:ext uri="{FF2B5EF4-FFF2-40B4-BE49-F238E27FC236}">
                <a16:creationId xmlns:a16="http://schemas.microsoft.com/office/drawing/2014/main" id="{EB1CCA5B-9CF3-3D9F-2FAF-8ADCA0DD54D0}"/>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3" name="Footer Placeholder 4">
            <a:extLst>
              <a:ext uri="{FF2B5EF4-FFF2-40B4-BE49-F238E27FC236}">
                <a16:creationId xmlns:a16="http://schemas.microsoft.com/office/drawing/2014/main" id="{F4C3B3E4-F5E6-D500-4ECE-A675832895B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a:t>Presented at the 2025 All Actuaries Summit</a:t>
            </a:r>
          </a:p>
        </p:txBody>
      </p:sp>
    </p:spTree>
    <p:extLst>
      <p:ext uri="{BB962C8B-B14F-4D97-AF65-F5344CB8AC3E}">
        <p14:creationId xmlns:p14="http://schemas.microsoft.com/office/powerpoint/2010/main" val="39119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957E79-DEA8-79CD-9E4E-5D2FE921BB11}"/>
              </a:ext>
            </a:extLst>
          </p:cNvPr>
          <p:cNvSpPr>
            <a:spLocks noGrp="1"/>
          </p:cNvSpPr>
          <p:nvPr>
            <p:ph type="title"/>
          </p:nvPr>
        </p:nvSpPr>
        <p:spPr>
          <a:xfrm>
            <a:off x="326848" y="288390"/>
            <a:ext cx="11554001" cy="101607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EAF8F9D-C689-B18D-09AF-9B4C40550649}"/>
              </a:ext>
            </a:extLst>
          </p:cNvPr>
          <p:cNvSpPr>
            <a:spLocks noGrp="1"/>
          </p:cNvSpPr>
          <p:nvPr>
            <p:ph type="body" idx="1"/>
          </p:nvPr>
        </p:nvSpPr>
        <p:spPr>
          <a:xfrm>
            <a:off x="352424" y="1493113"/>
            <a:ext cx="11528425" cy="435133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030489-BEFE-3F81-C3A1-A8FAC2B087EE}"/>
              </a:ext>
            </a:extLst>
          </p:cNvPr>
          <p:cNvSpPr>
            <a:spLocks noGrp="1"/>
          </p:cNvSpPr>
          <p:nvPr>
            <p:ph type="dt" sz="half" idx="2"/>
          </p:nvPr>
        </p:nvSpPr>
        <p:spPr>
          <a:xfrm>
            <a:off x="9150438" y="298318"/>
            <a:ext cx="2743200" cy="365125"/>
          </a:xfrm>
          <a:prstGeom prst="rect">
            <a:avLst/>
          </a:prstGeom>
        </p:spPr>
        <p:txBody>
          <a:bodyPr vert="horz" lIns="0" tIns="0" rIns="0" bIns="0" rtlCol="0" anchor="t" anchorCtr="0">
            <a:noAutofit/>
          </a:bodyPr>
          <a:lstStyle>
            <a:lvl1pPr algn="r">
              <a:defRPr sz="1000">
                <a:solidFill>
                  <a:schemeClr val="tx2"/>
                </a:solidFill>
              </a:defRPr>
            </a:lvl1pPr>
          </a:lstStyle>
          <a:p>
            <a:endParaRPr lang="en-GB"/>
          </a:p>
        </p:txBody>
      </p:sp>
      <p:sp>
        <p:nvSpPr>
          <p:cNvPr id="6" name="Slide Number Placeholder 5">
            <a:extLst>
              <a:ext uri="{FF2B5EF4-FFF2-40B4-BE49-F238E27FC236}">
                <a16:creationId xmlns:a16="http://schemas.microsoft.com/office/drawing/2014/main" id="{7D749530-956E-B9F1-B7EE-49FFED17FEA9}"/>
              </a:ext>
            </a:extLst>
          </p:cNvPr>
          <p:cNvSpPr>
            <a:spLocks noGrp="1"/>
          </p:cNvSpPr>
          <p:nvPr>
            <p:ph type="sldNum" sz="quarter" idx="4"/>
          </p:nvPr>
        </p:nvSpPr>
        <p:spPr>
          <a:xfrm>
            <a:off x="11467577" y="6400800"/>
            <a:ext cx="416447" cy="186484"/>
          </a:xfrm>
          <a:prstGeom prst="rect">
            <a:avLst/>
          </a:prstGeom>
        </p:spPr>
        <p:txBody>
          <a:bodyPr vert="horz" lIns="0" tIns="0" rIns="0" bIns="0" rtlCol="0" anchor="b" anchorCtr="0">
            <a:noAutofit/>
          </a:bodyPr>
          <a:lstStyle>
            <a:lvl1pPr algn="r">
              <a:defRPr sz="1000" b="0" i="0">
                <a:solidFill>
                  <a:schemeClr val="tx2"/>
                </a:solidFill>
                <a:latin typeface="ABC Oracle Medium" panose="020B0504040202060203" pitchFamily="34" charset="77"/>
              </a:defRPr>
            </a:lvl1pPr>
          </a:lstStyle>
          <a:p>
            <a:fld id="{741AFF56-1126-4107-9C02-BC0EFBF16431}" type="slidenum">
              <a:rPr lang="en-GB" smtClean="0"/>
              <a:pPr/>
              <a:t>‹#›</a:t>
            </a:fld>
            <a:endParaRPr lang="en-GB"/>
          </a:p>
        </p:txBody>
      </p:sp>
      <p:sp>
        <p:nvSpPr>
          <p:cNvPr id="7" name="Footer Placeholder 6">
            <a:extLst>
              <a:ext uri="{FF2B5EF4-FFF2-40B4-BE49-F238E27FC236}">
                <a16:creationId xmlns:a16="http://schemas.microsoft.com/office/drawing/2014/main" id="{B027F68E-C428-A4D9-BBBD-028E82BC8E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Presented at the 2025 All Actuaries Summit</a:t>
            </a:r>
          </a:p>
        </p:txBody>
      </p:sp>
    </p:spTree>
    <p:extLst>
      <p:ext uri="{BB962C8B-B14F-4D97-AF65-F5344CB8AC3E}">
        <p14:creationId xmlns:p14="http://schemas.microsoft.com/office/powerpoint/2010/main" val="252882584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8" r:id="rId3"/>
    <p:sldLayoutId id="2147483664" r:id="rId4"/>
    <p:sldLayoutId id="2147483665" r:id="rId5"/>
    <p:sldLayoutId id="2147483650" r:id="rId6"/>
    <p:sldLayoutId id="2147483654" r:id="rId7"/>
    <p:sldLayoutId id="2147483666" r:id="rId8"/>
    <p:sldLayoutId id="2147483653" r:id="rId9"/>
    <p:sldLayoutId id="2147483655" r:id="rId10"/>
    <p:sldLayoutId id="2147483652" r:id="rId11"/>
    <p:sldLayoutId id="2147483656" r:id="rId12"/>
    <p:sldLayoutId id="2147483657" r:id="rId13"/>
    <p:sldLayoutId id="2147483658" r:id="rId14"/>
    <p:sldLayoutId id="2147483659" r:id="rId15"/>
    <p:sldLayoutId id="2147483660" r:id="rId16"/>
    <p:sldLayoutId id="2147483661" r:id="rId17"/>
    <p:sldLayoutId id="2147483662" r:id="rId18"/>
    <p:sldLayoutId id="2147483667" r:id="rId19"/>
    <p:sldLayoutId id="2147483663" r:id="rId20"/>
  </p:sldLayoutIdLst>
  <p:hf hdr="0" ftr="0" dt="0"/>
  <p:txStyles>
    <p:titleStyle>
      <a:lvl1pPr algn="l" defTabSz="91440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00" userDrawn="1">
          <p15:clr>
            <a:srgbClr val="F26B43"/>
          </p15:clr>
        </p15:guide>
        <p15:guide id="4" pos="222" userDrawn="1">
          <p15:clr>
            <a:srgbClr val="F26B43"/>
          </p15:clr>
        </p15:guide>
        <p15:guide id="5" orient="horz" pos="4125" userDrawn="1">
          <p15:clr>
            <a:srgbClr val="F26B43"/>
          </p15:clr>
        </p15:guide>
        <p15:guide id="6" pos="7484" userDrawn="1">
          <p15:clr>
            <a:srgbClr val="F26B43"/>
          </p15:clr>
        </p15:guide>
        <p15:guide id="7" orient="horz" pos="958" userDrawn="1">
          <p15:clr>
            <a:srgbClr val="F26B43"/>
          </p15:clr>
        </p15:guide>
        <p15:guide id="8" pos="1269" userDrawn="1">
          <p15:clr>
            <a:srgbClr val="F26B43"/>
          </p15:clr>
        </p15:guide>
        <p15:guide id="9" pos="32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diagramData" Target="../diagrams/data13.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17" Type="http://schemas.microsoft.com/office/2007/relationships/diagramDrawing" Target="../diagrams/drawing13.xml"/><Relationship Id="rId2" Type="http://schemas.openxmlformats.org/officeDocument/2006/relationships/notesSlide" Target="../notesSlides/notesSlide3.xml"/><Relationship Id="rId16" Type="http://schemas.openxmlformats.org/officeDocument/2006/relationships/diagramColors" Target="../diagrams/colors13.xml"/><Relationship Id="rId1" Type="http://schemas.openxmlformats.org/officeDocument/2006/relationships/slideLayout" Target="../slideLayouts/slideLayout13.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5" Type="http://schemas.openxmlformats.org/officeDocument/2006/relationships/diagramQuickStyle" Target="../diagrams/quickStyle13.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 Id="rId14" Type="http://schemas.openxmlformats.org/officeDocument/2006/relationships/diagramLayout" Target="../diagrams/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17.xml"/><Relationship Id="rId13" Type="http://schemas.openxmlformats.org/officeDocument/2006/relationships/diagramData" Target="../diagrams/data18.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17" Type="http://schemas.microsoft.com/office/2007/relationships/diagramDrawing" Target="../diagrams/drawing18.xml"/><Relationship Id="rId2" Type="http://schemas.openxmlformats.org/officeDocument/2006/relationships/notesSlide" Target="../notesSlides/notesSlide6.xml"/><Relationship Id="rId16" Type="http://schemas.openxmlformats.org/officeDocument/2006/relationships/diagramColors" Target="../diagrams/colors18.xml"/><Relationship Id="rId1" Type="http://schemas.openxmlformats.org/officeDocument/2006/relationships/slideLayout" Target="../slideLayouts/slideLayout13.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5" Type="http://schemas.openxmlformats.org/officeDocument/2006/relationships/diagramQuickStyle" Target="../diagrams/quickStyle18.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 Id="rId14" Type="http://schemas.openxmlformats.org/officeDocument/2006/relationships/diagramLayout" Target="../diagrams/layout1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1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318DF-8931-64F6-BEF1-577A6F34CA22}"/>
              </a:ext>
            </a:extLst>
          </p:cNvPr>
          <p:cNvSpPr>
            <a:spLocks noGrp="1"/>
          </p:cNvSpPr>
          <p:nvPr>
            <p:ph type="ctrTitle"/>
          </p:nvPr>
        </p:nvSpPr>
        <p:spPr>
          <a:xfrm>
            <a:off x="1984003" y="3702358"/>
            <a:ext cx="9253050" cy="780120"/>
          </a:xfrm>
        </p:spPr>
        <p:txBody>
          <a:bodyPr/>
          <a:lstStyle/>
          <a:p>
            <a:r>
              <a:rPr lang="en-US"/>
              <a:t>New Age Disability Income Products – are we ready or repeating the cycle? </a:t>
            </a:r>
          </a:p>
        </p:txBody>
      </p:sp>
      <p:sp>
        <p:nvSpPr>
          <p:cNvPr id="3" name="Subtitle 2">
            <a:extLst>
              <a:ext uri="{FF2B5EF4-FFF2-40B4-BE49-F238E27FC236}">
                <a16:creationId xmlns:a16="http://schemas.microsoft.com/office/drawing/2014/main" id="{AF3193C2-F8F3-1189-B1F4-3B1D13EA3C7F}"/>
              </a:ext>
            </a:extLst>
          </p:cNvPr>
          <p:cNvSpPr>
            <a:spLocks noGrp="1"/>
          </p:cNvSpPr>
          <p:nvPr>
            <p:ph type="subTitle" idx="1"/>
          </p:nvPr>
        </p:nvSpPr>
        <p:spPr/>
        <p:txBody>
          <a:bodyPr/>
          <a:lstStyle/>
          <a:p>
            <a:r>
              <a:rPr lang="en-US"/>
              <a:t> </a:t>
            </a:r>
          </a:p>
          <a:p>
            <a:r>
              <a:rPr lang="en-US"/>
              <a:t>Ronald Lai and Ari Odysseos</a:t>
            </a:r>
          </a:p>
          <a:p>
            <a:endParaRPr lang="en-US"/>
          </a:p>
          <a:p>
            <a:r>
              <a:rPr lang="en-US"/>
              <a:t>13 June 2025</a:t>
            </a:r>
          </a:p>
        </p:txBody>
      </p:sp>
      <p:sp>
        <p:nvSpPr>
          <p:cNvPr id="4" name="Footer Placeholder 4">
            <a:extLst>
              <a:ext uri="{FF2B5EF4-FFF2-40B4-BE49-F238E27FC236}">
                <a16:creationId xmlns:a16="http://schemas.microsoft.com/office/drawing/2014/main" id="{85F806FA-5237-2A06-33AC-08E634B7AC3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BC Oracle Medium" panose="020B0504040202060203" pitchFamily="34" charset="77"/>
                <a:ea typeface="+mn-ea"/>
                <a:cs typeface="+mn-cs"/>
              </a:rPr>
              <a:t>Presented at the 2025 All Actuaries Summit</a:t>
            </a:r>
          </a:p>
        </p:txBody>
      </p:sp>
    </p:spTree>
    <p:extLst>
      <p:ext uri="{BB962C8B-B14F-4D97-AF65-F5344CB8AC3E}">
        <p14:creationId xmlns:p14="http://schemas.microsoft.com/office/powerpoint/2010/main" val="819711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FEF30-FA4E-DC0E-D555-2BD6D8FBB807}"/>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B0D7A5CD-521F-97F2-BC79-43396A2940E6}"/>
              </a:ext>
            </a:extLst>
          </p:cNvPr>
          <p:cNvSpPr>
            <a:spLocks noGrp="1"/>
          </p:cNvSpPr>
          <p:nvPr>
            <p:ph type="title"/>
          </p:nvPr>
        </p:nvSpPr>
        <p:spPr>
          <a:xfrm>
            <a:off x="326850" y="288389"/>
            <a:ext cx="4754198" cy="1232435"/>
          </a:xfrm>
        </p:spPr>
        <p:txBody>
          <a:bodyPr/>
          <a:lstStyle/>
          <a:p>
            <a:r>
              <a:rPr lang="en-US"/>
              <a:t>Effective claims management is critical to sustainability of IDII product</a:t>
            </a:r>
          </a:p>
        </p:txBody>
      </p:sp>
      <p:sp>
        <p:nvSpPr>
          <p:cNvPr id="9" name="Content Placeholder 8">
            <a:extLst>
              <a:ext uri="{FF2B5EF4-FFF2-40B4-BE49-F238E27FC236}">
                <a16:creationId xmlns:a16="http://schemas.microsoft.com/office/drawing/2014/main" id="{05354C80-8309-7976-A0DE-B29E0F148D9E}"/>
              </a:ext>
            </a:extLst>
          </p:cNvPr>
          <p:cNvSpPr>
            <a:spLocks noGrp="1"/>
          </p:cNvSpPr>
          <p:nvPr>
            <p:ph idx="1"/>
          </p:nvPr>
        </p:nvSpPr>
        <p:spPr>
          <a:xfrm>
            <a:off x="352423" y="1502540"/>
            <a:ext cx="7019337" cy="4256334"/>
          </a:xfrm>
        </p:spPr>
        <p:txBody>
          <a:bodyPr/>
          <a:lstStyle/>
          <a:p>
            <a:pPr lvl="1"/>
            <a:endParaRPr lang="en-US"/>
          </a:p>
          <a:p>
            <a:pPr lvl="1"/>
            <a:endParaRPr lang="en-US"/>
          </a:p>
          <a:p>
            <a:pPr lvl="1"/>
            <a:r>
              <a:rPr lang="en-US"/>
              <a:t>Product has changed substantially since 2021 resulting in the way claims need to be assessed.</a:t>
            </a:r>
          </a:p>
          <a:p>
            <a:pPr lvl="1"/>
            <a:endParaRPr lang="en-US"/>
          </a:p>
          <a:p>
            <a:pPr lvl="1"/>
            <a:r>
              <a:rPr lang="en-US"/>
              <a:t>Continued investment and focus on </a:t>
            </a:r>
            <a:r>
              <a:rPr lang="en-US" b="1"/>
              <a:t>claims management capabilities</a:t>
            </a:r>
            <a:r>
              <a:rPr lang="en-US"/>
              <a:t>, tools and resourcing to ensuring product remain sustainable.</a:t>
            </a:r>
          </a:p>
          <a:p>
            <a:pPr lvl="1"/>
            <a:endParaRPr lang="en-US"/>
          </a:p>
          <a:p>
            <a:pPr lvl="1"/>
            <a:r>
              <a:rPr lang="en-US"/>
              <a:t>SCOR’s Global Consumer Study results have reflected that customer’s want a blend of </a:t>
            </a:r>
            <a:r>
              <a:rPr lang="en-US" b="1"/>
              <a:t>technology and human touch</a:t>
            </a:r>
            <a:r>
              <a:rPr lang="en-US"/>
              <a:t>, important when considering human outcomes through empathy and understanding when communicating.</a:t>
            </a:r>
          </a:p>
          <a:p>
            <a:pPr lvl="1"/>
            <a:endParaRPr lang="en-US"/>
          </a:p>
          <a:p>
            <a:pPr lvl="1"/>
            <a:r>
              <a:rPr lang="en-US"/>
              <a:t>Claims team crucial in promoting the </a:t>
            </a:r>
            <a:r>
              <a:rPr lang="en-US" b="1"/>
              <a:t>Health Benefits of Good Work</a:t>
            </a:r>
            <a:r>
              <a:rPr lang="en-US"/>
              <a:t> and focus on what the customer can do vs previously what the claimant can’t do.</a:t>
            </a:r>
          </a:p>
          <a:p>
            <a:pPr lvl="1"/>
            <a:endParaRPr lang="en-US"/>
          </a:p>
          <a:p>
            <a:pPr lvl="1"/>
            <a:r>
              <a:rPr lang="en-US"/>
              <a:t>Continue to ensure (re)insurers have appropriate </a:t>
            </a:r>
            <a:r>
              <a:rPr lang="en-US" b="1"/>
              <a:t>data, monitoring and feedback loop</a:t>
            </a:r>
            <a:r>
              <a:rPr lang="en-US"/>
              <a:t> into process. </a:t>
            </a:r>
          </a:p>
          <a:p>
            <a:pPr lvl="1"/>
            <a:endParaRPr lang="en-US"/>
          </a:p>
          <a:p>
            <a:pPr lvl="1"/>
            <a:endParaRPr lang="en-US"/>
          </a:p>
          <a:p>
            <a:pPr lvl="1"/>
            <a:endParaRPr lang="en-US"/>
          </a:p>
          <a:p>
            <a:pPr lvl="1"/>
            <a:endParaRPr lang="en-US"/>
          </a:p>
          <a:p>
            <a:pPr lvl="1"/>
            <a:endParaRPr lang="en-US"/>
          </a:p>
          <a:p>
            <a:pPr lvl="1"/>
            <a:endParaRPr lang="en-US"/>
          </a:p>
        </p:txBody>
      </p:sp>
      <p:sp>
        <p:nvSpPr>
          <p:cNvPr id="4" name="Slide Number Placeholder 3">
            <a:extLst>
              <a:ext uri="{FF2B5EF4-FFF2-40B4-BE49-F238E27FC236}">
                <a16:creationId xmlns:a16="http://schemas.microsoft.com/office/drawing/2014/main" id="{2B4FFE83-3828-7FB9-6EB2-4D381329BB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5B5B5B"/>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000" b="0" i="0" u="none" strike="noStrike" kern="1200" cap="none" spc="0" normalizeH="0" baseline="0" noProof="0">
              <a:ln>
                <a:noFill/>
              </a:ln>
              <a:solidFill>
                <a:srgbClr val="5B5B5B"/>
              </a:solidFill>
              <a:effectLst/>
              <a:uLnTx/>
              <a:uFillTx/>
              <a:latin typeface="ABC Oracle Medium" panose="020B0504040202060203" pitchFamily="34" charset="77"/>
              <a:ea typeface="+mn-ea"/>
              <a:cs typeface="+mn-cs"/>
            </a:endParaRPr>
          </a:p>
        </p:txBody>
      </p:sp>
      <p:sp>
        <p:nvSpPr>
          <p:cNvPr id="2" name="Footer Placeholder 4">
            <a:extLst>
              <a:ext uri="{FF2B5EF4-FFF2-40B4-BE49-F238E27FC236}">
                <a16:creationId xmlns:a16="http://schemas.microsoft.com/office/drawing/2014/main" id="{B74FB470-5D30-1CEA-538A-9606780DD64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BC Oracle Medium" panose="020B0504040202060203" pitchFamily="34" charset="77"/>
                <a:ea typeface="+mn-ea"/>
                <a:cs typeface="+mn-cs"/>
              </a:rPr>
              <a:t>Presented at the 2025 All Actuaries Summit</a:t>
            </a:r>
          </a:p>
        </p:txBody>
      </p:sp>
      <p:graphicFrame>
        <p:nvGraphicFramePr>
          <p:cNvPr id="6" name="Content Placeholder 5">
            <a:extLst>
              <a:ext uri="{FF2B5EF4-FFF2-40B4-BE49-F238E27FC236}">
                <a16:creationId xmlns:a16="http://schemas.microsoft.com/office/drawing/2014/main" id="{0D53145F-0B5A-26EE-5C51-4E30F2D0F9AF}"/>
              </a:ext>
            </a:extLst>
          </p:cNvPr>
          <p:cNvGraphicFramePr>
            <a:graphicFrameLocks noGrp="1"/>
          </p:cNvGraphicFramePr>
          <p:nvPr>
            <p:ph idx="13"/>
          </p:nvPr>
        </p:nvGraphicFramePr>
        <p:xfrm>
          <a:off x="7878256" y="2964420"/>
          <a:ext cx="3864466" cy="3360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304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3B030-36EB-7B31-307D-00D8FE3C1D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24F451-ABD4-83E8-B9F6-D9B2144081C6}"/>
              </a:ext>
            </a:extLst>
          </p:cNvPr>
          <p:cNvSpPr>
            <a:spLocks noGrp="1"/>
          </p:cNvSpPr>
          <p:nvPr>
            <p:ph type="title"/>
          </p:nvPr>
        </p:nvSpPr>
        <p:spPr/>
        <p:txBody>
          <a:bodyPr/>
          <a:lstStyle/>
          <a:p>
            <a:r>
              <a:rPr lang="en-US" dirty="0"/>
              <a:t>Group Disability Income </a:t>
            </a:r>
            <a:br>
              <a:rPr lang="en-US" dirty="0"/>
            </a:br>
            <a:r>
              <a:rPr lang="en-US" dirty="0"/>
              <a:t>- Offsets</a:t>
            </a:r>
          </a:p>
        </p:txBody>
      </p:sp>
      <p:sp>
        <p:nvSpPr>
          <p:cNvPr id="3" name="Text Placeholder 2">
            <a:extLst>
              <a:ext uri="{FF2B5EF4-FFF2-40B4-BE49-F238E27FC236}">
                <a16:creationId xmlns:a16="http://schemas.microsoft.com/office/drawing/2014/main" id="{DF1B019E-FBE0-C70E-7FFE-FD6CBB0C591F}"/>
              </a:ext>
            </a:extLst>
          </p:cNvPr>
          <p:cNvSpPr>
            <a:spLocks noGrp="1"/>
          </p:cNvSpPr>
          <p:nvPr>
            <p:ph type="body" sz="quarter" idx="10"/>
          </p:nvPr>
        </p:nvSpPr>
        <p:spPr/>
        <p:txBody>
          <a:bodyPr/>
          <a:lstStyle/>
          <a:p>
            <a:r>
              <a:rPr lang="en-US"/>
              <a:t>02</a:t>
            </a:r>
          </a:p>
        </p:txBody>
      </p:sp>
      <p:sp>
        <p:nvSpPr>
          <p:cNvPr id="4" name="Footer Placeholder 4">
            <a:extLst>
              <a:ext uri="{FF2B5EF4-FFF2-40B4-BE49-F238E27FC236}">
                <a16:creationId xmlns:a16="http://schemas.microsoft.com/office/drawing/2014/main" id="{A3B5F44D-5B5B-1145-1AC2-57AA1D7154F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BC Oracle Medium" panose="020B0504040202060203" pitchFamily="34" charset="77"/>
                <a:ea typeface="+mn-ea"/>
                <a:cs typeface="+mn-cs"/>
              </a:rPr>
              <a:t>Presented at the 2025 All Actuaries Summit</a:t>
            </a:r>
          </a:p>
        </p:txBody>
      </p:sp>
    </p:spTree>
    <p:extLst>
      <p:ext uri="{BB962C8B-B14F-4D97-AF65-F5344CB8AC3E}">
        <p14:creationId xmlns:p14="http://schemas.microsoft.com/office/powerpoint/2010/main" val="3574646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050D7-CAF6-A66C-0C00-8F483DD97355}"/>
            </a:ext>
          </a:extLst>
        </p:cNvPr>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3753788-B4FA-2D1F-1DA2-205A214A995C}"/>
              </a:ext>
            </a:extLst>
          </p:cNvPr>
          <p:cNvGraphicFramePr/>
          <p:nvPr>
            <p:extLst>
              <p:ext uri="{D42A27DB-BD31-4B8C-83A1-F6EECF244321}">
                <p14:modId xmlns:p14="http://schemas.microsoft.com/office/powerpoint/2010/main" val="313372704"/>
              </p:ext>
            </p:extLst>
          </p:nvPr>
        </p:nvGraphicFramePr>
        <p:xfrm>
          <a:off x="3126031" y="1434974"/>
          <a:ext cx="8739121" cy="2193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7">
            <a:extLst>
              <a:ext uri="{FF2B5EF4-FFF2-40B4-BE49-F238E27FC236}">
                <a16:creationId xmlns:a16="http://schemas.microsoft.com/office/drawing/2014/main" id="{7CB967AC-2A3D-ED37-DE9B-F38691D59D68}"/>
              </a:ext>
            </a:extLst>
          </p:cNvPr>
          <p:cNvSpPr>
            <a:spLocks noGrp="1"/>
          </p:cNvSpPr>
          <p:nvPr>
            <p:ph type="title"/>
          </p:nvPr>
        </p:nvSpPr>
        <p:spPr>
          <a:xfrm>
            <a:off x="326848" y="288389"/>
            <a:ext cx="4966121" cy="1351375"/>
          </a:xfrm>
        </p:spPr>
        <p:txBody>
          <a:bodyPr/>
          <a:lstStyle/>
          <a:p>
            <a:r>
              <a:rPr lang="en-US" dirty="0"/>
              <a:t>Importance of Offsets</a:t>
            </a:r>
          </a:p>
        </p:txBody>
      </p:sp>
      <p:sp>
        <p:nvSpPr>
          <p:cNvPr id="4" name="Slide Number Placeholder 3">
            <a:extLst>
              <a:ext uri="{FF2B5EF4-FFF2-40B4-BE49-F238E27FC236}">
                <a16:creationId xmlns:a16="http://schemas.microsoft.com/office/drawing/2014/main" id="{BEAA69F0-3D26-0525-DF7B-3DACBE035D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5B5B5B"/>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000" b="0" i="0" u="none" strike="noStrike" kern="1200" cap="none" spc="0" normalizeH="0" baseline="0" noProof="0">
              <a:ln>
                <a:noFill/>
              </a:ln>
              <a:solidFill>
                <a:srgbClr val="5B5B5B"/>
              </a:solidFill>
              <a:effectLst/>
              <a:uLnTx/>
              <a:uFillTx/>
              <a:latin typeface="ABC Oracle Medium" panose="020B0504040202060203" pitchFamily="34" charset="77"/>
              <a:ea typeface="+mn-ea"/>
              <a:cs typeface="+mn-cs"/>
            </a:endParaRPr>
          </a:p>
        </p:txBody>
      </p:sp>
      <p:sp>
        <p:nvSpPr>
          <p:cNvPr id="2" name="Footer Placeholder 4">
            <a:extLst>
              <a:ext uri="{FF2B5EF4-FFF2-40B4-BE49-F238E27FC236}">
                <a16:creationId xmlns:a16="http://schemas.microsoft.com/office/drawing/2014/main" id="{C6B0A791-0257-FF6A-19F1-A7B04822809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BC Oracle Medium" panose="020B0504040202060203" pitchFamily="34" charset="77"/>
                <a:ea typeface="+mn-ea"/>
                <a:cs typeface="+mn-cs"/>
              </a:rPr>
              <a:t>Presented at the 2025 All Actuaries Summit</a:t>
            </a:r>
          </a:p>
        </p:txBody>
      </p:sp>
      <p:graphicFrame>
        <p:nvGraphicFramePr>
          <p:cNvPr id="7" name="Diagram 6">
            <a:extLst>
              <a:ext uri="{FF2B5EF4-FFF2-40B4-BE49-F238E27FC236}">
                <a16:creationId xmlns:a16="http://schemas.microsoft.com/office/drawing/2014/main" id="{FC2AAD34-39B3-823B-8778-DD90254C15CF}"/>
              </a:ext>
            </a:extLst>
          </p:cNvPr>
          <p:cNvGraphicFramePr/>
          <p:nvPr>
            <p:extLst>
              <p:ext uri="{D42A27DB-BD31-4B8C-83A1-F6EECF244321}">
                <p14:modId xmlns:p14="http://schemas.microsoft.com/office/powerpoint/2010/main" val="3502060679"/>
              </p:ext>
            </p:extLst>
          </p:nvPr>
        </p:nvGraphicFramePr>
        <p:xfrm>
          <a:off x="3126031" y="3864990"/>
          <a:ext cx="8841400" cy="21933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2783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42AE4-C166-1DA5-8A6B-508046FA7CF9}"/>
            </a:ext>
          </a:extLst>
        </p:cNvPr>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CB6635DF-0693-DCB1-4A2A-7C05BD010893}"/>
              </a:ext>
            </a:extLst>
          </p:cNvPr>
          <p:cNvGraphicFramePr/>
          <p:nvPr>
            <p:extLst>
              <p:ext uri="{D42A27DB-BD31-4B8C-83A1-F6EECF244321}">
                <p14:modId xmlns:p14="http://schemas.microsoft.com/office/powerpoint/2010/main" val="2750165741"/>
              </p:ext>
            </p:extLst>
          </p:nvPr>
        </p:nvGraphicFramePr>
        <p:xfrm>
          <a:off x="3126031" y="1434974"/>
          <a:ext cx="8739121" cy="2193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a:extLst>
              <a:ext uri="{FF2B5EF4-FFF2-40B4-BE49-F238E27FC236}">
                <a16:creationId xmlns:a16="http://schemas.microsoft.com/office/drawing/2014/main" id="{FD3359E3-F553-D3AE-0A97-BC9097EE34E0}"/>
              </a:ext>
            </a:extLst>
          </p:cNvPr>
          <p:cNvSpPr>
            <a:spLocks noGrp="1"/>
          </p:cNvSpPr>
          <p:nvPr>
            <p:ph type="title"/>
          </p:nvPr>
        </p:nvSpPr>
        <p:spPr>
          <a:xfrm>
            <a:off x="326848" y="288389"/>
            <a:ext cx="4966121" cy="1351375"/>
          </a:xfrm>
        </p:spPr>
        <p:txBody>
          <a:bodyPr/>
          <a:lstStyle/>
          <a:p>
            <a:r>
              <a:rPr lang="en-US" dirty="0"/>
              <a:t>Group Insurance Challenges</a:t>
            </a:r>
          </a:p>
        </p:txBody>
      </p:sp>
      <p:sp>
        <p:nvSpPr>
          <p:cNvPr id="4" name="Slide Number Placeholder 3">
            <a:extLst>
              <a:ext uri="{FF2B5EF4-FFF2-40B4-BE49-F238E27FC236}">
                <a16:creationId xmlns:a16="http://schemas.microsoft.com/office/drawing/2014/main" id="{F885CE2C-D2E4-ECEA-BE7A-9091063FD1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5B5B5B"/>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000" b="0" i="0" u="none" strike="noStrike" kern="1200" cap="none" spc="0" normalizeH="0" baseline="0" noProof="0">
              <a:ln>
                <a:noFill/>
              </a:ln>
              <a:solidFill>
                <a:srgbClr val="5B5B5B"/>
              </a:solidFill>
              <a:effectLst/>
              <a:uLnTx/>
              <a:uFillTx/>
              <a:latin typeface="ABC Oracle Medium" panose="020B0504040202060203" pitchFamily="34" charset="77"/>
              <a:ea typeface="+mn-ea"/>
              <a:cs typeface="+mn-cs"/>
            </a:endParaRPr>
          </a:p>
        </p:txBody>
      </p:sp>
      <p:sp>
        <p:nvSpPr>
          <p:cNvPr id="2" name="Footer Placeholder 4">
            <a:extLst>
              <a:ext uri="{FF2B5EF4-FFF2-40B4-BE49-F238E27FC236}">
                <a16:creationId xmlns:a16="http://schemas.microsoft.com/office/drawing/2014/main" id="{50EB6ED2-09D5-E0A7-1DA4-870D83C06A97}"/>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BC Oracle Medium" panose="020B0504040202060203" pitchFamily="34" charset="77"/>
                <a:ea typeface="+mn-ea"/>
                <a:cs typeface="+mn-cs"/>
              </a:rPr>
              <a:t>Presented at the 2025 All Actuaries Summit</a:t>
            </a:r>
          </a:p>
        </p:txBody>
      </p:sp>
      <p:graphicFrame>
        <p:nvGraphicFramePr>
          <p:cNvPr id="7" name="Diagram 6">
            <a:extLst>
              <a:ext uri="{FF2B5EF4-FFF2-40B4-BE49-F238E27FC236}">
                <a16:creationId xmlns:a16="http://schemas.microsoft.com/office/drawing/2014/main" id="{2E7B457D-E750-4829-75ED-16069E0CC156}"/>
              </a:ext>
            </a:extLst>
          </p:cNvPr>
          <p:cNvGraphicFramePr/>
          <p:nvPr>
            <p:extLst>
              <p:ext uri="{D42A27DB-BD31-4B8C-83A1-F6EECF244321}">
                <p14:modId xmlns:p14="http://schemas.microsoft.com/office/powerpoint/2010/main" val="1706514963"/>
              </p:ext>
            </p:extLst>
          </p:nvPr>
        </p:nvGraphicFramePr>
        <p:xfrm>
          <a:off x="3126031" y="3864990"/>
          <a:ext cx="8841400" cy="21933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0104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217D6-6830-32F5-D32C-C8987BEFF4EE}"/>
            </a:ext>
          </a:extLst>
        </p:cNvPr>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92E9E49-C2F4-84B8-6B98-FFA732444A27}"/>
              </a:ext>
            </a:extLst>
          </p:cNvPr>
          <p:cNvGraphicFramePr/>
          <p:nvPr>
            <p:extLst>
              <p:ext uri="{D42A27DB-BD31-4B8C-83A1-F6EECF244321}">
                <p14:modId xmlns:p14="http://schemas.microsoft.com/office/powerpoint/2010/main" val="2693240905"/>
              </p:ext>
            </p:extLst>
          </p:nvPr>
        </p:nvGraphicFramePr>
        <p:xfrm>
          <a:off x="903110" y="1639764"/>
          <a:ext cx="10962042" cy="3204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a:extLst>
              <a:ext uri="{FF2B5EF4-FFF2-40B4-BE49-F238E27FC236}">
                <a16:creationId xmlns:a16="http://schemas.microsoft.com/office/drawing/2014/main" id="{C2049AC3-0927-D32A-BB79-98AA7F335FDF}"/>
              </a:ext>
            </a:extLst>
          </p:cNvPr>
          <p:cNvSpPr>
            <a:spLocks noGrp="1"/>
          </p:cNvSpPr>
          <p:nvPr>
            <p:ph type="title"/>
          </p:nvPr>
        </p:nvSpPr>
        <p:spPr>
          <a:xfrm>
            <a:off x="326848" y="288389"/>
            <a:ext cx="4966121" cy="1351375"/>
          </a:xfrm>
        </p:spPr>
        <p:txBody>
          <a:bodyPr/>
          <a:lstStyle/>
          <a:p>
            <a:r>
              <a:rPr lang="en-US" dirty="0"/>
              <a:t>Possible Offsets</a:t>
            </a:r>
          </a:p>
        </p:txBody>
      </p:sp>
      <p:sp>
        <p:nvSpPr>
          <p:cNvPr id="4" name="Slide Number Placeholder 3">
            <a:extLst>
              <a:ext uri="{FF2B5EF4-FFF2-40B4-BE49-F238E27FC236}">
                <a16:creationId xmlns:a16="http://schemas.microsoft.com/office/drawing/2014/main" id="{9321125A-0FEC-473E-98A0-90E0444E369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5B5B5B"/>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000" b="0" i="0" u="none" strike="noStrike" kern="1200" cap="none" spc="0" normalizeH="0" baseline="0" noProof="0" dirty="0">
              <a:ln>
                <a:noFill/>
              </a:ln>
              <a:solidFill>
                <a:srgbClr val="5B5B5B"/>
              </a:solidFill>
              <a:effectLst/>
              <a:uLnTx/>
              <a:uFillTx/>
              <a:latin typeface="ABC Oracle Medium" panose="020B0504040202060203" pitchFamily="34" charset="77"/>
              <a:ea typeface="+mn-ea"/>
              <a:cs typeface="+mn-cs"/>
            </a:endParaRPr>
          </a:p>
        </p:txBody>
      </p:sp>
      <p:sp>
        <p:nvSpPr>
          <p:cNvPr id="2" name="Footer Placeholder 4">
            <a:extLst>
              <a:ext uri="{FF2B5EF4-FFF2-40B4-BE49-F238E27FC236}">
                <a16:creationId xmlns:a16="http://schemas.microsoft.com/office/drawing/2014/main" id="{E50B3C08-BDF5-84DF-7C08-9A80588CE34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BC Oracle Medium" panose="020B0504040202060203" pitchFamily="34" charset="77"/>
                <a:ea typeface="+mn-ea"/>
                <a:cs typeface="+mn-cs"/>
              </a:rPr>
              <a:t>Presented at the 2025 All Actuaries Summit</a:t>
            </a:r>
          </a:p>
        </p:txBody>
      </p:sp>
    </p:spTree>
    <p:extLst>
      <p:ext uri="{BB962C8B-B14F-4D97-AF65-F5344CB8AC3E}">
        <p14:creationId xmlns:p14="http://schemas.microsoft.com/office/powerpoint/2010/main" val="398741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1EC35-F6DC-48E9-33B0-ED73D79AF98C}"/>
            </a:ext>
          </a:extLst>
        </p:cNvPr>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5427C857-B44F-BE9D-98B6-84B0C5DF48FE}"/>
              </a:ext>
            </a:extLst>
          </p:cNvPr>
          <p:cNvGraphicFramePr/>
          <p:nvPr>
            <p:extLst>
              <p:ext uri="{D42A27DB-BD31-4B8C-83A1-F6EECF244321}">
                <p14:modId xmlns:p14="http://schemas.microsoft.com/office/powerpoint/2010/main" val="1547047472"/>
              </p:ext>
            </p:extLst>
          </p:nvPr>
        </p:nvGraphicFramePr>
        <p:xfrm>
          <a:off x="3670258" y="968183"/>
          <a:ext cx="7223520" cy="1570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a:extLst>
              <a:ext uri="{FF2B5EF4-FFF2-40B4-BE49-F238E27FC236}">
                <a16:creationId xmlns:a16="http://schemas.microsoft.com/office/drawing/2014/main" id="{45E666CA-1ACD-61D3-8FE4-E22151AED332}"/>
              </a:ext>
            </a:extLst>
          </p:cNvPr>
          <p:cNvSpPr>
            <a:spLocks noGrp="1"/>
          </p:cNvSpPr>
          <p:nvPr>
            <p:ph type="title"/>
          </p:nvPr>
        </p:nvSpPr>
        <p:spPr>
          <a:xfrm>
            <a:off x="326848" y="288389"/>
            <a:ext cx="4966121" cy="1351375"/>
          </a:xfrm>
        </p:spPr>
        <p:txBody>
          <a:bodyPr/>
          <a:lstStyle/>
          <a:p>
            <a:r>
              <a:rPr lang="en-US" dirty="0"/>
              <a:t>Offset Design</a:t>
            </a:r>
          </a:p>
        </p:txBody>
      </p:sp>
      <p:sp>
        <p:nvSpPr>
          <p:cNvPr id="4" name="Slide Number Placeholder 3">
            <a:extLst>
              <a:ext uri="{FF2B5EF4-FFF2-40B4-BE49-F238E27FC236}">
                <a16:creationId xmlns:a16="http://schemas.microsoft.com/office/drawing/2014/main" id="{92F1A855-A8D3-6105-2BAA-E2251095A4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5B5B5B"/>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000" b="0" i="0" u="none" strike="noStrike" kern="1200" cap="none" spc="0" normalizeH="0" baseline="0" noProof="0" dirty="0">
              <a:ln>
                <a:noFill/>
              </a:ln>
              <a:solidFill>
                <a:srgbClr val="5B5B5B"/>
              </a:solidFill>
              <a:effectLst/>
              <a:uLnTx/>
              <a:uFillTx/>
              <a:latin typeface="ABC Oracle Medium" panose="020B0504040202060203" pitchFamily="34" charset="77"/>
              <a:ea typeface="+mn-ea"/>
              <a:cs typeface="+mn-cs"/>
            </a:endParaRPr>
          </a:p>
        </p:txBody>
      </p:sp>
      <p:sp>
        <p:nvSpPr>
          <p:cNvPr id="2" name="Footer Placeholder 4">
            <a:extLst>
              <a:ext uri="{FF2B5EF4-FFF2-40B4-BE49-F238E27FC236}">
                <a16:creationId xmlns:a16="http://schemas.microsoft.com/office/drawing/2014/main" id="{82A58388-3D08-2D40-E199-BD275113FC87}"/>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BC Oracle Medium" panose="020B0504040202060203" pitchFamily="34" charset="77"/>
                <a:ea typeface="+mn-ea"/>
                <a:cs typeface="+mn-cs"/>
              </a:rPr>
              <a:t>Presented at the 2025 All Actuaries Summit</a:t>
            </a:r>
          </a:p>
        </p:txBody>
      </p:sp>
      <p:graphicFrame>
        <p:nvGraphicFramePr>
          <p:cNvPr id="7" name="Diagram 6">
            <a:extLst>
              <a:ext uri="{FF2B5EF4-FFF2-40B4-BE49-F238E27FC236}">
                <a16:creationId xmlns:a16="http://schemas.microsoft.com/office/drawing/2014/main" id="{861EEF0D-64AA-D92A-8BE1-6FC0AA06003A}"/>
              </a:ext>
            </a:extLst>
          </p:cNvPr>
          <p:cNvGraphicFramePr/>
          <p:nvPr>
            <p:extLst>
              <p:ext uri="{D42A27DB-BD31-4B8C-83A1-F6EECF244321}">
                <p14:modId xmlns:p14="http://schemas.microsoft.com/office/powerpoint/2010/main" val="739158952"/>
              </p:ext>
            </p:extLst>
          </p:nvPr>
        </p:nvGraphicFramePr>
        <p:xfrm>
          <a:off x="3670258" y="2685234"/>
          <a:ext cx="7223520" cy="15706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Rectangle: Rounded Corners 2">
            <a:extLst>
              <a:ext uri="{FF2B5EF4-FFF2-40B4-BE49-F238E27FC236}">
                <a16:creationId xmlns:a16="http://schemas.microsoft.com/office/drawing/2014/main" id="{CA422481-3130-B7C8-9466-8BEDDC3C9E92}"/>
              </a:ext>
            </a:extLst>
          </p:cNvPr>
          <p:cNvSpPr/>
          <p:nvPr/>
        </p:nvSpPr>
        <p:spPr>
          <a:xfrm>
            <a:off x="1194214" y="962070"/>
            <a:ext cx="2305902" cy="1566832"/>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BC Oracle"/>
                <a:ea typeface="+mn-ea"/>
                <a:cs typeface="+mn-cs"/>
              </a:rPr>
              <a:t>Direct</a:t>
            </a:r>
            <a:r>
              <a:rPr kumimoji="0" lang="en-US" sz="1800" b="1" i="0" u="none" strike="noStrike" kern="1200" cap="none" spc="0" normalizeH="0" noProof="0" dirty="0">
                <a:ln>
                  <a:noFill/>
                </a:ln>
                <a:solidFill>
                  <a:srgbClr val="FFFFFF"/>
                </a:solidFill>
                <a:effectLst/>
                <a:uLnTx/>
                <a:uFillTx/>
                <a:latin typeface="ABC Oracle"/>
                <a:ea typeface="+mn-ea"/>
                <a:cs typeface="+mn-cs"/>
              </a:rPr>
              <a:t> Offset</a:t>
            </a:r>
            <a:endParaRPr kumimoji="0" lang="en-AU" sz="1800" b="1" i="0" u="none" strike="noStrike" kern="1200" cap="none" spc="0" normalizeH="0" baseline="0" noProof="0" dirty="0">
              <a:ln>
                <a:noFill/>
              </a:ln>
              <a:solidFill>
                <a:srgbClr val="FFFFFF"/>
              </a:solidFill>
              <a:effectLst/>
              <a:uLnTx/>
              <a:uFillTx/>
              <a:latin typeface="ABC Oracle"/>
              <a:ea typeface="+mn-ea"/>
              <a:cs typeface="+mn-cs"/>
            </a:endParaRPr>
          </a:p>
        </p:txBody>
      </p:sp>
      <p:sp>
        <p:nvSpPr>
          <p:cNvPr id="6" name="Rectangle: Rounded Corners 5">
            <a:extLst>
              <a:ext uri="{FF2B5EF4-FFF2-40B4-BE49-F238E27FC236}">
                <a16:creationId xmlns:a16="http://schemas.microsoft.com/office/drawing/2014/main" id="{C3E923F3-0C9C-71BB-357C-BC147B51884B}"/>
              </a:ext>
            </a:extLst>
          </p:cNvPr>
          <p:cNvSpPr/>
          <p:nvPr/>
        </p:nvSpPr>
        <p:spPr>
          <a:xfrm>
            <a:off x="1194215" y="2674924"/>
            <a:ext cx="2305901" cy="1566831"/>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BC Oracle"/>
                <a:ea typeface="+mn-ea"/>
                <a:cs typeface="+mn-cs"/>
              </a:rPr>
              <a:t>Percentage of Pre-Disability Income</a:t>
            </a:r>
            <a:endParaRPr kumimoji="0" lang="en-AU" sz="1800" b="1" i="0" u="none" strike="noStrike" kern="1200" cap="none" spc="0" normalizeH="0" baseline="0" noProof="0" dirty="0">
              <a:ln>
                <a:noFill/>
              </a:ln>
              <a:solidFill>
                <a:srgbClr val="FFFFFF"/>
              </a:solidFill>
              <a:effectLst/>
              <a:uLnTx/>
              <a:uFillTx/>
              <a:latin typeface="ABC Oracle"/>
              <a:ea typeface="+mn-ea"/>
              <a:cs typeface="+mn-cs"/>
            </a:endParaRPr>
          </a:p>
        </p:txBody>
      </p:sp>
      <p:sp>
        <p:nvSpPr>
          <p:cNvPr id="9" name="Rectangle: Rounded Corners 8">
            <a:extLst>
              <a:ext uri="{FF2B5EF4-FFF2-40B4-BE49-F238E27FC236}">
                <a16:creationId xmlns:a16="http://schemas.microsoft.com/office/drawing/2014/main" id="{B59C741E-49F0-B24A-1F28-991B5093FBB8}"/>
              </a:ext>
            </a:extLst>
          </p:cNvPr>
          <p:cNvSpPr/>
          <p:nvPr/>
        </p:nvSpPr>
        <p:spPr>
          <a:xfrm>
            <a:off x="1194214" y="4380272"/>
            <a:ext cx="2305902" cy="1566832"/>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BC Oracle"/>
                <a:ea typeface="+mn-ea"/>
                <a:cs typeface="+mn-cs"/>
              </a:rPr>
              <a:t>Sum Insured Threshold</a:t>
            </a:r>
            <a:endParaRPr kumimoji="0" lang="en-AU" sz="1800" b="1" i="0" u="none" strike="noStrike" kern="1200" cap="none" spc="0" normalizeH="0" baseline="0" noProof="0" dirty="0">
              <a:ln>
                <a:noFill/>
              </a:ln>
              <a:solidFill>
                <a:srgbClr val="FFFFFF"/>
              </a:solidFill>
              <a:effectLst/>
              <a:uLnTx/>
              <a:uFillTx/>
              <a:latin typeface="ABC Oracle"/>
              <a:ea typeface="+mn-ea"/>
              <a:cs typeface="+mn-cs"/>
            </a:endParaRPr>
          </a:p>
        </p:txBody>
      </p:sp>
      <p:graphicFrame>
        <p:nvGraphicFramePr>
          <p:cNvPr id="18" name="Diagram 17">
            <a:extLst>
              <a:ext uri="{FF2B5EF4-FFF2-40B4-BE49-F238E27FC236}">
                <a16:creationId xmlns:a16="http://schemas.microsoft.com/office/drawing/2014/main" id="{0F96F873-5781-AD3E-60A0-19068D6EE0E8}"/>
              </a:ext>
            </a:extLst>
          </p:cNvPr>
          <p:cNvGraphicFramePr/>
          <p:nvPr>
            <p:extLst>
              <p:ext uri="{D42A27DB-BD31-4B8C-83A1-F6EECF244321}">
                <p14:modId xmlns:p14="http://schemas.microsoft.com/office/powerpoint/2010/main" val="864272304"/>
              </p:ext>
            </p:extLst>
          </p:nvPr>
        </p:nvGraphicFramePr>
        <p:xfrm>
          <a:off x="3670258" y="4376427"/>
          <a:ext cx="7223520" cy="157067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18669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P spid="3" grpId="0" animBg="1"/>
      <p:bldP spid="6" grpId="0" animBg="1"/>
      <p:bldP spid="9" grpId="0" animBg="1"/>
      <p:bldGraphic spid="18"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E73A3-9F74-0775-9A26-2777A34A2B44}"/>
            </a:ext>
          </a:extLst>
        </p:cNvPr>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BEF95FAB-224B-FDCF-7190-2F5FF62F53BA}"/>
              </a:ext>
            </a:extLst>
          </p:cNvPr>
          <p:cNvGraphicFramePr/>
          <p:nvPr>
            <p:extLst>
              <p:ext uri="{D42A27DB-BD31-4B8C-83A1-F6EECF244321}">
                <p14:modId xmlns:p14="http://schemas.microsoft.com/office/powerpoint/2010/main" val="1967794310"/>
              </p:ext>
            </p:extLst>
          </p:nvPr>
        </p:nvGraphicFramePr>
        <p:xfrm>
          <a:off x="1705841" y="1852558"/>
          <a:ext cx="8780318" cy="2167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a:extLst>
              <a:ext uri="{FF2B5EF4-FFF2-40B4-BE49-F238E27FC236}">
                <a16:creationId xmlns:a16="http://schemas.microsoft.com/office/drawing/2014/main" id="{6D5D1402-F554-1F53-1691-74C3F4B10159}"/>
              </a:ext>
            </a:extLst>
          </p:cNvPr>
          <p:cNvSpPr>
            <a:spLocks noGrp="1"/>
          </p:cNvSpPr>
          <p:nvPr>
            <p:ph type="title"/>
          </p:nvPr>
        </p:nvSpPr>
        <p:spPr>
          <a:xfrm>
            <a:off x="326848" y="288389"/>
            <a:ext cx="4966121" cy="1351375"/>
          </a:xfrm>
        </p:spPr>
        <p:txBody>
          <a:bodyPr/>
          <a:lstStyle/>
          <a:p>
            <a:r>
              <a:rPr lang="en-US" dirty="0"/>
              <a:t>Partial Disability</a:t>
            </a:r>
          </a:p>
        </p:txBody>
      </p:sp>
      <p:sp>
        <p:nvSpPr>
          <p:cNvPr id="4" name="Slide Number Placeholder 3">
            <a:extLst>
              <a:ext uri="{FF2B5EF4-FFF2-40B4-BE49-F238E27FC236}">
                <a16:creationId xmlns:a16="http://schemas.microsoft.com/office/drawing/2014/main" id="{7FA23BE6-E335-29DE-9327-6A8891DB9E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5B5B5B"/>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000" b="0" i="0" u="none" strike="noStrike" kern="1200" cap="none" spc="0" normalizeH="0" baseline="0" noProof="0">
              <a:ln>
                <a:noFill/>
              </a:ln>
              <a:solidFill>
                <a:srgbClr val="5B5B5B"/>
              </a:solidFill>
              <a:effectLst/>
              <a:uLnTx/>
              <a:uFillTx/>
              <a:latin typeface="ABC Oracle Medium" panose="020B0504040202060203" pitchFamily="34" charset="77"/>
              <a:ea typeface="+mn-ea"/>
              <a:cs typeface="+mn-cs"/>
            </a:endParaRPr>
          </a:p>
        </p:txBody>
      </p:sp>
      <p:sp>
        <p:nvSpPr>
          <p:cNvPr id="2" name="Footer Placeholder 4">
            <a:extLst>
              <a:ext uri="{FF2B5EF4-FFF2-40B4-BE49-F238E27FC236}">
                <a16:creationId xmlns:a16="http://schemas.microsoft.com/office/drawing/2014/main" id="{9CCC39FD-447A-A946-F01E-C73262D1724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BC Oracle Medium" panose="020B0504040202060203" pitchFamily="34" charset="77"/>
                <a:ea typeface="+mn-ea"/>
                <a:cs typeface="+mn-cs"/>
              </a:rPr>
              <a:t>Presented at the 2025 All Actuaries Summit</a:t>
            </a:r>
          </a:p>
        </p:txBody>
      </p:sp>
    </p:spTree>
    <p:extLst>
      <p:ext uri="{BB962C8B-B14F-4D97-AF65-F5344CB8AC3E}">
        <p14:creationId xmlns:p14="http://schemas.microsoft.com/office/powerpoint/2010/main" val="347570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647FB-EA3D-F688-096C-FD17353F8C49}"/>
            </a:ext>
          </a:extLst>
        </p:cNvPr>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B679E522-756F-229B-CE80-CF80488A620C}"/>
              </a:ext>
            </a:extLst>
          </p:cNvPr>
          <p:cNvGraphicFramePr/>
          <p:nvPr>
            <p:extLst>
              <p:ext uri="{D42A27DB-BD31-4B8C-83A1-F6EECF244321}">
                <p14:modId xmlns:p14="http://schemas.microsoft.com/office/powerpoint/2010/main" val="3255818404"/>
              </p:ext>
            </p:extLst>
          </p:nvPr>
        </p:nvGraphicFramePr>
        <p:xfrm>
          <a:off x="633588" y="1642639"/>
          <a:ext cx="10924823" cy="2980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a:extLst>
              <a:ext uri="{FF2B5EF4-FFF2-40B4-BE49-F238E27FC236}">
                <a16:creationId xmlns:a16="http://schemas.microsoft.com/office/drawing/2014/main" id="{ACB14742-B072-6B8F-5DEC-946B825097EE}"/>
              </a:ext>
            </a:extLst>
          </p:cNvPr>
          <p:cNvSpPr>
            <a:spLocks noGrp="1"/>
          </p:cNvSpPr>
          <p:nvPr>
            <p:ph type="title"/>
          </p:nvPr>
        </p:nvSpPr>
        <p:spPr>
          <a:xfrm>
            <a:off x="326848" y="288389"/>
            <a:ext cx="4966121" cy="1351375"/>
          </a:xfrm>
        </p:spPr>
        <p:txBody>
          <a:bodyPr/>
          <a:lstStyle/>
          <a:p>
            <a:r>
              <a:rPr lang="en-US" dirty="0"/>
              <a:t>Pricing Different Offset Designs</a:t>
            </a:r>
          </a:p>
        </p:txBody>
      </p:sp>
      <p:sp>
        <p:nvSpPr>
          <p:cNvPr id="4" name="Slide Number Placeholder 3">
            <a:extLst>
              <a:ext uri="{FF2B5EF4-FFF2-40B4-BE49-F238E27FC236}">
                <a16:creationId xmlns:a16="http://schemas.microsoft.com/office/drawing/2014/main" id="{834854ED-DC89-E0A0-BE2B-9DA261C6D5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5B5B5B"/>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000" b="0" i="0" u="none" strike="noStrike" kern="1200" cap="none" spc="0" normalizeH="0" baseline="0" noProof="0">
              <a:ln>
                <a:noFill/>
              </a:ln>
              <a:solidFill>
                <a:srgbClr val="5B5B5B"/>
              </a:solidFill>
              <a:effectLst/>
              <a:uLnTx/>
              <a:uFillTx/>
              <a:latin typeface="ABC Oracle Medium" panose="020B0504040202060203" pitchFamily="34" charset="77"/>
              <a:ea typeface="+mn-ea"/>
              <a:cs typeface="+mn-cs"/>
            </a:endParaRPr>
          </a:p>
        </p:txBody>
      </p:sp>
      <p:sp>
        <p:nvSpPr>
          <p:cNvPr id="2" name="Footer Placeholder 4">
            <a:extLst>
              <a:ext uri="{FF2B5EF4-FFF2-40B4-BE49-F238E27FC236}">
                <a16:creationId xmlns:a16="http://schemas.microsoft.com/office/drawing/2014/main" id="{ED66837A-CE86-58CF-D6CF-6A54F9796BA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BC Oracle Medium" panose="020B0504040202060203" pitchFamily="34" charset="77"/>
                <a:ea typeface="+mn-ea"/>
                <a:cs typeface="+mn-cs"/>
              </a:rPr>
              <a:t>Presented at the 2025 All Actuaries Summit</a:t>
            </a:r>
          </a:p>
        </p:txBody>
      </p:sp>
    </p:spTree>
    <p:extLst>
      <p:ext uri="{BB962C8B-B14F-4D97-AF65-F5344CB8AC3E}">
        <p14:creationId xmlns:p14="http://schemas.microsoft.com/office/powerpoint/2010/main" val="372224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D323F-49D7-EF76-B4AF-3482522CBD60}"/>
            </a:ext>
          </a:extLst>
        </p:cNvPr>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25F15BC-F66F-997D-9429-F54B79AEBC08}"/>
              </a:ext>
            </a:extLst>
          </p:cNvPr>
          <p:cNvGraphicFramePr/>
          <p:nvPr>
            <p:extLst>
              <p:ext uri="{D42A27DB-BD31-4B8C-83A1-F6EECF244321}">
                <p14:modId xmlns:p14="http://schemas.microsoft.com/office/powerpoint/2010/main" val="1567458324"/>
              </p:ext>
            </p:extLst>
          </p:nvPr>
        </p:nvGraphicFramePr>
        <p:xfrm>
          <a:off x="3670258" y="968183"/>
          <a:ext cx="7223520" cy="1570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a:extLst>
              <a:ext uri="{FF2B5EF4-FFF2-40B4-BE49-F238E27FC236}">
                <a16:creationId xmlns:a16="http://schemas.microsoft.com/office/drawing/2014/main" id="{BBCD0C46-B37C-1A4B-9E60-4131F68552BE}"/>
              </a:ext>
            </a:extLst>
          </p:cNvPr>
          <p:cNvSpPr>
            <a:spLocks noGrp="1"/>
          </p:cNvSpPr>
          <p:nvPr>
            <p:ph type="title"/>
          </p:nvPr>
        </p:nvSpPr>
        <p:spPr>
          <a:xfrm>
            <a:off x="326848" y="288389"/>
            <a:ext cx="4966121" cy="1351375"/>
          </a:xfrm>
        </p:spPr>
        <p:txBody>
          <a:bodyPr/>
          <a:lstStyle/>
          <a:p>
            <a:r>
              <a:rPr lang="en-US" dirty="0"/>
              <a:t>Challenges</a:t>
            </a:r>
          </a:p>
        </p:txBody>
      </p:sp>
      <p:sp>
        <p:nvSpPr>
          <p:cNvPr id="4" name="Slide Number Placeholder 3">
            <a:extLst>
              <a:ext uri="{FF2B5EF4-FFF2-40B4-BE49-F238E27FC236}">
                <a16:creationId xmlns:a16="http://schemas.microsoft.com/office/drawing/2014/main" id="{CCD58F14-3507-7142-675E-282F177C8D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5B5B5B"/>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000" b="0" i="0" u="none" strike="noStrike" kern="1200" cap="none" spc="0" normalizeH="0" baseline="0" noProof="0" dirty="0">
              <a:ln>
                <a:noFill/>
              </a:ln>
              <a:solidFill>
                <a:srgbClr val="5B5B5B"/>
              </a:solidFill>
              <a:effectLst/>
              <a:uLnTx/>
              <a:uFillTx/>
              <a:latin typeface="ABC Oracle Medium" panose="020B0504040202060203" pitchFamily="34" charset="77"/>
              <a:ea typeface="+mn-ea"/>
              <a:cs typeface="+mn-cs"/>
            </a:endParaRPr>
          </a:p>
        </p:txBody>
      </p:sp>
      <p:sp>
        <p:nvSpPr>
          <p:cNvPr id="2" name="Footer Placeholder 4">
            <a:extLst>
              <a:ext uri="{FF2B5EF4-FFF2-40B4-BE49-F238E27FC236}">
                <a16:creationId xmlns:a16="http://schemas.microsoft.com/office/drawing/2014/main" id="{61EC51DD-3D93-D9E5-A978-9BB48046B2F6}"/>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BC Oracle Medium" panose="020B0504040202060203" pitchFamily="34" charset="77"/>
                <a:ea typeface="+mn-ea"/>
                <a:cs typeface="+mn-cs"/>
              </a:rPr>
              <a:t>Presented at the 2025 All Actuaries Summit</a:t>
            </a:r>
          </a:p>
        </p:txBody>
      </p:sp>
      <p:graphicFrame>
        <p:nvGraphicFramePr>
          <p:cNvPr id="7" name="Diagram 6">
            <a:extLst>
              <a:ext uri="{FF2B5EF4-FFF2-40B4-BE49-F238E27FC236}">
                <a16:creationId xmlns:a16="http://schemas.microsoft.com/office/drawing/2014/main" id="{64440F60-4DE7-5BDA-5C01-ED2740AFC7CD}"/>
              </a:ext>
            </a:extLst>
          </p:cNvPr>
          <p:cNvGraphicFramePr/>
          <p:nvPr>
            <p:extLst>
              <p:ext uri="{D42A27DB-BD31-4B8C-83A1-F6EECF244321}">
                <p14:modId xmlns:p14="http://schemas.microsoft.com/office/powerpoint/2010/main" val="1967274671"/>
              </p:ext>
            </p:extLst>
          </p:nvPr>
        </p:nvGraphicFramePr>
        <p:xfrm>
          <a:off x="3670258" y="2685234"/>
          <a:ext cx="7223520" cy="15706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Rectangle: Rounded Corners 2">
            <a:extLst>
              <a:ext uri="{FF2B5EF4-FFF2-40B4-BE49-F238E27FC236}">
                <a16:creationId xmlns:a16="http://schemas.microsoft.com/office/drawing/2014/main" id="{6329E503-A29C-F3A3-925C-41F9B7317309}"/>
              </a:ext>
            </a:extLst>
          </p:cNvPr>
          <p:cNvSpPr/>
          <p:nvPr/>
        </p:nvSpPr>
        <p:spPr>
          <a:xfrm>
            <a:off x="1194214" y="962070"/>
            <a:ext cx="2305902" cy="1566832"/>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BC Oracle"/>
                <a:ea typeface="+mn-ea"/>
                <a:cs typeface="+mn-cs"/>
              </a:rPr>
              <a:t>Effective Replacement Ratio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FFFFFF"/>
                </a:solidFill>
                <a:effectLst/>
                <a:uLnTx/>
                <a:uFillTx/>
                <a:latin typeface="ABC Oracle"/>
                <a:ea typeface="+mn-ea"/>
                <a:cs typeface="+mn-cs"/>
              </a:rPr>
              <a:t>Unknown</a:t>
            </a:r>
          </a:p>
        </p:txBody>
      </p:sp>
      <p:sp>
        <p:nvSpPr>
          <p:cNvPr id="6" name="Rectangle: Rounded Corners 5">
            <a:extLst>
              <a:ext uri="{FF2B5EF4-FFF2-40B4-BE49-F238E27FC236}">
                <a16:creationId xmlns:a16="http://schemas.microsoft.com/office/drawing/2014/main" id="{232590B7-A61D-751A-25FF-33459ECBF0A1}"/>
              </a:ext>
            </a:extLst>
          </p:cNvPr>
          <p:cNvSpPr/>
          <p:nvPr/>
        </p:nvSpPr>
        <p:spPr>
          <a:xfrm>
            <a:off x="1194215" y="2674924"/>
            <a:ext cx="2305901" cy="1566831"/>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BC Oracle"/>
                <a:ea typeface="+mn-ea"/>
                <a:cs typeface="+mn-cs"/>
              </a:rPr>
              <a:t>Offset </a:t>
            </a:r>
            <a:r>
              <a:rPr lang="en-US" b="1" dirty="0">
                <a:solidFill>
                  <a:srgbClr val="FFFFFF"/>
                </a:solidFill>
                <a:latin typeface="ABC Oracle"/>
              </a:rPr>
              <a:t>Details</a:t>
            </a:r>
            <a:r>
              <a:rPr kumimoji="0" lang="en-US" sz="1800" b="1" i="0" u="none" strike="noStrike" kern="1200" cap="none" spc="0" normalizeH="0" baseline="0" noProof="0" dirty="0">
                <a:ln>
                  <a:noFill/>
                </a:ln>
                <a:solidFill>
                  <a:srgbClr val="FFFFFF"/>
                </a:solidFill>
                <a:effectLst/>
                <a:uLnTx/>
                <a:uFillTx/>
                <a:latin typeface="ABC Oracle"/>
                <a:ea typeface="+mn-ea"/>
                <a:cs typeface="+mn-cs"/>
              </a:rPr>
              <a:t> Unknown</a:t>
            </a:r>
            <a:endParaRPr kumimoji="0" lang="en-AU" sz="1800" b="1" i="0" u="none" strike="noStrike" kern="1200" cap="none" spc="0" normalizeH="0" baseline="0" noProof="0" dirty="0">
              <a:ln>
                <a:noFill/>
              </a:ln>
              <a:solidFill>
                <a:srgbClr val="FFFFFF"/>
              </a:solidFill>
              <a:effectLst/>
              <a:uLnTx/>
              <a:uFillTx/>
              <a:latin typeface="ABC Oracle"/>
              <a:ea typeface="+mn-ea"/>
              <a:cs typeface="+mn-cs"/>
            </a:endParaRPr>
          </a:p>
        </p:txBody>
      </p:sp>
      <p:sp>
        <p:nvSpPr>
          <p:cNvPr id="9" name="Rectangle: Rounded Corners 8">
            <a:extLst>
              <a:ext uri="{FF2B5EF4-FFF2-40B4-BE49-F238E27FC236}">
                <a16:creationId xmlns:a16="http://schemas.microsoft.com/office/drawing/2014/main" id="{A71DC575-85B5-23C5-B699-898F7B2E2347}"/>
              </a:ext>
            </a:extLst>
          </p:cNvPr>
          <p:cNvSpPr/>
          <p:nvPr/>
        </p:nvSpPr>
        <p:spPr>
          <a:xfrm>
            <a:off x="1194214" y="4380272"/>
            <a:ext cx="2305902" cy="1566832"/>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BC Oracle"/>
                <a:ea typeface="+mn-ea"/>
                <a:cs typeface="+mn-cs"/>
              </a:rPr>
              <a:t>Behavioural Impact</a:t>
            </a:r>
            <a:endParaRPr kumimoji="0" lang="en-AU" sz="1800" b="1" i="0" u="none" strike="noStrike" kern="1200" cap="none" spc="0" normalizeH="0" baseline="0" noProof="0" dirty="0">
              <a:ln>
                <a:noFill/>
              </a:ln>
              <a:solidFill>
                <a:srgbClr val="FFFFFF"/>
              </a:solidFill>
              <a:effectLst/>
              <a:uLnTx/>
              <a:uFillTx/>
              <a:latin typeface="ABC Oracle"/>
              <a:ea typeface="+mn-ea"/>
              <a:cs typeface="+mn-cs"/>
            </a:endParaRPr>
          </a:p>
        </p:txBody>
      </p:sp>
      <p:graphicFrame>
        <p:nvGraphicFramePr>
          <p:cNvPr id="18" name="Diagram 17">
            <a:extLst>
              <a:ext uri="{FF2B5EF4-FFF2-40B4-BE49-F238E27FC236}">
                <a16:creationId xmlns:a16="http://schemas.microsoft.com/office/drawing/2014/main" id="{A464BA58-4B22-770E-610F-730CAAFF19E0}"/>
              </a:ext>
            </a:extLst>
          </p:cNvPr>
          <p:cNvGraphicFramePr/>
          <p:nvPr>
            <p:extLst>
              <p:ext uri="{D42A27DB-BD31-4B8C-83A1-F6EECF244321}">
                <p14:modId xmlns:p14="http://schemas.microsoft.com/office/powerpoint/2010/main" val="1628630929"/>
              </p:ext>
            </p:extLst>
          </p:nvPr>
        </p:nvGraphicFramePr>
        <p:xfrm>
          <a:off x="3670258" y="4376427"/>
          <a:ext cx="7223520" cy="157067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26754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P spid="3" grpId="0" animBg="1"/>
      <p:bldP spid="6" grpId="0" animBg="1"/>
      <p:bldP spid="9" grpId="0" animBg="1"/>
      <p:bldGraphic spid="18"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74FCD-E2BA-C6E3-61D6-47EEFA20BA63}"/>
            </a:ext>
          </a:extLst>
        </p:cNvPr>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32913F62-24BA-F655-7E0F-01A48E2AE1CF}"/>
              </a:ext>
            </a:extLst>
          </p:cNvPr>
          <p:cNvGraphicFramePr/>
          <p:nvPr>
            <p:extLst>
              <p:ext uri="{D42A27DB-BD31-4B8C-83A1-F6EECF244321}">
                <p14:modId xmlns:p14="http://schemas.microsoft.com/office/powerpoint/2010/main" val="2137335123"/>
              </p:ext>
            </p:extLst>
          </p:nvPr>
        </p:nvGraphicFramePr>
        <p:xfrm>
          <a:off x="1716231" y="1775846"/>
          <a:ext cx="8759537" cy="2244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a:extLst>
              <a:ext uri="{FF2B5EF4-FFF2-40B4-BE49-F238E27FC236}">
                <a16:creationId xmlns:a16="http://schemas.microsoft.com/office/drawing/2014/main" id="{23934916-8351-6309-A692-33E163EB56F8}"/>
              </a:ext>
            </a:extLst>
          </p:cNvPr>
          <p:cNvSpPr>
            <a:spLocks noGrp="1"/>
          </p:cNvSpPr>
          <p:nvPr>
            <p:ph type="title"/>
          </p:nvPr>
        </p:nvSpPr>
        <p:spPr>
          <a:xfrm>
            <a:off x="326848" y="288389"/>
            <a:ext cx="4966121" cy="1351375"/>
          </a:xfrm>
        </p:spPr>
        <p:txBody>
          <a:bodyPr/>
          <a:lstStyle/>
          <a:p>
            <a:r>
              <a:rPr lang="en-US"/>
              <a:t>Overcoming challenges</a:t>
            </a:r>
          </a:p>
        </p:txBody>
      </p:sp>
      <p:sp>
        <p:nvSpPr>
          <p:cNvPr id="4" name="Slide Number Placeholder 3">
            <a:extLst>
              <a:ext uri="{FF2B5EF4-FFF2-40B4-BE49-F238E27FC236}">
                <a16:creationId xmlns:a16="http://schemas.microsoft.com/office/drawing/2014/main" id="{B610DC9E-67AA-4550-6019-93A3FD7CA3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5B5B5B"/>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000" b="0" i="0" u="none" strike="noStrike" kern="1200" cap="none" spc="0" normalizeH="0" baseline="0" noProof="0">
              <a:ln>
                <a:noFill/>
              </a:ln>
              <a:solidFill>
                <a:srgbClr val="5B5B5B"/>
              </a:solidFill>
              <a:effectLst/>
              <a:uLnTx/>
              <a:uFillTx/>
              <a:latin typeface="ABC Oracle Medium" panose="020B0504040202060203" pitchFamily="34" charset="77"/>
              <a:ea typeface="+mn-ea"/>
              <a:cs typeface="+mn-cs"/>
            </a:endParaRPr>
          </a:p>
        </p:txBody>
      </p:sp>
      <p:sp>
        <p:nvSpPr>
          <p:cNvPr id="2" name="Footer Placeholder 4">
            <a:extLst>
              <a:ext uri="{FF2B5EF4-FFF2-40B4-BE49-F238E27FC236}">
                <a16:creationId xmlns:a16="http://schemas.microsoft.com/office/drawing/2014/main" id="{8F53E14B-6EE5-3B7A-B3BF-B22195A39E54}"/>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BC Oracle Medium" panose="020B0504040202060203" pitchFamily="34" charset="77"/>
                <a:ea typeface="+mn-ea"/>
                <a:cs typeface="+mn-cs"/>
              </a:rPr>
              <a:t>Presented at the 2025 All Actuaries Summit</a:t>
            </a:r>
          </a:p>
        </p:txBody>
      </p:sp>
    </p:spTree>
    <p:extLst>
      <p:ext uri="{BB962C8B-B14F-4D97-AF65-F5344CB8AC3E}">
        <p14:creationId xmlns:p14="http://schemas.microsoft.com/office/powerpoint/2010/main" val="15283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35542-F1D4-1E54-3D46-A5991883F7D1}"/>
              </a:ext>
            </a:extLst>
          </p:cNvPr>
          <p:cNvSpPr>
            <a:spLocks noGrp="1"/>
          </p:cNvSpPr>
          <p:nvPr>
            <p:ph type="title"/>
          </p:nvPr>
        </p:nvSpPr>
        <p:spPr/>
        <p:txBody>
          <a:bodyPr/>
          <a:lstStyle/>
          <a:p>
            <a:r>
              <a:rPr lang="en-US"/>
              <a:t>Contents</a:t>
            </a:r>
          </a:p>
        </p:txBody>
      </p:sp>
      <p:sp>
        <p:nvSpPr>
          <p:cNvPr id="3" name="Content Placeholder 2">
            <a:extLst>
              <a:ext uri="{FF2B5EF4-FFF2-40B4-BE49-F238E27FC236}">
                <a16:creationId xmlns:a16="http://schemas.microsoft.com/office/drawing/2014/main" id="{578EAAE7-0573-D688-E79B-689FE151F744}"/>
              </a:ext>
            </a:extLst>
          </p:cNvPr>
          <p:cNvSpPr>
            <a:spLocks noGrp="1"/>
          </p:cNvSpPr>
          <p:nvPr>
            <p:ph idx="1"/>
          </p:nvPr>
        </p:nvSpPr>
        <p:spPr/>
        <p:txBody>
          <a:bodyPr/>
          <a:lstStyle/>
          <a:p>
            <a:r>
              <a:rPr lang="en-US" dirty="0"/>
              <a:t>Introduction	01</a:t>
            </a:r>
          </a:p>
          <a:p>
            <a:endParaRPr lang="en-US" dirty="0"/>
          </a:p>
          <a:p>
            <a:r>
              <a:rPr lang="en-US" dirty="0"/>
              <a:t>Individual Disability Income Insurance </a:t>
            </a:r>
          </a:p>
          <a:p>
            <a:r>
              <a:rPr lang="en-US" dirty="0"/>
              <a:t>Post October 2021	02 </a:t>
            </a:r>
          </a:p>
          <a:p>
            <a:endParaRPr lang="en-US" dirty="0"/>
          </a:p>
          <a:p>
            <a:r>
              <a:rPr lang="en-US" dirty="0"/>
              <a:t>Claims Management Challenges	03</a:t>
            </a:r>
          </a:p>
          <a:p>
            <a:endParaRPr lang="en-US" dirty="0"/>
          </a:p>
          <a:p>
            <a:r>
              <a:rPr lang="en-US" dirty="0"/>
              <a:t>Group Insurance Offsets 	04</a:t>
            </a:r>
          </a:p>
          <a:p>
            <a:endParaRPr lang="en-US" dirty="0"/>
          </a:p>
          <a:p>
            <a:r>
              <a:rPr lang="en-US" dirty="0"/>
              <a:t>Conclusion	05</a:t>
            </a:r>
          </a:p>
        </p:txBody>
      </p:sp>
      <p:sp>
        <p:nvSpPr>
          <p:cNvPr id="4" name="Slide Number Placeholder 3">
            <a:extLst>
              <a:ext uri="{FF2B5EF4-FFF2-40B4-BE49-F238E27FC236}">
                <a16:creationId xmlns:a16="http://schemas.microsoft.com/office/drawing/2014/main" id="{7B9E70DC-B905-725D-1D47-F3EF01246C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323232"/>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000" b="0" i="0" u="none" strike="noStrike" kern="1200" cap="none" spc="0" normalizeH="0" baseline="0" noProof="0">
              <a:ln>
                <a:noFill/>
              </a:ln>
              <a:solidFill>
                <a:srgbClr val="323232"/>
              </a:solidFill>
              <a:effectLst/>
              <a:uLnTx/>
              <a:uFillTx/>
              <a:latin typeface="ABC Oracle Medium" panose="020B0504040202060203" pitchFamily="34" charset="77"/>
              <a:ea typeface="+mn-ea"/>
              <a:cs typeface="+mn-cs"/>
            </a:endParaRPr>
          </a:p>
        </p:txBody>
      </p:sp>
      <p:sp>
        <p:nvSpPr>
          <p:cNvPr id="5" name="Footer Placeholder 4">
            <a:extLst>
              <a:ext uri="{FF2B5EF4-FFF2-40B4-BE49-F238E27FC236}">
                <a16:creationId xmlns:a16="http://schemas.microsoft.com/office/drawing/2014/main" id="{F3933ED7-840D-6087-4FE1-1B72F84A90D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BC Oracle Medium" panose="020B0504040202060203" pitchFamily="34" charset="77"/>
                <a:ea typeface="+mn-ea"/>
                <a:cs typeface="+mn-cs"/>
              </a:rPr>
              <a:t>Presented at the 2025 All Actuaries Summit</a:t>
            </a:r>
          </a:p>
        </p:txBody>
      </p:sp>
    </p:spTree>
    <p:extLst>
      <p:ext uri="{BB962C8B-B14F-4D97-AF65-F5344CB8AC3E}">
        <p14:creationId xmlns:p14="http://schemas.microsoft.com/office/powerpoint/2010/main" val="2749453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26801-16F7-AB66-E442-EA7174BD1330}"/>
            </a:ext>
          </a:extLst>
        </p:cNvPr>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7FB3CDBA-814F-7DCD-29F8-D29DF6294893}"/>
              </a:ext>
            </a:extLst>
          </p:cNvPr>
          <p:cNvGraphicFramePr/>
          <p:nvPr>
            <p:extLst>
              <p:ext uri="{D42A27DB-BD31-4B8C-83A1-F6EECF244321}">
                <p14:modId xmlns:p14="http://schemas.microsoft.com/office/powerpoint/2010/main" val="1916990468"/>
              </p:ext>
            </p:extLst>
          </p:nvPr>
        </p:nvGraphicFramePr>
        <p:xfrm>
          <a:off x="952372" y="1606592"/>
          <a:ext cx="10287256" cy="2980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a:extLst>
              <a:ext uri="{FF2B5EF4-FFF2-40B4-BE49-F238E27FC236}">
                <a16:creationId xmlns:a16="http://schemas.microsoft.com/office/drawing/2014/main" id="{F0CC5F19-42A9-465C-3395-3D320786D86A}"/>
              </a:ext>
            </a:extLst>
          </p:cNvPr>
          <p:cNvSpPr>
            <a:spLocks noGrp="1"/>
          </p:cNvSpPr>
          <p:nvPr>
            <p:ph type="title"/>
          </p:nvPr>
        </p:nvSpPr>
        <p:spPr>
          <a:xfrm>
            <a:off x="326848" y="288389"/>
            <a:ext cx="4966121" cy="1351375"/>
          </a:xfrm>
        </p:spPr>
        <p:txBody>
          <a:bodyPr/>
          <a:lstStyle/>
          <a:p>
            <a:r>
              <a:rPr lang="en-US" dirty="0"/>
              <a:t>Key takeaway</a:t>
            </a:r>
          </a:p>
        </p:txBody>
      </p:sp>
      <p:sp>
        <p:nvSpPr>
          <p:cNvPr id="4" name="Slide Number Placeholder 3">
            <a:extLst>
              <a:ext uri="{FF2B5EF4-FFF2-40B4-BE49-F238E27FC236}">
                <a16:creationId xmlns:a16="http://schemas.microsoft.com/office/drawing/2014/main" id="{55152B7E-9077-8ED7-1350-2D37F8B03F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5B5B5B"/>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000" b="0" i="0" u="none" strike="noStrike" kern="1200" cap="none" spc="0" normalizeH="0" baseline="0" noProof="0">
              <a:ln>
                <a:noFill/>
              </a:ln>
              <a:solidFill>
                <a:srgbClr val="5B5B5B"/>
              </a:solidFill>
              <a:effectLst/>
              <a:uLnTx/>
              <a:uFillTx/>
              <a:latin typeface="ABC Oracle Medium" panose="020B0504040202060203" pitchFamily="34" charset="77"/>
              <a:ea typeface="+mn-ea"/>
              <a:cs typeface="+mn-cs"/>
            </a:endParaRPr>
          </a:p>
        </p:txBody>
      </p:sp>
      <p:sp>
        <p:nvSpPr>
          <p:cNvPr id="2" name="Footer Placeholder 4">
            <a:extLst>
              <a:ext uri="{FF2B5EF4-FFF2-40B4-BE49-F238E27FC236}">
                <a16:creationId xmlns:a16="http://schemas.microsoft.com/office/drawing/2014/main" id="{7CCC9522-69FC-4AF5-94A6-6AB8F238E21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BC Oracle Medium" panose="020B0504040202060203" pitchFamily="34" charset="77"/>
                <a:ea typeface="+mn-ea"/>
                <a:cs typeface="+mn-cs"/>
              </a:rPr>
              <a:t>Presented at the 2025 All Actuaries Summit</a:t>
            </a:r>
          </a:p>
        </p:txBody>
      </p:sp>
    </p:spTree>
    <p:extLst>
      <p:ext uri="{BB962C8B-B14F-4D97-AF65-F5344CB8AC3E}">
        <p14:creationId xmlns:p14="http://schemas.microsoft.com/office/powerpoint/2010/main" val="421280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84402-B695-16AB-FA48-EDF2C9BA4E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415CAF-991F-1875-2B8B-159920BC649A}"/>
              </a:ext>
            </a:extLst>
          </p:cNvPr>
          <p:cNvSpPr>
            <a:spLocks noGrp="1"/>
          </p:cNvSpPr>
          <p:nvPr>
            <p:ph type="title"/>
          </p:nvPr>
        </p:nvSpPr>
        <p:spPr/>
        <p:txBody>
          <a:bodyPr/>
          <a:lstStyle/>
          <a:p>
            <a:r>
              <a:rPr lang="en-US"/>
              <a:t>Conclusion</a:t>
            </a:r>
          </a:p>
        </p:txBody>
      </p:sp>
      <p:sp>
        <p:nvSpPr>
          <p:cNvPr id="3" name="Text Placeholder 2">
            <a:extLst>
              <a:ext uri="{FF2B5EF4-FFF2-40B4-BE49-F238E27FC236}">
                <a16:creationId xmlns:a16="http://schemas.microsoft.com/office/drawing/2014/main" id="{9C11B9FC-E386-F214-679F-380195914E0F}"/>
              </a:ext>
            </a:extLst>
          </p:cNvPr>
          <p:cNvSpPr>
            <a:spLocks noGrp="1"/>
          </p:cNvSpPr>
          <p:nvPr>
            <p:ph type="body" sz="quarter" idx="10"/>
          </p:nvPr>
        </p:nvSpPr>
        <p:spPr/>
        <p:txBody>
          <a:bodyPr/>
          <a:lstStyle/>
          <a:p>
            <a:r>
              <a:rPr lang="en-US"/>
              <a:t>03</a:t>
            </a:r>
          </a:p>
        </p:txBody>
      </p:sp>
      <p:sp>
        <p:nvSpPr>
          <p:cNvPr id="4" name="Footer Placeholder 4">
            <a:extLst>
              <a:ext uri="{FF2B5EF4-FFF2-40B4-BE49-F238E27FC236}">
                <a16:creationId xmlns:a16="http://schemas.microsoft.com/office/drawing/2014/main" id="{06BD0DC9-D5F2-ADDB-BB19-58A8C801C81B}"/>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BC Oracle Medium" panose="020B0504040202060203" pitchFamily="34" charset="77"/>
                <a:ea typeface="+mn-ea"/>
                <a:cs typeface="+mn-cs"/>
              </a:rPr>
              <a:t>Presented at the 2025 All Actuaries Summit</a:t>
            </a:r>
          </a:p>
        </p:txBody>
      </p:sp>
    </p:spTree>
    <p:extLst>
      <p:ext uri="{BB962C8B-B14F-4D97-AF65-F5344CB8AC3E}">
        <p14:creationId xmlns:p14="http://schemas.microsoft.com/office/powerpoint/2010/main" val="3930749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C240A-B6A8-3E0F-3B6D-C6324A06A66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4418A1-A3EC-D112-533E-42A83E13AFF0}"/>
              </a:ext>
            </a:extLst>
          </p:cNvPr>
          <p:cNvSpPr>
            <a:spLocks noGrp="1"/>
          </p:cNvSpPr>
          <p:nvPr>
            <p:ph type="title"/>
          </p:nvPr>
        </p:nvSpPr>
        <p:spPr>
          <a:xfrm>
            <a:off x="326849" y="288389"/>
            <a:ext cx="5403810" cy="1232435"/>
          </a:xfrm>
        </p:spPr>
        <p:txBody>
          <a:bodyPr anchor="t">
            <a:normAutofit/>
          </a:bodyPr>
          <a:lstStyle/>
          <a:p>
            <a:r>
              <a:rPr lang="en-US"/>
              <a:t>Are we succeeding?</a:t>
            </a:r>
          </a:p>
        </p:txBody>
      </p:sp>
      <p:pic>
        <p:nvPicPr>
          <p:cNvPr id="9" name="Picture Placeholder 8" descr="Thumbnail Image A humorous picture of a financial services customer being satisfied by receiving their insurance payments. The customer is depicted as sick or not feeling well and they need to claim a health benefit. The customer is depicted as being in bed to emphasise the illness.">
            <a:extLst>
              <a:ext uri="{FF2B5EF4-FFF2-40B4-BE49-F238E27FC236}">
                <a16:creationId xmlns:a16="http://schemas.microsoft.com/office/drawing/2014/main" id="{53C0B131-530D-540C-BD9B-0EFA835D583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5" b="1034"/>
          <a:stretch>
            <a:fillRect/>
          </a:stretch>
        </p:blipFill>
        <p:spPr bwMode="auto">
          <a:xfrm>
            <a:off x="352424" y="1493113"/>
            <a:ext cx="4300995" cy="4256334"/>
          </a:xfrm>
          <a:prstGeom prst="rect">
            <a:avLst/>
          </a:prstGeom>
          <a:noFill/>
          <a:ln>
            <a:noFill/>
          </a:ln>
        </p:spPr>
      </p:pic>
      <p:sp>
        <p:nvSpPr>
          <p:cNvPr id="5" name="Slide Number Placeholder 4">
            <a:extLst>
              <a:ext uri="{FF2B5EF4-FFF2-40B4-BE49-F238E27FC236}">
                <a16:creationId xmlns:a16="http://schemas.microsoft.com/office/drawing/2014/main" id="{0AE80B3F-29CC-2D02-DCC5-D8AE39B32E8B}"/>
              </a:ext>
            </a:extLst>
          </p:cNvPr>
          <p:cNvSpPr>
            <a:spLocks noGrp="1"/>
          </p:cNvSpPr>
          <p:nvPr>
            <p:ph type="sldNum" sz="quarter" idx="12"/>
          </p:nvPr>
        </p:nvSpPr>
        <p:spPr>
          <a:xfrm>
            <a:off x="11467577" y="6400800"/>
            <a:ext cx="416447" cy="186484"/>
          </a:xfrm>
        </p:spPr>
        <p:txBody>
          <a:bodyPr anchor="b">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41AFF56-1126-4107-9C02-BC0EFBF16431}" type="slidenum">
              <a:rPr kumimoji="0" lang="en-GB" sz="1000" b="0" i="0" u="none" strike="noStrike" kern="1200" cap="none" spc="0" normalizeH="0" baseline="0" noProof="0" smtClean="0">
                <a:ln>
                  <a:noFill/>
                </a:ln>
                <a:solidFill>
                  <a:srgbClr val="5B5B5B"/>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GB" sz="1000" b="0" i="0" u="none" strike="noStrike" kern="1200" cap="none" spc="0" normalizeH="0" baseline="0" noProof="0">
              <a:ln>
                <a:noFill/>
              </a:ln>
              <a:solidFill>
                <a:srgbClr val="5B5B5B"/>
              </a:solidFill>
              <a:effectLst/>
              <a:uLnTx/>
              <a:uFillTx/>
              <a:latin typeface="ABC Oracle Medium" panose="020B0504040202060203" pitchFamily="34" charset="77"/>
              <a:ea typeface="+mn-ea"/>
              <a:cs typeface="+mn-cs"/>
            </a:endParaRPr>
          </a:p>
        </p:txBody>
      </p:sp>
      <p:sp>
        <p:nvSpPr>
          <p:cNvPr id="4" name="Content Placeholder 3">
            <a:extLst>
              <a:ext uri="{FF2B5EF4-FFF2-40B4-BE49-F238E27FC236}">
                <a16:creationId xmlns:a16="http://schemas.microsoft.com/office/drawing/2014/main" id="{9114D79B-F41D-C8C0-B64F-A39115D9BE84}"/>
              </a:ext>
            </a:extLst>
          </p:cNvPr>
          <p:cNvSpPr>
            <a:spLocks noGrp="1"/>
          </p:cNvSpPr>
          <p:nvPr>
            <p:ph idx="13"/>
          </p:nvPr>
        </p:nvSpPr>
        <p:spPr>
          <a:xfrm>
            <a:off x="5231904" y="1493113"/>
            <a:ext cx="6607672" cy="4256334"/>
          </a:xfrm>
        </p:spPr>
        <p:txBody>
          <a:bodyPr anchor="t">
            <a:normAutofit/>
          </a:bodyPr>
          <a:lstStyle/>
          <a:p>
            <a:pPr lvl="1">
              <a:spcAft>
                <a:spcPts val="600"/>
              </a:spcAft>
            </a:pPr>
            <a:r>
              <a:rPr lang="en-US" sz="2000" dirty="0"/>
              <a:t>Retail experience still developing, however, early signs are </a:t>
            </a:r>
            <a:r>
              <a:rPr lang="en-US" sz="2000" b="1" dirty="0"/>
              <a:t>positive</a:t>
            </a:r>
            <a:r>
              <a:rPr lang="en-US" sz="2000" dirty="0"/>
              <a:t>.</a:t>
            </a:r>
          </a:p>
          <a:p>
            <a:pPr lvl="1">
              <a:spcAft>
                <a:spcPts val="600"/>
              </a:spcAft>
            </a:pPr>
            <a:endParaRPr lang="en-US" sz="2000" dirty="0"/>
          </a:p>
          <a:p>
            <a:pPr lvl="1">
              <a:spcAft>
                <a:spcPts val="600"/>
              </a:spcAft>
            </a:pPr>
            <a:r>
              <a:rPr lang="en-US" sz="2000" dirty="0"/>
              <a:t>Product changes are starting to reflect in experience but requires close monitoring, data and continued </a:t>
            </a:r>
            <a:r>
              <a:rPr lang="en-US" sz="2000" b="1" dirty="0"/>
              <a:t>focus on effective claims management</a:t>
            </a:r>
            <a:r>
              <a:rPr lang="en-US" sz="2000" dirty="0"/>
              <a:t> is key.</a:t>
            </a:r>
          </a:p>
          <a:p>
            <a:pPr lvl="1">
              <a:spcAft>
                <a:spcPts val="600"/>
              </a:spcAft>
            </a:pPr>
            <a:endParaRPr lang="en-US" sz="2000" dirty="0"/>
          </a:p>
          <a:p>
            <a:pPr lvl="1">
              <a:spcAft>
                <a:spcPts val="600"/>
              </a:spcAft>
            </a:pPr>
            <a:r>
              <a:rPr lang="en-US" sz="2000" dirty="0"/>
              <a:t>There remains </a:t>
            </a:r>
            <a:r>
              <a:rPr lang="en-US" sz="2000" b="1" dirty="0"/>
              <a:t>uncertainty</a:t>
            </a:r>
            <a:r>
              <a:rPr lang="en-US" sz="2000" dirty="0"/>
              <a:t> therefore need to maintain caution when considering pricing, product, resourcing or other changes.</a:t>
            </a:r>
          </a:p>
          <a:p>
            <a:pPr lvl="1">
              <a:spcAft>
                <a:spcPts val="600"/>
              </a:spcAft>
            </a:pPr>
            <a:endParaRPr lang="en-US" sz="2000" dirty="0"/>
          </a:p>
          <a:p>
            <a:pPr lvl="1">
              <a:spcAft>
                <a:spcPts val="600"/>
              </a:spcAft>
            </a:pPr>
            <a:r>
              <a:rPr lang="en-US" sz="2000" b="1" dirty="0"/>
              <a:t>Show our claims colleagues some love</a:t>
            </a:r>
            <a:r>
              <a:rPr lang="en-US" sz="2000" dirty="0"/>
              <a:t> – they have a tough job to manage all stakeholder requirements!</a:t>
            </a:r>
          </a:p>
          <a:p>
            <a:pPr lvl="2">
              <a:spcAft>
                <a:spcPts val="600"/>
              </a:spcAft>
            </a:pPr>
            <a:endParaRPr lang="en-US"/>
          </a:p>
        </p:txBody>
      </p:sp>
      <p:sp>
        <p:nvSpPr>
          <p:cNvPr id="2" name="Footer Placeholder 4">
            <a:extLst>
              <a:ext uri="{FF2B5EF4-FFF2-40B4-BE49-F238E27FC236}">
                <a16:creationId xmlns:a16="http://schemas.microsoft.com/office/drawing/2014/main" id="{874A6E3E-2661-ED5F-2096-9C201CF4E059}"/>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BC Oracle Medium" panose="020B0504040202060203" pitchFamily="34" charset="77"/>
                <a:ea typeface="+mn-ea"/>
                <a:cs typeface="+mn-cs"/>
              </a:rPr>
              <a:t>Presented at the 2025 All Actuaries Summit</a:t>
            </a:r>
          </a:p>
        </p:txBody>
      </p:sp>
    </p:spTree>
    <p:extLst>
      <p:ext uri="{BB962C8B-B14F-4D97-AF65-F5344CB8AC3E}">
        <p14:creationId xmlns:p14="http://schemas.microsoft.com/office/powerpoint/2010/main" val="164012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A496-4C39-2B00-0D43-49A224521298}"/>
              </a:ext>
            </a:extLst>
          </p:cNvPr>
          <p:cNvSpPr>
            <a:spLocks noGrp="1"/>
          </p:cNvSpPr>
          <p:nvPr>
            <p:ph type="ctrTitle"/>
          </p:nvPr>
        </p:nvSpPr>
        <p:spPr/>
        <p:txBody>
          <a:bodyPr/>
          <a:lstStyle/>
          <a:p>
            <a:r>
              <a:rPr lang="en-US"/>
              <a:t>Thank you</a:t>
            </a:r>
          </a:p>
        </p:txBody>
      </p:sp>
      <p:sp>
        <p:nvSpPr>
          <p:cNvPr id="3" name="Subtitle 2">
            <a:extLst>
              <a:ext uri="{FF2B5EF4-FFF2-40B4-BE49-F238E27FC236}">
                <a16:creationId xmlns:a16="http://schemas.microsoft.com/office/drawing/2014/main" id="{40216AD9-8DFE-D1F2-E19F-6CC337BFA40C}"/>
              </a:ext>
            </a:extLst>
          </p:cNvPr>
          <p:cNvSpPr>
            <a:spLocks noGrp="1"/>
          </p:cNvSpPr>
          <p:nvPr>
            <p:ph type="subTitle" idx="1"/>
          </p:nvPr>
        </p:nvSpPr>
        <p:spPr/>
        <p:txBody>
          <a:bodyPr/>
          <a:lstStyle/>
          <a:p>
            <a:r>
              <a:rPr lang="en-US"/>
              <a:t>Actuaries Institute</a:t>
            </a:r>
          </a:p>
          <a:p>
            <a:r>
              <a:rPr lang="en-US" err="1"/>
              <a:t>actuaries.asn.au</a:t>
            </a:r>
            <a:endParaRPr lang="en-US"/>
          </a:p>
        </p:txBody>
      </p:sp>
      <p:sp>
        <p:nvSpPr>
          <p:cNvPr id="4" name="Footer Placeholder 4">
            <a:extLst>
              <a:ext uri="{FF2B5EF4-FFF2-40B4-BE49-F238E27FC236}">
                <a16:creationId xmlns:a16="http://schemas.microsoft.com/office/drawing/2014/main" id="{18378F98-3ADB-4368-F405-BE3EFC9CF42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BC Oracle Medium" panose="020B0504040202060203" pitchFamily="34" charset="77"/>
                <a:ea typeface="+mn-ea"/>
                <a:cs typeface="+mn-cs"/>
              </a:rPr>
              <a:t>Presented at the 2025 All Actuaries Summit</a:t>
            </a:r>
          </a:p>
        </p:txBody>
      </p:sp>
      <p:sp>
        <p:nvSpPr>
          <p:cNvPr id="6" name="TextBox 5">
            <a:extLst>
              <a:ext uri="{FF2B5EF4-FFF2-40B4-BE49-F238E27FC236}">
                <a16:creationId xmlns:a16="http://schemas.microsoft.com/office/drawing/2014/main" id="{158BFC28-A5C0-F18A-7FFB-21C80029E9F0}"/>
              </a:ext>
            </a:extLst>
          </p:cNvPr>
          <p:cNvSpPr txBox="1"/>
          <p:nvPr/>
        </p:nvSpPr>
        <p:spPr>
          <a:xfrm>
            <a:off x="973074" y="5248359"/>
            <a:ext cx="10712958"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323232"/>
              </a:buClr>
              <a:buSzTx/>
              <a:buFontTx/>
              <a:buNone/>
              <a:tabLst/>
              <a:defRPr/>
            </a:pPr>
            <a:r>
              <a:rPr kumimoji="0" lang="en-US" sz="1400" b="0" i="1" u="none" strike="noStrike" kern="1200" cap="none" spc="0" normalizeH="0" baseline="0" noProof="0">
                <a:ln>
                  <a:noFill/>
                </a:ln>
                <a:solidFill>
                  <a:srgbClr val="FFFFFF"/>
                </a:solidFill>
                <a:effectLst/>
                <a:uLnTx/>
                <a:uFillTx/>
                <a:latin typeface="ABC Oracle"/>
                <a:ea typeface="+mn-ea"/>
                <a:cs typeface="+mn-cs"/>
              </a:rPr>
              <a:t>This presentation is provided for general informational purposes only and should not be considered a recommendation or advice from the presenters nor should it be relied upon. The presenters take no responsibilities or liabilities for the use of or reliance upon this presentation by any party</a:t>
            </a:r>
            <a:r>
              <a:rPr kumimoji="0" lang="en-US" sz="1400" b="0" i="0" u="none" strike="noStrike" kern="1200" cap="none" spc="0" normalizeH="0" baseline="0" noProof="0">
                <a:ln>
                  <a:noFill/>
                </a:ln>
                <a:solidFill>
                  <a:srgbClr val="FFFFFF"/>
                </a:solidFill>
                <a:effectLst/>
                <a:uLnTx/>
                <a:uFillTx/>
                <a:latin typeface="ABC Oracle"/>
                <a:ea typeface="+mn-ea"/>
                <a:cs typeface="+mn-cs"/>
              </a:rPr>
              <a:t>. </a:t>
            </a:r>
            <a:r>
              <a:rPr kumimoji="0" lang="en-US" sz="1400" b="0" i="1" u="none" strike="noStrike" kern="1200" cap="none" spc="0" normalizeH="0" baseline="0" noProof="0">
                <a:ln>
                  <a:noFill/>
                </a:ln>
                <a:solidFill>
                  <a:srgbClr val="FFFFFF"/>
                </a:solidFill>
                <a:effectLst/>
                <a:uLnTx/>
                <a:uFillTx/>
                <a:latin typeface="ABC Oracle"/>
                <a:ea typeface="+mn-ea"/>
                <a:cs typeface="+mn-cs"/>
              </a:rPr>
              <a:t>The presenters under no obligation to update, revise or reaffirm the content of this presentation. </a:t>
            </a:r>
            <a:endParaRPr kumimoji="0" lang="en-US" sz="1400" b="0" i="0" u="none" strike="noStrike" kern="1200" cap="none" spc="0" normalizeH="0" baseline="0" noProof="0">
              <a:ln>
                <a:noFill/>
              </a:ln>
              <a:solidFill>
                <a:srgbClr val="FFFFFF"/>
              </a:solidFill>
              <a:effectLst/>
              <a:uLnTx/>
              <a:uFillTx/>
              <a:latin typeface="ABC Oracle"/>
              <a:ea typeface="+mn-ea"/>
              <a:cs typeface="+mn-cs"/>
            </a:endParaRPr>
          </a:p>
        </p:txBody>
      </p:sp>
    </p:spTree>
    <p:extLst>
      <p:ext uri="{BB962C8B-B14F-4D97-AF65-F5344CB8AC3E}">
        <p14:creationId xmlns:p14="http://schemas.microsoft.com/office/powerpoint/2010/main" val="732049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857CBF-7CA0-0A56-6F28-633958777D31}"/>
              </a:ext>
            </a:extLst>
          </p:cNvPr>
          <p:cNvSpPr>
            <a:spLocks noGrp="1"/>
          </p:cNvSpPr>
          <p:nvPr>
            <p:ph type="title"/>
          </p:nvPr>
        </p:nvSpPr>
        <p:spPr/>
        <p:txBody>
          <a:bodyPr/>
          <a:lstStyle/>
          <a:p>
            <a:r>
              <a:rPr lang="en-US" dirty="0"/>
              <a:t>Meeting customer needs should be the most important objective for Life Insurance</a:t>
            </a:r>
          </a:p>
        </p:txBody>
      </p:sp>
      <p:sp>
        <p:nvSpPr>
          <p:cNvPr id="4" name="Content Placeholder 3">
            <a:extLst>
              <a:ext uri="{FF2B5EF4-FFF2-40B4-BE49-F238E27FC236}">
                <a16:creationId xmlns:a16="http://schemas.microsoft.com/office/drawing/2014/main" id="{12F98457-76D4-3045-A800-E87E0869B164}"/>
              </a:ext>
            </a:extLst>
          </p:cNvPr>
          <p:cNvSpPr>
            <a:spLocks noGrp="1"/>
          </p:cNvSpPr>
          <p:nvPr>
            <p:ph idx="1"/>
          </p:nvPr>
        </p:nvSpPr>
        <p:spPr>
          <a:xfrm>
            <a:off x="326848" y="1788303"/>
            <a:ext cx="5440583" cy="1972899"/>
          </a:xfrm>
        </p:spPr>
        <p:txBody>
          <a:bodyPr/>
          <a:lstStyle/>
          <a:p>
            <a:pPr lvl="1"/>
            <a:r>
              <a:rPr lang="en-US" sz="1600" dirty="0"/>
              <a:t>This objective should be supported by ensuring:</a:t>
            </a:r>
          </a:p>
          <a:p>
            <a:pPr lvl="1"/>
            <a:endParaRPr lang="en-US" sz="1600" dirty="0"/>
          </a:p>
          <a:p>
            <a:pPr lvl="2"/>
            <a:r>
              <a:rPr lang="en-US" sz="1600" dirty="0"/>
              <a:t>Claims are appropriately paid and effectively managed</a:t>
            </a:r>
          </a:p>
          <a:p>
            <a:pPr lvl="2"/>
            <a:r>
              <a:rPr lang="en-US" sz="1600" dirty="0"/>
              <a:t>Product and pricing are sustainable </a:t>
            </a:r>
          </a:p>
          <a:p>
            <a:pPr lvl="2"/>
            <a:r>
              <a:rPr lang="en-US" sz="1600" dirty="0"/>
              <a:t>Insurance principles of indemnity are maintained </a:t>
            </a:r>
          </a:p>
          <a:p>
            <a:pPr lvl="2"/>
            <a:r>
              <a:rPr lang="en-US" sz="1600" dirty="0"/>
              <a:t>The actuarial control cycle is working effectively across all functions</a:t>
            </a:r>
          </a:p>
          <a:p>
            <a:pPr lvl="2"/>
            <a:endParaRPr lang="en-US" dirty="0"/>
          </a:p>
        </p:txBody>
      </p:sp>
      <p:sp>
        <p:nvSpPr>
          <p:cNvPr id="5" name="Slide Number Placeholder 4">
            <a:extLst>
              <a:ext uri="{FF2B5EF4-FFF2-40B4-BE49-F238E27FC236}">
                <a16:creationId xmlns:a16="http://schemas.microsoft.com/office/drawing/2014/main" id="{3C2B1F90-91EE-E1EB-8D5A-0B2FDDC19B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FFFFFF"/>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000" b="0" i="0" u="none" strike="noStrike" kern="1200" cap="none" spc="0" normalizeH="0" baseline="0" noProof="0">
              <a:ln>
                <a:noFill/>
              </a:ln>
              <a:solidFill>
                <a:srgbClr val="FFFFFF"/>
              </a:solidFill>
              <a:effectLst/>
              <a:uLnTx/>
              <a:uFillTx/>
              <a:latin typeface="ABC Oracle Medium" panose="020B0504040202060203" pitchFamily="34" charset="77"/>
              <a:ea typeface="+mn-ea"/>
              <a:cs typeface="+mn-cs"/>
            </a:endParaRPr>
          </a:p>
        </p:txBody>
      </p:sp>
      <p:sp>
        <p:nvSpPr>
          <p:cNvPr id="2" name="Footer Placeholder 4">
            <a:extLst>
              <a:ext uri="{FF2B5EF4-FFF2-40B4-BE49-F238E27FC236}">
                <a16:creationId xmlns:a16="http://schemas.microsoft.com/office/drawing/2014/main" id="{37CE5CA2-F18E-5F30-BE5E-28AAC6CB15B3}"/>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BC Oracle Medium" panose="020B0504040202060203" pitchFamily="34" charset="77"/>
                <a:ea typeface="+mn-ea"/>
                <a:cs typeface="+mn-cs"/>
              </a:rPr>
              <a:t>Presented at the 2025 All Actuaries Summit</a:t>
            </a:r>
          </a:p>
        </p:txBody>
      </p:sp>
      <p:sp>
        <p:nvSpPr>
          <p:cNvPr id="10" name="Rectangle: Rounded Corners 9">
            <a:extLst>
              <a:ext uri="{FF2B5EF4-FFF2-40B4-BE49-F238E27FC236}">
                <a16:creationId xmlns:a16="http://schemas.microsoft.com/office/drawing/2014/main" id="{C6FFDC17-EF35-C07A-3E94-49D436058F17}"/>
              </a:ext>
            </a:extLst>
          </p:cNvPr>
          <p:cNvSpPr/>
          <p:nvPr/>
        </p:nvSpPr>
        <p:spPr>
          <a:xfrm>
            <a:off x="293293" y="4125047"/>
            <a:ext cx="5403810" cy="75674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BC Oracle"/>
                <a:ea typeface="+mn-ea"/>
                <a:cs typeface="+mn-cs"/>
              </a:rPr>
              <a:t>Are we achieving these key objectives?</a:t>
            </a:r>
            <a:endParaRPr kumimoji="0" lang="en-AU" sz="1800" b="0" i="0" u="none" strike="noStrike" kern="1200" cap="none" spc="0" normalizeH="0" baseline="0" noProof="0">
              <a:ln>
                <a:noFill/>
              </a:ln>
              <a:solidFill>
                <a:srgbClr val="FFFFFF"/>
              </a:solidFill>
              <a:effectLst/>
              <a:uLnTx/>
              <a:uFillTx/>
              <a:latin typeface="ABC Oracle"/>
              <a:ea typeface="+mn-ea"/>
              <a:cs typeface="+mn-cs"/>
            </a:endParaRPr>
          </a:p>
        </p:txBody>
      </p:sp>
      <p:pic>
        <p:nvPicPr>
          <p:cNvPr id="8" name="Picture Placeholder 7" descr="Thumbnail Image A humorous picture of a financial services customer being frustrated by receiving their health insurance payments. The customer is depicted as sick or not feeling well and they need to claim a health benefit. The customer is depicted as being in bed to emphasise the illness.">
            <a:extLst>
              <a:ext uri="{FF2B5EF4-FFF2-40B4-BE49-F238E27FC236}">
                <a16:creationId xmlns:a16="http://schemas.microsoft.com/office/drawing/2014/main" id="{A34B66F9-3162-D3F7-3742-AA2F7493F07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556" r="5556"/>
          <a:stretch>
            <a:fillRect/>
          </a:stretch>
        </p:blipFill>
        <p:spPr bwMode="auto">
          <a:prstGeom prst="rect">
            <a:avLst/>
          </a:prstGeom>
          <a:noFill/>
          <a:ln>
            <a:noFill/>
          </a:ln>
        </p:spPr>
      </p:pic>
    </p:spTree>
    <p:extLst>
      <p:ext uri="{BB962C8B-B14F-4D97-AF65-F5344CB8AC3E}">
        <p14:creationId xmlns:p14="http://schemas.microsoft.com/office/powerpoint/2010/main" val="1359223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2DD06-C964-CF6A-77C8-CA245EBA130F}"/>
              </a:ext>
            </a:extLst>
          </p:cNvPr>
          <p:cNvSpPr>
            <a:spLocks noGrp="1"/>
          </p:cNvSpPr>
          <p:nvPr>
            <p:ph type="title"/>
          </p:nvPr>
        </p:nvSpPr>
        <p:spPr/>
        <p:txBody>
          <a:bodyPr/>
          <a:lstStyle/>
          <a:p>
            <a:r>
              <a:rPr lang="en-US"/>
              <a:t>Individual Disability Income Insurance (IDII)</a:t>
            </a:r>
            <a:br>
              <a:rPr lang="en-US"/>
            </a:br>
            <a:r>
              <a:rPr lang="en-US"/>
              <a:t>- challenges from a claims management perspective</a:t>
            </a:r>
          </a:p>
        </p:txBody>
      </p:sp>
      <p:sp>
        <p:nvSpPr>
          <p:cNvPr id="3" name="Text Placeholder 2">
            <a:extLst>
              <a:ext uri="{FF2B5EF4-FFF2-40B4-BE49-F238E27FC236}">
                <a16:creationId xmlns:a16="http://schemas.microsoft.com/office/drawing/2014/main" id="{9C62EC9D-A63D-D474-6AD1-646C973C30DC}"/>
              </a:ext>
            </a:extLst>
          </p:cNvPr>
          <p:cNvSpPr>
            <a:spLocks noGrp="1"/>
          </p:cNvSpPr>
          <p:nvPr>
            <p:ph type="body" sz="quarter" idx="10"/>
          </p:nvPr>
        </p:nvSpPr>
        <p:spPr/>
        <p:txBody>
          <a:bodyPr/>
          <a:lstStyle/>
          <a:p>
            <a:r>
              <a:rPr lang="en-US"/>
              <a:t>01</a:t>
            </a:r>
          </a:p>
        </p:txBody>
      </p:sp>
      <p:sp>
        <p:nvSpPr>
          <p:cNvPr id="4" name="Footer Placeholder 4">
            <a:extLst>
              <a:ext uri="{FF2B5EF4-FFF2-40B4-BE49-F238E27FC236}">
                <a16:creationId xmlns:a16="http://schemas.microsoft.com/office/drawing/2014/main" id="{42848E2F-5C91-E92A-3C86-6EF63890E0A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solidFill>
                <a:effectLst/>
                <a:uLnTx/>
                <a:uFillTx/>
                <a:latin typeface="ABC Oracle Medium" panose="020B0504040202060203" pitchFamily="34" charset="77"/>
                <a:ea typeface="+mn-ea"/>
                <a:cs typeface="+mn-cs"/>
              </a:rPr>
              <a:t>Presented at the 2025 All Actuaries Summit</a:t>
            </a:r>
          </a:p>
        </p:txBody>
      </p:sp>
    </p:spTree>
    <p:extLst>
      <p:ext uri="{BB962C8B-B14F-4D97-AF65-F5344CB8AC3E}">
        <p14:creationId xmlns:p14="http://schemas.microsoft.com/office/powerpoint/2010/main" val="1718717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1">
            <a:extLst>
              <a:ext uri="{FF2B5EF4-FFF2-40B4-BE49-F238E27FC236}">
                <a16:creationId xmlns:a16="http://schemas.microsoft.com/office/drawing/2014/main" id="{C80B663A-3E34-7D2B-BC25-2007CE463B8C}"/>
              </a:ext>
            </a:extLst>
          </p:cNvPr>
          <p:cNvSpPr/>
          <p:nvPr/>
        </p:nvSpPr>
        <p:spPr>
          <a:xfrm>
            <a:off x="1032221" y="1159073"/>
            <a:ext cx="7296150" cy="386222"/>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BC Oracle"/>
              <a:ea typeface="+mn-ea"/>
              <a:cs typeface="+mn-cs"/>
            </a:endParaRPr>
          </a:p>
        </p:txBody>
      </p:sp>
      <p:sp>
        <p:nvSpPr>
          <p:cNvPr id="8" name="Title 7">
            <a:extLst>
              <a:ext uri="{FF2B5EF4-FFF2-40B4-BE49-F238E27FC236}">
                <a16:creationId xmlns:a16="http://schemas.microsoft.com/office/drawing/2014/main" id="{2AA8D960-E008-DAF0-3F6F-B6240E13616F}"/>
              </a:ext>
            </a:extLst>
          </p:cNvPr>
          <p:cNvSpPr>
            <a:spLocks noGrp="1"/>
          </p:cNvSpPr>
          <p:nvPr>
            <p:ph type="title"/>
          </p:nvPr>
        </p:nvSpPr>
        <p:spPr/>
        <p:txBody>
          <a:bodyPr/>
          <a:lstStyle/>
          <a:p>
            <a:r>
              <a:rPr lang="en-US" dirty="0"/>
              <a:t>Quick recap of product changes in 2021</a:t>
            </a:r>
          </a:p>
        </p:txBody>
      </p:sp>
      <p:sp>
        <p:nvSpPr>
          <p:cNvPr id="53" name="Rectangle: Rounded Corners 52">
            <a:extLst>
              <a:ext uri="{FF2B5EF4-FFF2-40B4-BE49-F238E27FC236}">
                <a16:creationId xmlns:a16="http://schemas.microsoft.com/office/drawing/2014/main" id="{646F879F-4518-75B5-2F98-744BA7FB8629}"/>
              </a:ext>
            </a:extLst>
          </p:cNvPr>
          <p:cNvSpPr/>
          <p:nvPr/>
        </p:nvSpPr>
        <p:spPr>
          <a:xfrm>
            <a:off x="8524788" y="1164366"/>
            <a:ext cx="3400807" cy="386222"/>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BC Oracle"/>
              <a:ea typeface="+mn-ea"/>
              <a:cs typeface="+mn-cs"/>
            </a:endParaRPr>
          </a:p>
        </p:txBody>
      </p:sp>
      <p:sp>
        <p:nvSpPr>
          <p:cNvPr id="4" name="Slide Number Placeholder 3">
            <a:extLst>
              <a:ext uri="{FF2B5EF4-FFF2-40B4-BE49-F238E27FC236}">
                <a16:creationId xmlns:a16="http://schemas.microsoft.com/office/drawing/2014/main" id="{CF5D95C8-4C1E-4DF1-D8CF-B67783A40A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5B5B5B"/>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000" b="0" i="0" u="none" strike="noStrike" kern="1200" cap="none" spc="0" normalizeH="0" baseline="0" noProof="0" dirty="0">
              <a:ln>
                <a:noFill/>
              </a:ln>
              <a:solidFill>
                <a:srgbClr val="5B5B5B"/>
              </a:solidFill>
              <a:effectLst/>
              <a:uLnTx/>
              <a:uFillTx/>
              <a:latin typeface="ABC Oracle Medium" panose="020B0504040202060203" pitchFamily="34" charset="77"/>
              <a:ea typeface="+mn-ea"/>
              <a:cs typeface="+mn-cs"/>
            </a:endParaRPr>
          </a:p>
        </p:txBody>
      </p:sp>
      <p:sp>
        <p:nvSpPr>
          <p:cNvPr id="2" name="Footer Placeholder 4">
            <a:extLst>
              <a:ext uri="{FF2B5EF4-FFF2-40B4-BE49-F238E27FC236}">
                <a16:creationId xmlns:a16="http://schemas.microsoft.com/office/drawing/2014/main" id="{20A7416F-C66E-6D6F-FBC4-2A2666EECE2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BC Oracle Medium" panose="020B0504040202060203" pitchFamily="34" charset="77"/>
                <a:ea typeface="+mn-ea"/>
                <a:cs typeface="+mn-cs"/>
              </a:rPr>
              <a:t>Presented at the 2025 All Actuaries Summit</a:t>
            </a:r>
          </a:p>
        </p:txBody>
      </p:sp>
      <p:grpSp>
        <p:nvGrpSpPr>
          <p:cNvPr id="5" name="object 9">
            <a:extLst>
              <a:ext uri="{FF2B5EF4-FFF2-40B4-BE49-F238E27FC236}">
                <a16:creationId xmlns:a16="http://schemas.microsoft.com/office/drawing/2014/main" id="{8C661B6B-E336-8F05-55C7-C6C7DB6DA5FD}"/>
              </a:ext>
            </a:extLst>
          </p:cNvPr>
          <p:cNvGrpSpPr/>
          <p:nvPr/>
        </p:nvGrpSpPr>
        <p:grpSpPr>
          <a:xfrm>
            <a:off x="1032221" y="1650831"/>
            <a:ext cx="7327900" cy="4504690"/>
            <a:chOff x="761288" y="1743964"/>
            <a:chExt cx="7327900" cy="4504690"/>
          </a:xfrm>
        </p:grpSpPr>
        <p:sp>
          <p:nvSpPr>
            <p:cNvPr id="6" name="object 10">
              <a:extLst>
                <a:ext uri="{FF2B5EF4-FFF2-40B4-BE49-F238E27FC236}">
                  <a16:creationId xmlns:a16="http://schemas.microsoft.com/office/drawing/2014/main" id="{F10F8BAB-2D7D-6BA6-1968-78A6F7A09EE6}"/>
                </a:ext>
              </a:extLst>
            </p:cNvPr>
            <p:cNvSpPr/>
            <p:nvPr/>
          </p:nvSpPr>
          <p:spPr>
            <a:xfrm>
              <a:off x="1679194" y="1763649"/>
              <a:ext cx="3048635" cy="4485005"/>
            </a:xfrm>
            <a:custGeom>
              <a:avLst/>
              <a:gdLst/>
              <a:ahLst/>
              <a:cxnLst/>
              <a:rect l="l" t="t" r="r" b="b"/>
              <a:pathLst>
                <a:path w="3048635" h="4485005">
                  <a:moveTo>
                    <a:pt x="2540127" y="0"/>
                  </a:moveTo>
                  <a:lnTo>
                    <a:pt x="508000" y="0"/>
                  </a:lnTo>
                  <a:lnTo>
                    <a:pt x="459078" y="2325"/>
                  </a:lnTo>
                  <a:lnTo>
                    <a:pt x="411473" y="9160"/>
                  </a:lnTo>
                  <a:lnTo>
                    <a:pt x="365395" y="20292"/>
                  </a:lnTo>
                  <a:lnTo>
                    <a:pt x="321058" y="35506"/>
                  </a:lnTo>
                  <a:lnTo>
                    <a:pt x="278675" y="54592"/>
                  </a:lnTo>
                  <a:lnTo>
                    <a:pt x="238459" y="77335"/>
                  </a:lnTo>
                  <a:lnTo>
                    <a:pt x="200622" y="103522"/>
                  </a:lnTo>
                  <a:lnTo>
                    <a:pt x="165379" y="132941"/>
                  </a:lnTo>
                  <a:lnTo>
                    <a:pt x="132941" y="165379"/>
                  </a:lnTo>
                  <a:lnTo>
                    <a:pt x="103522" y="200622"/>
                  </a:lnTo>
                  <a:lnTo>
                    <a:pt x="77335" y="238459"/>
                  </a:lnTo>
                  <a:lnTo>
                    <a:pt x="54592" y="278675"/>
                  </a:lnTo>
                  <a:lnTo>
                    <a:pt x="35506" y="321058"/>
                  </a:lnTo>
                  <a:lnTo>
                    <a:pt x="20292" y="365395"/>
                  </a:lnTo>
                  <a:lnTo>
                    <a:pt x="9160" y="411473"/>
                  </a:lnTo>
                  <a:lnTo>
                    <a:pt x="2325" y="459078"/>
                  </a:lnTo>
                  <a:lnTo>
                    <a:pt x="0" y="508000"/>
                  </a:lnTo>
                  <a:lnTo>
                    <a:pt x="0" y="3976725"/>
                  </a:lnTo>
                  <a:lnTo>
                    <a:pt x="2325" y="4025650"/>
                  </a:lnTo>
                  <a:lnTo>
                    <a:pt x="9160" y="4073260"/>
                  </a:lnTo>
                  <a:lnTo>
                    <a:pt x="20292" y="4119341"/>
                  </a:lnTo>
                  <a:lnTo>
                    <a:pt x="35506" y="4163681"/>
                  </a:lnTo>
                  <a:lnTo>
                    <a:pt x="54592" y="4206066"/>
                  </a:lnTo>
                  <a:lnTo>
                    <a:pt x="77335" y="4246285"/>
                  </a:lnTo>
                  <a:lnTo>
                    <a:pt x="103522" y="4284123"/>
                  </a:lnTo>
                  <a:lnTo>
                    <a:pt x="132941" y="4319367"/>
                  </a:lnTo>
                  <a:lnTo>
                    <a:pt x="165379" y="4351806"/>
                  </a:lnTo>
                  <a:lnTo>
                    <a:pt x="200622" y="4381226"/>
                  </a:lnTo>
                  <a:lnTo>
                    <a:pt x="238459" y="4407414"/>
                  </a:lnTo>
                  <a:lnTo>
                    <a:pt x="278675" y="4430158"/>
                  </a:lnTo>
                  <a:lnTo>
                    <a:pt x="321058" y="4449243"/>
                  </a:lnTo>
                  <a:lnTo>
                    <a:pt x="365395" y="4464458"/>
                  </a:lnTo>
                  <a:lnTo>
                    <a:pt x="411473" y="4475590"/>
                  </a:lnTo>
                  <a:lnTo>
                    <a:pt x="459078" y="4482425"/>
                  </a:lnTo>
                  <a:lnTo>
                    <a:pt x="508000" y="4484751"/>
                  </a:lnTo>
                  <a:lnTo>
                    <a:pt x="2540127" y="4484751"/>
                  </a:lnTo>
                  <a:lnTo>
                    <a:pt x="2589048" y="4482425"/>
                  </a:lnTo>
                  <a:lnTo>
                    <a:pt x="2636653" y="4475590"/>
                  </a:lnTo>
                  <a:lnTo>
                    <a:pt x="2682731" y="4464458"/>
                  </a:lnTo>
                  <a:lnTo>
                    <a:pt x="2727068" y="4449243"/>
                  </a:lnTo>
                  <a:lnTo>
                    <a:pt x="2769451" y="4430158"/>
                  </a:lnTo>
                  <a:lnTo>
                    <a:pt x="2809667" y="4407414"/>
                  </a:lnTo>
                  <a:lnTo>
                    <a:pt x="2847504" y="4381226"/>
                  </a:lnTo>
                  <a:lnTo>
                    <a:pt x="2882747" y="4351806"/>
                  </a:lnTo>
                  <a:lnTo>
                    <a:pt x="2915185" y="4319367"/>
                  </a:lnTo>
                  <a:lnTo>
                    <a:pt x="2944604" y="4284123"/>
                  </a:lnTo>
                  <a:lnTo>
                    <a:pt x="2970791" y="4246285"/>
                  </a:lnTo>
                  <a:lnTo>
                    <a:pt x="2993534" y="4206066"/>
                  </a:lnTo>
                  <a:lnTo>
                    <a:pt x="3012620" y="4163681"/>
                  </a:lnTo>
                  <a:lnTo>
                    <a:pt x="3027834" y="4119341"/>
                  </a:lnTo>
                  <a:lnTo>
                    <a:pt x="3038966" y="4073260"/>
                  </a:lnTo>
                  <a:lnTo>
                    <a:pt x="3045801" y="4025650"/>
                  </a:lnTo>
                  <a:lnTo>
                    <a:pt x="3048127" y="3976725"/>
                  </a:lnTo>
                  <a:lnTo>
                    <a:pt x="3048127" y="508000"/>
                  </a:lnTo>
                  <a:lnTo>
                    <a:pt x="3045801" y="459078"/>
                  </a:lnTo>
                  <a:lnTo>
                    <a:pt x="3038966" y="411473"/>
                  </a:lnTo>
                  <a:lnTo>
                    <a:pt x="3027834" y="365395"/>
                  </a:lnTo>
                  <a:lnTo>
                    <a:pt x="3012620" y="321058"/>
                  </a:lnTo>
                  <a:lnTo>
                    <a:pt x="2993534" y="278675"/>
                  </a:lnTo>
                  <a:lnTo>
                    <a:pt x="2970791" y="238459"/>
                  </a:lnTo>
                  <a:lnTo>
                    <a:pt x="2944604" y="200622"/>
                  </a:lnTo>
                  <a:lnTo>
                    <a:pt x="2915185" y="165379"/>
                  </a:lnTo>
                  <a:lnTo>
                    <a:pt x="2882747" y="132941"/>
                  </a:lnTo>
                  <a:lnTo>
                    <a:pt x="2847504" y="103522"/>
                  </a:lnTo>
                  <a:lnTo>
                    <a:pt x="2809667" y="77335"/>
                  </a:lnTo>
                  <a:lnTo>
                    <a:pt x="2769451" y="54592"/>
                  </a:lnTo>
                  <a:lnTo>
                    <a:pt x="2727068" y="35506"/>
                  </a:lnTo>
                  <a:lnTo>
                    <a:pt x="2682731" y="20292"/>
                  </a:lnTo>
                  <a:lnTo>
                    <a:pt x="2636653" y="9160"/>
                  </a:lnTo>
                  <a:lnTo>
                    <a:pt x="2589048" y="2325"/>
                  </a:lnTo>
                  <a:lnTo>
                    <a:pt x="2540127" y="0"/>
                  </a:lnTo>
                  <a:close/>
                </a:path>
              </a:pathLst>
            </a:custGeom>
            <a:solidFill>
              <a:schemeClr val="accent1">
                <a:lumMod val="60000"/>
                <a:lumOff val="40000"/>
                <a:alpha val="25097"/>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BC Oracle"/>
                <a:ea typeface="+mn-ea"/>
                <a:cs typeface="+mn-cs"/>
              </a:endParaRPr>
            </a:p>
          </p:txBody>
        </p:sp>
        <p:sp>
          <p:nvSpPr>
            <p:cNvPr id="7" name="object 11">
              <a:extLst>
                <a:ext uri="{FF2B5EF4-FFF2-40B4-BE49-F238E27FC236}">
                  <a16:creationId xmlns:a16="http://schemas.microsoft.com/office/drawing/2014/main" id="{3E7A34B2-28F3-D411-4C13-696BEEF6004F}"/>
                </a:ext>
              </a:extLst>
            </p:cNvPr>
            <p:cNvSpPr/>
            <p:nvPr/>
          </p:nvSpPr>
          <p:spPr>
            <a:xfrm>
              <a:off x="4837303" y="1743964"/>
              <a:ext cx="3169285" cy="4504690"/>
            </a:xfrm>
            <a:custGeom>
              <a:avLst/>
              <a:gdLst/>
              <a:ahLst/>
              <a:cxnLst/>
              <a:rect l="l" t="t" r="r" b="b"/>
              <a:pathLst>
                <a:path w="3169284" h="4504690">
                  <a:moveTo>
                    <a:pt x="2640711" y="0"/>
                  </a:moveTo>
                  <a:lnTo>
                    <a:pt x="528066" y="0"/>
                  </a:lnTo>
                  <a:lnTo>
                    <a:pt x="480008" y="2158"/>
                  </a:lnTo>
                  <a:lnTo>
                    <a:pt x="433158" y="8509"/>
                  </a:lnTo>
                  <a:lnTo>
                    <a:pt x="387702" y="18867"/>
                  </a:lnTo>
                  <a:lnTo>
                    <a:pt x="343827" y="33044"/>
                  </a:lnTo>
                  <a:lnTo>
                    <a:pt x="301718" y="50854"/>
                  </a:lnTo>
                  <a:lnTo>
                    <a:pt x="261563" y="72112"/>
                  </a:lnTo>
                  <a:lnTo>
                    <a:pt x="223548" y="96630"/>
                  </a:lnTo>
                  <a:lnTo>
                    <a:pt x="187860" y="124222"/>
                  </a:lnTo>
                  <a:lnTo>
                    <a:pt x="154686" y="154701"/>
                  </a:lnTo>
                  <a:lnTo>
                    <a:pt x="124211" y="187882"/>
                  </a:lnTo>
                  <a:lnTo>
                    <a:pt x="96622" y="223577"/>
                  </a:lnTo>
                  <a:lnTo>
                    <a:pt x="72107" y="261601"/>
                  </a:lnTo>
                  <a:lnTo>
                    <a:pt x="50852" y="301766"/>
                  </a:lnTo>
                  <a:lnTo>
                    <a:pt x="33042" y="343886"/>
                  </a:lnTo>
                  <a:lnTo>
                    <a:pt x="18866" y="387776"/>
                  </a:lnTo>
                  <a:lnTo>
                    <a:pt x="8509" y="433248"/>
                  </a:lnTo>
                  <a:lnTo>
                    <a:pt x="2158" y="480115"/>
                  </a:lnTo>
                  <a:lnTo>
                    <a:pt x="0" y="528193"/>
                  </a:lnTo>
                  <a:lnTo>
                    <a:pt x="0" y="3976255"/>
                  </a:lnTo>
                  <a:lnTo>
                    <a:pt x="2158" y="4024330"/>
                  </a:lnTo>
                  <a:lnTo>
                    <a:pt x="8509" y="4071196"/>
                  </a:lnTo>
                  <a:lnTo>
                    <a:pt x="18866" y="4116667"/>
                  </a:lnTo>
                  <a:lnTo>
                    <a:pt x="33042" y="4160555"/>
                  </a:lnTo>
                  <a:lnTo>
                    <a:pt x="50852" y="4202674"/>
                  </a:lnTo>
                  <a:lnTo>
                    <a:pt x="72107" y="4242838"/>
                  </a:lnTo>
                  <a:lnTo>
                    <a:pt x="96622" y="4280861"/>
                  </a:lnTo>
                  <a:lnTo>
                    <a:pt x="124211" y="4316555"/>
                  </a:lnTo>
                  <a:lnTo>
                    <a:pt x="154686" y="4349735"/>
                  </a:lnTo>
                  <a:lnTo>
                    <a:pt x="187860" y="4380214"/>
                  </a:lnTo>
                  <a:lnTo>
                    <a:pt x="223548" y="4407806"/>
                  </a:lnTo>
                  <a:lnTo>
                    <a:pt x="261563" y="4432323"/>
                  </a:lnTo>
                  <a:lnTo>
                    <a:pt x="301718" y="4453581"/>
                  </a:lnTo>
                  <a:lnTo>
                    <a:pt x="343827" y="4471391"/>
                  </a:lnTo>
                  <a:lnTo>
                    <a:pt x="387702" y="4485568"/>
                  </a:lnTo>
                  <a:lnTo>
                    <a:pt x="433158" y="4495926"/>
                  </a:lnTo>
                  <a:lnTo>
                    <a:pt x="480008" y="4502277"/>
                  </a:lnTo>
                  <a:lnTo>
                    <a:pt x="528066" y="4504436"/>
                  </a:lnTo>
                  <a:lnTo>
                    <a:pt x="2640711" y="4504436"/>
                  </a:lnTo>
                  <a:lnTo>
                    <a:pt x="2688788" y="4502277"/>
                  </a:lnTo>
                  <a:lnTo>
                    <a:pt x="2735655" y="4495926"/>
                  </a:lnTo>
                  <a:lnTo>
                    <a:pt x="2781127" y="4485568"/>
                  </a:lnTo>
                  <a:lnTo>
                    <a:pt x="2825017" y="4471391"/>
                  </a:lnTo>
                  <a:lnTo>
                    <a:pt x="2867137" y="4453581"/>
                  </a:lnTo>
                  <a:lnTo>
                    <a:pt x="2907302" y="4432323"/>
                  </a:lnTo>
                  <a:lnTo>
                    <a:pt x="2945326" y="4407806"/>
                  </a:lnTo>
                  <a:lnTo>
                    <a:pt x="2981021" y="4380214"/>
                  </a:lnTo>
                  <a:lnTo>
                    <a:pt x="3014202" y="4349735"/>
                  </a:lnTo>
                  <a:lnTo>
                    <a:pt x="3044681" y="4316555"/>
                  </a:lnTo>
                  <a:lnTo>
                    <a:pt x="3072273" y="4280861"/>
                  </a:lnTo>
                  <a:lnTo>
                    <a:pt x="3096791" y="4242838"/>
                  </a:lnTo>
                  <a:lnTo>
                    <a:pt x="3118049" y="4202674"/>
                  </a:lnTo>
                  <a:lnTo>
                    <a:pt x="3135859" y="4160555"/>
                  </a:lnTo>
                  <a:lnTo>
                    <a:pt x="3150036" y="4116667"/>
                  </a:lnTo>
                  <a:lnTo>
                    <a:pt x="3160394" y="4071196"/>
                  </a:lnTo>
                  <a:lnTo>
                    <a:pt x="3166745" y="4024330"/>
                  </a:lnTo>
                  <a:lnTo>
                    <a:pt x="3168904" y="3976255"/>
                  </a:lnTo>
                  <a:lnTo>
                    <a:pt x="3168904" y="528193"/>
                  </a:lnTo>
                  <a:lnTo>
                    <a:pt x="3166745" y="480115"/>
                  </a:lnTo>
                  <a:lnTo>
                    <a:pt x="3160394" y="433248"/>
                  </a:lnTo>
                  <a:lnTo>
                    <a:pt x="3150036" y="387776"/>
                  </a:lnTo>
                  <a:lnTo>
                    <a:pt x="3135859" y="343886"/>
                  </a:lnTo>
                  <a:lnTo>
                    <a:pt x="3118049" y="301766"/>
                  </a:lnTo>
                  <a:lnTo>
                    <a:pt x="3096791" y="261601"/>
                  </a:lnTo>
                  <a:lnTo>
                    <a:pt x="3072273" y="223577"/>
                  </a:lnTo>
                  <a:lnTo>
                    <a:pt x="3044681" y="187882"/>
                  </a:lnTo>
                  <a:lnTo>
                    <a:pt x="3014202" y="154701"/>
                  </a:lnTo>
                  <a:lnTo>
                    <a:pt x="2981021" y="124222"/>
                  </a:lnTo>
                  <a:lnTo>
                    <a:pt x="2945326" y="96630"/>
                  </a:lnTo>
                  <a:lnTo>
                    <a:pt x="2907302" y="72112"/>
                  </a:lnTo>
                  <a:lnTo>
                    <a:pt x="2867137" y="50854"/>
                  </a:lnTo>
                  <a:lnTo>
                    <a:pt x="2825017" y="33044"/>
                  </a:lnTo>
                  <a:lnTo>
                    <a:pt x="2781127" y="18867"/>
                  </a:lnTo>
                  <a:lnTo>
                    <a:pt x="2735655" y="8509"/>
                  </a:lnTo>
                  <a:lnTo>
                    <a:pt x="2688788" y="2158"/>
                  </a:lnTo>
                  <a:lnTo>
                    <a:pt x="2640711" y="0"/>
                  </a:lnTo>
                  <a:close/>
                </a:path>
              </a:pathLst>
            </a:custGeom>
            <a:solidFill>
              <a:schemeClr val="accent1">
                <a:lumMod val="60000"/>
                <a:lumOff val="40000"/>
                <a:alpha val="25097"/>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BC Oracle"/>
                <a:ea typeface="+mn-ea"/>
                <a:cs typeface="+mn-cs"/>
              </a:endParaRPr>
            </a:p>
          </p:txBody>
        </p:sp>
        <p:sp>
          <p:nvSpPr>
            <p:cNvPr id="11" name="object 12">
              <a:extLst>
                <a:ext uri="{FF2B5EF4-FFF2-40B4-BE49-F238E27FC236}">
                  <a16:creationId xmlns:a16="http://schemas.microsoft.com/office/drawing/2014/main" id="{FC7CCD94-791A-197D-91F5-E4F906AC0B77}"/>
                </a:ext>
              </a:extLst>
            </p:cNvPr>
            <p:cNvSpPr/>
            <p:nvPr/>
          </p:nvSpPr>
          <p:spPr>
            <a:xfrm>
              <a:off x="761288" y="2057399"/>
              <a:ext cx="7327900" cy="1535430"/>
            </a:xfrm>
            <a:custGeom>
              <a:avLst/>
              <a:gdLst/>
              <a:ahLst/>
              <a:cxnLst/>
              <a:rect l="l" t="t" r="r" b="b"/>
              <a:pathLst>
                <a:path w="7327900" h="1535429">
                  <a:moveTo>
                    <a:pt x="7327087" y="1061212"/>
                  </a:moveTo>
                  <a:lnTo>
                    <a:pt x="7319619" y="1024267"/>
                  </a:lnTo>
                  <a:lnTo>
                    <a:pt x="7299274" y="994117"/>
                  </a:lnTo>
                  <a:lnTo>
                    <a:pt x="7269112" y="973797"/>
                  </a:lnTo>
                  <a:lnTo>
                    <a:pt x="7232218" y="966343"/>
                  </a:lnTo>
                  <a:lnTo>
                    <a:pt x="94869" y="966343"/>
                  </a:lnTo>
                  <a:lnTo>
                    <a:pt x="57937" y="973797"/>
                  </a:lnTo>
                  <a:lnTo>
                    <a:pt x="27774" y="994117"/>
                  </a:lnTo>
                  <a:lnTo>
                    <a:pt x="7442" y="1024267"/>
                  </a:lnTo>
                  <a:lnTo>
                    <a:pt x="0" y="1061212"/>
                  </a:lnTo>
                  <a:lnTo>
                    <a:pt x="0" y="1440561"/>
                  </a:lnTo>
                  <a:lnTo>
                    <a:pt x="7442" y="1477518"/>
                  </a:lnTo>
                  <a:lnTo>
                    <a:pt x="27774" y="1507667"/>
                  </a:lnTo>
                  <a:lnTo>
                    <a:pt x="57937" y="1527987"/>
                  </a:lnTo>
                  <a:lnTo>
                    <a:pt x="94869" y="1535430"/>
                  </a:lnTo>
                  <a:lnTo>
                    <a:pt x="7232218" y="1535430"/>
                  </a:lnTo>
                  <a:lnTo>
                    <a:pt x="7269112" y="1527987"/>
                  </a:lnTo>
                  <a:lnTo>
                    <a:pt x="7299261" y="1507667"/>
                  </a:lnTo>
                  <a:lnTo>
                    <a:pt x="7319619" y="1477518"/>
                  </a:lnTo>
                  <a:lnTo>
                    <a:pt x="7327087" y="1440561"/>
                  </a:lnTo>
                  <a:lnTo>
                    <a:pt x="7327087" y="1061212"/>
                  </a:lnTo>
                  <a:close/>
                </a:path>
                <a:path w="7327900" h="1535429">
                  <a:moveTo>
                    <a:pt x="7327722" y="151765"/>
                  </a:moveTo>
                  <a:lnTo>
                    <a:pt x="7319975" y="103797"/>
                  </a:lnTo>
                  <a:lnTo>
                    <a:pt x="7298436" y="62141"/>
                  </a:lnTo>
                  <a:lnTo>
                    <a:pt x="7265581" y="29286"/>
                  </a:lnTo>
                  <a:lnTo>
                    <a:pt x="7223925" y="7747"/>
                  </a:lnTo>
                  <a:lnTo>
                    <a:pt x="7175957" y="0"/>
                  </a:lnTo>
                  <a:lnTo>
                    <a:pt x="152488" y="0"/>
                  </a:lnTo>
                  <a:lnTo>
                    <a:pt x="104508" y="7747"/>
                  </a:lnTo>
                  <a:lnTo>
                    <a:pt x="62852" y="29286"/>
                  </a:lnTo>
                  <a:lnTo>
                    <a:pt x="29984" y="62141"/>
                  </a:lnTo>
                  <a:lnTo>
                    <a:pt x="8445" y="103797"/>
                  </a:lnTo>
                  <a:lnTo>
                    <a:pt x="711" y="151765"/>
                  </a:lnTo>
                  <a:lnTo>
                    <a:pt x="711" y="758952"/>
                  </a:lnTo>
                  <a:lnTo>
                    <a:pt x="8445" y="806932"/>
                  </a:lnTo>
                  <a:lnTo>
                    <a:pt x="29984" y="848588"/>
                  </a:lnTo>
                  <a:lnTo>
                    <a:pt x="62852" y="881443"/>
                  </a:lnTo>
                  <a:lnTo>
                    <a:pt x="104508" y="902982"/>
                  </a:lnTo>
                  <a:lnTo>
                    <a:pt x="152488" y="910717"/>
                  </a:lnTo>
                  <a:lnTo>
                    <a:pt x="7175957" y="910717"/>
                  </a:lnTo>
                  <a:lnTo>
                    <a:pt x="7223925" y="902982"/>
                  </a:lnTo>
                  <a:lnTo>
                    <a:pt x="7265581" y="881443"/>
                  </a:lnTo>
                  <a:lnTo>
                    <a:pt x="7298436" y="848588"/>
                  </a:lnTo>
                  <a:lnTo>
                    <a:pt x="7319975" y="806932"/>
                  </a:lnTo>
                  <a:lnTo>
                    <a:pt x="7327722" y="758952"/>
                  </a:lnTo>
                  <a:lnTo>
                    <a:pt x="7327722" y="151765"/>
                  </a:lnTo>
                  <a:close/>
                </a:path>
              </a:pathLst>
            </a:custGeom>
            <a:solidFill>
              <a:srgbClr val="AEABAB">
                <a:alpha val="25097"/>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BC Oracle"/>
                <a:ea typeface="+mn-ea"/>
                <a:cs typeface="+mn-cs"/>
              </a:endParaRPr>
            </a:p>
          </p:txBody>
        </p:sp>
      </p:grpSp>
      <p:sp>
        <p:nvSpPr>
          <p:cNvPr id="12" name="object 13">
            <a:extLst>
              <a:ext uri="{FF2B5EF4-FFF2-40B4-BE49-F238E27FC236}">
                <a16:creationId xmlns:a16="http://schemas.microsoft.com/office/drawing/2014/main" id="{746ED4B6-402F-DB0F-AEEE-87EBA5051E9F}"/>
              </a:ext>
            </a:extLst>
          </p:cNvPr>
          <p:cNvSpPr txBox="1"/>
          <p:nvPr/>
        </p:nvSpPr>
        <p:spPr>
          <a:xfrm>
            <a:off x="1097042" y="3017478"/>
            <a:ext cx="849630" cy="361315"/>
          </a:xfrm>
          <a:prstGeom prst="rect">
            <a:avLst/>
          </a:prstGeom>
        </p:spPr>
        <p:txBody>
          <a:bodyPr vert="horz" wrap="square" lIns="0" tIns="13335" rIns="0" bIns="0" rtlCol="0">
            <a:spAutoFit/>
          </a:bodyPr>
          <a:lstStyle/>
          <a:p>
            <a:pPr marL="12700" marR="508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10" normalizeH="0" baseline="0" noProof="0" dirty="0">
                <a:ln>
                  <a:noFill/>
                </a:ln>
                <a:solidFill>
                  <a:srgbClr val="000000"/>
                </a:solidFill>
                <a:effectLst/>
                <a:uLnTx/>
                <a:uFillTx/>
                <a:latin typeface="Arial"/>
                <a:ea typeface="+mn-ea"/>
                <a:cs typeface="Arial"/>
              </a:rPr>
              <a:t>Replacement Ratio</a:t>
            </a:r>
            <a:endParaRPr kumimoji="0" sz="1100" b="0" i="0" u="none" strike="noStrike" kern="1200" cap="none" spc="0" normalizeH="0" baseline="0" noProof="0">
              <a:ln>
                <a:noFill/>
              </a:ln>
              <a:solidFill>
                <a:srgbClr val="000000"/>
              </a:solidFill>
              <a:effectLst/>
              <a:uLnTx/>
              <a:uFillTx/>
              <a:latin typeface="Arial"/>
              <a:ea typeface="+mn-ea"/>
              <a:cs typeface="Arial"/>
            </a:endParaRPr>
          </a:p>
        </p:txBody>
      </p:sp>
      <p:sp>
        <p:nvSpPr>
          <p:cNvPr id="13" name="object 14">
            <a:extLst>
              <a:ext uri="{FF2B5EF4-FFF2-40B4-BE49-F238E27FC236}">
                <a16:creationId xmlns:a16="http://schemas.microsoft.com/office/drawing/2014/main" id="{135F1E5D-19F9-CD01-E4E4-392C054EF3B3}"/>
              </a:ext>
            </a:extLst>
          </p:cNvPr>
          <p:cNvSpPr txBox="1"/>
          <p:nvPr/>
        </p:nvSpPr>
        <p:spPr>
          <a:xfrm>
            <a:off x="1959906" y="3121999"/>
            <a:ext cx="2903855" cy="193675"/>
          </a:xfrm>
          <a:prstGeom prst="rect">
            <a:avLst/>
          </a:prstGeom>
        </p:spPr>
        <p:txBody>
          <a:bodyPr vert="horz" wrap="square" lIns="0" tIns="13335" rIns="0" bIns="0" rtlCol="0">
            <a:spAutoFit/>
          </a:bodyPr>
          <a:lstStyle/>
          <a:p>
            <a:pPr marL="191770" marR="0" lvl="0" indent="-179070" algn="l" defTabSz="914400" rtl="0" eaLnBrk="1" fontAlgn="auto" latinLnBrk="0" hangingPunct="1">
              <a:lnSpc>
                <a:spcPct val="100000"/>
              </a:lnSpc>
              <a:spcBef>
                <a:spcPts val="105"/>
              </a:spcBef>
              <a:spcAft>
                <a:spcPts val="0"/>
              </a:spcAft>
              <a:buClr>
                <a:srgbClr val="0080A9"/>
              </a:buClr>
              <a:buSzTx/>
              <a:buFont typeface="Wingdings 2"/>
              <a:buChar char=""/>
              <a:tabLst>
                <a:tab pos="191770" algn="l"/>
              </a:tabLst>
              <a:defRPr/>
            </a:pPr>
            <a:r>
              <a:rPr kumimoji="0" sz="1100" b="0" i="0" u="none" strike="noStrike" kern="1200" cap="none" spc="0" normalizeH="0" baseline="0" noProof="0" dirty="0">
                <a:ln>
                  <a:noFill/>
                </a:ln>
                <a:solidFill>
                  <a:srgbClr val="000000"/>
                </a:solidFill>
                <a:effectLst/>
                <a:uLnTx/>
                <a:uFillTx/>
                <a:latin typeface="Arial"/>
                <a:ea typeface="+mn-ea"/>
                <a:cs typeface="Arial"/>
              </a:rPr>
              <a:t>Monthly</a:t>
            </a:r>
            <a:r>
              <a:rPr kumimoji="0" sz="1100" b="0" i="0" u="none" strike="noStrike" kern="1200" cap="none" spc="-25" normalizeH="0" baseline="0" noProof="0" dirty="0">
                <a:ln>
                  <a:noFill/>
                </a:ln>
                <a:solidFill>
                  <a:srgbClr val="000000"/>
                </a:solidFill>
                <a:effectLst/>
                <a:uLnTx/>
                <a:uFillTx/>
                <a:latin typeface="Arial"/>
                <a:ea typeface="+mn-ea"/>
                <a:cs typeface="Arial"/>
              </a:rPr>
              <a:t> </a:t>
            </a:r>
            <a:r>
              <a:rPr kumimoji="0" sz="1100" b="0" i="0" u="none" strike="noStrike" kern="1200" cap="none" spc="0" normalizeH="0" baseline="0" noProof="0" dirty="0">
                <a:ln>
                  <a:noFill/>
                </a:ln>
                <a:solidFill>
                  <a:srgbClr val="000000"/>
                </a:solidFill>
                <a:effectLst/>
                <a:uLnTx/>
                <a:uFillTx/>
                <a:latin typeface="Arial"/>
                <a:ea typeface="+mn-ea"/>
                <a:cs typeface="Arial"/>
              </a:rPr>
              <a:t>payment</a:t>
            </a:r>
            <a:r>
              <a:rPr kumimoji="0" sz="1100" b="0" i="0" u="none" strike="noStrike" kern="1200" cap="none" spc="-35" normalizeH="0" baseline="0" noProof="0" dirty="0">
                <a:ln>
                  <a:noFill/>
                </a:ln>
                <a:solidFill>
                  <a:srgbClr val="000000"/>
                </a:solidFill>
                <a:effectLst/>
                <a:uLnTx/>
                <a:uFillTx/>
                <a:latin typeface="Arial"/>
                <a:ea typeface="+mn-ea"/>
                <a:cs typeface="Arial"/>
              </a:rPr>
              <a:t> </a:t>
            </a:r>
            <a:r>
              <a:rPr kumimoji="0" sz="1100" b="0" i="0" u="none" strike="noStrike" kern="1200" cap="none" spc="0" normalizeH="0" baseline="0" noProof="0" dirty="0">
                <a:ln>
                  <a:noFill/>
                </a:ln>
                <a:solidFill>
                  <a:srgbClr val="000000"/>
                </a:solidFill>
                <a:effectLst/>
                <a:uLnTx/>
                <a:uFillTx/>
                <a:latin typeface="Arial"/>
                <a:ea typeface="+mn-ea"/>
                <a:cs typeface="Arial"/>
              </a:rPr>
              <a:t>is</a:t>
            </a:r>
            <a:r>
              <a:rPr kumimoji="0" sz="1100" b="0" i="0" u="none" strike="noStrike" kern="1200" cap="none" spc="-15" normalizeH="0" baseline="0" noProof="0" dirty="0">
                <a:ln>
                  <a:noFill/>
                </a:ln>
                <a:solidFill>
                  <a:srgbClr val="000000"/>
                </a:solidFill>
                <a:effectLst/>
                <a:uLnTx/>
                <a:uFillTx/>
                <a:latin typeface="Arial"/>
                <a:ea typeface="+mn-ea"/>
                <a:cs typeface="Arial"/>
              </a:rPr>
              <a:t> </a:t>
            </a:r>
            <a:r>
              <a:rPr kumimoji="0" sz="1100" b="0" i="0" u="none" strike="noStrike" kern="1200" cap="none" spc="0" normalizeH="0" baseline="0" noProof="0" dirty="0">
                <a:ln>
                  <a:noFill/>
                </a:ln>
                <a:solidFill>
                  <a:srgbClr val="000000"/>
                </a:solidFill>
                <a:effectLst/>
                <a:uLnTx/>
                <a:uFillTx/>
                <a:latin typeface="Arial"/>
                <a:ea typeface="+mn-ea"/>
                <a:cs typeface="Arial"/>
              </a:rPr>
              <a:t>capped</a:t>
            </a:r>
            <a:r>
              <a:rPr kumimoji="0" sz="1100" b="0" i="0" u="none" strike="noStrike" kern="1200" cap="none" spc="-30" normalizeH="0" baseline="0" noProof="0" dirty="0">
                <a:ln>
                  <a:noFill/>
                </a:ln>
                <a:solidFill>
                  <a:srgbClr val="000000"/>
                </a:solidFill>
                <a:effectLst/>
                <a:uLnTx/>
                <a:uFillTx/>
                <a:latin typeface="Arial"/>
                <a:ea typeface="+mn-ea"/>
                <a:cs typeface="Arial"/>
              </a:rPr>
              <a:t> </a:t>
            </a:r>
            <a:r>
              <a:rPr kumimoji="0" sz="1100" b="0" i="0" u="none" strike="noStrike" kern="1200" cap="none" spc="0" normalizeH="0" baseline="0" noProof="0" dirty="0">
                <a:ln>
                  <a:noFill/>
                </a:ln>
                <a:solidFill>
                  <a:srgbClr val="000000"/>
                </a:solidFill>
                <a:effectLst/>
                <a:uLnTx/>
                <a:uFillTx/>
                <a:latin typeface="Arial"/>
                <a:ea typeface="+mn-ea"/>
                <a:cs typeface="Arial"/>
              </a:rPr>
              <a:t>at</a:t>
            </a:r>
            <a:r>
              <a:rPr kumimoji="0" sz="1100" b="0" i="0" u="none" strike="noStrike" kern="1200" cap="none" spc="-35" normalizeH="0" baseline="0" noProof="0" dirty="0">
                <a:ln>
                  <a:noFill/>
                </a:ln>
                <a:solidFill>
                  <a:srgbClr val="000000"/>
                </a:solidFill>
                <a:effectLst/>
                <a:uLnTx/>
                <a:uFillTx/>
                <a:latin typeface="Arial"/>
                <a:ea typeface="+mn-ea"/>
                <a:cs typeface="Arial"/>
              </a:rPr>
              <a:t> </a:t>
            </a:r>
            <a:r>
              <a:rPr kumimoji="0" sz="1100" b="0" i="0" u="none" strike="noStrike" kern="1200" cap="none" spc="0" normalizeH="0" baseline="0" noProof="0" dirty="0">
                <a:ln>
                  <a:noFill/>
                </a:ln>
                <a:solidFill>
                  <a:srgbClr val="000000"/>
                </a:solidFill>
                <a:effectLst/>
                <a:uLnTx/>
                <a:uFillTx/>
                <a:latin typeface="Arial"/>
                <a:ea typeface="+mn-ea"/>
                <a:cs typeface="Arial"/>
              </a:rPr>
              <a:t>75%</a:t>
            </a:r>
            <a:r>
              <a:rPr kumimoji="0" sz="1100" b="0" i="0" u="none" strike="noStrike" kern="1200" cap="none" spc="-40" normalizeH="0" baseline="0" noProof="0" dirty="0">
                <a:ln>
                  <a:noFill/>
                </a:ln>
                <a:solidFill>
                  <a:srgbClr val="000000"/>
                </a:solidFill>
                <a:effectLst/>
                <a:uLnTx/>
                <a:uFillTx/>
                <a:latin typeface="Arial"/>
                <a:ea typeface="+mn-ea"/>
                <a:cs typeface="Arial"/>
              </a:rPr>
              <a:t> </a:t>
            </a:r>
            <a:r>
              <a:rPr kumimoji="0" sz="1100" b="0" i="0" u="none" strike="noStrike" kern="1200" cap="none" spc="-10" normalizeH="0" baseline="0" noProof="0" dirty="0">
                <a:ln>
                  <a:noFill/>
                </a:ln>
                <a:solidFill>
                  <a:srgbClr val="000000"/>
                </a:solidFill>
                <a:effectLst/>
                <a:uLnTx/>
                <a:uFillTx/>
                <a:latin typeface="Arial"/>
                <a:ea typeface="+mn-ea"/>
                <a:cs typeface="Arial"/>
              </a:rPr>
              <a:t>income.</a:t>
            </a:r>
            <a:endParaRPr kumimoji="0"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14" name="object 15">
            <a:extLst>
              <a:ext uri="{FF2B5EF4-FFF2-40B4-BE49-F238E27FC236}">
                <a16:creationId xmlns:a16="http://schemas.microsoft.com/office/drawing/2014/main" id="{BD1AD678-F93F-A8E2-3A0C-C4072C4FFFE8}"/>
              </a:ext>
            </a:extLst>
          </p:cNvPr>
          <p:cNvSpPr/>
          <p:nvPr/>
        </p:nvSpPr>
        <p:spPr>
          <a:xfrm>
            <a:off x="1032933" y="3561419"/>
            <a:ext cx="7325995" cy="1080135"/>
          </a:xfrm>
          <a:custGeom>
            <a:avLst/>
            <a:gdLst/>
            <a:ahLst/>
            <a:cxnLst/>
            <a:rect l="l" t="t" r="r" b="b"/>
            <a:pathLst>
              <a:path w="7325995" h="1080135">
                <a:moveTo>
                  <a:pt x="7145655" y="0"/>
                </a:moveTo>
                <a:lnTo>
                  <a:pt x="179946" y="0"/>
                </a:lnTo>
                <a:lnTo>
                  <a:pt x="132110" y="6424"/>
                </a:lnTo>
                <a:lnTo>
                  <a:pt x="89125" y="24558"/>
                </a:lnTo>
                <a:lnTo>
                  <a:pt x="52706" y="52689"/>
                </a:lnTo>
                <a:lnTo>
                  <a:pt x="24568" y="89106"/>
                </a:lnTo>
                <a:lnTo>
                  <a:pt x="6428" y="132100"/>
                </a:lnTo>
                <a:lnTo>
                  <a:pt x="0" y="179959"/>
                </a:lnTo>
                <a:lnTo>
                  <a:pt x="0" y="899668"/>
                </a:lnTo>
                <a:lnTo>
                  <a:pt x="6428" y="947482"/>
                </a:lnTo>
                <a:lnTo>
                  <a:pt x="24568" y="990463"/>
                </a:lnTo>
                <a:lnTo>
                  <a:pt x="52706" y="1026890"/>
                </a:lnTo>
                <a:lnTo>
                  <a:pt x="89125" y="1055040"/>
                </a:lnTo>
                <a:lnTo>
                  <a:pt x="132110" y="1073193"/>
                </a:lnTo>
                <a:lnTo>
                  <a:pt x="179946" y="1079627"/>
                </a:lnTo>
                <a:lnTo>
                  <a:pt x="7145655" y="1079627"/>
                </a:lnTo>
                <a:lnTo>
                  <a:pt x="7193513" y="1073193"/>
                </a:lnTo>
                <a:lnTo>
                  <a:pt x="7236507" y="1055040"/>
                </a:lnTo>
                <a:lnTo>
                  <a:pt x="7272924" y="1026890"/>
                </a:lnTo>
                <a:lnTo>
                  <a:pt x="7301055" y="990463"/>
                </a:lnTo>
                <a:lnTo>
                  <a:pt x="7319189" y="947482"/>
                </a:lnTo>
                <a:lnTo>
                  <a:pt x="7325614" y="899668"/>
                </a:lnTo>
                <a:lnTo>
                  <a:pt x="7325614" y="179959"/>
                </a:lnTo>
                <a:lnTo>
                  <a:pt x="7319189" y="132100"/>
                </a:lnTo>
                <a:lnTo>
                  <a:pt x="7301055" y="89106"/>
                </a:lnTo>
                <a:lnTo>
                  <a:pt x="7272924" y="52689"/>
                </a:lnTo>
                <a:lnTo>
                  <a:pt x="7236507" y="24558"/>
                </a:lnTo>
                <a:lnTo>
                  <a:pt x="7193513" y="6424"/>
                </a:lnTo>
                <a:lnTo>
                  <a:pt x="7145655" y="0"/>
                </a:lnTo>
                <a:close/>
              </a:path>
            </a:pathLst>
          </a:custGeom>
          <a:solidFill>
            <a:srgbClr val="AEABAB">
              <a:alpha val="25097"/>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BC Oracle"/>
              <a:ea typeface="+mn-ea"/>
              <a:cs typeface="+mn-cs"/>
            </a:endParaRPr>
          </a:p>
        </p:txBody>
      </p:sp>
      <p:sp>
        <p:nvSpPr>
          <p:cNvPr id="15" name="object 17">
            <a:extLst>
              <a:ext uri="{FF2B5EF4-FFF2-40B4-BE49-F238E27FC236}">
                <a16:creationId xmlns:a16="http://schemas.microsoft.com/office/drawing/2014/main" id="{01FB6F3A-2F4D-F932-1C9C-4A13754ACB72}"/>
              </a:ext>
            </a:extLst>
          </p:cNvPr>
          <p:cNvSpPr txBox="1"/>
          <p:nvPr/>
        </p:nvSpPr>
        <p:spPr>
          <a:xfrm>
            <a:off x="1968373" y="3800259"/>
            <a:ext cx="2886710" cy="351378"/>
          </a:xfrm>
          <a:prstGeom prst="rect">
            <a:avLst/>
          </a:prstGeom>
        </p:spPr>
        <p:txBody>
          <a:bodyPr vert="horz" wrap="square" lIns="0" tIns="12700" rIns="0" bIns="0" rtlCol="0">
            <a:spAutoFit/>
          </a:bodyPr>
          <a:lstStyle/>
          <a:p>
            <a:pPr marL="192405" marR="5080" lvl="0" indent="-180340" algn="l" defTabSz="914400" rtl="0" eaLnBrk="1" fontAlgn="auto" latinLnBrk="0" hangingPunct="1">
              <a:lnSpc>
                <a:spcPct val="100000"/>
              </a:lnSpc>
              <a:spcBef>
                <a:spcPts val="100"/>
              </a:spcBef>
              <a:spcAft>
                <a:spcPts val="0"/>
              </a:spcAft>
              <a:buClr>
                <a:srgbClr val="0080A9"/>
              </a:buClr>
              <a:buSzTx/>
              <a:buFont typeface="Wingdings 2"/>
              <a:buChar char=""/>
              <a:tabLst>
                <a:tab pos="192405" algn="l"/>
              </a:tabLst>
              <a:defRPr/>
            </a:pPr>
            <a:r>
              <a:rPr kumimoji="0" sz="1100" b="0" i="0" u="none" strike="noStrike" kern="1200" cap="none" spc="0" normalizeH="0" baseline="0" noProof="0" dirty="0">
                <a:ln>
                  <a:noFill/>
                </a:ln>
                <a:solidFill>
                  <a:srgbClr val="000000"/>
                </a:solidFill>
                <a:effectLst/>
                <a:uLnTx/>
                <a:uFillTx/>
                <a:latin typeface="Arial"/>
                <a:ea typeface="+mn-ea"/>
                <a:cs typeface="Arial"/>
              </a:rPr>
              <a:t>Monthly</a:t>
            </a:r>
            <a:r>
              <a:rPr kumimoji="0" sz="1100" b="0" i="0" u="none" strike="noStrike" kern="1200" cap="none" spc="-25" normalizeH="0" baseline="0" noProof="0" dirty="0">
                <a:ln>
                  <a:noFill/>
                </a:ln>
                <a:solidFill>
                  <a:srgbClr val="000000"/>
                </a:solidFill>
                <a:effectLst/>
                <a:uLnTx/>
                <a:uFillTx/>
                <a:latin typeface="Arial"/>
                <a:ea typeface="+mn-ea"/>
                <a:cs typeface="Arial"/>
              </a:rPr>
              <a:t> </a:t>
            </a:r>
            <a:r>
              <a:rPr kumimoji="0" sz="1100" b="0" i="0" u="none" strike="noStrike" kern="1200" cap="none" spc="0" normalizeH="0" baseline="0" noProof="0" dirty="0">
                <a:ln>
                  <a:noFill/>
                </a:ln>
                <a:solidFill>
                  <a:srgbClr val="000000"/>
                </a:solidFill>
                <a:effectLst/>
                <a:uLnTx/>
                <a:uFillTx/>
                <a:latin typeface="Arial"/>
                <a:ea typeface="+mn-ea"/>
                <a:cs typeface="Arial"/>
              </a:rPr>
              <a:t>payment</a:t>
            </a:r>
            <a:r>
              <a:rPr kumimoji="0" sz="1100" b="0" i="0" u="none" strike="noStrike" kern="1200" cap="none" spc="-40" normalizeH="0" baseline="0" noProof="0" dirty="0">
                <a:ln>
                  <a:noFill/>
                </a:ln>
                <a:solidFill>
                  <a:srgbClr val="000000"/>
                </a:solidFill>
                <a:effectLst/>
                <a:uLnTx/>
                <a:uFillTx/>
                <a:latin typeface="Arial"/>
                <a:ea typeface="+mn-ea"/>
                <a:cs typeface="Arial"/>
              </a:rPr>
              <a:t> </a:t>
            </a:r>
            <a:r>
              <a:rPr kumimoji="0" sz="1100" b="0" i="0" u="none" strike="noStrike" kern="1200" cap="none" spc="0" normalizeH="0" baseline="0" noProof="0" dirty="0">
                <a:ln>
                  <a:noFill/>
                </a:ln>
                <a:solidFill>
                  <a:srgbClr val="000000"/>
                </a:solidFill>
                <a:effectLst/>
                <a:uLnTx/>
                <a:uFillTx/>
                <a:latin typeface="Arial"/>
                <a:ea typeface="+mn-ea"/>
                <a:cs typeface="Arial"/>
              </a:rPr>
              <a:t>is</a:t>
            </a:r>
            <a:r>
              <a:rPr kumimoji="0" sz="1100" b="0" i="0" u="none" strike="noStrike" kern="1200" cap="none" spc="-15" normalizeH="0" baseline="0" noProof="0" dirty="0">
                <a:ln>
                  <a:noFill/>
                </a:ln>
                <a:solidFill>
                  <a:srgbClr val="000000"/>
                </a:solidFill>
                <a:effectLst/>
                <a:uLnTx/>
                <a:uFillTx/>
                <a:latin typeface="Arial"/>
                <a:ea typeface="+mn-ea"/>
                <a:cs typeface="Arial"/>
              </a:rPr>
              <a:t> </a:t>
            </a:r>
            <a:r>
              <a:rPr kumimoji="0" sz="1100" b="0" i="0" u="none" strike="noStrike" kern="1200" cap="none" spc="0" normalizeH="0" baseline="0" noProof="0" dirty="0">
                <a:ln>
                  <a:noFill/>
                </a:ln>
                <a:solidFill>
                  <a:srgbClr val="000000"/>
                </a:solidFill>
                <a:effectLst/>
                <a:uLnTx/>
                <a:uFillTx/>
                <a:latin typeface="Arial"/>
                <a:ea typeface="+mn-ea"/>
                <a:cs typeface="Arial"/>
              </a:rPr>
              <a:t>reduced</a:t>
            </a:r>
            <a:r>
              <a:rPr kumimoji="0" sz="1100" b="0" i="0" u="none" strike="noStrike" kern="1200" cap="none" spc="-45" normalizeH="0" baseline="0" noProof="0" dirty="0">
                <a:ln>
                  <a:noFill/>
                </a:ln>
                <a:solidFill>
                  <a:srgbClr val="000000"/>
                </a:solidFill>
                <a:effectLst/>
                <a:uLnTx/>
                <a:uFillTx/>
                <a:latin typeface="Arial"/>
                <a:ea typeface="+mn-ea"/>
                <a:cs typeface="Arial"/>
              </a:rPr>
              <a:t> </a:t>
            </a:r>
            <a:r>
              <a:rPr kumimoji="0" sz="1100" b="0" i="0" u="none" strike="noStrike" kern="1200" cap="none" spc="0" normalizeH="0" baseline="0" noProof="0" dirty="0">
                <a:ln>
                  <a:noFill/>
                </a:ln>
                <a:solidFill>
                  <a:srgbClr val="000000"/>
                </a:solidFill>
                <a:effectLst/>
                <a:uLnTx/>
                <a:uFillTx/>
                <a:latin typeface="Arial"/>
                <a:ea typeface="+mn-ea"/>
                <a:cs typeface="Arial"/>
              </a:rPr>
              <a:t>by</a:t>
            </a:r>
            <a:r>
              <a:rPr kumimoji="0" sz="1100" b="0" i="0" u="none" strike="noStrike" kern="1200" cap="none" spc="-25" normalizeH="0" baseline="0" noProof="0" dirty="0">
                <a:ln>
                  <a:noFill/>
                </a:ln>
                <a:solidFill>
                  <a:srgbClr val="000000"/>
                </a:solidFill>
                <a:effectLst/>
                <a:uLnTx/>
                <a:uFillTx/>
                <a:latin typeface="Arial"/>
                <a:ea typeface="+mn-ea"/>
                <a:cs typeface="Arial"/>
              </a:rPr>
              <a:t> </a:t>
            </a:r>
            <a:r>
              <a:rPr kumimoji="0" sz="1100" b="0" i="0" u="none" strike="noStrike" kern="1200" cap="none" spc="-10" normalizeH="0" baseline="0" noProof="0" dirty="0">
                <a:ln>
                  <a:noFill/>
                </a:ln>
                <a:solidFill>
                  <a:srgbClr val="000000"/>
                </a:solidFill>
                <a:effectLst/>
                <a:uLnTx/>
                <a:uFillTx/>
                <a:latin typeface="Arial"/>
                <a:ea typeface="+mn-ea"/>
                <a:cs typeface="Arial"/>
              </a:rPr>
              <a:t>other compensations/</a:t>
            </a:r>
            <a:r>
              <a:rPr kumimoji="0" sz="1100" b="0" i="0" u="none" strike="noStrike" kern="1200" cap="none" spc="-25" normalizeH="0" baseline="0" noProof="0" dirty="0">
                <a:ln>
                  <a:noFill/>
                </a:ln>
                <a:solidFill>
                  <a:srgbClr val="000000"/>
                </a:solidFill>
                <a:effectLst/>
                <a:uLnTx/>
                <a:uFillTx/>
                <a:latin typeface="Arial"/>
                <a:ea typeface="+mn-ea"/>
                <a:cs typeface="Arial"/>
              </a:rPr>
              <a:t> </a:t>
            </a:r>
            <a:r>
              <a:rPr kumimoji="0" sz="1100" b="0" i="0" u="none" strike="noStrike" kern="1200" cap="none" spc="0" normalizeH="0" baseline="0" noProof="0" dirty="0">
                <a:ln>
                  <a:noFill/>
                </a:ln>
                <a:solidFill>
                  <a:srgbClr val="000000"/>
                </a:solidFill>
                <a:effectLst/>
                <a:uLnTx/>
                <a:uFillTx/>
                <a:latin typeface="Arial"/>
                <a:ea typeface="+mn-ea"/>
                <a:cs typeface="Arial"/>
              </a:rPr>
              <a:t>insurance</a:t>
            </a:r>
            <a:r>
              <a:rPr kumimoji="0" sz="1100" b="0" i="0" u="none" strike="noStrike" kern="1200" cap="none" spc="-5" normalizeH="0" baseline="0" noProof="0" dirty="0">
                <a:ln>
                  <a:noFill/>
                </a:ln>
                <a:solidFill>
                  <a:srgbClr val="000000"/>
                </a:solidFill>
                <a:effectLst/>
                <a:uLnTx/>
                <a:uFillTx/>
                <a:latin typeface="Arial"/>
                <a:ea typeface="+mn-ea"/>
                <a:cs typeface="Arial"/>
              </a:rPr>
              <a:t> </a:t>
            </a:r>
            <a:r>
              <a:rPr kumimoji="0" sz="1100" b="0" i="0" u="none" strike="noStrike" kern="1200" cap="none" spc="0" normalizeH="0" baseline="0" noProof="0" dirty="0">
                <a:ln>
                  <a:noFill/>
                </a:ln>
                <a:solidFill>
                  <a:srgbClr val="000000"/>
                </a:solidFill>
                <a:effectLst/>
                <a:uLnTx/>
                <a:uFillTx/>
                <a:latin typeface="Arial"/>
                <a:ea typeface="+mn-ea"/>
                <a:cs typeface="Arial"/>
              </a:rPr>
              <a:t>payments</a:t>
            </a:r>
          </a:p>
        </p:txBody>
      </p:sp>
      <p:sp>
        <p:nvSpPr>
          <p:cNvPr id="16" name="object 18">
            <a:extLst>
              <a:ext uri="{FF2B5EF4-FFF2-40B4-BE49-F238E27FC236}">
                <a16:creationId xmlns:a16="http://schemas.microsoft.com/office/drawing/2014/main" id="{B724D55D-59A5-4614-1A09-23C03A65F2BF}"/>
              </a:ext>
            </a:extLst>
          </p:cNvPr>
          <p:cNvSpPr txBox="1"/>
          <p:nvPr/>
        </p:nvSpPr>
        <p:spPr>
          <a:xfrm>
            <a:off x="1110352" y="2212805"/>
            <a:ext cx="763270" cy="361315"/>
          </a:xfrm>
          <a:prstGeom prst="rect">
            <a:avLst/>
          </a:prstGeom>
        </p:spPr>
        <p:txBody>
          <a:bodyPr vert="horz" wrap="square" lIns="0" tIns="13335" rIns="0" bIns="0" rtlCol="0">
            <a:spAutoFit/>
          </a:bodyPr>
          <a:lstStyle/>
          <a:p>
            <a:pPr marL="0" marR="0" lvl="0" indent="0" algn="l" defTabSz="914400" rtl="0" eaLnBrk="1" fontAlgn="auto" latinLnBrk="0" hangingPunct="1">
              <a:lnSpc>
                <a:spcPct val="100000"/>
              </a:lnSpc>
              <a:spcBef>
                <a:spcPts val="105"/>
              </a:spcBef>
              <a:spcAft>
                <a:spcPts val="0"/>
              </a:spcAft>
              <a:buClrTx/>
              <a:buSzTx/>
              <a:buFontTx/>
              <a:buNone/>
              <a:tabLst/>
              <a:defRPr/>
            </a:pPr>
            <a:r>
              <a:rPr kumimoji="0" sz="1100" b="0" i="0" u="none" strike="noStrike" kern="1200" cap="none" spc="-10" normalizeH="0" baseline="0" noProof="0" dirty="0">
                <a:ln>
                  <a:noFill/>
                </a:ln>
                <a:solidFill>
                  <a:srgbClr val="000000"/>
                </a:solidFill>
                <a:effectLst/>
                <a:uLnTx/>
                <a:uFillTx/>
                <a:latin typeface="Arial"/>
                <a:ea typeface="+mn-ea"/>
                <a:cs typeface="Arial"/>
              </a:rPr>
              <a:t>Income Assessment</a:t>
            </a:r>
            <a:endParaRPr kumimoji="0" sz="1100" b="0" i="0" u="none" strike="noStrike" kern="1200" cap="none" spc="0" normalizeH="0" baseline="0" noProof="0">
              <a:ln>
                <a:noFill/>
              </a:ln>
              <a:solidFill>
                <a:srgbClr val="000000"/>
              </a:solidFill>
              <a:effectLst/>
              <a:uLnTx/>
              <a:uFillTx/>
              <a:latin typeface="Arial"/>
              <a:ea typeface="+mn-ea"/>
              <a:cs typeface="Arial"/>
            </a:endParaRPr>
          </a:p>
        </p:txBody>
      </p:sp>
      <p:sp>
        <p:nvSpPr>
          <p:cNvPr id="17" name="object 19">
            <a:extLst>
              <a:ext uri="{FF2B5EF4-FFF2-40B4-BE49-F238E27FC236}">
                <a16:creationId xmlns:a16="http://schemas.microsoft.com/office/drawing/2014/main" id="{8DF61CA4-F4BA-C202-2CD9-5835CCDBB19E}"/>
              </a:ext>
            </a:extLst>
          </p:cNvPr>
          <p:cNvSpPr/>
          <p:nvPr/>
        </p:nvSpPr>
        <p:spPr>
          <a:xfrm>
            <a:off x="1032933" y="4985596"/>
            <a:ext cx="7325995" cy="1083945"/>
          </a:xfrm>
          <a:custGeom>
            <a:avLst/>
            <a:gdLst/>
            <a:ahLst/>
            <a:cxnLst/>
            <a:rect l="l" t="t" r="r" b="b"/>
            <a:pathLst>
              <a:path w="7325995" h="1083945">
                <a:moveTo>
                  <a:pt x="7145020" y="0"/>
                </a:moveTo>
                <a:lnTo>
                  <a:pt x="180606" y="0"/>
                </a:lnTo>
                <a:lnTo>
                  <a:pt x="132594" y="6454"/>
                </a:lnTo>
                <a:lnTo>
                  <a:pt x="89451" y="24666"/>
                </a:lnTo>
                <a:lnTo>
                  <a:pt x="52898" y="52911"/>
                </a:lnTo>
                <a:lnTo>
                  <a:pt x="24658" y="89464"/>
                </a:lnTo>
                <a:lnTo>
                  <a:pt x="6451" y="132600"/>
                </a:lnTo>
                <a:lnTo>
                  <a:pt x="0" y="180594"/>
                </a:lnTo>
                <a:lnTo>
                  <a:pt x="0" y="903033"/>
                </a:lnTo>
                <a:lnTo>
                  <a:pt x="6451" y="951045"/>
                </a:lnTo>
                <a:lnTo>
                  <a:pt x="24658" y="994188"/>
                </a:lnTo>
                <a:lnTo>
                  <a:pt x="52898" y="1030741"/>
                </a:lnTo>
                <a:lnTo>
                  <a:pt x="89451" y="1058981"/>
                </a:lnTo>
                <a:lnTo>
                  <a:pt x="132594" y="1077188"/>
                </a:lnTo>
                <a:lnTo>
                  <a:pt x="180606" y="1083640"/>
                </a:lnTo>
                <a:lnTo>
                  <a:pt x="7145020" y="1083640"/>
                </a:lnTo>
                <a:lnTo>
                  <a:pt x="7193057" y="1077188"/>
                </a:lnTo>
                <a:lnTo>
                  <a:pt x="7236206" y="1058981"/>
                </a:lnTo>
                <a:lnTo>
                  <a:pt x="7272750" y="1030741"/>
                </a:lnTo>
                <a:lnTo>
                  <a:pt x="7300976" y="994188"/>
                </a:lnTo>
                <a:lnTo>
                  <a:pt x="7319168" y="951045"/>
                </a:lnTo>
                <a:lnTo>
                  <a:pt x="7325614" y="903033"/>
                </a:lnTo>
                <a:lnTo>
                  <a:pt x="7325614" y="180594"/>
                </a:lnTo>
                <a:lnTo>
                  <a:pt x="7319168" y="132600"/>
                </a:lnTo>
                <a:lnTo>
                  <a:pt x="7300976" y="89464"/>
                </a:lnTo>
                <a:lnTo>
                  <a:pt x="7272750" y="52911"/>
                </a:lnTo>
                <a:lnTo>
                  <a:pt x="7236206" y="24666"/>
                </a:lnTo>
                <a:lnTo>
                  <a:pt x="7193057" y="6454"/>
                </a:lnTo>
                <a:lnTo>
                  <a:pt x="7145020" y="0"/>
                </a:lnTo>
                <a:close/>
              </a:path>
            </a:pathLst>
          </a:custGeom>
          <a:solidFill>
            <a:srgbClr val="AEABAB">
              <a:alpha val="25097"/>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BC Oracle"/>
              <a:ea typeface="+mn-ea"/>
              <a:cs typeface="+mn-cs"/>
            </a:endParaRPr>
          </a:p>
        </p:txBody>
      </p:sp>
      <p:sp>
        <p:nvSpPr>
          <p:cNvPr id="18" name="object 21">
            <a:extLst>
              <a:ext uri="{FF2B5EF4-FFF2-40B4-BE49-F238E27FC236}">
                <a16:creationId xmlns:a16="http://schemas.microsoft.com/office/drawing/2014/main" id="{E208C66B-014D-8EB8-46A5-3390DB7356C5}"/>
              </a:ext>
            </a:extLst>
          </p:cNvPr>
          <p:cNvSpPr txBox="1"/>
          <p:nvPr/>
        </p:nvSpPr>
        <p:spPr>
          <a:xfrm>
            <a:off x="2033693" y="5074688"/>
            <a:ext cx="2808605" cy="859210"/>
          </a:xfrm>
          <a:prstGeom prst="rect">
            <a:avLst/>
          </a:prstGeom>
        </p:spPr>
        <p:txBody>
          <a:bodyPr vert="horz" wrap="square" lIns="0" tIns="12700" rIns="0" bIns="0" rtlCol="0">
            <a:spAutoFit/>
          </a:bodyPr>
          <a:lstStyle/>
          <a:p>
            <a:pPr marL="191770" marR="0" lvl="0" indent="-179070" algn="l" defTabSz="914400" rtl="0" eaLnBrk="1" fontAlgn="auto" latinLnBrk="0" hangingPunct="1">
              <a:lnSpc>
                <a:spcPct val="100000"/>
              </a:lnSpc>
              <a:spcBef>
                <a:spcPts val="5"/>
              </a:spcBef>
              <a:spcAft>
                <a:spcPts val="0"/>
              </a:spcAft>
              <a:buClr>
                <a:srgbClr val="0080A9"/>
              </a:buClr>
              <a:buSzTx/>
              <a:buFont typeface="Wingdings 2"/>
              <a:buChar char=""/>
              <a:tabLst>
                <a:tab pos="191770" algn="l"/>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a:rPr>
              <a:t>Total</a:t>
            </a:r>
            <a:r>
              <a:rPr kumimoji="0" lang="en-US" sz="1100" b="0" i="0" u="none" strike="noStrike" kern="1200" cap="none" spc="-50" normalizeH="0" baseline="0" noProof="0" dirty="0">
                <a:ln>
                  <a:noFill/>
                </a:ln>
                <a:solidFill>
                  <a:srgbClr val="000000"/>
                </a:solidFill>
                <a:effectLst/>
                <a:uLnTx/>
                <a:uFillTx/>
                <a:latin typeface="Arial"/>
                <a:ea typeface="+mn-ea"/>
                <a:cs typeface="Arial"/>
              </a:rPr>
              <a:t> </a:t>
            </a:r>
            <a:r>
              <a:rPr kumimoji="0" lang="en-US" sz="1100" b="0" i="0" u="none" strike="noStrike" kern="1200" cap="none" spc="0" normalizeH="0" baseline="0" noProof="0" dirty="0">
                <a:ln>
                  <a:noFill/>
                </a:ln>
                <a:solidFill>
                  <a:srgbClr val="000000"/>
                </a:solidFill>
                <a:effectLst/>
                <a:uLnTx/>
                <a:uFillTx/>
                <a:latin typeface="Arial"/>
                <a:ea typeface="+mn-ea"/>
                <a:cs typeface="Arial"/>
              </a:rPr>
              <a:t>disability</a:t>
            </a:r>
            <a:r>
              <a:rPr kumimoji="0" lang="en-US" sz="1100" b="0" i="0" u="none" strike="noStrike" kern="1200" cap="none" spc="-10" normalizeH="0" baseline="0" noProof="0" dirty="0">
                <a:ln>
                  <a:noFill/>
                </a:ln>
                <a:solidFill>
                  <a:srgbClr val="000000"/>
                </a:solidFill>
                <a:effectLst/>
                <a:uLnTx/>
                <a:uFillTx/>
                <a:latin typeface="Arial"/>
                <a:ea typeface="+mn-ea"/>
                <a:cs typeface="Arial"/>
              </a:rPr>
              <a:t> </a:t>
            </a:r>
            <a:r>
              <a:rPr kumimoji="0" lang="en-US" sz="1100" b="0" i="0" u="none" strike="noStrike" kern="1200" cap="none" spc="0" normalizeH="0" baseline="0" noProof="0" dirty="0">
                <a:ln>
                  <a:noFill/>
                </a:ln>
                <a:solidFill>
                  <a:srgbClr val="000000"/>
                </a:solidFill>
                <a:effectLst/>
                <a:uLnTx/>
                <a:uFillTx/>
                <a:latin typeface="Arial"/>
                <a:ea typeface="+mn-ea"/>
                <a:cs typeface="Arial"/>
              </a:rPr>
              <a:t>is</a:t>
            </a:r>
            <a:r>
              <a:rPr kumimoji="0" lang="en-US" sz="1100" b="0" i="0" u="none" strike="noStrike" kern="1200" cap="none" spc="-15" normalizeH="0" baseline="0" noProof="0" dirty="0">
                <a:ln>
                  <a:noFill/>
                </a:ln>
                <a:solidFill>
                  <a:srgbClr val="000000"/>
                </a:solidFill>
                <a:effectLst/>
                <a:uLnTx/>
                <a:uFillTx/>
                <a:latin typeface="Arial"/>
                <a:ea typeface="+mn-ea"/>
                <a:cs typeface="Arial"/>
              </a:rPr>
              <a:t> </a:t>
            </a:r>
            <a:r>
              <a:rPr kumimoji="0" lang="en-US" sz="1100" b="0" i="0" u="none" strike="noStrike" kern="1200" cap="none" spc="0" normalizeH="0" baseline="0" noProof="0" dirty="0">
                <a:ln>
                  <a:noFill/>
                </a:ln>
                <a:solidFill>
                  <a:srgbClr val="000000"/>
                </a:solidFill>
                <a:effectLst/>
                <a:uLnTx/>
                <a:uFillTx/>
                <a:latin typeface="Arial"/>
                <a:ea typeface="+mn-ea"/>
                <a:cs typeface="Arial"/>
              </a:rPr>
              <a:t>cannot</a:t>
            </a:r>
            <a:r>
              <a:rPr kumimoji="0" lang="en-US" sz="1100" b="0" i="0" u="none" strike="noStrike" kern="1200" cap="none" spc="-40" normalizeH="0" baseline="0" noProof="0" dirty="0">
                <a:ln>
                  <a:noFill/>
                </a:ln>
                <a:solidFill>
                  <a:srgbClr val="000000"/>
                </a:solidFill>
                <a:effectLst/>
                <a:uLnTx/>
                <a:uFillTx/>
                <a:latin typeface="Arial"/>
                <a:ea typeface="+mn-ea"/>
                <a:cs typeface="Arial"/>
              </a:rPr>
              <a:t> </a:t>
            </a:r>
            <a:r>
              <a:rPr kumimoji="0" lang="en-US" sz="1100" b="0" i="0" u="none" strike="noStrike" kern="1200" cap="none" spc="0" normalizeH="0" baseline="0" noProof="0" dirty="0">
                <a:ln>
                  <a:noFill/>
                </a:ln>
                <a:solidFill>
                  <a:srgbClr val="000000"/>
                </a:solidFill>
                <a:effectLst/>
                <a:uLnTx/>
                <a:uFillTx/>
                <a:latin typeface="Arial"/>
                <a:ea typeface="+mn-ea"/>
                <a:cs typeface="Arial"/>
              </a:rPr>
              <a:t>work</a:t>
            </a:r>
            <a:r>
              <a:rPr kumimoji="0" lang="en-US" sz="1100" b="0" i="0" u="none" strike="noStrike" kern="1200" cap="none" spc="-20" normalizeH="0" baseline="0" noProof="0" dirty="0">
                <a:ln>
                  <a:noFill/>
                </a:ln>
                <a:solidFill>
                  <a:srgbClr val="000000"/>
                </a:solidFill>
                <a:effectLst/>
                <a:uLnTx/>
                <a:uFillTx/>
                <a:latin typeface="Arial"/>
                <a:ea typeface="+mn-ea"/>
                <a:cs typeface="Arial"/>
              </a:rPr>
              <a:t> </a:t>
            </a:r>
            <a:r>
              <a:rPr kumimoji="0" lang="en-US" sz="1100" b="0" i="0" u="none" strike="noStrike" kern="1200" cap="none" spc="0" normalizeH="0" baseline="0" noProof="0" dirty="0">
                <a:ln>
                  <a:noFill/>
                </a:ln>
                <a:solidFill>
                  <a:srgbClr val="000000"/>
                </a:solidFill>
                <a:effectLst/>
                <a:uLnTx/>
                <a:uFillTx/>
                <a:latin typeface="Arial"/>
                <a:ea typeface="+mn-ea"/>
                <a:cs typeface="Arial"/>
              </a:rPr>
              <a:t>for</a:t>
            </a:r>
            <a:r>
              <a:rPr kumimoji="0" lang="en-US" sz="1100" b="0" i="0" u="none" strike="noStrike" kern="1200" cap="none" spc="-60" normalizeH="0" baseline="0" noProof="0" dirty="0">
                <a:ln>
                  <a:noFill/>
                </a:ln>
                <a:solidFill>
                  <a:srgbClr val="000000"/>
                </a:solidFill>
                <a:effectLst/>
                <a:uLnTx/>
                <a:uFillTx/>
                <a:latin typeface="Arial"/>
                <a:ea typeface="+mn-ea"/>
                <a:cs typeface="Arial"/>
              </a:rPr>
              <a:t> </a:t>
            </a:r>
            <a:r>
              <a:rPr kumimoji="0" lang="en-US" sz="1100" b="0" i="0" u="none" strike="noStrike" kern="1200" cap="none" spc="-25" normalizeH="0" baseline="0" noProof="0" dirty="0">
                <a:ln>
                  <a:noFill/>
                </a:ln>
                <a:solidFill>
                  <a:srgbClr val="000000"/>
                </a:solidFill>
                <a:effectLst/>
                <a:uLnTx/>
                <a:uFillTx/>
                <a:latin typeface="Arial"/>
                <a:ea typeface="+mn-ea"/>
                <a:cs typeface="Arial"/>
              </a:rPr>
              <a:t>&gt;10hrs</a:t>
            </a:r>
          </a:p>
          <a:p>
            <a:pPr marL="191770" marR="0" lvl="0" indent="-179070" algn="l" defTabSz="914400" rtl="0" eaLnBrk="1" fontAlgn="auto" latinLnBrk="0" hangingPunct="1">
              <a:lnSpc>
                <a:spcPct val="100000"/>
              </a:lnSpc>
              <a:spcBef>
                <a:spcPts val="5"/>
              </a:spcBef>
              <a:spcAft>
                <a:spcPts val="0"/>
              </a:spcAft>
              <a:buClr>
                <a:srgbClr val="0080A9"/>
              </a:buClr>
              <a:buSzTx/>
              <a:buFont typeface="Wingdings 2"/>
              <a:buChar char=""/>
              <a:tabLst>
                <a:tab pos="191770" algn="l"/>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a:rPr>
              <a:t>Cannot</a:t>
            </a:r>
            <a:r>
              <a:rPr kumimoji="0" lang="en-US" sz="1100" b="0" i="0" u="none" strike="noStrike" kern="1200" cap="none" spc="-25" normalizeH="0" baseline="0" noProof="0" dirty="0">
                <a:ln>
                  <a:noFill/>
                </a:ln>
                <a:solidFill>
                  <a:srgbClr val="000000"/>
                </a:solidFill>
                <a:effectLst/>
                <a:uLnTx/>
                <a:uFillTx/>
                <a:latin typeface="Arial"/>
                <a:ea typeface="+mn-ea"/>
                <a:cs typeface="Arial"/>
              </a:rPr>
              <a:t> </a:t>
            </a:r>
            <a:r>
              <a:rPr kumimoji="0" lang="en-US" sz="1100" b="0" i="0" u="none" strike="noStrike" kern="1200" cap="none" spc="0" normalizeH="0" baseline="0" noProof="0" dirty="0">
                <a:ln>
                  <a:noFill/>
                </a:ln>
                <a:solidFill>
                  <a:srgbClr val="000000"/>
                </a:solidFill>
                <a:effectLst/>
                <a:uLnTx/>
                <a:uFillTx/>
                <a:latin typeface="Arial"/>
                <a:ea typeface="+mn-ea"/>
                <a:cs typeface="Arial"/>
              </a:rPr>
              <a:t>perform</a:t>
            </a:r>
            <a:r>
              <a:rPr kumimoji="0" lang="en-US" sz="1100" b="0" i="0" u="none" strike="noStrike" kern="1200" cap="none" spc="-55" normalizeH="0" baseline="0" noProof="0" dirty="0">
                <a:ln>
                  <a:noFill/>
                </a:ln>
                <a:solidFill>
                  <a:srgbClr val="000000"/>
                </a:solidFill>
                <a:effectLst/>
                <a:uLnTx/>
                <a:uFillTx/>
                <a:latin typeface="Arial"/>
                <a:ea typeface="+mn-ea"/>
                <a:cs typeface="Arial"/>
              </a:rPr>
              <a:t> </a:t>
            </a:r>
            <a:r>
              <a:rPr kumimoji="0" lang="en-US" sz="1100" b="0" i="0" u="none" strike="noStrike" kern="1200" cap="none" spc="0" normalizeH="0" baseline="0" noProof="0" dirty="0">
                <a:ln>
                  <a:noFill/>
                </a:ln>
                <a:solidFill>
                  <a:srgbClr val="000000"/>
                </a:solidFill>
                <a:effectLst/>
                <a:uLnTx/>
                <a:uFillTx/>
                <a:latin typeface="Arial"/>
                <a:ea typeface="+mn-ea"/>
                <a:cs typeface="Arial"/>
              </a:rPr>
              <a:t>1</a:t>
            </a:r>
            <a:r>
              <a:rPr kumimoji="0" lang="en-US" sz="1100" b="0" i="0" u="none" strike="noStrike" kern="1200" cap="none" spc="-15" normalizeH="0" baseline="0" noProof="0" dirty="0">
                <a:ln>
                  <a:noFill/>
                </a:ln>
                <a:solidFill>
                  <a:srgbClr val="000000"/>
                </a:solidFill>
                <a:effectLst/>
                <a:uLnTx/>
                <a:uFillTx/>
                <a:latin typeface="Arial"/>
                <a:ea typeface="+mn-ea"/>
                <a:cs typeface="Arial"/>
              </a:rPr>
              <a:t> </a:t>
            </a:r>
            <a:r>
              <a:rPr kumimoji="0" lang="en-US" sz="1100" b="0" i="0" u="none" strike="noStrike" kern="1200" cap="none" spc="0" normalizeH="0" baseline="0" noProof="0" dirty="0">
                <a:ln>
                  <a:noFill/>
                </a:ln>
                <a:solidFill>
                  <a:srgbClr val="000000"/>
                </a:solidFill>
                <a:effectLst/>
                <a:uLnTx/>
                <a:uFillTx/>
                <a:latin typeface="Arial"/>
                <a:ea typeface="+mn-ea"/>
                <a:cs typeface="Arial"/>
              </a:rPr>
              <a:t>or</a:t>
            </a:r>
            <a:r>
              <a:rPr kumimoji="0" lang="en-US" sz="1100" b="0" i="0" u="none" strike="noStrike" kern="1200" cap="none" spc="-30" normalizeH="0" baseline="0" noProof="0" dirty="0">
                <a:ln>
                  <a:noFill/>
                </a:ln>
                <a:solidFill>
                  <a:srgbClr val="000000"/>
                </a:solidFill>
                <a:effectLst/>
                <a:uLnTx/>
                <a:uFillTx/>
                <a:latin typeface="Arial"/>
                <a:ea typeface="+mn-ea"/>
                <a:cs typeface="Arial"/>
              </a:rPr>
              <a:t> </a:t>
            </a:r>
            <a:r>
              <a:rPr kumimoji="0" lang="en-US" sz="1100" b="0" i="0" u="none" strike="noStrike" kern="1200" cap="none" spc="-20" normalizeH="0" baseline="0" noProof="0" dirty="0">
                <a:ln>
                  <a:noFill/>
                </a:ln>
                <a:solidFill>
                  <a:srgbClr val="000000"/>
                </a:solidFill>
                <a:effectLst/>
                <a:uLnTx/>
                <a:uFillTx/>
                <a:latin typeface="Arial"/>
                <a:ea typeface="+mn-ea"/>
                <a:cs typeface="Arial"/>
              </a:rPr>
              <a:t>more </a:t>
            </a:r>
            <a:r>
              <a:rPr kumimoji="0" lang="en-US" sz="1100" b="0" i="0" u="none" strike="noStrike" kern="1200" cap="none" spc="0" normalizeH="0" baseline="0" noProof="0" dirty="0">
                <a:ln>
                  <a:noFill/>
                </a:ln>
                <a:solidFill>
                  <a:srgbClr val="000000"/>
                </a:solidFill>
                <a:effectLst/>
                <a:uLnTx/>
                <a:uFillTx/>
                <a:latin typeface="Arial"/>
                <a:ea typeface="+mn-ea"/>
                <a:cs typeface="Arial"/>
              </a:rPr>
              <a:t>essential</a:t>
            </a:r>
            <a:r>
              <a:rPr kumimoji="0" lang="en-US" sz="1100" b="0" i="0" u="none" strike="noStrike" kern="1200" cap="none" spc="-35" normalizeH="0" baseline="0" noProof="0" dirty="0">
                <a:ln>
                  <a:noFill/>
                </a:ln>
                <a:solidFill>
                  <a:srgbClr val="000000"/>
                </a:solidFill>
                <a:effectLst/>
                <a:uLnTx/>
                <a:uFillTx/>
                <a:latin typeface="Arial"/>
                <a:ea typeface="+mn-ea"/>
                <a:cs typeface="Arial"/>
              </a:rPr>
              <a:t> </a:t>
            </a:r>
            <a:r>
              <a:rPr kumimoji="0" lang="en-US" sz="1100" b="0" i="0" u="none" strike="noStrike" kern="1200" cap="none" spc="0" normalizeH="0" baseline="0" noProof="0" dirty="0">
                <a:ln>
                  <a:noFill/>
                </a:ln>
                <a:solidFill>
                  <a:srgbClr val="000000"/>
                </a:solidFill>
                <a:effectLst/>
                <a:uLnTx/>
                <a:uFillTx/>
                <a:latin typeface="Arial"/>
                <a:ea typeface="+mn-ea"/>
                <a:cs typeface="Arial"/>
              </a:rPr>
              <a:t>duty</a:t>
            </a:r>
            <a:r>
              <a:rPr kumimoji="0" lang="en-US" sz="1100" b="0" i="0" u="none" strike="noStrike" kern="1200" cap="none" spc="-35" normalizeH="0" baseline="0" noProof="0" dirty="0">
                <a:ln>
                  <a:noFill/>
                </a:ln>
                <a:solidFill>
                  <a:srgbClr val="000000"/>
                </a:solidFill>
                <a:effectLst/>
                <a:uLnTx/>
                <a:uFillTx/>
                <a:latin typeface="Arial"/>
                <a:ea typeface="+mn-ea"/>
                <a:cs typeface="Arial"/>
              </a:rPr>
              <a:t> </a:t>
            </a:r>
            <a:r>
              <a:rPr kumimoji="0" lang="en-US" sz="1100" b="0" i="0" u="none" strike="noStrike" kern="1200" cap="none" spc="0" normalizeH="0" baseline="0" noProof="0" dirty="0">
                <a:ln>
                  <a:noFill/>
                </a:ln>
                <a:solidFill>
                  <a:srgbClr val="000000"/>
                </a:solidFill>
                <a:effectLst/>
                <a:uLnTx/>
                <a:uFillTx/>
                <a:latin typeface="Arial"/>
                <a:ea typeface="+mn-ea"/>
                <a:cs typeface="Arial"/>
              </a:rPr>
              <a:t>for</a:t>
            </a:r>
            <a:r>
              <a:rPr kumimoji="0" lang="en-US" sz="1100" b="0" i="0" u="none" strike="noStrike" kern="1200" cap="none" spc="-45" normalizeH="0" baseline="0" noProof="0" dirty="0">
                <a:ln>
                  <a:noFill/>
                </a:ln>
                <a:solidFill>
                  <a:srgbClr val="000000"/>
                </a:solidFill>
                <a:effectLst/>
                <a:uLnTx/>
                <a:uFillTx/>
                <a:latin typeface="Arial"/>
                <a:ea typeface="+mn-ea"/>
                <a:cs typeface="Arial"/>
              </a:rPr>
              <a:t> </a:t>
            </a:r>
            <a:r>
              <a:rPr kumimoji="0" lang="en-US" sz="1100" b="0" i="0" u="none" strike="noStrike" kern="1200" cap="none" spc="0" normalizeH="0" baseline="0" noProof="0" dirty="0">
                <a:ln>
                  <a:noFill/>
                </a:ln>
                <a:solidFill>
                  <a:srgbClr val="000000"/>
                </a:solidFill>
                <a:effectLst/>
                <a:uLnTx/>
                <a:uFillTx/>
                <a:latin typeface="Arial"/>
                <a:ea typeface="+mn-ea"/>
                <a:cs typeface="Arial"/>
              </a:rPr>
              <a:t>own</a:t>
            </a:r>
            <a:r>
              <a:rPr kumimoji="0" lang="en-US" sz="1100" b="0" i="0" u="none" strike="noStrike" kern="1200" cap="none" spc="-20" normalizeH="0" baseline="0" noProof="0" dirty="0">
                <a:ln>
                  <a:noFill/>
                </a:ln>
                <a:solidFill>
                  <a:srgbClr val="000000"/>
                </a:solidFill>
                <a:effectLst/>
                <a:uLnTx/>
                <a:uFillTx/>
                <a:latin typeface="Arial"/>
                <a:ea typeface="+mn-ea"/>
                <a:cs typeface="Arial"/>
              </a:rPr>
              <a:t> </a:t>
            </a:r>
            <a:r>
              <a:rPr kumimoji="0" lang="en-US" sz="1100" b="0" i="0" u="none" strike="noStrike" kern="1200" cap="none" spc="-10" normalizeH="0" baseline="0" noProof="0" dirty="0">
                <a:ln>
                  <a:noFill/>
                </a:ln>
                <a:solidFill>
                  <a:srgbClr val="000000"/>
                </a:solidFill>
                <a:effectLst/>
                <a:uLnTx/>
                <a:uFillTx/>
                <a:latin typeface="Arial"/>
                <a:ea typeface="+mn-ea"/>
                <a:cs typeface="Arial"/>
              </a:rPr>
              <a:t>occupation</a:t>
            </a:r>
          </a:p>
          <a:p>
            <a:pPr marL="191770" marR="0" lvl="0" indent="-179070" algn="l" defTabSz="914400" rtl="0" eaLnBrk="1" fontAlgn="auto" latinLnBrk="0" hangingPunct="1">
              <a:lnSpc>
                <a:spcPct val="100000"/>
              </a:lnSpc>
              <a:spcBef>
                <a:spcPts val="5"/>
              </a:spcBef>
              <a:spcAft>
                <a:spcPts val="0"/>
              </a:spcAft>
              <a:buClr>
                <a:srgbClr val="0080A9"/>
              </a:buClr>
              <a:buSzTx/>
              <a:buFont typeface="Wingdings 2"/>
              <a:buChar char=""/>
              <a:tabLst>
                <a:tab pos="191770" algn="l"/>
              </a:tabLst>
              <a:defRPr/>
            </a:pPr>
            <a:r>
              <a:rPr kumimoji="0" lang="en-US" sz="1100" b="0" i="0" u="none" strike="noStrike" kern="1200" cap="none" spc="-10" normalizeH="0" baseline="0" noProof="0" dirty="0">
                <a:ln>
                  <a:noFill/>
                </a:ln>
                <a:solidFill>
                  <a:srgbClr val="000000"/>
                </a:solidFill>
                <a:effectLst/>
                <a:uLnTx/>
                <a:uFillTx/>
                <a:latin typeface="Arial"/>
                <a:ea typeface="+mn-ea"/>
                <a:cs typeface="Arial"/>
              </a:rPr>
              <a:t>P</a:t>
            </a:r>
            <a:r>
              <a:rPr kumimoji="0" lang="en-US" sz="1100" b="0" i="0" u="none" strike="noStrike" kern="1200" cap="none" spc="0" normalizeH="0" baseline="0" noProof="0" dirty="0">
                <a:ln>
                  <a:noFill/>
                </a:ln>
                <a:solidFill>
                  <a:srgbClr val="000000"/>
                </a:solidFill>
                <a:effectLst/>
                <a:uLnTx/>
                <a:uFillTx/>
                <a:latin typeface="Arial"/>
                <a:ea typeface="+mn-ea"/>
                <a:cs typeface="Arial"/>
              </a:rPr>
              <a:t>artial</a:t>
            </a:r>
            <a:r>
              <a:rPr kumimoji="0" lang="en-US" sz="1100" b="0" i="0" u="none" strike="noStrike" kern="1200" cap="none" spc="-50" normalizeH="0" baseline="0" noProof="0" dirty="0">
                <a:ln>
                  <a:noFill/>
                </a:ln>
                <a:solidFill>
                  <a:srgbClr val="000000"/>
                </a:solidFill>
                <a:effectLst/>
                <a:uLnTx/>
                <a:uFillTx/>
                <a:latin typeface="Arial"/>
                <a:ea typeface="+mn-ea"/>
                <a:cs typeface="Arial"/>
              </a:rPr>
              <a:t> </a:t>
            </a:r>
            <a:r>
              <a:rPr kumimoji="0" lang="en-US" sz="1100" b="0" i="0" u="none" strike="noStrike" kern="1200" cap="none" spc="0" normalizeH="0" baseline="0" noProof="0" dirty="0">
                <a:ln>
                  <a:noFill/>
                </a:ln>
                <a:solidFill>
                  <a:srgbClr val="000000"/>
                </a:solidFill>
                <a:effectLst/>
                <a:uLnTx/>
                <a:uFillTx/>
                <a:latin typeface="Arial"/>
                <a:ea typeface="+mn-ea"/>
                <a:cs typeface="Arial"/>
              </a:rPr>
              <a:t>disability</a:t>
            </a:r>
            <a:r>
              <a:rPr kumimoji="0" lang="en-US" sz="1100" b="0" i="0" u="none" strike="noStrike" kern="1200" cap="none" spc="-15" normalizeH="0" baseline="0" noProof="0" dirty="0">
                <a:ln>
                  <a:noFill/>
                </a:ln>
                <a:solidFill>
                  <a:srgbClr val="000000"/>
                </a:solidFill>
                <a:effectLst/>
                <a:uLnTx/>
                <a:uFillTx/>
                <a:latin typeface="Arial"/>
                <a:ea typeface="+mn-ea"/>
                <a:cs typeface="Arial"/>
              </a:rPr>
              <a:t> </a:t>
            </a:r>
            <a:r>
              <a:rPr kumimoji="0" lang="en-US" sz="1100" b="0" i="0" u="none" strike="noStrike" kern="1200" cap="none" spc="0" normalizeH="0" baseline="0" noProof="0" dirty="0">
                <a:ln>
                  <a:noFill/>
                </a:ln>
                <a:solidFill>
                  <a:srgbClr val="000000"/>
                </a:solidFill>
                <a:effectLst/>
                <a:uLnTx/>
                <a:uFillTx/>
                <a:latin typeface="Arial"/>
                <a:ea typeface="+mn-ea"/>
                <a:cs typeface="Arial"/>
              </a:rPr>
              <a:t>is</a:t>
            </a:r>
            <a:r>
              <a:rPr kumimoji="0" lang="en-US" sz="1100" b="0" i="0" u="none" strike="noStrike" kern="1200" cap="none" spc="-45" normalizeH="0" baseline="0" noProof="0" dirty="0">
                <a:ln>
                  <a:noFill/>
                </a:ln>
                <a:solidFill>
                  <a:srgbClr val="000000"/>
                </a:solidFill>
                <a:effectLst/>
                <a:uLnTx/>
                <a:uFillTx/>
                <a:latin typeface="Arial"/>
                <a:ea typeface="+mn-ea"/>
                <a:cs typeface="Arial"/>
              </a:rPr>
              <a:t> </a:t>
            </a:r>
            <a:r>
              <a:rPr kumimoji="0" lang="en-US" sz="1100" b="0" i="0" u="none" strike="noStrike" kern="1200" cap="none" spc="0" normalizeH="0" baseline="0" noProof="0" dirty="0">
                <a:ln>
                  <a:noFill/>
                </a:ln>
                <a:solidFill>
                  <a:srgbClr val="000000"/>
                </a:solidFill>
                <a:effectLst/>
                <a:uLnTx/>
                <a:uFillTx/>
                <a:latin typeface="Arial"/>
                <a:ea typeface="+mn-ea"/>
                <a:cs typeface="Arial"/>
              </a:rPr>
              <a:t>working</a:t>
            </a:r>
            <a:r>
              <a:rPr kumimoji="0" lang="en-US" sz="1100" b="0" i="0" u="none" strike="noStrike" kern="1200" cap="none" spc="-35" normalizeH="0" baseline="0" noProof="0" dirty="0">
                <a:ln>
                  <a:noFill/>
                </a:ln>
                <a:solidFill>
                  <a:srgbClr val="000000"/>
                </a:solidFill>
                <a:effectLst/>
                <a:uLnTx/>
                <a:uFillTx/>
                <a:latin typeface="Arial"/>
                <a:ea typeface="+mn-ea"/>
                <a:cs typeface="Arial"/>
              </a:rPr>
              <a:t> </a:t>
            </a:r>
            <a:r>
              <a:rPr kumimoji="0" lang="en-US" sz="1100" b="0" i="0" u="none" strike="noStrike" kern="1200" cap="none" spc="0" normalizeH="0" baseline="0" noProof="0" dirty="0">
                <a:ln>
                  <a:noFill/>
                </a:ln>
                <a:solidFill>
                  <a:srgbClr val="000000"/>
                </a:solidFill>
                <a:effectLst/>
                <a:uLnTx/>
                <a:uFillTx/>
                <a:latin typeface="Arial"/>
                <a:ea typeface="+mn-ea"/>
                <a:cs typeface="Arial"/>
              </a:rPr>
              <a:t>reduced</a:t>
            </a:r>
            <a:r>
              <a:rPr kumimoji="0" lang="en-US" sz="1100" b="0" i="0" u="none" strike="noStrike" kern="1200" cap="none" spc="-55" normalizeH="0" baseline="0" noProof="0" dirty="0">
                <a:ln>
                  <a:noFill/>
                </a:ln>
                <a:solidFill>
                  <a:srgbClr val="000000"/>
                </a:solidFill>
                <a:effectLst/>
                <a:uLnTx/>
                <a:uFillTx/>
                <a:latin typeface="Arial"/>
                <a:ea typeface="+mn-ea"/>
                <a:cs typeface="Arial"/>
              </a:rPr>
              <a:t> </a:t>
            </a:r>
            <a:r>
              <a:rPr kumimoji="0" lang="en-US" sz="1100" b="0" i="0" u="none" strike="noStrike" kern="1200" cap="none" spc="-10" normalizeH="0" baseline="0" noProof="0" dirty="0">
                <a:ln>
                  <a:noFill/>
                </a:ln>
                <a:solidFill>
                  <a:srgbClr val="000000"/>
                </a:solidFill>
                <a:effectLst/>
                <a:uLnTx/>
                <a:uFillTx/>
                <a:latin typeface="Arial"/>
                <a:ea typeface="+mn-ea"/>
                <a:cs typeface="Arial"/>
              </a:rPr>
              <a:t>hours.</a:t>
            </a:r>
          </a:p>
          <a:p>
            <a:pPr marL="191770" marR="0" lvl="0" indent="-179070" algn="l" defTabSz="914400" rtl="0" eaLnBrk="1" fontAlgn="auto" latinLnBrk="0" hangingPunct="1">
              <a:lnSpc>
                <a:spcPct val="100000"/>
              </a:lnSpc>
              <a:spcBef>
                <a:spcPts val="5"/>
              </a:spcBef>
              <a:spcAft>
                <a:spcPts val="0"/>
              </a:spcAft>
              <a:buClr>
                <a:srgbClr val="0080A9"/>
              </a:buClr>
              <a:buSzTx/>
              <a:buFont typeface="Wingdings 2"/>
              <a:buChar char=""/>
              <a:tabLst>
                <a:tab pos="191770" algn="l"/>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19" name="object 22">
            <a:extLst>
              <a:ext uri="{FF2B5EF4-FFF2-40B4-BE49-F238E27FC236}">
                <a16:creationId xmlns:a16="http://schemas.microsoft.com/office/drawing/2014/main" id="{5A5B2138-3234-B8C5-16E5-CE53A2E6B24C}"/>
              </a:ext>
            </a:extLst>
          </p:cNvPr>
          <p:cNvSpPr txBox="1"/>
          <p:nvPr/>
        </p:nvSpPr>
        <p:spPr>
          <a:xfrm>
            <a:off x="5143922" y="5038594"/>
            <a:ext cx="2955925" cy="702756"/>
          </a:xfrm>
          <a:prstGeom prst="rect">
            <a:avLst/>
          </a:prstGeom>
        </p:spPr>
        <p:txBody>
          <a:bodyPr vert="horz" wrap="square" lIns="0" tIns="12700" rIns="0" bIns="0" rtlCol="0">
            <a:spAutoFit/>
          </a:bodyPr>
          <a:lstStyle/>
          <a:p>
            <a:pPr marL="191135" marR="43815" lvl="0" indent="-179070" algn="just" defTabSz="914400" rtl="0" eaLnBrk="1" fontAlgn="auto" latinLnBrk="0" hangingPunct="1">
              <a:lnSpc>
                <a:spcPct val="100000"/>
              </a:lnSpc>
              <a:spcBef>
                <a:spcPts val="100"/>
              </a:spcBef>
              <a:spcAft>
                <a:spcPts val="0"/>
              </a:spcAft>
              <a:buClr>
                <a:srgbClr val="0080A9"/>
              </a:buClr>
              <a:buSzTx/>
              <a:buFont typeface="Wingdings 2"/>
              <a:buChar char=""/>
              <a:tabLst>
                <a:tab pos="192405" algn="l"/>
              </a:tabLst>
              <a:defRPr/>
            </a:pPr>
            <a:r>
              <a:rPr kumimoji="0" sz="1100" b="0" i="0" u="none" strike="noStrike" kern="1200" cap="none" spc="0" normalizeH="0" baseline="0" noProof="0" dirty="0">
                <a:ln>
                  <a:noFill/>
                </a:ln>
                <a:solidFill>
                  <a:srgbClr val="000000"/>
                </a:solidFill>
                <a:effectLst/>
                <a:uLnTx/>
                <a:uFillTx/>
                <a:latin typeface="Arial"/>
                <a:ea typeface="+mn-ea"/>
                <a:cs typeface="Arial"/>
              </a:rPr>
              <a:t>“10</a:t>
            </a:r>
            <a:r>
              <a:rPr kumimoji="0" sz="1100" b="0" i="0" u="none" strike="noStrike" kern="1200" cap="none" spc="-40" normalizeH="0" baseline="0" noProof="0" dirty="0">
                <a:ln>
                  <a:noFill/>
                </a:ln>
                <a:solidFill>
                  <a:srgbClr val="000000"/>
                </a:solidFill>
                <a:effectLst/>
                <a:uLnTx/>
                <a:uFillTx/>
                <a:latin typeface="Arial"/>
                <a:ea typeface="+mn-ea"/>
                <a:cs typeface="Arial"/>
              </a:rPr>
              <a:t> </a:t>
            </a:r>
            <a:r>
              <a:rPr kumimoji="0" sz="1100" b="0" i="0" u="none" strike="noStrike" kern="1200" cap="none" spc="0" normalizeH="0" baseline="0" noProof="0" dirty="0">
                <a:ln>
                  <a:noFill/>
                </a:ln>
                <a:solidFill>
                  <a:srgbClr val="000000"/>
                </a:solidFill>
                <a:effectLst/>
                <a:uLnTx/>
                <a:uFillTx/>
                <a:latin typeface="Arial"/>
                <a:ea typeface="+mn-ea"/>
                <a:cs typeface="Arial"/>
              </a:rPr>
              <a:t>hours”</a:t>
            </a:r>
            <a:r>
              <a:rPr kumimoji="0" sz="1100" b="0" i="0" u="none" strike="noStrike" kern="1200" cap="none" spc="-25" normalizeH="0" baseline="0" noProof="0" dirty="0">
                <a:ln>
                  <a:noFill/>
                </a:ln>
                <a:solidFill>
                  <a:srgbClr val="000000"/>
                </a:solidFill>
                <a:effectLst/>
                <a:uLnTx/>
                <a:uFillTx/>
                <a:latin typeface="Arial"/>
                <a:ea typeface="+mn-ea"/>
                <a:cs typeface="Arial"/>
              </a:rPr>
              <a:t> </a:t>
            </a:r>
            <a:r>
              <a:rPr kumimoji="0" sz="1100" b="0" i="0" u="none" strike="noStrike" kern="1200" cap="none" spc="0" normalizeH="0" baseline="0" noProof="0" dirty="0">
                <a:ln>
                  <a:noFill/>
                </a:ln>
                <a:solidFill>
                  <a:srgbClr val="000000"/>
                </a:solidFill>
                <a:effectLst/>
                <a:uLnTx/>
                <a:uFillTx/>
                <a:latin typeface="Arial"/>
                <a:ea typeface="+mn-ea"/>
                <a:cs typeface="Arial"/>
              </a:rPr>
              <a:t>is</a:t>
            </a:r>
            <a:r>
              <a:rPr kumimoji="0" sz="1100" b="0" i="0" u="none" strike="noStrike" kern="1200" cap="none" spc="-20" normalizeH="0" baseline="0" noProof="0" dirty="0">
                <a:ln>
                  <a:noFill/>
                </a:ln>
                <a:solidFill>
                  <a:srgbClr val="000000"/>
                </a:solidFill>
                <a:effectLst/>
                <a:uLnTx/>
                <a:uFillTx/>
                <a:latin typeface="Arial"/>
                <a:ea typeface="+mn-ea"/>
                <a:cs typeface="Arial"/>
              </a:rPr>
              <a:t> </a:t>
            </a:r>
            <a:r>
              <a:rPr kumimoji="0" sz="1100" b="0" i="0" u="none" strike="noStrike" kern="1200" cap="none" spc="0" normalizeH="0" baseline="0" noProof="0" dirty="0">
                <a:ln>
                  <a:noFill/>
                </a:ln>
                <a:solidFill>
                  <a:srgbClr val="000000"/>
                </a:solidFill>
                <a:effectLst/>
                <a:uLnTx/>
                <a:uFillTx/>
                <a:latin typeface="Arial"/>
                <a:ea typeface="+mn-ea"/>
                <a:cs typeface="Arial"/>
              </a:rPr>
              <a:t>removed</a:t>
            </a:r>
            <a:endParaRPr kumimoji="0" lang="en-US" sz="1100" b="0" i="0" u="none" strike="noStrike" kern="1200" cap="none" spc="-20" normalizeH="0" baseline="0" noProof="0" dirty="0">
              <a:ln>
                <a:noFill/>
              </a:ln>
              <a:solidFill>
                <a:srgbClr val="000000"/>
              </a:solidFill>
              <a:effectLst/>
              <a:uLnTx/>
              <a:uFillTx/>
              <a:latin typeface="Arial"/>
              <a:ea typeface="+mn-ea"/>
              <a:cs typeface="Arial"/>
            </a:endParaRPr>
          </a:p>
          <a:p>
            <a:pPr marL="191135" marR="43815" lvl="0" indent="-179070" algn="just" defTabSz="914400" rtl="0" eaLnBrk="1" fontAlgn="auto" latinLnBrk="0" hangingPunct="1">
              <a:lnSpc>
                <a:spcPct val="100000"/>
              </a:lnSpc>
              <a:spcBef>
                <a:spcPts val="100"/>
              </a:spcBef>
              <a:spcAft>
                <a:spcPts val="0"/>
              </a:spcAft>
              <a:buClr>
                <a:srgbClr val="0080A9"/>
              </a:buClr>
              <a:buSzTx/>
              <a:buFont typeface="Wingdings 2"/>
              <a:buChar char=""/>
              <a:tabLst>
                <a:tab pos="192405" algn="l"/>
              </a:tabLst>
              <a:defRPr/>
            </a:pPr>
            <a:r>
              <a:rPr kumimoji="0" sz="1100" b="0" i="0" u="none" strike="noStrike" kern="1200" cap="none" spc="0" normalizeH="0" baseline="0" noProof="0" dirty="0">
                <a:ln>
                  <a:noFill/>
                </a:ln>
                <a:solidFill>
                  <a:srgbClr val="000000"/>
                </a:solidFill>
                <a:effectLst/>
                <a:uLnTx/>
                <a:uFillTx/>
                <a:latin typeface="Arial"/>
                <a:ea typeface="+mn-ea"/>
                <a:cs typeface="Arial"/>
              </a:rPr>
              <a:t>Require</a:t>
            </a:r>
            <a:r>
              <a:rPr kumimoji="0" sz="1100" b="0" i="0" u="none" strike="noStrike" kern="1200" cap="none" spc="-30" normalizeH="0" baseline="0" noProof="0" dirty="0">
                <a:ln>
                  <a:noFill/>
                </a:ln>
                <a:solidFill>
                  <a:srgbClr val="000000"/>
                </a:solidFill>
                <a:effectLst/>
                <a:uLnTx/>
                <a:uFillTx/>
                <a:latin typeface="Arial"/>
                <a:ea typeface="+mn-ea"/>
                <a:cs typeface="Arial"/>
              </a:rPr>
              <a:t> </a:t>
            </a:r>
            <a:r>
              <a:rPr kumimoji="0" sz="1100" b="0" i="0" u="none" strike="noStrike" kern="1200" cap="none" spc="0" normalizeH="0" baseline="0" noProof="0" dirty="0">
                <a:ln>
                  <a:noFill/>
                </a:ln>
                <a:solidFill>
                  <a:srgbClr val="000000"/>
                </a:solidFill>
                <a:effectLst/>
                <a:uLnTx/>
                <a:uFillTx/>
                <a:latin typeface="Arial"/>
                <a:ea typeface="+mn-ea"/>
                <a:cs typeface="Arial"/>
              </a:rPr>
              <a:t>closer</a:t>
            </a:r>
            <a:r>
              <a:rPr kumimoji="0" sz="1100" b="0" i="0" u="none" strike="noStrike" kern="1200" cap="none" spc="-20" normalizeH="0" baseline="0" noProof="0" dirty="0">
                <a:ln>
                  <a:noFill/>
                </a:ln>
                <a:solidFill>
                  <a:srgbClr val="000000"/>
                </a:solidFill>
                <a:effectLst/>
                <a:uLnTx/>
                <a:uFillTx/>
                <a:latin typeface="Arial"/>
                <a:ea typeface="+mn-ea"/>
                <a:cs typeface="Arial"/>
              </a:rPr>
              <a:t> </a:t>
            </a:r>
            <a:r>
              <a:rPr kumimoji="0" sz="1100" b="0" i="0" u="none" strike="noStrike" kern="1200" cap="none" spc="-10" normalizeH="0" baseline="0" noProof="0" dirty="0">
                <a:ln>
                  <a:noFill/>
                </a:ln>
                <a:solidFill>
                  <a:srgbClr val="000000"/>
                </a:solidFill>
                <a:effectLst/>
                <a:uLnTx/>
                <a:uFillTx/>
                <a:latin typeface="Arial"/>
                <a:ea typeface="+mn-ea"/>
                <a:cs typeface="Arial"/>
              </a:rPr>
              <a:t>assessment</a:t>
            </a:r>
            <a:r>
              <a:rPr kumimoji="0" lang="en-US" sz="1100" b="0" i="0" u="none" strike="noStrike" kern="1200" cap="none" spc="-10" normalizeH="0" baseline="0" noProof="0" dirty="0">
                <a:ln>
                  <a:noFill/>
                </a:ln>
                <a:solidFill>
                  <a:srgbClr val="000000"/>
                </a:solidFill>
                <a:effectLst/>
                <a:uLnTx/>
                <a:uFillTx/>
                <a:latin typeface="Arial"/>
                <a:ea typeface="+mn-ea"/>
                <a:cs typeface="Arial"/>
              </a:rPr>
              <a:t> </a:t>
            </a:r>
            <a:r>
              <a:rPr kumimoji="0" sz="1100" b="0" i="0" u="none" strike="noStrike" kern="1200" cap="none" spc="0" normalizeH="0" baseline="0" noProof="0" dirty="0">
                <a:ln>
                  <a:noFill/>
                </a:ln>
                <a:solidFill>
                  <a:srgbClr val="000000"/>
                </a:solidFill>
                <a:effectLst/>
                <a:uLnTx/>
                <a:uFillTx/>
                <a:latin typeface="Arial"/>
                <a:ea typeface="+mn-ea"/>
                <a:cs typeface="Arial"/>
              </a:rPr>
              <a:t>on</a:t>
            </a:r>
            <a:r>
              <a:rPr kumimoji="0" sz="1100" b="0" i="0" u="none" strike="noStrike" kern="1200" cap="none" spc="-20" normalizeH="0" baseline="0" noProof="0" dirty="0">
                <a:ln>
                  <a:noFill/>
                </a:ln>
                <a:solidFill>
                  <a:srgbClr val="000000"/>
                </a:solidFill>
                <a:effectLst/>
                <a:uLnTx/>
                <a:uFillTx/>
                <a:latin typeface="Arial"/>
                <a:ea typeface="+mn-ea"/>
                <a:cs typeface="Arial"/>
              </a:rPr>
              <a:t> </a:t>
            </a:r>
            <a:r>
              <a:rPr kumimoji="0" sz="1100" b="0" i="0" u="none" strike="noStrike" kern="1200" cap="none" spc="0" normalizeH="0" baseline="0" noProof="0" dirty="0">
                <a:ln>
                  <a:noFill/>
                </a:ln>
                <a:solidFill>
                  <a:srgbClr val="000000"/>
                </a:solidFill>
                <a:effectLst/>
                <a:uLnTx/>
                <a:uFillTx/>
                <a:latin typeface="Arial"/>
                <a:ea typeface="+mn-ea"/>
                <a:cs typeface="Arial"/>
              </a:rPr>
              <a:t>occupation</a:t>
            </a:r>
            <a:r>
              <a:rPr kumimoji="0" sz="1100" b="0" i="0" u="none" strike="noStrike" kern="1200" cap="none" spc="-15" normalizeH="0" baseline="0" noProof="0" dirty="0">
                <a:ln>
                  <a:noFill/>
                </a:ln>
                <a:solidFill>
                  <a:srgbClr val="000000"/>
                </a:solidFill>
                <a:effectLst/>
                <a:uLnTx/>
                <a:uFillTx/>
                <a:latin typeface="Arial"/>
                <a:ea typeface="+mn-ea"/>
                <a:cs typeface="Arial"/>
              </a:rPr>
              <a:t> </a:t>
            </a:r>
            <a:r>
              <a:rPr kumimoji="0" lang="en-US" sz="1100" b="0" i="0" u="none" strike="noStrike" kern="1200" cap="none" spc="-10" normalizeH="0" baseline="0" noProof="0" dirty="0">
                <a:ln>
                  <a:noFill/>
                </a:ln>
                <a:solidFill>
                  <a:srgbClr val="000000"/>
                </a:solidFill>
                <a:effectLst/>
                <a:uLnTx/>
                <a:uFillTx/>
                <a:latin typeface="Arial"/>
                <a:ea typeface="+mn-ea"/>
                <a:cs typeface="Arial"/>
              </a:rPr>
              <a:t>and capability to perform all duties</a:t>
            </a:r>
            <a:endParaRPr kumimoji="0" sz="1100" b="0" i="0" u="none" strike="noStrike" kern="1200" cap="none" spc="0" normalizeH="0" baseline="0" noProof="0" dirty="0">
              <a:ln>
                <a:noFill/>
              </a:ln>
              <a:solidFill>
                <a:srgbClr val="000000"/>
              </a:solidFill>
              <a:effectLst/>
              <a:uLnTx/>
              <a:uFillTx/>
              <a:latin typeface="Arial"/>
              <a:ea typeface="+mn-ea"/>
              <a:cs typeface="Arial"/>
            </a:endParaRPr>
          </a:p>
          <a:p>
            <a:pPr marL="191135" marR="5080" lvl="0" indent="-179070" algn="just" defTabSz="914400" rtl="0" eaLnBrk="1" fontAlgn="auto" latinLnBrk="0" hangingPunct="1">
              <a:lnSpc>
                <a:spcPct val="100000"/>
              </a:lnSpc>
              <a:spcBef>
                <a:spcPts val="0"/>
              </a:spcBef>
              <a:spcAft>
                <a:spcPts val="0"/>
              </a:spcAft>
              <a:buClr>
                <a:srgbClr val="0080A9"/>
              </a:buClr>
              <a:buSzTx/>
              <a:buFont typeface="Wingdings 2"/>
              <a:buChar char=""/>
              <a:tabLst>
                <a:tab pos="192405" algn="l"/>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a:rPr>
              <a:t>A</a:t>
            </a:r>
            <a:r>
              <a:rPr kumimoji="0" sz="1100" b="0" i="0" u="none" strike="noStrike" kern="1200" cap="none" spc="0" normalizeH="0" baseline="0" noProof="0" dirty="0">
                <a:ln>
                  <a:noFill/>
                </a:ln>
                <a:solidFill>
                  <a:srgbClr val="000000"/>
                </a:solidFill>
                <a:effectLst/>
                <a:uLnTx/>
                <a:uFillTx/>
                <a:latin typeface="Arial"/>
                <a:ea typeface="+mn-ea"/>
                <a:cs typeface="Arial"/>
              </a:rPr>
              <a:t>ny</a:t>
            </a:r>
            <a:r>
              <a:rPr kumimoji="0" sz="1100" b="0" i="0" u="none" strike="noStrike" kern="1200" cap="none" spc="-25" normalizeH="0" baseline="0" noProof="0" dirty="0">
                <a:ln>
                  <a:noFill/>
                </a:ln>
                <a:solidFill>
                  <a:srgbClr val="000000"/>
                </a:solidFill>
                <a:effectLst/>
                <a:uLnTx/>
                <a:uFillTx/>
                <a:latin typeface="Arial"/>
                <a:ea typeface="+mn-ea"/>
                <a:cs typeface="Arial"/>
              </a:rPr>
              <a:t> </a:t>
            </a:r>
            <a:r>
              <a:rPr kumimoji="0" sz="1100" b="0" i="0" u="none" strike="noStrike" kern="1200" cap="none" spc="0" normalizeH="0" baseline="0" noProof="0" dirty="0">
                <a:ln>
                  <a:noFill/>
                </a:ln>
                <a:solidFill>
                  <a:srgbClr val="000000"/>
                </a:solidFill>
                <a:effectLst/>
                <a:uLnTx/>
                <a:uFillTx/>
                <a:latin typeface="Arial"/>
                <a:ea typeface="+mn-ea"/>
                <a:cs typeface="Arial"/>
              </a:rPr>
              <a:t>occupation</a:t>
            </a:r>
            <a:r>
              <a:rPr kumimoji="0" sz="1100" b="0" i="0" u="none" strike="noStrike" kern="1200" cap="none" spc="-20" normalizeH="0" baseline="0" noProof="0" dirty="0">
                <a:ln>
                  <a:noFill/>
                </a:ln>
                <a:solidFill>
                  <a:srgbClr val="000000"/>
                </a:solidFill>
                <a:effectLst/>
                <a:uLnTx/>
                <a:uFillTx/>
                <a:latin typeface="Arial"/>
                <a:ea typeface="+mn-ea"/>
                <a:cs typeface="Arial"/>
              </a:rPr>
              <a:t> </a:t>
            </a:r>
            <a:r>
              <a:rPr kumimoji="0" sz="1100" b="0" i="0" u="none" strike="noStrike" kern="1200" cap="none" spc="0" normalizeH="0" baseline="0" noProof="0" dirty="0">
                <a:ln>
                  <a:noFill/>
                </a:ln>
                <a:solidFill>
                  <a:srgbClr val="000000"/>
                </a:solidFill>
                <a:effectLst/>
                <a:uLnTx/>
                <a:uFillTx/>
                <a:latin typeface="Arial"/>
                <a:ea typeface="+mn-ea"/>
                <a:cs typeface="Arial"/>
              </a:rPr>
              <a:t>basis</a:t>
            </a:r>
            <a:r>
              <a:rPr kumimoji="0" sz="1100" b="0" i="0" u="none" strike="noStrike" kern="1200" cap="none" spc="-25" normalizeH="0" baseline="0" noProof="0" dirty="0">
                <a:ln>
                  <a:noFill/>
                </a:ln>
                <a:solidFill>
                  <a:srgbClr val="000000"/>
                </a:solidFill>
                <a:effectLst/>
                <a:uLnTx/>
                <a:uFillTx/>
                <a:latin typeface="Arial"/>
                <a:ea typeface="+mn-ea"/>
                <a:cs typeface="Arial"/>
              </a:rPr>
              <a:t> </a:t>
            </a:r>
            <a:r>
              <a:rPr kumimoji="0" sz="1100" b="0" i="0" u="none" strike="noStrike" kern="1200" cap="none" spc="0" normalizeH="0" baseline="0" noProof="0" dirty="0">
                <a:ln>
                  <a:noFill/>
                </a:ln>
                <a:solidFill>
                  <a:srgbClr val="000000"/>
                </a:solidFill>
                <a:effectLst/>
                <a:uLnTx/>
                <a:uFillTx/>
                <a:latin typeface="Arial"/>
                <a:ea typeface="+mn-ea"/>
                <a:cs typeface="Arial"/>
              </a:rPr>
              <a:t>after</a:t>
            </a:r>
            <a:r>
              <a:rPr kumimoji="0" sz="1100" b="0" i="0" u="none" strike="noStrike" kern="1200" cap="none" spc="-50" normalizeH="0" baseline="0" noProof="0" dirty="0">
                <a:ln>
                  <a:noFill/>
                </a:ln>
                <a:solidFill>
                  <a:srgbClr val="000000"/>
                </a:solidFill>
                <a:effectLst/>
                <a:uLnTx/>
                <a:uFillTx/>
                <a:latin typeface="Arial"/>
                <a:ea typeface="+mn-ea"/>
                <a:cs typeface="Arial"/>
              </a:rPr>
              <a:t> </a:t>
            </a:r>
            <a:r>
              <a:rPr kumimoji="0" sz="1100" b="0" i="0" u="none" strike="noStrike" kern="1200" cap="none" spc="0" normalizeH="0" baseline="0" noProof="0" dirty="0">
                <a:ln>
                  <a:noFill/>
                </a:ln>
                <a:solidFill>
                  <a:srgbClr val="000000"/>
                </a:solidFill>
                <a:effectLst/>
                <a:uLnTx/>
                <a:uFillTx/>
                <a:latin typeface="Arial"/>
                <a:ea typeface="+mn-ea"/>
                <a:cs typeface="Arial"/>
              </a:rPr>
              <a:t>24</a:t>
            </a:r>
            <a:r>
              <a:rPr kumimoji="0" sz="1100" b="0" i="0" u="none" strike="noStrike" kern="1200" cap="none" spc="-25" normalizeH="0" baseline="0" noProof="0" dirty="0">
                <a:ln>
                  <a:noFill/>
                </a:ln>
                <a:solidFill>
                  <a:srgbClr val="000000"/>
                </a:solidFill>
                <a:effectLst/>
                <a:uLnTx/>
                <a:uFillTx/>
                <a:latin typeface="Arial"/>
                <a:ea typeface="+mn-ea"/>
                <a:cs typeface="Arial"/>
              </a:rPr>
              <a:t> </a:t>
            </a:r>
            <a:r>
              <a:rPr kumimoji="0" sz="1100" b="0" i="0" u="none" strike="noStrike" kern="1200" cap="none" spc="-10" normalizeH="0" baseline="0" noProof="0" dirty="0">
                <a:ln>
                  <a:noFill/>
                </a:ln>
                <a:solidFill>
                  <a:srgbClr val="000000"/>
                </a:solidFill>
                <a:effectLst/>
                <a:uLnTx/>
                <a:uFillTx/>
                <a:latin typeface="Arial"/>
                <a:ea typeface="+mn-ea"/>
                <a:cs typeface="Arial"/>
              </a:rPr>
              <a:t>months.</a:t>
            </a:r>
            <a:endParaRPr kumimoji="0"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20" name="object 23">
            <a:extLst>
              <a:ext uri="{FF2B5EF4-FFF2-40B4-BE49-F238E27FC236}">
                <a16:creationId xmlns:a16="http://schemas.microsoft.com/office/drawing/2014/main" id="{60EC3014-03B1-087C-0E73-057391BE3821}"/>
              </a:ext>
            </a:extLst>
          </p:cNvPr>
          <p:cNvSpPr txBox="1"/>
          <p:nvPr/>
        </p:nvSpPr>
        <p:spPr>
          <a:xfrm>
            <a:off x="1032933" y="1597744"/>
            <a:ext cx="1000760" cy="361315"/>
          </a:xfrm>
          <a:prstGeom prst="rect">
            <a:avLst/>
          </a:prstGeom>
        </p:spPr>
        <p:txBody>
          <a:bodyPr vert="horz" wrap="square" lIns="0" tIns="13335" rIns="0" bIns="0" rtlCol="0">
            <a:spAutoFit/>
          </a:bodyPr>
          <a:lstStyle/>
          <a:p>
            <a:pPr marL="0" marR="0" lvl="0" indent="0" algn="l" defTabSz="914400" rtl="0" eaLnBrk="1" fontAlgn="auto" latinLnBrk="0" hangingPunct="1">
              <a:lnSpc>
                <a:spcPct val="100000"/>
              </a:lnSpc>
              <a:spcBef>
                <a:spcPts val="105"/>
              </a:spcBef>
              <a:spcAft>
                <a:spcPts val="0"/>
              </a:spcAft>
              <a:buClrTx/>
              <a:buSzTx/>
              <a:buFontTx/>
              <a:buNone/>
              <a:tabLst/>
              <a:defRPr/>
            </a:pPr>
            <a:r>
              <a:rPr kumimoji="0" sz="1100" b="1" i="0" u="none" strike="noStrike" kern="1200" cap="none" spc="0" normalizeH="0" baseline="0" noProof="0" dirty="0">
                <a:ln>
                  <a:noFill/>
                </a:ln>
                <a:solidFill>
                  <a:srgbClr val="3C69FF"/>
                </a:solidFill>
                <a:effectLst/>
                <a:uLnTx/>
                <a:uFillTx/>
                <a:latin typeface="Arial"/>
                <a:ea typeface="+mn-ea"/>
                <a:cs typeface="Arial"/>
              </a:rPr>
              <a:t>Controls</a:t>
            </a:r>
            <a:r>
              <a:rPr kumimoji="0" sz="1100" b="1" i="0" u="none" strike="noStrike" kern="1200" cap="none" spc="-60" normalizeH="0" baseline="0" noProof="0" dirty="0">
                <a:ln>
                  <a:noFill/>
                </a:ln>
                <a:solidFill>
                  <a:srgbClr val="3C69FF"/>
                </a:solidFill>
                <a:effectLst/>
                <a:uLnTx/>
                <a:uFillTx/>
                <a:latin typeface="Arial"/>
                <a:ea typeface="+mn-ea"/>
                <a:cs typeface="Arial"/>
              </a:rPr>
              <a:t> </a:t>
            </a:r>
            <a:r>
              <a:rPr kumimoji="0" sz="1100" b="1" i="0" u="none" strike="noStrike" kern="1200" cap="none" spc="-35" normalizeH="0" baseline="0" noProof="0" dirty="0">
                <a:ln>
                  <a:noFill/>
                </a:ln>
                <a:solidFill>
                  <a:srgbClr val="3C69FF"/>
                </a:solidFill>
                <a:effectLst/>
                <a:uLnTx/>
                <a:uFillTx/>
                <a:latin typeface="Arial"/>
                <a:ea typeface="+mn-ea"/>
                <a:cs typeface="Arial"/>
              </a:rPr>
              <a:t>on </a:t>
            </a:r>
            <a:r>
              <a:rPr kumimoji="0" sz="1100" b="1" i="0" u="none" strike="noStrike" kern="1200" cap="none" spc="0" normalizeH="0" baseline="0" noProof="0" dirty="0">
                <a:ln>
                  <a:noFill/>
                </a:ln>
                <a:solidFill>
                  <a:srgbClr val="3C69FF"/>
                </a:solidFill>
                <a:effectLst/>
                <a:uLnTx/>
                <a:uFillTx/>
                <a:latin typeface="Arial"/>
                <a:ea typeface="+mn-ea"/>
                <a:cs typeface="Arial"/>
              </a:rPr>
              <a:t>benefit</a:t>
            </a:r>
            <a:r>
              <a:rPr kumimoji="0" sz="1100" b="1" i="0" u="none" strike="noStrike" kern="1200" cap="none" spc="-40" normalizeH="0" baseline="0" noProof="0" dirty="0">
                <a:ln>
                  <a:noFill/>
                </a:ln>
                <a:solidFill>
                  <a:srgbClr val="3C69FF"/>
                </a:solidFill>
                <a:effectLst/>
                <a:uLnTx/>
                <a:uFillTx/>
                <a:latin typeface="Arial"/>
                <a:ea typeface="+mn-ea"/>
                <a:cs typeface="Arial"/>
              </a:rPr>
              <a:t> </a:t>
            </a:r>
            <a:r>
              <a:rPr kumimoji="0" sz="1100" b="1" i="0" u="none" strike="noStrike" kern="1200" cap="none" spc="-10" normalizeH="0" baseline="0" noProof="0" dirty="0">
                <a:ln>
                  <a:noFill/>
                </a:ln>
                <a:solidFill>
                  <a:srgbClr val="3C69FF"/>
                </a:solidFill>
                <a:effectLst/>
                <a:uLnTx/>
                <a:uFillTx/>
                <a:latin typeface="Arial"/>
                <a:ea typeface="+mn-ea"/>
                <a:cs typeface="Arial"/>
              </a:rPr>
              <a:t>amount</a:t>
            </a:r>
            <a:endParaRPr kumimoji="0" sz="1100" b="0" i="0" u="none" strike="noStrike" kern="1200" cap="none" spc="0" normalizeH="0" baseline="0" noProof="0" dirty="0">
              <a:ln>
                <a:noFill/>
              </a:ln>
              <a:solidFill>
                <a:srgbClr val="3C69FF"/>
              </a:solidFill>
              <a:effectLst/>
              <a:uLnTx/>
              <a:uFillTx/>
              <a:latin typeface="Arial"/>
              <a:ea typeface="+mn-ea"/>
              <a:cs typeface="Arial"/>
            </a:endParaRPr>
          </a:p>
        </p:txBody>
      </p:sp>
      <p:sp>
        <p:nvSpPr>
          <p:cNvPr id="21" name="object 24">
            <a:extLst>
              <a:ext uri="{FF2B5EF4-FFF2-40B4-BE49-F238E27FC236}">
                <a16:creationId xmlns:a16="http://schemas.microsoft.com/office/drawing/2014/main" id="{467F756C-E009-83C5-01E3-01DAD34196B6}"/>
              </a:ext>
            </a:extLst>
          </p:cNvPr>
          <p:cNvSpPr txBox="1"/>
          <p:nvPr/>
        </p:nvSpPr>
        <p:spPr>
          <a:xfrm>
            <a:off x="1037301" y="4633807"/>
            <a:ext cx="3686175" cy="351378"/>
          </a:xfrm>
          <a:prstGeom prst="rect">
            <a:avLst/>
          </a:prstGeom>
        </p:spPr>
        <p:txBody>
          <a:bodyPr vert="horz" wrap="square" lIns="0" tIns="12700" rIns="0" bIns="0" rtlCol="0">
            <a:spAutoFit/>
          </a:bodyPr>
          <a:lstStyle/>
          <a:p>
            <a:pPr marL="12700" marR="2350770" lvl="0" indent="0" algn="l" defTabSz="914400" rtl="0" eaLnBrk="1" fontAlgn="auto" latinLnBrk="0" hangingPunct="1">
              <a:lnSpc>
                <a:spcPct val="100000"/>
              </a:lnSpc>
              <a:spcBef>
                <a:spcPts val="100"/>
              </a:spcBef>
              <a:spcAft>
                <a:spcPts val="0"/>
              </a:spcAft>
              <a:buClrTx/>
              <a:buSzTx/>
              <a:buFontTx/>
              <a:buNone/>
              <a:tabLst/>
              <a:defRPr/>
            </a:pPr>
            <a:r>
              <a:rPr kumimoji="0" sz="1100" b="1" i="0" u="none" strike="noStrike" kern="1200" cap="none" spc="0" normalizeH="0" baseline="0" noProof="0" dirty="0">
                <a:ln>
                  <a:noFill/>
                </a:ln>
                <a:solidFill>
                  <a:srgbClr val="3C69FF"/>
                </a:solidFill>
                <a:effectLst/>
                <a:uLnTx/>
                <a:uFillTx/>
                <a:latin typeface="Arial"/>
                <a:ea typeface="+mn-ea"/>
                <a:cs typeface="Arial"/>
              </a:rPr>
              <a:t>Controls</a:t>
            </a:r>
            <a:r>
              <a:rPr kumimoji="0" sz="1100" b="1" i="0" u="none" strike="noStrike" kern="1200" cap="none" spc="-45" normalizeH="0" baseline="0" noProof="0" dirty="0">
                <a:ln>
                  <a:noFill/>
                </a:ln>
                <a:solidFill>
                  <a:srgbClr val="3C69FF"/>
                </a:solidFill>
                <a:effectLst/>
                <a:uLnTx/>
                <a:uFillTx/>
                <a:latin typeface="Arial"/>
                <a:ea typeface="+mn-ea"/>
                <a:cs typeface="Arial"/>
              </a:rPr>
              <a:t> </a:t>
            </a:r>
            <a:r>
              <a:rPr kumimoji="0" sz="1100" b="1" i="0" u="none" strike="noStrike" kern="1200" cap="none" spc="0" normalizeH="0" baseline="0" noProof="0" dirty="0">
                <a:ln>
                  <a:noFill/>
                </a:ln>
                <a:solidFill>
                  <a:srgbClr val="3C69FF"/>
                </a:solidFill>
                <a:effectLst/>
                <a:uLnTx/>
                <a:uFillTx/>
                <a:latin typeface="Arial"/>
                <a:ea typeface="+mn-ea"/>
                <a:cs typeface="Arial"/>
              </a:rPr>
              <a:t>on</a:t>
            </a:r>
            <a:r>
              <a:rPr kumimoji="0" sz="1100" b="1" i="0" u="none" strike="noStrike" kern="1200" cap="none" spc="-30" normalizeH="0" baseline="0" noProof="0" dirty="0">
                <a:ln>
                  <a:noFill/>
                </a:ln>
                <a:solidFill>
                  <a:srgbClr val="3C69FF"/>
                </a:solidFill>
                <a:effectLst/>
                <a:uLnTx/>
                <a:uFillTx/>
                <a:latin typeface="Arial"/>
                <a:ea typeface="+mn-ea"/>
                <a:cs typeface="Arial"/>
              </a:rPr>
              <a:t> </a:t>
            </a:r>
            <a:r>
              <a:rPr kumimoji="0" sz="1100" b="1" i="0" u="none" strike="noStrike" kern="1200" cap="none" spc="-20" normalizeH="0" baseline="0" noProof="0" dirty="0">
                <a:ln>
                  <a:noFill/>
                </a:ln>
                <a:solidFill>
                  <a:srgbClr val="3C69FF"/>
                </a:solidFill>
                <a:effectLst/>
                <a:uLnTx/>
                <a:uFillTx/>
                <a:latin typeface="Arial"/>
                <a:ea typeface="+mn-ea"/>
                <a:cs typeface="Arial"/>
              </a:rPr>
              <a:t>claim </a:t>
            </a:r>
            <a:r>
              <a:rPr kumimoji="0" sz="1100" b="1" i="0" u="none" strike="noStrike" kern="1200" cap="none" spc="0" normalizeH="0" baseline="0" noProof="0" dirty="0">
                <a:ln>
                  <a:noFill/>
                </a:ln>
                <a:solidFill>
                  <a:srgbClr val="3C69FF"/>
                </a:solidFill>
                <a:effectLst/>
                <a:uLnTx/>
                <a:uFillTx/>
                <a:latin typeface="Arial"/>
                <a:ea typeface="+mn-ea"/>
                <a:cs typeface="Arial"/>
              </a:rPr>
              <a:t>payment</a:t>
            </a:r>
            <a:r>
              <a:rPr kumimoji="0" sz="1100" b="1" i="0" u="none" strike="noStrike" kern="1200" cap="none" spc="-20" normalizeH="0" baseline="0" noProof="0" dirty="0">
                <a:ln>
                  <a:noFill/>
                </a:ln>
                <a:solidFill>
                  <a:srgbClr val="3C69FF"/>
                </a:solidFill>
                <a:effectLst/>
                <a:uLnTx/>
                <a:uFillTx/>
                <a:latin typeface="Arial"/>
                <a:ea typeface="+mn-ea"/>
                <a:cs typeface="Arial"/>
              </a:rPr>
              <a:t> </a:t>
            </a:r>
            <a:r>
              <a:rPr kumimoji="0" sz="1100" b="1" i="0" u="none" strike="noStrike" kern="1200" cap="none" spc="0" normalizeH="0" baseline="0" noProof="0" dirty="0">
                <a:ln>
                  <a:noFill/>
                </a:ln>
                <a:solidFill>
                  <a:srgbClr val="3C69FF"/>
                </a:solidFill>
                <a:effectLst/>
                <a:uLnTx/>
                <a:uFillTx/>
                <a:latin typeface="Arial"/>
                <a:ea typeface="+mn-ea"/>
                <a:cs typeface="Arial"/>
              </a:rPr>
              <a:t>&amp;</a:t>
            </a:r>
            <a:r>
              <a:rPr kumimoji="0" sz="1100" b="1" i="0" u="none" strike="noStrike" kern="1200" cap="none" spc="-25" normalizeH="0" baseline="0" noProof="0" dirty="0">
                <a:ln>
                  <a:noFill/>
                </a:ln>
                <a:solidFill>
                  <a:srgbClr val="3C69FF"/>
                </a:solidFill>
                <a:effectLst/>
                <a:uLnTx/>
                <a:uFillTx/>
                <a:latin typeface="Arial"/>
                <a:ea typeface="+mn-ea"/>
                <a:cs typeface="Arial"/>
              </a:rPr>
              <a:t> </a:t>
            </a:r>
            <a:r>
              <a:rPr kumimoji="0" sz="1100" b="1" i="0" u="none" strike="noStrike" kern="1200" cap="none" spc="-10" normalizeH="0" baseline="0" noProof="0" dirty="0">
                <a:ln>
                  <a:noFill/>
                </a:ln>
                <a:solidFill>
                  <a:srgbClr val="3C69FF"/>
                </a:solidFill>
                <a:effectLst/>
                <a:uLnTx/>
                <a:uFillTx/>
                <a:latin typeface="Arial"/>
                <a:ea typeface="+mn-ea"/>
                <a:cs typeface="Arial"/>
              </a:rPr>
              <a:t>duration</a:t>
            </a:r>
            <a:endParaRPr kumimoji="0" sz="1100" b="0" i="0" u="none" strike="noStrike" kern="1200" cap="none" spc="0" normalizeH="0" baseline="0" noProof="0" dirty="0">
              <a:ln>
                <a:noFill/>
              </a:ln>
              <a:solidFill>
                <a:srgbClr val="3C69FF"/>
              </a:solidFill>
              <a:effectLst/>
              <a:uLnTx/>
              <a:uFillTx/>
              <a:latin typeface="Arial"/>
              <a:ea typeface="+mn-ea"/>
              <a:cs typeface="Arial"/>
            </a:endParaRPr>
          </a:p>
        </p:txBody>
      </p:sp>
      <p:sp>
        <p:nvSpPr>
          <p:cNvPr id="22" name="object 25">
            <a:extLst>
              <a:ext uri="{FF2B5EF4-FFF2-40B4-BE49-F238E27FC236}">
                <a16:creationId xmlns:a16="http://schemas.microsoft.com/office/drawing/2014/main" id="{1CD67850-037C-B2F4-0566-0DFF6314119D}"/>
              </a:ext>
            </a:extLst>
          </p:cNvPr>
          <p:cNvSpPr txBox="1"/>
          <p:nvPr/>
        </p:nvSpPr>
        <p:spPr>
          <a:xfrm>
            <a:off x="1965112" y="1729317"/>
            <a:ext cx="3056890" cy="805990"/>
          </a:xfrm>
          <a:prstGeom prst="rect">
            <a:avLst/>
          </a:prstGeom>
        </p:spPr>
        <p:txBody>
          <a:bodyPr vert="horz" wrap="square" lIns="0" tIns="13335" rIns="0" bIns="0" rtlCol="0">
            <a:spAutoFit/>
          </a:bodyPr>
          <a:lstStyle/>
          <a:p>
            <a:pPr marL="107314" marR="0" lvl="0" indent="0" algn="ctr" defTabSz="914400" rtl="0" eaLnBrk="1" fontAlgn="auto" latinLnBrk="0" hangingPunct="1">
              <a:lnSpc>
                <a:spcPct val="100000"/>
              </a:lnSpc>
              <a:spcBef>
                <a:spcPts val="105"/>
              </a:spcBef>
              <a:spcAft>
                <a:spcPts val="0"/>
              </a:spcAft>
              <a:buClrTx/>
              <a:buSzTx/>
              <a:buFontTx/>
              <a:buNone/>
              <a:tabLst/>
              <a:defRPr/>
            </a:pPr>
            <a:r>
              <a:rPr kumimoji="0" sz="1100" b="1" i="0" u="none" strike="noStrike" kern="1200" cap="none" spc="0" normalizeH="0" baseline="0" noProof="0" dirty="0">
                <a:ln>
                  <a:noFill/>
                </a:ln>
                <a:solidFill>
                  <a:srgbClr val="3C69FF"/>
                </a:solidFill>
                <a:effectLst/>
                <a:uLnTx/>
                <a:uFillTx/>
                <a:latin typeface="Arial"/>
                <a:ea typeface="+mn-ea"/>
                <a:cs typeface="Arial"/>
              </a:rPr>
              <a:t>Prior</a:t>
            </a:r>
            <a:r>
              <a:rPr kumimoji="0" sz="1100" b="1" i="0" u="none" strike="noStrike" kern="1200" cap="none" spc="-25" normalizeH="0" baseline="0" noProof="0" dirty="0">
                <a:ln>
                  <a:noFill/>
                </a:ln>
                <a:solidFill>
                  <a:srgbClr val="3C69FF"/>
                </a:solidFill>
                <a:effectLst/>
                <a:uLnTx/>
                <a:uFillTx/>
                <a:latin typeface="Arial"/>
                <a:ea typeface="+mn-ea"/>
                <a:cs typeface="Arial"/>
              </a:rPr>
              <a:t> </a:t>
            </a:r>
            <a:r>
              <a:rPr kumimoji="0" sz="1100" b="1" i="0" u="none" strike="noStrike" kern="1200" cap="none" spc="0" normalizeH="0" baseline="0" noProof="0" dirty="0">
                <a:ln>
                  <a:noFill/>
                </a:ln>
                <a:solidFill>
                  <a:srgbClr val="3C69FF"/>
                </a:solidFill>
                <a:effectLst/>
                <a:uLnTx/>
                <a:uFillTx/>
                <a:latin typeface="Arial"/>
                <a:ea typeface="+mn-ea"/>
                <a:cs typeface="Arial"/>
              </a:rPr>
              <a:t>to</a:t>
            </a:r>
            <a:r>
              <a:rPr kumimoji="0" sz="1100" b="1" i="0" u="none" strike="noStrike" kern="1200" cap="none" spc="-25" normalizeH="0" baseline="0" noProof="0" dirty="0">
                <a:ln>
                  <a:noFill/>
                </a:ln>
                <a:solidFill>
                  <a:srgbClr val="3C69FF"/>
                </a:solidFill>
                <a:effectLst/>
                <a:uLnTx/>
                <a:uFillTx/>
                <a:latin typeface="Arial"/>
                <a:ea typeface="+mn-ea"/>
                <a:cs typeface="Arial"/>
              </a:rPr>
              <a:t> </a:t>
            </a:r>
            <a:r>
              <a:rPr kumimoji="0" sz="1100" b="1" i="0" u="none" strike="noStrike" kern="1200" cap="none" spc="-20" normalizeH="0" baseline="0" noProof="0" dirty="0">
                <a:ln>
                  <a:noFill/>
                </a:ln>
                <a:solidFill>
                  <a:srgbClr val="3C69FF"/>
                </a:solidFill>
                <a:effectLst/>
                <a:uLnTx/>
                <a:uFillTx/>
                <a:latin typeface="Arial"/>
                <a:ea typeface="+mn-ea"/>
                <a:cs typeface="Arial"/>
              </a:rPr>
              <a:t>2021</a:t>
            </a:r>
            <a:endParaRPr kumimoji="0" lang="en-US" sz="1100" b="1" i="0" u="none" strike="noStrike" kern="1200" cap="none" spc="-20" normalizeH="0" baseline="0" noProof="0" dirty="0">
              <a:ln>
                <a:noFill/>
              </a:ln>
              <a:solidFill>
                <a:srgbClr val="3C69FF"/>
              </a:solidFill>
              <a:effectLst/>
              <a:uLnTx/>
              <a:uFillTx/>
              <a:latin typeface="Arial"/>
              <a:ea typeface="+mn-ea"/>
              <a:cs typeface="Arial"/>
            </a:endParaRPr>
          </a:p>
          <a:p>
            <a:pPr marL="107314" marR="0" lvl="0" indent="0" algn="ctr" defTabSz="914400" rtl="0" eaLnBrk="1" fontAlgn="auto" latinLnBrk="0" hangingPunct="1">
              <a:lnSpc>
                <a:spcPct val="100000"/>
              </a:lnSpc>
              <a:spcBef>
                <a:spcPts val="105"/>
              </a:spcBef>
              <a:spcAft>
                <a:spcPts val="0"/>
              </a:spcAft>
              <a:buClrTx/>
              <a:buSzTx/>
              <a:buFontTx/>
              <a:buNone/>
              <a:tabLst/>
              <a:defRPr/>
            </a:pPr>
            <a:endParaRPr kumimoji="0" sz="1100" b="0" i="0" u="none" strike="noStrike" kern="1200" cap="none" spc="0" normalizeH="0" baseline="0" noProof="0" dirty="0">
              <a:ln>
                <a:noFill/>
              </a:ln>
              <a:solidFill>
                <a:srgbClr val="000000"/>
              </a:solidFill>
              <a:effectLst/>
              <a:uLnTx/>
              <a:uFillTx/>
              <a:latin typeface="Arial"/>
              <a:ea typeface="+mn-ea"/>
              <a:cs typeface="Arial"/>
            </a:endParaRPr>
          </a:p>
          <a:p>
            <a:pPr marL="191135" marR="5080" lvl="0" indent="-179070" algn="l" defTabSz="914400" rtl="0" eaLnBrk="1" fontAlgn="auto" latinLnBrk="0" hangingPunct="1">
              <a:lnSpc>
                <a:spcPct val="100000"/>
              </a:lnSpc>
              <a:spcBef>
                <a:spcPts val="830"/>
              </a:spcBef>
              <a:spcAft>
                <a:spcPts val="0"/>
              </a:spcAft>
              <a:buClr>
                <a:srgbClr val="0080A9"/>
              </a:buClr>
              <a:buSzTx/>
              <a:buFont typeface="Wingdings 2"/>
              <a:buChar char=""/>
              <a:tabLst>
                <a:tab pos="192405" algn="l"/>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a:rPr>
              <a:t>Agreed Value % Indemnity</a:t>
            </a:r>
            <a:endParaRPr kumimoji="0" sz="1100" b="0" i="0" u="none" strike="noStrike" kern="1200" cap="none" spc="0" normalizeH="0" baseline="0" noProof="0" dirty="0">
              <a:ln>
                <a:noFill/>
              </a:ln>
              <a:solidFill>
                <a:srgbClr val="000000"/>
              </a:solidFill>
              <a:effectLst/>
              <a:uLnTx/>
              <a:uFillTx/>
              <a:latin typeface="Arial"/>
              <a:ea typeface="+mn-ea"/>
              <a:cs typeface="Arial"/>
            </a:endParaRPr>
          </a:p>
          <a:p>
            <a:pPr marL="191770" marR="0" lvl="0" indent="-179070" algn="l" defTabSz="914400" rtl="0" eaLnBrk="1" fontAlgn="auto" latinLnBrk="0" hangingPunct="1">
              <a:lnSpc>
                <a:spcPct val="100000"/>
              </a:lnSpc>
              <a:spcBef>
                <a:spcPts val="0"/>
              </a:spcBef>
              <a:spcAft>
                <a:spcPts val="0"/>
              </a:spcAft>
              <a:buClr>
                <a:srgbClr val="0080A9"/>
              </a:buClr>
              <a:buSzTx/>
              <a:buFont typeface="Wingdings 2"/>
              <a:buChar char=""/>
              <a:tabLst>
                <a:tab pos="191770" algn="l"/>
              </a:tabLst>
              <a:defRPr/>
            </a:pPr>
            <a:r>
              <a:rPr kumimoji="0" sz="1100" b="0" i="0" u="none" strike="noStrike" kern="1200" cap="none" spc="0" normalizeH="0" baseline="0" noProof="0" dirty="0">
                <a:ln>
                  <a:noFill/>
                </a:ln>
                <a:solidFill>
                  <a:srgbClr val="000000"/>
                </a:solidFill>
                <a:effectLst/>
                <a:uLnTx/>
                <a:uFillTx/>
                <a:latin typeface="Arial"/>
                <a:ea typeface="+mn-ea"/>
                <a:cs typeface="Arial"/>
              </a:rPr>
              <a:t>Income</a:t>
            </a:r>
            <a:r>
              <a:rPr kumimoji="0" sz="1100" b="0" i="0" u="none" strike="noStrike" kern="1200" cap="none" spc="-45" normalizeH="0" baseline="0" noProof="0" dirty="0">
                <a:ln>
                  <a:noFill/>
                </a:ln>
                <a:solidFill>
                  <a:srgbClr val="000000"/>
                </a:solidFill>
                <a:effectLst/>
                <a:uLnTx/>
                <a:uFillTx/>
                <a:latin typeface="Arial"/>
                <a:ea typeface="+mn-ea"/>
                <a:cs typeface="Arial"/>
              </a:rPr>
              <a:t> </a:t>
            </a:r>
            <a:r>
              <a:rPr kumimoji="0" sz="1100" b="0" i="0" u="none" strike="noStrike" kern="1200" cap="none" spc="0" normalizeH="0" baseline="0" noProof="0" dirty="0">
                <a:ln>
                  <a:noFill/>
                </a:ln>
                <a:solidFill>
                  <a:srgbClr val="000000"/>
                </a:solidFill>
                <a:effectLst/>
                <a:uLnTx/>
                <a:uFillTx/>
                <a:latin typeface="Arial"/>
                <a:ea typeface="+mn-ea"/>
                <a:cs typeface="Arial"/>
              </a:rPr>
              <a:t>is measured</a:t>
            </a:r>
            <a:r>
              <a:rPr kumimoji="0" sz="1100" b="0" i="0" u="none" strike="noStrike" kern="1200" cap="none" spc="-45" normalizeH="0" baseline="0" noProof="0" dirty="0">
                <a:ln>
                  <a:noFill/>
                </a:ln>
                <a:solidFill>
                  <a:srgbClr val="000000"/>
                </a:solidFill>
                <a:effectLst/>
                <a:uLnTx/>
                <a:uFillTx/>
                <a:latin typeface="Arial"/>
                <a:ea typeface="+mn-ea"/>
                <a:cs typeface="Arial"/>
              </a:rPr>
              <a:t> </a:t>
            </a:r>
            <a:r>
              <a:rPr kumimoji="0" sz="1100" b="0" i="0" u="none" strike="noStrike" kern="1200" cap="none" spc="0" normalizeH="0" baseline="0" noProof="0" dirty="0">
                <a:ln>
                  <a:noFill/>
                </a:ln>
                <a:solidFill>
                  <a:srgbClr val="000000"/>
                </a:solidFill>
                <a:effectLst/>
                <a:uLnTx/>
                <a:uFillTx/>
                <a:latin typeface="Arial"/>
                <a:ea typeface="+mn-ea"/>
                <a:cs typeface="Arial"/>
              </a:rPr>
              <a:t>as</a:t>
            </a:r>
            <a:r>
              <a:rPr kumimoji="0" sz="1100" b="0" i="0" u="none" strike="noStrike" kern="1200" cap="none" spc="-15" normalizeH="0" baseline="0" noProof="0" dirty="0">
                <a:ln>
                  <a:noFill/>
                </a:ln>
                <a:solidFill>
                  <a:srgbClr val="000000"/>
                </a:solidFill>
                <a:effectLst/>
                <a:uLnTx/>
                <a:uFillTx/>
                <a:latin typeface="Arial"/>
                <a:ea typeface="+mn-ea"/>
                <a:cs typeface="Arial"/>
              </a:rPr>
              <a:t> </a:t>
            </a:r>
            <a:r>
              <a:rPr kumimoji="0" sz="1100" b="0" i="0" u="none" strike="noStrike" kern="1200" cap="none" spc="0" normalizeH="0" baseline="0" noProof="0" dirty="0">
                <a:ln>
                  <a:noFill/>
                </a:ln>
                <a:solidFill>
                  <a:srgbClr val="000000"/>
                </a:solidFill>
                <a:effectLst/>
                <a:uLnTx/>
                <a:uFillTx/>
                <a:latin typeface="Arial"/>
                <a:ea typeface="+mn-ea"/>
                <a:cs typeface="Arial"/>
              </a:rPr>
              <a:t>best</a:t>
            </a:r>
            <a:r>
              <a:rPr kumimoji="0" sz="1100" b="0" i="0" u="none" strike="noStrike" kern="1200" cap="none" spc="-25" normalizeH="0" baseline="0" noProof="0" dirty="0">
                <a:ln>
                  <a:noFill/>
                </a:ln>
                <a:solidFill>
                  <a:srgbClr val="000000"/>
                </a:solidFill>
                <a:effectLst/>
                <a:uLnTx/>
                <a:uFillTx/>
                <a:latin typeface="Arial"/>
                <a:ea typeface="+mn-ea"/>
                <a:cs typeface="Arial"/>
              </a:rPr>
              <a:t> </a:t>
            </a:r>
            <a:r>
              <a:rPr kumimoji="0" sz="1100" b="0" i="0" u="none" strike="noStrike" kern="1200" cap="none" spc="0" normalizeH="0" baseline="0" noProof="0" dirty="0">
                <a:ln>
                  <a:noFill/>
                </a:ln>
                <a:solidFill>
                  <a:srgbClr val="000000"/>
                </a:solidFill>
                <a:effectLst/>
                <a:uLnTx/>
                <a:uFillTx/>
                <a:latin typeface="Arial"/>
                <a:ea typeface="+mn-ea"/>
                <a:cs typeface="Arial"/>
              </a:rPr>
              <a:t>out</a:t>
            </a:r>
            <a:r>
              <a:rPr kumimoji="0" sz="1100" b="0" i="0" u="none" strike="noStrike" kern="1200" cap="none" spc="-20" normalizeH="0" baseline="0" noProof="0" dirty="0">
                <a:ln>
                  <a:noFill/>
                </a:ln>
                <a:solidFill>
                  <a:srgbClr val="000000"/>
                </a:solidFill>
                <a:effectLst/>
                <a:uLnTx/>
                <a:uFillTx/>
                <a:latin typeface="Arial"/>
                <a:ea typeface="+mn-ea"/>
                <a:cs typeface="Arial"/>
              </a:rPr>
              <a:t> </a:t>
            </a:r>
            <a:r>
              <a:rPr kumimoji="0" sz="1100" b="0" i="0" u="none" strike="noStrike" kern="1200" cap="none" spc="0" normalizeH="0" baseline="0" noProof="0" dirty="0">
                <a:ln>
                  <a:noFill/>
                </a:ln>
                <a:solidFill>
                  <a:srgbClr val="000000"/>
                </a:solidFill>
                <a:effectLst/>
                <a:uLnTx/>
                <a:uFillTx/>
                <a:latin typeface="Arial"/>
                <a:ea typeface="+mn-ea"/>
                <a:cs typeface="Arial"/>
              </a:rPr>
              <a:t>of</a:t>
            </a:r>
            <a:r>
              <a:rPr kumimoji="0" sz="1100" b="0" i="0" u="none" strike="noStrike" kern="1200" cap="none" spc="-30" normalizeH="0" baseline="0" noProof="0" dirty="0">
                <a:ln>
                  <a:noFill/>
                </a:ln>
                <a:solidFill>
                  <a:srgbClr val="000000"/>
                </a:solidFill>
                <a:effectLst/>
                <a:uLnTx/>
                <a:uFillTx/>
                <a:latin typeface="Arial"/>
                <a:ea typeface="+mn-ea"/>
                <a:cs typeface="Arial"/>
              </a:rPr>
              <a:t> </a:t>
            </a:r>
            <a:r>
              <a:rPr kumimoji="0" sz="1100" b="0" i="0" u="none" strike="noStrike" kern="1200" cap="none" spc="0" normalizeH="0" baseline="0" noProof="0" dirty="0">
                <a:ln>
                  <a:noFill/>
                </a:ln>
                <a:solidFill>
                  <a:srgbClr val="000000"/>
                </a:solidFill>
                <a:effectLst/>
                <a:uLnTx/>
                <a:uFillTx/>
                <a:latin typeface="Arial"/>
                <a:ea typeface="+mn-ea"/>
                <a:cs typeface="Arial"/>
              </a:rPr>
              <a:t>3</a:t>
            </a:r>
            <a:r>
              <a:rPr kumimoji="0" sz="1100" b="0" i="0" u="none" strike="noStrike" kern="1200" cap="none" spc="-15" normalizeH="0" baseline="0" noProof="0" dirty="0">
                <a:ln>
                  <a:noFill/>
                </a:ln>
                <a:solidFill>
                  <a:srgbClr val="000000"/>
                </a:solidFill>
                <a:effectLst/>
                <a:uLnTx/>
                <a:uFillTx/>
                <a:latin typeface="Arial"/>
                <a:ea typeface="+mn-ea"/>
                <a:cs typeface="Arial"/>
              </a:rPr>
              <a:t> </a:t>
            </a:r>
            <a:r>
              <a:rPr kumimoji="0" sz="1100" b="0" i="0" u="none" strike="noStrike" kern="1200" cap="none" spc="-10" normalizeH="0" baseline="0" noProof="0" dirty="0">
                <a:ln>
                  <a:noFill/>
                </a:ln>
                <a:solidFill>
                  <a:srgbClr val="000000"/>
                </a:solidFill>
                <a:effectLst/>
                <a:uLnTx/>
                <a:uFillTx/>
                <a:latin typeface="Arial"/>
                <a:ea typeface="+mn-ea"/>
                <a:cs typeface="Arial"/>
              </a:rPr>
              <a:t>years.</a:t>
            </a:r>
            <a:endParaRPr kumimoji="0"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23" name="object 26">
            <a:extLst>
              <a:ext uri="{FF2B5EF4-FFF2-40B4-BE49-F238E27FC236}">
                <a16:creationId xmlns:a16="http://schemas.microsoft.com/office/drawing/2014/main" id="{ECD8DEF2-BAC5-5B63-B6E6-ED38E2DE0670}"/>
              </a:ext>
            </a:extLst>
          </p:cNvPr>
          <p:cNvSpPr txBox="1"/>
          <p:nvPr/>
        </p:nvSpPr>
        <p:spPr>
          <a:xfrm>
            <a:off x="5143923" y="1639502"/>
            <a:ext cx="3103880" cy="977191"/>
          </a:xfrm>
          <a:prstGeom prst="rect">
            <a:avLst/>
          </a:prstGeom>
        </p:spPr>
        <p:txBody>
          <a:bodyPr vert="horz" wrap="square" lIns="0" tIns="106680" rIns="0" bIns="0" rtlCol="0">
            <a:spAutoFit/>
          </a:bodyPr>
          <a:lstStyle/>
          <a:p>
            <a:pPr marL="27940" marR="0" lvl="0" indent="0" algn="ctr" defTabSz="914400" rtl="0" eaLnBrk="1" fontAlgn="auto" latinLnBrk="0" hangingPunct="1">
              <a:lnSpc>
                <a:spcPct val="100000"/>
              </a:lnSpc>
              <a:spcBef>
                <a:spcPts val="840"/>
              </a:spcBef>
              <a:spcAft>
                <a:spcPts val="0"/>
              </a:spcAft>
              <a:buClrTx/>
              <a:buSzTx/>
              <a:buFontTx/>
              <a:buNone/>
              <a:tabLst/>
              <a:defRPr/>
            </a:pPr>
            <a:r>
              <a:rPr kumimoji="0" sz="1100" b="1" i="0" u="none" strike="noStrike" kern="1200" cap="none" spc="0" normalizeH="0" baseline="0" noProof="0" dirty="0">
                <a:ln>
                  <a:noFill/>
                </a:ln>
                <a:solidFill>
                  <a:srgbClr val="3C69FF"/>
                </a:solidFill>
                <a:effectLst/>
                <a:uLnTx/>
                <a:uFillTx/>
                <a:latin typeface="Arial"/>
                <a:ea typeface="+mn-ea"/>
                <a:cs typeface="Arial"/>
              </a:rPr>
              <a:t>After</a:t>
            </a:r>
            <a:r>
              <a:rPr kumimoji="0" sz="1100" b="1" i="0" u="none" strike="noStrike" kern="1200" cap="none" spc="-40" normalizeH="0" baseline="0" noProof="0" dirty="0">
                <a:ln>
                  <a:noFill/>
                </a:ln>
                <a:solidFill>
                  <a:srgbClr val="3C69FF"/>
                </a:solidFill>
                <a:effectLst/>
                <a:uLnTx/>
                <a:uFillTx/>
                <a:latin typeface="Arial"/>
                <a:ea typeface="+mn-ea"/>
                <a:cs typeface="Arial"/>
              </a:rPr>
              <a:t> </a:t>
            </a:r>
            <a:r>
              <a:rPr kumimoji="0" sz="1100" b="1" i="0" u="none" strike="noStrike" kern="1200" cap="none" spc="-20" normalizeH="0" baseline="0" noProof="0" dirty="0">
                <a:ln>
                  <a:noFill/>
                </a:ln>
                <a:solidFill>
                  <a:srgbClr val="3C69FF"/>
                </a:solidFill>
                <a:effectLst/>
                <a:uLnTx/>
                <a:uFillTx/>
                <a:latin typeface="Arial"/>
                <a:ea typeface="+mn-ea"/>
                <a:cs typeface="Arial"/>
              </a:rPr>
              <a:t>2021</a:t>
            </a:r>
            <a:endParaRPr kumimoji="0" lang="en-US" sz="1100" b="1" i="0" u="none" strike="noStrike" kern="1200" cap="none" spc="-20" normalizeH="0" baseline="0" noProof="0" dirty="0">
              <a:ln>
                <a:noFill/>
              </a:ln>
              <a:solidFill>
                <a:srgbClr val="3C69FF"/>
              </a:solidFill>
              <a:effectLst/>
              <a:uLnTx/>
              <a:uFillTx/>
              <a:latin typeface="Arial"/>
              <a:ea typeface="+mn-ea"/>
              <a:cs typeface="Arial"/>
            </a:endParaRPr>
          </a:p>
          <a:p>
            <a:pPr marL="27940" marR="0" lvl="0" indent="0" algn="ctr" defTabSz="914400" rtl="0" eaLnBrk="1" fontAlgn="auto" latinLnBrk="0" hangingPunct="1">
              <a:lnSpc>
                <a:spcPct val="100000"/>
              </a:lnSpc>
              <a:spcBef>
                <a:spcPts val="840"/>
              </a:spcBef>
              <a:spcAft>
                <a:spcPts val="0"/>
              </a:spcAft>
              <a:buClrTx/>
              <a:buSzTx/>
              <a:buFontTx/>
              <a:buNone/>
              <a:tabLst/>
              <a:defRPr/>
            </a:pPr>
            <a:endParaRPr kumimoji="0" lang="en-US" sz="1100" b="1" i="0" u="none" strike="noStrike" kern="1200" cap="none" spc="-20" normalizeH="0" baseline="0" noProof="0" dirty="0">
              <a:ln>
                <a:noFill/>
              </a:ln>
              <a:solidFill>
                <a:srgbClr val="0080A9"/>
              </a:solidFill>
              <a:effectLst/>
              <a:uLnTx/>
              <a:uFillTx/>
              <a:latin typeface="Arial"/>
              <a:ea typeface="+mn-ea"/>
              <a:cs typeface="Arial"/>
            </a:endParaRPr>
          </a:p>
          <a:p>
            <a:pPr marL="193040" marR="129539" lvl="0" indent="-179070" algn="l" defTabSz="914400" rtl="0" eaLnBrk="1" fontAlgn="auto" latinLnBrk="0" hangingPunct="1">
              <a:lnSpc>
                <a:spcPct val="100000"/>
              </a:lnSpc>
              <a:spcBef>
                <a:spcPts val="745"/>
              </a:spcBef>
              <a:spcAft>
                <a:spcPts val="0"/>
              </a:spcAft>
              <a:buClr>
                <a:srgbClr val="0080A9"/>
              </a:buClr>
              <a:buSzTx/>
              <a:buFont typeface="Wingdings 2"/>
              <a:buChar char=""/>
              <a:tabLst>
                <a:tab pos="194310" algn="l"/>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a:rPr>
              <a:t>Indemnity</a:t>
            </a:r>
            <a:endParaRPr kumimoji="0" sz="1100" b="0" i="0" u="none" strike="noStrike" kern="1200" cap="none" spc="0" normalizeH="0" baseline="0" noProof="0" dirty="0">
              <a:ln>
                <a:noFill/>
              </a:ln>
              <a:solidFill>
                <a:srgbClr val="000000"/>
              </a:solidFill>
              <a:effectLst/>
              <a:uLnTx/>
              <a:uFillTx/>
              <a:latin typeface="Arial"/>
              <a:ea typeface="+mn-ea"/>
              <a:cs typeface="Arial"/>
            </a:endParaRPr>
          </a:p>
          <a:p>
            <a:pPr marL="193675" marR="0" lvl="0" indent="-179070" algn="l" defTabSz="914400" rtl="0" eaLnBrk="1" fontAlgn="auto" latinLnBrk="0" hangingPunct="1">
              <a:lnSpc>
                <a:spcPct val="100000"/>
              </a:lnSpc>
              <a:spcBef>
                <a:spcPts val="5"/>
              </a:spcBef>
              <a:spcAft>
                <a:spcPts val="0"/>
              </a:spcAft>
              <a:buClr>
                <a:srgbClr val="0080A9"/>
              </a:buClr>
              <a:buSzTx/>
              <a:buFont typeface="Wingdings 2"/>
              <a:buChar char=""/>
              <a:tabLst>
                <a:tab pos="193675" algn="l"/>
              </a:tabLst>
              <a:defRPr/>
            </a:pPr>
            <a:r>
              <a:rPr kumimoji="0" sz="1100" b="0" i="0" u="none" strike="noStrike" kern="1200" cap="none" spc="0" normalizeH="0" baseline="0" noProof="0" dirty="0">
                <a:ln>
                  <a:noFill/>
                </a:ln>
                <a:solidFill>
                  <a:srgbClr val="000000"/>
                </a:solidFill>
                <a:effectLst/>
                <a:uLnTx/>
                <a:uFillTx/>
                <a:latin typeface="Arial"/>
                <a:ea typeface="+mn-ea"/>
                <a:cs typeface="Arial"/>
              </a:rPr>
              <a:t>Income</a:t>
            </a:r>
            <a:r>
              <a:rPr kumimoji="0" sz="1100" b="0" i="0" u="none" strike="noStrike" kern="1200" cap="none" spc="-45" normalizeH="0" baseline="0" noProof="0" dirty="0">
                <a:ln>
                  <a:noFill/>
                </a:ln>
                <a:solidFill>
                  <a:srgbClr val="000000"/>
                </a:solidFill>
                <a:effectLst/>
                <a:uLnTx/>
                <a:uFillTx/>
                <a:latin typeface="Arial"/>
                <a:ea typeface="+mn-ea"/>
                <a:cs typeface="Arial"/>
              </a:rPr>
              <a:t> </a:t>
            </a:r>
            <a:r>
              <a:rPr kumimoji="0" sz="1100" b="0" i="0" u="none" strike="noStrike" kern="1200" cap="none" spc="0" normalizeH="0" baseline="0" noProof="0" dirty="0">
                <a:ln>
                  <a:noFill/>
                </a:ln>
                <a:solidFill>
                  <a:srgbClr val="000000"/>
                </a:solidFill>
                <a:effectLst/>
                <a:uLnTx/>
                <a:uFillTx/>
                <a:latin typeface="Arial"/>
                <a:ea typeface="+mn-ea"/>
                <a:cs typeface="Arial"/>
              </a:rPr>
              <a:t>is the</a:t>
            </a:r>
            <a:r>
              <a:rPr kumimoji="0" sz="1100" b="0" i="0" u="none" strike="noStrike" kern="1200" cap="none" spc="-35" normalizeH="0" baseline="0" noProof="0" dirty="0">
                <a:ln>
                  <a:noFill/>
                </a:ln>
                <a:solidFill>
                  <a:srgbClr val="000000"/>
                </a:solidFill>
                <a:effectLst/>
                <a:uLnTx/>
                <a:uFillTx/>
                <a:latin typeface="Arial"/>
                <a:ea typeface="+mn-ea"/>
                <a:cs typeface="Arial"/>
              </a:rPr>
              <a:t> </a:t>
            </a:r>
            <a:r>
              <a:rPr kumimoji="0" sz="1100" b="0" i="0" u="none" strike="noStrike" kern="1200" cap="none" spc="0" normalizeH="0" baseline="0" noProof="0" dirty="0">
                <a:ln>
                  <a:noFill/>
                </a:ln>
                <a:solidFill>
                  <a:srgbClr val="000000"/>
                </a:solidFill>
                <a:effectLst/>
                <a:uLnTx/>
                <a:uFillTx/>
                <a:latin typeface="Arial"/>
                <a:ea typeface="+mn-ea"/>
                <a:cs typeface="Arial"/>
              </a:rPr>
              <a:t>average</a:t>
            </a:r>
            <a:r>
              <a:rPr kumimoji="0" sz="1100" b="0" i="0" u="none" strike="noStrike" kern="1200" cap="none" spc="-25" normalizeH="0" baseline="0" noProof="0" dirty="0">
                <a:ln>
                  <a:noFill/>
                </a:ln>
                <a:solidFill>
                  <a:srgbClr val="000000"/>
                </a:solidFill>
                <a:effectLst/>
                <a:uLnTx/>
                <a:uFillTx/>
                <a:latin typeface="Arial"/>
                <a:ea typeface="+mn-ea"/>
                <a:cs typeface="Arial"/>
              </a:rPr>
              <a:t> </a:t>
            </a:r>
            <a:r>
              <a:rPr kumimoji="0" sz="1100" b="0" i="0" u="none" strike="noStrike" kern="1200" cap="none" spc="0" normalizeH="0" baseline="0" noProof="0" dirty="0">
                <a:ln>
                  <a:noFill/>
                </a:ln>
                <a:solidFill>
                  <a:srgbClr val="000000"/>
                </a:solidFill>
                <a:effectLst/>
                <a:uLnTx/>
                <a:uFillTx/>
                <a:latin typeface="Arial"/>
                <a:ea typeface="+mn-ea"/>
                <a:cs typeface="Arial"/>
              </a:rPr>
              <a:t>of</a:t>
            </a:r>
            <a:r>
              <a:rPr kumimoji="0" sz="1100" b="0" i="0" u="none" strike="noStrike" kern="1200" cap="none" spc="-30" normalizeH="0" baseline="0" noProof="0" dirty="0">
                <a:ln>
                  <a:noFill/>
                </a:ln>
                <a:solidFill>
                  <a:srgbClr val="000000"/>
                </a:solidFill>
                <a:effectLst/>
                <a:uLnTx/>
                <a:uFillTx/>
                <a:latin typeface="Arial"/>
                <a:ea typeface="+mn-ea"/>
                <a:cs typeface="Arial"/>
              </a:rPr>
              <a:t> </a:t>
            </a:r>
            <a:r>
              <a:rPr kumimoji="0" sz="1100" b="0" i="0" u="none" strike="noStrike" kern="1200" cap="none" spc="0" normalizeH="0" baseline="0" noProof="0" dirty="0">
                <a:ln>
                  <a:noFill/>
                </a:ln>
                <a:solidFill>
                  <a:srgbClr val="000000"/>
                </a:solidFill>
                <a:effectLst/>
                <a:uLnTx/>
                <a:uFillTx/>
                <a:latin typeface="Arial"/>
                <a:ea typeface="+mn-ea"/>
                <a:cs typeface="Arial"/>
              </a:rPr>
              <a:t>past</a:t>
            </a:r>
            <a:r>
              <a:rPr kumimoji="0" sz="1100" b="0" i="0" u="none" strike="noStrike" kern="1200" cap="none" spc="-20" normalizeH="0" baseline="0" noProof="0" dirty="0">
                <a:ln>
                  <a:noFill/>
                </a:ln>
                <a:solidFill>
                  <a:srgbClr val="000000"/>
                </a:solidFill>
                <a:effectLst/>
                <a:uLnTx/>
                <a:uFillTx/>
                <a:latin typeface="Arial"/>
                <a:ea typeface="+mn-ea"/>
                <a:cs typeface="Arial"/>
              </a:rPr>
              <a:t> </a:t>
            </a:r>
            <a:r>
              <a:rPr kumimoji="0" sz="1100" b="0" i="0" u="none" strike="noStrike" kern="1200" cap="none" spc="0" normalizeH="0" baseline="0" noProof="0" dirty="0">
                <a:ln>
                  <a:noFill/>
                </a:ln>
                <a:solidFill>
                  <a:srgbClr val="000000"/>
                </a:solidFill>
                <a:effectLst/>
                <a:uLnTx/>
                <a:uFillTx/>
                <a:latin typeface="Arial"/>
                <a:ea typeface="+mn-ea"/>
                <a:cs typeface="Arial"/>
              </a:rPr>
              <a:t>12</a:t>
            </a:r>
            <a:r>
              <a:rPr kumimoji="0" sz="1100" b="0" i="0" u="none" strike="noStrike" kern="1200" cap="none" spc="-15" normalizeH="0" baseline="0" noProof="0" dirty="0">
                <a:ln>
                  <a:noFill/>
                </a:ln>
                <a:solidFill>
                  <a:srgbClr val="000000"/>
                </a:solidFill>
                <a:effectLst/>
                <a:uLnTx/>
                <a:uFillTx/>
                <a:latin typeface="Arial"/>
                <a:ea typeface="+mn-ea"/>
                <a:cs typeface="Arial"/>
              </a:rPr>
              <a:t> </a:t>
            </a:r>
            <a:r>
              <a:rPr kumimoji="0" sz="1100" b="0" i="0" u="none" strike="noStrike" kern="1200" cap="none" spc="-10" normalizeH="0" baseline="0" noProof="0" dirty="0">
                <a:ln>
                  <a:noFill/>
                </a:ln>
                <a:solidFill>
                  <a:srgbClr val="000000"/>
                </a:solidFill>
                <a:effectLst/>
                <a:uLnTx/>
                <a:uFillTx/>
                <a:latin typeface="Arial"/>
                <a:ea typeface="+mn-ea"/>
                <a:cs typeface="Arial"/>
              </a:rPr>
              <a:t>months.</a:t>
            </a:r>
            <a:endParaRPr kumimoji="0" lang="en-US" sz="1100" b="0" i="0" u="none" strike="noStrike" kern="1200" cap="none" spc="-10" normalizeH="0" baseline="0" noProof="0" dirty="0">
              <a:ln>
                <a:noFill/>
              </a:ln>
              <a:solidFill>
                <a:srgbClr val="000000"/>
              </a:solidFill>
              <a:effectLst/>
              <a:uLnTx/>
              <a:uFillTx/>
              <a:latin typeface="Arial"/>
              <a:ea typeface="+mn-ea"/>
              <a:cs typeface="Arial"/>
            </a:endParaRPr>
          </a:p>
        </p:txBody>
      </p:sp>
      <p:sp>
        <p:nvSpPr>
          <p:cNvPr id="29" name="object 16">
            <a:extLst>
              <a:ext uri="{FF2B5EF4-FFF2-40B4-BE49-F238E27FC236}">
                <a16:creationId xmlns:a16="http://schemas.microsoft.com/office/drawing/2014/main" id="{420365E6-0F7E-0E74-6BF6-4E19CCBF82D4}"/>
              </a:ext>
            </a:extLst>
          </p:cNvPr>
          <p:cNvSpPr txBox="1"/>
          <p:nvPr/>
        </p:nvSpPr>
        <p:spPr>
          <a:xfrm>
            <a:off x="1122036" y="3867234"/>
            <a:ext cx="598805" cy="361315"/>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000000"/>
                </a:solidFill>
                <a:effectLst/>
                <a:uLnTx/>
                <a:uFillTx/>
                <a:latin typeface="Arial"/>
                <a:ea typeface="+mn-ea"/>
                <a:cs typeface="Arial"/>
              </a:rPr>
              <a:t>Offset Provision</a:t>
            </a:r>
            <a:endParaRPr kumimoji="0"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30" name="object 20">
            <a:extLst>
              <a:ext uri="{FF2B5EF4-FFF2-40B4-BE49-F238E27FC236}">
                <a16:creationId xmlns:a16="http://schemas.microsoft.com/office/drawing/2014/main" id="{24912723-D905-B58B-58DA-25E3097396A2}"/>
              </a:ext>
            </a:extLst>
          </p:cNvPr>
          <p:cNvSpPr txBox="1"/>
          <p:nvPr/>
        </p:nvSpPr>
        <p:spPr>
          <a:xfrm>
            <a:off x="1123865" y="5327862"/>
            <a:ext cx="610870" cy="361315"/>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10" normalizeH="0" baseline="0" noProof="0" dirty="0">
                <a:ln>
                  <a:noFill/>
                </a:ln>
                <a:solidFill>
                  <a:srgbClr val="000000"/>
                </a:solidFill>
                <a:effectLst/>
                <a:uLnTx/>
                <a:uFillTx/>
                <a:latin typeface="Arial"/>
                <a:ea typeface="+mn-ea"/>
                <a:cs typeface="Arial"/>
              </a:rPr>
              <a:t>Disability Definition</a:t>
            </a:r>
            <a:endParaRPr kumimoji="0"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31" name="object 8">
            <a:extLst>
              <a:ext uri="{FF2B5EF4-FFF2-40B4-BE49-F238E27FC236}">
                <a16:creationId xmlns:a16="http://schemas.microsoft.com/office/drawing/2014/main" id="{496A1898-022A-25BC-F653-17BDB5FD1FF8}"/>
              </a:ext>
            </a:extLst>
          </p:cNvPr>
          <p:cNvSpPr txBox="1"/>
          <p:nvPr/>
        </p:nvSpPr>
        <p:spPr>
          <a:xfrm>
            <a:off x="3543087" y="1230714"/>
            <a:ext cx="2162175" cy="1974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0" normalizeH="0" baseline="0" noProof="0" dirty="0">
                <a:ln>
                  <a:noFill/>
                </a:ln>
                <a:solidFill>
                  <a:srgbClr val="000000"/>
                </a:solidFill>
                <a:effectLst/>
                <a:uLnTx/>
                <a:uFillTx/>
                <a:latin typeface="Arial"/>
                <a:ea typeface="+mn-ea"/>
                <a:cs typeface="Arial"/>
              </a:rPr>
              <a:t>Key</a:t>
            </a:r>
            <a:r>
              <a:rPr kumimoji="0" sz="1200" b="1" i="0" u="none" strike="noStrike" kern="1200" cap="none" spc="-40" normalizeH="0" baseline="0" noProof="0" dirty="0">
                <a:ln>
                  <a:noFill/>
                </a:ln>
                <a:solidFill>
                  <a:srgbClr val="000000"/>
                </a:solidFill>
                <a:effectLst/>
                <a:uLnTx/>
                <a:uFillTx/>
                <a:latin typeface="Arial"/>
                <a:ea typeface="+mn-ea"/>
                <a:cs typeface="Arial"/>
              </a:rPr>
              <a:t> </a:t>
            </a:r>
            <a:r>
              <a:rPr kumimoji="0" sz="1200" b="1" i="0" u="none" strike="noStrike" kern="1200" cap="none" spc="0" normalizeH="0" baseline="0" noProof="0" dirty="0">
                <a:ln>
                  <a:noFill/>
                </a:ln>
                <a:solidFill>
                  <a:srgbClr val="000000"/>
                </a:solidFill>
                <a:effectLst/>
                <a:uLnTx/>
                <a:uFillTx/>
                <a:latin typeface="Arial"/>
                <a:ea typeface="+mn-ea"/>
                <a:cs typeface="Arial"/>
              </a:rPr>
              <a:t>changes</a:t>
            </a:r>
            <a:r>
              <a:rPr kumimoji="0" sz="1200" b="1" i="0" u="none" strike="noStrike" kern="1200" cap="none" spc="-25" normalizeH="0" baseline="0" noProof="0" dirty="0">
                <a:ln>
                  <a:noFill/>
                </a:ln>
                <a:solidFill>
                  <a:srgbClr val="000000"/>
                </a:solidFill>
                <a:effectLst/>
                <a:uLnTx/>
                <a:uFillTx/>
                <a:latin typeface="Arial"/>
                <a:ea typeface="+mn-ea"/>
                <a:cs typeface="Arial"/>
              </a:rPr>
              <a:t> </a:t>
            </a:r>
            <a:r>
              <a:rPr kumimoji="0" sz="1200" b="1" i="0" u="none" strike="noStrike" kern="1200" cap="none" spc="0" normalizeH="0" baseline="0" noProof="0" dirty="0">
                <a:ln>
                  <a:noFill/>
                </a:ln>
                <a:solidFill>
                  <a:srgbClr val="000000"/>
                </a:solidFill>
                <a:effectLst/>
                <a:uLnTx/>
                <a:uFillTx/>
                <a:latin typeface="Arial"/>
                <a:ea typeface="+mn-ea"/>
                <a:cs typeface="Arial"/>
              </a:rPr>
              <a:t>in</a:t>
            </a:r>
            <a:r>
              <a:rPr kumimoji="0" sz="1200" b="1" i="0" u="none" strike="noStrike" kern="1200" cap="none" spc="-20" normalizeH="0" baseline="0" noProof="0" dirty="0">
                <a:ln>
                  <a:noFill/>
                </a:ln>
                <a:solidFill>
                  <a:srgbClr val="000000"/>
                </a:solidFill>
                <a:effectLst/>
                <a:uLnTx/>
                <a:uFillTx/>
                <a:latin typeface="Arial"/>
                <a:ea typeface="+mn-ea"/>
                <a:cs typeface="Arial"/>
              </a:rPr>
              <a:t> </a:t>
            </a:r>
            <a:r>
              <a:rPr kumimoji="0" sz="1200" b="1" i="0" u="none" strike="noStrike" kern="1200" cap="none" spc="0" normalizeH="0" baseline="0" noProof="0" dirty="0">
                <a:ln>
                  <a:noFill/>
                </a:ln>
                <a:solidFill>
                  <a:srgbClr val="000000"/>
                </a:solidFill>
                <a:effectLst/>
                <a:uLnTx/>
                <a:uFillTx/>
                <a:latin typeface="Arial"/>
                <a:ea typeface="+mn-ea"/>
                <a:cs typeface="Arial"/>
              </a:rPr>
              <a:t>product </a:t>
            </a:r>
            <a:r>
              <a:rPr kumimoji="0" sz="1200" b="1" i="0" u="none" strike="noStrike" kern="1200" cap="none" spc="-10" normalizeH="0" baseline="0" noProof="0" dirty="0">
                <a:ln>
                  <a:noFill/>
                </a:ln>
                <a:solidFill>
                  <a:srgbClr val="000000"/>
                </a:solidFill>
                <a:effectLst/>
                <a:uLnTx/>
                <a:uFillTx/>
                <a:latin typeface="Arial"/>
                <a:ea typeface="+mn-ea"/>
                <a:cs typeface="Arial"/>
              </a:rPr>
              <a:t>rules</a:t>
            </a:r>
            <a:endParaRPr kumimoji="0"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45" name="object 32">
            <a:extLst>
              <a:ext uri="{FF2B5EF4-FFF2-40B4-BE49-F238E27FC236}">
                <a16:creationId xmlns:a16="http://schemas.microsoft.com/office/drawing/2014/main" id="{2025137F-9BF8-00B6-3102-7759211C0DF4}"/>
              </a:ext>
            </a:extLst>
          </p:cNvPr>
          <p:cNvSpPr txBox="1"/>
          <p:nvPr/>
        </p:nvSpPr>
        <p:spPr>
          <a:xfrm>
            <a:off x="9163768" y="1230714"/>
            <a:ext cx="2392427" cy="1974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Arial"/>
              </a:rPr>
              <a:t>Expected </a:t>
            </a:r>
            <a:r>
              <a:rPr lang="en-US" sz="1200" b="1" dirty="0">
                <a:solidFill>
                  <a:srgbClr val="000000"/>
                </a:solidFill>
                <a:latin typeface="Arial"/>
                <a:cs typeface="Arial"/>
              </a:rPr>
              <a:t>i</a:t>
            </a:r>
            <a:r>
              <a:rPr kumimoji="0" lang="en-US" sz="1200" b="1" i="0" u="none" strike="noStrike" kern="1200" cap="none" spc="0" normalizeH="0" baseline="0" noProof="0" dirty="0" err="1">
                <a:ln>
                  <a:noFill/>
                </a:ln>
                <a:solidFill>
                  <a:srgbClr val="000000"/>
                </a:solidFill>
                <a:effectLst/>
                <a:uLnTx/>
                <a:uFillTx/>
                <a:latin typeface="Arial"/>
                <a:ea typeface="+mn-ea"/>
                <a:cs typeface="Arial"/>
              </a:rPr>
              <a:t>mpact</a:t>
            </a:r>
            <a:r>
              <a:rPr kumimoji="0" sz="1200" b="1" i="0" u="none" strike="noStrike" kern="1200" cap="none" spc="-30" normalizeH="0" baseline="0" noProof="0" dirty="0">
                <a:ln>
                  <a:noFill/>
                </a:ln>
                <a:solidFill>
                  <a:srgbClr val="000000"/>
                </a:solidFill>
                <a:effectLst/>
                <a:uLnTx/>
                <a:uFillTx/>
                <a:latin typeface="Arial"/>
                <a:ea typeface="+mn-ea"/>
                <a:cs typeface="Arial"/>
              </a:rPr>
              <a:t> </a:t>
            </a:r>
            <a:r>
              <a:rPr kumimoji="0" sz="1200" b="1" i="0" u="none" strike="noStrike" kern="1200" cap="none" spc="0" normalizeH="0" baseline="0" noProof="0" dirty="0">
                <a:ln>
                  <a:noFill/>
                </a:ln>
                <a:solidFill>
                  <a:srgbClr val="000000"/>
                </a:solidFill>
                <a:effectLst/>
                <a:uLnTx/>
                <a:uFillTx/>
                <a:latin typeface="Arial"/>
                <a:ea typeface="+mn-ea"/>
                <a:cs typeface="Arial"/>
              </a:rPr>
              <a:t>on</a:t>
            </a:r>
            <a:r>
              <a:rPr kumimoji="0" sz="1200" b="1" i="0" u="none" strike="noStrike" kern="1200" cap="none" spc="-5" normalizeH="0" baseline="0" noProof="0" dirty="0">
                <a:ln>
                  <a:noFill/>
                </a:ln>
                <a:solidFill>
                  <a:srgbClr val="000000"/>
                </a:solidFill>
                <a:effectLst/>
                <a:uLnTx/>
                <a:uFillTx/>
                <a:latin typeface="Arial"/>
                <a:ea typeface="+mn-ea"/>
                <a:cs typeface="Arial"/>
              </a:rPr>
              <a:t> </a:t>
            </a:r>
            <a:r>
              <a:rPr kumimoji="0" sz="1200" b="1" i="0" u="none" strike="noStrike" kern="1200" cap="none" spc="-10" normalizeH="0" baseline="0" noProof="0" dirty="0">
                <a:ln>
                  <a:noFill/>
                </a:ln>
                <a:solidFill>
                  <a:srgbClr val="000000"/>
                </a:solidFill>
                <a:effectLst/>
                <a:uLnTx/>
                <a:uFillTx/>
                <a:latin typeface="Arial"/>
                <a:ea typeface="+mn-ea"/>
                <a:cs typeface="Arial"/>
              </a:rPr>
              <a:t>experience</a:t>
            </a:r>
            <a:endParaRPr kumimoji="0"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49" name="object 14">
            <a:extLst>
              <a:ext uri="{FF2B5EF4-FFF2-40B4-BE49-F238E27FC236}">
                <a16:creationId xmlns:a16="http://schemas.microsoft.com/office/drawing/2014/main" id="{05BBBE25-9074-16F6-619F-440E41F19B09}"/>
              </a:ext>
            </a:extLst>
          </p:cNvPr>
          <p:cNvSpPr txBox="1"/>
          <p:nvPr/>
        </p:nvSpPr>
        <p:spPr>
          <a:xfrm>
            <a:off x="5143923" y="3140485"/>
            <a:ext cx="2903855" cy="182742"/>
          </a:xfrm>
          <a:prstGeom prst="rect">
            <a:avLst/>
          </a:prstGeom>
        </p:spPr>
        <p:txBody>
          <a:bodyPr vert="horz" wrap="square" lIns="0" tIns="13335" rIns="0" bIns="0" rtlCol="0">
            <a:spAutoFit/>
          </a:bodyPr>
          <a:lstStyle/>
          <a:p>
            <a:pPr marL="191770" marR="0" lvl="0" indent="-179070" algn="l" defTabSz="914400" rtl="0" eaLnBrk="1" fontAlgn="auto" latinLnBrk="0" hangingPunct="1">
              <a:lnSpc>
                <a:spcPct val="100000"/>
              </a:lnSpc>
              <a:spcBef>
                <a:spcPts val="105"/>
              </a:spcBef>
              <a:spcAft>
                <a:spcPts val="0"/>
              </a:spcAft>
              <a:buClr>
                <a:srgbClr val="0080A9"/>
              </a:buClr>
              <a:buSzTx/>
              <a:buFont typeface="Wingdings 2"/>
              <a:buChar char=""/>
              <a:tabLst>
                <a:tab pos="191770" algn="l"/>
              </a:tabLst>
              <a:defRPr/>
            </a:pPr>
            <a:r>
              <a:rPr kumimoji="0" sz="1100" b="0" i="0" u="none" strike="noStrike" kern="1200" cap="none" spc="0" normalizeH="0" baseline="0" noProof="0" dirty="0">
                <a:ln>
                  <a:noFill/>
                </a:ln>
                <a:solidFill>
                  <a:srgbClr val="000000"/>
                </a:solidFill>
                <a:effectLst/>
                <a:uLnTx/>
                <a:uFillTx/>
                <a:latin typeface="Arial"/>
                <a:ea typeface="+mn-ea"/>
                <a:cs typeface="Arial"/>
              </a:rPr>
              <a:t>Monthly</a:t>
            </a:r>
            <a:r>
              <a:rPr kumimoji="0" sz="1100" b="0" i="0" u="none" strike="noStrike" kern="1200" cap="none" spc="-25" normalizeH="0" baseline="0" noProof="0" dirty="0">
                <a:ln>
                  <a:noFill/>
                </a:ln>
                <a:solidFill>
                  <a:srgbClr val="000000"/>
                </a:solidFill>
                <a:effectLst/>
                <a:uLnTx/>
                <a:uFillTx/>
                <a:latin typeface="Arial"/>
                <a:ea typeface="+mn-ea"/>
                <a:cs typeface="Arial"/>
              </a:rPr>
              <a:t> </a:t>
            </a:r>
            <a:r>
              <a:rPr kumimoji="0" sz="1100" b="0" i="0" u="none" strike="noStrike" kern="1200" cap="none" spc="0" normalizeH="0" baseline="0" noProof="0" dirty="0">
                <a:ln>
                  <a:noFill/>
                </a:ln>
                <a:solidFill>
                  <a:srgbClr val="000000"/>
                </a:solidFill>
                <a:effectLst/>
                <a:uLnTx/>
                <a:uFillTx/>
                <a:latin typeface="Arial"/>
                <a:ea typeface="+mn-ea"/>
                <a:cs typeface="Arial"/>
              </a:rPr>
              <a:t>payment</a:t>
            </a:r>
            <a:r>
              <a:rPr kumimoji="0" sz="1100" b="0" i="0" u="none" strike="noStrike" kern="1200" cap="none" spc="-35" normalizeH="0" baseline="0" noProof="0" dirty="0">
                <a:ln>
                  <a:noFill/>
                </a:ln>
                <a:solidFill>
                  <a:srgbClr val="000000"/>
                </a:solidFill>
                <a:effectLst/>
                <a:uLnTx/>
                <a:uFillTx/>
                <a:latin typeface="Arial"/>
                <a:ea typeface="+mn-ea"/>
                <a:cs typeface="Arial"/>
              </a:rPr>
              <a:t> </a:t>
            </a:r>
            <a:r>
              <a:rPr kumimoji="0" sz="1100" b="0" i="0" u="none" strike="noStrike" kern="1200" cap="none" spc="0" normalizeH="0" baseline="0" noProof="0" dirty="0">
                <a:ln>
                  <a:noFill/>
                </a:ln>
                <a:solidFill>
                  <a:srgbClr val="000000"/>
                </a:solidFill>
                <a:effectLst/>
                <a:uLnTx/>
                <a:uFillTx/>
                <a:latin typeface="Arial"/>
                <a:ea typeface="+mn-ea"/>
                <a:cs typeface="Arial"/>
              </a:rPr>
              <a:t>is</a:t>
            </a:r>
            <a:r>
              <a:rPr kumimoji="0" sz="1100" b="0" i="0" u="none" strike="noStrike" kern="1200" cap="none" spc="-15" normalizeH="0" baseline="0" noProof="0" dirty="0">
                <a:ln>
                  <a:noFill/>
                </a:ln>
                <a:solidFill>
                  <a:srgbClr val="000000"/>
                </a:solidFill>
                <a:effectLst/>
                <a:uLnTx/>
                <a:uFillTx/>
                <a:latin typeface="Arial"/>
                <a:ea typeface="+mn-ea"/>
                <a:cs typeface="Arial"/>
              </a:rPr>
              <a:t> </a:t>
            </a:r>
            <a:r>
              <a:rPr kumimoji="0" sz="1100" b="0" i="0" u="none" strike="noStrike" kern="1200" cap="none" spc="0" normalizeH="0" baseline="0" noProof="0" dirty="0">
                <a:ln>
                  <a:noFill/>
                </a:ln>
                <a:solidFill>
                  <a:srgbClr val="000000"/>
                </a:solidFill>
                <a:effectLst/>
                <a:uLnTx/>
                <a:uFillTx/>
                <a:latin typeface="Arial"/>
                <a:ea typeface="+mn-ea"/>
                <a:cs typeface="Arial"/>
              </a:rPr>
              <a:t>capped</a:t>
            </a:r>
            <a:r>
              <a:rPr kumimoji="0" sz="1100" b="0" i="0" u="none" strike="noStrike" kern="1200" cap="none" spc="-30" normalizeH="0" baseline="0" noProof="0" dirty="0">
                <a:ln>
                  <a:noFill/>
                </a:ln>
                <a:solidFill>
                  <a:srgbClr val="000000"/>
                </a:solidFill>
                <a:effectLst/>
                <a:uLnTx/>
                <a:uFillTx/>
                <a:latin typeface="Arial"/>
                <a:ea typeface="+mn-ea"/>
                <a:cs typeface="Arial"/>
              </a:rPr>
              <a:t> </a:t>
            </a:r>
            <a:r>
              <a:rPr kumimoji="0" sz="1100" b="0" i="0" u="none" strike="noStrike" kern="1200" cap="none" spc="0" normalizeH="0" baseline="0" noProof="0" dirty="0">
                <a:ln>
                  <a:noFill/>
                </a:ln>
                <a:solidFill>
                  <a:srgbClr val="000000"/>
                </a:solidFill>
                <a:effectLst/>
                <a:uLnTx/>
                <a:uFillTx/>
                <a:latin typeface="Arial"/>
                <a:ea typeface="+mn-ea"/>
                <a:cs typeface="Arial"/>
              </a:rPr>
              <a:t>at</a:t>
            </a:r>
            <a:r>
              <a:rPr kumimoji="0" sz="1100" b="0" i="0" u="none" strike="noStrike" kern="1200" cap="none" spc="-35" normalizeH="0" baseline="0" noProof="0" dirty="0">
                <a:ln>
                  <a:noFill/>
                </a:ln>
                <a:solidFill>
                  <a:srgbClr val="000000"/>
                </a:solidFill>
                <a:effectLst/>
                <a:uLnTx/>
                <a:uFillTx/>
                <a:latin typeface="Arial"/>
                <a:ea typeface="+mn-ea"/>
                <a:cs typeface="Arial"/>
              </a:rPr>
              <a:t> </a:t>
            </a:r>
            <a:r>
              <a:rPr kumimoji="0" sz="1100" b="0" i="0" u="none" strike="noStrike" kern="1200" cap="none" spc="0" normalizeH="0" baseline="0" noProof="0" dirty="0">
                <a:ln>
                  <a:noFill/>
                </a:ln>
                <a:solidFill>
                  <a:srgbClr val="000000"/>
                </a:solidFill>
                <a:effectLst/>
                <a:uLnTx/>
                <a:uFillTx/>
                <a:latin typeface="Arial"/>
                <a:ea typeface="+mn-ea"/>
                <a:cs typeface="Arial"/>
              </a:rPr>
              <a:t>7</a:t>
            </a:r>
            <a:r>
              <a:rPr kumimoji="0" lang="en-US" sz="1100" b="0" i="0" u="none" strike="noStrike" kern="1200" cap="none" spc="0" normalizeH="0" baseline="0" noProof="0" dirty="0">
                <a:ln>
                  <a:noFill/>
                </a:ln>
                <a:solidFill>
                  <a:srgbClr val="000000"/>
                </a:solidFill>
                <a:effectLst/>
                <a:uLnTx/>
                <a:uFillTx/>
                <a:latin typeface="Arial"/>
                <a:ea typeface="+mn-ea"/>
                <a:cs typeface="Arial"/>
              </a:rPr>
              <a:t>0</a:t>
            </a:r>
            <a:r>
              <a:rPr kumimoji="0" sz="1100" b="0" i="0" u="none" strike="noStrike" kern="1200" cap="none" spc="0" normalizeH="0" baseline="0" noProof="0" dirty="0">
                <a:ln>
                  <a:noFill/>
                </a:ln>
                <a:solidFill>
                  <a:srgbClr val="000000"/>
                </a:solidFill>
                <a:effectLst/>
                <a:uLnTx/>
                <a:uFillTx/>
                <a:latin typeface="Arial"/>
                <a:ea typeface="+mn-ea"/>
                <a:cs typeface="Arial"/>
              </a:rPr>
              <a:t>%</a:t>
            </a:r>
            <a:r>
              <a:rPr kumimoji="0" sz="1100" b="0" i="0" u="none" strike="noStrike" kern="1200" cap="none" spc="-40" normalizeH="0" baseline="0" noProof="0" dirty="0">
                <a:ln>
                  <a:noFill/>
                </a:ln>
                <a:solidFill>
                  <a:srgbClr val="000000"/>
                </a:solidFill>
                <a:effectLst/>
                <a:uLnTx/>
                <a:uFillTx/>
                <a:latin typeface="Arial"/>
                <a:ea typeface="+mn-ea"/>
                <a:cs typeface="Arial"/>
              </a:rPr>
              <a:t> </a:t>
            </a:r>
            <a:r>
              <a:rPr kumimoji="0" sz="1100" b="0" i="0" u="none" strike="noStrike" kern="1200" cap="none" spc="-10" normalizeH="0" baseline="0" noProof="0" dirty="0">
                <a:ln>
                  <a:noFill/>
                </a:ln>
                <a:solidFill>
                  <a:srgbClr val="000000"/>
                </a:solidFill>
                <a:effectLst/>
                <a:uLnTx/>
                <a:uFillTx/>
                <a:latin typeface="Arial"/>
                <a:ea typeface="+mn-ea"/>
                <a:cs typeface="Arial"/>
              </a:rPr>
              <a:t>income.</a:t>
            </a:r>
            <a:endParaRPr kumimoji="0"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50" name="object 14">
            <a:extLst>
              <a:ext uri="{FF2B5EF4-FFF2-40B4-BE49-F238E27FC236}">
                <a16:creationId xmlns:a16="http://schemas.microsoft.com/office/drawing/2014/main" id="{EFC7724A-780C-EE8A-0662-4A2AA3484DF7}"/>
              </a:ext>
            </a:extLst>
          </p:cNvPr>
          <p:cNvSpPr txBox="1"/>
          <p:nvPr/>
        </p:nvSpPr>
        <p:spPr>
          <a:xfrm>
            <a:off x="5143922" y="3773296"/>
            <a:ext cx="2903855" cy="521297"/>
          </a:xfrm>
          <a:prstGeom prst="rect">
            <a:avLst/>
          </a:prstGeom>
        </p:spPr>
        <p:txBody>
          <a:bodyPr vert="horz" wrap="square" lIns="0" tIns="13335" rIns="0" bIns="0" rtlCol="0">
            <a:spAutoFit/>
          </a:bodyPr>
          <a:lstStyle/>
          <a:p>
            <a:pPr marL="192405" marR="5080" lvl="0" indent="-179070" algn="l" defTabSz="914400" rtl="0" eaLnBrk="1" fontAlgn="auto" latinLnBrk="0" hangingPunct="1">
              <a:lnSpc>
                <a:spcPct val="100000"/>
              </a:lnSpc>
              <a:spcBef>
                <a:spcPts val="930"/>
              </a:spcBef>
              <a:spcAft>
                <a:spcPts val="0"/>
              </a:spcAft>
              <a:buClr>
                <a:srgbClr val="0080A9"/>
              </a:buClr>
              <a:buSzTx/>
              <a:buFont typeface="Wingdings 2"/>
              <a:buChar char=""/>
              <a:tabLst>
                <a:tab pos="193675" algn="l"/>
              </a:tabLst>
              <a:defRPr/>
            </a:pPr>
            <a:r>
              <a:rPr kumimoji="0" lang="en-US" sz="1100" b="0" i="0" u="none" strike="noStrike" kern="1200" cap="none" spc="0" normalizeH="0" baseline="0" noProof="0" dirty="0">
                <a:ln>
                  <a:noFill/>
                </a:ln>
                <a:solidFill>
                  <a:srgbClr val="000000"/>
                </a:solidFill>
                <a:effectLst/>
                <a:uLnTx/>
                <a:uFillTx/>
                <a:latin typeface="Arial"/>
                <a:ea typeface="+mn-ea"/>
                <a:cs typeface="Arial"/>
              </a:rPr>
              <a:t>Monthly</a:t>
            </a:r>
            <a:r>
              <a:rPr kumimoji="0" lang="en-US" sz="1100" b="0" i="0" u="none" strike="noStrike" kern="1200" cap="none" spc="-25" normalizeH="0" baseline="0" noProof="0" dirty="0">
                <a:ln>
                  <a:noFill/>
                </a:ln>
                <a:solidFill>
                  <a:srgbClr val="000000"/>
                </a:solidFill>
                <a:effectLst/>
                <a:uLnTx/>
                <a:uFillTx/>
                <a:latin typeface="Arial"/>
                <a:ea typeface="+mn-ea"/>
                <a:cs typeface="Arial"/>
              </a:rPr>
              <a:t> </a:t>
            </a:r>
            <a:r>
              <a:rPr kumimoji="0" lang="en-US" sz="1100" b="0" i="0" u="none" strike="noStrike" kern="1200" cap="none" spc="0" normalizeH="0" baseline="0" noProof="0" dirty="0">
                <a:ln>
                  <a:noFill/>
                </a:ln>
                <a:solidFill>
                  <a:srgbClr val="000000"/>
                </a:solidFill>
                <a:effectLst/>
                <a:uLnTx/>
                <a:uFillTx/>
                <a:latin typeface="Arial"/>
                <a:ea typeface="+mn-ea"/>
                <a:cs typeface="Arial"/>
              </a:rPr>
              <a:t>payment</a:t>
            </a:r>
            <a:r>
              <a:rPr kumimoji="0" lang="en-US" sz="1100" b="0" i="0" u="none" strike="noStrike" kern="1200" cap="none" spc="-40" normalizeH="0" baseline="0" noProof="0" dirty="0">
                <a:ln>
                  <a:noFill/>
                </a:ln>
                <a:solidFill>
                  <a:srgbClr val="000000"/>
                </a:solidFill>
                <a:effectLst/>
                <a:uLnTx/>
                <a:uFillTx/>
                <a:latin typeface="Arial"/>
                <a:ea typeface="+mn-ea"/>
                <a:cs typeface="Arial"/>
              </a:rPr>
              <a:t> </a:t>
            </a:r>
            <a:r>
              <a:rPr kumimoji="0" lang="en-US" sz="1100" b="0" i="0" u="none" strike="noStrike" kern="1200" cap="none" spc="0" normalizeH="0" baseline="0" noProof="0" dirty="0">
                <a:ln>
                  <a:noFill/>
                </a:ln>
                <a:solidFill>
                  <a:srgbClr val="000000"/>
                </a:solidFill>
                <a:effectLst/>
                <a:uLnTx/>
                <a:uFillTx/>
                <a:latin typeface="Arial"/>
                <a:ea typeface="+mn-ea"/>
                <a:cs typeface="Arial"/>
              </a:rPr>
              <a:t>is</a:t>
            </a:r>
            <a:r>
              <a:rPr kumimoji="0" lang="en-US" sz="1100" b="0" i="0" u="none" strike="noStrike" kern="1200" cap="none" spc="-15" normalizeH="0" baseline="0" noProof="0" dirty="0">
                <a:ln>
                  <a:noFill/>
                </a:ln>
                <a:solidFill>
                  <a:srgbClr val="000000"/>
                </a:solidFill>
                <a:effectLst/>
                <a:uLnTx/>
                <a:uFillTx/>
                <a:latin typeface="Arial"/>
                <a:ea typeface="+mn-ea"/>
                <a:cs typeface="Arial"/>
              </a:rPr>
              <a:t> </a:t>
            </a:r>
            <a:r>
              <a:rPr kumimoji="0" lang="en-US" sz="1100" b="0" i="0" u="none" strike="noStrike" kern="1200" cap="none" spc="0" normalizeH="0" baseline="0" noProof="0" dirty="0">
                <a:ln>
                  <a:noFill/>
                </a:ln>
                <a:solidFill>
                  <a:srgbClr val="000000"/>
                </a:solidFill>
                <a:effectLst/>
                <a:uLnTx/>
                <a:uFillTx/>
                <a:latin typeface="Arial"/>
                <a:ea typeface="+mn-ea"/>
                <a:cs typeface="Arial"/>
              </a:rPr>
              <a:t>reduced</a:t>
            </a:r>
            <a:r>
              <a:rPr kumimoji="0" lang="en-US" sz="1100" b="0" i="0" u="none" strike="noStrike" kern="1200" cap="none" spc="-45" normalizeH="0" baseline="0" noProof="0" dirty="0">
                <a:ln>
                  <a:noFill/>
                </a:ln>
                <a:solidFill>
                  <a:srgbClr val="000000"/>
                </a:solidFill>
                <a:effectLst/>
                <a:uLnTx/>
                <a:uFillTx/>
                <a:latin typeface="Arial"/>
                <a:ea typeface="+mn-ea"/>
                <a:cs typeface="Arial"/>
              </a:rPr>
              <a:t> </a:t>
            </a:r>
            <a:r>
              <a:rPr kumimoji="0" lang="en-US" sz="1100" b="0" i="0" u="none" strike="noStrike" kern="1200" cap="none" spc="0" normalizeH="0" baseline="0" noProof="0" dirty="0">
                <a:ln>
                  <a:noFill/>
                </a:ln>
                <a:solidFill>
                  <a:srgbClr val="000000"/>
                </a:solidFill>
                <a:effectLst/>
                <a:uLnTx/>
                <a:uFillTx/>
                <a:latin typeface="Arial"/>
                <a:ea typeface="+mn-ea"/>
                <a:cs typeface="Arial"/>
              </a:rPr>
              <a:t>by</a:t>
            </a:r>
            <a:r>
              <a:rPr kumimoji="0" lang="en-US" sz="1100" b="0" i="0" u="none" strike="noStrike" kern="1200" cap="none" spc="-30" normalizeH="0" baseline="0" noProof="0" dirty="0">
                <a:ln>
                  <a:noFill/>
                </a:ln>
                <a:solidFill>
                  <a:srgbClr val="000000"/>
                </a:solidFill>
                <a:effectLst/>
                <a:uLnTx/>
                <a:uFillTx/>
                <a:latin typeface="Arial"/>
                <a:ea typeface="+mn-ea"/>
                <a:cs typeface="Arial"/>
              </a:rPr>
              <a:t> </a:t>
            </a:r>
            <a:r>
              <a:rPr kumimoji="0" lang="en-US" sz="1100" b="0" i="0" u="none" strike="noStrike" kern="1200" cap="none" spc="-10" normalizeH="0" baseline="0" noProof="0" dirty="0">
                <a:ln>
                  <a:noFill/>
                </a:ln>
                <a:solidFill>
                  <a:srgbClr val="000000"/>
                </a:solidFill>
                <a:effectLst/>
                <a:uLnTx/>
                <a:uFillTx/>
                <a:latin typeface="Arial"/>
                <a:ea typeface="+mn-ea"/>
                <a:cs typeface="Arial"/>
              </a:rPr>
              <a:t>income/ compensations/</a:t>
            </a:r>
            <a:r>
              <a:rPr kumimoji="0" lang="en-US" sz="1100" b="0" i="0" u="none" strike="noStrike" kern="1200" cap="none" spc="-20" normalizeH="0" baseline="0" noProof="0" dirty="0">
                <a:ln>
                  <a:noFill/>
                </a:ln>
                <a:solidFill>
                  <a:srgbClr val="000000"/>
                </a:solidFill>
                <a:effectLst/>
                <a:uLnTx/>
                <a:uFillTx/>
                <a:latin typeface="Arial"/>
                <a:ea typeface="+mn-ea"/>
                <a:cs typeface="Arial"/>
              </a:rPr>
              <a:t> </a:t>
            </a:r>
            <a:r>
              <a:rPr kumimoji="0" lang="en-US" sz="1100" b="0" i="0" u="none" strike="noStrike" kern="1200" cap="none" spc="0" normalizeH="0" baseline="0" noProof="0" dirty="0">
                <a:ln>
                  <a:noFill/>
                </a:ln>
                <a:solidFill>
                  <a:srgbClr val="000000"/>
                </a:solidFill>
                <a:effectLst/>
                <a:uLnTx/>
                <a:uFillTx/>
                <a:latin typeface="Arial"/>
                <a:ea typeface="+mn-ea"/>
                <a:cs typeface="Arial"/>
              </a:rPr>
              <a:t>insurance payments</a:t>
            </a:r>
            <a:r>
              <a:rPr kumimoji="0" lang="en-US" sz="1100" b="0" i="0" u="none" strike="noStrike" kern="1200" cap="none" spc="-20" normalizeH="0" baseline="0" noProof="0" dirty="0">
                <a:ln>
                  <a:noFill/>
                </a:ln>
                <a:solidFill>
                  <a:srgbClr val="000000"/>
                </a:solidFill>
                <a:effectLst/>
                <a:uLnTx/>
                <a:uFillTx/>
                <a:latin typeface="Arial"/>
                <a:ea typeface="+mn-ea"/>
                <a:cs typeface="Arial"/>
              </a:rPr>
              <a:t> </a:t>
            </a:r>
            <a:r>
              <a:rPr kumimoji="0" lang="en-US" sz="1100" b="0" i="0" u="none" strike="noStrike" kern="1200" cap="none" spc="0" normalizeH="0" baseline="0" noProof="0" dirty="0">
                <a:ln>
                  <a:noFill/>
                </a:ln>
                <a:solidFill>
                  <a:srgbClr val="000000"/>
                </a:solidFill>
                <a:effectLst/>
                <a:uLnTx/>
                <a:uFillTx/>
                <a:latin typeface="Arial"/>
                <a:ea typeface="+mn-ea"/>
                <a:cs typeface="Arial"/>
              </a:rPr>
              <a:t>from</a:t>
            </a:r>
            <a:r>
              <a:rPr kumimoji="0" lang="en-US" sz="1100" b="0" i="0" u="none" strike="noStrike" kern="1200" cap="none" spc="-30" normalizeH="0" baseline="0" noProof="0" dirty="0">
                <a:ln>
                  <a:noFill/>
                </a:ln>
                <a:solidFill>
                  <a:srgbClr val="000000"/>
                </a:solidFill>
                <a:effectLst/>
                <a:uLnTx/>
                <a:uFillTx/>
                <a:latin typeface="Arial"/>
                <a:ea typeface="+mn-ea"/>
                <a:cs typeface="Arial"/>
              </a:rPr>
              <a:t> </a:t>
            </a:r>
            <a:r>
              <a:rPr kumimoji="0" lang="en-US" sz="1100" b="0" i="0" u="none" strike="noStrike" kern="1200" cap="none" spc="-25" normalizeH="0" baseline="0" noProof="0" dirty="0">
                <a:ln>
                  <a:noFill/>
                </a:ln>
                <a:solidFill>
                  <a:srgbClr val="000000"/>
                </a:solidFill>
                <a:effectLst/>
                <a:uLnTx/>
                <a:uFillTx/>
                <a:latin typeface="Arial"/>
                <a:ea typeface="+mn-ea"/>
                <a:cs typeface="Arial"/>
              </a:rPr>
              <a:t>all </a:t>
            </a:r>
            <a:r>
              <a:rPr kumimoji="0" lang="en-US" sz="1100" b="0" i="0" u="none" strike="noStrike" kern="1200" cap="none" spc="0" normalizeH="0" baseline="0" noProof="0" dirty="0">
                <a:ln>
                  <a:noFill/>
                </a:ln>
                <a:solidFill>
                  <a:srgbClr val="000000"/>
                </a:solidFill>
                <a:effectLst/>
                <a:uLnTx/>
                <a:uFillTx/>
                <a:latin typeface="Arial"/>
                <a:ea typeface="+mn-ea"/>
                <a:cs typeface="Arial"/>
              </a:rPr>
              <a:t>sources</a:t>
            </a:r>
          </a:p>
        </p:txBody>
      </p:sp>
      <p:graphicFrame>
        <p:nvGraphicFramePr>
          <p:cNvPr id="55" name="Chart 54">
            <a:extLst>
              <a:ext uri="{FF2B5EF4-FFF2-40B4-BE49-F238E27FC236}">
                <a16:creationId xmlns:a16="http://schemas.microsoft.com/office/drawing/2014/main" id="{7718000B-9FAB-BC63-6A95-8A7B23BDEB08}"/>
              </a:ext>
            </a:extLst>
          </p:cNvPr>
          <p:cNvGraphicFramePr>
            <a:graphicFrameLocks/>
          </p:cNvGraphicFramePr>
          <p:nvPr/>
        </p:nvGraphicFramePr>
        <p:xfrm>
          <a:off x="8659577" y="1925722"/>
          <a:ext cx="3400807" cy="2087478"/>
        </p:xfrm>
        <a:graphic>
          <a:graphicData uri="http://schemas.openxmlformats.org/drawingml/2006/chart">
            <c:chart xmlns:c="http://schemas.openxmlformats.org/drawingml/2006/chart" xmlns:r="http://schemas.openxmlformats.org/officeDocument/2006/relationships" r:id="rId2"/>
          </a:graphicData>
        </a:graphic>
      </p:graphicFrame>
      <p:sp>
        <p:nvSpPr>
          <p:cNvPr id="56" name="Rectangle: Rounded Corners 55">
            <a:extLst>
              <a:ext uri="{FF2B5EF4-FFF2-40B4-BE49-F238E27FC236}">
                <a16:creationId xmlns:a16="http://schemas.microsoft.com/office/drawing/2014/main" id="{598456FE-83C0-7399-995B-5FC33CCB1D96}"/>
              </a:ext>
            </a:extLst>
          </p:cNvPr>
          <p:cNvSpPr/>
          <p:nvPr/>
        </p:nvSpPr>
        <p:spPr>
          <a:xfrm>
            <a:off x="8793646" y="4151637"/>
            <a:ext cx="3090200" cy="227302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BC Oracle"/>
                <a:ea typeface="+mn-ea"/>
                <a:cs typeface="+mn-cs"/>
              </a:rPr>
              <a:t>This all results in a significant change in the claims assessment and management process</a:t>
            </a:r>
            <a:endParaRPr kumimoji="0" lang="en-AU" sz="1800" b="0" i="0" u="none" strike="noStrike" kern="1200" cap="none" spc="0" normalizeH="0" baseline="0" noProof="0" dirty="0">
              <a:ln>
                <a:noFill/>
              </a:ln>
              <a:solidFill>
                <a:srgbClr val="FFFFFF"/>
              </a:solidFill>
              <a:effectLst/>
              <a:uLnTx/>
              <a:uFillTx/>
              <a:latin typeface="ABC Oracle"/>
              <a:ea typeface="+mn-ea"/>
              <a:cs typeface="+mn-cs"/>
            </a:endParaRPr>
          </a:p>
        </p:txBody>
      </p:sp>
      <p:pic>
        <p:nvPicPr>
          <p:cNvPr id="9" name="Graphic 8" descr="Transfer with solid fill">
            <a:extLst>
              <a:ext uri="{FF2B5EF4-FFF2-40B4-BE49-F238E27FC236}">
                <a16:creationId xmlns:a16="http://schemas.microsoft.com/office/drawing/2014/main" id="{2C2569E9-F8E0-9A65-E08D-9224F1BA92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1128" y="1119926"/>
            <a:ext cx="473467" cy="473467"/>
          </a:xfrm>
          <a:prstGeom prst="rect">
            <a:avLst/>
          </a:prstGeom>
        </p:spPr>
      </p:pic>
      <p:pic>
        <p:nvPicPr>
          <p:cNvPr id="25" name="Graphic 24" descr="Presentation with bar chart with solid fill">
            <a:extLst>
              <a:ext uri="{FF2B5EF4-FFF2-40B4-BE49-F238E27FC236}">
                <a16:creationId xmlns:a16="http://schemas.microsoft.com/office/drawing/2014/main" id="{9D4CCB3F-6936-EEE6-B764-3014C6B9CA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86722" y="1041562"/>
            <a:ext cx="636959" cy="636959"/>
          </a:xfrm>
          <a:prstGeom prst="rect">
            <a:avLst/>
          </a:prstGeom>
        </p:spPr>
      </p:pic>
      <p:sp>
        <p:nvSpPr>
          <p:cNvPr id="3" name="TextBox 2">
            <a:extLst>
              <a:ext uri="{FF2B5EF4-FFF2-40B4-BE49-F238E27FC236}">
                <a16:creationId xmlns:a16="http://schemas.microsoft.com/office/drawing/2014/main" id="{15E49BA3-967F-9F85-71BC-75D2F459A635}"/>
              </a:ext>
            </a:extLst>
          </p:cNvPr>
          <p:cNvSpPr txBox="1"/>
          <p:nvPr/>
        </p:nvSpPr>
        <p:spPr>
          <a:xfrm>
            <a:off x="9798840" y="2784795"/>
            <a:ext cx="1122280" cy="369332"/>
          </a:xfrm>
          <a:prstGeom prst="rect">
            <a:avLst/>
          </a:prstGeom>
          <a:noFill/>
        </p:spPr>
        <p:txBody>
          <a:bodyPr wrap="square" rtlCol="0">
            <a:spAutoFit/>
          </a:bodyPr>
          <a:lstStyle/>
          <a:p>
            <a:r>
              <a:rPr lang="en-US" dirty="0">
                <a:solidFill>
                  <a:schemeClr val="accent1">
                    <a:lumMod val="50000"/>
                  </a:schemeClr>
                </a:solidFill>
              </a:rPr>
              <a:t>60%-70%</a:t>
            </a:r>
            <a:endParaRPr lang="en-AU" dirty="0">
              <a:solidFill>
                <a:schemeClr val="accent1">
                  <a:lumMod val="50000"/>
                </a:schemeClr>
              </a:solidFill>
            </a:endParaRPr>
          </a:p>
        </p:txBody>
      </p:sp>
    </p:spTree>
    <p:extLst>
      <p:ext uri="{BB962C8B-B14F-4D97-AF65-F5344CB8AC3E}">
        <p14:creationId xmlns:p14="http://schemas.microsoft.com/office/powerpoint/2010/main" val="193194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5" grpId="0"/>
      <p:bldGraphic spid="55" grpId="0">
        <p:bldAsOne/>
      </p:bldGraphic>
      <p:bldP spid="56"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B4099-8A86-312B-3B70-F80D315258E0}"/>
            </a:ext>
          </a:extLst>
        </p:cNvPr>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5B5005A1-970F-E3CB-6D34-9A90DD5B3FFD}"/>
              </a:ext>
            </a:extLst>
          </p:cNvPr>
          <p:cNvGraphicFramePr/>
          <p:nvPr>
            <p:extLst>
              <p:ext uri="{D42A27DB-BD31-4B8C-83A1-F6EECF244321}">
                <p14:modId xmlns:p14="http://schemas.microsoft.com/office/powerpoint/2010/main" val="538545897"/>
              </p:ext>
            </p:extLst>
          </p:nvPr>
        </p:nvGraphicFramePr>
        <p:xfrm>
          <a:off x="3126031" y="1434974"/>
          <a:ext cx="8841400" cy="4623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7">
            <a:extLst>
              <a:ext uri="{FF2B5EF4-FFF2-40B4-BE49-F238E27FC236}">
                <a16:creationId xmlns:a16="http://schemas.microsoft.com/office/drawing/2014/main" id="{2A7D5105-D551-FF45-6200-9048E41CCC0D}"/>
              </a:ext>
            </a:extLst>
          </p:cNvPr>
          <p:cNvSpPr>
            <a:spLocks noGrp="1"/>
          </p:cNvSpPr>
          <p:nvPr>
            <p:ph type="title"/>
          </p:nvPr>
        </p:nvSpPr>
        <p:spPr>
          <a:xfrm>
            <a:off x="326848" y="288389"/>
            <a:ext cx="4966121" cy="1351375"/>
          </a:xfrm>
        </p:spPr>
        <p:txBody>
          <a:bodyPr/>
          <a:lstStyle/>
          <a:p>
            <a:r>
              <a:rPr lang="en-US"/>
              <a:t>Effective claims management is critical to sustainability of IDII product</a:t>
            </a:r>
          </a:p>
        </p:txBody>
      </p:sp>
      <p:sp>
        <p:nvSpPr>
          <p:cNvPr id="4" name="Slide Number Placeholder 3">
            <a:extLst>
              <a:ext uri="{FF2B5EF4-FFF2-40B4-BE49-F238E27FC236}">
                <a16:creationId xmlns:a16="http://schemas.microsoft.com/office/drawing/2014/main" id="{494C1EC1-7A5B-BD0A-F1D7-EDBBE82DC9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5B5B5B"/>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000" b="0" i="0" u="none" strike="noStrike" kern="1200" cap="none" spc="0" normalizeH="0" baseline="0" noProof="0">
              <a:ln>
                <a:noFill/>
              </a:ln>
              <a:solidFill>
                <a:srgbClr val="5B5B5B"/>
              </a:solidFill>
              <a:effectLst/>
              <a:uLnTx/>
              <a:uFillTx/>
              <a:latin typeface="ABC Oracle Medium" panose="020B0504040202060203" pitchFamily="34" charset="77"/>
              <a:ea typeface="+mn-ea"/>
              <a:cs typeface="+mn-cs"/>
            </a:endParaRPr>
          </a:p>
        </p:txBody>
      </p:sp>
      <p:sp>
        <p:nvSpPr>
          <p:cNvPr id="2" name="Footer Placeholder 4">
            <a:extLst>
              <a:ext uri="{FF2B5EF4-FFF2-40B4-BE49-F238E27FC236}">
                <a16:creationId xmlns:a16="http://schemas.microsoft.com/office/drawing/2014/main" id="{4767F08F-868C-92D0-9837-6FE0C1ED0686}"/>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BC Oracle Medium" panose="020B0504040202060203" pitchFamily="34" charset="77"/>
                <a:ea typeface="+mn-ea"/>
                <a:cs typeface="+mn-cs"/>
              </a:rPr>
              <a:t>Presented at the 2025 All Actuaries Summit</a:t>
            </a:r>
          </a:p>
        </p:txBody>
      </p:sp>
      <p:sp>
        <p:nvSpPr>
          <p:cNvPr id="3" name="Rectangle: Rounded Corners 2">
            <a:extLst>
              <a:ext uri="{FF2B5EF4-FFF2-40B4-BE49-F238E27FC236}">
                <a16:creationId xmlns:a16="http://schemas.microsoft.com/office/drawing/2014/main" id="{20691684-27D0-9247-AE35-D3ADACF9E206}"/>
              </a:ext>
            </a:extLst>
          </p:cNvPr>
          <p:cNvSpPr/>
          <p:nvPr/>
        </p:nvSpPr>
        <p:spPr>
          <a:xfrm>
            <a:off x="326848" y="2891449"/>
            <a:ext cx="2602156" cy="1710429"/>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BC Oracle"/>
                <a:ea typeface="+mn-ea"/>
                <a:cs typeface="+mn-cs"/>
              </a:rPr>
              <a:t>Product change 1: Ongoing Business Income</a:t>
            </a:r>
            <a:endParaRPr kumimoji="0" lang="en-AU" sz="1800" b="1" i="0" u="none" strike="noStrike" kern="1200" cap="none" spc="0" normalizeH="0" baseline="0" noProof="0">
              <a:ln>
                <a:noFill/>
              </a:ln>
              <a:solidFill>
                <a:srgbClr val="FFFFFF"/>
              </a:solidFill>
              <a:effectLst/>
              <a:uLnTx/>
              <a:uFillTx/>
              <a:latin typeface="ABC Oracle"/>
              <a:ea typeface="+mn-ea"/>
              <a:cs typeface="+mn-cs"/>
            </a:endParaRPr>
          </a:p>
        </p:txBody>
      </p:sp>
    </p:spTree>
    <p:extLst>
      <p:ext uri="{BB962C8B-B14F-4D97-AF65-F5344CB8AC3E}">
        <p14:creationId xmlns:p14="http://schemas.microsoft.com/office/powerpoint/2010/main" val="994590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2C2DC-35AB-36C5-2A3E-5638C7F1ABD8}"/>
            </a:ext>
          </a:extLst>
        </p:cNvPr>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81A47CE-8066-FE93-379E-CB9F6D1C03BE}"/>
              </a:ext>
            </a:extLst>
          </p:cNvPr>
          <p:cNvGraphicFramePr/>
          <p:nvPr>
            <p:extLst>
              <p:ext uri="{D42A27DB-BD31-4B8C-83A1-F6EECF244321}">
                <p14:modId xmlns:p14="http://schemas.microsoft.com/office/powerpoint/2010/main" val="1832372378"/>
              </p:ext>
            </p:extLst>
          </p:nvPr>
        </p:nvGraphicFramePr>
        <p:xfrm>
          <a:off x="3126031" y="1434974"/>
          <a:ext cx="8841400" cy="4623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7">
            <a:extLst>
              <a:ext uri="{FF2B5EF4-FFF2-40B4-BE49-F238E27FC236}">
                <a16:creationId xmlns:a16="http://schemas.microsoft.com/office/drawing/2014/main" id="{7207222D-47E6-7B32-1F16-1CF0DE8956F7}"/>
              </a:ext>
            </a:extLst>
          </p:cNvPr>
          <p:cNvSpPr>
            <a:spLocks noGrp="1"/>
          </p:cNvSpPr>
          <p:nvPr>
            <p:ph type="title"/>
          </p:nvPr>
        </p:nvSpPr>
        <p:spPr>
          <a:xfrm>
            <a:off x="326848" y="288389"/>
            <a:ext cx="4966121" cy="1351375"/>
          </a:xfrm>
        </p:spPr>
        <p:txBody>
          <a:bodyPr/>
          <a:lstStyle/>
          <a:p>
            <a:r>
              <a:rPr lang="en-US"/>
              <a:t>Effective claims management is critical to sustainability of IDII product</a:t>
            </a:r>
          </a:p>
        </p:txBody>
      </p:sp>
      <p:sp>
        <p:nvSpPr>
          <p:cNvPr id="4" name="Slide Number Placeholder 3">
            <a:extLst>
              <a:ext uri="{FF2B5EF4-FFF2-40B4-BE49-F238E27FC236}">
                <a16:creationId xmlns:a16="http://schemas.microsoft.com/office/drawing/2014/main" id="{57371827-C610-79C4-C5E1-16BDEAE51B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5B5B5B"/>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000" b="0" i="0" u="none" strike="noStrike" kern="1200" cap="none" spc="0" normalizeH="0" baseline="0" noProof="0">
              <a:ln>
                <a:noFill/>
              </a:ln>
              <a:solidFill>
                <a:srgbClr val="5B5B5B"/>
              </a:solidFill>
              <a:effectLst/>
              <a:uLnTx/>
              <a:uFillTx/>
              <a:latin typeface="ABC Oracle Medium" panose="020B0504040202060203" pitchFamily="34" charset="77"/>
              <a:ea typeface="+mn-ea"/>
              <a:cs typeface="+mn-cs"/>
            </a:endParaRPr>
          </a:p>
        </p:txBody>
      </p:sp>
      <p:sp>
        <p:nvSpPr>
          <p:cNvPr id="2" name="Footer Placeholder 4">
            <a:extLst>
              <a:ext uri="{FF2B5EF4-FFF2-40B4-BE49-F238E27FC236}">
                <a16:creationId xmlns:a16="http://schemas.microsoft.com/office/drawing/2014/main" id="{E1C4A380-78E1-1638-1928-2AABC87729A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BC Oracle Medium" panose="020B0504040202060203" pitchFamily="34" charset="77"/>
                <a:ea typeface="+mn-ea"/>
                <a:cs typeface="+mn-cs"/>
              </a:rPr>
              <a:t>Presented at the 2025 All Actuaries Summit</a:t>
            </a:r>
          </a:p>
        </p:txBody>
      </p:sp>
      <p:sp>
        <p:nvSpPr>
          <p:cNvPr id="3" name="Rectangle: Rounded Corners 2">
            <a:extLst>
              <a:ext uri="{FF2B5EF4-FFF2-40B4-BE49-F238E27FC236}">
                <a16:creationId xmlns:a16="http://schemas.microsoft.com/office/drawing/2014/main" id="{EE78BF06-BE5B-698E-4616-FA1846A7592F}"/>
              </a:ext>
            </a:extLst>
          </p:cNvPr>
          <p:cNvSpPr/>
          <p:nvPr/>
        </p:nvSpPr>
        <p:spPr>
          <a:xfrm>
            <a:off x="326848" y="2891449"/>
            <a:ext cx="2602156" cy="1710429"/>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BC Oracle"/>
                <a:ea typeface="+mn-ea"/>
                <a:cs typeface="+mn-cs"/>
              </a:rPr>
              <a:t>Product change 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BC Oracle"/>
                <a:ea typeface="+mn-ea"/>
                <a:cs typeface="+mn-cs"/>
              </a:rPr>
              <a:t>Total Disability Definition</a:t>
            </a:r>
            <a:endParaRPr kumimoji="0" lang="en-AU" sz="1800" b="1" i="0" u="none" strike="noStrike" kern="1200" cap="none" spc="0" normalizeH="0" baseline="0" noProof="0">
              <a:ln>
                <a:noFill/>
              </a:ln>
              <a:solidFill>
                <a:srgbClr val="FFFFFF"/>
              </a:solidFill>
              <a:effectLst/>
              <a:uLnTx/>
              <a:uFillTx/>
              <a:latin typeface="ABC Oracle"/>
              <a:ea typeface="+mn-ea"/>
              <a:cs typeface="+mn-cs"/>
            </a:endParaRPr>
          </a:p>
        </p:txBody>
      </p:sp>
    </p:spTree>
    <p:extLst>
      <p:ext uri="{BB962C8B-B14F-4D97-AF65-F5344CB8AC3E}">
        <p14:creationId xmlns:p14="http://schemas.microsoft.com/office/powerpoint/2010/main" val="1513249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7F0A0-0BCC-0C71-B9A3-00E0E23EF405}"/>
            </a:ext>
          </a:extLst>
        </p:cNvPr>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7207A792-C60E-2CF7-8B93-97659AAA8C30}"/>
              </a:ext>
            </a:extLst>
          </p:cNvPr>
          <p:cNvGraphicFramePr/>
          <p:nvPr>
            <p:extLst>
              <p:ext uri="{D42A27DB-BD31-4B8C-83A1-F6EECF244321}">
                <p14:modId xmlns:p14="http://schemas.microsoft.com/office/powerpoint/2010/main" val="3082961423"/>
              </p:ext>
            </p:extLst>
          </p:nvPr>
        </p:nvGraphicFramePr>
        <p:xfrm>
          <a:off x="3126031" y="1434974"/>
          <a:ext cx="8841400" cy="4623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7">
            <a:extLst>
              <a:ext uri="{FF2B5EF4-FFF2-40B4-BE49-F238E27FC236}">
                <a16:creationId xmlns:a16="http://schemas.microsoft.com/office/drawing/2014/main" id="{6C5571B8-62E9-544D-51EC-E8CD6D521C30}"/>
              </a:ext>
            </a:extLst>
          </p:cNvPr>
          <p:cNvSpPr>
            <a:spLocks noGrp="1"/>
          </p:cNvSpPr>
          <p:nvPr>
            <p:ph type="title"/>
          </p:nvPr>
        </p:nvSpPr>
        <p:spPr>
          <a:xfrm>
            <a:off x="326848" y="288389"/>
            <a:ext cx="4966121" cy="1351375"/>
          </a:xfrm>
        </p:spPr>
        <p:txBody>
          <a:bodyPr/>
          <a:lstStyle/>
          <a:p>
            <a:r>
              <a:rPr lang="en-US"/>
              <a:t>Effective claims management is critical to sustainability of IDII product</a:t>
            </a:r>
          </a:p>
        </p:txBody>
      </p:sp>
      <p:sp>
        <p:nvSpPr>
          <p:cNvPr id="4" name="Slide Number Placeholder 3">
            <a:extLst>
              <a:ext uri="{FF2B5EF4-FFF2-40B4-BE49-F238E27FC236}">
                <a16:creationId xmlns:a16="http://schemas.microsoft.com/office/drawing/2014/main" id="{9E67A048-0092-ADFA-0250-D88F49B9FD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5B5B5B"/>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000" b="0" i="0" u="none" strike="noStrike" kern="1200" cap="none" spc="0" normalizeH="0" baseline="0" noProof="0">
              <a:ln>
                <a:noFill/>
              </a:ln>
              <a:solidFill>
                <a:srgbClr val="5B5B5B"/>
              </a:solidFill>
              <a:effectLst/>
              <a:uLnTx/>
              <a:uFillTx/>
              <a:latin typeface="ABC Oracle Medium" panose="020B0504040202060203" pitchFamily="34" charset="77"/>
              <a:ea typeface="+mn-ea"/>
              <a:cs typeface="+mn-cs"/>
            </a:endParaRPr>
          </a:p>
        </p:txBody>
      </p:sp>
      <p:sp>
        <p:nvSpPr>
          <p:cNvPr id="2" name="Footer Placeholder 4">
            <a:extLst>
              <a:ext uri="{FF2B5EF4-FFF2-40B4-BE49-F238E27FC236}">
                <a16:creationId xmlns:a16="http://schemas.microsoft.com/office/drawing/2014/main" id="{F44E3664-BD35-206C-691E-CC740C579F2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BC Oracle Medium" panose="020B0504040202060203" pitchFamily="34" charset="77"/>
                <a:ea typeface="+mn-ea"/>
                <a:cs typeface="+mn-cs"/>
              </a:rPr>
              <a:t>Presented at the 2025 All Actuaries Summit</a:t>
            </a:r>
          </a:p>
        </p:txBody>
      </p:sp>
      <p:sp>
        <p:nvSpPr>
          <p:cNvPr id="3" name="Rectangle: Rounded Corners 2">
            <a:extLst>
              <a:ext uri="{FF2B5EF4-FFF2-40B4-BE49-F238E27FC236}">
                <a16:creationId xmlns:a16="http://schemas.microsoft.com/office/drawing/2014/main" id="{848EFCD5-0206-A86F-DE7D-6CE5DA188613}"/>
              </a:ext>
            </a:extLst>
          </p:cNvPr>
          <p:cNvSpPr/>
          <p:nvPr/>
        </p:nvSpPr>
        <p:spPr>
          <a:xfrm>
            <a:off x="326848" y="2891449"/>
            <a:ext cx="2602156" cy="1710429"/>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BC Oracle"/>
                <a:ea typeface="+mn-ea"/>
                <a:cs typeface="+mn-cs"/>
              </a:rPr>
              <a:t>Product change 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BC Oracle"/>
                <a:ea typeface="+mn-ea"/>
                <a:cs typeface="+mn-cs"/>
              </a:rPr>
              <a:t>Capability Clause</a:t>
            </a:r>
            <a:endParaRPr kumimoji="0" lang="en-AU" sz="1800" b="1" i="0" u="none" strike="noStrike" kern="1200" cap="none" spc="0" normalizeH="0" baseline="0" noProof="0">
              <a:ln>
                <a:noFill/>
              </a:ln>
              <a:solidFill>
                <a:srgbClr val="FFFFFF"/>
              </a:solidFill>
              <a:effectLst/>
              <a:uLnTx/>
              <a:uFillTx/>
              <a:latin typeface="ABC Oracle"/>
              <a:ea typeface="+mn-ea"/>
              <a:cs typeface="+mn-cs"/>
            </a:endParaRPr>
          </a:p>
        </p:txBody>
      </p:sp>
    </p:spTree>
    <p:extLst>
      <p:ext uri="{BB962C8B-B14F-4D97-AF65-F5344CB8AC3E}">
        <p14:creationId xmlns:p14="http://schemas.microsoft.com/office/powerpoint/2010/main" val="3798883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D44E7-5F69-C13D-760B-F638FF8261C2}"/>
            </a:ext>
          </a:extLst>
        </p:cNvPr>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55A8B7E9-9045-93DA-5974-BEC8A3A128BF}"/>
              </a:ext>
            </a:extLst>
          </p:cNvPr>
          <p:cNvGraphicFramePr/>
          <p:nvPr>
            <p:extLst>
              <p:ext uri="{D42A27DB-BD31-4B8C-83A1-F6EECF244321}">
                <p14:modId xmlns:p14="http://schemas.microsoft.com/office/powerpoint/2010/main" val="1024292021"/>
              </p:ext>
            </p:extLst>
          </p:nvPr>
        </p:nvGraphicFramePr>
        <p:xfrm>
          <a:off x="3126031" y="1434974"/>
          <a:ext cx="8841400" cy="4623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7">
            <a:extLst>
              <a:ext uri="{FF2B5EF4-FFF2-40B4-BE49-F238E27FC236}">
                <a16:creationId xmlns:a16="http://schemas.microsoft.com/office/drawing/2014/main" id="{F4480F3C-28D4-8136-FA78-214437172566}"/>
              </a:ext>
            </a:extLst>
          </p:cNvPr>
          <p:cNvSpPr>
            <a:spLocks noGrp="1"/>
          </p:cNvSpPr>
          <p:nvPr>
            <p:ph type="title"/>
          </p:nvPr>
        </p:nvSpPr>
        <p:spPr>
          <a:xfrm>
            <a:off x="326848" y="288389"/>
            <a:ext cx="4966121" cy="1351375"/>
          </a:xfrm>
        </p:spPr>
        <p:txBody>
          <a:bodyPr/>
          <a:lstStyle/>
          <a:p>
            <a:r>
              <a:rPr lang="en-US"/>
              <a:t>Effective claims management is critical to sustainability of IDII product</a:t>
            </a:r>
          </a:p>
        </p:txBody>
      </p:sp>
      <p:sp>
        <p:nvSpPr>
          <p:cNvPr id="4" name="Slide Number Placeholder 3">
            <a:extLst>
              <a:ext uri="{FF2B5EF4-FFF2-40B4-BE49-F238E27FC236}">
                <a16:creationId xmlns:a16="http://schemas.microsoft.com/office/drawing/2014/main" id="{59B25BEC-DBE4-A46E-C2BB-D7D7D66A19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AFF56-1126-4107-9C02-BC0EFBF16431}" type="slidenum">
              <a:rPr kumimoji="0" lang="en-GB" sz="1000" b="0" i="0" u="none" strike="noStrike" kern="1200" cap="none" spc="0" normalizeH="0" baseline="0" noProof="0" smtClean="0">
                <a:ln>
                  <a:noFill/>
                </a:ln>
                <a:solidFill>
                  <a:srgbClr val="5B5B5B"/>
                </a:solidFill>
                <a:effectLst/>
                <a:uLnTx/>
                <a:uFillTx/>
                <a:latin typeface="ABC Oracle Medium" panose="020B050404020206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000" b="0" i="0" u="none" strike="noStrike" kern="1200" cap="none" spc="0" normalizeH="0" baseline="0" noProof="0">
              <a:ln>
                <a:noFill/>
              </a:ln>
              <a:solidFill>
                <a:srgbClr val="5B5B5B"/>
              </a:solidFill>
              <a:effectLst/>
              <a:uLnTx/>
              <a:uFillTx/>
              <a:latin typeface="ABC Oracle Medium" panose="020B0504040202060203" pitchFamily="34" charset="77"/>
              <a:ea typeface="+mn-ea"/>
              <a:cs typeface="+mn-cs"/>
            </a:endParaRPr>
          </a:p>
        </p:txBody>
      </p:sp>
      <p:sp>
        <p:nvSpPr>
          <p:cNvPr id="2" name="Footer Placeholder 4">
            <a:extLst>
              <a:ext uri="{FF2B5EF4-FFF2-40B4-BE49-F238E27FC236}">
                <a16:creationId xmlns:a16="http://schemas.microsoft.com/office/drawing/2014/main" id="{19A1F4A9-8821-A46A-94C9-3D0ACC79D02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BC Oracle Medium" panose="020B0504040202060203" pitchFamily="34" charset="77"/>
                <a:ea typeface="+mn-ea"/>
                <a:cs typeface="+mn-cs"/>
              </a:rPr>
              <a:t>Presented at the 2025 All Actuaries Summit</a:t>
            </a:r>
          </a:p>
        </p:txBody>
      </p:sp>
      <p:sp>
        <p:nvSpPr>
          <p:cNvPr id="3" name="Rectangle: Rounded Corners 2">
            <a:extLst>
              <a:ext uri="{FF2B5EF4-FFF2-40B4-BE49-F238E27FC236}">
                <a16:creationId xmlns:a16="http://schemas.microsoft.com/office/drawing/2014/main" id="{BFBC3B9B-7285-0572-D742-D8E1E11F8A02}"/>
              </a:ext>
            </a:extLst>
          </p:cNvPr>
          <p:cNvSpPr/>
          <p:nvPr/>
        </p:nvSpPr>
        <p:spPr>
          <a:xfrm>
            <a:off x="326848" y="2891449"/>
            <a:ext cx="2602156" cy="1710429"/>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BC Oracle"/>
                <a:ea typeface="+mn-ea"/>
                <a:cs typeface="+mn-cs"/>
              </a:rPr>
              <a:t>Product change 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BC Oracle"/>
                <a:ea typeface="+mn-ea"/>
                <a:cs typeface="+mn-cs"/>
              </a:rPr>
              <a:t>24 month Disability Definition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BC Oracle"/>
                <a:ea typeface="+mn-ea"/>
                <a:cs typeface="+mn-cs"/>
              </a:rPr>
              <a:t>Own to Any</a:t>
            </a:r>
            <a:endParaRPr kumimoji="0" lang="en-AU" sz="1800" b="1" i="0" u="none" strike="noStrike" kern="1200" cap="none" spc="0" normalizeH="0" baseline="0" noProof="0">
              <a:ln>
                <a:noFill/>
              </a:ln>
              <a:solidFill>
                <a:srgbClr val="FFFFFF"/>
              </a:solidFill>
              <a:effectLst/>
              <a:uLnTx/>
              <a:uFillTx/>
              <a:latin typeface="ABC Oracle"/>
              <a:ea typeface="+mn-ea"/>
              <a:cs typeface="+mn-cs"/>
            </a:endParaRPr>
          </a:p>
        </p:txBody>
      </p:sp>
    </p:spTree>
    <p:extLst>
      <p:ext uri="{BB962C8B-B14F-4D97-AF65-F5344CB8AC3E}">
        <p14:creationId xmlns:p14="http://schemas.microsoft.com/office/powerpoint/2010/main" val="2350987543"/>
      </p:ext>
    </p:extLst>
  </p:cSld>
  <p:clrMapOvr>
    <a:masterClrMapping/>
  </p:clrMapOvr>
</p:sld>
</file>

<file path=ppt/theme/theme1.xml><?xml version="1.0" encoding="utf-8"?>
<a:theme xmlns:a="http://schemas.openxmlformats.org/drawingml/2006/main" name="Office Theme">
  <a:themeElements>
    <a:clrScheme name="Actuaries">
      <a:dk1>
        <a:srgbClr val="000000"/>
      </a:dk1>
      <a:lt1>
        <a:srgbClr val="FFFFFF"/>
      </a:lt1>
      <a:dk2>
        <a:srgbClr val="323232"/>
      </a:dk2>
      <a:lt2>
        <a:srgbClr val="EBEBEB"/>
      </a:lt2>
      <a:accent1>
        <a:srgbClr val="3C69FF"/>
      </a:accent1>
      <a:accent2>
        <a:srgbClr val="313131"/>
      </a:accent2>
      <a:accent3>
        <a:srgbClr val="5B5B5B"/>
      </a:accent3>
      <a:accent4>
        <a:srgbClr val="838484"/>
      </a:accent4>
      <a:accent5>
        <a:srgbClr val="ADADAD"/>
      </a:accent5>
      <a:accent6>
        <a:srgbClr val="D6D6D6"/>
      </a:accent6>
      <a:hlink>
        <a:srgbClr val="0563C1"/>
      </a:hlink>
      <a:folHlink>
        <a:srgbClr val="954F72"/>
      </a:folHlink>
    </a:clrScheme>
    <a:fontScheme name="Actuaries">
      <a:majorFont>
        <a:latin typeface="ABC Oracle"/>
        <a:ea typeface=""/>
        <a:cs typeface=""/>
      </a:majorFont>
      <a:minorFont>
        <a:latin typeface="ABC Orac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9043e53-a078-4fe1-9a97-1dc890974721">
      <Value>33</Value>
      <Value>29</Value>
      <Value>24</Value>
      <Value>40</Value>
      <Value>38</Value>
      <Value>97</Value>
    </TaxCatchAll>
    <Stop_x0020_publishing xmlns="b9043e53-a078-4fe1-9a97-1dc890974721" xsi:nil="true"/>
    <Region xmlns="b9043e53-a078-4fe1-9a97-1dc890974721" xsi:nil="true"/>
    <No_x0020_Web_x0020_Index xmlns="b9043e53-a078-4fe1-9a97-1dc890974721">false</No_x0020_Web_x0020_Index>
    <Published xmlns="b9043e53-a078-4fe1-9a97-1dc890974721">false</Published>
    <Start_x0020_publishing xmlns="b9043e53-a078-4fe1-9a97-1dc890974721" xsi:nil="true"/>
    <na442cf9b07645d39bff0c316c917a88 xmlns="b9043e53-a078-4fe1-9a97-1dc890974721">
      <Terms xmlns="http://schemas.microsoft.com/office/infopath/2007/PartnerControls"/>
    </na442cf9b07645d39bff0c316c917a88>
    <Level xmlns="b9043e53-a078-4fe1-9a97-1dc890974721" xsi:nil="true"/>
    <Availability xmlns="b9043e53-a078-4fe1-9a97-1dc890974721" xsi:nil="true"/>
    <_ExtendedDescription xmlns="http://schemas.microsoft.com/sharepoint/v3">In the evolving life insurance landscape the basic principles of disability income (DI) products of insurability and indemnity have been challenged. The principles aim to maintain fairness and prevent moral hazard.
The introduction of a sustainable Individual DI product in 2021 marks a significant milestone. The new product is designed to provide long-term financial security for individuals facing disabilities, while also promoting sustainability through the product terms encouraging a return to health and work.
The quest for adequacy and sustainability is also faced by Group DI, particularly default benefits whereby member’s incomes are unknown when cover commences. Group DI insurance offsets are evolving based on changing employment dynamics and broader range of income sources.
Effective claims management is crucial to the success of any disability income product. SCOR’s Global Consumer Study references an ideal claims approach as a blend of the digital/technological experience with the human element. This presentation will talk to the challenges faced by claims assessors with the latest DI products, in particular the increased focus on assessing pre and post disability income, the ability to assess the material duties of a customer’s occupation and the ability to assess the capacity for claimants to return to work.
In addition, this session will cover the challenges relating to evolving group DI offsets features. This includes consideration of the appropriate level of default cover, expected replacement ratio, the impact of offsets and the interactions with waiting periods, benefit periods and total and partial benefits.
In a new DI product age, actuaries play a key role in ensuring sustainability of the product and industry. However, it needs a holistic approach combining technical actuarial expertise, product managers, claims assessors and underwriters working collaboratively and utilising data insights to ensure DI products truly are sustainable over the long term. Are our organisations doing this, or will we simply repeat past mistakes?</_ExtendedDescription>
    <External-link xmlns="b9043e53-a078-4fe1-9a97-1dc890974721" xsi:nil="true"/>
    <c245b723492e46feb8c242c474f81c06 xmlns="b9043e53-a078-4fe1-9a97-1dc890974721">
      <Terms xmlns="http://schemas.microsoft.com/office/infopath/2007/PartnerControls">
        <TermInfo xmlns="http://schemas.microsoft.com/office/infopath/2007/PartnerControls">
          <TermName xmlns="http://schemas.microsoft.com/office/infopath/2007/PartnerControls">Past Event</TermName>
          <TermId xmlns="http://schemas.microsoft.com/office/infopath/2007/PartnerControls">81820cd3-45f0-44e5-97c3-ef5505ffe26e</TermId>
        </TermInfo>
        <TermInfo xmlns="http://schemas.microsoft.com/office/infopath/2007/PartnerControls">
          <TermName xmlns="http://schemas.microsoft.com/office/infopath/2007/PartnerControls">All Actuaries Summit</TermName>
          <TermId xmlns="http://schemas.microsoft.com/office/infopath/2007/PartnerControls">57ed7ee8-003a-406d-a47c-605a474390f3</TermId>
        </TermInfo>
      </Terms>
    </c245b723492e46feb8c242c474f81c06>
    <lbd57a3197f24a75a016012f8260598a xmlns="b9043e53-a078-4fe1-9a97-1dc890974721">
      <Terms xmlns="http://schemas.microsoft.com/office/infopath/2007/PartnerControls">
        <TermInfo xmlns="http://schemas.microsoft.com/office/infopath/2007/PartnerControls">
          <TermName xmlns="http://schemas.microsoft.com/office/infopath/2007/PartnerControls">Life Insurance</TermName>
          <TermId xmlns="http://schemas.microsoft.com/office/infopath/2007/PartnerControls">2f4b7b7b-e853-4c23-b89a-c367646d2d02</TermId>
        </TermInfo>
      </Terms>
    </lbd57a3197f24a75a016012f8260598a>
    <ifb2a14d9ef14379a3042bde0b0232b7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82514a72-d478-4557-818e-561b0f30fbaf</TermId>
        </TermInfo>
      </Terms>
    </ifb2a14d9ef14379a3042bde0b0232b7>
    <g6881e4ce23a4b13a21acda1c762ef3b xmlns="b9043e53-a078-4fe1-9a97-1dc890974721">
      <Terms xmlns="http://schemas.microsoft.com/office/infopath/2007/PartnerControls">
        <TermInfo xmlns="http://schemas.microsoft.com/office/infopath/2007/PartnerControls">
          <TermName xmlns="http://schemas.microsoft.com/office/infopath/2007/PartnerControls">Major Events</TermName>
          <TermId xmlns="http://schemas.microsoft.com/office/infopath/2007/PartnerControls">741f9fd0-c1f0-4e98-ad79-70afc16eedf5</TermId>
        </TermInfo>
      </Terms>
    </g6881e4ce23a4b13a21acda1c762ef3b>
    <TaxCatchAllLabel xmlns="b9043e53-a078-4fe1-9a97-1dc890974721" xsi:nil="true"/>
    <Source_x0020_Document_x0020_ID xmlns="b9043e53-a078-4fe1-9a97-1dc890974721" xsi:nil="true"/>
    <Age_x0020_Group xmlns="b9043e53-a078-4fe1-9a97-1dc890974721" xsi:nil="true"/>
    <a1da6ed942364e6aa931c032ae078b9a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d40094d7-41bb-4670-ae67-14554674b2a3</TermId>
        </TermInfo>
      </Terms>
    </a1da6ed942364e6aa931c032ae078b9a>
    <CPD xmlns="b9043e53-a078-4fe1-9a97-1dc890974721">1</CPD>
    <Membership xmlns="b9043e53-a078-4fe1-9a97-1dc890974721" xsi:nil="true"/>
    <DMS_Type xmlns="b9043e53-a078-4fe1-9a97-1dc890974721" xsi:nil="true"/>
    <CMS_x0020_Document_x0020_ID xmlns="b9043e53-a078-4fe1-9a97-1dc890974721" xsi:nil="true"/>
    <Created-Date xmlns="b9043e53-a078-4fe1-9a97-1dc890974721">2025-06-12T14:00:00+00:00</Created-Date>
    <wic_System_Copyright xmlns="http://schemas.microsoft.com/sharepoint/v3/fields" xsi:nil="true"/>
    <new-release-expiry xmlns="b9043e53-a078-4fe1-9a97-1dc890974721" xsi:nil="true"/>
    <_dlc_DocId xmlns="7c09f450-3099-4ab0-9797-308ed8a26daf">CE6YYQN64SX3-786882053-16272</_dlc_DocId>
    <_dlc_DocIdUrl xmlns="7c09f450-3099-4ab0-9797-308ed8a26daf">
      <Url>https://actuaries.sharepoint.com/sites/DMS/_layouts/15/DocIdRedir.aspx?ID=CE6YYQN64SX3-786882053-16272</Url>
      <Description>CE6YYQN64SX3-786882053-16272</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MS Document" ma:contentTypeID="0x0101005B474B5874136940B1FCFFA385B6F80C00B91DFC3462D36342B5E9C63B1B6AF453" ma:contentTypeVersion="205" ma:contentTypeDescription="" ma:contentTypeScope="" ma:versionID="8c1134c8d9aea38da993f15c9e4c14b1">
  <xsd:schema xmlns:xsd="http://www.w3.org/2001/XMLSchema" xmlns:xs="http://www.w3.org/2001/XMLSchema" xmlns:p="http://schemas.microsoft.com/office/2006/metadata/properties" xmlns:ns1="http://schemas.microsoft.com/sharepoint/v3" xmlns:ns2="b9043e53-a078-4fe1-9a97-1dc890974721" xmlns:ns3="http://schemas.microsoft.com/sharepoint/v3/fields" xmlns:ns4="7c09f450-3099-4ab0-9797-308ed8a26daf" targetNamespace="http://schemas.microsoft.com/office/2006/metadata/properties" ma:root="true" ma:fieldsID="339d4051a3428176d9d511de67f9022f" ns1:_="" ns2:_="" ns3:_="" ns4:_="">
    <xsd:import namespace="http://schemas.microsoft.com/sharepoint/v3"/>
    <xsd:import namespace="b9043e53-a078-4fe1-9a97-1dc890974721"/>
    <xsd:import namespace="http://schemas.microsoft.com/sharepoint/v3/fields"/>
    <xsd:import namespace="7c09f450-3099-4ab0-9797-308ed8a26daf"/>
    <xsd:element name="properties">
      <xsd:complexType>
        <xsd:sequence>
          <xsd:element name="documentManagement">
            <xsd:complexType>
              <xsd:all>
                <xsd:element ref="ns1:_ExtendedDescription" minOccurs="0"/>
                <xsd:element ref="ns2:Source_x0020_Document_x0020_ID" minOccurs="0"/>
                <xsd:element ref="ns2:CMS_x0020_Document_x0020_ID" minOccurs="0"/>
                <xsd:element ref="ns2:Published" minOccurs="0"/>
                <xsd:element ref="ns2:Start_x0020_publishing" minOccurs="0"/>
                <xsd:element ref="ns2:Stop_x0020_publishing" minOccurs="0"/>
                <xsd:element ref="ns2:Created-Date" minOccurs="0"/>
                <xsd:element ref="ns3:wic_System_Copyright" minOccurs="0"/>
                <xsd:element ref="ns2:CPD" minOccurs="0"/>
                <xsd:element ref="ns2:Level" minOccurs="0"/>
                <xsd:element ref="ns2:Age_x0020_Group" minOccurs="0"/>
                <xsd:element ref="ns2:Availability" minOccurs="0"/>
                <xsd:element ref="ns2:External-link" minOccurs="0"/>
                <xsd:element ref="ns2:Membership" minOccurs="0"/>
                <xsd:element ref="ns2:new-release-expiry" minOccurs="0"/>
                <xsd:element ref="ns2:Region" minOccurs="0"/>
                <xsd:element ref="ns2:DMS_Type" minOccurs="0"/>
                <xsd:element ref="ns2:ifb2a14d9ef14379a3042bde0b0232b7" minOccurs="0"/>
                <xsd:element ref="ns2:na442cf9b07645d39bff0c316c917a88" minOccurs="0"/>
                <xsd:element ref="ns2:g6881e4ce23a4b13a21acda1c762ef3b" minOccurs="0"/>
                <xsd:element ref="ns2:c245b723492e46feb8c242c474f81c06" minOccurs="0"/>
                <xsd:element ref="ns2:TaxCatchAll" minOccurs="0"/>
                <xsd:element ref="ns2:TaxCatchAllLabel" minOccurs="0"/>
                <xsd:element ref="ns2:a1da6ed942364e6aa931c032ae078b9a" minOccurs="0"/>
                <xsd:element ref="ns2:lbd57a3197f24a75a016012f8260598a" minOccurs="0"/>
                <xsd:element ref="ns2:No_x0020_Web_x0020_Index"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 nillable="true" ma:displayName="Description" ma:description="DMS Description" ma:format="Dropdown"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043e53-a078-4fe1-9a97-1dc890974721" elementFormDefault="qualified">
    <xsd:import namespace="http://schemas.microsoft.com/office/2006/documentManagement/types"/>
    <xsd:import namespace="http://schemas.microsoft.com/office/infopath/2007/PartnerControls"/>
    <xsd:element name="Source_x0020_Document_x0020_ID" ma:index="3" nillable="true" ma:displayName="Source Document ID" ma:description="ID of the document in the Team Sites" ma:internalName="Source_x0020_Document_x0020_ID" ma:readOnly="false">
      <xsd:simpleType>
        <xsd:restriction base="dms:Text">
          <xsd:maxLength value="255"/>
        </xsd:restriction>
      </xsd:simpleType>
    </xsd:element>
    <xsd:element name="CMS_x0020_Document_x0020_ID" ma:index="4" nillable="true" ma:displayName="CMS Document ID" ma:description="ID of the document in CMS" ma:internalName="CMS_x0020_Document_x0020_ID" ma:readOnly="false">
      <xsd:simpleType>
        <xsd:restriction base="dms:Text">
          <xsd:maxLength value="255"/>
        </xsd:restriction>
      </xsd:simpleType>
    </xsd:element>
    <xsd:element name="Published" ma:index="5" nillable="true" ma:displayName="Published" ma:default="0" ma:hidden="true" ma:internalName="Published" ma:readOnly="false">
      <xsd:simpleType>
        <xsd:restriction base="dms:Boolean"/>
      </xsd:simpleType>
    </xsd:element>
    <xsd:element name="Start_x0020_publishing" ma:index="6" nillable="true" ma:displayName="Start publishing" ma:format="DateOnly" ma:hidden="true" ma:internalName="Start_x0020_publishing" ma:readOnly="false">
      <xsd:simpleType>
        <xsd:restriction base="dms:DateTime"/>
      </xsd:simpleType>
    </xsd:element>
    <xsd:element name="Stop_x0020_publishing" ma:index="7" nillable="true" ma:displayName="Stop publishing" ma:format="DateOnly" ma:hidden="true" ma:internalName="Stop_x0020_publishing" ma:readOnly="false">
      <xsd:simpleType>
        <xsd:restriction base="dms:DateTime"/>
      </xsd:simpleType>
    </xsd:element>
    <xsd:element name="Created-Date" ma:index="8" nillable="true" ma:displayName="Created-Date" ma:format="DateOnly" ma:internalName="Created_x002d_Date" ma:readOnly="false">
      <xsd:simpleType>
        <xsd:restriction base="dms:DateTime"/>
      </xsd:simpleType>
    </xsd:element>
    <xsd:element name="CPD" ma:index="11" nillable="true" ma:displayName="CPD" ma:decimals="2" ma:internalName="CPD" ma:readOnly="false">
      <xsd:simpleType>
        <xsd:restriction base="dms:Number"/>
      </xsd:simpleType>
    </xsd:element>
    <xsd:element name="Level" ma:index="12" nillable="true" ma:displayName="Level" ma:hidden="true" ma:internalName="Level" ma:readOnly="false">
      <xsd:simpleType>
        <xsd:restriction base="dms:Text">
          <xsd:maxLength value="255"/>
        </xsd:restriction>
      </xsd:simpleType>
    </xsd:element>
    <xsd:element name="Age_x0020_Group" ma:index="19" nillable="true" ma:displayName="Age Group" ma:format="Dropdown" ma:hidden="true" ma:internalName="Age_x0020_Group" ma:readOnly="false">
      <xsd:simpleType>
        <xsd:restriction base="dms:Text">
          <xsd:maxLength value="255"/>
        </xsd:restriction>
      </xsd:simpleType>
    </xsd:element>
    <xsd:element name="Availability" ma:index="20" nillable="true" ma:displayName="Availability" ma:hidden="true" ma:internalName="Availability" ma:readOnly="false">
      <xsd:simpleType>
        <xsd:restriction base="dms:Text">
          <xsd:maxLength value="255"/>
        </xsd:restriction>
      </xsd:simpleType>
    </xsd:element>
    <xsd:element name="External-link" ma:index="21" nillable="true" ma:displayName="External-link" ma:internalName="External_x002d_link" ma:readOnly="false">
      <xsd:simpleType>
        <xsd:restriction base="dms:Text">
          <xsd:maxLength value="255"/>
        </xsd:restriction>
      </xsd:simpleType>
    </xsd:element>
    <xsd:element name="Membership" ma:index="22" nillable="true" ma:displayName="Membership" ma:internalName="Membership" ma:readOnly="false">
      <xsd:simpleType>
        <xsd:restriction base="dms:Text">
          <xsd:maxLength value="255"/>
        </xsd:restriction>
      </xsd:simpleType>
    </xsd:element>
    <xsd:element name="new-release-expiry" ma:index="23" nillable="true" ma:displayName="new-release-expiry" ma:format="DateOnly" ma:hidden="true" ma:internalName="new_x002d_release_x002d_expiry" ma:readOnly="false">
      <xsd:simpleType>
        <xsd:restriction base="dms:DateTime"/>
      </xsd:simpleType>
    </xsd:element>
    <xsd:element name="Region" ma:index="24" nillable="true" ma:displayName="Region" ma:hidden="true" ma:internalName="Region" ma:readOnly="false">
      <xsd:simpleType>
        <xsd:restriction base="dms:Text">
          <xsd:maxLength value="255"/>
        </xsd:restriction>
      </xsd:simpleType>
    </xsd:element>
    <xsd:element name="DMS_Type" ma:index="25" nillable="true" ma:displayName="DMS_Type" ma:hidden="true" ma:internalName="DMS_Type" ma:readOnly="false">
      <xsd:simpleType>
        <xsd:restriction base="dms:Text">
          <xsd:maxLength value="255"/>
        </xsd:restriction>
      </xsd:simpleType>
    </xsd:element>
    <xsd:element name="ifb2a14d9ef14379a3042bde0b0232b7" ma:index="26" nillable="true" ma:taxonomy="true" ma:internalName="ifb2a14d9ef14379a3042bde0b0232b7" ma:taxonomyFieldName="Prototype_Content_Types" ma:displayName="Content_Types" ma:readOnly="false" ma:default="" ma:fieldId="{2fb2a14d-9ef1-4379-a304-2bde0b0232b7}" ma:sspId="599de3cb-4d49-453d-b800-5d7115dc628a" ma:termSetId="8bf43160-4240-4a14-b9c4-81e260e50208" ma:anchorId="00000000-0000-0000-0000-000000000000" ma:open="false" ma:isKeyword="false">
      <xsd:complexType>
        <xsd:sequence>
          <xsd:element ref="pc:Terms" minOccurs="0" maxOccurs="1"/>
        </xsd:sequence>
      </xsd:complexType>
    </xsd:element>
    <xsd:element name="na442cf9b07645d39bff0c316c917a88" ma:index="28" nillable="true" ma:taxonomy="true" ma:internalName="na442cf9b07645d39bff0c316c917a88" ma:taxonomyFieldName="Prototype_Education_Programs" ma:displayName="Qualifications_and_Lifelong_Learning" ma:readOnly="false" ma:default="" ma:fieldId="{7a442cf9-b076-45d3-9bff-0c316c917a88}" ma:taxonomyMulti="true" ma:sspId="599de3cb-4d49-453d-b800-5d7115dc628a" ma:termSetId="03d00ede-6ba3-415f-b99e-a9b924b20c9b" ma:anchorId="00000000-0000-0000-0000-000000000000" ma:open="false" ma:isKeyword="false">
      <xsd:complexType>
        <xsd:sequence>
          <xsd:element ref="pc:Terms" minOccurs="0" maxOccurs="1"/>
        </xsd:sequence>
      </xsd:complexType>
    </xsd:element>
    <xsd:element name="g6881e4ce23a4b13a21acda1c762ef3b" ma:index="30" nillable="true" ma:taxonomy="true" ma:internalName="g6881e4ce23a4b13a21acda1c762ef3b" ma:taxonomyFieldName="Prototype_Event_Types" ma:displayName="Event_Types" ma:readOnly="false" ma:default="" ma:fieldId="{06881e4c-e23a-4b13-a21a-cda1c762ef3b}" ma:sspId="599de3cb-4d49-453d-b800-5d7115dc628a" ma:termSetId="c11d6ec0-8d82-4edb-a7c3-61e9562d4773" ma:anchorId="00000000-0000-0000-0000-000000000000" ma:open="false" ma:isKeyword="false">
      <xsd:complexType>
        <xsd:sequence>
          <xsd:element ref="pc:Terms" minOccurs="0" maxOccurs="1"/>
        </xsd:sequence>
      </xsd:complexType>
    </xsd:element>
    <xsd:element name="c245b723492e46feb8c242c474f81c06" ma:index="32" nillable="true" ma:taxonomy="true" ma:internalName="c245b723492e46feb8c242c474f81c06" ma:taxonomyFieldName="Prototype_Tags" ma:displayName="DMS_Tags" ma:readOnly="false" ma:fieldId="{c245b723-492e-46fe-b8c2-42c474f81c06}" ma:taxonomyMulti="true" ma:sspId="599de3cb-4d49-453d-b800-5d7115dc628a" ma:termSetId="cb3da33c-e535-4ab0-b8bc-bc8e4c95dd5f" ma:anchorId="00000000-0000-0000-0000-000000000000" ma:open="false" ma:isKeyword="false">
      <xsd:complexType>
        <xsd:sequence>
          <xsd:element ref="pc:Terms" minOccurs="0" maxOccurs="1"/>
        </xsd:sequence>
      </xsd:complexType>
    </xsd:element>
    <xsd:element name="TaxCatchAll" ma:index="33" nillable="true" ma:displayName="Taxonomy Catch All Column" ma:hidden="true" ma:list="{a99bd1f2-8352-44bd-99e3-18fccfc5b22e}" ma:internalName="TaxCatchAll" ma:readOnly="false" ma:showField="CatchAllData"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a99bd1f2-8352-44bd-99e3-18fccfc5b22e}" ma:internalName="TaxCatchAllLabel" ma:readOnly="false" ma:showField="CatchAllDataLabel"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a1da6ed942364e6aa931c032ae078b9a" ma:index="37" nillable="true" ma:taxonomy="true" ma:internalName="a1da6ed942364e6aa931c032ae078b9a" ma:taxonomyFieldName="Prototype_CPD_Activity_Format" ma:displayName="CPD_Activity_Format" ma:readOnly="false" ma:default="" ma:fieldId="{a1da6ed9-4236-4e6a-a931-c032ae078b9a}" ma:sspId="599de3cb-4d49-453d-b800-5d7115dc628a" ma:termSetId="4bf07c46-5940-460a-b59f-14a3af91a71d" ma:anchorId="00000000-0000-0000-0000-000000000000" ma:open="false" ma:isKeyword="false">
      <xsd:complexType>
        <xsd:sequence>
          <xsd:element ref="pc:Terms" minOccurs="0" maxOccurs="1"/>
        </xsd:sequence>
      </xsd:complexType>
    </xsd:element>
    <xsd:element name="lbd57a3197f24a75a016012f8260598a" ma:index="38" nillable="true" ma:taxonomy="true" ma:internalName="lbd57a3197f24a75a016012f8260598a" ma:taxonomyFieldName="Prototype_Practice_Area" ma:displayName="Practice_Area" ma:readOnly="false" ma:default="" ma:fieldId="{5bd57a31-97f2-4a75-a016-012f8260598a}" ma:taxonomyMulti="true" ma:sspId="599de3cb-4d49-453d-b800-5d7115dc628a" ma:termSetId="82bf7a2a-7f43-4f1c-b7bb-4a3a0ba5f298" ma:anchorId="00000000-0000-0000-0000-000000000000" ma:open="false" ma:isKeyword="false">
      <xsd:complexType>
        <xsd:sequence>
          <xsd:element ref="pc:Terms" minOccurs="0" maxOccurs="1"/>
        </xsd:sequence>
      </xsd:complexType>
    </xsd:element>
    <xsd:element name="No_x0020_Web_x0020_Index" ma:index="40" nillable="true" ma:displayName="No Web Index" ma:default="0" ma:internalName="No_x0020_Web_x0020_Index">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0" nillable="true" ma:displayName="Copyright" ma:hidden="true" ma:internalName="wic_System_Copyrigh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09f450-3099-4ab0-9797-308ed8a26daf" elementFormDefault="qualified">
    <xsd:import namespace="http://schemas.microsoft.com/office/2006/documentManagement/types"/>
    <xsd:import namespace="http://schemas.microsoft.com/office/infopath/2007/PartnerControls"/>
    <xsd:element name="_dlc_DocId" ma:index="41" nillable="true" ma:displayName="Document ID Value" ma:description="The value of the document ID assigned to this item." ma:indexed="true"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599de3cb-4d49-453d-b800-5d7115dc628a" ContentTypeId="0x0101005B474B5874136940B1FCFFA385B6F80C"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1C5BB3B-F372-43FF-9698-4AAF69CFC0DE}">
  <ds:schemaRefs>
    <ds:schemaRef ds:uri="http://schemas.microsoft.com/sharepoint/v3/contenttype/forms"/>
  </ds:schemaRefs>
</ds:datastoreItem>
</file>

<file path=customXml/itemProps2.xml><?xml version="1.0" encoding="utf-8"?>
<ds:datastoreItem xmlns:ds="http://schemas.openxmlformats.org/officeDocument/2006/customXml" ds:itemID="{23A7F36D-13F6-4DF0-A1FA-99BF5BE8352E}">
  <ds:schemaRefs>
    <ds:schemaRef ds:uri="http://www.w3.org/XML/1998/namespace"/>
    <ds:schemaRef ds:uri="http://purl.org/dc/elements/1.1/"/>
    <ds:schemaRef ds:uri="http://purl.org/dc/terms/"/>
    <ds:schemaRef ds:uri="http://purl.org/dc/dcmitype/"/>
    <ds:schemaRef ds:uri="423bb2ef-95fd-40ef-b5ae-29d70d4b43c3"/>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0492DBFC-8C84-4320-B496-62C92A02C25A}"/>
</file>

<file path=customXml/itemProps4.xml><?xml version="1.0" encoding="utf-8"?>
<ds:datastoreItem xmlns:ds="http://schemas.openxmlformats.org/officeDocument/2006/customXml" ds:itemID="{7FF64CAB-9432-4D95-932D-94BA593778DB}"/>
</file>

<file path=customXml/itemProps5.xml><?xml version="1.0" encoding="utf-8"?>
<ds:datastoreItem xmlns:ds="http://schemas.openxmlformats.org/officeDocument/2006/customXml" ds:itemID="{09452B80-5A6D-4D8E-8DEE-5283CEDBB4CC}"/>
</file>

<file path=docMetadata/LabelInfo.xml><?xml version="1.0" encoding="utf-8"?>
<clbl:labelList xmlns:clbl="http://schemas.microsoft.com/office/2020/mipLabelMetadata">
  <clbl:label id="{5a47d63b-1b7e-4d2d-9333-750184dcbc99}" enabled="0" method="" siteId="{5a47d63b-1b7e-4d2d-9333-750184dcbc99}" removed="1"/>
</clbl:labelList>
</file>

<file path=docProps/app.xml><?xml version="1.0" encoding="utf-8"?>
<Properties xmlns="http://schemas.openxmlformats.org/officeDocument/2006/extended-properties" xmlns:vt="http://schemas.openxmlformats.org/officeDocument/2006/docPropsVTypes">
  <TotalTime>1</TotalTime>
  <Words>1653</Words>
  <Application>Microsoft Office PowerPoint</Application>
  <PresentationFormat>Widescreen</PresentationFormat>
  <Paragraphs>267</Paragraphs>
  <Slides>23</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ABC Oracle</vt:lpstr>
      <vt:lpstr>ABC Oracle Medium</vt:lpstr>
      <vt:lpstr>Arial</vt:lpstr>
      <vt:lpstr>Calibri</vt:lpstr>
      <vt:lpstr>Courier New</vt:lpstr>
      <vt:lpstr>Wingdings 2</vt:lpstr>
      <vt:lpstr>Office Theme</vt:lpstr>
      <vt:lpstr>New Age Disability Income Products – are we ready or repeating the cycle? </vt:lpstr>
      <vt:lpstr>Contents</vt:lpstr>
      <vt:lpstr>Meeting customer needs should be the most important objective for Life Insurance</vt:lpstr>
      <vt:lpstr>Individual Disability Income Insurance (IDII) - challenges from a claims management perspective</vt:lpstr>
      <vt:lpstr>Quick recap of product changes in 2021</vt:lpstr>
      <vt:lpstr>Effective claims management is critical to sustainability of IDII product</vt:lpstr>
      <vt:lpstr>Effective claims management is critical to sustainability of IDII product</vt:lpstr>
      <vt:lpstr>Effective claims management is critical to sustainability of IDII product</vt:lpstr>
      <vt:lpstr>Effective claims management is critical to sustainability of IDII product</vt:lpstr>
      <vt:lpstr>Effective claims management is critical to sustainability of IDII product</vt:lpstr>
      <vt:lpstr>Group Disability Income  - Offsets</vt:lpstr>
      <vt:lpstr>Importance of Offsets</vt:lpstr>
      <vt:lpstr>Group Insurance Challenges</vt:lpstr>
      <vt:lpstr>Possible Offsets</vt:lpstr>
      <vt:lpstr>Offset Design</vt:lpstr>
      <vt:lpstr>Partial Disability</vt:lpstr>
      <vt:lpstr>Pricing Different Offset Designs</vt:lpstr>
      <vt:lpstr>Challenges</vt:lpstr>
      <vt:lpstr>Overcoming challenges</vt:lpstr>
      <vt:lpstr>Key takeaway</vt:lpstr>
      <vt:lpstr>Conclusion</vt:lpstr>
      <vt:lpstr>Are we succeeding?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Summit 2025: New Age Disability Income Products – are we ready or repeating the cycle?</dc:title>
  <dc:creator>Ronald Lai and Ari Odysseos</dc:creator>
  <cp:lastModifiedBy>LAI Ronald</cp:lastModifiedBy>
  <cp:revision>2</cp:revision>
  <dcterms:created xsi:type="dcterms:W3CDTF">2023-05-24T00:01:03Z</dcterms:created>
  <dcterms:modified xsi:type="dcterms:W3CDTF">2025-06-06T07:15:31Z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0x0101005B474B5874136940B1FCFFA385B6F80C00B91DFC3462D36342B5E9C63B1B6AF453</vt:lpwstr>
  </property>
  <property fmtid="{D5CDD505-2E9C-101B-9397-08002B2CF9AE}" pid="3" name="MediaServiceImageTags">
    <vt:lpwstr/>
  </property>
  <property fmtid="{D5CDD505-2E9C-101B-9397-08002B2CF9AE}" pid="4" name="_dlc_DocIdItemGuid">
    <vt:lpwstr>0d5a9e43-c949-42f2-935c-f3a17a74b2b9</vt:lpwstr>
  </property>
  <property fmtid="{D5CDD505-2E9C-101B-9397-08002B2CF9AE}" pid="5" name="Prototype_Education_Programs">
    <vt:lpwstr/>
  </property>
  <property fmtid="{D5CDD505-2E9C-101B-9397-08002B2CF9AE}" pid="6" name="Prototype_CPD_Activity_Format">
    <vt:lpwstr>33;#Presentation Slides|d40094d7-41bb-4670-ae67-14554674b2a3</vt:lpwstr>
  </property>
  <property fmtid="{D5CDD505-2E9C-101B-9397-08002B2CF9AE}" pid="7" name="Prototype_Practice_Area">
    <vt:lpwstr>24;#Life Insurance|2f4b7b7b-e853-4c23-b89a-c367646d2d02</vt:lpwstr>
  </property>
  <property fmtid="{D5CDD505-2E9C-101B-9397-08002B2CF9AE}" pid="8" name="Prototype_Content_Types">
    <vt:lpwstr>29;#Presentation slides|82514a72-d478-4557-818e-561b0f30fbaf</vt:lpwstr>
  </property>
  <property fmtid="{D5CDD505-2E9C-101B-9397-08002B2CF9AE}" pid="9" name="Prototype_Tags">
    <vt:lpwstr>40;#Past Event|81820cd3-45f0-44e5-97c3-ef5505ffe26e;#97;#All Actuaries Summit|57ed7ee8-003a-406d-a47c-605a474390f3</vt:lpwstr>
  </property>
  <property fmtid="{D5CDD505-2E9C-101B-9397-08002B2CF9AE}" pid="10" name="lcf76f155ced4ddcb4097134ff3c332f">
    <vt:lpwstr/>
  </property>
  <property fmtid="{D5CDD505-2E9C-101B-9397-08002B2CF9AE}" pid="11" name="Prototype_Event_Types">
    <vt:lpwstr>38;#Major Events|741f9fd0-c1f0-4e98-ad79-70afc16eedf5</vt:lpwstr>
  </property>
</Properties>
</file>