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75" r:id="rId5"/>
    <p:sldId id="314" r:id="rId6"/>
    <p:sldId id="308" r:id="rId7"/>
    <p:sldId id="259" r:id="rId8"/>
    <p:sldId id="315" r:id="rId9"/>
    <p:sldId id="282" r:id="rId10"/>
    <p:sldId id="303" r:id="rId11"/>
    <p:sldId id="316" r:id="rId12"/>
    <p:sldId id="317" r:id="rId13"/>
    <p:sldId id="294" r:id="rId14"/>
    <p:sldId id="283" r:id="rId15"/>
    <p:sldId id="295" r:id="rId16"/>
    <p:sldId id="299" r:id="rId17"/>
    <p:sldId id="300" r:id="rId18"/>
    <p:sldId id="304" r:id="rId19"/>
    <p:sldId id="310" r:id="rId20"/>
    <p:sldId id="318" r:id="rId21"/>
    <p:sldId id="319" r:id="rId22"/>
    <p:sldId id="305" r:id="rId23"/>
    <p:sldId id="306" r:id="rId24"/>
    <p:sldId id="307" r:id="rId25"/>
    <p:sldId id="284" r:id="rId26"/>
    <p:sldId id="290" r:id="rId27"/>
    <p:sldId id="292" r:id="rId28"/>
    <p:sldId id="293" r:id="rId29"/>
    <p:sldId id="311" r:id="rId30"/>
    <p:sldId id="286" r:id="rId31"/>
    <p:sldId id="287" r:id="rId32"/>
    <p:sldId id="297" r:id="rId33"/>
    <p:sldId id="262" r:id="rId34"/>
    <p:sldId id="263" r:id="rId35"/>
    <p:sldId id="27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0F1205-9855-A65A-1F7F-9E61D6496F5D}" name="Peter Li" initials="PL" userId="S::pli@dataly.com.au::b048b2da-de77-45ce-a5c7-870f02f4dd62" providerId="AD"/>
  <p188:author id="{3D9DCB89-4F5F-A0DE-2964-0F31C4C5DB0F}" name="Brian Smith" initials="BS" userId="S::bsmith@dataly.com.au::960a872e-d2e3-472f-8f7d-35ac3da53b2f" providerId="AD"/>
  <p188:author id="{8D5C8C99-9944-5CBB-A89E-436409ED2CD1}" name="Kenny Anderson" initials="KA" userId="S::kanderson@dataly.com.au::79a189be-11c4-4c09-82ae-b9a85ef10332" providerId="AD"/>
  <p188:author id="{2195B1B4-2D41-0E7D-1AA7-1D227A3241B1}" name="Jack Dhung" initials="JD" userId="S::jdhung@dataly.com.au::efb3ad76-fbe2-4793-8916-41fc00196983" providerId="AD"/>
  <p188:author id="{45754EDF-F470-FAF4-5E47-40F1B34FF328}" name="Hugh Fenlon" initials="HF" userId="S::hfenlon@dataly.com.au::2bb815bf-5aed-4bda-a624-bd832e498a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6FF"/>
    <a:srgbClr val="497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0CEDA7-C194-593F-AF4F-98ADA45DB6A8}" v="14" dt="2025-06-11T03:40:15.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46" Type="http://schemas.openxmlformats.org/officeDocument/2006/relationships/customXml" Target="../customXml/item5.xml"/><Relationship Id="rId20" Type="http://schemas.openxmlformats.org/officeDocument/2006/relationships/slide" Target="slides/slide16.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h Fenlon" userId="S::hfenlon@dataly.com.au::2bb815bf-5aed-4bda-a624-bd832e498adc" providerId="AD" clId="Web-{4FF8C271-86DE-6C4B-F48D-3E4C85D3E799}"/>
    <pc:docChg chg="delSld modSld">
      <pc:chgData name="Hugh Fenlon" userId="S::hfenlon@dataly.com.au::2bb815bf-5aed-4bda-a624-bd832e498adc" providerId="AD" clId="Web-{4FF8C271-86DE-6C4B-F48D-3E4C85D3E799}" dt="2025-06-02T22:52:33.690" v="24"/>
      <pc:docMkLst>
        <pc:docMk/>
      </pc:docMkLst>
      <pc:sldChg chg="modSp">
        <pc:chgData name="Hugh Fenlon" userId="S::hfenlon@dataly.com.au::2bb815bf-5aed-4bda-a624-bd832e498adc" providerId="AD" clId="Web-{4FF8C271-86DE-6C4B-F48D-3E4C85D3E799}" dt="2025-06-02T22:52:07.345" v="18" actId="20577"/>
        <pc:sldMkLst>
          <pc:docMk/>
          <pc:sldMk cId="2991973108" sldId="308"/>
        </pc:sldMkLst>
        <pc:spChg chg="mod">
          <ac:chgData name="Hugh Fenlon" userId="S::hfenlon@dataly.com.au::2bb815bf-5aed-4bda-a624-bd832e498adc" providerId="AD" clId="Web-{4FF8C271-86DE-6C4B-F48D-3E4C85D3E799}" dt="2025-06-02T22:52:07.345" v="18" actId="20577"/>
          <ac:spMkLst>
            <pc:docMk/>
            <pc:sldMk cId="2991973108" sldId="308"/>
            <ac:spMk id="2" creationId="{65805BEF-AC5A-AE91-66B5-C73A99DC5462}"/>
          </ac:spMkLst>
        </pc:spChg>
      </pc:sldChg>
      <pc:sldChg chg="modSp">
        <pc:chgData name="Hugh Fenlon" userId="S::hfenlon@dataly.com.au::2bb815bf-5aed-4bda-a624-bd832e498adc" providerId="AD" clId="Web-{4FF8C271-86DE-6C4B-F48D-3E4C85D3E799}" dt="2025-06-02T22:51:54.657" v="14" actId="20577"/>
        <pc:sldMkLst>
          <pc:docMk/>
          <pc:sldMk cId="2944014868" sldId="310"/>
        </pc:sldMkLst>
        <pc:spChg chg="mod">
          <ac:chgData name="Hugh Fenlon" userId="S::hfenlon@dataly.com.au::2bb815bf-5aed-4bda-a624-bd832e498adc" providerId="AD" clId="Web-{4FF8C271-86DE-6C4B-F48D-3E4C85D3E799}" dt="2025-06-02T22:51:54.657" v="14" actId="20577"/>
          <ac:spMkLst>
            <pc:docMk/>
            <pc:sldMk cId="2944014868" sldId="310"/>
            <ac:spMk id="2" creationId="{1111D1A6-51DD-0D55-16AD-5375A6118A9A}"/>
          </ac:spMkLst>
        </pc:spChg>
      </pc:sldChg>
      <pc:sldChg chg="modSp">
        <pc:chgData name="Hugh Fenlon" userId="S::hfenlon@dataly.com.au::2bb815bf-5aed-4bda-a624-bd832e498adc" providerId="AD" clId="Web-{4FF8C271-86DE-6C4B-F48D-3E4C85D3E799}" dt="2025-06-02T22:52:18.736" v="22" actId="20577"/>
        <pc:sldMkLst>
          <pc:docMk/>
          <pc:sldMk cId="1303341822" sldId="311"/>
        </pc:sldMkLst>
        <pc:spChg chg="mod">
          <ac:chgData name="Hugh Fenlon" userId="S::hfenlon@dataly.com.au::2bb815bf-5aed-4bda-a624-bd832e498adc" providerId="AD" clId="Web-{4FF8C271-86DE-6C4B-F48D-3E4C85D3E799}" dt="2025-06-02T22:52:18.736" v="22" actId="20577"/>
          <ac:spMkLst>
            <pc:docMk/>
            <pc:sldMk cId="1303341822" sldId="311"/>
            <ac:spMk id="2" creationId="{099B8C2C-E73C-E077-3740-A45A9797A986}"/>
          </ac:spMkLst>
        </pc:spChg>
      </pc:sldChg>
      <pc:sldChg chg="del">
        <pc:chgData name="Hugh Fenlon" userId="S::hfenlon@dataly.com.au::2bb815bf-5aed-4bda-a624-bd832e498adc" providerId="AD" clId="Web-{4FF8C271-86DE-6C4B-F48D-3E4C85D3E799}" dt="2025-06-02T22:52:29.580" v="23"/>
        <pc:sldMkLst>
          <pc:docMk/>
          <pc:sldMk cId="3346406974" sldId="312"/>
        </pc:sldMkLst>
      </pc:sldChg>
      <pc:sldChg chg="del">
        <pc:chgData name="Hugh Fenlon" userId="S::hfenlon@dataly.com.au::2bb815bf-5aed-4bda-a624-bd832e498adc" providerId="AD" clId="Web-{4FF8C271-86DE-6C4B-F48D-3E4C85D3E799}" dt="2025-06-02T22:52:33.690" v="24"/>
        <pc:sldMkLst>
          <pc:docMk/>
          <pc:sldMk cId="3709127687" sldId="313"/>
        </pc:sldMkLst>
      </pc:sldChg>
    </pc:docChg>
  </pc:docChgLst>
  <pc:docChgLst>
    <pc:chgData name="Hugh Fenlon" userId="S::hfenlon@dataly.com.au::2bb815bf-5aed-4bda-a624-bd832e498adc" providerId="AD" clId="Web-{6CD3903A-AD79-367B-7FEC-F61968BA698C}"/>
    <pc:docChg chg="modSld">
      <pc:chgData name="Hugh Fenlon" userId="S::hfenlon@dataly.com.au::2bb815bf-5aed-4bda-a624-bd832e498adc" providerId="AD" clId="Web-{6CD3903A-AD79-367B-7FEC-F61968BA698C}" dt="2025-06-04T23:19:10.065" v="27" actId="20577"/>
      <pc:docMkLst>
        <pc:docMk/>
      </pc:docMkLst>
      <pc:sldChg chg="modSp">
        <pc:chgData name="Hugh Fenlon" userId="S::hfenlon@dataly.com.au::2bb815bf-5aed-4bda-a624-bd832e498adc" providerId="AD" clId="Web-{6CD3903A-AD79-367B-7FEC-F61968BA698C}" dt="2025-06-04T23:19:10.065" v="27" actId="20577"/>
        <pc:sldMkLst>
          <pc:docMk/>
          <pc:sldMk cId="3741999750" sldId="262"/>
        </pc:sldMkLst>
        <pc:spChg chg="mod">
          <ac:chgData name="Hugh Fenlon" userId="S::hfenlon@dataly.com.au::2bb815bf-5aed-4bda-a624-bd832e498adc" providerId="AD" clId="Web-{6CD3903A-AD79-367B-7FEC-F61968BA698C}" dt="2025-06-04T23:19:10.065" v="27" actId="20577"/>
          <ac:spMkLst>
            <pc:docMk/>
            <pc:sldMk cId="3741999750" sldId="262"/>
            <ac:spMk id="12" creationId="{8EA1502D-C42E-8747-375F-816509FC84B0}"/>
          </ac:spMkLst>
        </pc:spChg>
      </pc:sldChg>
      <pc:sldChg chg="modSp">
        <pc:chgData name="Hugh Fenlon" userId="S::hfenlon@dataly.com.au::2bb815bf-5aed-4bda-a624-bd832e498adc" providerId="AD" clId="Web-{6CD3903A-AD79-367B-7FEC-F61968BA698C}" dt="2025-06-04T23:18:10.205" v="21" actId="20577"/>
        <pc:sldMkLst>
          <pc:docMk/>
          <pc:sldMk cId="1714358003" sldId="292"/>
        </pc:sldMkLst>
        <pc:spChg chg="mod">
          <ac:chgData name="Hugh Fenlon" userId="S::hfenlon@dataly.com.au::2bb815bf-5aed-4bda-a624-bd832e498adc" providerId="AD" clId="Web-{6CD3903A-AD79-367B-7FEC-F61968BA698C}" dt="2025-06-04T23:18:10.205" v="21" actId="20577"/>
          <ac:spMkLst>
            <pc:docMk/>
            <pc:sldMk cId="1714358003" sldId="292"/>
            <ac:spMk id="4" creationId="{A3B3692D-E3EC-B17C-BB4E-18CEE2F960E5}"/>
          </ac:spMkLst>
        </pc:spChg>
      </pc:sldChg>
      <pc:sldChg chg="modSp">
        <pc:chgData name="Hugh Fenlon" userId="S::hfenlon@dataly.com.au::2bb815bf-5aed-4bda-a624-bd832e498adc" providerId="AD" clId="Web-{6CD3903A-AD79-367B-7FEC-F61968BA698C}" dt="2025-06-04T23:15:19.341" v="1" actId="20577"/>
        <pc:sldMkLst>
          <pc:docMk/>
          <pc:sldMk cId="2929311123" sldId="303"/>
        </pc:sldMkLst>
        <pc:spChg chg="mod">
          <ac:chgData name="Hugh Fenlon" userId="S::hfenlon@dataly.com.au::2bb815bf-5aed-4bda-a624-bd832e498adc" providerId="AD" clId="Web-{6CD3903A-AD79-367B-7FEC-F61968BA698C}" dt="2025-06-04T23:15:19.341" v="1" actId="20577"/>
          <ac:spMkLst>
            <pc:docMk/>
            <pc:sldMk cId="2929311123" sldId="303"/>
            <ac:spMk id="4" creationId="{1C658627-49C2-6615-9F0A-088FE1050728}"/>
          </ac:spMkLst>
        </pc:spChg>
      </pc:sldChg>
      <pc:sldChg chg="modSp">
        <pc:chgData name="Hugh Fenlon" userId="S::hfenlon@dataly.com.au::2bb815bf-5aed-4bda-a624-bd832e498adc" providerId="AD" clId="Web-{6CD3903A-AD79-367B-7FEC-F61968BA698C}" dt="2025-06-04T23:16:30.015" v="19" actId="20577"/>
        <pc:sldMkLst>
          <pc:docMk/>
          <pc:sldMk cId="62345930" sldId="314"/>
        </pc:sldMkLst>
        <pc:spChg chg="mod">
          <ac:chgData name="Hugh Fenlon" userId="S::hfenlon@dataly.com.au::2bb815bf-5aed-4bda-a624-bd832e498adc" providerId="AD" clId="Web-{6CD3903A-AD79-367B-7FEC-F61968BA698C}" dt="2025-06-04T23:16:30.015" v="19" actId="20577"/>
          <ac:spMkLst>
            <pc:docMk/>
            <pc:sldMk cId="62345930" sldId="314"/>
            <ac:spMk id="9" creationId="{E0ABA7E0-3C10-8173-D9BD-E4AD866AA2A0}"/>
          </ac:spMkLst>
        </pc:spChg>
      </pc:sldChg>
    </pc:docChg>
  </pc:docChgLst>
  <pc:docChgLst>
    <pc:chgData name="Megan Wang" userId="S::mwang@dataly.com.au::66d4f48b-e7dc-4e6d-bf6f-80a67816a129" providerId="AD" clId="Web-{BB0CEDA7-C194-593F-AF4F-98ADA45DB6A8}"/>
    <pc:docChg chg="modSld">
      <pc:chgData name="Megan Wang" userId="S::mwang@dataly.com.au::66d4f48b-e7dc-4e6d-bf6f-80a67816a129" providerId="AD" clId="Web-{BB0CEDA7-C194-593F-AF4F-98ADA45DB6A8}" dt="2025-06-11T03:40:15.398" v="13" actId="20577"/>
      <pc:docMkLst>
        <pc:docMk/>
      </pc:docMkLst>
      <pc:sldChg chg="modSp">
        <pc:chgData name="Megan Wang" userId="S::mwang@dataly.com.au::66d4f48b-e7dc-4e6d-bf6f-80a67816a129" providerId="AD" clId="Web-{BB0CEDA7-C194-593F-AF4F-98ADA45DB6A8}" dt="2025-06-11T03:40:15.398" v="13" actId="20577"/>
        <pc:sldMkLst>
          <pc:docMk/>
          <pc:sldMk cId="3343250139" sldId="290"/>
        </pc:sldMkLst>
        <pc:spChg chg="mod">
          <ac:chgData name="Megan Wang" userId="S::mwang@dataly.com.au::66d4f48b-e7dc-4e6d-bf6f-80a67816a129" providerId="AD" clId="Web-{BB0CEDA7-C194-593F-AF4F-98ADA45DB6A8}" dt="2025-06-11T03:40:15.398" v="13" actId="20577"/>
          <ac:spMkLst>
            <pc:docMk/>
            <pc:sldMk cId="3343250139" sldId="290"/>
            <ac:spMk id="4" creationId="{48FF619B-A5E7-7EFA-D31F-96953381F764}"/>
          </ac:spMkLst>
        </pc:spChg>
      </pc:sldChg>
    </pc:docChg>
  </pc:docChgLst>
  <pc:docChgLst>
    <pc:chgData name="Kenny Anderson" userId="79a189be-11c4-4c09-82ae-b9a85ef10332" providerId="ADAL" clId="{9ED4563D-1F8D-407E-BC1D-0084B7A6EF92}"/>
    <pc:docChg chg="undo redo custSel addSld delSld modSld sldOrd">
      <pc:chgData name="Kenny Anderson" userId="79a189be-11c4-4c09-82ae-b9a85ef10332" providerId="ADAL" clId="{9ED4563D-1F8D-407E-BC1D-0084B7A6EF92}" dt="2025-05-29T20:32:49.149" v="1029" actId="14100"/>
      <pc:docMkLst>
        <pc:docMk/>
      </pc:docMkLst>
      <pc:sldChg chg="addSp delSp modSp mod">
        <pc:chgData name="Kenny Anderson" userId="79a189be-11c4-4c09-82ae-b9a85ef10332" providerId="ADAL" clId="{9ED4563D-1F8D-407E-BC1D-0084B7A6EF92}" dt="2025-05-29T20:23:54.072" v="943" actId="1076"/>
        <pc:sldMkLst>
          <pc:docMk/>
          <pc:sldMk cId="3741999750" sldId="262"/>
        </pc:sldMkLst>
        <pc:spChg chg="add mod">
          <ac:chgData name="Kenny Anderson" userId="79a189be-11c4-4c09-82ae-b9a85ef10332" providerId="ADAL" clId="{9ED4563D-1F8D-407E-BC1D-0084B7A6EF92}" dt="2025-05-29T20:23:50.042" v="942" actId="164"/>
          <ac:spMkLst>
            <pc:docMk/>
            <pc:sldMk cId="3741999750" sldId="262"/>
            <ac:spMk id="6" creationId="{CD43C8D4-EC53-1F27-BADB-1F6F6F5E84F2}"/>
          </ac:spMkLst>
        </pc:spChg>
        <pc:spChg chg="add mod ord">
          <ac:chgData name="Kenny Anderson" userId="79a189be-11c4-4c09-82ae-b9a85ef10332" providerId="ADAL" clId="{9ED4563D-1F8D-407E-BC1D-0084B7A6EF92}" dt="2025-05-29T20:23:50.042" v="942" actId="164"/>
          <ac:spMkLst>
            <pc:docMk/>
            <pc:sldMk cId="3741999750" sldId="262"/>
            <ac:spMk id="10" creationId="{006A0CF3-2507-7732-9A67-90E42CF70C2F}"/>
          </ac:spMkLst>
        </pc:spChg>
        <pc:spChg chg="mod">
          <ac:chgData name="Kenny Anderson" userId="79a189be-11c4-4c09-82ae-b9a85ef10332" providerId="ADAL" clId="{9ED4563D-1F8D-407E-BC1D-0084B7A6EF92}" dt="2025-05-29T20:21:55.208" v="926" actId="14100"/>
          <ac:spMkLst>
            <pc:docMk/>
            <pc:sldMk cId="3741999750" sldId="262"/>
            <ac:spMk id="12" creationId="{8EA1502D-C42E-8747-375F-816509FC84B0}"/>
          </ac:spMkLst>
        </pc:spChg>
        <pc:grpChg chg="add mod">
          <ac:chgData name="Kenny Anderson" userId="79a189be-11c4-4c09-82ae-b9a85ef10332" providerId="ADAL" clId="{9ED4563D-1F8D-407E-BC1D-0084B7A6EF92}" dt="2025-05-29T20:23:54.072" v="943" actId="1076"/>
          <ac:grpSpMkLst>
            <pc:docMk/>
            <pc:sldMk cId="3741999750" sldId="262"/>
            <ac:grpSpMk id="11" creationId="{D88D8A1E-4AA5-13EF-8F8B-C34D2D8E708B}"/>
          </ac:grpSpMkLst>
        </pc:grpChg>
      </pc:sldChg>
      <pc:sldChg chg="del">
        <pc:chgData name="Kenny Anderson" userId="79a189be-11c4-4c09-82ae-b9a85ef10332" providerId="ADAL" clId="{9ED4563D-1F8D-407E-BC1D-0084B7A6EF92}" dt="2025-05-29T19:21:53.381" v="177" actId="2696"/>
        <pc:sldMkLst>
          <pc:docMk/>
          <pc:sldMk cId="2873669980" sldId="289"/>
        </pc:sldMkLst>
      </pc:sldChg>
      <pc:sldChg chg="addSp delSp modSp mod">
        <pc:chgData name="Kenny Anderson" userId="79a189be-11c4-4c09-82ae-b9a85ef10332" providerId="ADAL" clId="{9ED4563D-1F8D-407E-BC1D-0084B7A6EF92}" dt="2025-05-29T20:25:38.102" v="960" actId="1076"/>
        <pc:sldMkLst>
          <pc:docMk/>
          <pc:sldMk cId="3343250139" sldId="290"/>
        </pc:sldMkLst>
        <pc:spChg chg="mod">
          <ac:chgData name="Kenny Anderson" userId="79a189be-11c4-4c09-82ae-b9a85ef10332" providerId="ADAL" clId="{9ED4563D-1F8D-407E-BC1D-0084B7A6EF92}" dt="2025-05-29T20:25:07.174" v="951" actId="26606"/>
          <ac:spMkLst>
            <pc:docMk/>
            <pc:sldMk cId="3343250139" sldId="290"/>
            <ac:spMk id="2" creationId="{CE28A878-C399-3622-7537-9CF5F5452828}"/>
          </ac:spMkLst>
        </pc:spChg>
        <pc:spChg chg="mod">
          <ac:chgData name="Kenny Anderson" userId="79a189be-11c4-4c09-82ae-b9a85ef10332" providerId="ADAL" clId="{9ED4563D-1F8D-407E-BC1D-0084B7A6EF92}" dt="2025-05-29T20:25:07.174" v="951" actId="26606"/>
          <ac:spMkLst>
            <pc:docMk/>
            <pc:sldMk cId="3343250139" sldId="290"/>
            <ac:spMk id="3" creationId="{9447CC90-A716-87FE-2567-1E7EB8C7EAB1}"/>
          </ac:spMkLst>
        </pc:spChg>
        <pc:spChg chg="mod">
          <ac:chgData name="Kenny Anderson" userId="79a189be-11c4-4c09-82ae-b9a85ef10332" providerId="ADAL" clId="{9ED4563D-1F8D-407E-BC1D-0084B7A6EF92}" dt="2025-05-29T20:25:33.090" v="959" actId="14100"/>
          <ac:spMkLst>
            <pc:docMk/>
            <pc:sldMk cId="3343250139" sldId="290"/>
            <ac:spMk id="4" creationId="{48FF619B-A5E7-7EFA-D31F-96953381F764}"/>
          </ac:spMkLst>
        </pc:spChg>
        <pc:spChg chg="mod">
          <ac:chgData name="Kenny Anderson" userId="79a189be-11c4-4c09-82ae-b9a85ef10332" providerId="ADAL" clId="{9ED4563D-1F8D-407E-BC1D-0084B7A6EF92}" dt="2025-05-29T20:25:07.174" v="951" actId="26606"/>
          <ac:spMkLst>
            <pc:docMk/>
            <pc:sldMk cId="3343250139" sldId="290"/>
            <ac:spMk id="5" creationId="{B1A08E5E-5A36-3353-7E97-326E8D73F1CC}"/>
          </ac:spMkLst>
        </pc:spChg>
        <pc:picChg chg="add mod">
          <ac:chgData name="Kenny Anderson" userId="79a189be-11c4-4c09-82ae-b9a85ef10332" providerId="ADAL" clId="{9ED4563D-1F8D-407E-BC1D-0084B7A6EF92}" dt="2025-05-29T20:25:38.102" v="960" actId="1076"/>
          <ac:picMkLst>
            <pc:docMk/>
            <pc:sldMk cId="3343250139" sldId="290"/>
            <ac:picMk id="9" creationId="{D3040B44-0A2D-CC2B-5827-12699A21928C}"/>
          </ac:picMkLst>
        </pc:picChg>
      </pc:sldChg>
      <pc:sldChg chg="addSp delSp modSp mod">
        <pc:chgData name="Kenny Anderson" userId="79a189be-11c4-4c09-82ae-b9a85ef10332" providerId="ADAL" clId="{9ED4563D-1F8D-407E-BC1D-0084B7A6EF92}" dt="2025-05-29T20:31:49.557" v="1016" actId="1076"/>
        <pc:sldMkLst>
          <pc:docMk/>
          <pc:sldMk cId="1714358003" sldId="292"/>
        </pc:sldMkLst>
        <pc:spChg chg="mod">
          <ac:chgData name="Kenny Anderson" userId="79a189be-11c4-4c09-82ae-b9a85ef10332" providerId="ADAL" clId="{9ED4563D-1F8D-407E-BC1D-0084B7A6EF92}" dt="2025-05-29T20:29:30.122" v="1002" actId="14100"/>
          <ac:spMkLst>
            <pc:docMk/>
            <pc:sldMk cId="1714358003" sldId="292"/>
            <ac:spMk id="3" creationId="{5B051F17-AD10-E2A2-205F-276C5CF154F6}"/>
          </ac:spMkLst>
        </pc:spChg>
        <pc:spChg chg="mod">
          <ac:chgData name="Kenny Anderson" userId="79a189be-11c4-4c09-82ae-b9a85ef10332" providerId="ADAL" clId="{9ED4563D-1F8D-407E-BC1D-0084B7A6EF92}" dt="2025-05-29T20:29:26.332" v="1001" actId="14100"/>
          <ac:spMkLst>
            <pc:docMk/>
            <pc:sldMk cId="1714358003" sldId="292"/>
            <ac:spMk id="4" creationId="{A3B3692D-E3EC-B17C-BB4E-18CEE2F960E5}"/>
          </ac:spMkLst>
        </pc:spChg>
        <pc:picChg chg="add mod">
          <ac:chgData name="Kenny Anderson" userId="79a189be-11c4-4c09-82ae-b9a85ef10332" providerId="ADAL" clId="{9ED4563D-1F8D-407E-BC1D-0084B7A6EF92}" dt="2025-05-29T20:31:49.557" v="1016" actId="1076"/>
          <ac:picMkLst>
            <pc:docMk/>
            <pc:sldMk cId="1714358003" sldId="292"/>
            <ac:picMk id="11272" creationId="{4660B81D-C4E5-DC2B-A661-F2210C9EDED7}"/>
          </ac:picMkLst>
        </pc:picChg>
      </pc:sldChg>
      <pc:sldChg chg="addSp delSp modSp mod">
        <pc:chgData name="Kenny Anderson" userId="79a189be-11c4-4c09-82ae-b9a85ef10332" providerId="ADAL" clId="{9ED4563D-1F8D-407E-BC1D-0084B7A6EF92}" dt="2025-05-29T20:32:49.149" v="1029" actId="14100"/>
        <pc:sldMkLst>
          <pc:docMk/>
          <pc:sldMk cId="952810265" sldId="293"/>
        </pc:sldMkLst>
        <pc:spChg chg="mod">
          <ac:chgData name="Kenny Anderson" userId="79a189be-11c4-4c09-82ae-b9a85ef10332" providerId="ADAL" clId="{9ED4563D-1F8D-407E-BC1D-0084B7A6EF92}" dt="2025-05-29T20:32:33.064" v="1026" actId="14100"/>
          <ac:spMkLst>
            <pc:docMk/>
            <pc:sldMk cId="952810265" sldId="293"/>
            <ac:spMk id="3" creationId="{6837E3E9-A02D-FB80-02D6-E188E8F70952}"/>
          </ac:spMkLst>
        </pc:spChg>
        <pc:spChg chg="mod">
          <ac:chgData name="Kenny Anderson" userId="79a189be-11c4-4c09-82ae-b9a85ef10332" providerId="ADAL" clId="{9ED4563D-1F8D-407E-BC1D-0084B7A6EF92}" dt="2025-05-29T20:32:49.149" v="1029" actId="14100"/>
          <ac:spMkLst>
            <pc:docMk/>
            <pc:sldMk cId="952810265" sldId="293"/>
            <ac:spMk id="4" creationId="{44F12FAD-A7A1-B21B-94D5-DA164C4F4722}"/>
          </ac:spMkLst>
        </pc:spChg>
        <pc:picChg chg="add mod">
          <ac:chgData name="Kenny Anderson" userId="79a189be-11c4-4c09-82ae-b9a85ef10332" providerId="ADAL" clId="{9ED4563D-1F8D-407E-BC1D-0084B7A6EF92}" dt="2025-05-29T20:32:37.315" v="1028" actId="14100"/>
          <ac:picMkLst>
            <pc:docMk/>
            <pc:sldMk cId="952810265" sldId="293"/>
            <ac:picMk id="14338" creationId="{B725ADAC-859D-01EB-40C9-DE6477C84130}"/>
          </ac:picMkLst>
        </pc:picChg>
      </pc:sldChg>
      <pc:sldChg chg="addSp modSp mod">
        <pc:chgData name="Kenny Anderson" userId="79a189be-11c4-4c09-82ae-b9a85ef10332" providerId="ADAL" clId="{9ED4563D-1F8D-407E-BC1D-0084B7A6EF92}" dt="2025-05-29T19:25:55.135" v="223" actId="113"/>
        <pc:sldMkLst>
          <pc:docMk/>
          <pc:sldMk cId="2220181524" sldId="294"/>
        </pc:sldMkLst>
        <pc:spChg chg="mod">
          <ac:chgData name="Kenny Anderson" userId="79a189be-11c4-4c09-82ae-b9a85ef10332" providerId="ADAL" clId="{9ED4563D-1F8D-407E-BC1D-0084B7A6EF92}" dt="2025-05-29T19:23:23.106" v="201" actId="2711"/>
          <ac:spMkLst>
            <pc:docMk/>
            <pc:sldMk cId="2220181524" sldId="294"/>
            <ac:spMk id="2" creationId="{70D98AF5-353B-2795-9647-FE8DFCC358E5}"/>
          </ac:spMkLst>
        </pc:spChg>
        <pc:spChg chg="mod">
          <ac:chgData name="Kenny Anderson" userId="79a189be-11c4-4c09-82ae-b9a85ef10332" providerId="ADAL" clId="{9ED4563D-1F8D-407E-BC1D-0084B7A6EF92}" dt="2025-05-29T19:24:44.130" v="210" actId="1076"/>
          <ac:spMkLst>
            <pc:docMk/>
            <pc:sldMk cId="2220181524" sldId="294"/>
            <ac:spMk id="3" creationId="{FAA2422D-4D7C-BB94-6334-6B0276A83581}"/>
          </ac:spMkLst>
        </pc:spChg>
        <pc:spChg chg="mod">
          <ac:chgData name="Kenny Anderson" userId="79a189be-11c4-4c09-82ae-b9a85ef10332" providerId="ADAL" clId="{9ED4563D-1F8D-407E-BC1D-0084B7A6EF92}" dt="2025-05-29T19:25:55.135" v="223" actId="113"/>
          <ac:spMkLst>
            <pc:docMk/>
            <pc:sldMk cId="2220181524" sldId="294"/>
            <ac:spMk id="4" creationId="{2319D691-196A-5793-0665-3F72F21E8ACA}"/>
          </ac:spMkLst>
        </pc:spChg>
        <pc:picChg chg="mod">
          <ac:chgData name="Kenny Anderson" userId="79a189be-11c4-4c09-82ae-b9a85ef10332" providerId="ADAL" clId="{9ED4563D-1F8D-407E-BC1D-0084B7A6EF92}" dt="2025-05-29T19:24:23.339" v="207" actId="1076"/>
          <ac:picMkLst>
            <pc:docMk/>
            <pc:sldMk cId="2220181524" sldId="294"/>
            <ac:picMk id="8" creationId="{3A2D6417-840A-D4E2-E068-151950CA0644}"/>
          </ac:picMkLst>
        </pc:picChg>
      </pc:sldChg>
      <pc:sldChg chg="addSp delSp modSp mod">
        <pc:chgData name="Kenny Anderson" userId="79a189be-11c4-4c09-82ae-b9a85ef10332" providerId="ADAL" clId="{9ED4563D-1F8D-407E-BC1D-0084B7A6EF92}" dt="2025-05-29T19:31:48.003" v="303" actId="1076"/>
        <pc:sldMkLst>
          <pc:docMk/>
          <pc:sldMk cId="3038296959" sldId="295"/>
        </pc:sldMkLst>
        <pc:spChg chg="mod">
          <ac:chgData name="Kenny Anderson" userId="79a189be-11c4-4c09-82ae-b9a85ef10332" providerId="ADAL" clId="{9ED4563D-1F8D-407E-BC1D-0084B7A6EF92}" dt="2025-05-29T19:26:45.372" v="231" actId="14100"/>
          <ac:spMkLst>
            <pc:docMk/>
            <pc:sldMk cId="3038296959" sldId="295"/>
            <ac:spMk id="3" creationId="{50EC86F7-199D-33B3-06B5-A69DB672928F}"/>
          </ac:spMkLst>
        </pc:spChg>
        <pc:spChg chg="add mod">
          <ac:chgData name="Kenny Anderson" userId="79a189be-11c4-4c09-82ae-b9a85ef10332" providerId="ADAL" clId="{9ED4563D-1F8D-407E-BC1D-0084B7A6EF92}" dt="2025-05-29T19:31:48.003" v="303" actId="1076"/>
          <ac:spMkLst>
            <pc:docMk/>
            <pc:sldMk cId="3038296959" sldId="295"/>
            <ac:spMk id="10" creationId="{06BEE5A0-C15F-A724-33C8-CCBA0D57FAFC}"/>
          </ac:spMkLst>
        </pc:spChg>
        <pc:spChg chg="add mod">
          <ac:chgData name="Kenny Anderson" userId="79a189be-11c4-4c09-82ae-b9a85ef10332" providerId="ADAL" clId="{9ED4563D-1F8D-407E-BC1D-0084B7A6EF92}" dt="2025-05-29T19:30:49.136" v="289" actId="207"/>
          <ac:spMkLst>
            <pc:docMk/>
            <pc:sldMk cId="3038296959" sldId="295"/>
            <ac:spMk id="12" creationId="{18E60D94-9693-7B46-78E6-0703ABA345AF}"/>
          </ac:spMkLst>
        </pc:spChg>
        <pc:spChg chg="add mod">
          <ac:chgData name="Kenny Anderson" userId="79a189be-11c4-4c09-82ae-b9a85ef10332" providerId="ADAL" clId="{9ED4563D-1F8D-407E-BC1D-0084B7A6EF92}" dt="2025-05-29T19:31:48.003" v="303" actId="1076"/>
          <ac:spMkLst>
            <pc:docMk/>
            <pc:sldMk cId="3038296959" sldId="295"/>
            <ac:spMk id="16" creationId="{2B9E2731-051E-7A76-2C7C-D56E642B51FE}"/>
          </ac:spMkLst>
        </pc:spChg>
        <pc:picChg chg="add mod">
          <ac:chgData name="Kenny Anderson" userId="79a189be-11c4-4c09-82ae-b9a85ef10332" providerId="ADAL" clId="{9ED4563D-1F8D-407E-BC1D-0084B7A6EF92}" dt="2025-05-29T19:30:35.076" v="287" actId="1076"/>
          <ac:picMkLst>
            <pc:docMk/>
            <pc:sldMk cId="3038296959" sldId="295"/>
            <ac:picMk id="4100" creationId="{42E1F499-CC26-68D5-8CB9-18B2DF78A207}"/>
          </ac:picMkLst>
        </pc:picChg>
        <pc:cxnChg chg="add mod">
          <ac:chgData name="Kenny Anderson" userId="79a189be-11c4-4c09-82ae-b9a85ef10332" providerId="ADAL" clId="{9ED4563D-1F8D-407E-BC1D-0084B7A6EF92}" dt="2025-05-29T19:30:15.367" v="283" actId="14100"/>
          <ac:cxnSpMkLst>
            <pc:docMk/>
            <pc:sldMk cId="3038296959" sldId="295"/>
            <ac:cxnSpMk id="17" creationId="{30C4A94D-A13C-FDFE-D9C1-7F92D70A4AB6}"/>
          </ac:cxnSpMkLst>
        </pc:cxnChg>
        <pc:cxnChg chg="add mod">
          <ac:chgData name="Kenny Anderson" userId="79a189be-11c4-4c09-82ae-b9a85ef10332" providerId="ADAL" clId="{9ED4563D-1F8D-407E-BC1D-0084B7A6EF92}" dt="2025-05-29T19:31:46.216" v="302" actId="1076"/>
          <ac:cxnSpMkLst>
            <pc:docMk/>
            <pc:sldMk cId="3038296959" sldId="295"/>
            <ac:cxnSpMk id="19" creationId="{1541B58F-6A0D-F21D-4021-CB6DA684C54D}"/>
          </ac:cxnSpMkLst>
        </pc:cxnChg>
      </pc:sldChg>
      <pc:sldChg chg="modSp del mod">
        <pc:chgData name="Kenny Anderson" userId="79a189be-11c4-4c09-82ae-b9a85ef10332" providerId="ADAL" clId="{9ED4563D-1F8D-407E-BC1D-0084B7A6EF92}" dt="2025-05-29T19:47:55.658" v="493" actId="2696"/>
        <pc:sldMkLst>
          <pc:docMk/>
          <pc:sldMk cId="4042037482" sldId="296"/>
        </pc:sldMkLst>
      </pc:sldChg>
      <pc:sldChg chg="addSp delSp modSp mod modCm">
        <pc:chgData name="Kenny Anderson" userId="79a189be-11c4-4c09-82ae-b9a85ef10332" providerId="ADAL" clId="{9ED4563D-1F8D-407E-BC1D-0084B7A6EF92}" dt="2025-05-29T20:19:15.279" v="913" actId="207"/>
        <pc:sldMkLst>
          <pc:docMk/>
          <pc:sldMk cId="113169675" sldId="297"/>
        </pc:sldMkLst>
        <pc:spChg chg="mod">
          <ac:chgData name="Kenny Anderson" userId="79a189be-11c4-4c09-82ae-b9a85ef10332" providerId="ADAL" clId="{9ED4563D-1F8D-407E-BC1D-0084B7A6EF92}" dt="2025-05-29T20:18:51.333" v="908" actId="20577"/>
          <ac:spMkLst>
            <pc:docMk/>
            <pc:sldMk cId="113169675" sldId="297"/>
            <ac:spMk id="3" creationId="{3B31D56D-0A2D-4F83-A565-09C8B2BA3404}"/>
          </ac:spMkLst>
        </pc:spChg>
        <pc:spChg chg="mod">
          <ac:chgData name="Kenny Anderson" userId="79a189be-11c4-4c09-82ae-b9a85ef10332" providerId="ADAL" clId="{9ED4563D-1F8D-407E-BC1D-0084B7A6EF92}" dt="2025-05-29T20:19:15.279" v="913" actId="207"/>
          <ac:spMkLst>
            <pc:docMk/>
            <pc:sldMk cId="113169675" sldId="297"/>
            <ac:spMk id="4" creationId="{9A20FE36-857F-EF4A-C37E-C324A357B913}"/>
          </ac:spMkLst>
        </pc:spChg>
        <pc:picChg chg="add mod">
          <ac:chgData name="Kenny Anderson" userId="79a189be-11c4-4c09-82ae-b9a85ef10332" providerId="ADAL" clId="{9ED4563D-1F8D-407E-BC1D-0084B7A6EF92}" dt="2025-05-29T20:18:41.874" v="907" actId="1076"/>
          <ac:picMkLst>
            <pc:docMk/>
            <pc:sldMk cId="113169675" sldId="297"/>
            <ac:picMk id="10242" creationId="{FD19D9E0-4364-BCBC-5BA5-DC5F12664A25}"/>
          </ac:picMkLst>
        </pc:picChg>
        <pc:extLst>
          <p:ext xmlns:p="http://schemas.openxmlformats.org/presentationml/2006/main" uri="{D6D511B9-2390-475A-947B-AFAB55BFBCF1}">
            <pc226:cmChg xmlns:pc226="http://schemas.microsoft.com/office/powerpoint/2022/06/main/command" chg="mod">
              <pc226:chgData name="Kenny Anderson" userId="79a189be-11c4-4c09-82ae-b9a85ef10332" providerId="ADAL" clId="{9ED4563D-1F8D-407E-BC1D-0084B7A6EF92}" dt="2025-05-29T20:18:51.333" v="908" actId="20577"/>
              <pc2:cmMkLst xmlns:pc2="http://schemas.microsoft.com/office/powerpoint/2019/9/main/command">
                <pc:docMk/>
                <pc:sldMk cId="113169675" sldId="297"/>
                <pc2:cmMk id="{253B50F5-A2FC-406E-9C65-FA08FC62A3EA}"/>
              </pc2:cmMkLst>
            </pc226:cmChg>
          </p:ext>
        </pc:extLst>
      </pc:sldChg>
      <pc:sldChg chg="add del">
        <pc:chgData name="Kenny Anderson" userId="79a189be-11c4-4c09-82ae-b9a85ef10332" providerId="ADAL" clId="{9ED4563D-1F8D-407E-BC1D-0084B7A6EF92}" dt="2025-05-29T19:08:50.988" v="2" actId="2696"/>
        <pc:sldMkLst>
          <pc:docMk/>
          <pc:sldMk cId="156733583" sldId="298"/>
        </pc:sldMkLst>
      </pc:sldChg>
      <pc:sldChg chg="addSp delSp modSp mod modCm">
        <pc:chgData name="Kenny Anderson" userId="79a189be-11c4-4c09-82ae-b9a85ef10332" providerId="ADAL" clId="{9ED4563D-1F8D-407E-BC1D-0084B7A6EF92}" dt="2025-05-29T19:36:51.230" v="357" actId="20577"/>
        <pc:sldMkLst>
          <pc:docMk/>
          <pc:sldMk cId="2993222573" sldId="299"/>
        </pc:sldMkLst>
        <pc:spChg chg="mod">
          <ac:chgData name="Kenny Anderson" userId="79a189be-11c4-4c09-82ae-b9a85ef10332" providerId="ADAL" clId="{9ED4563D-1F8D-407E-BC1D-0084B7A6EF92}" dt="2025-05-29T19:36:51.230" v="357" actId="20577"/>
          <ac:spMkLst>
            <pc:docMk/>
            <pc:sldMk cId="2993222573" sldId="299"/>
            <ac:spMk id="3" creationId="{99043EFA-C194-BA14-2493-3DF877862E89}"/>
          </ac:spMkLst>
        </pc:spChg>
        <pc:spChg chg="mod">
          <ac:chgData name="Kenny Anderson" userId="79a189be-11c4-4c09-82ae-b9a85ef10332" providerId="ADAL" clId="{9ED4563D-1F8D-407E-BC1D-0084B7A6EF92}" dt="2025-05-29T19:35:33.935" v="339" actId="1076"/>
          <ac:spMkLst>
            <pc:docMk/>
            <pc:sldMk cId="2993222573" sldId="299"/>
            <ac:spMk id="4" creationId="{27D74D79-C5B4-978D-E043-FD5891B66284}"/>
          </ac:spMkLst>
        </pc:spChg>
        <pc:picChg chg="add mod">
          <ac:chgData name="Kenny Anderson" userId="79a189be-11c4-4c09-82ae-b9a85ef10332" providerId="ADAL" clId="{9ED4563D-1F8D-407E-BC1D-0084B7A6EF92}" dt="2025-05-29T19:35:47.269" v="343" actId="1076"/>
          <ac:picMkLst>
            <pc:docMk/>
            <pc:sldMk cId="2993222573" sldId="299"/>
            <ac:picMk id="5122" creationId="{B982E0C5-3BF7-E1E7-0D96-78E18E366C0F}"/>
          </ac:picMkLst>
        </pc:picChg>
        <pc:extLst>
          <p:ext xmlns:p="http://schemas.openxmlformats.org/presentationml/2006/main" uri="{D6D511B9-2390-475A-947B-AFAB55BFBCF1}">
            <pc226:cmChg xmlns:pc226="http://schemas.microsoft.com/office/powerpoint/2022/06/main/command" chg="mod">
              <pc226:chgData name="Kenny Anderson" userId="79a189be-11c4-4c09-82ae-b9a85ef10332" providerId="ADAL" clId="{9ED4563D-1F8D-407E-BC1D-0084B7A6EF92}" dt="2025-05-29T19:36:51.230" v="357" actId="20577"/>
              <pc2:cmMkLst xmlns:pc2="http://schemas.microsoft.com/office/powerpoint/2019/9/main/command">
                <pc:docMk/>
                <pc:sldMk cId="2993222573" sldId="299"/>
                <pc2:cmMk id="{7866815A-102F-4EA4-85B1-8D4BCBA3BB58}"/>
              </pc2:cmMkLst>
            </pc226:cmChg>
          </p:ext>
        </pc:extLst>
      </pc:sldChg>
      <pc:sldChg chg="addSp delSp modSp mod">
        <pc:chgData name="Kenny Anderson" userId="79a189be-11c4-4c09-82ae-b9a85ef10332" providerId="ADAL" clId="{9ED4563D-1F8D-407E-BC1D-0084B7A6EF92}" dt="2025-05-29T19:45:25.584" v="479" actId="948"/>
        <pc:sldMkLst>
          <pc:docMk/>
          <pc:sldMk cId="142071872" sldId="300"/>
        </pc:sldMkLst>
        <pc:spChg chg="mod">
          <ac:chgData name="Kenny Anderson" userId="79a189be-11c4-4c09-82ae-b9a85ef10332" providerId="ADAL" clId="{9ED4563D-1F8D-407E-BC1D-0084B7A6EF92}" dt="2025-05-29T19:36:47.678" v="352" actId="20577"/>
          <ac:spMkLst>
            <pc:docMk/>
            <pc:sldMk cId="142071872" sldId="300"/>
            <ac:spMk id="3" creationId="{943401F3-1B26-BC4A-3D23-BD8848317745}"/>
          </ac:spMkLst>
        </pc:spChg>
        <pc:spChg chg="add mod">
          <ac:chgData name="Kenny Anderson" userId="79a189be-11c4-4c09-82ae-b9a85ef10332" providerId="ADAL" clId="{9ED4563D-1F8D-407E-BC1D-0084B7A6EF92}" dt="2025-05-29T19:44:55.052" v="470" actId="948"/>
          <ac:spMkLst>
            <pc:docMk/>
            <pc:sldMk cId="142071872" sldId="300"/>
            <ac:spMk id="7" creationId="{8D6080AB-B002-CBED-A7B2-D4B8714AD329}"/>
          </ac:spMkLst>
        </pc:spChg>
        <pc:spChg chg="add mod">
          <ac:chgData name="Kenny Anderson" userId="79a189be-11c4-4c09-82ae-b9a85ef10332" providerId="ADAL" clId="{9ED4563D-1F8D-407E-BC1D-0084B7A6EF92}" dt="2025-05-29T19:45:00.760" v="471" actId="948"/>
          <ac:spMkLst>
            <pc:docMk/>
            <pc:sldMk cId="142071872" sldId="300"/>
            <ac:spMk id="9" creationId="{8A822CB5-1DD2-5CB7-5798-6EDA0F655735}"/>
          </ac:spMkLst>
        </pc:spChg>
        <pc:spChg chg="add mod">
          <ac:chgData name="Kenny Anderson" userId="79a189be-11c4-4c09-82ae-b9a85ef10332" providerId="ADAL" clId="{9ED4563D-1F8D-407E-BC1D-0084B7A6EF92}" dt="2025-05-29T19:45:25.584" v="479" actId="948"/>
          <ac:spMkLst>
            <pc:docMk/>
            <pc:sldMk cId="142071872" sldId="300"/>
            <ac:spMk id="11" creationId="{49BC51BE-AE7C-CFEB-505E-FC80DA94B8CB}"/>
          </ac:spMkLst>
        </pc:spChg>
        <pc:cxnChg chg="add mod">
          <ac:chgData name="Kenny Anderson" userId="79a189be-11c4-4c09-82ae-b9a85ef10332" providerId="ADAL" clId="{9ED4563D-1F8D-407E-BC1D-0084B7A6EF92}" dt="2025-05-29T19:40:11.661" v="399" actId="14100"/>
          <ac:cxnSpMkLst>
            <pc:docMk/>
            <pc:sldMk cId="142071872" sldId="300"/>
            <ac:cxnSpMk id="12" creationId="{1653172B-6233-103E-3CFC-91C8241FD4B0}"/>
          </ac:cxnSpMkLst>
        </pc:cxnChg>
        <pc:cxnChg chg="add mod">
          <ac:chgData name="Kenny Anderson" userId="79a189be-11c4-4c09-82ae-b9a85ef10332" providerId="ADAL" clId="{9ED4563D-1F8D-407E-BC1D-0084B7A6EF92}" dt="2025-05-29T19:40:25.992" v="402" actId="1076"/>
          <ac:cxnSpMkLst>
            <pc:docMk/>
            <pc:sldMk cId="142071872" sldId="300"/>
            <ac:cxnSpMk id="14" creationId="{AA0B31D8-224B-C134-4D55-40AD8C3B1BBB}"/>
          </ac:cxnSpMkLst>
        </pc:cxnChg>
      </pc:sldChg>
      <pc:sldChg chg="addSp delSp modSp del mod">
        <pc:chgData name="Kenny Anderson" userId="79a189be-11c4-4c09-82ae-b9a85ef10332" providerId="ADAL" clId="{9ED4563D-1F8D-407E-BC1D-0084B7A6EF92}" dt="2025-05-29T19:59:06.982" v="610" actId="2696"/>
        <pc:sldMkLst>
          <pc:docMk/>
          <pc:sldMk cId="1218755637" sldId="301"/>
        </pc:sldMkLst>
      </pc:sldChg>
      <pc:sldChg chg="addSp delSp modSp mod">
        <pc:chgData name="Kenny Anderson" userId="79a189be-11c4-4c09-82ae-b9a85ef10332" providerId="ADAL" clId="{9ED4563D-1F8D-407E-BC1D-0084B7A6EF92}" dt="2025-05-29T19:19:13.070" v="165" actId="14100"/>
        <pc:sldMkLst>
          <pc:docMk/>
          <pc:sldMk cId="2929311123" sldId="303"/>
        </pc:sldMkLst>
        <pc:spChg chg="mod">
          <ac:chgData name="Kenny Anderson" userId="79a189be-11c4-4c09-82ae-b9a85ef10332" providerId="ADAL" clId="{9ED4563D-1F8D-407E-BC1D-0084B7A6EF92}" dt="2025-05-29T19:19:13.070" v="165" actId="14100"/>
          <ac:spMkLst>
            <pc:docMk/>
            <pc:sldMk cId="2929311123" sldId="303"/>
            <ac:spMk id="4" creationId="{1C658627-49C2-6615-9F0A-088FE1050728}"/>
          </ac:spMkLst>
        </pc:spChg>
        <pc:spChg chg="add mod">
          <ac:chgData name="Kenny Anderson" userId="79a189be-11c4-4c09-82ae-b9a85ef10332" providerId="ADAL" clId="{9ED4563D-1F8D-407E-BC1D-0084B7A6EF92}" dt="2025-05-29T19:11:13.462" v="20" actId="164"/>
          <ac:spMkLst>
            <pc:docMk/>
            <pc:sldMk cId="2929311123" sldId="303"/>
            <ac:spMk id="9" creationId="{4DE3A006-D3E6-ADC4-3865-626E3313E1BA}"/>
          </ac:spMkLst>
        </pc:spChg>
        <pc:grpChg chg="add mod">
          <ac:chgData name="Kenny Anderson" userId="79a189be-11c4-4c09-82ae-b9a85ef10332" providerId="ADAL" clId="{9ED4563D-1F8D-407E-BC1D-0084B7A6EF92}" dt="2025-05-29T19:11:13.462" v="20" actId="164"/>
          <ac:grpSpMkLst>
            <pc:docMk/>
            <pc:sldMk cId="2929311123" sldId="303"/>
            <ac:grpSpMk id="10" creationId="{E80856B5-2F19-CFAC-AE4C-E4E301AE4ABD}"/>
          </ac:grpSpMkLst>
        </pc:grpChg>
        <pc:picChg chg="add mod">
          <ac:chgData name="Kenny Anderson" userId="79a189be-11c4-4c09-82ae-b9a85ef10332" providerId="ADAL" clId="{9ED4563D-1F8D-407E-BC1D-0084B7A6EF92}" dt="2025-05-29T19:11:13.462" v="20" actId="164"/>
          <ac:picMkLst>
            <pc:docMk/>
            <pc:sldMk cId="2929311123" sldId="303"/>
            <ac:picMk id="2050" creationId="{CD71BF4D-394F-1783-C0F2-79AE80A1ABDE}"/>
          </ac:picMkLst>
        </pc:picChg>
      </pc:sldChg>
      <pc:sldChg chg="addSp delSp modSp mod">
        <pc:chgData name="Kenny Anderson" userId="79a189be-11c4-4c09-82ae-b9a85ef10332" providerId="ADAL" clId="{9ED4563D-1F8D-407E-BC1D-0084B7A6EF92}" dt="2025-05-29T20:02:47.923" v="666" actId="1076"/>
        <pc:sldMkLst>
          <pc:docMk/>
          <pc:sldMk cId="597159441" sldId="304"/>
        </pc:sldMkLst>
        <pc:spChg chg="mod">
          <ac:chgData name="Kenny Anderson" userId="79a189be-11c4-4c09-82ae-b9a85ef10332" providerId="ADAL" clId="{9ED4563D-1F8D-407E-BC1D-0084B7A6EF92}" dt="2025-05-29T19:42:52.039" v="442" actId="14100"/>
          <ac:spMkLst>
            <pc:docMk/>
            <pc:sldMk cId="597159441" sldId="304"/>
            <ac:spMk id="3" creationId="{D707B1ED-4D20-601A-E282-37FC43AAFD68}"/>
          </ac:spMkLst>
        </pc:spChg>
        <pc:spChg chg="add mod">
          <ac:chgData name="Kenny Anderson" userId="79a189be-11c4-4c09-82ae-b9a85ef10332" providerId="ADAL" clId="{9ED4563D-1F8D-407E-BC1D-0084B7A6EF92}" dt="2025-05-29T20:02:10.818" v="659" actId="108"/>
          <ac:spMkLst>
            <pc:docMk/>
            <pc:sldMk cId="597159441" sldId="304"/>
            <ac:spMk id="7" creationId="{40C7C463-F602-E9DA-4CC2-6D3111B7ACC2}"/>
          </ac:spMkLst>
        </pc:spChg>
        <pc:spChg chg="add mod">
          <ac:chgData name="Kenny Anderson" userId="79a189be-11c4-4c09-82ae-b9a85ef10332" providerId="ADAL" clId="{9ED4563D-1F8D-407E-BC1D-0084B7A6EF92}" dt="2025-05-29T20:02:13.840" v="660" actId="108"/>
          <ac:spMkLst>
            <pc:docMk/>
            <pc:sldMk cId="597159441" sldId="304"/>
            <ac:spMk id="10" creationId="{12E8C0B3-D46D-3C3E-01BE-1CC761A75FE3}"/>
          </ac:spMkLst>
        </pc:spChg>
        <pc:spChg chg="add mod">
          <ac:chgData name="Kenny Anderson" userId="79a189be-11c4-4c09-82ae-b9a85ef10332" providerId="ADAL" clId="{9ED4563D-1F8D-407E-BC1D-0084B7A6EF92}" dt="2025-05-29T20:02:47.923" v="666" actId="1076"/>
          <ac:spMkLst>
            <pc:docMk/>
            <pc:sldMk cId="597159441" sldId="304"/>
            <ac:spMk id="14" creationId="{760C95F7-91FF-296B-2657-7F1042D1C7C7}"/>
          </ac:spMkLst>
        </pc:spChg>
        <pc:picChg chg="add mod">
          <ac:chgData name="Kenny Anderson" userId="79a189be-11c4-4c09-82ae-b9a85ef10332" providerId="ADAL" clId="{9ED4563D-1F8D-407E-BC1D-0084B7A6EF92}" dt="2025-05-29T19:42:58.289" v="444" actId="1076"/>
          <ac:picMkLst>
            <pc:docMk/>
            <pc:sldMk cId="597159441" sldId="304"/>
            <ac:picMk id="18" creationId="{E4D528B5-973C-E3FA-B6DB-35635C9840E0}"/>
          </ac:picMkLst>
        </pc:picChg>
      </pc:sldChg>
      <pc:sldChg chg="addSp delSp modSp mod">
        <pc:chgData name="Kenny Anderson" userId="79a189be-11c4-4c09-82ae-b9a85ef10332" providerId="ADAL" clId="{9ED4563D-1F8D-407E-BC1D-0084B7A6EF92}" dt="2025-05-29T20:05:38.679" v="735" actId="1076"/>
        <pc:sldMkLst>
          <pc:docMk/>
          <pc:sldMk cId="905814493" sldId="305"/>
        </pc:sldMkLst>
        <pc:spChg chg="mod">
          <ac:chgData name="Kenny Anderson" userId="79a189be-11c4-4c09-82ae-b9a85ef10332" providerId="ADAL" clId="{9ED4563D-1F8D-407E-BC1D-0084B7A6EF92}" dt="2025-05-29T19:55:25.562" v="567" actId="20577"/>
          <ac:spMkLst>
            <pc:docMk/>
            <pc:sldMk cId="905814493" sldId="305"/>
            <ac:spMk id="3" creationId="{D2991CD1-0AD9-979A-90B4-FDCB146B5F69}"/>
          </ac:spMkLst>
        </pc:spChg>
        <pc:spChg chg="mod">
          <ac:chgData name="Kenny Anderson" userId="79a189be-11c4-4c09-82ae-b9a85ef10332" providerId="ADAL" clId="{9ED4563D-1F8D-407E-BC1D-0084B7A6EF92}" dt="2025-05-29T20:04:52.252" v="693" actId="108"/>
          <ac:spMkLst>
            <pc:docMk/>
            <pc:sldMk cId="905814493" sldId="305"/>
            <ac:spMk id="4" creationId="{C666794B-80F3-34CA-7063-04F8538DE3B0}"/>
          </ac:spMkLst>
        </pc:spChg>
        <pc:spChg chg="add mod">
          <ac:chgData name="Kenny Anderson" userId="79a189be-11c4-4c09-82ae-b9a85ef10332" providerId="ADAL" clId="{9ED4563D-1F8D-407E-BC1D-0084B7A6EF92}" dt="2025-05-29T20:05:34.724" v="734" actId="14100"/>
          <ac:spMkLst>
            <pc:docMk/>
            <pc:sldMk cId="905814493" sldId="305"/>
            <ac:spMk id="9" creationId="{AC051860-3035-4A64-5922-EFF230983DD0}"/>
          </ac:spMkLst>
        </pc:spChg>
        <pc:spChg chg="add mod">
          <ac:chgData name="Kenny Anderson" userId="79a189be-11c4-4c09-82ae-b9a85ef10332" providerId="ADAL" clId="{9ED4563D-1F8D-407E-BC1D-0084B7A6EF92}" dt="2025-05-29T20:05:38.679" v="735" actId="1076"/>
          <ac:spMkLst>
            <pc:docMk/>
            <pc:sldMk cId="905814493" sldId="305"/>
            <ac:spMk id="13" creationId="{BD7BC8F8-19FF-3EDC-0F4E-1425FB4C9397}"/>
          </ac:spMkLst>
        </pc:spChg>
        <pc:picChg chg="add mod">
          <ac:chgData name="Kenny Anderson" userId="79a189be-11c4-4c09-82ae-b9a85ef10332" providerId="ADAL" clId="{9ED4563D-1F8D-407E-BC1D-0084B7A6EF92}" dt="2025-05-29T20:02:55.949" v="667" actId="1076"/>
          <ac:picMkLst>
            <pc:docMk/>
            <pc:sldMk cId="905814493" sldId="305"/>
            <ac:picMk id="6" creationId="{A0B1DFF6-5648-2389-2E16-E2FE2036336E}"/>
          </ac:picMkLst>
        </pc:picChg>
      </pc:sldChg>
      <pc:sldChg chg="addSp delSp modSp mod">
        <pc:chgData name="Kenny Anderson" userId="79a189be-11c4-4c09-82ae-b9a85ef10332" providerId="ADAL" clId="{9ED4563D-1F8D-407E-BC1D-0084B7A6EF92}" dt="2025-05-29T20:14:11.760" v="836" actId="1076"/>
        <pc:sldMkLst>
          <pc:docMk/>
          <pc:sldMk cId="2138738003" sldId="306"/>
        </pc:sldMkLst>
        <pc:spChg chg="mod">
          <ac:chgData name="Kenny Anderson" userId="79a189be-11c4-4c09-82ae-b9a85ef10332" providerId="ADAL" clId="{9ED4563D-1F8D-407E-BC1D-0084B7A6EF92}" dt="2025-05-29T20:10:35.818" v="793" actId="1076"/>
          <ac:spMkLst>
            <pc:docMk/>
            <pc:sldMk cId="2138738003" sldId="306"/>
            <ac:spMk id="3" creationId="{60ADF1BF-8C7B-B162-3FF4-1146E822F369}"/>
          </ac:spMkLst>
        </pc:spChg>
        <pc:spChg chg="add del mod">
          <ac:chgData name="Kenny Anderson" userId="79a189be-11c4-4c09-82ae-b9a85ef10332" providerId="ADAL" clId="{9ED4563D-1F8D-407E-BC1D-0084B7A6EF92}" dt="2025-05-29T20:13:36.616" v="828" actId="1076"/>
          <ac:spMkLst>
            <pc:docMk/>
            <pc:sldMk cId="2138738003" sldId="306"/>
            <ac:spMk id="4" creationId="{C61A5243-7D94-6B5C-64AF-09A11B98FB41}"/>
          </ac:spMkLst>
        </pc:spChg>
        <pc:spChg chg="add mod">
          <ac:chgData name="Kenny Anderson" userId="79a189be-11c4-4c09-82ae-b9a85ef10332" providerId="ADAL" clId="{9ED4563D-1F8D-407E-BC1D-0084B7A6EF92}" dt="2025-05-29T20:14:06.037" v="835" actId="1076"/>
          <ac:spMkLst>
            <pc:docMk/>
            <pc:sldMk cId="2138738003" sldId="306"/>
            <ac:spMk id="7" creationId="{11E1FC80-9B70-4CC1-984F-2123B84B14B3}"/>
          </ac:spMkLst>
        </pc:spChg>
        <pc:spChg chg="add mod">
          <ac:chgData name="Kenny Anderson" userId="79a189be-11c4-4c09-82ae-b9a85ef10332" providerId="ADAL" clId="{9ED4563D-1F8D-407E-BC1D-0084B7A6EF92}" dt="2025-05-29T20:14:11.760" v="836" actId="1076"/>
          <ac:spMkLst>
            <pc:docMk/>
            <pc:sldMk cId="2138738003" sldId="306"/>
            <ac:spMk id="12" creationId="{4049FC8D-8987-CBD9-A6FD-5EAB2FA4BA90}"/>
          </ac:spMkLst>
        </pc:spChg>
        <pc:spChg chg="add del mod">
          <ac:chgData name="Kenny Anderson" userId="79a189be-11c4-4c09-82ae-b9a85ef10332" providerId="ADAL" clId="{9ED4563D-1F8D-407E-BC1D-0084B7A6EF92}" dt="2025-05-29T20:13:53.768" v="833" actId="14100"/>
          <ac:spMkLst>
            <pc:docMk/>
            <pc:sldMk cId="2138738003" sldId="306"/>
            <ac:spMk id="14" creationId="{E773CA82-4BAD-17A4-0B69-02008F25184A}"/>
          </ac:spMkLst>
        </pc:spChg>
        <pc:picChg chg="add mod">
          <ac:chgData name="Kenny Anderson" userId="79a189be-11c4-4c09-82ae-b9a85ef10332" providerId="ADAL" clId="{9ED4563D-1F8D-407E-BC1D-0084B7A6EF92}" dt="2025-05-29T20:13:30.760" v="827" actId="1076"/>
          <ac:picMkLst>
            <pc:docMk/>
            <pc:sldMk cId="2138738003" sldId="306"/>
            <ac:picMk id="9218" creationId="{B195DBB1-8F88-4B4F-316A-71E605B8D3B6}"/>
          </ac:picMkLst>
        </pc:picChg>
      </pc:sldChg>
      <pc:sldChg chg="addSp delSp modSp mod">
        <pc:chgData name="Kenny Anderson" userId="79a189be-11c4-4c09-82ae-b9a85ef10332" providerId="ADAL" clId="{9ED4563D-1F8D-407E-BC1D-0084B7A6EF92}" dt="2025-05-29T20:28:28.984" v="988" actId="20577"/>
        <pc:sldMkLst>
          <pc:docMk/>
          <pc:sldMk cId="2495533386" sldId="307"/>
        </pc:sldMkLst>
        <pc:spChg chg="mod">
          <ac:chgData name="Kenny Anderson" userId="79a189be-11c4-4c09-82ae-b9a85ef10332" providerId="ADAL" clId="{9ED4563D-1F8D-407E-BC1D-0084B7A6EF92}" dt="2025-05-29T20:26:59.059" v="975" actId="1076"/>
          <ac:spMkLst>
            <pc:docMk/>
            <pc:sldMk cId="2495533386" sldId="307"/>
            <ac:spMk id="2" creationId="{71DCBF0D-D9F0-26A4-3071-0B4989E1DC14}"/>
          </ac:spMkLst>
        </pc:spChg>
        <pc:spChg chg="mod">
          <ac:chgData name="Kenny Anderson" userId="79a189be-11c4-4c09-82ae-b9a85ef10332" providerId="ADAL" clId="{9ED4563D-1F8D-407E-BC1D-0084B7A6EF92}" dt="2025-05-29T20:28:28.984" v="988" actId="20577"/>
          <ac:spMkLst>
            <pc:docMk/>
            <pc:sldMk cId="2495533386" sldId="307"/>
            <ac:spMk id="3" creationId="{38E23CD1-6360-AF5C-077A-3236C434EE3B}"/>
          </ac:spMkLst>
        </pc:spChg>
        <pc:spChg chg="mod">
          <ac:chgData name="Kenny Anderson" userId="79a189be-11c4-4c09-82ae-b9a85ef10332" providerId="ADAL" clId="{9ED4563D-1F8D-407E-BC1D-0084B7A6EF92}" dt="2025-05-29T20:26:57.269" v="974" actId="404"/>
          <ac:spMkLst>
            <pc:docMk/>
            <pc:sldMk cId="2495533386" sldId="307"/>
            <ac:spMk id="4" creationId="{E970689B-E6FC-F245-45C0-3C72A05A7301}"/>
          </ac:spMkLst>
        </pc:spChg>
        <pc:picChg chg="add mod">
          <ac:chgData name="Kenny Anderson" userId="79a189be-11c4-4c09-82ae-b9a85ef10332" providerId="ADAL" clId="{9ED4563D-1F8D-407E-BC1D-0084B7A6EF92}" dt="2025-05-29T20:28:21.839" v="987" actId="1076"/>
          <ac:picMkLst>
            <pc:docMk/>
            <pc:sldMk cId="2495533386" sldId="307"/>
            <ac:picMk id="13314" creationId="{0EC62000-7CF6-DFD0-7965-1AE1E02A2160}"/>
          </ac:picMkLst>
        </pc:picChg>
      </pc:sldChg>
      <pc:sldChg chg="modSp mod">
        <pc:chgData name="Kenny Anderson" userId="79a189be-11c4-4c09-82ae-b9a85ef10332" providerId="ADAL" clId="{9ED4563D-1F8D-407E-BC1D-0084B7A6EF92}" dt="2025-05-29T20:19:47.917" v="917" actId="1076"/>
        <pc:sldMkLst>
          <pc:docMk/>
          <pc:sldMk cId="1303341822" sldId="311"/>
        </pc:sldMkLst>
        <pc:spChg chg="mod">
          <ac:chgData name="Kenny Anderson" userId="79a189be-11c4-4c09-82ae-b9a85ef10332" providerId="ADAL" clId="{9ED4563D-1F8D-407E-BC1D-0084B7A6EF92}" dt="2025-05-29T20:19:47.917" v="917" actId="1076"/>
          <ac:spMkLst>
            <pc:docMk/>
            <pc:sldMk cId="1303341822" sldId="311"/>
            <ac:spMk id="2" creationId="{099B8C2C-E73C-E077-3740-A45A9797A986}"/>
          </ac:spMkLst>
        </pc:spChg>
      </pc:sldChg>
      <pc:sldChg chg="modSp mod">
        <pc:chgData name="Kenny Anderson" userId="79a189be-11c4-4c09-82ae-b9a85ef10332" providerId="ADAL" clId="{9ED4563D-1F8D-407E-BC1D-0084B7A6EF92}" dt="2025-05-29T19:32:37.844" v="304" actId="1076"/>
        <pc:sldMkLst>
          <pc:docMk/>
          <pc:sldMk cId="3814895332" sldId="316"/>
        </pc:sldMkLst>
        <pc:spChg chg="mod">
          <ac:chgData name="Kenny Anderson" userId="79a189be-11c4-4c09-82ae-b9a85ef10332" providerId="ADAL" clId="{9ED4563D-1F8D-407E-BC1D-0084B7A6EF92}" dt="2025-05-29T19:32:37.844" v="304" actId="1076"/>
          <ac:spMkLst>
            <pc:docMk/>
            <pc:sldMk cId="3814895332" sldId="316"/>
            <ac:spMk id="3" creationId="{75D85355-F2A7-9EC2-016C-145694D4708F}"/>
          </ac:spMkLst>
        </pc:spChg>
        <pc:spChg chg="mod">
          <ac:chgData name="Kenny Anderson" userId="79a189be-11c4-4c09-82ae-b9a85ef10332" providerId="ADAL" clId="{9ED4563D-1F8D-407E-BC1D-0084B7A6EF92}" dt="2025-05-29T19:32:37.844" v="304" actId="1076"/>
          <ac:spMkLst>
            <pc:docMk/>
            <pc:sldMk cId="3814895332" sldId="316"/>
            <ac:spMk id="4" creationId="{17D2915E-26E1-377F-802F-E3730717535F}"/>
          </ac:spMkLst>
        </pc:spChg>
      </pc:sldChg>
      <pc:sldChg chg="addSp delSp modSp add mod">
        <pc:chgData name="Kenny Anderson" userId="79a189be-11c4-4c09-82ae-b9a85ef10332" providerId="ADAL" clId="{9ED4563D-1F8D-407E-BC1D-0084B7A6EF92}" dt="2025-05-29T19:33:00.779" v="307" actId="1076"/>
        <pc:sldMkLst>
          <pc:docMk/>
          <pc:sldMk cId="589199751" sldId="317"/>
        </pc:sldMkLst>
        <pc:spChg chg="mod">
          <ac:chgData name="Kenny Anderson" userId="79a189be-11c4-4c09-82ae-b9a85ef10332" providerId="ADAL" clId="{9ED4563D-1F8D-407E-BC1D-0084B7A6EF92}" dt="2025-05-29T19:32:50.734" v="305" actId="1076"/>
          <ac:spMkLst>
            <pc:docMk/>
            <pc:sldMk cId="589199751" sldId="317"/>
            <ac:spMk id="4" creationId="{FA9D25B2-799A-AB42-F849-F290084DE42F}"/>
          </ac:spMkLst>
        </pc:spChg>
        <pc:spChg chg="add mod">
          <ac:chgData name="Kenny Anderson" userId="79a189be-11c4-4c09-82ae-b9a85ef10332" providerId="ADAL" clId="{9ED4563D-1F8D-407E-BC1D-0084B7A6EF92}" dt="2025-05-29T19:33:00.779" v="307" actId="1076"/>
          <ac:spMkLst>
            <pc:docMk/>
            <pc:sldMk cId="589199751" sldId="317"/>
            <ac:spMk id="10" creationId="{4F884DCC-B634-CBED-BE1E-0FB5E7B78C0C}"/>
          </ac:spMkLst>
        </pc:spChg>
        <pc:spChg chg="add mod">
          <ac:chgData name="Kenny Anderson" userId="79a189be-11c4-4c09-82ae-b9a85ef10332" providerId="ADAL" clId="{9ED4563D-1F8D-407E-BC1D-0084B7A6EF92}" dt="2025-05-29T19:32:58.538" v="306" actId="1076"/>
          <ac:spMkLst>
            <pc:docMk/>
            <pc:sldMk cId="589199751" sldId="317"/>
            <ac:spMk id="12" creationId="{F95643F4-42C8-18A3-6DDF-071C5EA75DF0}"/>
          </ac:spMkLst>
        </pc:spChg>
        <pc:picChg chg="add mod">
          <ac:chgData name="Kenny Anderson" userId="79a189be-11c4-4c09-82ae-b9a85ef10332" providerId="ADAL" clId="{9ED4563D-1F8D-407E-BC1D-0084B7A6EF92}" dt="2025-05-29T19:32:58.538" v="306" actId="1076"/>
          <ac:picMkLst>
            <pc:docMk/>
            <pc:sldMk cId="589199751" sldId="317"/>
            <ac:picMk id="17" creationId="{7165B622-9AD6-4022-1FB0-1F0D1E4EF2D2}"/>
          </ac:picMkLst>
        </pc:picChg>
      </pc:sldChg>
      <pc:sldChg chg="addSp delSp modSp add mod ord">
        <pc:chgData name="Kenny Anderson" userId="79a189be-11c4-4c09-82ae-b9a85ef10332" providerId="ADAL" clId="{9ED4563D-1F8D-407E-BC1D-0084B7A6EF92}" dt="2025-05-29T19:59:02.741" v="609" actId="1076"/>
        <pc:sldMkLst>
          <pc:docMk/>
          <pc:sldMk cId="111711357" sldId="318"/>
        </pc:sldMkLst>
        <pc:spChg chg="mod">
          <ac:chgData name="Kenny Anderson" userId="79a189be-11c4-4c09-82ae-b9a85ef10332" providerId="ADAL" clId="{9ED4563D-1F8D-407E-BC1D-0084B7A6EF92}" dt="2025-05-29T19:58:33.239" v="600" actId="20577"/>
          <ac:spMkLst>
            <pc:docMk/>
            <pc:sldMk cId="111711357" sldId="318"/>
            <ac:spMk id="3" creationId="{94BC755F-0274-B98A-C2AC-2B042E9F2138}"/>
          </ac:spMkLst>
        </pc:spChg>
        <pc:spChg chg="mod">
          <ac:chgData name="Kenny Anderson" userId="79a189be-11c4-4c09-82ae-b9a85ef10332" providerId="ADAL" clId="{9ED4563D-1F8D-407E-BC1D-0084B7A6EF92}" dt="2025-05-29T19:54:51.520" v="560" actId="1076"/>
          <ac:spMkLst>
            <pc:docMk/>
            <pc:sldMk cId="111711357" sldId="318"/>
            <ac:spMk id="10" creationId="{D74DD574-0A5B-423B-1F0D-C5A24772DD19}"/>
          </ac:spMkLst>
        </pc:spChg>
        <pc:spChg chg="mod">
          <ac:chgData name="Kenny Anderson" userId="79a189be-11c4-4c09-82ae-b9a85ef10332" providerId="ADAL" clId="{9ED4563D-1F8D-407E-BC1D-0084B7A6EF92}" dt="2025-05-29T19:54:51.520" v="560" actId="1076"/>
          <ac:spMkLst>
            <pc:docMk/>
            <pc:sldMk cId="111711357" sldId="318"/>
            <ac:spMk id="12" creationId="{ABF35340-26AA-F50E-1BC1-DD13806B36D4}"/>
          </ac:spMkLst>
        </pc:spChg>
        <pc:spChg chg="mod">
          <ac:chgData name="Kenny Anderson" userId="79a189be-11c4-4c09-82ae-b9a85ef10332" providerId="ADAL" clId="{9ED4563D-1F8D-407E-BC1D-0084B7A6EF92}" dt="2025-05-29T19:54:51.520" v="560" actId="1076"/>
          <ac:spMkLst>
            <pc:docMk/>
            <pc:sldMk cId="111711357" sldId="318"/>
            <ac:spMk id="16" creationId="{F94D8958-9DE4-7C9C-EDC1-079A1AB26B9F}"/>
          </ac:spMkLst>
        </pc:spChg>
        <pc:picChg chg="add mod">
          <ac:chgData name="Kenny Anderson" userId="79a189be-11c4-4c09-82ae-b9a85ef10332" providerId="ADAL" clId="{9ED4563D-1F8D-407E-BC1D-0084B7A6EF92}" dt="2025-05-29T19:59:02.741" v="609" actId="1076"/>
          <ac:picMkLst>
            <pc:docMk/>
            <pc:sldMk cId="111711357" sldId="318"/>
            <ac:picMk id="7170" creationId="{CFD8F92D-392C-16E5-BA83-A03A6A4DD8CA}"/>
          </ac:picMkLst>
        </pc:picChg>
        <pc:picChg chg="add mod">
          <ac:chgData name="Kenny Anderson" userId="79a189be-11c4-4c09-82ae-b9a85ef10332" providerId="ADAL" clId="{9ED4563D-1F8D-407E-BC1D-0084B7A6EF92}" dt="2025-05-29T19:58:47.841" v="604" actId="1076"/>
          <ac:picMkLst>
            <pc:docMk/>
            <pc:sldMk cId="111711357" sldId="318"/>
            <ac:picMk id="8194" creationId="{3D13E816-F79C-D506-E0B9-6785FBDB7485}"/>
          </ac:picMkLst>
        </pc:picChg>
        <pc:cxnChg chg="add mod">
          <ac:chgData name="Kenny Anderson" userId="79a189be-11c4-4c09-82ae-b9a85ef10332" providerId="ADAL" clId="{9ED4563D-1F8D-407E-BC1D-0084B7A6EF92}" dt="2025-05-29T19:54:51.520" v="560" actId="1076"/>
          <ac:cxnSpMkLst>
            <pc:docMk/>
            <pc:sldMk cId="111711357" sldId="318"/>
            <ac:cxnSpMk id="4" creationId="{ACED3AC1-5857-36AF-5FDA-60E01754152B}"/>
          </ac:cxnSpMkLst>
        </pc:cxnChg>
        <pc:cxnChg chg="add mod">
          <ac:chgData name="Kenny Anderson" userId="79a189be-11c4-4c09-82ae-b9a85ef10332" providerId="ADAL" clId="{9ED4563D-1F8D-407E-BC1D-0084B7A6EF92}" dt="2025-05-29T19:54:51.520" v="560" actId="1076"/>
          <ac:cxnSpMkLst>
            <pc:docMk/>
            <pc:sldMk cId="111711357" sldId="318"/>
            <ac:cxnSpMk id="7" creationId="{F7843D2F-10DA-F506-83A0-82E344DCA654}"/>
          </ac:cxnSpMkLst>
        </pc:cxnChg>
        <pc:cxnChg chg="mod">
          <ac:chgData name="Kenny Anderson" userId="79a189be-11c4-4c09-82ae-b9a85ef10332" providerId="ADAL" clId="{9ED4563D-1F8D-407E-BC1D-0084B7A6EF92}" dt="2025-05-29T19:54:51.520" v="560" actId="1076"/>
          <ac:cxnSpMkLst>
            <pc:docMk/>
            <pc:sldMk cId="111711357" sldId="318"/>
            <ac:cxnSpMk id="17" creationId="{FEC40AA2-9F43-2E35-5BB4-741DA63763DF}"/>
          </ac:cxnSpMkLst>
        </pc:cxnChg>
      </pc:sldChg>
      <pc:sldChg chg="addSp delSp modSp add mod ord">
        <pc:chgData name="Kenny Anderson" userId="79a189be-11c4-4c09-82ae-b9a85ef10332" providerId="ADAL" clId="{9ED4563D-1F8D-407E-BC1D-0084B7A6EF92}" dt="2025-05-29T19:55:40.020" v="572" actId="207"/>
        <pc:sldMkLst>
          <pc:docMk/>
          <pc:sldMk cId="3323484182" sldId="319"/>
        </pc:sldMkLst>
        <pc:spChg chg="mod">
          <ac:chgData name="Kenny Anderson" userId="79a189be-11c4-4c09-82ae-b9a85ef10332" providerId="ADAL" clId="{9ED4563D-1F8D-407E-BC1D-0084B7A6EF92}" dt="2025-05-29T19:55:40.020" v="572" actId="207"/>
          <ac:spMkLst>
            <pc:docMk/>
            <pc:sldMk cId="3323484182" sldId="319"/>
            <ac:spMk id="4" creationId="{03D774D4-5E86-54EC-9541-D1A4202FB2B2}"/>
          </ac:spMkLst>
        </pc:spChg>
        <pc:picChg chg="add mod">
          <ac:chgData name="Kenny Anderson" userId="79a189be-11c4-4c09-82ae-b9a85ef10332" providerId="ADAL" clId="{9ED4563D-1F8D-407E-BC1D-0084B7A6EF92}" dt="2025-05-29T19:51:07.262" v="518" actId="14100"/>
          <ac:picMkLst>
            <pc:docMk/>
            <pc:sldMk cId="3323484182" sldId="319"/>
            <ac:picMk id="6152" creationId="{4C6240B2-0F0A-56B8-3B4E-5F0E5CB435E5}"/>
          </ac:picMkLst>
        </pc:picChg>
      </pc:sldChg>
    </pc:docChg>
  </pc:docChgLst>
  <pc:docChgLst>
    <pc:chgData name="Hugh Fenlon" userId="S::hfenlon@dataly.com.au::2bb815bf-5aed-4bda-a624-bd832e498adc" providerId="AD" clId="Web-{F490FF53-248B-3334-94BF-0CBD4634EE28}"/>
    <pc:docChg chg="modSld">
      <pc:chgData name="Hugh Fenlon" userId="S::hfenlon@dataly.com.au::2bb815bf-5aed-4bda-a624-bd832e498adc" providerId="AD" clId="Web-{F490FF53-248B-3334-94BF-0CBD4634EE28}" dt="2025-06-05T23:02:19.284" v="0" actId="20577"/>
      <pc:docMkLst>
        <pc:docMk/>
      </pc:docMkLst>
      <pc:sldChg chg="modSp">
        <pc:chgData name="Hugh Fenlon" userId="S::hfenlon@dataly.com.au::2bb815bf-5aed-4bda-a624-bd832e498adc" providerId="AD" clId="Web-{F490FF53-248B-3334-94BF-0CBD4634EE28}" dt="2025-06-05T23:02:19.284" v="0" actId="20577"/>
        <pc:sldMkLst>
          <pc:docMk/>
          <pc:sldMk cId="3343250139" sldId="290"/>
        </pc:sldMkLst>
        <pc:spChg chg="mod">
          <ac:chgData name="Hugh Fenlon" userId="S::hfenlon@dataly.com.au::2bb815bf-5aed-4bda-a624-bd832e498adc" providerId="AD" clId="Web-{F490FF53-248B-3334-94BF-0CBD4634EE28}" dt="2025-06-05T23:02:19.284" v="0" actId="20577"/>
          <ac:spMkLst>
            <pc:docMk/>
            <pc:sldMk cId="3343250139" sldId="290"/>
            <ac:spMk id="4" creationId="{48FF619B-A5E7-7EFA-D31F-96953381F764}"/>
          </ac:spMkLst>
        </pc:spChg>
      </pc:sldChg>
    </pc:docChg>
  </pc:docChgLst>
  <pc:docChgLst>
    <pc:chgData name="Jack Dhung" userId="efb3ad76-fbe2-4793-8916-41fc00196983" providerId="ADAL" clId="{7EA081B3-5EDE-4574-A278-636A1C70927D}"/>
    <pc:docChg chg="modSld">
      <pc:chgData name="Jack Dhung" userId="efb3ad76-fbe2-4793-8916-41fc00196983" providerId="ADAL" clId="{7EA081B3-5EDE-4574-A278-636A1C70927D}" dt="2025-06-05T13:47:32.218" v="0" actId="6549"/>
      <pc:docMkLst>
        <pc:docMk/>
      </pc:docMkLst>
      <pc:sldChg chg="modSp mod">
        <pc:chgData name="Jack Dhung" userId="efb3ad76-fbe2-4793-8916-41fc00196983" providerId="ADAL" clId="{7EA081B3-5EDE-4574-A278-636A1C70927D}" dt="2025-06-05T13:47:32.218" v="0" actId="6549"/>
        <pc:sldMkLst>
          <pc:docMk/>
          <pc:sldMk cId="3323484182" sldId="319"/>
        </pc:sldMkLst>
        <pc:spChg chg="mod">
          <ac:chgData name="Jack Dhung" userId="efb3ad76-fbe2-4793-8916-41fc00196983" providerId="ADAL" clId="{7EA081B3-5EDE-4574-A278-636A1C70927D}" dt="2025-06-05T13:47:32.218" v="0" actId="6549"/>
          <ac:spMkLst>
            <pc:docMk/>
            <pc:sldMk cId="3323484182" sldId="319"/>
            <ac:spMk id="4" creationId="{03D774D4-5E86-54EC-9541-D1A4202FB2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1BEA80CD-AE39-0C4B-A880-515F813E088A}" type="slidenum">
              <a:rPr lang="en-US" smtClean="0"/>
              <a:t>7</a:t>
            </a:fld>
            <a:endParaRPr lang="en-US"/>
          </a:p>
        </p:txBody>
      </p:sp>
    </p:spTree>
    <p:extLst>
      <p:ext uri="{BB962C8B-B14F-4D97-AF65-F5344CB8AC3E}">
        <p14:creationId xmlns:p14="http://schemas.microsoft.com/office/powerpoint/2010/main" val="412273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60726-85C2-3C66-7BB4-53D96E897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51CB4-C265-2274-8A16-EE6206AFC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09F38C-5F80-68C3-2814-8F467806A0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8CC119-4A44-C4C6-C226-BFB096494173}"/>
              </a:ext>
            </a:extLst>
          </p:cNvPr>
          <p:cNvSpPr>
            <a:spLocks noGrp="1"/>
          </p:cNvSpPr>
          <p:nvPr>
            <p:ph type="sldNum" sz="quarter" idx="5"/>
          </p:nvPr>
        </p:nvSpPr>
        <p:spPr/>
        <p:txBody>
          <a:bodyPr/>
          <a:lstStyle/>
          <a:p>
            <a:fld id="{1BEA80CD-AE39-0C4B-A880-515F813E088A}" type="slidenum">
              <a:rPr lang="en-US" smtClean="0"/>
              <a:t>8</a:t>
            </a:fld>
            <a:endParaRPr lang="en-US"/>
          </a:p>
        </p:txBody>
      </p:sp>
    </p:spTree>
    <p:extLst>
      <p:ext uri="{BB962C8B-B14F-4D97-AF65-F5344CB8AC3E}">
        <p14:creationId xmlns:p14="http://schemas.microsoft.com/office/powerpoint/2010/main" val="177273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10656" y="3389734"/>
            <a:ext cx="6048267" cy="3867912"/>
          </a:xfrm>
        </p:spPr>
        <p:txBody>
          <a:bodyPr anchor="b" anchorCtr="0"/>
          <a:lstStyle>
            <a:lvl1pPr algn="r">
              <a:defRPr sz="23000">
                <a:solidFill>
                  <a:schemeClr val="bg1"/>
                </a:solidFill>
              </a:defRPr>
            </a:lvl1pPr>
          </a:lstStyle>
          <a:p>
            <a:pPr lvl="0"/>
            <a:r>
              <a:rPr lang="en-GB"/>
              <a:t>#</a:t>
            </a:r>
            <a:endParaRPr lang="en-US"/>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rodeime/15116947119" TargetMode="External"/><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evandolive.com/2014/01/30/im-ready-to-change-but-i-need-your-help/" TargetMode="External"/><Relationship Id="rId2" Type="http://schemas.openxmlformats.org/officeDocument/2006/relationships/image" Target="../media/image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432410" y="2378489"/>
            <a:ext cx="5663590" cy="886673"/>
          </a:xfrm>
        </p:spPr>
        <p:txBody>
          <a:bodyPr/>
          <a:lstStyle/>
          <a:p>
            <a:r>
              <a:rPr lang="en-US" dirty="0"/>
              <a:t>Life Insurance Product Innovation</a:t>
            </a:r>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432410" y="3592839"/>
            <a:ext cx="5802764" cy="1598604"/>
          </a:xfrm>
        </p:spPr>
        <p:txBody>
          <a:bodyPr/>
          <a:lstStyle/>
          <a:p>
            <a:r>
              <a:rPr lang="en-US" dirty="0"/>
              <a:t>Hugh Fenlon &amp; Jack Dhung</a:t>
            </a:r>
          </a:p>
          <a:p>
            <a:r>
              <a:rPr lang="en-US" dirty="0"/>
              <a:t>June 2025</a:t>
            </a:r>
          </a:p>
        </p:txBody>
      </p:sp>
      <p:sp>
        <p:nvSpPr>
          <p:cNvPr id="4" name="Footer Placeholder 4">
            <a:extLst>
              <a:ext uri="{FF2B5EF4-FFF2-40B4-BE49-F238E27FC236}">
                <a16:creationId xmlns:a16="http://schemas.microsoft.com/office/drawing/2014/main" id="{287D73BF-4D38-017E-B51B-023917F25E8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latin typeface="+mj-lt"/>
              </a:rPr>
              <a:t>Presented at the 2025 All Actuaries Summit</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F03B2-4C48-CF48-BD86-1B4192D6AA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A2422D-4D7C-BB94-6334-6B0276A83581}"/>
              </a:ext>
            </a:extLst>
          </p:cNvPr>
          <p:cNvSpPr>
            <a:spLocks noGrp="1"/>
          </p:cNvSpPr>
          <p:nvPr>
            <p:ph type="title"/>
          </p:nvPr>
        </p:nvSpPr>
        <p:spPr>
          <a:xfrm>
            <a:off x="457227" y="250289"/>
            <a:ext cx="5403810" cy="1232435"/>
          </a:xfrm>
        </p:spPr>
        <p:txBody>
          <a:bodyPr/>
          <a:lstStyle/>
          <a:p>
            <a:r>
              <a:rPr lang="en-US" b="1" dirty="0"/>
              <a:t>Health &amp; Wellness Integration</a:t>
            </a:r>
          </a:p>
        </p:txBody>
      </p:sp>
      <p:sp>
        <p:nvSpPr>
          <p:cNvPr id="4" name="Content Placeholder 3">
            <a:extLst>
              <a:ext uri="{FF2B5EF4-FFF2-40B4-BE49-F238E27FC236}">
                <a16:creationId xmlns:a16="http://schemas.microsoft.com/office/drawing/2014/main" id="{2319D691-196A-5793-0665-3F72F21E8ACA}"/>
              </a:ext>
            </a:extLst>
          </p:cNvPr>
          <p:cNvSpPr>
            <a:spLocks noGrp="1"/>
          </p:cNvSpPr>
          <p:nvPr>
            <p:ph idx="1"/>
          </p:nvPr>
        </p:nvSpPr>
        <p:spPr>
          <a:xfrm>
            <a:off x="457227" y="1342843"/>
            <a:ext cx="5334811" cy="4934043"/>
          </a:xfrm>
        </p:spPr>
        <p:txBody>
          <a:bodyPr/>
          <a:lstStyle/>
          <a:p>
            <a:pPr marL="4445" lvl="1"/>
            <a:r>
              <a:rPr lang="en-US" sz="1600" b="1" dirty="0">
                <a:solidFill>
                  <a:srgbClr val="2156FF"/>
                </a:solidFill>
                <a:latin typeface="+mj-lt"/>
              </a:rPr>
              <a:t>Healthy Behavior Incentives</a:t>
            </a:r>
            <a:br>
              <a:rPr lang="en-US" sz="1600" dirty="0">
                <a:latin typeface="+mj-lt"/>
              </a:rPr>
            </a:br>
            <a:r>
              <a:rPr lang="en-US" sz="1600" dirty="0">
                <a:solidFill>
                  <a:srgbClr val="5B5B5B"/>
                </a:solidFill>
                <a:latin typeface="+mj-lt"/>
              </a:rPr>
              <a:t>Discounts on premiums or added coverage for engaging in wellness activities (e.g., exercise, regular check-ups).</a:t>
            </a:r>
            <a:endParaRPr lang="en-US" sz="1600" dirty="0">
              <a:latin typeface="+mj-lt"/>
            </a:endParaRPr>
          </a:p>
          <a:p>
            <a:pPr marL="4445" lvl="1"/>
            <a:endParaRPr lang="en-US" sz="1600" dirty="0">
              <a:solidFill>
                <a:srgbClr val="5B5B5B"/>
              </a:solidFill>
              <a:latin typeface="+mj-lt"/>
            </a:endParaRPr>
          </a:p>
          <a:p>
            <a:pPr marL="4445" lvl="1"/>
            <a:r>
              <a:rPr lang="en-US" sz="1600" b="1" dirty="0">
                <a:solidFill>
                  <a:srgbClr val="2156FF"/>
                </a:solidFill>
                <a:latin typeface="+mj-lt"/>
              </a:rPr>
              <a:t>Preventive Health Tools</a:t>
            </a:r>
            <a:br>
              <a:rPr lang="en-US" sz="1600" b="1" dirty="0">
                <a:latin typeface="+mj-lt"/>
              </a:rPr>
            </a:br>
            <a:r>
              <a:rPr lang="en-US" sz="1600" dirty="0">
                <a:solidFill>
                  <a:srgbClr val="5B5B5B"/>
                </a:solidFill>
                <a:latin typeface="+mj-lt"/>
              </a:rPr>
              <a:t>Use of multi-cancer detection tests and genetic risk assessments to promote early intervention.</a:t>
            </a:r>
          </a:p>
          <a:p>
            <a:pPr marL="4445" lvl="1"/>
            <a:endParaRPr lang="en-US" sz="1600" dirty="0">
              <a:solidFill>
                <a:srgbClr val="5B5B5B"/>
              </a:solidFill>
              <a:latin typeface="+mj-lt"/>
            </a:endParaRPr>
          </a:p>
          <a:p>
            <a:pPr marL="4445" lvl="1"/>
            <a:r>
              <a:rPr lang="en-US" sz="1600" b="1" dirty="0">
                <a:solidFill>
                  <a:srgbClr val="2156FF"/>
                </a:solidFill>
                <a:latin typeface="+mj-lt"/>
              </a:rPr>
              <a:t>Holistic Wellbeing Support</a:t>
            </a:r>
            <a:br>
              <a:rPr lang="en-US" sz="1600" dirty="0">
                <a:latin typeface="+mj-lt"/>
              </a:rPr>
            </a:br>
            <a:r>
              <a:rPr lang="en-US" sz="1600" dirty="0">
                <a:solidFill>
                  <a:srgbClr val="5B5B5B"/>
                </a:solidFill>
                <a:latin typeface="+mj-lt"/>
              </a:rPr>
              <a:t>Programs covering physical, mental, and emotional health to support comprehensive wellness.</a:t>
            </a:r>
            <a:endParaRPr lang="en-US" dirty="0">
              <a:latin typeface="+mj-lt"/>
            </a:endParaRPr>
          </a:p>
          <a:p>
            <a:pPr marL="4445" lvl="1"/>
            <a:endParaRPr lang="en-US" sz="1600" dirty="0">
              <a:solidFill>
                <a:srgbClr val="2156FF"/>
              </a:solidFill>
              <a:latin typeface="+mj-lt"/>
            </a:endParaRPr>
          </a:p>
          <a:p>
            <a:pPr marL="4445" lvl="1"/>
            <a:r>
              <a:rPr lang="en-US" sz="1600" b="1" dirty="0">
                <a:solidFill>
                  <a:srgbClr val="2156FF"/>
                </a:solidFill>
                <a:latin typeface="+mj-lt"/>
              </a:rPr>
              <a:t>Business Impact</a:t>
            </a:r>
            <a:br>
              <a:rPr lang="en-US" sz="1600" dirty="0">
                <a:latin typeface="+mj-lt"/>
              </a:rPr>
            </a:br>
            <a:r>
              <a:rPr lang="en-US" sz="1600" dirty="0">
                <a:solidFill>
                  <a:srgbClr val="5B5B5B"/>
                </a:solidFill>
                <a:latin typeface="+mj-lt"/>
              </a:rPr>
              <a:t>Enhanced customer experience, improved health outcomes, higher policy renewal rates, and stronger new business appeal.</a:t>
            </a:r>
            <a:endParaRPr lang="en-US" dirty="0">
              <a:latin typeface="+mj-lt"/>
            </a:endParaRPr>
          </a:p>
          <a:p>
            <a:pPr marL="4445" lvl="1"/>
            <a:endParaRPr lang="en-US" sz="1600" dirty="0">
              <a:solidFill>
                <a:srgbClr val="5B5B5B"/>
              </a:solidFill>
              <a:latin typeface="+mj-lt"/>
            </a:endParaRPr>
          </a:p>
        </p:txBody>
      </p:sp>
      <p:sp>
        <p:nvSpPr>
          <p:cNvPr id="5" name="Slide Number Placeholder 4">
            <a:extLst>
              <a:ext uri="{FF2B5EF4-FFF2-40B4-BE49-F238E27FC236}">
                <a16:creationId xmlns:a16="http://schemas.microsoft.com/office/drawing/2014/main" id="{3F9293E4-63F3-0012-3802-74D11C4CE05F}"/>
              </a:ext>
            </a:extLst>
          </p:cNvPr>
          <p:cNvSpPr>
            <a:spLocks noGrp="1"/>
          </p:cNvSpPr>
          <p:nvPr>
            <p:ph type="sldNum" sz="quarter" idx="12"/>
          </p:nvPr>
        </p:nvSpPr>
        <p:spPr/>
        <p:txBody>
          <a:bodyPr/>
          <a:lstStyle/>
          <a:p>
            <a:fld id="{741AFF56-1126-4107-9C02-BC0EFBF16431}" type="slidenum">
              <a:rPr lang="en-GB" smtClean="0"/>
              <a:pPr/>
              <a:t>10</a:t>
            </a:fld>
            <a:endParaRPr lang="en-GB"/>
          </a:p>
        </p:txBody>
      </p:sp>
      <p:pic>
        <p:nvPicPr>
          <p:cNvPr id="8" name="Picture Placeholder 7" descr="A person doing yoga on a beach&#10;&#10;AI-generated content may be incorrect.">
            <a:extLst>
              <a:ext uri="{FF2B5EF4-FFF2-40B4-BE49-F238E27FC236}">
                <a16:creationId xmlns:a16="http://schemas.microsoft.com/office/drawing/2014/main" id="{3A2D6417-840A-D4E2-E068-151950CA0644}"/>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a:fillRect/>
          </a:stretch>
        </p:blipFill>
        <p:spPr>
          <a:xfrm>
            <a:off x="6080019" y="0"/>
            <a:ext cx="6111981" cy="6858000"/>
          </a:xfrm>
        </p:spPr>
      </p:pic>
      <p:sp>
        <p:nvSpPr>
          <p:cNvPr id="2" name="Footer Placeholder 4">
            <a:extLst>
              <a:ext uri="{FF2B5EF4-FFF2-40B4-BE49-F238E27FC236}">
                <a16:creationId xmlns:a16="http://schemas.microsoft.com/office/drawing/2014/main" id="{70D98AF5-353B-2795-9647-FE8DFCC358E5}"/>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latin typeface="+mj-lt"/>
              </a:rPr>
              <a:t>Presented at the 2025 All Actuaries Summit</a:t>
            </a:r>
          </a:p>
        </p:txBody>
      </p:sp>
    </p:spTree>
    <p:extLst>
      <p:ext uri="{BB962C8B-B14F-4D97-AF65-F5344CB8AC3E}">
        <p14:creationId xmlns:p14="http://schemas.microsoft.com/office/powerpoint/2010/main" val="2220181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4A174-5903-EE16-E3AC-085CDE61FC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92007-565B-B0A3-2277-8E3F0556B395}"/>
              </a:ext>
            </a:extLst>
          </p:cNvPr>
          <p:cNvSpPr>
            <a:spLocks noGrp="1"/>
          </p:cNvSpPr>
          <p:nvPr>
            <p:ph type="title"/>
          </p:nvPr>
        </p:nvSpPr>
        <p:spPr/>
        <p:txBody>
          <a:bodyPr/>
          <a:lstStyle/>
          <a:p>
            <a:r>
              <a:rPr lang="en-US" b="1"/>
              <a:t>Innovative Products – Case Studies</a:t>
            </a:r>
          </a:p>
        </p:txBody>
      </p:sp>
      <p:sp>
        <p:nvSpPr>
          <p:cNvPr id="3" name="Text Placeholder 2">
            <a:extLst>
              <a:ext uri="{FF2B5EF4-FFF2-40B4-BE49-F238E27FC236}">
                <a16:creationId xmlns:a16="http://schemas.microsoft.com/office/drawing/2014/main" id="{4E17FDD4-9458-6AB3-525B-F15052DA506B}"/>
              </a:ext>
            </a:extLst>
          </p:cNvPr>
          <p:cNvSpPr>
            <a:spLocks noGrp="1"/>
          </p:cNvSpPr>
          <p:nvPr>
            <p:ph type="body" sz="quarter" idx="10"/>
          </p:nvPr>
        </p:nvSpPr>
        <p:spPr/>
        <p:txBody>
          <a:bodyPr/>
          <a:lstStyle/>
          <a:p>
            <a:r>
              <a:rPr lang="en-US"/>
              <a:t>03</a:t>
            </a:r>
          </a:p>
        </p:txBody>
      </p:sp>
      <p:sp>
        <p:nvSpPr>
          <p:cNvPr id="4" name="Footer Placeholder 4">
            <a:extLst>
              <a:ext uri="{FF2B5EF4-FFF2-40B4-BE49-F238E27FC236}">
                <a16:creationId xmlns:a16="http://schemas.microsoft.com/office/drawing/2014/main" id="{8441EE74-EB82-5196-C6A1-C210BE36A4E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46992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2357A-1092-956F-18D3-11E237378E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EC86F7-199D-33B3-06B5-A69DB672928F}"/>
              </a:ext>
            </a:extLst>
          </p:cNvPr>
          <p:cNvSpPr>
            <a:spLocks noGrp="1"/>
          </p:cNvSpPr>
          <p:nvPr>
            <p:ph type="title"/>
          </p:nvPr>
        </p:nvSpPr>
        <p:spPr>
          <a:xfrm>
            <a:off x="326849" y="288389"/>
            <a:ext cx="8321851" cy="1232435"/>
          </a:xfrm>
        </p:spPr>
        <p:txBody>
          <a:bodyPr/>
          <a:lstStyle/>
          <a:p>
            <a:r>
              <a:rPr lang="en-US" b="1" dirty="0"/>
              <a:t>John Hancock - Vitality Program (USA)</a:t>
            </a:r>
          </a:p>
        </p:txBody>
      </p:sp>
      <p:sp>
        <p:nvSpPr>
          <p:cNvPr id="5" name="Slide Number Placeholder 4">
            <a:extLst>
              <a:ext uri="{FF2B5EF4-FFF2-40B4-BE49-F238E27FC236}">
                <a16:creationId xmlns:a16="http://schemas.microsoft.com/office/drawing/2014/main" id="{32BF561C-E901-6ABC-D743-C3594137520F}"/>
              </a:ext>
            </a:extLst>
          </p:cNvPr>
          <p:cNvSpPr>
            <a:spLocks noGrp="1"/>
          </p:cNvSpPr>
          <p:nvPr>
            <p:ph type="sldNum" sz="quarter" idx="12"/>
          </p:nvPr>
        </p:nvSpPr>
        <p:spPr/>
        <p:txBody>
          <a:bodyPr/>
          <a:lstStyle/>
          <a:p>
            <a:fld id="{741AFF56-1126-4107-9C02-BC0EFBF16431}" type="slidenum">
              <a:rPr lang="en-GB" smtClean="0"/>
              <a:pPr/>
              <a:t>12</a:t>
            </a:fld>
            <a:endParaRPr lang="en-GB"/>
          </a:p>
        </p:txBody>
      </p:sp>
      <p:sp>
        <p:nvSpPr>
          <p:cNvPr id="2" name="Footer Placeholder 4">
            <a:extLst>
              <a:ext uri="{FF2B5EF4-FFF2-40B4-BE49-F238E27FC236}">
                <a16:creationId xmlns:a16="http://schemas.microsoft.com/office/drawing/2014/main" id="{6B751120-184C-4F91-50B4-F40CC9F0B96A}"/>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
        <p:nvSpPr>
          <p:cNvPr id="10" name="TextBox 9">
            <a:extLst>
              <a:ext uri="{FF2B5EF4-FFF2-40B4-BE49-F238E27FC236}">
                <a16:creationId xmlns:a16="http://schemas.microsoft.com/office/drawing/2014/main" id="{06BEE5A0-C15F-A724-33C8-CCBA0D57FAFC}"/>
              </a:ext>
            </a:extLst>
          </p:cNvPr>
          <p:cNvSpPr txBox="1"/>
          <p:nvPr/>
        </p:nvSpPr>
        <p:spPr>
          <a:xfrm>
            <a:off x="6429186" y="3135154"/>
            <a:ext cx="5352704" cy="2139047"/>
          </a:xfrm>
          <a:prstGeom prst="rect">
            <a:avLst/>
          </a:prstGeom>
          <a:noFill/>
        </p:spPr>
        <p:txBody>
          <a:bodyPr wrap="square">
            <a:spAutoFit/>
          </a:bodyPr>
          <a:lstStyle/>
          <a:p>
            <a:pPr marL="4445" lvl="1">
              <a:spcAft>
                <a:spcPts val="600"/>
              </a:spcAft>
            </a:pPr>
            <a:r>
              <a:rPr lang="en-US" b="1" dirty="0">
                <a:solidFill>
                  <a:srgbClr val="2156FF"/>
                </a:solidFill>
              </a:rPr>
              <a:t>Impact:</a:t>
            </a:r>
          </a:p>
          <a:p>
            <a:pPr marL="290195" lvl="1" indent="-285750">
              <a:spcAft>
                <a:spcPts val="600"/>
              </a:spcAft>
              <a:buChar char="•"/>
            </a:pPr>
            <a:r>
              <a:rPr lang="en-US" dirty="0"/>
              <a:t>Enhanced Customer Engagement</a:t>
            </a:r>
          </a:p>
          <a:p>
            <a:pPr marL="290195" lvl="1" indent="-285750">
              <a:spcAft>
                <a:spcPts val="600"/>
              </a:spcAft>
              <a:buChar char="•"/>
            </a:pPr>
            <a:r>
              <a:rPr lang="en-US" dirty="0"/>
              <a:t>Increased Policyholder Retention</a:t>
            </a:r>
          </a:p>
          <a:p>
            <a:pPr marL="290195" lvl="1" indent="-285750">
              <a:spcAft>
                <a:spcPts val="600"/>
              </a:spcAft>
              <a:buChar char="•"/>
            </a:pPr>
            <a:r>
              <a:rPr lang="en-US" dirty="0"/>
              <a:t>Improved Policyholder Health Experience</a:t>
            </a:r>
          </a:p>
          <a:p>
            <a:pPr marL="290195" lvl="1" indent="-285750">
              <a:spcAft>
                <a:spcPts val="600"/>
              </a:spcAft>
              <a:buChar char="•"/>
            </a:pPr>
            <a:r>
              <a:rPr lang="en-US" dirty="0"/>
              <a:t>Attraction of A Healthier Demographic</a:t>
            </a:r>
          </a:p>
          <a:p>
            <a:pPr marL="290195" lvl="1" indent="-285750">
              <a:spcAft>
                <a:spcPts val="600"/>
              </a:spcAft>
              <a:buChar char="•"/>
            </a:pPr>
            <a:r>
              <a:rPr lang="en-US" dirty="0"/>
              <a:t>Product Differentiation</a:t>
            </a:r>
          </a:p>
        </p:txBody>
      </p:sp>
      <p:sp>
        <p:nvSpPr>
          <p:cNvPr id="12" name="TextBox 11">
            <a:extLst>
              <a:ext uri="{FF2B5EF4-FFF2-40B4-BE49-F238E27FC236}">
                <a16:creationId xmlns:a16="http://schemas.microsoft.com/office/drawing/2014/main" id="{18E60D94-9693-7B46-78E6-0703ABA345AF}"/>
              </a:ext>
            </a:extLst>
          </p:cNvPr>
          <p:cNvSpPr txBox="1"/>
          <p:nvPr/>
        </p:nvSpPr>
        <p:spPr>
          <a:xfrm>
            <a:off x="326849" y="996107"/>
            <a:ext cx="5660400" cy="4278094"/>
          </a:xfrm>
          <a:prstGeom prst="rect">
            <a:avLst/>
          </a:prstGeom>
          <a:noFill/>
        </p:spPr>
        <p:txBody>
          <a:bodyPr wrap="square">
            <a:spAutoFit/>
          </a:bodyPr>
          <a:lstStyle/>
          <a:p>
            <a:pPr marL="4445" lvl="1">
              <a:spcAft>
                <a:spcPts val="600"/>
              </a:spcAft>
            </a:pPr>
            <a:r>
              <a:rPr lang="en-US" sz="1800" b="1" dirty="0"/>
              <a:t>Essence of the Innovation</a:t>
            </a:r>
          </a:p>
          <a:p>
            <a:pPr marL="290195" lvl="1" indent="-285750">
              <a:spcAft>
                <a:spcPts val="600"/>
              </a:spcAft>
              <a:buChar char="•"/>
            </a:pPr>
            <a:r>
              <a:rPr lang="en-US" sz="1800" dirty="0">
                <a:solidFill>
                  <a:srgbClr val="2156FF"/>
                </a:solidFill>
              </a:rPr>
              <a:t>Partnered with Vitality Group</a:t>
            </a:r>
            <a:r>
              <a:rPr lang="en-US" sz="1800" dirty="0"/>
              <a:t>, a global wellness and incentive program provider in 2015</a:t>
            </a:r>
          </a:p>
          <a:p>
            <a:pPr marL="290195" lvl="1" indent="-285750">
              <a:spcAft>
                <a:spcPts val="600"/>
              </a:spcAft>
              <a:buChar char="•"/>
            </a:pPr>
            <a:r>
              <a:rPr lang="en-US" sz="1800" dirty="0">
                <a:solidFill>
                  <a:srgbClr val="2156FF"/>
                </a:solidFill>
              </a:rPr>
              <a:t>Integrated health &amp; wellness </a:t>
            </a:r>
            <a:r>
              <a:rPr lang="en-US" sz="1800" dirty="0"/>
              <a:t>with Life Insurance to provide a rewards program which </a:t>
            </a:r>
            <a:r>
              <a:rPr lang="en-GB" sz="1800" dirty="0"/>
              <a:t>incentivises</a:t>
            </a:r>
            <a:r>
              <a:rPr lang="en-US" sz="1800" dirty="0"/>
              <a:t> policyholders to make healthy lifestyle choices </a:t>
            </a:r>
          </a:p>
          <a:p>
            <a:pPr marL="290195" lvl="1" indent="-285750">
              <a:spcAft>
                <a:spcPts val="600"/>
              </a:spcAft>
              <a:buChar char="•"/>
            </a:pPr>
            <a:r>
              <a:rPr lang="en-US" dirty="0">
                <a:solidFill>
                  <a:srgbClr val="2156FF"/>
                </a:solidFill>
              </a:rPr>
              <a:t>D</a:t>
            </a:r>
            <a:r>
              <a:rPr lang="en-US" sz="1800" dirty="0">
                <a:solidFill>
                  <a:srgbClr val="2156FF"/>
                </a:solidFill>
              </a:rPr>
              <a:t>ynamic pricing models </a:t>
            </a:r>
            <a:r>
              <a:rPr lang="en-US" sz="1800" dirty="0"/>
              <a:t>to adjust premiums using real time data from wearables</a:t>
            </a:r>
          </a:p>
          <a:p>
            <a:pPr marL="290195" lvl="1" indent="-285750">
              <a:spcAft>
                <a:spcPts val="600"/>
              </a:spcAft>
              <a:buChar char="•"/>
            </a:pPr>
            <a:r>
              <a:rPr lang="en-US" sz="1800" dirty="0">
                <a:solidFill>
                  <a:srgbClr val="2156FF"/>
                </a:solidFill>
              </a:rPr>
              <a:t>Benefits</a:t>
            </a:r>
            <a:r>
              <a:rPr lang="en-US" sz="1800" dirty="0"/>
              <a:t> ranged from discounts on gym memberships or fitness brands to diet plan and even tips for managing stress and mental health related issues</a:t>
            </a:r>
          </a:p>
        </p:txBody>
      </p:sp>
      <p:sp>
        <p:nvSpPr>
          <p:cNvPr id="16" name="TextBox 15">
            <a:extLst>
              <a:ext uri="{FF2B5EF4-FFF2-40B4-BE49-F238E27FC236}">
                <a16:creationId xmlns:a16="http://schemas.microsoft.com/office/drawing/2014/main" id="{2B9E2731-051E-7A76-2C7C-D56E642B51FE}"/>
              </a:ext>
            </a:extLst>
          </p:cNvPr>
          <p:cNvSpPr txBox="1"/>
          <p:nvPr/>
        </p:nvSpPr>
        <p:spPr>
          <a:xfrm>
            <a:off x="6429186" y="996107"/>
            <a:ext cx="4946191" cy="1785104"/>
          </a:xfrm>
          <a:prstGeom prst="rect">
            <a:avLst/>
          </a:prstGeom>
          <a:noFill/>
        </p:spPr>
        <p:txBody>
          <a:bodyPr wrap="square">
            <a:spAutoFit/>
          </a:bodyPr>
          <a:lstStyle/>
          <a:p>
            <a:pPr marL="4445" lvl="1">
              <a:spcAft>
                <a:spcPts val="600"/>
              </a:spcAft>
            </a:pPr>
            <a:r>
              <a:rPr lang="en-US" b="1" dirty="0">
                <a:solidFill>
                  <a:srgbClr val="2156FF"/>
                </a:solidFill>
              </a:rPr>
              <a:t>Challenges:</a:t>
            </a:r>
          </a:p>
          <a:p>
            <a:pPr marL="290195" lvl="1" indent="-285750">
              <a:spcAft>
                <a:spcPts val="600"/>
              </a:spcAft>
              <a:buChar char="•"/>
            </a:pPr>
            <a:r>
              <a:rPr lang="en-US" dirty="0"/>
              <a:t>Data Privacy Concerns</a:t>
            </a:r>
          </a:p>
          <a:p>
            <a:pPr marL="290195" lvl="1" indent="-285750">
              <a:spcAft>
                <a:spcPts val="600"/>
              </a:spcAft>
              <a:buChar char="•"/>
            </a:pPr>
            <a:r>
              <a:rPr lang="en-US" dirty="0"/>
              <a:t>Technology Adaptation &amp; Engagement</a:t>
            </a:r>
          </a:p>
          <a:p>
            <a:pPr marL="290195" lvl="1" indent="-285750">
              <a:spcAft>
                <a:spcPts val="600"/>
              </a:spcAft>
              <a:buChar char="•"/>
            </a:pPr>
            <a:r>
              <a:rPr lang="en-US" dirty="0"/>
              <a:t>Dependency on technology</a:t>
            </a:r>
          </a:p>
          <a:p>
            <a:pPr marL="290195" lvl="1" indent="-285750">
              <a:spcAft>
                <a:spcPts val="600"/>
              </a:spcAft>
              <a:buChar char="•"/>
            </a:pPr>
            <a:r>
              <a:rPr lang="en-US" dirty="0"/>
              <a:t>Communication Complexity</a:t>
            </a:r>
          </a:p>
        </p:txBody>
      </p:sp>
      <p:pic>
        <p:nvPicPr>
          <p:cNvPr id="4100" name="Picture 4" descr="John Hancock Vitality Program | John Hancock">
            <a:extLst>
              <a:ext uri="{FF2B5EF4-FFF2-40B4-BE49-F238E27FC236}">
                <a16:creationId xmlns:a16="http://schemas.microsoft.com/office/drawing/2014/main" id="{42E1F499-CC26-68D5-8CB9-18B2DF78A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220" y="270716"/>
            <a:ext cx="2865931" cy="5705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30C4A94D-A13C-FDFE-D9C1-7F92D70A4AB6}"/>
              </a:ext>
            </a:extLst>
          </p:cNvPr>
          <p:cNvCxnSpPr>
            <a:cxnSpLocks/>
          </p:cNvCxnSpPr>
          <p:nvPr/>
        </p:nvCxnSpPr>
        <p:spPr>
          <a:xfrm>
            <a:off x="410110" y="1337917"/>
            <a:ext cx="31484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41B58F-6A0D-F21D-4021-CB6DA684C54D}"/>
              </a:ext>
            </a:extLst>
          </p:cNvPr>
          <p:cNvCxnSpPr>
            <a:cxnSpLocks/>
          </p:cNvCxnSpPr>
          <p:nvPr/>
        </p:nvCxnSpPr>
        <p:spPr>
          <a:xfrm>
            <a:off x="6096000" y="1065848"/>
            <a:ext cx="0" cy="420835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29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A8106-15A0-1D9A-3F48-C460060823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043EFA-C194-BA14-2493-3DF877862E89}"/>
              </a:ext>
            </a:extLst>
          </p:cNvPr>
          <p:cNvSpPr>
            <a:spLocks noGrp="1"/>
          </p:cNvSpPr>
          <p:nvPr>
            <p:ph type="title"/>
          </p:nvPr>
        </p:nvSpPr>
        <p:spPr>
          <a:xfrm>
            <a:off x="326850" y="288389"/>
            <a:ext cx="5660400" cy="1232435"/>
          </a:xfrm>
        </p:spPr>
        <p:txBody>
          <a:bodyPr/>
          <a:lstStyle/>
          <a:p>
            <a:r>
              <a:rPr lang="en-US" b="1" dirty="0"/>
              <a:t>Why This Innovation Could Work In Australia</a:t>
            </a:r>
          </a:p>
        </p:txBody>
      </p:sp>
      <p:sp>
        <p:nvSpPr>
          <p:cNvPr id="4" name="Content Placeholder 3">
            <a:extLst>
              <a:ext uri="{FF2B5EF4-FFF2-40B4-BE49-F238E27FC236}">
                <a16:creationId xmlns:a16="http://schemas.microsoft.com/office/drawing/2014/main" id="{27D74D79-C5B4-978D-E043-FD5891B66284}"/>
              </a:ext>
            </a:extLst>
          </p:cNvPr>
          <p:cNvSpPr>
            <a:spLocks noGrp="1"/>
          </p:cNvSpPr>
          <p:nvPr>
            <p:ph idx="1"/>
          </p:nvPr>
        </p:nvSpPr>
        <p:spPr>
          <a:xfrm>
            <a:off x="387809" y="961978"/>
            <a:ext cx="5214209" cy="4934043"/>
          </a:xfrm>
        </p:spPr>
        <p:txBody>
          <a:bodyPr/>
          <a:lstStyle/>
          <a:p>
            <a:pPr marL="4445" lvl="1"/>
            <a:endParaRPr lang="en-US" sz="1550" b="1" dirty="0"/>
          </a:p>
          <a:p>
            <a:pPr marL="4445" lvl="1"/>
            <a:r>
              <a:rPr lang="en-US" sz="1550" b="1" dirty="0">
                <a:solidFill>
                  <a:srgbClr val="2156FF"/>
                </a:solidFill>
              </a:rPr>
              <a:t>Fitness as a Way of Life</a:t>
            </a:r>
            <a:br>
              <a:rPr lang="en-US" sz="1550" b="1" dirty="0"/>
            </a:br>
            <a:r>
              <a:rPr lang="en-US" sz="1550" dirty="0"/>
              <a:t>Strong fitness culture in both countries: outdoor activities, gym usage, and coastal recreation.</a:t>
            </a:r>
          </a:p>
          <a:p>
            <a:pPr marL="4445" lvl="1"/>
            <a:endParaRPr lang="en-US" sz="1550" dirty="0"/>
          </a:p>
          <a:p>
            <a:pPr marL="4445" lvl="1"/>
            <a:r>
              <a:rPr lang="en-US" sz="1550" b="1" dirty="0">
                <a:solidFill>
                  <a:srgbClr val="2156FF"/>
                </a:solidFill>
              </a:rPr>
              <a:t>Public Spaces, Private Habits</a:t>
            </a:r>
            <a:br>
              <a:rPr lang="en-US" sz="1550" b="1" dirty="0"/>
            </a:br>
            <a:r>
              <a:rPr lang="en-US" sz="1550" dirty="0"/>
              <a:t>Public space engagement (parks, beaches, trails) drives active lifestyle behavior.</a:t>
            </a:r>
          </a:p>
          <a:p>
            <a:pPr marL="4445" lvl="1"/>
            <a:endParaRPr lang="en-US" sz="1550" b="1" dirty="0"/>
          </a:p>
          <a:p>
            <a:pPr marL="4445" lvl="1"/>
            <a:r>
              <a:rPr lang="en-US" sz="1550" b="1" dirty="0">
                <a:solidFill>
                  <a:srgbClr val="2156FF"/>
                </a:solidFill>
              </a:rPr>
              <a:t>Global Brands, Local Loyalty</a:t>
            </a:r>
            <a:br>
              <a:rPr lang="en-US" sz="1550" b="1" dirty="0"/>
            </a:br>
            <a:r>
              <a:rPr lang="en-US" sz="1550" dirty="0"/>
              <a:t>Global fitness brands (e.g., F45, CrossFit) thrive across U.S. and Australian markets.</a:t>
            </a:r>
          </a:p>
          <a:p>
            <a:pPr marL="4445" lvl="1"/>
            <a:endParaRPr lang="en-US" sz="1550" b="1" dirty="0"/>
          </a:p>
          <a:p>
            <a:pPr marL="4445" lvl="1"/>
            <a:r>
              <a:rPr lang="en-US" sz="1550" b="1" dirty="0">
                <a:solidFill>
                  <a:srgbClr val="2156FF"/>
                </a:solidFill>
              </a:rPr>
              <a:t>Beyond the Workout</a:t>
            </a:r>
            <a:br>
              <a:rPr lang="en-US" sz="1550" b="1" dirty="0"/>
            </a:br>
            <a:r>
              <a:rPr lang="en-US" sz="1550" dirty="0"/>
              <a:t>Holistic wellness trends: diet, mental health, and fitness integration.</a:t>
            </a:r>
          </a:p>
          <a:p>
            <a:pPr marL="4445" lvl="1"/>
            <a:endParaRPr lang="en-US" sz="1550" b="1" dirty="0"/>
          </a:p>
          <a:p>
            <a:pPr marL="4445" lvl="1"/>
            <a:r>
              <a:rPr lang="en-US" sz="1550" b="1" dirty="0">
                <a:solidFill>
                  <a:srgbClr val="2156FF"/>
                </a:solidFill>
              </a:rPr>
              <a:t>Digital-First Wellness</a:t>
            </a:r>
            <a:br>
              <a:rPr lang="en-US" sz="1550" b="1" dirty="0">
                <a:solidFill>
                  <a:srgbClr val="2156FF"/>
                </a:solidFill>
              </a:rPr>
            </a:br>
            <a:r>
              <a:rPr lang="en-US" sz="1550" dirty="0"/>
              <a:t>Digital fitness ecosystems (apps, influencers, wearables) already widely adopted.</a:t>
            </a:r>
          </a:p>
          <a:p>
            <a:pPr marL="4445" lvl="1"/>
            <a:endParaRPr lang="en-US" sz="1550" b="1" dirty="0"/>
          </a:p>
        </p:txBody>
      </p:sp>
      <p:sp>
        <p:nvSpPr>
          <p:cNvPr id="5" name="Slide Number Placeholder 4">
            <a:extLst>
              <a:ext uri="{FF2B5EF4-FFF2-40B4-BE49-F238E27FC236}">
                <a16:creationId xmlns:a16="http://schemas.microsoft.com/office/drawing/2014/main" id="{3521E9DB-4711-A230-B9B9-608D61461D31}"/>
              </a:ext>
            </a:extLst>
          </p:cNvPr>
          <p:cNvSpPr>
            <a:spLocks noGrp="1"/>
          </p:cNvSpPr>
          <p:nvPr>
            <p:ph type="sldNum" sz="quarter" idx="12"/>
          </p:nvPr>
        </p:nvSpPr>
        <p:spPr/>
        <p:txBody>
          <a:bodyPr/>
          <a:lstStyle/>
          <a:p>
            <a:fld id="{741AFF56-1126-4107-9C02-BC0EFBF16431}" type="slidenum">
              <a:rPr lang="en-GB" smtClean="0"/>
              <a:pPr/>
              <a:t>13</a:t>
            </a:fld>
            <a:endParaRPr lang="en-GB"/>
          </a:p>
        </p:txBody>
      </p:sp>
      <p:sp>
        <p:nvSpPr>
          <p:cNvPr id="2" name="Footer Placeholder 4">
            <a:extLst>
              <a:ext uri="{FF2B5EF4-FFF2-40B4-BE49-F238E27FC236}">
                <a16:creationId xmlns:a16="http://schemas.microsoft.com/office/drawing/2014/main" id="{5EF9B68D-EDD5-9DF5-5965-7E49F125A98B}"/>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pic>
        <p:nvPicPr>
          <p:cNvPr id="5122" name="Picture 2" descr="Pool Conditions – Bondi Icebergs">
            <a:extLst>
              <a:ext uri="{FF2B5EF4-FFF2-40B4-BE49-F238E27FC236}">
                <a16:creationId xmlns:a16="http://schemas.microsoft.com/office/drawing/2014/main" id="{B982E0C5-3BF7-E1E7-0D96-78E18E366C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2" r="3929"/>
          <a:stretch/>
        </p:blipFill>
        <p:spPr bwMode="auto">
          <a:xfrm>
            <a:off x="6531600" y="0"/>
            <a:ext cx="5660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22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97234-43F3-D6CB-9CCF-EC0EC7C904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3401F3-1B26-BC4A-3D23-BD8848317745}"/>
              </a:ext>
            </a:extLst>
          </p:cNvPr>
          <p:cNvSpPr>
            <a:spLocks noGrp="1"/>
          </p:cNvSpPr>
          <p:nvPr>
            <p:ph type="title"/>
          </p:nvPr>
        </p:nvSpPr>
        <p:spPr>
          <a:xfrm>
            <a:off x="326848" y="288389"/>
            <a:ext cx="9480091" cy="1232435"/>
          </a:xfrm>
        </p:spPr>
        <p:txBody>
          <a:bodyPr/>
          <a:lstStyle/>
          <a:p>
            <a:r>
              <a:rPr lang="en-US" b="1" dirty="0"/>
              <a:t>Why This </a:t>
            </a:r>
            <a:r>
              <a:rPr lang="en-US" b="1" dirty="0">
                <a:ea typeface="+mj-lt"/>
                <a:cs typeface="+mj-lt"/>
              </a:rPr>
              <a:t>Innovation</a:t>
            </a:r>
            <a:r>
              <a:rPr lang="en-US" b="1" dirty="0"/>
              <a:t> Could Work In Australia</a:t>
            </a:r>
          </a:p>
        </p:txBody>
      </p:sp>
      <p:sp>
        <p:nvSpPr>
          <p:cNvPr id="5" name="Slide Number Placeholder 4">
            <a:extLst>
              <a:ext uri="{FF2B5EF4-FFF2-40B4-BE49-F238E27FC236}">
                <a16:creationId xmlns:a16="http://schemas.microsoft.com/office/drawing/2014/main" id="{967427FF-AD58-775A-3CCA-49B39C01F130}"/>
              </a:ext>
            </a:extLst>
          </p:cNvPr>
          <p:cNvSpPr>
            <a:spLocks noGrp="1"/>
          </p:cNvSpPr>
          <p:nvPr>
            <p:ph type="sldNum" sz="quarter" idx="12"/>
          </p:nvPr>
        </p:nvSpPr>
        <p:spPr/>
        <p:txBody>
          <a:bodyPr/>
          <a:lstStyle/>
          <a:p>
            <a:fld id="{741AFF56-1126-4107-9C02-BC0EFBF16431}" type="slidenum">
              <a:rPr lang="en-GB" smtClean="0"/>
              <a:pPr/>
              <a:t>14</a:t>
            </a:fld>
            <a:endParaRPr lang="en-GB"/>
          </a:p>
        </p:txBody>
      </p:sp>
      <p:sp>
        <p:nvSpPr>
          <p:cNvPr id="2" name="Footer Placeholder 4">
            <a:extLst>
              <a:ext uri="{FF2B5EF4-FFF2-40B4-BE49-F238E27FC236}">
                <a16:creationId xmlns:a16="http://schemas.microsoft.com/office/drawing/2014/main" id="{7DE93E2B-2AA8-94C6-AF83-B2F1F4F302EB}"/>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
        <p:nvSpPr>
          <p:cNvPr id="7" name="TextBox 6">
            <a:extLst>
              <a:ext uri="{FF2B5EF4-FFF2-40B4-BE49-F238E27FC236}">
                <a16:creationId xmlns:a16="http://schemas.microsoft.com/office/drawing/2014/main" id="{8D6080AB-B002-CBED-A7B2-D4B8714AD329}"/>
              </a:ext>
            </a:extLst>
          </p:cNvPr>
          <p:cNvSpPr txBox="1"/>
          <p:nvPr/>
        </p:nvSpPr>
        <p:spPr>
          <a:xfrm>
            <a:off x="326848" y="1176399"/>
            <a:ext cx="3726992" cy="3847207"/>
          </a:xfrm>
          <a:prstGeom prst="rect">
            <a:avLst/>
          </a:prstGeom>
          <a:noFill/>
        </p:spPr>
        <p:txBody>
          <a:bodyPr wrap="square">
            <a:spAutoFit/>
          </a:bodyPr>
          <a:lstStyle/>
          <a:p>
            <a:pPr marL="4445" lvl="1">
              <a:spcAft>
                <a:spcPts val="600"/>
              </a:spcAft>
            </a:pPr>
            <a:r>
              <a:rPr lang="en-US" sz="1800" b="1" dirty="0">
                <a:solidFill>
                  <a:srgbClr val="2156FF"/>
                </a:solidFill>
              </a:rPr>
              <a:t>Popularity of Fitness Tech</a:t>
            </a:r>
          </a:p>
          <a:p>
            <a:pPr marL="290195" lvl="1" indent="-285750">
              <a:spcAft>
                <a:spcPts val="600"/>
              </a:spcAft>
              <a:buChar char="•"/>
            </a:pPr>
            <a:r>
              <a:rPr lang="en-US" sz="1800" dirty="0"/>
              <a:t>Australians and Americans are quick adopters of fitness technology: smartwatches (Apple Watch, Fitbit), fitness apps (Strava, MyFitnessPal), and home workouts (Peloton, apps like Centr)</a:t>
            </a:r>
          </a:p>
          <a:p>
            <a:pPr marL="290195" lvl="1" indent="-285750">
              <a:spcAft>
                <a:spcPts val="1200"/>
              </a:spcAft>
              <a:buChar char="•"/>
            </a:pPr>
            <a:r>
              <a:rPr lang="en-US" sz="1800" dirty="0"/>
              <a:t>Both cultures value tracking progress and gamifying fitness (steps, calories, heart rate, challenges)</a:t>
            </a:r>
          </a:p>
        </p:txBody>
      </p:sp>
      <p:sp>
        <p:nvSpPr>
          <p:cNvPr id="9" name="TextBox 8">
            <a:extLst>
              <a:ext uri="{FF2B5EF4-FFF2-40B4-BE49-F238E27FC236}">
                <a16:creationId xmlns:a16="http://schemas.microsoft.com/office/drawing/2014/main" id="{8A822CB5-1DD2-5CB7-5798-6EDA0F655735}"/>
              </a:ext>
            </a:extLst>
          </p:cNvPr>
          <p:cNvSpPr txBox="1"/>
          <p:nvPr/>
        </p:nvSpPr>
        <p:spPr>
          <a:xfrm>
            <a:off x="4329139" y="1145620"/>
            <a:ext cx="3048000" cy="3831818"/>
          </a:xfrm>
          <a:prstGeom prst="rect">
            <a:avLst/>
          </a:prstGeom>
          <a:noFill/>
        </p:spPr>
        <p:txBody>
          <a:bodyPr wrap="square">
            <a:spAutoFit/>
          </a:bodyPr>
          <a:lstStyle/>
          <a:p>
            <a:pPr marL="4445" lvl="1">
              <a:spcAft>
                <a:spcPts val="600"/>
              </a:spcAft>
            </a:pPr>
            <a:r>
              <a:rPr lang="en-US" b="1" dirty="0">
                <a:solidFill>
                  <a:srgbClr val="2156FF"/>
                </a:solidFill>
              </a:rPr>
              <a:t>Digital Literacy</a:t>
            </a:r>
          </a:p>
          <a:p>
            <a:pPr marL="4445" lvl="1">
              <a:spcAft>
                <a:spcPts val="600"/>
              </a:spcAft>
            </a:pPr>
            <a:r>
              <a:rPr lang="en-US" dirty="0"/>
              <a:t>Internet Penetration: </a:t>
            </a:r>
          </a:p>
          <a:p>
            <a:pPr marL="290195" lvl="1" indent="-285750">
              <a:spcAft>
                <a:spcPts val="600"/>
              </a:spcAft>
              <a:buChar char="•"/>
            </a:pPr>
            <a:r>
              <a:rPr lang="en-US" dirty="0"/>
              <a:t>Australia: ~98% of households have internet access</a:t>
            </a:r>
          </a:p>
          <a:p>
            <a:pPr marL="290195" lvl="1" indent="-285750">
              <a:spcAft>
                <a:spcPts val="1200"/>
              </a:spcAft>
              <a:buChar char="•"/>
            </a:pPr>
            <a:r>
              <a:rPr lang="en-US" dirty="0"/>
              <a:t>United States: ~92% of households have internet access</a:t>
            </a:r>
          </a:p>
          <a:p>
            <a:pPr marL="4445">
              <a:spcAft>
                <a:spcPts val="1200"/>
              </a:spcAft>
            </a:pPr>
            <a:r>
              <a:rPr lang="en-US" dirty="0"/>
              <a:t>Smartphone Ownership:</a:t>
            </a:r>
          </a:p>
          <a:p>
            <a:pPr marL="290195" lvl="1" indent="-285750">
              <a:spcAft>
                <a:spcPts val="1200"/>
              </a:spcAft>
              <a:buFont typeface="Arial" panose="020B0604020202020204" pitchFamily="34" charset="0"/>
              <a:buChar char="•"/>
            </a:pPr>
            <a:r>
              <a:rPr lang="en-US" dirty="0"/>
              <a:t>Australia: ~91%</a:t>
            </a:r>
          </a:p>
          <a:p>
            <a:pPr marL="290195" lvl="1" indent="-285750">
              <a:spcAft>
                <a:spcPts val="1200"/>
              </a:spcAft>
              <a:buFont typeface="Arial" panose="020B0604020202020204" pitchFamily="34" charset="0"/>
              <a:buChar char="•"/>
            </a:pPr>
            <a:r>
              <a:rPr lang="en-US" dirty="0"/>
              <a:t>United States: ~88%</a:t>
            </a:r>
          </a:p>
        </p:txBody>
      </p:sp>
      <p:sp>
        <p:nvSpPr>
          <p:cNvPr id="11" name="TextBox 10">
            <a:extLst>
              <a:ext uri="{FF2B5EF4-FFF2-40B4-BE49-F238E27FC236}">
                <a16:creationId xmlns:a16="http://schemas.microsoft.com/office/drawing/2014/main" id="{49BC51BE-AE7C-CFEB-505E-FC80DA94B8CB}"/>
              </a:ext>
            </a:extLst>
          </p:cNvPr>
          <p:cNvSpPr txBox="1"/>
          <p:nvPr/>
        </p:nvSpPr>
        <p:spPr>
          <a:xfrm>
            <a:off x="7727858" y="1132523"/>
            <a:ext cx="4061460" cy="5909310"/>
          </a:xfrm>
          <a:prstGeom prst="rect">
            <a:avLst/>
          </a:prstGeom>
          <a:noFill/>
        </p:spPr>
        <p:txBody>
          <a:bodyPr wrap="square">
            <a:spAutoFit/>
          </a:bodyPr>
          <a:lstStyle/>
          <a:p>
            <a:pPr marL="4445" lvl="1">
              <a:spcAft>
                <a:spcPts val="600"/>
              </a:spcAft>
            </a:pPr>
            <a:r>
              <a:rPr lang="en-US" sz="1800" b="1" dirty="0">
                <a:solidFill>
                  <a:srgbClr val="2156FF"/>
                </a:solidFill>
              </a:rPr>
              <a:t>Demographic </a:t>
            </a:r>
            <a:r>
              <a:rPr lang="en-US" sz="1800" b="1" dirty="0">
                <a:solidFill>
                  <a:srgbClr val="2156FF"/>
                </a:solidFill>
                <a:ea typeface="+mn-lt"/>
                <a:cs typeface="+mn-lt"/>
              </a:rPr>
              <a:t>Similarities</a:t>
            </a:r>
          </a:p>
          <a:p>
            <a:pPr marL="347345" lvl="1" indent="-342900">
              <a:spcAft>
                <a:spcPts val="600"/>
              </a:spcAft>
              <a:buChar char="•"/>
            </a:pPr>
            <a:r>
              <a:rPr lang="en-US" sz="1800" dirty="0"/>
              <a:t>Australia and the United States have similar age demographics, with both countries experiencing aging populations and a significant proportion of working-age individuals</a:t>
            </a:r>
          </a:p>
          <a:p>
            <a:pPr marL="347345" lvl="1" indent="-342900">
              <a:spcAft>
                <a:spcPts val="1200"/>
              </a:spcAft>
              <a:buChar char="•"/>
            </a:pPr>
            <a:r>
              <a:rPr lang="en-US" sz="1800" dirty="0"/>
              <a:t>The U.S. has a slightly higher median age compared to Australia, reflecting a marginally older population overall (38.5 vs 38.3 medians)</a:t>
            </a:r>
          </a:p>
          <a:p>
            <a:pPr marL="347345" lvl="1" indent="-342900">
              <a:spcAft>
                <a:spcPts val="1200"/>
              </a:spcAft>
              <a:buChar char="•"/>
            </a:pPr>
            <a:r>
              <a:rPr lang="en-US" sz="1800" dirty="0"/>
              <a:t>Youth Population: The proportion of young individuals (0–14 years) is similar in both countries, around 17–20%</a:t>
            </a:r>
          </a:p>
          <a:p>
            <a:pPr marL="4445" lvl="1">
              <a:spcAft>
                <a:spcPts val="1200"/>
              </a:spcAft>
            </a:pPr>
            <a:endParaRPr lang="en-US" sz="1400" dirty="0"/>
          </a:p>
        </p:txBody>
      </p:sp>
      <p:cxnSp>
        <p:nvCxnSpPr>
          <p:cNvPr id="12" name="Straight Connector 11">
            <a:extLst>
              <a:ext uri="{FF2B5EF4-FFF2-40B4-BE49-F238E27FC236}">
                <a16:creationId xmlns:a16="http://schemas.microsoft.com/office/drawing/2014/main" id="{1653172B-6233-103E-3CFC-91C8241FD4B0}"/>
              </a:ext>
            </a:extLst>
          </p:cNvPr>
          <p:cNvCxnSpPr>
            <a:cxnSpLocks/>
          </p:cNvCxnSpPr>
          <p:nvPr/>
        </p:nvCxnSpPr>
        <p:spPr>
          <a:xfrm>
            <a:off x="4077778" y="1176399"/>
            <a:ext cx="0" cy="50491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A0B31D8-224B-C134-4D55-40AD8C3B1BBB}"/>
              </a:ext>
            </a:extLst>
          </p:cNvPr>
          <p:cNvCxnSpPr>
            <a:cxnSpLocks/>
          </p:cNvCxnSpPr>
          <p:nvPr/>
        </p:nvCxnSpPr>
        <p:spPr>
          <a:xfrm>
            <a:off x="7552498" y="1145620"/>
            <a:ext cx="0" cy="504914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7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F9289-96C6-C531-0C6E-55A1815C60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707B1ED-4D20-601A-E282-37FC43AAFD68}"/>
              </a:ext>
            </a:extLst>
          </p:cNvPr>
          <p:cNvSpPr>
            <a:spLocks noGrp="1"/>
          </p:cNvSpPr>
          <p:nvPr>
            <p:ph type="title"/>
          </p:nvPr>
        </p:nvSpPr>
        <p:spPr>
          <a:xfrm>
            <a:off x="326849" y="306091"/>
            <a:ext cx="3993691" cy="512510"/>
          </a:xfrm>
        </p:spPr>
        <p:txBody>
          <a:bodyPr/>
          <a:lstStyle/>
          <a:p>
            <a:r>
              <a:rPr lang="en-US" b="1" dirty="0"/>
              <a:t>Potential Concerns</a:t>
            </a:r>
          </a:p>
        </p:txBody>
      </p:sp>
      <p:sp>
        <p:nvSpPr>
          <p:cNvPr id="5" name="Slide Number Placeholder 4">
            <a:extLst>
              <a:ext uri="{FF2B5EF4-FFF2-40B4-BE49-F238E27FC236}">
                <a16:creationId xmlns:a16="http://schemas.microsoft.com/office/drawing/2014/main" id="{F67788BE-C991-1A56-0E53-036EB7F64E8D}"/>
              </a:ext>
            </a:extLst>
          </p:cNvPr>
          <p:cNvSpPr>
            <a:spLocks noGrp="1"/>
          </p:cNvSpPr>
          <p:nvPr>
            <p:ph type="sldNum" sz="quarter" idx="12"/>
          </p:nvPr>
        </p:nvSpPr>
        <p:spPr/>
        <p:txBody>
          <a:bodyPr/>
          <a:lstStyle/>
          <a:p>
            <a:fld id="{741AFF56-1126-4107-9C02-BC0EFBF16431}" type="slidenum">
              <a:rPr lang="en-GB" smtClean="0"/>
              <a:pPr/>
              <a:t>15</a:t>
            </a:fld>
            <a:endParaRPr lang="en-GB"/>
          </a:p>
        </p:txBody>
      </p:sp>
      <p:sp>
        <p:nvSpPr>
          <p:cNvPr id="2" name="Footer Placeholder 4">
            <a:extLst>
              <a:ext uri="{FF2B5EF4-FFF2-40B4-BE49-F238E27FC236}">
                <a16:creationId xmlns:a16="http://schemas.microsoft.com/office/drawing/2014/main" id="{86918DF5-588C-0162-C734-AF60AE363F75}"/>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
        <p:nvSpPr>
          <p:cNvPr id="7" name="TextBox 6">
            <a:extLst>
              <a:ext uri="{FF2B5EF4-FFF2-40B4-BE49-F238E27FC236}">
                <a16:creationId xmlns:a16="http://schemas.microsoft.com/office/drawing/2014/main" id="{40C7C463-F602-E9DA-4CC2-6D3111B7ACC2}"/>
              </a:ext>
            </a:extLst>
          </p:cNvPr>
          <p:cNvSpPr txBox="1"/>
          <p:nvPr/>
        </p:nvSpPr>
        <p:spPr>
          <a:xfrm>
            <a:off x="4381500" y="1630739"/>
            <a:ext cx="3597451" cy="3370153"/>
          </a:xfrm>
          <a:prstGeom prst="rect">
            <a:avLst/>
          </a:prstGeom>
          <a:noFill/>
        </p:spPr>
        <p:txBody>
          <a:bodyPr wrap="square">
            <a:spAutoFit/>
          </a:bodyPr>
          <a:lstStyle/>
          <a:p>
            <a:pPr marL="4445" lvl="1">
              <a:spcAft>
                <a:spcPts val="600"/>
              </a:spcAft>
            </a:pPr>
            <a:r>
              <a:rPr lang="en-US" b="1" dirty="0">
                <a:solidFill>
                  <a:srgbClr val="C00000"/>
                </a:solidFill>
              </a:rPr>
              <a:t>Cost of Implementation</a:t>
            </a:r>
          </a:p>
          <a:p>
            <a:pPr marL="290195" lvl="1" indent="-285750">
              <a:spcAft>
                <a:spcPts val="600"/>
              </a:spcAft>
              <a:buChar char="•"/>
            </a:pPr>
            <a:r>
              <a:rPr lang="en-US" dirty="0"/>
              <a:t>High setup costs for data systems, pricing models, and secure storage</a:t>
            </a:r>
          </a:p>
          <a:p>
            <a:pPr marL="290195" lvl="1" indent="-285750">
              <a:spcAft>
                <a:spcPts val="600"/>
              </a:spcAft>
              <a:buChar char="•"/>
            </a:pPr>
            <a:r>
              <a:rPr lang="en-US" dirty="0"/>
              <a:t>Operational updates needed across actuarial, marketing, and IT functions</a:t>
            </a:r>
          </a:p>
          <a:p>
            <a:pPr marL="290195" lvl="1" indent="-285750">
              <a:spcAft>
                <a:spcPts val="600"/>
              </a:spcAft>
              <a:buChar char="•"/>
            </a:pPr>
            <a:r>
              <a:rPr lang="en-US" dirty="0"/>
              <a:t>Premiums must reflect these costs while staying competitive</a:t>
            </a:r>
          </a:p>
        </p:txBody>
      </p:sp>
      <p:sp>
        <p:nvSpPr>
          <p:cNvPr id="10" name="TextBox 9">
            <a:extLst>
              <a:ext uri="{FF2B5EF4-FFF2-40B4-BE49-F238E27FC236}">
                <a16:creationId xmlns:a16="http://schemas.microsoft.com/office/drawing/2014/main" id="{12E8C0B3-D46D-3C3E-01BE-1CC761A75FE3}"/>
              </a:ext>
            </a:extLst>
          </p:cNvPr>
          <p:cNvSpPr txBox="1"/>
          <p:nvPr/>
        </p:nvSpPr>
        <p:spPr>
          <a:xfrm>
            <a:off x="8078349" y="1630739"/>
            <a:ext cx="3597451" cy="3093154"/>
          </a:xfrm>
          <a:prstGeom prst="rect">
            <a:avLst/>
          </a:prstGeom>
          <a:noFill/>
        </p:spPr>
        <p:txBody>
          <a:bodyPr wrap="square">
            <a:spAutoFit/>
          </a:bodyPr>
          <a:lstStyle/>
          <a:p>
            <a:pPr marL="4445" lvl="1">
              <a:spcAft>
                <a:spcPts val="600"/>
              </a:spcAft>
            </a:pPr>
            <a:r>
              <a:rPr lang="en-US" b="1" dirty="0">
                <a:solidFill>
                  <a:srgbClr val="C00000"/>
                </a:solidFill>
              </a:rPr>
              <a:t>Communication &amp; Trust</a:t>
            </a:r>
          </a:p>
          <a:p>
            <a:pPr marL="290195" lvl="1" indent="-285750">
              <a:spcAft>
                <a:spcPts val="600"/>
              </a:spcAft>
              <a:buChar char="•"/>
            </a:pPr>
            <a:r>
              <a:rPr lang="en-US" dirty="0"/>
              <a:t>Behavior-based pricing may seem invasive without proper context</a:t>
            </a:r>
          </a:p>
          <a:p>
            <a:pPr marL="290195" lvl="1" indent="-285750">
              <a:spcAft>
                <a:spcPts val="600"/>
              </a:spcAft>
              <a:buChar char="•"/>
            </a:pPr>
            <a:r>
              <a:rPr lang="en-US" dirty="0"/>
              <a:t>Messaging must highlight customer benefits, not penalties</a:t>
            </a:r>
          </a:p>
          <a:p>
            <a:pPr marL="290195" lvl="1" indent="-285750">
              <a:spcAft>
                <a:spcPts val="600"/>
              </a:spcAft>
              <a:buChar char="•"/>
            </a:pPr>
            <a:r>
              <a:rPr lang="en-US" dirty="0"/>
              <a:t>Transparency is key—clear explanations of how and why data is used</a:t>
            </a:r>
          </a:p>
        </p:txBody>
      </p:sp>
      <p:sp>
        <p:nvSpPr>
          <p:cNvPr id="14" name="TextBox 13">
            <a:extLst>
              <a:ext uri="{FF2B5EF4-FFF2-40B4-BE49-F238E27FC236}">
                <a16:creationId xmlns:a16="http://schemas.microsoft.com/office/drawing/2014/main" id="{760C95F7-91FF-296B-2657-7F1042D1C7C7}"/>
              </a:ext>
            </a:extLst>
          </p:cNvPr>
          <p:cNvSpPr txBox="1"/>
          <p:nvPr/>
        </p:nvSpPr>
        <p:spPr>
          <a:xfrm>
            <a:off x="784049" y="1630739"/>
            <a:ext cx="3597451" cy="3370153"/>
          </a:xfrm>
          <a:prstGeom prst="rect">
            <a:avLst/>
          </a:prstGeom>
          <a:noFill/>
        </p:spPr>
        <p:txBody>
          <a:bodyPr wrap="square">
            <a:spAutoFit/>
          </a:bodyPr>
          <a:lstStyle/>
          <a:p>
            <a:pPr marL="4445" lvl="1">
              <a:spcAft>
                <a:spcPts val="600"/>
              </a:spcAft>
            </a:pPr>
            <a:r>
              <a:rPr lang="en-US" sz="1800" b="1" dirty="0">
                <a:solidFill>
                  <a:srgbClr val="C00000"/>
                </a:solidFill>
              </a:rPr>
              <a:t>Data Privacy &amp; Regulation</a:t>
            </a:r>
            <a:endParaRPr lang="en-US" dirty="0">
              <a:solidFill>
                <a:srgbClr val="C00000"/>
              </a:solidFill>
            </a:endParaRPr>
          </a:p>
          <a:p>
            <a:pPr marL="290195" lvl="1" indent="-285750">
              <a:spcAft>
                <a:spcPts val="600"/>
              </a:spcAft>
              <a:buChar char="•"/>
            </a:pPr>
            <a:r>
              <a:rPr lang="en-US" sz="1800" dirty="0"/>
              <a:t>Sensitive data requires strict compliance with privacy laws</a:t>
            </a:r>
            <a:endParaRPr lang="en-US" dirty="0"/>
          </a:p>
          <a:p>
            <a:pPr marL="290195" lvl="1" indent="-285750">
              <a:spcAft>
                <a:spcPts val="600"/>
              </a:spcAft>
              <a:buChar char="•"/>
            </a:pPr>
            <a:r>
              <a:rPr lang="en-US" sz="1800" dirty="0"/>
              <a:t>Regulatory oversight essential to ensure customer interests are protected</a:t>
            </a:r>
            <a:endParaRPr lang="en-US" dirty="0"/>
          </a:p>
          <a:p>
            <a:pPr marL="290195" lvl="1" indent="-285750">
              <a:spcAft>
                <a:spcPts val="600"/>
              </a:spcAft>
              <a:buChar char="•"/>
            </a:pPr>
            <a:r>
              <a:rPr lang="en-US" sz="1800" dirty="0"/>
              <a:t>Clear consent and ethical data use must be built into the product</a:t>
            </a:r>
            <a:endParaRPr lang="en-US" dirty="0"/>
          </a:p>
        </p:txBody>
      </p:sp>
      <p:pic>
        <p:nvPicPr>
          <p:cNvPr id="18" name="Picture 17">
            <a:extLst>
              <a:ext uri="{FF2B5EF4-FFF2-40B4-BE49-F238E27FC236}">
                <a16:creationId xmlns:a16="http://schemas.microsoft.com/office/drawing/2014/main" id="{E4D528B5-973C-E3FA-B6DB-35635C9840E0}"/>
              </a:ext>
            </a:extLst>
          </p:cNvPr>
          <p:cNvPicPr>
            <a:picLocks noChangeAspect="1"/>
          </p:cNvPicPr>
          <p:nvPr/>
        </p:nvPicPr>
        <p:blipFill>
          <a:blip r:embed="rId2"/>
          <a:stretch>
            <a:fillRect/>
          </a:stretch>
        </p:blipFill>
        <p:spPr>
          <a:xfrm>
            <a:off x="4381500" y="183234"/>
            <a:ext cx="554498" cy="484538"/>
          </a:xfrm>
          <a:prstGeom prst="rect">
            <a:avLst/>
          </a:prstGeom>
        </p:spPr>
      </p:pic>
    </p:spTree>
    <p:extLst>
      <p:ext uri="{BB962C8B-B14F-4D97-AF65-F5344CB8AC3E}">
        <p14:creationId xmlns:p14="http://schemas.microsoft.com/office/powerpoint/2010/main" val="59715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0B75-77B6-8006-6F96-2FC8DB6F7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1D1A6-51DD-0D55-16AD-5375A6118A9A}"/>
              </a:ext>
            </a:extLst>
          </p:cNvPr>
          <p:cNvSpPr>
            <a:spLocks noGrp="1"/>
          </p:cNvSpPr>
          <p:nvPr>
            <p:ph type="title"/>
          </p:nvPr>
        </p:nvSpPr>
        <p:spPr>
          <a:xfrm>
            <a:off x="380718" y="1579877"/>
            <a:ext cx="11430563" cy="3100913"/>
          </a:xfrm>
        </p:spPr>
        <p:txBody>
          <a:bodyPr/>
          <a:lstStyle/>
          <a:p>
            <a:r>
              <a:rPr lang="en-US" sz="7200" dirty="0">
                <a:ea typeface="+mj-lt"/>
                <a:cs typeface="+mj-lt"/>
              </a:rPr>
              <a:t>Poll:</a:t>
            </a:r>
            <a:br>
              <a:rPr lang="en-US" sz="7200" dirty="0">
                <a:ea typeface="+mj-lt"/>
                <a:cs typeface="+mj-lt"/>
              </a:rPr>
            </a:br>
            <a:r>
              <a:rPr lang="en-US" sz="7200" dirty="0">
                <a:latin typeface="Gotham Light"/>
                <a:ea typeface="+mj-lt"/>
                <a:cs typeface="+mj-lt"/>
              </a:rPr>
              <a:t>Q: Do you have a fitness tracker/wearable?</a:t>
            </a:r>
            <a:endParaRPr lang="en-US" sz="7200" dirty="0">
              <a:solidFill>
                <a:srgbClr val="000000"/>
              </a:solidFill>
              <a:latin typeface="Gotham Light"/>
              <a:ea typeface="+mj-lt"/>
              <a:cs typeface="+mj-lt"/>
            </a:endParaRPr>
          </a:p>
          <a:p>
            <a:endParaRPr lang="en-US" sz="8800" dirty="0"/>
          </a:p>
        </p:txBody>
      </p:sp>
      <p:sp>
        <p:nvSpPr>
          <p:cNvPr id="4" name="Footer Placeholder 4">
            <a:extLst>
              <a:ext uri="{FF2B5EF4-FFF2-40B4-BE49-F238E27FC236}">
                <a16:creationId xmlns:a16="http://schemas.microsoft.com/office/drawing/2014/main" id="{B2F7B26D-0E91-94FE-7D46-9E788B42EF6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94401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98167-EE86-0019-FE9D-6FDC8FD327C8}"/>
            </a:ext>
          </a:extLst>
        </p:cNvPr>
        <p:cNvGrpSpPr/>
        <p:nvPr/>
      </p:nvGrpSpPr>
      <p:grpSpPr>
        <a:xfrm>
          <a:off x="0" y="0"/>
          <a:ext cx="0" cy="0"/>
          <a:chOff x="0" y="0"/>
          <a:chExt cx="0" cy="0"/>
        </a:xfrm>
      </p:grpSpPr>
      <p:pic>
        <p:nvPicPr>
          <p:cNvPr id="8194" name="Picture 2" descr="Healthcare Claims Management Software: Key Features To Include">
            <a:extLst>
              <a:ext uri="{FF2B5EF4-FFF2-40B4-BE49-F238E27FC236}">
                <a16:creationId xmlns:a16="http://schemas.microsoft.com/office/drawing/2014/main" id="{3D13E816-F79C-D506-E0B9-6785FBDB74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054" t="-1639" r="32438" b="1639"/>
          <a:stretch/>
        </p:blipFill>
        <p:spPr bwMode="auto">
          <a:xfrm>
            <a:off x="8077200" y="-114300"/>
            <a:ext cx="4114800" cy="69723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4BC755F-0274-B98A-C2AC-2B042E9F2138}"/>
              </a:ext>
            </a:extLst>
          </p:cNvPr>
          <p:cNvSpPr>
            <a:spLocks noGrp="1"/>
          </p:cNvSpPr>
          <p:nvPr>
            <p:ph type="title"/>
          </p:nvPr>
        </p:nvSpPr>
        <p:spPr>
          <a:xfrm>
            <a:off x="326849" y="288389"/>
            <a:ext cx="8321851" cy="1232435"/>
          </a:xfrm>
        </p:spPr>
        <p:txBody>
          <a:bodyPr/>
          <a:lstStyle/>
          <a:p>
            <a:r>
              <a:rPr lang="en-US" b="1" dirty="0"/>
              <a:t>MetLife – Digital Insurance (Asia)</a:t>
            </a:r>
          </a:p>
        </p:txBody>
      </p:sp>
      <p:sp>
        <p:nvSpPr>
          <p:cNvPr id="5" name="Slide Number Placeholder 4">
            <a:extLst>
              <a:ext uri="{FF2B5EF4-FFF2-40B4-BE49-F238E27FC236}">
                <a16:creationId xmlns:a16="http://schemas.microsoft.com/office/drawing/2014/main" id="{713DE500-7723-62D6-78FC-4CC214FF50C9}"/>
              </a:ext>
            </a:extLst>
          </p:cNvPr>
          <p:cNvSpPr>
            <a:spLocks noGrp="1"/>
          </p:cNvSpPr>
          <p:nvPr>
            <p:ph type="sldNum" sz="quarter" idx="12"/>
          </p:nvPr>
        </p:nvSpPr>
        <p:spPr/>
        <p:txBody>
          <a:bodyPr/>
          <a:lstStyle/>
          <a:p>
            <a:fld id="{741AFF56-1126-4107-9C02-BC0EFBF16431}" type="slidenum">
              <a:rPr lang="en-GB" smtClean="0"/>
              <a:pPr/>
              <a:t>17</a:t>
            </a:fld>
            <a:endParaRPr lang="en-GB"/>
          </a:p>
        </p:txBody>
      </p:sp>
      <p:sp>
        <p:nvSpPr>
          <p:cNvPr id="2" name="Footer Placeholder 4">
            <a:extLst>
              <a:ext uri="{FF2B5EF4-FFF2-40B4-BE49-F238E27FC236}">
                <a16:creationId xmlns:a16="http://schemas.microsoft.com/office/drawing/2014/main" id="{B13CE9A4-5AD2-1C20-2799-A2644E9CC8E1}"/>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
        <p:nvSpPr>
          <p:cNvPr id="10" name="TextBox 9">
            <a:extLst>
              <a:ext uri="{FF2B5EF4-FFF2-40B4-BE49-F238E27FC236}">
                <a16:creationId xmlns:a16="http://schemas.microsoft.com/office/drawing/2014/main" id="{D74DD574-0A5B-423B-1F0D-C5A24772DD19}"/>
              </a:ext>
            </a:extLst>
          </p:cNvPr>
          <p:cNvSpPr txBox="1"/>
          <p:nvPr/>
        </p:nvSpPr>
        <p:spPr>
          <a:xfrm>
            <a:off x="847549" y="4136717"/>
            <a:ext cx="5352704" cy="1554272"/>
          </a:xfrm>
          <a:prstGeom prst="rect">
            <a:avLst/>
          </a:prstGeom>
          <a:noFill/>
        </p:spPr>
        <p:txBody>
          <a:bodyPr wrap="square">
            <a:spAutoFit/>
          </a:bodyPr>
          <a:lstStyle/>
          <a:p>
            <a:pPr marL="4445" lvl="1">
              <a:spcAft>
                <a:spcPts val="600"/>
              </a:spcAft>
            </a:pPr>
            <a:r>
              <a:rPr lang="en-US" b="1" dirty="0"/>
              <a:t>Impact:</a:t>
            </a:r>
          </a:p>
          <a:p>
            <a:pPr marL="290195" lvl="1" indent="-285750">
              <a:buChar char="•"/>
            </a:pPr>
            <a:r>
              <a:rPr lang="en-US" sz="1800" dirty="0"/>
              <a:t>Increased Accessibility &amp; Inclusivity</a:t>
            </a:r>
          </a:p>
          <a:p>
            <a:pPr marL="290195" lvl="1" indent="-285750">
              <a:buChar char="•"/>
            </a:pPr>
            <a:r>
              <a:rPr lang="en-US" sz="1800" dirty="0"/>
              <a:t>Improved Customer Engagement</a:t>
            </a:r>
          </a:p>
          <a:p>
            <a:pPr marL="290195" lvl="1" indent="-285750">
              <a:buChar char="•"/>
            </a:pPr>
            <a:r>
              <a:rPr lang="en-US" sz="1800" dirty="0"/>
              <a:t>Cost Reduction &amp; Operational Efficiency</a:t>
            </a:r>
          </a:p>
          <a:p>
            <a:pPr marL="290195" lvl="1" indent="-285750">
              <a:buChar char="•"/>
            </a:pPr>
            <a:r>
              <a:rPr lang="en-US" sz="1800" dirty="0"/>
              <a:t>Market Expansion &amp; Growth</a:t>
            </a:r>
          </a:p>
        </p:txBody>
      </p:sp>
      <p:sp>
        <p:nvSpPr>
          <p:cNvPr id="12" name="TextBox 11">
            <a:extLst>
              <a:ext uri="{FF2B5EF4-FFF2-40B4-BE49-F238E27FC236}">
                <a16:creationId xmlns:a16="http://schemas.microsoft.com/office/drawing/2014/main" id="{ABF35340-26AA-F50E-1BC1-DD13806B36D4}"/>
              </a:ext>
            </a:extLst>
          </p:cNvPr>
          <p:cNvSpPr txBox="1"/>
          <p:nvPr/>
        </p:nvSpPr>
        <p:spPr>
          <a:xfrm>
            <a:off x="847549" y="890011"/>
            <a:ext cx="5660400" cy="1831271"/>
          </a:xfrm>
          <a:prstGeom prst="rect">
            <a:avLst/>
          </a:prstGeom>
          <a:noFill/>
        </p:spPr>
        <p:txBody>
          <a:bodyPr wrap="square">
            <a:spAutoFit/>
          </a:bodyPr>
          <a:lstStyle/>
          <a:p>
            <a:pPr marL="4445" lvl="1">
              <a:spcAft>
                <a:spcPts val="600"/>
              </a:spcAft>
            </a:pPr>
            <a:r>
              <a:rPr lang="en-US" sz="1800" b="1" dirty="0"/>
              <a:t>Essence of the Innovation</a:t>
            </a:r>
          </a:p>
          <a:p>
            <a:pPr marL="290195" lvl="1" indent="-285750">
              <a:buChar char="•"/>
            </a:pPr>
            <a:r>
              <a:rPr lang="en-US" sz="1800" dirty="0">
                <a:solidFill>
                  <a:srgbClr val="2156FF"/>
                </a:solidFill>
              </a:rPr>
              <a:t>Digital-First</a:t>
            </a:r>
            <a:r>
              <a:rPr lang="en-US" sz="1800" dirty="0"/>
              <a:t> Strategy</a:t>
            </a:r>
          </a:p>
          <a:p>
            <a:pPr marL="290195" lvl="1" indent="-285750">
              <a:buChar char="•"/>
            </a:pPr>
            <a:r>
              <a:rPr lang="en-US" sz="1800" dirty="0">
                <a:solidFill>
                  <a:srgbClr val="2156FF"/>
                </a:solidFill>
              </a:rPr>
              <a:t>Micro-Insurance</a:t>
            </a:r>
            <a:r>
              <a:rPr lang="en-US" sz="1800" dirty="0"/>
              <a:t> and Affordable Premiums</a:t>
            </a:r>
          </a:p>
          <a:p>
            <a:pPr marL="290195" lvl="1" indent="-285750">
              <a:buChar char="•"/>
            </a:pPr>
            <a:r>
              <a:rPr lang="en-US" sz="1800" dirty="0">
                <a:solidFill>
                  <a:srgbClr val="2156FF"/>
                </a:solidFill>
              </a:rPr>
              <a:t>AI-Powered</a:t>
            </a:r>
            <a:r>
              <a:rPr lang="en-US" sz="1800" dirty="0"/>
              <a:t> Underwriting</a:t>
            </a:r>
          </a:p>
          <a:p>
            <a:pPr marL="290195" lvl="1" indent="-285750">
              <a:buChar char="•"/>
            </a:pPr>
            <a:r>
              <a:rPr lang="en-US" sz="1800" dirty="0">
                <a:solidFill>
                  <a:srgbClr val="2156FF"/>
                </a:solidFill>
              </a:rPr>
              <a:t>Collaboration</a:t>
            </a:r>
            <a:r>
              <a:rPr lang="en-US" sz="1800" dirty="0"/>
              <a:t> with Tech Partners</a:t>
            </a:r>
          </a:p>
          <a:p>
            <a:pPr marL="290195" lvl="1" indent="-285750">
              <a:buChar char="•"/>
            </a:pPr>
            <a:r>
              <a:rPr lang="en-US" sz="1800" dirty="0">
                <a:solidFill>
                  <a:srgbClr val="2156FF"/>
                </a:solidFill>
              </a:rPr>
              <a:t>Customized</a:t>
            </a:r>
            <a:r>
              <a:rPr lang="en-US" sz="1800" dirty="0"/>
              <a:t> Products for Local Markets</a:t>
            </a:r>
          </a:p>
        </p:txBody>
      </p:sp>
      <p:sp>
        <p:nvSpPr>
          <p:cNvPr id="16" name="TextBox 15">
            <a:extLst>
              <a:ext uri="{FF2B5EF4-FFF2-40B4-BE49-F238E27FC236}">
                <a16:creationId xmlns:a16="http://schemas.microsoft.com/office/drawing/2014/main" id="{F94D8958-9DE4-7C9C-EDC1-079A1AB26B9F}"/>
              </a:ext>
            </a:extLst>
          </p:cNvPr>
          <p:cNvSpPr txBox="1"/>
          <p:nvPr/>
        </p:nvSpPr>
        <p:spPr>
          <a:xfrm>
            <a:off x="847549" y="2790363"/>
            <a:ext cx="4946191" cy="1277273"/>
          </a:xfrm>
          <a:prstGeom prst="rect">
            <a:avLst/>
          </a:prstGeom>
          <a:noFill/>
        </p:spPr>
        <p:txBody>
          <a:bodyPr wrap="square">
            <a:spAutoFit/>
          </a:bodyPr>
          <a:lstStyle/>
          <a:p>
            <a:pPr marL="4445" lvl="1">
              <a:spcAft>
                <a:spcPts val="600"/>
              </a:spcAft>
            </a:pPr>
            <a:r>
              <a:rPr lang="en-US" b="1" dirty="0"/>
              <a:t>Challenges:</a:t>
            </a:r>
          </a:p>
          <a:p>
            <a:pPr marL="347345" lvl="1" indent="-342900">
              <a:buChar char="•"/>
            </a:pPr>
            <a:r>
              <a:rPr lang="en-US" sz="1800" dirty="0"/>
              <a:t>Trust Issues with Digital Platforms</a:t>
            </a:r>
          </a:p>
          <a:p>
            <a:pPr marL="347345" lvl="1" indent="-342900">
              <a:buChar char="•"/>
            </a:pPr>
            <a:r>
              <a:rPr lang="en-US" sz="1800" dirty="0"/>
              <a:t>Regulatory Obstacles</a:t>
            </a:r>
          </a:p>
          <a:p>
            <a:pPr marL="347345" lvl="1" indent="-342900">
              <a:buChar char="•"/>
            </a:pPr>
            <a:r>
              <a:rPr lang="en-US" sz="1800" dirty="0"/>
              <a:t>Data Privacy Concerns</a:t>
            </a:r>
          </a:p>
        </p:txBody>
      </p:sp>
      <p:cxnSp>
        <p:nvCxnSpPr>
          <p:cNvPr id="17" name="Straight Connector 16">
            <a:extLst>
              <a:ext uri="{FF2B5EF4-FFF2-40B4-BE49-F238E27FC236}">
                <a16:creationId xmlns:a16="http://schemas.microsoft.com/office/drawing/2014/main" id="{FEC40AA2-9F43-2E35-5BB4-741DA63763DF}"/>
              </a:ext>
            </a:extLst>
          </p:cNvPr>
          <p:cNvCxnSpPr>
            <a:cxnSpLocks/>
          </p:cNvCxnSpPr>
          <p:nvPr/>
        </p:nvCxnSpPr>
        <p:spPr>
          <a:xfrm>
            <a:off x="930810" y="1231821"/>
            <a:ext cx="314843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70" name="Picture 2" descr="MetLife Australia | Tailored life insurance solution for everyday  Australians">
            <a:extLst>
              <a:ext uri="{FF2B5EF4-FFF2-40B4-BE49-F238E27FC236}">
                <a16:creationId xmlns:a16="http://schemas.microsoft.com/office/drawing/2014/main" id="{CFD8F92D-392C-16E5-BA83-A03A6A4DD8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30" t="21499" r="18251" b="21404"/>
          <a:stretch/>
        </p:blipFill>
        <p:spPr bwMode="auto">
          <a:xfrm>
            <a:off x="7302499" y="141480"/>
            <a:ext cx="647701" cy="56102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ACED3AC1-5857-36AF-5FDA-60E01754152B}"/>
              </a:ext>
            </a:extLst>
          </p:cNvPr>
          <p:cNvCxnSpPr>
            <a:cxnSpLocks/>
          </p:cNvCxnSpPr>
          <p:nvPr/>
        </p:nvCxnSpPr>
        <p:spPr>
          <a:xfrm>
            <a:off x="930810" y="3136821"/>
            <a:ext cx="13869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7843D2F-10DA-F506-83A0-82E344DCA654}"/>
              </a:ext>
            </a:extLst>
          </p:cNvPr>
          <p:cNvCxnSpPr>
            <a:cxnSpLocks/>
          </p:cNvCxnSpPr>
          <p:nvPr/>
        </p:nvCxnSpPr>
        <p:spPr>
          <a:xfrm>
            <a:off x="930810" y="4476671"/>
            <a:ext cx="92974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11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C208A-98E8-46CD-8A96-C8AAF3DA62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667567-A0D7-896B-7B38-F80ED676B577}"/>
              </a:ext>
            </a:extLst>
          </p:cNvPr>
          <p:cNvSpPr>
            <a:spLocks noGrp="1"/>
          </p:cNvSpPr>
          <p:nvPr>
            <p:ph type="title"/>
          </p:nvPr>
        </p:nvSpPr>
        <p:spPr>
          <a:xfrm>
            <a:off x="326850" y="288389"/>
            <a:ext cx="5660400" cy="1232435"/>
          </a:xfrm>
        </p:spPr>
        <p:txBody>
          <a:bodyPr/>
          <a:lstStyle/>
          <a:p>
            <a:r>
              <a:rPr lang="en-US" b="1" dirty="0"/>
              <a:t>Why This Innovation Could Work In Australia</a:t>
            </a:r>
          </a:p>
        </p:txBody>
      </p:sp>
      <p:sp>
        <p:nvSpPr>
          <p:cNvPr id="4" name="Content Placeholder 3">
            <a:extLst>
              <a:ext uri="{FF2B5EF4-FFF2-40B4-BE49-F238E27FC236}">
                <a16:creationId xmlns:a16="http://schemas.microsoft.com/office/drawing/2014/main" id="{03D774D4-5E86-54EC-9541-D1A4202FB2B2}"/>
              </a:ext>
            </a:extLst>
          </p:cNvPr>
          <p:cNvSpPr>
            <a:spLocks noGrp="1"/>
          </p:cNvSpPr>
          <p:nvPr>
            <p:ph idx="1"/>
          </p:nvPr>
        </p:nvSpPr>
        <p:spPr>
          <a:xfrm>
            <a:off x="387809" y="1091518"/>
            <a:ext cx="5816943" cy="4934043"/>
          </a:xfrm>
        </p:spPr>
        <p:txBody>
          <a:bodyPr/>
          <a:lstStyle/>
          <a:p>
            <a:pPr marL="4445" lvl="1"/>
            <a:endParaRPr lang="en-US" sz="1600" b="1" dirty="0"/>
          </a:p>
          <a:p>
            <a:pPr marL="4445" lvl="1"/>
            <a:r>
              <a:rPr lang="en-US" sz="1600" b="1" dirty="0">
                <a:solidFill>
                  <a:srgbClr val="2156FF"/>
                </a:solidFill>
              </a:rPr>
              <a:t>Products on Demand</a:t>
            </a:r>
          </a:p>
          <a:p>
            <a:pPr marL="290195" lvl="1" indent="-285750">
              <a:buChar char="•"/>
            </a:pPr>
            <a:r>
              <a:rPr lang="en-US" sz="1600" dirty="0">
                <a:solidFill>
                  <a:schemeClr val="tx1"/>
                </a:solidFill>
              </a:rPr>
              <a:t>The digital first approach would be suitable to the current market landscape in Australia. With many insurers pushing their products to digital platforms already this would be an extension of their existing plans. </a:t>
            </a:r>
          </a:p>
          <a:p>
            <a:pPr marL="290195" lvl="1" indent="-285750">
              <a:buChar char="•"/>
            </a:pPr>
            <a:endParaRPr lang="en-US" sz="1600" dirty="0">
              <a:solidFill>
                <a:schemeClr val="tx1"/>
              </a:solidFill>
            </a:endParaRPr>
          </a:p>
          <a:p>
            <a:pPr marL="290195" lvl="1" indent="-285750">
              <a:buChar char="•"/>
            </a:pPr>
            <a:r>
              <a:rPr lang="en-US" sz="1600" dirty="0">
                <a:solidFill>
                  <a:schemeClr val="tx1"/>
                </a:solidFill>
              </a:rPr>
              <a:t>With AI underwriting techniques, policyholders can access premium quotations faster and reduce the number of touch points required to put a policy into force. Leading to a smoother sales process</a:t>
            </a:r>
          </a:p>
          <a:p>
            <a:pPr marL="290195" lvl="1" indent="-285750">
              <a:buChar char="•"/>
            </a:pPr>
            <a:endParaRPr lang="en-US" sz="1600" dirty="0">
              <a:solidFill>
                <a:schemeClr val="tx1"/>
              </a:solidFill>
            </a:endParaRPr>
          </a:p>
          <a:p>
            <a:pPr marL="290195" lvl="1" indent="-285750">
              <a:buChar char="•"/>
            </a:pPr>
            <a:r>
              <a:rPr lang="en-US" sz="1600" dirty="0">
                <a:solidFill>
                  <a:schemeClr val="tx1"/>
                </a:solidFill>
              </a:rPr>
              <a:t>Policyholders can easily adjust their benefits and product options based on their current needs, offering improved customer engagement</a:t>
            </a:r>
          </a:p>
          <a:p>
            <a:pPr marL="4445" lvl="1"/>
            <a:endParaRPr lang="en-US" sz="1600" b="1" dirty="0"/>
          </a:p>
        </p:txBody>
      </p:sp>
      <p:sp>
        <p:nvSpPr>
          <p:cNvPr id="5" name="Slide Number Placeholder 4">
            <a:extLst>
              <a:ext uri="{FF2B5EF4-FFF2-40B4-BE49-F238E27FC236}">
                <a16:creationId xmlns:a16="http://schemas.microsoft.com/office/drawing/2014/main" id="{DB1DD814-9C77-5490-3D30-016DA40ACB32}"/>
              </a:ext>
            </a:extLst>
          </p:cNvPr>
          <p:cNvSpPr>
            <a:spLocks noGrp="1"/>
          </p:cNvSpPr>
          <p:nvPr>
            <p:ph type="sldNum" sz="quarter" idx="12"/>
          </p:nvPr>
        </p:nvSpPr>
        <p:spPr/>
        <p:txBody>
          <a:bodyPr/>
          <a:lstStyle/>
          <a:p>
            <a:fld id="{741AFF56-1126-4107-9C02-BC0EFBF16431}" type="slidenum">
              <a:rPr lang="en-GB" smtClean="0"/>
              <a:pPr/>
              <a:t>18</a:t>
            </a:fld>
            <a:endParaRPr lang="en-GB"/>
          </a:p>
        </p:txBody>
      </p:sp>
      <p:sp>
        <p:nvSpPr>
          <p:cNvPr id="2" name="Footer Placeholder 4">
            <a:extLst>
              <a:ext uri="{FF2B5EF4-FFF2-40B4-BE49-F238E27FC236}">
                <a16:creationId xmlns:a16="http://schemas.microsoft.com/office/drawing/2014/main" id="{021F7CE3-E916-645B-593F-6780448966BE}"/>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pic>
        <p:nvPicPr>
          <p:cNvPr id="6152" name="Picture 8" descr="Sydney Wallpaper - iXpap">
            <a:extLst>
              <a:ext uri="{FF2B5EF4-FFF2-40B4-BE49-F238E27FC236}">
                <a16:creationId xmlns:a16="http://schemas.microsoft.com/office/drawing/2014/main" id="{4C6240B2-0F0A-56B8-3B4E-5F0E5CB435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054"/>
          <a:stretch/>
        </p:blipFill>
        <p:spPr bwMode="auto">
          <a:xfrm>
            <a:off x="6827520" y="-542"/>
            <a:ext cx="5364480" cy="685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84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4C652-4897-088D-D692-D5DC526504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991CD1-0AD9-979A-90B4-FDCB146B5F69}"/>
              </a:ext>
            </a:extLst>
          </p:cNvPr>
          <p:cNvSpPr>
            <a:spLocks noGrp="1"/>
          </p:cNvSpPr>
          <p:nvPr>
            <p:ph type="title"/>
          </p:nvPr>
        </p:nvSpPr>
        <p:spPr>
          <a:xfrm>
            <a:off x="326849" y="288389"/>
            <a:ext cx="7402939" cy="1232435"/>
          </a:xfrm>
        </p:spPr>
        <p:txBody>
          <a:bodyPr/>
          <a:lstStyle/>
          <a:p>
            <a:r>
              <a:rPr lang="en-US" b="1" dirty="0"/>
              <a:t>Potential Challenges</a:t>
            </a:r>
          </a:p>
        </p:txBody>
      </p:sp>
      <p:sp>
        <p:nvSpPr>
          <p:cNvPr id="4" name="Content Placeholder 3">
            <a:extLst>
              <a:ext uri="{FF2B5EF4-FFF2-40B4-BE49-F238E27FC236}">
                <a16:creationId xmlns:a16="http://schemas.microsoft.com/office/drawing/2014/main" id="{C666794B-80F3-34CA-7063-04F8538DE3B0}"/>
              </a:ext>
            </a:extLst>
          </p:cNvPr>
          <p:cNvSpPr>
            <a:spLocks noGrp="1"/>
          </p:cNvSpPr>
          <p:nvPr>
            <p:ph idx="1"/>
          </p:nvPr>
        </p:nvSpPr>
        <p:spPr>
          <a:xfrm>
            <a:off x="640871" y="1440559"/>
            <a:ext cx="3354904" cy="2877441"/>
          </a:xfrm>
        </p:spPr>
        <p:txBody>
          <a:bodyPr/>
          <a:lstStyle/>
          <a:p>
            <a:pPr marL="4445" lvl="1">
              <a:spcAft>
                <a:spcPts val="600"/>
              </a:spcAft>
            </a:pPr>
            <a:r>
              <a:rPr lang="en-US" sz="1600" b="1" dirty="0">
                <a:solidFill>
                  <a:srgbClr val="C00000"/>
                </a:solidFill>
              </a:rPr>
              <a:t>Lack of Trust or Personability</a:t>
            </a:r>
          </a:p>
          <a:p>
            <a:pPr marL="290195" lvl="1" indent="-285750">
              <a:spcAft>
                <a:spcPts val="600"/>
              </a:spcAft>
              <a:buFont typeface="Arial" panose="020B0604020202020204" pitchFamily="34" charset="0"/>
              <a:buChar char="•"/>
            </a:pPr>
            <a:r>
              <a:rPr lang="en-US" sz="1600" dirty="0">
                <a:solidFill>
                  <a:schemeClr val="tx1"/>
                </a:solidFill>
              </a:rPr>
              <a:t>AI use in streamlining underwriting decisions may lack consumer trust</a:t>
            </a:r>
          </a:p>
          <a:p>
            <a:pPr marL="290195" lvl="1" indent="-285750">
              <a:spcAft>
                <a:spcPts val="600"/>
              </a:spcAft>
              <a:buFont typeface="Arial" panose="020B0604020202020204" pitchFamily="34" charset="0"/>
              <a:buChar char="•"/>
            </a:pPr>
            <a:r>
              <a:rPr lang="en-US" sz="1600" dirty="0">
                <a:solidFill>
                  <a:schemeClr val="tx1"/>
                </a:solidFill>
              </a:rPr>
              <a:t>Allowing policyholder applications for insurance to be rejected or loaded with limited interaction with a person may appear to be cold to the public and/or the regulator</a:t>
            </a:r>
          </a:p>
          <a:p>
            <a:pPr marL="4445" lvl="1"/>
            <a:endParaRPr lang="en-US" sz="1600" b="1" dirty="0">
              <a:cs typeface="Arial"/>
            </a:endParaRPr>
          </a:p>
          <a:p>
            <a:pPr marL="4445" lvl="1"/>
            <a:endParaRPr lang="en-US" sz="1600" b="1" dirty="0">
              <a:latin typeface="ABC Oracle"/>
              <a:cs typeface="Segoe UI"/>
            </a:endParaRPr>
          </a:p>
        </p:txBody>
      </p:sp>
      <p:sp>
        <p:nvSpPr>
          <p:cNvPr id="5" name="Slide Number Placeholder 4">
            <a:extLst>
              <a:ext uri="{FF2B5EF4-FFF2-40B4-BE49-F238E27FC236}">
                <a16:creationId xmlns:a16="http://schemas.microsoft.com/office/drawing/2014/main" id="{2B505016-F62C-7C05-1842-01833A2F46F7}"/>
              </a:ext>
            </a:extLst>
          </p:cNvPr>
          <p:cNvSpPr>
            <a:spLocks noGrp="1"/>
          </p:cNvSpPr>
          <p:nvPr>
            <p:ph type="sldNum" sz="quarter" idx="12"/>
          </p:nvPr>
        </p:nvSpPr>
        <p:spPr/>
        <p:txBody>
          <a:bodyPr/>
          <a:lstStyle/>
          <a:p>
            <a:fld id="{741AFF56-1126-4107-9C02-BC0EFBF16431}" type="slidenum">
              <a:rPr lang="en-GB" smtClean="0"/>
              <a:pPr/>
              <a:t>19</a:t>
            </a:fld>
            <a:endParaRPr lang="en-GB"/>
          </a:p>
        </p:txBody>
      </p:sp>
      <p:sp>
        <p:nvSpPr>
          <p:cNvPr id="2" name="Footer Placeholder 4">
            <a:extLst>
              <a:ext uri="{FF2B5EF4-FFF2-40B4-BE49-F238E27FC236}">
                <a16:creationId xmlns:a16="http://schemas.microsoft.com/office/drawing/2014/main" id="{0120B05E-BDA3-0FCE-ACE6-E9289E001BB2}"/>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pic>
        <p:nvPicPr>
          <p:cNvPr id="6" name="Picture 5">
            <a:extLst>
              <a:ext uri="{FF2B5EF4-FFF2-40B4-BE49-F238E27FC236}">
                <a16:creationId xmlns:a16="http://schemas.microsoft.com/office/drawing/2014/main" id="{A0B1DFF6-5648-2389-2E16-E2FE2036336E}"/>
              </a:ext>
            </a:extLst>
          </p:cNvPr>
          <p:cNvPicPr>
            <a:picLocks noChangeAspect="1"/>
          </p:cNvPicPr>
          <p:nvPr/>
        </p:nvPicPr>
        <p:blipFill>
          <a:blip r:embed="rId2"/>
          <a:stretch>
            <a:fillRect/>
          </a:stretch>
        </p:blipFill>
        <p:spPr>
          <a:xfrm>
            <a:off x="4686356" y="173561"/>
            <a:ext cx="554498" cy="484538"/>
          </a:xfrm>
          <a:prstGeom prst="rect">
            <a:avLst/>
          </a:prstGeom>
        </p:spPr>
      </p:pic>
      <p:sp>
        <p:nvSpPr>
          <p:cNvPr id="9" name="TextBox 8">
            <a:extLst>
              <a:ext uri="{FF2B5EF4-FFF2-40B4-BE49-F238E27FC236}">
                <a16:creationId xmlns:a16="http://schemas.microsoft.com/office/drawing/2014/main" id="{AC051860-3035-4A64-5922-EFF230983DD0}"/>
              </a:ext>
            </a:extLst>
          </p:cNvPr>
          <p:cNvSpPr txBox="1"/>
          <p:nvPr/>
        </p:nvSpPr>
        <p:spPr>
          <a:xfrm>
            <a:off x="8112673" y="1302990"/>
            <a:ext cx="3438456" cy="4185761"/>
          </a:xfrm>
          <a:prstGeom prst="rect">
            <a:avLst/>
          </a:prstGeom>
          <a:noFill/>
        </p:spPr>
        <p:txBody>
          <a:bodyPr wrap="square">
            <a:spAutoFit/>
          </a:bodyPr>
          <a:lstStyle/>
          <a:p>
            <a:pPr marL="4445" lvl="1"/>
            <a:r>
              <a:rPr lang="en-US" sz="1600" b="1" dirty="0">
                <a:solidFill>
                  <a:srgbClr val="C00000"/>
                </a:solidFill>
              </a:rPr>
              <a:t>Cost &amp; Upkeep</a:t>
            </a:r>
          </a:p>
          <a:p>
            <a:pPr marL="290195" lvl="1" indent="-285750">
              <a:spcAft>
                <a:spcPts val="600"/>
              </a:spcAft>
              <a:buFont typeface="Arial" panose="020B0604020202020204" pitchFamily="34" charset="0"/>
              <a:buChar char="•"/>
            </a:pPr>
            <a:r>
              <a:rPr lang="en-US" sz="1600" dirty="0" err="1"/>
              <a:t>Digitising</a:t>
            </a:r>
            <a:r>
              <a:rPr lang="en-US" sz="1600" dirty="0"/>
              <a:t> the Life Insurance product suite requires time and money</a:t>
            </a:r>
          </a:p>
          <a:p>
            <a:pPr marL="290195" lvl="1" indent="-285750">
              <a:spcAft>
                <a:spcPts val="600"/>
              </a:spcAft>
              <a:buFont typeface="Arial" panose="020B0604020202020204" pitchFamily="34" charset="0"/>
              <a:buChar char="•"/>
            </a:pPr>
            <a:r>
              <a:rPr lang="en-US" sz="1600" dirty="0"/>
              <a:t>Once the products are launched digitally, they will need to be maintained, and the sites will need to have sufficient cyber security to avoid cyber-attacks</a:t>
            </a:r>
          </a:p>
          <a:p>
            <a:pPr marL="290195" lvl="1" indent="-285750">
              <a:spcAft>
                <a:spcPts val="600"/>
              </a:spcAft>
              <a:buFont typeface="Arial" panose="020B0604020202020204" pitchFamily="34" charset="0"/>
              <a:buChar char="•"/>
            </a:pPr>
            <a:r>
              <a:rPr lang="en-US" sz="1600" dirty="0"/>
              <a:t>The cost of either building or buying an AI underwriting system will be high and the time that is required to build and train an AI underwriting system is quite onerous</a:t>
            </a:r>
          </a:p>
        </p:txBody>
      </p:sp>
      <p:sp>
        <p:nvSpPr>
          <p:cNvPr id="13" name="TextBox 12">
            <a:extLst>
              <a:ext uri="{FF2B5EF4-FFF2-40B4-BE49-F238E27FC236}">
                <a16:creationId xmlns:a16="http://schemas.microsoft.com/office/drawing/2014/main" id="{BD7BC8F8-19FF-3EDC-0F4E-1425FB4C9397}"/>
              </a:ext>
            </a:extLst>
          </p:cNvPr>
          <p:cNvSpPr txBox="1"/>
          <p:nvPr/>
        </p:nvSpPr>
        <p:spPr>
          <a:xfrm>
            <a:off x="4374884" y="1383409"/>
            <a:ext cx="3354904" cy="3801041"/>
          </a:xfrm>
          <a:prstGeom prst="rect">
            <a:avLst/>
          </a:prstGeom>
          <a:noFill/>
        </p:spPr>
        <p:txBody>
          <a:bodyPr wrap="square">
            <a:spAutoFit/>
          </a:bodyPr>
          <a:lstStyle/>
          <a:p>
            <a:pPr marL="4445" lvl="1">
              <a:spcAft>
                <a:spcPts val="600"/>
              </a:spcAft>
            </a:pPr>
            <a:r>
              <a:rPr lang="en-US" sz="1600" b="1" dirty="0">
                <a:solidFill>
                  <a:srgbClr val="C00000"/>
                </a:solidFill>
              </a:rPr>
              <a:t>Data Privacy &amp; Regulation</a:t>
            </a:r>
          </a:p>
          <a:p>
            <a:pPr marL="290195" lvl="1" indent="-285750">
              <a:spcAft>
                <a:spcPts val="600"/>
              </a:spcAft>
              <a:buFont typeface="Arial" panose="020B0604020202020204" pitchFamily="34" charset="0"/>
              <a:buChar char="•"/>
            </a:pPr>
            <a:r>
              <a:rPr lang="en-US" sz="1600" dirty="0">
                <a:solidFill>
                  <a:schemeClr val="tx1"/>
                </a:solidFill>
              </a:rPr>
              <a:t>Regulatory data standards and proper guardrails must be adhered to as this product requires the processing and storage of large quantities of personal data</a:t>
            </a:r>
          </a:p>
          <a:p>
            <a:pPr marL="290195" lvl="1" indent="-285750">
              <a:spcAft>
                <a:spcPts val="600"/>
              </a:spcAft>
              <a:buFont typeface="Arial" panose="020B0604020202020204" pitchFamily="34" charset="0"/>
              <a:buChar char="•"/>
            </a:pPr>
            <a:r>
              <a:rPr lang="en-US" sz="1600" dirty="0">
                <a:solidFill>
                  <a:schemeClr val="tx1"/>
                </a:solidFill>
              </a:rPr>
              <a:t>The regulator would need to have oversight of the use of additional data to ensure it is in the best interest of customers</a:t>
            </a:r>
          </a:p>
          <a:p>
            <a:pPr marL="4445" lvl="1">
              <a:spcAft>
                <a:spcPts val="600"/>
              </a:spcAft>
            </a:pPr>
            <a:endParaRPr lang="en-US" dirty="0">
              <a:solidFill>
                <a:srgbClr val="C00000"/>
              </a:solidFill>
            </a:endParaRPr>
          </a:p>
        </p:txBody>
      </p:sp>
    </p:spTree>
    <p:extLst>
      <p:ext uri="{BB962C8B-B14F-4D97-AF65-F5344CB8AC3E}">
        <p14:creationId xmlns:p14="http://schemas.microsoft.com/office/powerpoint/2010/main" val="90581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B6FC0-044B-652F-78F7-3BD7B196F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6EBD7-7689-0C6B-0BBD-EAF88379A02D}"/>
              </a:ext>
            </a:extLst>
          </p:cNvPr>
          <p:cNvSpPr>
            <a:spLocks noGrp="1"/>
          </p:cNvSpPr>
          <p:nvPr>
            <p:ph type="title"/>
          </p:nvPr>
        </p:nvSpPr>
        <p:spPr/>
        <p:txBody>
          <a:bodyPr/>
          <a:lstStyle/>
          <a:p>
            <a:r>
              <a:rPr lang="en-US" b="1" dirty="0"/>
              <a:t>Presentation Overview</a:t>
            </a:r>
            <a:endParaRPr lang="en-US" dirty="0"/>
          </a:p>
        </p:txBody>
      </p:sp>
      <p:sp>
        <p:nvSpPr>
          <p:cNvPr id="4" name="Slide Number Placeholder 3">
            <a:extLst>
              <a:ext uri="{FF2B5EF4-FFF2-40B4-BE49-F238E27FC236}">
                <a16:creationId xmlns:a16="http://schemas.microsoft.com/office/drawing/2014/main" id="{0DA2DA93-D69F-EDCC-3B2D-4AA70CBBF57F}"/>
              </a:ext>
            </a:extLst>
          </p:cNvPr>
          <p:cNvSpPr>
            <a:spLocks noGrp="1"/>
          </p:cNvSpPr>
          <p:nvPr>
            <p:ph type="sldNum" sz="quarter" idx="12"/>
          </p:nvPr>
        </p:nvSpPr>
        <p:spPr>
          <a:xfrm>
            <a:off x="11000852" y="6307558"/>
            <a:ext cx="416447" cy="186484"/>
          </a:xfrm>
        </p:spPr>
        <p:txBody>
          <a:bodyPr/>
          <a:lstStyle/>
          <a:p>
            <a:fld id="{741AFF56-1126-4107-9C02-BC0EFBF16431}" type="slidenum">
              <a:rPr lang="en-GB" smtClean="0"/>
              <a:t>2</a:t>
            </a:fld>
            <a:endParaRPr lang="en-GB"/>
          </a:p>
        </p:txBody>
      </p:sp>
      <p:sp>
        <p:nvSpPr>
          <p:cNvPr id="5" name="Footer Placeholder 4">
            <a:extLst>
              <a:ext uri="{FF2B5EF4-FFF2-40B4-BE49-F238E27FC236}">
                <a16:creationId xmlns:a16="http://schemas.microsoft.com/office/drawing/2014/main" id="{3390BCC3-90A9-24E1-01CB-852FE1E3B15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
        <p:nvSpPr>
          <p:cNvPr id="9" name="Content Placeholder 2">
            <a:extLst>
              <a:ext uri="{FF2B5EF4-FFF2-40B4-BE49-F238E27FC236}">
                <a16:creationId xmlns:a16="http://schemas.microsoft.com/office/drawing/2014/main" id="{E0ABA7E0-3C10-8173-D9BD-E4AD866AA2A0}"/>
              </a:ext>
            </a:extLst>
          </p:cNvPr>
          <p:cNvSpPr>
            <a:spLocks noGrp="1"/>
          </p:cNvSpPr>
          <p:nvPr>
            <p:ph idx="1"/>
          </p:nvPr>
        </p:nvSpPr>
        <p:spPr>
          <a:xfrm>
            <a:off x="4080698" y="1448940"/>
            <a:ext cx="6878058" cy="3733362"/>
          </a:xfrm>
        </p:spPr>
        <p:txBody>
          <a:bodyPr/>
          <a:lstStyle/>
          <a:p>
            <a:pPr marL="342900" indent="-342900">
              <a:lnSpc>
                <a:spcPct val="150000"/>
              </a:lnSpc>
              <a:buFont typeface="Arial" panose="020B0604020202020204" pitchFamily="34" charset="0"/>
              <a:buChar char="•"/>
            </a:pPr>
            <a:r>
              <a:rPr lang="en-US" sz="2200" dirty="0">
                <a:latin typeface="Gotham Medium" panose="02000604030000020004" pitchFamily="50" charset="0"/>
                <a:ea typeface="Calibri"/>
                <a:cs typeface="Calibri"/>
              </a:rPr>
              <a:t>Brief History of the Australian Life Insurance</a:t>
            </a:r>
          </a:p>
          <a:p>
            <a:pPr marL="342900" indent="-342900">
              <a:lnSpc>
                <a:spcPct val="150000"/>
              </a:lnSpc>
              <a:buFont typeface="Arial" panose="020B0604020202020204" pitchFamily="34" charset="0"/>
              <a:buChar char="•"/>
            </a:pPr>
            <a:r>
              <a:rPr lang="en-US" sz="2200" dirty="0">
                <a:latin typeface="Gotham Medium" panose="02000604030000020004" pitchFamily="50" charset="0"/>
                <a:ea typeface="Calibri"/>
                <a:cs typeface="Calibri"/>
              </a:rPr>
              <a:t>Exploration of Product Innovation Trends in Markets around the Globe</a:t>
            </a:r>
          </a:p>
          <a:p>
            <a:pPr marL="342900" indent="-342900">
              <a:lnSpc>
                <a:spcPct val="150000"/>
              </a:lnSpc>
              <a:buFont typeface="Arial" panose="020B0604020202020204" pitchFamily="34" charset="0"/>
              <a:buChar char="•"/>
            </a:pPr>
            <a:r>
              <a:rPr lang="en-US" sz="2200" dirty="0">
                <a:latin typeface="Gotham Medium"/>
                <a:ea typeface="Calibri"/>
                <a:cs typeface="Calibri"/>
              </a:rPr>
              <a:t>Innovative Products – Case Studies</a:t>
            </a:r>
          </a:p>
          <a:p>
            <a:pPr marL="342900" indent="-342900">
              <a:lnSpc>
                <a:spcPct val="150000"/>
              </a:lnSpc>
              <a:buFont typeface="Arial" panose="020B0604020202020204" pitchFamily="34" charset="0"/>
              <a:buChar char="•"/>
            </a:pPr>
            <a:r>
              <a:rPr lang="en-US" sz="2200" dirty="0">
                <a:latin typeface="Gotham Medium" panose="02000604030000020004" pitchFamily="50" charset="0"/>
                <a:ea typeface="Calibri"/>
                <a:cs typeface="Calibri"/>
              </a:rPr>
              <a:t>Innovation Challenges &amp; Solutions</a:t>
            </a:r>
          </a:p>
          <a:p>
            <a:pPr marL="342900" indent="-342900">
              <a:lnSpc>
                <a:spcPct val="150000"/>
              </a:lnSpc>
              <a:buFont typeface="Arial" panose="020B0604020202020204" pitchFamily="34" charset="0"/>
              <a:buChar char="•"/>
            </a:pPr>
            <a:r>
              <a:rPr lang="en-US" sz="2200" dirty="0">
                <a:latin typeface="Gotham Medium" panose="02000604030000020004" pitchFamily="50" charset="0"/>
                <a:ea typeface="Calibri"/>
                <a:cs typeface="Calibri"/>
              </a:rPr>
              <a:t>Q&amp;A</a:t>
            </a:r>
          </a:p>
          <a:p>
            <a:pPr marL="342900" indent="-342900">
              <a:lnSpc>
                <a:spcPct val="150000"/>
              </a:lnSpc>
              <a:buFont typeface="Arial" panose="020B0604020202020204" pitchFamily="34" charset="0"/>
              <a:buChar char="•"/>
            </a:pPr>
            <a:r>
              <a:rPr lang="en-US" sz="2200" dirty="0">
                <a:latin typeface="Gotham Medium" panose="02000604030000020004" pitchFamily="50" charset="0"/>
                <a:ea typeface="Calibri"/>
                <a:cs typeface="Calibri"/>
              </a:rPr>
              <a:t>Wrap-Up	</a:t>
            </a:r>
          </a:p>
        </p:txBody>
      </p:sp>
      <p:sp>
        <p:nvSpPr>
          <p:cNvPr id="11" name="Content Placeholder 2">
            <a:extLst>
              <a:ext uri="{FF2B5EF4-FFF2-40B4-BE49-F238E27FC236}">
                <a16:creationId xmlns:a16="http://schemas.microsoft.com/office/drawing/2014/main" id="{BD0D488C-F439-8F7A-D252-032B63599355}"/>
              </a:ext>
            </a:extLst>
          </p:cNvPr>
          <p:cNvSpPr txBox="1">
            <a:spLocks/>
          </p:cNvSpPr>
          <p:nvPr/>
        </p:nvSpPr>
        <p:spPr>
          <a:xfrm>
            <a:off x="11000852" y="1419900"/>
            <a:ext cx="593849" cy="419818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tabLst>
                <a:tab pos="5059363" algn="l"/>
              </a:tabLst>
              <a:defRPr sz="2300" kern="1200">
                <a:solidFill>
                  <a:schemeClr val="tx1"/>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2300" kern="1200">
                <a:solidFill>
                  <a:schemeClr val="tx1"/>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2300" kern="1200">
                <a:solidFill>
                  <a:schemeClr val="tx1"/>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2300" kern="1200">
                <a:solidFill>
                  <a:schemeClr val="tx1"/>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US" sz="2200" dirty="0">
                <a:latin typeface="Gotham Medium" panose="02000604030000020004" pitchFamily="50" charset="0"/>
                <a:ea typeface="Calibri"/>
                <a:cs typeface="Calibri"/>
              </a:rPr>
              <a:t>01</a:t>
            </a:r>
          </a:p>
          <a:p>
            <a:pPr algn="ctr">
              <a:lnSpc>
                <a:spcPct val="150000"/>
              </a:lnSpc>
            </a:pPr>
            <a:r>
              <a:rPr lang="en-US" sz="2200" dirty="0">
                <a:latin typeface="Gotham Medium" panose="02000604030000020004" pitchFamily="50" charset="0"/>
                <a:ea typeface="Calibri"/>
                <a:cs typeface="Calibri"/>
              </a:rPr>
              <a:t>02</a:t>
            </a:r>
          </a:p>
          <a:p>
            <a:pPr algn="ctr">
              <a:lnSpc>
                <a:spcPct val="150000"/>
              </a:lnSpc>
            </a:pPr>
            <a:endParaRPr lang="en-US" sz="2200" dirty="0">
              <a:latin typeface="Gotham Medium" panose="02000604030000020004" pitchFamily="50" charset="0"/>
              <a:ea typeface="Calibri"/>
              <a:cs typeface="Calibri"/>
            </a:endParaRPr>
          </a:p>
          <a:p>
            <a:pPr algn="ctr">
              <a:lnSpc>
                <a:spcPct val="150000"/>
              </a:lnSpc>
            </a:pPr>
            <a:r>
              <a:rPr lang="en-US" sz="2200" dirty="0">
                <a:latin typeface="Gotham Medium" panose="02000604030000020004" pitchFamily="50" charset="0"/>
                <a:ea typeface="Calibri"/>
                <a:cs typeface="Calibri"/>
              </a:rPr>
              <a:t>03</a:t>
            </a:r>
          </a:p>
          <a:p>
            <a:pPr algn="ctr">
              <a:lnSpc>
                <a:spcPct val="150000"/>
              </a:lnSpc>
            </a:pPr>
            <a:r>
              <a:rPr lang="en-US" sz="2200" dirty="0">
                <a:latin typeface="Gotham Medium" panose="02000604030000020004" pitchFamily="50" charset="0"/>
                <a:ea typeface="Calibri"/>
                <a:cs typeface="Calibri"/>
              </a:rPr>
              <a:t>04</a:t>
            </a:r>
          </a:p>
          <a:p>
            <a:pPr algn="ctr">
              <a:lnSpc>
                <a:spcPct val="150000"/>
              </a:lnSpc>
            </a:pPr>
            <a:r>
              <a:rPr lang="en-US" sz="2200" dirty="0">
                <a:latin typeface="Gotham Medium" panose="02000604030000020004" pitchFamily="50" charset="0"/>
                <a:ea typeface="Calibri"/>
                <a:cs typeface="Calibri"/>
              </a:rPr>
              <a:t>05</a:t>
            </a:r>
          </a:p>
          <a:p>
            <a:pPr algn="ctr">
              <a:lnSpc>
                <a:spcPct val="150000"/>
              </a:lnSpc>
            </a:pPr>
            <a:r>
              <a:rPr lang="en-US" sz="2200" dirty="0">
                <a:latin typeface="Gotham Medium" panose="02000604030000020004" pitchFamily="50" charset="0"/>
                <a:ea typeface="Calibri"/>
                <a:cs typeface="Calibri"/>
              </a:rPr>
              <a:t>06</a:t>
            </a:r>
          </a:p>
        </p:txBody>
      </p:sp>
      <p:cxnSp>
        <p:nvCxnSpPr>
          <p:cNvPr id="12" name="Straight Connector 11">
            <a:extLst>
              <a:ext uri="{FF2B5EF4-FFF2-40B4-BE49-F238E27FC236}">
                <a16:creationId xmlns:a16="http://schemas.microsoft.com/office/drawing/2014/main" id="{4B56B94E-5A64-D8BC-A87D-C3C4B470C462}"/>
              </a:ext>
            </a:extLst>
          </p:cNvPr>
          <p:cNvCxnSpPr>
            <a:cxnSpLocks/>
          </p:cNvCxnSpPr>
          <p:nvPr/>
        </p:nvCxnSpPr>
        <p:spPr>
          <a:xfrm>
            <a:off x="10958756" y="1534665"/>
            <a:ext cx="0" cy="3386585"/>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6" name="Picture 2" descr="5,800+ Life Insurance Stock Illustrations, Royalty-Free Vector Graphics &amp;  Clip Art - iStock | Family, Insurance, Life insurance family">
            <a:extLst>
              <a:ext uri="{FF2B5EF4-FFF2-40B4-BE49-F238E27FC236}">
                <a16:creationId xmlns:a16="http://schemas.microsoft.com/office/drawing/2014/main" id="{2C9DE406-45BD-6282-9984-7026F6003B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98" r="16830"/>
          <a:stretch/>
        </p:blipFill>
        <p:spPr bwMode="auto">
          <a:xfrm>
            <a:off x="127725" y="1275285"/>
            <a:ext cx="3910875" cy="41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45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651E1-A62C-634E-813C-C60D82742B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ADF1BF-8C7B-B162-3FF4-1146E822F369}"/>
              </a:ext>
            </a:extLst>
          </p:cNvPr>
          <p:cNvSpPr>
            <a:spLocks noGrp="1"/>
          </p:cNvSpPr>
          <p:nvPr>
            <p:ph type="title"/>
          </p:nvPr>
        </p:nvSpPr>
        <p:spPr>
          <a:xfrm>
            <a:off x="326849" y="288389"/>
            <a:ext cx="7632456" cy="1232435"/>
          </a:xfrm>
        </p:spPr>
        <p:txBody>
          <a:bodyPr/>
          <a:lstStyle/>
          <a:p>
            <a:r>
              <a:rPr lang="en-US" b="1" dirty="0"/>
              <a:t>Income Protection Rehabilitation Benefits (Australia)</a:t>
            </a:r>
          </a:p>
        </p:txBody>
      </p:sp>
      <p:sp>
        <p:nvSpPr>
          <p:cNvPr id="4" name="Content Placeholder 3">
            <a:extLst>
              <a:ext uri="{FF2B5EF4-FFF2-40B4-BE49-F238E27FC236}">
                <a16:creationId xmlns:a16="http://schemas.microsoft.com/office/drawing/2014/main" id="{C61A5243-7D94-6B5C-64AF-09A11B98FB41}"/>
              </a:ext>
            </a:extLst>
          </p:cNvPr>
          <p:cNvSpPr>
            <a:spLocks noGrp="1"/>
          </p:cNvSpPr>
          <p:nvPr>
            <p:ph idx="1"/>
          </p:nvPr>
        </p:nvSpPr>
        <p:spPr>
          <a:xfrm>
            <a:off x="516200" y="1520824"/>
            <a:ext cx="4179832" cy="1575225"/>
          </a:xfrm>
        </p:spPr>
        <p:txBody>
          <a:bodyPr/>
          <a:lstStyle/>
          <a:p>
            <a:pPr marL="4445" lvl="1"/>
            <a:r>
              <a:rPr lang="en-US" sz="1600" b="1" dirty="0">
                <a:solidFill>
                  <a:srgbClr val="2156FF"/>
                </a:solidFill>
              </a:rPr>
              <a:t>Current State</a:t>
            </a:r>
          </a:p>
          <a:p>
            <a:pPr marL="290195" lvl="1" indent="-285750">
              <a:buChar char="•"/>
            </a:pPr>
            <a:r>
              <a:rPr lang="en-US" sz="1600" dirty="0"/>
              <a:t>Life insurers are restricted when providing rehabilitation benefits on Income Protection and TPD due to the Health Insurance Act 1973 and the Private Health Insurance Act 2007</a:t>
            </a:r>
          </a:p>
        </p:txBody>
      </p:sp>
      <p:sp>
        <p:nvSpPr>
          <p:cNvPr id="5" name="Slide Number Placeholder 4">
            <a:extLst>
              <a:ext uri="{FF2B5EF4-FFF2-40B4-BE49-F238E27FC236}">
                <a16:creationId xmlns:a16="http://schemas.microsoft.com/office/drawing/2014/main" id="{15D80B89-9440-3795-2378-7858CDC0C8C9}"/>
              </a:ext>
            </a:extLst>
          </p:cNvPr>
          <p:cNvSpPr>
            <a:spLocks noGrp="1"/>
          </p:cNvSpPr>
          <p:nvPr>
            <p:ph type="sldNum" sz="quarter" idx="12"/>
          </p:nvPr>
        </p:nvSpPr>
        <p:spPr/>
        <p:txBody>
          <a:bodyPr/>
          <a:lstStyle/>
          <a:p>
            <a:fld id="{741AFF56-1126-4107-9C02-BC0EFBF16431}" type="slidenum">
              <a:rPr lang="en-GB" smtClean="0"/>
              <a:pPr/>
              <a:t>20</a:t>
            </a:fld>
            <a:endParaRPr lang="en-GB"/>
          </a:p>
        </p:txBody>
      </p:sp>
      <p:sp>
        <p:nvSpPr>
          <p:cNvPr id="2" name="Footer Placeholder 4">
            <a:extLst>
              <a:ext uri="{FF2B5EF4-FFF2-40B4-BE49-F238E27FC236}">
                <a16:creationId xmlns:a16="http://schemas.microsoft.com/office/drawing/2014/main" id="{54D1AEF4-3BD1-F43C-551B-86E187C25D3E}"/>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
        <p:nvSpPr>
          <p:cNvPr id="7" name="TextBox 6">
            <a:extLst>
              <a:ext uri="{FF2B5EF4-FFF2-40B4-BE49-F238E27FC236}">
                <a16:creationId xmlns:a16="http://schemas.microsoft.com/office/drawing/2014/main" id="{11E1FC80-9B70-4CC1-984F-2123B84B14B3}"/>
              </a:ext>
            </a:extLst>
          </p:cNvPr>
          <p:cNvSpPr txBox="1"/>
          <p:nvPr/>
        </p:nvSpPr>
        <p:spPr>
          <a:xfrm>
            <a:off x="7700495" y="1386101"/>
            <a:ext cx="3767082" cy="2062103"/>
          </a:xfrm>
          <a:prstGeom prst="rect">
            <a:avLst/>
          </a:prstGeom>
          <a:noFill/>
        </p:spPr>
        <p:txBody>
          <a:bodyPr wrap="square">
            <a:spAutoFit/>
          </a:bodyPr>
          <a:lstStyle/>
          <a:p>
            <a:pPr marL="4445" lvl="1"/>
            <a:r>
              <a:rPr lang="en-US" sz="1600" b="1" dirty="0">
                <a:solidFill>
                  <a:srgbClr val="2156FF"/>
                </a:solidFill>
              </a:rPr>
              <a:t>Customer Impact</a:t>
            </a:r>
          </a:p>
          <a:p>
            <a:pPr marL="290195" lvl="1" indent="-285750">
              <a:buFont typeface="Arial" panose="020B0604020202020204" pitchFamily="34" charset="0"/>
              <a:buChar char="•"/>
            </a:pPr>
            <a:r>
              <a:rPr lang="en-US" sz="1600" dirty="0">
                <a:solidFill>
                  <a:schemeClr val="accent3"/>
                </a:solidFill>
              </a:rPr>
              <a:t>Policyholders requiring treatment but not covered under Medicare or private health insurance do not receive the treatment they require to help them return to work</a:t>
            </a:r>
          </a:p>
          <a:p>
            <a:pPr marL="290195" lvl="1" indent="-285750">
              <a:buFont typeface="Arial" panose="020B0604020202020204" pitchFamily="34" charset="0"/>
              <a:buChar char="•"/>
            </a:pPr>
            <a:r>
              <a:rPr lang="en-US" sz="1600" dirty="0">
                <a:solidFill>
                  <a:schemeClr val="accent3"/>
                </a:solidFill>
              </a:rPr>
              <a:t>Lower premium affordability</a:t>
            </a:r>
          </a:p>
        </p:txBody>
      </p:sp>
      <p:sp>
        <p:nvSpPr>
          <p:cNvPr id="12" name="TextBox 11">
            <a:extLst>
              <a:ext uri="{FF2B5EF4-FFF2-40B4-BE49-F238E27FC236}">
                <a16:creationId xmlns:a16="http://schemas.microsoft.com/office/drawing/2014/main" id="{4049FC8D-8987-CBD9-A6FD-5EAB2FA4BA90}"/>
              </a:ext>
            </a:extLst>
          </p:cNvPr>
          <p:cNvSpPr txBox="1"/>
          <p:nvPr/>
        </p:nvSpPr>
        <p:spPr>
          <a:xfrm>
            <a:off x="7700495" y="3537104"/>
            <a:ext cx="3716495" cy="1323439"/>
          </a:xfrm>
          <a:prstGeom prst="rect">
            <a:avLst/>
          </a:prstGeom>
          <a:noFill/>
        </p:spPr>
        <p:txBody>
          <a:bodyPr wrap="square">
            <a:spAutoFit/>
          </a:bodyPr>
          <a:lstStyle/>
          <a:p>
            <a:pPr marL="4445" lvl="1"/>
            <a:r>
              <a:rPr lang="en-US" sz="1600" b="1" dirty="0">
                <a:solidFill>
                  <a:srgbClr val="2156FF"/>
                </a:solidFill>
              </a:rPr>
              <a:t>Insurer Impact</a:t>
            </a:r>
          </a:p>
          <a:p>
            <a:pPr marL="290195" lvl="1" indent="-285750">
              <a:buFont typeface="Arial" panose="020B0604020202020204" pitchFamily="34" charset="0"/>
              <a:buChar char="•"/>
            </a:pPr>
            <a:r>
              <a:rPr lang="en-US" sz="1600" dirty="0">
                <a:solidFill>
                  <a:schemeClr val="accent3"/>
                </a:solidFill>
              </a:rPr>
              <a:t>Lower customer satisfaction</a:t>
            </a:r>
          </a:p>
          <a:p>
            <a:pPr marL="290195" lvl="1" indent="-285750">
              <a:buFont typeface="Arial" panose="020B0604020202020204" pitchFamily="34" charset="0"/>
              <a:buChar char="•"/>
            </a:pPr>
            <a:r>
              <a:rPr lang="en-US" sz="1600" dirty="0">
                <a:solidFill>
                  <a:schemeClr val="accent3"/>
                </a:solidFill>
              </a:rPr>
              <a:t>Lower claim termination rates</a:t>
            </a:r>
          </a:p>
          <a:p>
            <a:pPr marL="290195" lvl="1" indent="-285750">
              <a:buFont typeface="Arial" panose="020B0604020202020204" pitchFamily="34" charset="0"/>
              <a:buChar char="•"/>
            </a:pPr>
            <a:r>
              <a:rPr lang="en-US" sz="1600" dirty="0">
                <a:solidFill>
                  <a:schemeClr val="accent3"/>
                </a:solidFill>
              </a:rPr>
              <a:t>Lower profitability</a:t>
            </a:r>
          </a:p>
          <a:p>
            <a:pPr marL="290195" lvl="1" indent="-285750">
              <a:buFont typeface="Arial" panose="020B0604020202020204" pitchFamily="34" charset="0"/>
              <a:buChar char="•"/>
            </a:pPr>
            <a:r>
              <a:rPr lang="en-US" sz="1600" dirty="0">
                <a:solidFill>
                  <a:schemeClr val="accent3"/>
                </a:solidFill>
              </a:rPr>
              <a:t>Low product sustainability</a:t>
            </a:r>
            <a:endParaRPr lang="en-AU" sz="1600" dirty="0">
              <a:solidFill>
                <a:schemeClr val="accent3"/>
              </a:solidFill>
            </a:endParaRPr>
          </a:p>
        </p:txBody>
      </p:sp>
      <p:sp>
        <p:nvSpPr>
          <p:cNvPr id="14" name="TextBox 13">
            <a:extLst>
              <a:ext uri="{FF2B5EF4-FFF2-40B4-BE49-F238E27FC236}">
                <a16:creationId xmlns:a16="http://schemas.microsoft.com/office/drawing/2014/main" id="{E773CA82-4BAD-17A4-0B69-02008F25184A}"/>
              </a:ext>
            </a:extLst>
          </p:cNvPr>
          <p:cNvSpPr txBox="1"/>
          <p:nvPr/>
        </p:nvSpPr>
        <p:spPr>
          <a:xfrm>
            <a:off x="516200" y="3335637"/>
            <a:ext cx="4179831" cy="1815882"/>
          </a:xfrm>
          <a:prstGeom prst="rect">
            <a:avLst/>
          </a:prstGeom>
          <a:noFill/>
        </p:spPr>
        <p:txBody>
          <a:bodyPr wrap="square">
            <a:spAutoFit/>
          </a:bodyPr>
          <a:lstStyle/>
          <a:p>
            <a:pPr marL="4445" lvl="1"/>
            <a:r>
              <a:rPr lang="en-US" sz="1600" b="1" dirty="0">
                <a:solidFill>
                  <a:srgbClr val="2156FF"/>
                </a:solidFill>
              </a:rPr>
              <a:t>Specific Restrictions</a:t>
            </a:r>
          </a:p>
          <a:p>
            <a:pPr marL="290195" lvl="1" indent="-285750">
              <a:buChar char="•"/>
            </a:pPr>
            <a:r>
              <a:rPr lang="en-US" sz="1600" dirty="0">
                <a:solidFill>
                  <a:schemeClr val="accent3"/>
                </a:solidFill>
              </a:rPr>
              <a:t>Life Insurer cannot provide insurance that covers the liability to pay for an expense for which there is a Medicare benefit offered or for expenses which are associated with hospital treatment</a:t>
            </a:r>
          </a:p>
        </p:txBody>
      </p:sp>
      <p:pic>
        <p:nvPicPr>
          <p:cNvPr id="9218" name="Picture 2" descr="Injury Rehabilitation: A Step-by-Step Guide to Recovery | Joint Replacement  Institute">
            <a:extLst>
              <a:ext uri="{FF2B5EF4-FFF2-40B4-BE49-F238E27FC236}">
                <a16:creationId xmlns:a16="http://schemas.microsoft.com/office/drawing/2014/main" id="{B195DBB1-8F88-4B4F-316A-71E605B8D3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44" r="37531"/>
          <a:stretch/>
        </p:blipFill>
        <p:spPr bwMode="auto">
          <a:xfrm>
            <a:off x="4808653" y="1434259"/>
            <a:ext cx="2574693" cy="398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38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CB62D-FCDD-56D7-E286-2197C622FA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E23CD1-6360-AF5C-077A-3236C434EE3B}"/>
              </a:ext>
            </a:extLst>
          </p:cNvPr>
          <p:cNvSpPr>
            <a:spLocks noGrp="1"/>
          </p:cNvSpPr>
          <p:nvPr>
            <p:ph type="title"/>
          </p:nvPr>
        </p:nvSpPr>
        <p:spPr>
          <a:xfrm>
            <a:off x="325531" y="132825"/>
            <a:ext cx="9522896" cy="1232435"/>
          </a:xfrm>
        </p:spPr>
        <p:txBody>
          <a:bodyPr/>
          <a:lstStyle/>
          <a:p>
            <a:r>
              <a:rPr lang="en-US" b="1" dirty="0"/>
              <a:t>Potential To Innovate</a:t>
            </a:r>
          </a:p>
        </p:txBody>
      </p:sp>
      <p:sp>
        <p:nvSpPr>
          <p:cNvPr id="4" name="Content Placeholder 3">
            <a:extLst>
              <a:ext uri="{FF2B5EF4-FFF2-40B4-BE49-F238E27FC236}">
                <a16:creationId xmlns:a16="http://schemas.microsoft.com/office/drawing/2014/main" id="{E970689B-E6FC-F245-45C0-3C72A05A7301}"/>
              </a:ext>
            </a:extLst>
          </p:cNvPr>
          <p:cNvSpPr>
            <a:spLocks noGrp="1"/>
          </p:cNvSpPr>
          <p:nvPr>
            <p:ph idx="1"/>
          </p:nvPr>
        </p:nvSpPr>
        <p:spPr>
          <a:xfrm>
            <a:off x="325531" y="749043"/>
            <a:ext cx="6278469" cy="4934043"/>
          </a:xfrm>
        </p:spPr>
        <p:txBody>
          <a:bodyPr/>
          <a:lstStyle/>
          <a:p>
            <a:pPr marL="4445" lvl="1"/>
            <a:r>
              <a:rPr lang="en-US" b="1" dirty="0">
                <a:solidFill>
                  <a:srgbClr val="2156FF"/>
                </a:solidFill>
              </a:rPr>
              <a:t>Life &amp; Health Insurers</a:t>
            </a:r>
            <a:endParaRPr lang="en-US" dirty="0">
              <a:solidFill>
                <a:srgbClr val="2156FF"/>
              </a:solidFill>
            </a:endParaRPr>
          </a:p>
          <a:p>
            <a:pPr marL="290195" lvl="1" indent="-285750">
              <a:buChar char="•"/>
            </a:pPr>
            <a:r>
              <a:rPr lang="en-US" dirty="0"/>
              <a:t>Life Insurers who also provide health insurance directly or via a third party can bundle life and health coverages to fill the rehabilitation gap on life products</a:t>
            </a:r>
          </a:p>
          <a:p>
            <a:pPr marL="4445" lvl="1"/>
            <a:endParaRPr lang="en-US" dirty="0"/>
          </a:p>
          <a:p>
            <a:pPr marL="4445" lvl="1"/>
            <a:r>
              <a:rPr lang="en-US" b="1" dirty="0">
                <a:solidFill>
                  <a:srgbClr val="2156FF"/>
                </a:solidFill>
              </a:rPr>
              <a:t>Regulatory Change</a:t>
            </a:r>
          </a:p>
          <a:p>
            <a:pPr marL="290195" lvl="1" indent="-285750">
              <a:buChar char="•"/>
            </a:pPr>
            <a:r>
              <a:rPr lang="en-US" dirty="0"/>
              <a:t>The existing regulations preventing Life Insurers to provide services were challenged as recently as 2018, however, no such reform was made to the concerns below</a:t>
            </a:r>
          </a:p>
          <a:p>
            <a:pPr marL="290195" lvl="1" indent="-285750">
              <a:buChar char="•"/>
            </a:pPr>
            <a:endParaRPr lang="en-US" dirty="0"/>
          </a:p>
          <a:p>
            <a:pPr marL="4445" lvl="1"/>
            <a:r>
              <a:rPr lang="en-US" b="1" dirty="0">
                <a:solidFill>
                  <a:srgbClr val="2156FF"/>
                </a:solidFill>
              </a:rPr>
              <a:t>Concerns</a:t>
            </a:r>
          </a:p>
          <a:p>
            <a:pPr marL="347345" lvl="1" indent="-342900">
              <a:buChar char="•"/>
            </a:pPr>
            <a:r>
              <a:rPr lang="en-US" dirty="0"/>
              <a:t>Industry Culture &amp; Conduct</a:t>
            </a:r>
          </a:p>
          <a:p>
            <a:pPr marL="347345" lvl="1" indent="-342900">
              <a:buChar char="•"/>
            </a:pPr>
            <a:r>
              <a:rPr lang="en-US" dirty="0"/>
              <a:t>Conflict of Interest &amp; Power Imbalance</a:t>
            </a:r>
          </a:p>
          <a:p>
            <a:pPr marL="351790" lvl="1" indent="-342900">
              <a:buChar char="•"/>
            </a:pPr>
            <a:r>
              <a:rPr lang="en-US" dirty="0"/>
              <a:t>Interactions </a:t>
            </a:r>
            <a:r>
              <a:rPr lang="en-US" dirty="0">
                <a:ea typeface="+mn-lt"/>
                <a:cs typeface="+mn-lt"/>
              </a:rPr>
              <a:t>with Healthcare System</a:t>
            </a:r>
            <a:endParaRPr lang="en-US" dirty="0">
              <a:solidFill>
                <a:srgbClr val="000000"/>
              </a:solidFill>
              <a:ea typeface="+mn-lt"/>
              <a:cs typeface="+mn-lt"/>
            </a:endParaRPr>
          </a:p>
          <a:p>
            <a:pPr marL="347345" lvl="1" indent="-342900">
              <a:buChar char="•"/>
            </a:pPr>
            <a:r>
              <a:rPr lang="en-US" dirty="0"/>
              <a:t>Overlap with workers Compensation Programs </a:t>
            </a:r>
          </a:p>
          <a:p>
            <a:pPr marL="4445" lvl="1"/>
            <a:endParaRPr lang="en-US" dirty="0"/>
          </a:p>
          <a:p>
            <a:pPr marL="4445" lvl="1"/>
            <a:r>
              <a:rPr lang="en-US" b="1" dirty="0">
                <a:solidFill>
                  <a:srgbClr val="2156FF"/>
                </a:solidFill>
              </a:rPr>
              <a:t>Benefits</a:t>
            </a:r>
          </a:p>
          <a:p>
            <a:pPr marL="290195" lvl="1" indent="-285750">
              <a:buChar char="•"/>
            </a:pPr>
            <a:r>
              <a:rPr lang="en-US" dirty="0"/>
              <a:t>Customers receive the treatments they need to recover to better health and return to work</a:t>
            </a:r>
          </a:p>
          <a:p>
            <a:pPr marL="290195" lvl="1" indent="-285750">
              <a:buChar char="•"/>
            </a:pPr>
            <a:r>
              <a:rPr lang="en-US" dirty="0"/>
              <a:t>Better product and market sustainability</a:t>
            </a:r>
          </a:p>
          <a:p>
            <a:pPr marL="290195" lvl="1" indent="-285750">
              <a:buChar char="•"/>
            </a:pPr>
            <a:r>
              <a:rPr lang="en-US" dirty="0"/>
              <a:t>Lower market premiums</a:t>
            </a:r>
          </a:p>
          <a:p>
            <a:pPr marL="290195" lvl="1" indent="-285750">
              <a:buChar char="•"/>
            </a:pPr>
            <a:r>
              <a:rPr lang="en-US" dirty="0"/>
              <a:t>Reduced burden on the State to provide health benefits</a:t>
            </a:r>
          </a:p>
          <a:p>
            <a:pPr marL="290195" lvl="1" indent="-285750">
              <a:buChar char="•"/>
            </a:pPr>
            <a:r>
              <a:rPr lang="en-US" dirty="0"/>
              <a:t>Increased GDP</a:t>
            </a:r>
          </a:p>
        </p:txBody>
      </p:sp>
      <p:sp>
        <p:nvSpPr>
          <p:cNvPr id="5" name="Slide Number Placeholder 4">
            <a:extLst>
              <a:ext uri="{FF2B5EF4-FFF2-40B4-BE49-F238E27FC236}">
                <a16:creationId xmlns:a16="http://schemas.microsoft.com/office/drawing/2014/main" id="{9EAA15FD-1D62-9940-EE59-D2C486112D11}"/>
              </a:ext>
            </a:extLst>
          </p:cNvPr>
          <p:cNvSpPr>
            <a:spLocks noGrp="1"/>
          </p:cNvSpPr>
          <p:nvPr>
            <p:ph type="sldNum" sz="quarter" idx="12"/>
          </p:nvPr>
        </p:nvSpPr>
        <p:spPr/>
        <p:txBody>
          <a:bodyPr/>
          <a:lstStyle/>
          <a:p>
            <a:fld id="{741AFF56-1126-4107-9C02-BC0EFBF16431}" type="slidenum">
              <a:rPr lang="en-GB" smtClean="0"/>
              <a:pPr/>
              <a:t>21</a:t>
            </a:fld>
            <a:endParaRPr lang="en-GB"/>
          </a:p>
        </p:txBody>
      </p:sp>
      <p:sp>
        <p:nvSpPr>
          <p:cNvPr id="2" name="Footer Placeholder 4">
            <a:extLst>
              <a:ext uri="{FF2B5EF4-FFF2-40B4-BE49-F238E27FC236}">
                <a16:creationId xmlns:a16="http://schemas.microsoft.com/office/drawing/2014/main" id="{71DCBF0D-D9F0-26A4-3071-0B4989E1DC14}"/>
              </a:ext>
            </a:extLst>
          </p:cNvPr>
          <p:cNvSpPr>
            <a:spLocks noGrp="1"/>
          </p:cNvSpPr>
          <p:nvPr>
            <p:ph type="ftr" sz="quarter" idx="3"/>
          </p:nvPr>
        </p:nvSpPr>
        <p:spPr>
          <a:xfrm>
            <a:off x="185212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pic>
        <p:nvPicPr>
          <p:cNvPr id="13314" name="Picture 2" descr="3 Blocks that Keep You from Reaching Your Potential">
            <a:extLst>
              <a:ext uri="{FF2B5EF4-FFF2-40B4-BE49-F238E27FC236}">
                <a16:creationId xmlns:a16="http://schemas.microsoft.com/office/drawing/2014/main" id="{0EC62000-7CF6-DFD0-7965-1AE1E02A21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41" r="35452"/>
          <a:stretch/>
        </p:blipFill>
        <p:spPr bwMode="auto">
          <a:xfrm>
            <a:off x="7091678" y="0"/>
            <a:ext cx="51003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53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0B3E4-DC4B-05CB-9406-24EF4707D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840F1-9A29-462A-3C5E-8134E7B37570}"/>
              </a:ext>
            </a:extLst>
          </p:cNvPr>
          <p:cNvSpPr>
            <a:spLocks noGrp="1"/>
          </p:cNvSpPr>
          <p:nvPr>
            <p:ph type="title"/>
          </p:nvPr>
        </p:nvSpPr>
        <p:spPr/>
        <p:txBody>
          <a:bodyPr/>
          <a:lstStyle/>
          <a:p>
            <a:r>
              <a:rPr lang="en-US" b="1"/>
              <a:t>Innovation Challenges &amp; Solutions</a:t>
            </a:r>
          </a:p>
        </p:txBody>
      </p:sp>
      <p:sp>
        <p:nvSpPr>
          <p:cNvPr id="3" name="Text Placeholder 2">
            <a:extLst>
              <a:ext uri="{FF2B5EF4-FFF2-40B4-BE49-F238E27FC236}">
                <a16:creationId xmlns:a16="http://schemas.microsoft.com/office/drawing/2014/main" id="{4C09F69B-3617-2854-0E1D-985761E41FE3}"/>
              </a:ext>
            </a:extLst>
          </p:cNvPr>
          <p:cNvSpPr>
            <a:spLocks noGrp="1"/>
          </p:cNvSpPr>
          <p:nvPr>
            <p:ph type="body" sz="quarter" idx="10"/>
          </p:nvPr>
        </p:nvSpPr>
        <p:spPr/>
        <p:txBody>
          <a:bodyPr/>
          <a:lstStyle/>
          <a:p>
            <a:r>
              <a:rPr lang="en-US"/>
              <a:t>04</a:t>
            </a:r>
          </a:p>
        </p:txBody>
      </p:sp>
      <p:sp>
        <p:nvSpPr>
          <p:cNvPr id="4" name="Footer Placeholder 4">
            <a:extLst>
              <a:ext uri="{FF2B5EF4-FFF2-40B4-BE49-F238E27FC236}">
                <a16:creationId xmlns:a16="http://schemas.microsoft.com/office/drawing/2014/main" id="{A5F03F02-B58A-B04D-C0B1-FAF9A2A9D6B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24011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AB1B4-1706-0F53-B396-4F9B93862B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47CC90-A716-87FE-2567-1E7EB8C7EAB1}"/>
              </a:ext>
            </a:extLst>
          </p:cNvPr>
          <p:cNvSpPr>
            <a:spLocks noGrp="1"/>
          </p:cNvSpPr>
          <p:nvPr>
            <p:ph type="title"/>
          </p:nvPr>
        </p:nvSpPr>
        <p:spPr>
          <a:xfrm>
            <a:off x="326849" y="288389"/>
            <a:ext cx="7402939" cy="1232435"/>
          </a:xfrm>
        </p:spPr>
        <p:txBody>
          <a:bodyPr/>
          <a:lstStyle/>
          <a:p>
            <a:r>
              <a:rPr lang="en-US" b="1"/>
              <a:t>Patents &amp; Lack Of Resourcing</a:t>
            </a:r>
          </a:p>
        </p:txBody>
      </p:sp>
      <p:sp>
        <p:nvSpPr>
          <p:cNvPr id="4" name="Content Placeholder 3">
            <a:extLst>
              <a:ext uri="{FF2B5EF4-FFF2-40B4-BE49-F238E27FC236}">
                <a16:creationId xmlns:a16="http://schemas.microsoft.com/office/drawing/2014/main" id="{48FF619B-A5E7-7EFA-D31F-96953381F764}"/>
              </a:ext>
            </a:extLst>
          </p:cNvPr>
          <p:cNvSpPr>
            <a:spLocks noGrp="1"/>
          </p:cNvSpPr>
          <p:nvPr>
            <p:ph idx="1"/>
          </p:nvPr>
        </p:nvSpPr>
        <p:spPr>
          <a:xfrm>
            <a:off x="325532" y="905978"/>
            <a:ext cx="7402207" cy="4938473"/>
          </a:xfrm>
        </p:spPr>
        <p:txBody>
          <a:bodyPr/>
          <a:lstStyle/>
          <a:p>
            <a:pPr marL="4445" lvl="1"/>
            <a:r>
              <a:rPr lang="en-US" sz="1600" b="1" dirty="0">
                <a:solidFill>
                  <a:srgbClr val="2156FF"/>
                </a:solidFill>
              </a:rPr>
              <a:t>Lack of Patent Protection</a:t>
            </a:r>
            <a:endParaRPr lang="en-US" sz="1600" dirty="0">
              <a:solidFill>
                <a:srgbClr val="2156FF"/>
              </a:solidFill>
            </a:endParaRPr>
          </a:p>
          <a:p>
            <a:pPr marL="4445" lvl="1"/>
            <a:r>
              <a:rPr lang="en-US" sz="1600" dirty="0">
                <a:ea typeface="+mn-lt"/>
                <a:cs typeface="+mn-lt"/>
              </a:rPr>
              <a:t>Product innovations are not patentable, leading to fast imitation and reduced incentive to lead.</a:t>
            </a:r>
          </a:p>
          <a:p>
            <a:pPr marL="4445" lvl="1"/>
            <a:endParaRPr lang="en-US" sz="1600" dirty="0"/>
          </a:p>
          <a:p>
            <a:pPr marL="4445" lvl="1"/>
            <a:r>
              <a:rPr lang="en-US" sz="1600" b="1" dirty="0">
                <a:solidFill>
                  <a:srgbClr val="2156FF"/>
                </a:solidFill>
              </a:rPr>
              <a:t>Imitation Over Innovation</a:t>
            </a:r>
            <a:endParaRPr lang="en-US" sz="1600" dirty="0">
              <a:solidFill>
                <a:srgbClr val="2156FF"/>
              </a:solidFill>
            </a:endParaRPr>
          </a:p>
          <a:p>
            <a:pPr marL="4445" lvl="1"/>
            <a:r>
              <a:rPr lang="en-US" sz="1600" dirty="0">
                <a:ea typeface="+mn-lt"/>
                <a:cs typeface="+mn-lt"/>
              </a:rPr>
              <a:t>Firms often wait for others to prove success before adopting new ideas.</a:t>
            </a:r>
            <a:br>
              <a:rPr lang="en-US" sz="1600" dirty="0">
                <a:ea typeface="+mn-lt"/>
                <a:cs typeface="+mn-lt"/>
              </a:rPr>
            </a:br>
            <a:r>
              <a:rPr lang="en-US" sz="1600" dirty="0">
                <a:ea typeface="+mn-lt"/>
                <a:cs typeface="+mn-lt"/>
              </a:rPr>
              <a:t> (Rudelius study: Early adoption ≠ stronger sales growth)</a:t>
            </a:r>
          </a:p>
          <a:p>
            <a:pPr marL="4445" lvl="1"/>
            <a:endParaRPr lang="en-US" sz="1600" dirty="0"/>
          </a:p>
          <a:p>
            <a:pPr marL="4445" lvl="1"/>
            <a:r>
              <a:rPr lang="en-US" sz="1600" b="1" dirty="0">
                <a:solidFill>
                  <a:srgbClr val="2156FF"/>
                </a:solidFill>
              </a:rPr>
              <a:t>No Formal Innovation Framework</a:t>
            </a:r>
            <a:endParaRPr lang="en-US" sz="1600" dirty="0">
              <a:solidFill>
                <a:srgbClr val="2156FF"/>
              </a:solidFill>
            </a:endParaRPr>
          </a:p>
          <a:p>
            <a:pPr marL="4445" lvl="1"/>
            <a:r>
              <a:rPr lang="en-US" sz="1600" dirty="0">
                <a:ea typeface="+mn-lt"/>
                <a:cs typeface="+mn-lt"/>
              </a:rPr>
              <a:t>Over 50% of insurers globally lack structured product development processes. (</a:t>
            </a:r>
            <a:r>
              <a:rPr lang="en-US" sz="1600" dirty="0" err="1">
                <a:ea typeface="+mn-lt"/>
                <a:cs typeface="+mn-lt"/>
              </a:rPr>
              <a:t>Rudelius</a:t>
            </a:r>
            <a:r>
              <a:rPr lang="en-US" sz="1600" dirty="0">
                <a:ea typeface="+mn-lt"/>
                <a:cs typeface="+mn-lt"/>
              </a:rPr>
              <a:t> study)</a:t>
            </a:r>
          </a:p>
          <a:p>
            <a:pPr marL="4445" lvl="1"/>
            <a:endParaRPr lang="en-US" sz="1600" dirty="0"/>
          </a:p>
          <a:p>
            <a:pPr marL="4445" lvl="1"/>
            <a:r>
              <a:rPr lang="en-US" sz="1600" b="1" dirty="0">
                <a:solidFill>
                  <a:srgbClr val="2156FF"/>
                </a:solidFill>
              </a:rPr>
              <a:t>Regional Resource Gaps</a:t>
            </a:r>
            <a:endParaRPr lang="en-US" sz="1600" dirty="0">
              <a:solidFill>
                <a:srgbClr val="2156FF"/>
              </a:solidFill>
            </a:endParaRPr>
          </a:p>
          <a:p>
            <a:pPr marL="4445" lvl="1"/>
            <a:r>
              <a:rPr lang="en-US" sz="1600" dirty="0">
                <a:ea typeface="+mn-lt"/>
                <a:cs typeface="+mn-lt"/>
              </a:rPr>
              <a:t>APAC focuses on regulatory compliance; EMEA and Americas invest more in IT admin systems.</a:t>
            </a:r>
          </a:p>
          <a:p>
            <a:pPr marL="4445" lvl="1"/>
            <a:endParaRPr lang="en-US" sz="1600" dirty="0"/>
          </a:p>
          <a:p>
            <a:pPr marL="4445" lvl="1"/>
            <a:r>
              <a:rPr lang="en-US" sz="1600" b="1" dirty="0">
                <a:solidFill>
                  <a:srgbClr val="2156FF"/>
                </a:solidFill>
              </a:rPr>
              <a:t>Path Forward: Collaborative Innovation</a:t>
            </a:r>
            <a:endParaRPr lang="en-US" sz="1600" dirty="0">
              <a:solidFill>
                <a:srgbClr val="2156FF"/>
              </a:solidFill>
            </a:endParaRPr>
          </a:p>
          <a:p>
            <a:pPr marL="4445" lvl="1"/>
            <a:r>
              <a:rPr lang="en-US" sz="1600" dirty="0">
                <a:ea typeface="+mn-lt"/>
                <a:cs typeface="+mn-lt"/>
              </a:rPr>
              <a:t>Shared research platforms and academic partnerships can spread cost and risk, driving higher-quality development.</a:t>
            </a:r>
          </a:p>
          <a:p>
            <a:pPr marL="4445" lvl="1"/>
            <a:endParaRPr lang="en-US" b="1" dirty="0"/>
          </a:p>
        </p:txBody>
      </p:sp>
      <p:sp>
        <p:nvSpPr>
          <p:cNvPr id="5" name="Slide Number Placeholder 4">
            <a:extLst>
              <a:ext uri="{FF2B5EF4-FFF2-40B4-BE49-F238E27FC236}">
                <a16:creationId xmlns:a16="http://schemas.microsoft.com/office/drawing/2014/main" id="{B1A08E5E-5A36-3353-7E97-326E8D73F1CC}"/>
              </a:ext>
            </a:extLst>
          </p:cNvPr>
          <p:cNvSpPr>
            <a:spLocks noGrp="1"/>
          </p:cNvSpPr>
          <p:nvPr>
            <p:ph type="sldNum" sz="quarter" idx="12"/>
          </p:nvPr>
        </p:nvSpPr>
        <p:spPr/>
        <p:txBody>
          <a:bodyPr/>
          <a:lstStyle/>
          <a:p>
            <a:fld id="{741AFF56-1126-4107-9C02-BC0EFBF16431}" type="slidenum">
              <a:rPr lang="en-GB" smtClean="0"/>
              <a:pPr/>
              <a:t>23</a:t>
            </a:fld>
            <a:endParaRPr lang="en-GB"/>
          </a:p>
        </p:txBody>
      </p:sp>
      <p:sp>
        <p:nvSpPr>
          <p:cNvPr id="2" name="Footer Placeholder 4">
            <a:extLst>
              <a:ext uri="{FF2B5EF4-FFF2-40B4-BE49-F238E27FC236}">
                <a16:creationId xmlns:a16="http://schemas.microsoft.com/office/drawing/2014/main" id="{CE28A878-C399-3622-7537-9CF5F5452828}"/>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pic>
        <p:nvPicPr>
          <p:cNvPr id="9" name="Picture 2" descr="Patents – Intellectual Property Office">
            <a:extLst>
              <a:ext uri="{FF2B5EF4-FFF2-40B4-BE49-F238E27FC236}">
                <a16:creationId xmlns:a16="http://schemas.microsoft.com/office/drawing/2014/main" id="{D3040B44-0A2D-CC2B-5827-12699A219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59" r="25507"/>
          <a:stretch>
            <a:fillRect/>
          </a:stretch>
        </p:blipFill>
        <p:spPr bwMode="auto">
          <a:xfrm>
            <a:off x="7729788" y="788380"/>
            <a:ext cx="4389760" cy="4938473"/>
          </a:xfrm>
          <a:prstGeom prst="rect">
            <a:avLst/>
          </a:prstGeom>
          <a:solidFill>
            <a:srgbClr val="FFFFFF"/>
          </a:solidFill>
        </p:spPr>
      </p:pic>
    </p:spTree>
    <p:extLst>
      <p:ext uri="{BB962C8B-B14F-4D97-AF65-F5344CB8AC3E}">
        <p14:creationId xmlns:p14="http://schemas.microsoft.com/office/powerpoint/2010/main" val="3343250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48BFF-7C31-DDFE-AAEF-5F5E8CDBE7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051F17-AD10-E2A2-205F-276C5CF154F6}"/>
              </a:ext>
            </a:extLst>
          </p:cNvPr>
          <p:cNvSpPr>
            <a:spLocks noGrp="1"/>
          </p:cNvSpPr>
          <p:nvPr>
            <p:ph type="title"/>
          </p:nvPr>
        </p:nvSpPr>
        <p:spPr>
          <a:xfrm>
            <a:off x="326849" y="288389"/>
            <a:ext cx="5718351" cy="1232435"/>
          </a:xfrm>
        </p:spPr>
        <p:txBody>
          <a:bodyPr/>
          <a:lstStyle/>
          <a:p>
            <a:r>
              <a:rPr lang="en-US" b="1" dirty="0"/>
              <a:t>Information Sources That Support Innovation </a:t>
            </a:r>
          </a:p>
        </p:txBody>
      </p:sp>
      <p:sp>
        <p:nvSpPr>
          <p:cNvPr id="4" name="Content Placeholder 3">
            <a:extLst>
              <a:ext uri="{FF2B5EF4-FFF2-40B4-BE49-F238E27FC236}">
                <a16:creationId xmlns:a16="http://schemas.microsoft.com/office/drawing/2014/main" id="{A3B3692D-E3EC-B17C-BB4E-18CEE2F960E5}"/>
              </a:ext>
            </a:extLst>
          </p:cNvPr>
          <p:cNvSpPr>
            <a:spLocks noGrp="1"/>
          </p:cNvSpPr>
          <p:nvPr>
            <p:ph idx="1"/>
          </p:nvPr>
        </p:nvSpPr>
        <p:spPr>
          <a:xfrm>
            <a:off x="326849" y="1223147"/>
            <a:ext cx="7013751" cy="4314053"/>
          </a:xfrm>
        </p:spPr>
        <p:txBody>
          <a:bodyPr/>
          <a:lstStyle/>
          <a:p>
            <a:pPr marL="4445" lvl="1"/>
            <a:r>
              <a:rPr lang="en-US" sz="1600" b="1" dirty="0">
                <a:solidFill>
                  <a:srgbClr val="2156FF"/>
                </a:solidFill>
              </a:rPr>
              <a:t>Satisfaction Gap</a:t>
            </a:r>
            <a:endParaRPr lang="en-US" sz="1600" dirty="0">
              <a:solidFill>
                <a:srgbClr val="2156FF"/>
              </a:solidFill>
            </a:endParaRPr>
          </a:p>
          <a:p>
            <a:pPr marL="290195" lvl="1" indent="-285750">
              <a:buFont typeface="Arial" panose="020B0604020202020204" pitchFamily="34" charset="0"/>
              <a:buChar char="•"/>
            </a:pPr>
            <a:r>
              <a:rPr lang="en-US" sz="1600" dirty="0"/>
              <a:t>APAC insurers report higher satisfaction with new products</a:t>
            </a:r>
          </a:p>
          <a:p>
            <a:pPr marL="290195" lvl="1" indent="-285750">
              <a:buFont typeface="Arial" panose="020B0604020202020204" pitchFamily="34" charset="0"/>
              <a:buChar char="•"/>
            </a:pPr>
            <a:r>
              <a:rPr lang="en-US" sz="1600" dirty="0"/>
              <a:t>Americas insurers are least satisfied, likely due to poor product-market fit</a:t>
            </a:r>
          </a:p>
          <a:p>
            <a:pPr marL="290195" lvl="1" indent="-285750">
              <a:buFont typeface="Arial" panose="020B0604020202020204" pitchFamily="34" charset="0"/>
              <a:buChar char="•"/>
            </a:pPr>
            <a:endParaRPr lang="en-US" sz="1600" b="1" dirty="0"/>
          </a:p>
          <a:p>
            <a:pPr marL="4445" lvl="1"/>
            <a:r>
              <a:rPr lang="en-US" sz="1600" b="1" dirty="0">
                <a:solidFill>
                  <a:srgbClr val="2156FF"/>
                </a:solidFill>
              </a:rPr>
              <a:t>Limited Insight Sources</a:t>
            </a:r>
            <a:endParaRPr lang="en-US" sz="1600" dirty="0">
              <a:solidFill>
                <a:srgbClr val="2156FF"/>
              </a:solidFill>
            </a:endParaRPr>
          </a:p>
          <a:p>
            <a:pPr marL="290195" lvl="1" indent="-285750">
              <a:buFont typeface="Arial" panose="020B0604020202020204" pitchFamily="34" charset="0"/>
              <a:buChar char="•"/>
            </a:pPr>
            <a:r>
              <a:rPr lang="en-US" sz="1600" dirty="0"/>
              <a:t>Innovation often driven by distributor feedback and competitor analysis, not by consumers</a:t>
            </a:r>
          </a:p>
          <a:p>
            <a:pPr marL="290195" lvl="1" indent="-285750">
              <a:buFont typeface="Arial" panose="020B0604020202020204" pitchFamily="34" charset="0"/>
              <a:buChar char="•"/>
            </a:pPr>
            <a:r>
              <a:rPr lang="en-US" sz="1600" dirty="0"/>
              <a:t>Minimal use of external experts (e.g., reinsurers, product specialists)</a:t>
            </a:r>
          </a:p>
          <a:p>
            <a:pPr marL="4445" lvl="1"/>
            <a:endParaRPr lang="en-US" sz="1600" b="1" dirty="0"/>
          </a:p>
          <a:p>
            <a:pPr marL="4445" lvl="1"/>
            <a:r>
              <a:rPr lang="en-US" sz="1600" b="1" dirty="0">
                <a:solidFill>
                  <a:srgbClr val="2156FF"/>
                </a:solidFill>
              </a:rPr>
              <a:t>Root Cause</a:t>
            </a:r>
            <a:endParaRPr lang="en-US" sz="1600" dirty="0">
              <a:solidFill>
                <a:srgbClr val="2156FF"/>
              </a:solidFill>
            </a:endParaRPr>
          </a:p>
          <a:p>
            <a:pPr marL="4445" lvl="1"/>
            <a:r>
              <a:rPr lang="en-US" sz="1600" dirty="0"/>
              <a:t>Over-reliance on internal data and existing market practices limits fresh thinking and true customer alignment.</a:t>
            </a:r>
          </a:p>
          <a:p>
            <a:pPr marL="4445" lvl="1"/>
            <a:endParaRPr lang="en-US" sz="1600" b="1" dirty="0"/>
          </a:p>
          <a:p>
            <a:pPr marL="4445" lvl="1"/>
            <a:r>
              <a:rPr lang="en-US" sz="1600" b="1" dirty="0">
                <a:solidFill>
                  <a:srgbClr val="2156FF"/>
                </a:solidFill>
              </a:rPr>
              <a:t>Solution</a:t>
            </a:r>
            <a:endParaRPr lang="en-US" sz="1600" dirty="0">
              <a:solidFill>
                <a:srgbClr val="2156FF"/>
              </a:solidFill>
            </a:endParaRPr>
          </a:p>
          <a:p>
            <a:pPr marL="4445" lvl="1"/>
            <a:r>
              <a:rPr lang="en-GB" sz="1600" dirty="0"/>
              <a:t>Prioritise</a:t>
            </a:r>
            <a:r>
              <a:rPr lang="en-US" sz="1600" dirty="0"/>
              <a:t> direct consumer insights and external collaboration to develop products that reflect real customer needs.</a:t>
            </a:r>
          </a:p>
          <a:p>
            <a:pPr marL="4445" lvl="1"/>
            <a:endParaRPr lang="en-US" sz="1600" b="1" dirty="0"/>
          </a:p>
        </p:txBody>
      </p:sp>
      <p:sp>
        <p:nvSpPr>
          <p:cNvPr id="5" name="Slide Number Placeholder 4">
            <a:extLst>
              <a:ext uri="{FF2B5EF4-FFF2-40B4-BE49-F238E27FC236}">
                <a16:creationId xmlns:a16="http://schemas.microsoft.com/office/drawing/2014/main" id="{0AAD7B69-B9B1-FBEE-C124-712FCA9AF058}"/>
              </a:ext>
            </a:extLst>
          </p:cNvPr>
          <p:cNvSpPr>
            <a:spLocks noGrp="1"/>
          </p:cNvSpPr>
          <p:nvPr>
            <p:ph type="sldNum" sz="quarter" idx="12"/>
          </p:nvPr>
        </p:nvSpPr>
        <p:spPr/>
        <p:txBody>
          <a:bodyPr/>
          <a:lstStyle/>
          <a:p>
            <a:fld id="{741AFF56-1126-4107-9C02-BC0EFBF16431}" type="slidenum">
              <a:rPr lang="en-GB" smtClean="0"/>
              <a:pPr/>
              <a:t>24</a:t>
            </a:fld>
            <a:endParaRPr lang="en-GB"/>
          </a:p>
        </p:txBody>
      </p:sp>
      <p:sp>
        <p:nvSpPr>
          <p:cNvPr id="2" name="Footer Placeholder 4">
            <a:extLst>
              <a:ext uri="{FF2B5EF4-FFF2-40B4-BE49-F238E27FC236}">
                <a16:creationId xmlns:a16="http://schemas.microsoft.com/office/drawing/2014/main" id="{85F58F79-ECD9-181D-0D13-8C2A15A19DFD}"/>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pic>
        <p:nvPicPr>
          <p:cNvPr id="11272" name="Picture 8" descr="Continuing Education Icon - Creative Brain Idea Light Bulb Clipart - Full  Size Clipart (#666008) - PinClipart">
            <a:extLst>
              <a:ext uri="{FF2B5EF4-FFF2-40B4-BE49-F238E27FC236}">
                <a16:creationId xmlns:a16="http://schemas.microsoft.com/office/drawing/2014/main" id="{4660B81D-C4E5-DC2B-A661-F2210C9ED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876" y="1274374"/>
            <a:ext cx="3391701" cy="421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358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D6AD-5037-DC7E-75CC-C15E80E0F0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37E3E9-A02D-FB80-02D6-E188E8F70952}"/>
              </a:ext>
            </a:extLst>
          </p:cNvPr>
          <p:cNvSpPr>
            <a:spLocks noGrp="1"/>
          </p:cNvSpPr>
          <p:nvPr>
            <p:ph type="title"/>
          </p:nvPr>
        </p:nvSpPr>
        <p:spPr>
          <a:xfrm>
            <a:off x="326849" y="288389"/>
            <a:ext cx="8051764" cy="1232435"/>
          </a:xfrm>
        </p:spPr>
        <p:txBody>
          <a:bodyPr/>
          <a:lstStyle/>
          <a:p>
            <a:r>
              <a:rPr lang="en-US" b="1" dirty="0"/>
              <a:t>Regulatory Oversight And Constraints</a:t>
            </a:r>
          </a:p>
        </p:txBody>
      </p:sp>
      <p:sp>
        <p:nvSpPr>
          <p:cNvPr id="4" name="Content Placeholder 3">
            <a:extLst>
              <a:ext uri="{FF2B5EF4-FFF2-40B4-BE49-F238E27FC236}">
                <a16:creationId xmlns:a16="http://schemas.microsoft.com/office/drawing/2014/main" id="{44F12FAD-A7A1-B21B-94D5-DA164C4F4722}"/>
              </a:ext>
            </a:extLst>
          </p:cNvPr>
          <p:cNvSpPr>
            <a:spLocks noGrp="1"/>
          </p:cNvSpPr>
          <p:nvPr>
            <p:ph idx="1"/>
          </p:nvPr>
        </p:nvSpPr>
        <p:spPr>
          <a:xfrm>
            <a:off x="325098" y="1202508"/>
            <a:ext cx="6259852" cy="4934043"/>
          </a:xfrm>
        </p:spPr>
        <p:txBody>
          <a:bodyPr/>
          <a:lstStyle/>
          <a:p>
            <a:pPr marL="4445" lvl="1"/>
            <a:r>
              <a:rPr lang="en-US" sz="1600" b="1" dirty="0">
                <a:solidFill>
                  <a:srgbClr val="2156FF"/>
                </a:solidFill>
              </a:rPr>
              <a:t>Heavy Regulatory Oversight in Australia</a:t>
            </a:r>
            <a:endParaRPr lang="en-US" sz="1600" dirty="0">
              <a:solidFill>
                <a:srgbClr val="2156FF"/>
              </a:solidFill>
            </a:endParaRPr>
          </a:p>
          <a:p>
            <a:pPr marL="290195" lvl="1" indent="-285750">
              <a:buFont typeface="Arial" panose="020B0604020202020204" pitchFamily="34" charset="0"/>
              <a:buChar char="•"/>
            </a:pPr>
            <a:r>
              <a:rPr lang="en-US" sz="1600" dirty="0"/>
              <a:t>Australia has one of the most intensive regulatory frameworks for life insurance product development</a:t>
            </a:r>
          </a:p>
          <a:p>
            <a:pPr marL="290195" lvl="1" indent="-285750">
              <a:buFont typeface="Arial" panose="020B0604020202020204" pitchFamily="34" charset="0"/>
              <a:buChar char="•"/>
            </a:pPr>
            <a:r>
              <a:rPr lang="en-US" sz="1600" dirty="0"/>
              <a:t>Aims to protect consumers, but often slows innovation</a:t>
            </a:r>
          </a:p>
          <a:p>
            <a:r>
              <a:rPr lang="en-US" sz="1600" b="1" dirty="0">
                <a:solidFill>
                  <a:srgbClr val="2156FF"/>
                </a:solidFill>
              </a:rPr>
              <a:t>Impact on Innovation</a:t>
            </a:r>
            <a:endParaRPr lang="en-US" sz="1600" dirty="0">
              <a:solidFill>
                <a:srgbClr val="2156FF"/>
              </a:solidFill>
            </a:endParaRPr>
          </a:p>
          <a:p>
            <a:pPr marL="290195" lvl="1" indent="-285750">
              <a:buFont typeface="Arial" panose="020B0604020202020204" pitchFamily="34" charset="0"/>
              <a:buChar char="•"/>
            </a:pPr>
            <a:r>
              <a:rPr lang="en-US" sz="1600" dirty="0"/>
              <a:t>Longer product development cycles</a:t>
            </a:r>
          </a:p>
          <a:p>
            <a:pPr marL="290195" lvl="1" indent="-285750">
              <a:buFont typeface="Arial" panose="020B0604020202020204" pitchFamily="34" charset="0"/>
              <a:buChar char="•"/>
            </a:pPr>
            <a:r>
              <a:rPr lang="en-US" sz="1600" dirty="0"/>
              <a:t>Higher compliance costs</a:t>
            </a:r>
          </a:p>
          <a:p>
            <a:pPr marL="290195" lvl="1" indent="-285750">
              <a:buFont typeface="Arial" panose="020B0604020202020204" pitchFamily="34" charset="0"/>
              <a:buChar char="•"/>
            </a:pPr>
            <a:r>
              <a:rPr lang="en-US" sz="1600" dirty="0"/>
              <a:t>Greater risk aversion among insurers</a:t>
            </a:r>
          </a:p>
          <a:p>
            <a:r>
              <a:rPr lang="en-US" sz="1600" b="1" dirty="0">
                <a:solidFill>
                  <a:srgbClr val="2156FF"/>
                </a:solidFill>
              </a:rPr>
              <a:t>Proposed Solutions</a:t>
            </a:r>
            <a:endParaRPr lang="en-US" sz="1600" dirty="0">
              <a:solidFill>
                <a:srgbClr val="2156FF"/>
              </a:solidFill>
            </a:endParaRPr>
          </a:p>
          <a:p>
            <a:pPr marL="290195" lvl="1" indent="-285750">
              <a:buFont typeface="Arial" panose="020B0604020202020204" pitchFamily="34" charset="0"/>
              <a:buChar char="•"/>
            </a:pPr>
            <a:r>
              <a:rPr lang="en-US" sz="1600" b="1" dirty="0"/>
              <a:t>Regulatory sandbox:</a:t>
            </a:r>
            <a:r>
              <a:rPr lang="en-US" sz="1600" dirty="0"/>
              <a:t> Controlled environment for testing product concepts with early regulatory input</a:t>
            </a:r>
          </a:p>
          <a:p>
            <a:pPr marL="290195" lvl="1" indent="-285750">
              <a:buFont typeface="Arial" panose="020B0604020202020204" pitchFamily="34" charset="0"/>
              <a:buChar char="•"/>
            </a:pPr>
            <a:r>
              <a:rPr lang="en-US" sz="1600" b="1" dirty="0"/>
              <a:t>Tax incentives: </a:t>
            </a:r>
            <a:r>
              <a:rPr lang="en-US" sz="1600" dirty="0"/>
              <a:t>Encourage consumer take-up and reduce R&amp;D costs</a:t>
            </a:r>
          </a:p>
          <a:p>
            <a:pPr marL="4445" lvl="1"/>
            <a:endParaRPr lang="en-US" sz="1600" b="1" dirty="0"/>
          </a:p>
          <a:p>
            <a:pPr marL="641350" lvl="2" indent="-285750">
              <a:buFont typeface="Wingdings" panose="020B0604020202020204" pitchFamily="34" charset="0"/>
              <a:buChar char="§"/>
            </a:pPr>
            <a:endParaRPr lang="en-US" sz="1600" dirty="0"/>
          </a:p>
          <a:p>
            <a:pPr marL="4445" lvl="1"/>
            <a:endParaRPr lang="en-US" sz="1600" dirty="0"/>
          </a:p>
        </p:txBody>
      </p:sp>
      <p:sp>
        <p:nvSpPr>
          <p:cNvPr id="5" name="Slide Number Placeholder 4">
            <a:extLst>
              <a:ext uri="{FF2B5EF4-FFF2-40B4-BE49-F238E27FC236}">
                <a16:creationId xmlns:a16="http://schemas.microsoft.com/office/drawing/2014/main" id="{5BF3F632-00BC-F1B2-56F5-3AFC2C7F112E}"/>
              </a:ext>
            </a:extLst>
          </p:cNvPr>
          <p:cNvSpPr>
            <a:spLocks noGrp="1"/>
          </p:cNvSpPr>
          <p:nvPr>
            <p:ph type="sldNum" sz="quarter" idx="12"/>
          </p:nvPr>
        </p:nvSpPr>
        <p:spPr/>
        <p:txBody>
          <a:bodyPr/>
          <a:lstStyle/>
          <a:p>
            <a:fld id="{741AFF56-1126-4107-9C02-BC0EFBF16431}" type="slidenum">
              <a:rPr lang="en-GB" smtClean="0"/>
              <a:pPr/>
              <a:t>25</a:t>
            </a:fld>
            <a:endParaRPr lang="en-GB"/>
          </a:p>
        </p:txBody>
      </p:sp>
      <p:sp>
        <p:nvSpPr>
          <p:cNvPr id="2" name="Footer Placeholder 4">
            <a:extLst>
              <a:ext uri="{FF2B5EF4-FFF2-40B4-BE49-F238E27FC236}">
                <a16:creationId xmlns:a16="http://schemas.microsoft.com/office/drawing/2014/main" id="{BF269E7D-3B93-27E4-FA10-C71AE0C162FC}"/>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pic>
        <p:nvPicPr>
          <p:cNvPr id="14338" name="Picture 2" descr="People with safety regulations concept Royalty Free Vector">
            <a:extLst>
              <a:ext uri="{FF2B5EF4-FFF2-40B4-BE49-F238E27FC236}">
                <a16:creationId xmlns:a16="http://schemas.microsoft.com/office/drawing/2014/main" id="{B725ADAC-859D-01EB-40C9-DE6477C841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987"/>
          <a:stretch/>
        </p:blipFill>
        <p:spPr bwMode="auto">
          <a:xfrm>
            <a:off x="6639689" y="1184096"/>
            <a:ext cx="5225462" cy="405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10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4BC4A-C11C-B0CB-AA23-8CBC53035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B8C2C-E73C-E077-3740-A45A9797A986}"/>
              </a:ext>
            </a:extLst>
          </p:cNvPr>
          <p:cNvSpPr>
            <a:spLocks noGrp="1"/>
          </p:cNvSpPr>
          <p:nvPr>
            <p:ph type="title"/>
          </p:nvPr>
        </p:nvSpPr>
        <p:spPr>
          <a:xfrm>
            <a:off x="323287" y="324423"/>
            <a:ext cx="11554001" cy="5971602"/>
          </a:xfrm>
        </p:spPr>
        <p:txBody>
          <a:bodyPr vert="horz" lIns="0" tIns="0" rIns="0" bIns="0" rtlCol="0" anchor="t" anchorCtr="0">
            <a:noAutofit/>
          </a:bodyPr>
          <a:lstStyle/>
          <a:p>
            <a:r>
              <a:rPr lang="en-US" sz="6600" dirty="0"/>
              <a:t>Poll:</a:t>
            </a:r>
            <a:br>
              <a:rPr lang="en-US" sz="6600" dirty="0"/>
            </a:br>
            <a:r>
              <a:rPr lang="en-US" sz="6600" dirty="0">
                <a:latin typeface="Gotham Light"/>
              </a:rPr>
              <a:t>Q: Should Australian Regulatory bodies be more involved in promoting product innovation?</a:t>
            </a:r>
          </a:p>
        </p:txBody>
      </p:sp>
      <p:sp>
        <p:nvSpPr>
          <p:cNvPr id="4" name="Footer Placeholder 4">
            <a:extLst>
              <a:ext uri="{FF2B5EF4-FFF2-40B4-BE49-F238E27FC236}">
                <a16:creationId xmlns:a16="http://schemas.microsoft.com/office/drawing/2014/main" id="{8AC17DAB-A0DF-E66B-96C4-0E6AA096690B}"/>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303341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08E97-BC48-668F-5654-2FF1F62FF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96D1F-8D4A-CB06-0F4F-4A0FBCA1F8F9}"/>
              </a:ext>
            </a:extLst>
          </p:cNvPr>
          <p:cNvSpPr>
            <a:spLocks noGrp="1"/>
          </p:cNvSpPr>
          <p:nvPr>
            <p:ph type="title"/>
          </p:nvPr>
        </p:nvSpPr>
        <p:spPr>
          <a:xfrm>
            <a:off x="323287" y="2815577"/>
            <a:ext cx="11554001" cy="1220996"/>
          </a:xfrm>
        </p:spPr>
        <p:txBody>
          <a:bodyPr/>
          <a:lstStyle/>
          <a:p>
            <a:pPr algn="ctr"/>
            <a:r>
              <a:rPr lang="en-US" sz="9600" dirty="0"/>
              <a:t>Q &amp; A</a:t>
            </a:r>
          </a:p>
        </p:txBody>
      </p:sp>
      <p:sp>
        <p:nvSpPr>
          <p:cNvPr id="4" name="Footer Placeholder 4">
            <a:extLst>
              <a:ext uri="{FF2B5EF4-FFF2-40B4-BE49-F238E27FC236}">
                <a16:creationId xmlns:a16="http://schemas.microsoft.com/office/drawing/2014/main" id="{22DF47DB-EE87-F44B-9D75-563F16FB0DC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708819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901F3-D780-9B21-0730-DB4D00529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F7D24-D981-7AA8-FE04-46226A766CF0}"/>
              </a:ext>
            </a:extLst>
          </p:cNvPr>
          <p:cNvSpPr>
            <a:spLocks noGrp="1"/>
          </p:cNvSpPr>
          <p:nvPr>
            <p:ph type="title"/>
          </p:nvPr>
        </p:nvSpPr>
        <p:spPr>
          <a:xfrm>
            <a:off x="323287" y="2815577"/>
            <a:ext cx="11554001" cy="1220996"/>
          </a:xfrm>
        </p:spPr>
        <p:txBody>
          <a:bodyPr/>
          <a:lstStyle/>
          <a:p>
            <a:pPr algn="ctr"/>
            <a:r>
              <a:rPr lang="en-US" sz="9600"/>
              <a:t>Wrapping Up</a:t>
            </a:r>
          </a:p>
        </p:txBody>
      </p:sp>
      <p:sp>
        <p:nvSpPr>
          <p:cNvPr id="4" name="Footer Placeholder 4">
            <a:extLst>
              <a:ext uri="{FF2B5EF4-FFF2-40B4-BE49-F238E27FC236}">
                <a16:creationId xmlns:a16="http://schemas.microsoft.com/office/drawing/2014/main" id="{31B82EF5-3B75-C3D6-6DFC-0CD13061B50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62024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462BB-ABA3-C21E-1ECF-080F8AC193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31D56D-0A2D-4F83-A565-09C8B2BA3404}"/>
              </a:ext>
            </a:extLst>
          </p:cNvPr>
          <p:cNvSpPr>
            <a:spLocks noGrp="1"/>
          </p:cNvSpPr>
          <p:nvPr>
            <p:ph type="title"/>
          </p:nvPr>
        </p:nvSpPr>
        <p:spPr>
          <a:xfrm>
            <a:off x="331279" y="288389"/>
            <a:ext cx="6808193" cy="1232435"/>
          </a:xfrm>
        </p:spPr>
        <p:txBody>
          <a:bodyPr/>
          <a:lstStyle/>
          <a:p>
            <a:r>
              <a:rPr lang="en-US" b="1" dirty="0"/>
              <a:t>Interesting Products – </a:t>
            </a:r>
            <a:br>
              <a:rPr lang="en-US" b="1" dirty="0"/>
            </a:br>
            <a:r>
              <a:rPr lang="en-US" b="1" dirty="0"/>
              <a:t>Hole-In-One Insurance </a:t>
            </a:r>
          </a:p>
        </p:txBody>
      </p:sp>
      <p:sp>
        <p:nvSpPr>
          <p:cNvPr id="4" name="Content Placeholder 3">
            <a:extLst>
              <a:ext uri="{FF2B5EF4-FFF2-40B4-BE49-F238E27FC236}">
                <a16:creationId xmlns:a16="http://schemas.microsoft.com/office/drawing/2014/main" id="{9A20FE36-857F-EF4A-C37E-C324A357B913}"/>
              </a:ext>
            </a:extLst>
          </p:cNvPr>
          <p:cNvSpPr>
            <a:spLocks noGrp="1"/>
          </p:cNvSpPr>
          <p:nvPr>
            <p:ph idx="1"/>
          </p:nvPr>
        </p:nvSpPr>
        <p:spPr>
          <a:xfrm>
            <a:off x="358988" y="1213168"/>
            <a:ext cx="5760781" cy="4938578"/>
          </a:xfrm>
        </p:spPr>
        <p:txBody>
          <a:bodyPr/>
          <a:lstStyle/>
          <a:p>
            <a:pPr marL="4445"/>
            <a:r>
              <a:rPr lang="en-US" b="1" dirty="0">
                <a:solidFill>
                  <a:srgbClr val="2156FF"/>
                </a:solidFill>
              </a:rPr>
              <a:t>Product Overview</a:t>
            </a:r>
            <a:endParaRPr lang="en-US" dirty="0">
              <a:solidFill>
                <a:srgbClr val="2156FF"/>
              </a:solidFill>
            </a:endParaRPr>
          </a:p>
          <a:p>
            <a:pPr marL="290195" lvl="1" indent="-285750">
              <a:buFont typeface="Arial" panose="020B0604020202020204" pitchFamily="34" charset="0"/>
              <a:buChar char="•"/>
            </a:pPr>
            <a:r>
              <a:rPr lang="en-US" dirty="0"/>
              <a:t>Covers the cost of hosting a celebratory party after a hole-in-one</a:t>
            </a:r>
          </a:p>
          <a:p>
            <a:pPr marL="290195" lvl="1" indent="-285750">
              <a:buFont typeface="Arial" panose="020B0604020202020204" pitchFamily="34" charset="0"/>
              <a:buChar char="•"/>
            </a:pPr>
            <a:r>
              <a:rPr lang="en-US" dirty="0"/>
              <a:t>Common payout: </a:t>
            </a:r>
            <a:r>
              <a:rPr lang="en-US" b="1" dirty="0"/>
              <a:t>¥300,000</a:t>
            </a:r>
            <a:r>
              <a:rPr lang="en-US" dirty="0"/>
              <a:t> for a </a:t>
            </a:r>
            <a:r>
              <a:rPr lang="en-US" b="1" dirty="0"/>
              <a:t>¥10,000 annual premium</a:t>
            </a:r>
          </a:p>
          <a:p>
            <a:pPr marL="290195" lvl="1" indent="-285750">
              <a:buFont typeface="Arial" panose="020B0604020202020204" pitchFamily="34" charset="0"/>
              <a:buChar char="•"/>
            </a:pPr>
            <a:r>
              <a:rPr lang="en-US" dirty="0"/>
              <a:t>Premiums vary by golf course quality; excludes mini-golf/pitch-and-putt</a:t>
            </a:r>
          </a:p>
          <a:p>
            <a:pPr marL="290195" lvl="1" indent="-285750">
              <a:buFont typeface="Arial" panose="020B0604020202020204" pitchFamily="34" charset="0"/>
              <a:buChar char="•"/>
            </a:pPr>
            <a:r>
              <a:rPr lang="en-US" dirty="0"/>
              <a:t>Waiting periods apply; coverage only for amateur golfers</a:t>
            </a:r>
          </a:p>
          <a:p>
            <a:r>
              <a:rPr lang="en-US" b="1" dirty="0">
                <a:solidFill>
                  <a:srgbClr val="2156FF"/>
                </a:solidFill>
              </a:rPr>
              <a:t>Innovation Rooted in Culture</a:t>
            </a:r>
            <a:endParaRPr lang="en-US" dirty="0">
              <a:solidFill>
                <a:srgbClr val="2156FF"/>
              </a:solidFill>
            </a:endParaRPr>
          </a:p>
          <a:p>
            <a:pPr marL="290195" lvl="1" indent="-285750">
              <a:buFont typeface="Arial" panose="020B0604020202020204" pitchFamily="34" charset="0"/>
              <a:buChar char="•"/>
            </a:pPr>
            <a:r>
              <a:rPr lang="en-US" dirty="0"/>
              <a:t>Product addresses social expectations in Japan—where a hole-in-one party is a tradition</a:t>
            </a:r>
          </a:p>
          <a:p>
            <a:pPr marL="290195" lvl="1" indent="-285750">
              <a:buFont typeface="Arial" panose="020B0604020202020204" pitchFamily="34" charset="0"/>
              <a:buChar char="•"/>
            </a:pPr>
            <a:r>
              <a:rPr lang="en-US" dirty="0"/>
              <a:t>Aims to </a:t>
            </a:r>
            <a:r>
              <a:rPr lang="en-US" b="1" dirty="0"/>
              <a:t>ease the financial pressure</a:t>
            </a:r>
            <a:r>
              <a:rPr lang="en-US" dirty="0"/>
              <a:t> of fulfilling this custom</a:t>
            </a:r>
          </a:p>
          <a:p>
            <a:r>
              <a:rPr lang="en-US" b="1" dirty="0">
                <a:solidFill>
                  <a:srgbClr val="2156FF"/>
                </a:solidFill>
              </a:rPr>
              <a:t>Insight-Driven Success</a:t>
            </a:r>
            <a:endParaRPr lang="en-US" dirty="0">
              <a:solidFill>
                <a:srgbClr val="2156FF"/>
              </a:solidFill>
            </a:endParaRPr>
          </a:p>
          <a:p>
            <a:pPr marL="290195" lvl="1" indent="-285750">
              <a:buFont typeface="Arial" panose="020B0604020202020204" pitchFamily="34" charset="0"/>
              <a:buChar char="•"/>
            </a:pPr>
            <a:r>
              <a:rPr lang="en-US" dirty="0"/>
              <a:t>A creative example of how insurers can respond to cultural norms, not just financial risk</a:t>
            </a:r>
          </a:p>
          <a:p>
            <a:pPr marL="290195" lvl="1" indent="-285750">
              <a:buFont typeface="Arial" panose="020B0604020202020204" pitchFamily="34" charset="0"/>
              <a:buChar char="•"/>
            </a:pPr>
            <a:r>
              <a:rPr lang="en-US" dirty="0"/>
              <a:t>Balances </a:t>
            </a:r>
            <a:r>
              <a:rPr lang="en-US" b="1" dirty="0"/>
              <a:t>emotional value</a:t>
            </a:r>
            <a:r>
              <a:rPr lang="en-US" dirty="0"/>
              <a:t> with economic support</a:t>
            </a:r>
          </a:p>
          <a:p>
            <a:pPr marL="4445" lvl="1"/>
            <a:endParaRPr lang="en-US" dirty="0"/>
          </a:p>
          <a:p>
            <a:pPr marL="4445" lvl="1"/>
            <a:r>
              <a:rPr lang="en-US" dirty="0">
                <a:solidFill>
                  <a:srgbClr val="C00000"/>
                </a:solidFill>
              </a:rPr>
              <a:t>Only applies to Amateur golfers – not Hideki on the right!</a:t>
            </a:r>
          </a:p>
          <a:p>
            <a:pPr marL="290195" lvl="1" indent="-285750">
              <a:buChar char="•"/>
            </a:pPr>
            <a:endParaRPr lang="en-US" dirty="0"/>
          </a:p>
          <a:p>
            <a:pPr marL="4445" lvl="1"/>
            <a:endParaRPr lang="en-US" dirty="0"/>
          </a:p>
          <a:p>
            <a:pPr marL="4445" lvl="1"/>
            <a:endParaRPr lang="en-US" sz="1200" dirty="0"/>
          </a:p>
        </p:txBody>
      </p:sp>
      <p:sp>
        <p:nvSpPr>
          <p:cNvPr id="5" name="Slide Number Placeholder 4">
            <a:extLst>
              <a:ext uri="{FF2B5EF4-FFF2-40B4-BE49-F238E27FC236}">
                <a16:creationId xmlns:a16="http://schemas.microsoft.com/office/drawing/2014/main" id="{DA305C05-1648-EEFB-B162-40F015BB105E}"/>
              </a:ext>
            </a:extLst>
          </p:cNvPr>
          <p:cNvSpPr>
            <a:spLocks noGrp="1"/>
          </p:cNvSpPr>
          <p:nvPr>
            <p:ph type="sldNum" sz="quarter" idx="12"/>
          </p:nvPr>
        </p:nvSpPr>
        <p:spPr/>
        <p:txBody>
          <a:bodyPr/>
          <a:lstStyle/>
          <a:p>
            <a:fld id="{741AFF56-1126-4107-9C02-BC0EFBF16431}" type="slidenum">
              <a:rPr lang="en-GB" smtClean="0"/>
              <a:pPr/>
              <a:t>29</a:t>
            </a:fld>
            <a:endParaRPr lang="en-GB"/>
          </a:p>
        </p:txBody>
      </p:sp>
      <p:sp>
        <p:nvSpPr>
          <p:cNvPr id="2" name="Footer Placeholder 4">
            <a:extLst>
              <a:ext uri="{FF2B5EF4-FFF2-40B4-BE49-F238E27FC236}">
                <a16:creationId xmlns:a16="http://schemas.microsoft.com/office/drawing/2014/main" id="{820E9DD6-8EAE-6225-ACF6-EEE1899C5FD1}"/>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pic>
        <p:nvPicPr>
          <p:cNvPr id="10242" name="Picture 2" descr="Golf: Hideki Matsuyama fires low round on stormy day at Tour Championship">
            <a:extLst>
              <a:ext uri="{FF2B5EF4-FFF2-40B4-BE49-F238E27FC236}">
                <a16:creationId xmlns:a16="http://schemas.microsoft.com/office/drawing/2014/main" id="{FD19D9E0-4364-BCBC-5BA5-DC5F12664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013" y="0"/>
            <a:ext cx="5233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979E7-8DE1-3473-DC43-4F81F8C5C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05BEF-AC5A-AE91-66B5-C73A99DC5462}"/>
              </a:ext>
            </a:extLst>
          </p:cNvPr>
          <p:cNvSpPr>
            <a:spLocks noGrp="1"/>
          </p:cNvSpPr>
          <p:nvPr>
            <p:ph type="title"/>
          </p:nvPr>
        </p:nvSpPr>
        <p:spPr>
          <a:xfrm>
            <a:off x="318999" y="1439825"/>
            <a:ext cx="11554001" cy="3351250"/>
          </a:xfrm>
        </p:spPr>
        <p:txBody>
          <a:bodyPr/>
          <a:lstStyle/>
          <a:p>
            <a:r>
              <a:rPr lang="en-US" sz="8000" dirty="0"/>
              <a:t>Poll:</a:t>
            </a:r>
            <a:br>
              <a:rPr lang="en-US" sz="8000" dirty="0"/>
            </a:br>
            <a:r>
              <a:rPr lang="en-US" sz="6600" dirty="0">
                <a:latin typeface="Gotham Light"/>
              </a:rPr>
              <a:t>Q: Which area of life insurance do you work in?</a:t>
            </a:r>
            <a:endParaRPr lang="en-US" sz="8000" dirty="0">
              <a:latin typeface="Gotham Light"/>
            </a:endParaRPr>
          </a:p>
        </p:txBody>
      </p:sp>
      <p:sp>
        <p:nvSpPr>
          <p:cNvPr id="4" name="Footer Placeholder 4">
            <a:extLst>
              <a:ext uri="{FF2B5EF4-FFF2-40B4-BE49-F238E27FC236}">
                <a16:creationId xmlns:a16="http://schemas.microsoft.com/office/drawing/2014/main" id="{1535B9AD-88EB-005D-82BD-6F3CE8CFDF1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991973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857CBF-7CA0-0A56-6F28-633958777D31}"/>
              </a:ext>
            </a:extLst>
          </p:cNvPr>
          <p:cNvSpPr>
            <a:spLocks noGrp="1"/>
          </p:cNvSpPr>
          <p:nvPr>
            <p:ph type="title"/>
          </p:nvPr>
        </p:nvSpPr>
        <p:spPr>
          <a:xfrm>
            <a:off x="335813" y="288389"/>
            <a:ext cx="8250158" cy="638334"/>
          </a:xfrm>
        </p:spPr>
        <p:txBody>
          <a:bodyPr/>
          <a:lstStyle/>
          <a:p>
            <a:r>
              <a:rPr lang="en-US" b="1"/>
              <a:t>Parting Thoughts</a:t>
            </a:r>
          </a:p>
        </p:txBody>
      </p:sp>
      <p:sp>
        <p:nvSpPr>
          <p:cNvPr id="5" name="Slide Number Placeholder 4">
            <a:extLst>
              <a:ext uri="{FF2B5EF4-FFF2-40B4-BE49-F238E27FC236}">
                <a16:creationId xmlns:a16="http://schemas.microsoft.com/office/drawing/2014/main" id="{3C2B1F90-91EE-E1EB-8D5A-0B2FDDC19B11}"/>
              </a:ext>
            </a:extLst>
          </p:cNvPr>
          <p:cNvSpPr>
            <a:spLocks noGrp="1"/>
          </p:cNvSpPr>
          <p:nvPr>
            <p:ph type="sldNum" sz="quarter" idx="12"/>
          </p:nvPr>
        </p:nvSpPr>
        <p:spPr/>
        <p:txBody>
          <a:bodyPr/>
          <a:lstStyle/>
          <a:p>
            <a:fld id="{741AFF56-1126-4107-9C02-BC0EFBF16431}" type="slidenum">
              <a:rPr lang="en-GB" smtClean="0"/>
              <a:pPr/>
              <a:t>30</a:t>
            </a:fld>
            <a:endParaRPr lang="en-GB"/>
          </a:p>
        </p:txBody>
      </p:sp>
      <p:sp>
        <p:nvSpPr>
          <p:cNvPr id="2" name="Footer Placeholder 4">
            <a:extLst>
              <a:ext uri="{FF2B5EF4-FFF2-40B4-BE49-F238E27FC236}">
                <a16:creationId xmlns:a16="http://schemas.microsoft.com/office/drawing/2014/main" id="{37CE5CA2-F18E-5F30-BE5E-28AAC6CB15B3}"/>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
        <p:nvSpPr>
          <p:cNvPr id="12" name="Content Placeholder 3">
            <a:extLst>
              <a:ext uri="{FF2B5EF4-FFF2-40B4-BE49-F238E27FC236}">
                <a16:creationId xmlns:a16="http://schemas.microsoft.com/office/drawing/2014/main" id="{8EA1502D-C42E-8747-375F-816509FC84B0}"/>
              </a:ext>
            </a:extLst>
          </p:cNvPr>
          <p:cNvSpPr txBox="1">
            <a:spLocks/>
          </p:cNvSpPr>
          <p:nvPr/>
        </p:nvSpPr>
        <p:spPr>
          <a:xfrm>
            <a:off x="335814" y="809853"/>
            <a:ext cx="5651436" cy="493404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 lvl="1"/>
            <a:r>
              <a:rPr lang="en-US" sz="1600" dirty="0"/>
              <a:t>Innovation in life insurance has never been more necessary!</a:t>
            </a:r>
            <a:endParaRPr lang="en-US" dirty="0"/>
          </a:p>
          <a:p>
            <a:pPr marL="4445" lvl="1"/>
            <a:endParaRPr lang="en-US" sz="1600" dirty="0"/>
          </a:p>
          <a:p>
            <a:pPr marL="4445" lvl="1"/>
            <a:r>
              <a:rPr lang="en-US" sz="1600" b="1" dirty="0">
                <a:solidFill>
                  <a:srgbClr val="2156FF"/>
                </a:solidFill>
              </a:rPr>
              <a:t>Embracing </a:t>
            </a:r>
            <a:r>
              <a:rPr lang="en-US" sz="1600" b="1" dirty="0" err="1">
                <a:solidFill>
                  <a:srgbClr val="2156FF"/>
                </a:solidFill>
              </a:rPr>
              <a:t>Digitisation</a:t>
            </a:r>
            <a:endParaRPr lang="en-US" dirty="0" err="1">
              <a:solidFill>
                <a:srgbClr val="2156FF"/>
              </a:solidFill>
            </a:endParaRPr>
          </a:p>
          <a:p>
            <a:pPr marL="290195" lvl="1" indent="-285750">
              <a:buFont typeface="Arial" panose="020B0604020202020204" pitchFamily="34" charset="0"/>
              <a:buChar char="•"/>
            </a:pPr>
            <a:r>
              <a:rPr lang="en-US" sz="1600" dirty="0"/>
              <a:t>Advancement of digital technologies to focus on customer centricity</a:t>
            </a:r>
          </a:p>
          <a:p>
            <a:pPr marL="290195" lvl="1" indent="-285750">
              <a:buFont typeface="Arial" panose="020B0604020202020204" pitchFamily="34" charset="0"/>
              <a:buChar char="•"/>
            </a:pPr>
            <a:r>
              <a:rPr lang="en-US" sz="1600" dirty="0"/>
              <a:t>Product demand shifts</a:t>
            </a:r>
          </a:p>
          <a:p>
            <a:pPr marL="290195" lvl="1" indent="-285750">
              <a:buFont typeface="Arial" panose="020B0604020202020204" pitchFamily="34" charset="0"/>
              <a:buChar char="•"/>
            </a:pPr>
            <a:r>
              <a:rPr lang="en-US" sz="1600" dirty="0"/>
              <a:t>Product suite </a:t>
            </a:r>
            <a:r>
              <a:rPr lang="en-GB" sz="1600" dirty="0"/>
              <a:t>extension</a:t>
            </a:r>
          </a:p>
          <a:p>
            <a:pPr marL="290195" lvl="1" indent="-285750">
              <a:buChar char="•"/>
            </a:pPr>
            <a:endParaRPr lang="en-US" sz="1600" dirty="0">
              <a:ea typeface="+mn-lt"/>
              <a:cs typeface="+mn-lt"/>
            </a:endParaRPr>
          </a:p>
          <a:p>
            <a:pPr marL="4445" lvl="1"/>
            <a:r>
              <a:rPr lang="en-US" sz="1600" b="1" dirty="0">
                <a:solidFill>
                  <a:srgbClr val="2156FF"/>
                </a:solidFill>
                <a:ea typeface="+mn-lt"/>
                <a:cs typeface="+mn-lt"/>
              </a:rPr>
              <a:t>Leveraging global success </a:t>
            </a:r>
            <a:endParaRPr lang="en-US" dirty="0">
              <a:solidFill>
                <a:srgbClr val="2156FF"/>
              </a:solidFill>
            </a:endParaRPr>
          </a:p>
          <a:p>
            <a:pPr marL="347345" lvl="1" indent="-342900">
              <a:buFont typeface="Arial" panose="020B0604020202020204" pitchFamily="34" charset="0"/>
              <a:buChar char="•"/>
            </a:pPr>
            <a:r>
              <a:rPr lang="en-US" sz="1600" dirty="0"/>
              <a:t>Products that engage with health, wealth and protection (Vitality Case Study)</a:t>
            </a:r>
          </a:p>
          <a:p>
            <a:pPr marL="347345" lvl="1" indent="-342900">
              <a:buChar char="•"/>
            </a:pPr>
            <a:r>
              <a:rPr lang="en-US" sz="1600" dirty="0"/>
              <a:t>Products that reflects the </a:t>
            </a:r>
            <a:r>
              <a:rPr lang="en-GB" sz="1600" dirty="0"/>
              <a:t>modernised</a:t>
            </a:r>
            <a:r>
              <a:rPr lang="en-US" sz="1600" dirty="0"/>
              <a:t> world (MetLife Case Study)</a:t>
            </a:r>
          </a:p>
          <a:p>
            <a:pPr marL="347345" lvl="1" indent="-342900">
              <a:buChar char="•"/>
            </a:pPr>
            <a:r>
              <a:rPr lang="en-US" sz="1600" dirty="0"/>
              <a:t>Developing partnerships that break down industry silos (IP Rehabilitation Case Study)</a:t>
            </a:r>
            <a:endParaRPr lang="en-US" sz="1600"/>
          </a:p>
          <a:p>
            <a:pPr marL="4445" lvl="1"/>
            <a:endParaRPr lang="en-US" sz="1600" dirty="0"/>
          </a:p>
          <a:p>
            <a:pPr marL="4445" lvl="1"/>
            <a:r>
              <a:rPr lang="en-US" sz="1600" b="1" dirty="0">
                <a:solidFill>
                  <a:srgbClr val="2156FF"/>
                </a:solidFill>
              </a:rPr>
              <a:t>Constraints &amp; Regulations</a:t>
            </a:r>
          </a:p>
          <a:p>
            <a:pPr marL="290195" lvl="1" indent="-285750">
              <a:buFont typeface="Arial" panose="020B0604020202020204" pitchFamily="34" charset="0"/>
              <a:buChar char="•"/>
            </a:pPr>
            <a:r>
              <a:rPr lang="en-US" sz="1600" dirty="0"/>
              <a:t>Patents and Resourcing</a:t>
            </a:r>
          </a:p>
          <a:p>
            <a:pPr marL="290195" lvl="1" indent="-285750">
              <a:buFont typeface="Arial" panose="020B0604020202020204" pitchFamily="34" charset="0"/>
              <a:buChar char="•"/>
            </a:pPr>
            <a:r>
              <a:rPr lang="en-US" sz="1600" dirty="0"/>
              <a:t>Regulation</a:t>
            </a:r>
          </a:p>
        </p:txBody>
      </p:sp>
      <p:grpSp>
        <p:nvGrpSpPr>
          <p:cNvPr id="11" name="Group 10">
            <a:extLst>
              <a:ext uri="{FF2B5EF4-FFF2-40B4-BE49-F238E27FC236}">
                <a16:creationId xmlns:a16="http://schemas.microsoft.com/office/drawing/2014/main" id="{D88D8A1E-4AA5-13EF-8F8B-C34D2D8E708B}"/>
              </a:ext>
            </a:extLst>
          </p:cNvPr>
          <p:cNvGrpSpPr/>
          <p:nvPr/>
        </p:nvGrpSpPr>
        <p:grpSpPr>
          <a:xfrm>
            <a:off x="6286500" y="2617374"/>
            <a:ext cx="5389300" cy="1028700"/>
            <a:chOff x="6280150" y="2617374"/>
            <a:chExt cx="5389300" cy="1028700"/>
          </a:xfrm>
        </p:grpSpPr>
        <p:sp>
          <p:nvSpPr>
            <p:cNvPr id="10" name="Rectangle: Rounded Corners 9">
              <a:extLst>
                <a:ext uri="{FF2B5EF4-FFF2-40B4-BE49-F238E27FC236}">
                  <a16:creationId xmlns:a16="http://schemas.microsoft.com/office/drawing/2014/main" id="{006A0CF3-2507-7732-9A67-90E42CF70C2F}"/>
                </a:ext>
              </a:extLst>
            </p:cNvPr>
            <p:cNvSpPr/>
            <p:nvPr/>
          </p:nvSpPr>
          <p:spPr>
            <a:xfrm>
              <a:off x="6280150" y="2617374"/>
              <a:ext cx="5389300" cy="1028700"/>
            </a:xfrm>
            <a:prstGeom prst="roundRect">
              <a:avLst/>
            </a:prstGeom>
            <a:ln w="19050"/>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AU"/>
            </a:p>
          </p:txBody>
        </p:sp>
        <p:sp>
          <p:nvSpPr>
            <p:cNvPr id="6" name="TextBox 5">
              <a:extLst>
                <a:ext uri="{FF2B5EF4-FFF2-40B4-BE49-F238E27FC236}">
                  <a16:creationId xmlns:a16="http://schemas.microsoft.com/office/drawing/2014/main" id="{CD43C8D4-EC53-1F27-BADB-1F6F6F5E84F2}"/>
                </a:ext>
              </a:extLst>
            </p:cNvPr>
            <p:cNvSpPr txBox="1"/>
            <p:nvPr/>
          </p:nvSpPr>
          <p:spPr>
            <a:xfrm>
              <a:off x="6659300" y="2782669"/>
              <a:ext cx="4872300" cy="646331"/>
            </a:xfrm>
            <a:prstGeom prst="rect">
              <a:avLst/>
            </a:prstGeom>
            <a:noFill/>
          </p:spPr>
          <p:txBody>
            <a:bodyPr wrap="square">
              <a:spAutoFit/>
            </a:bodyPr>
            <a:lstStyle/>
            <a:p>
              <a:pPr marL="4445" lvl="1"/>
              <a:r>
                <a:rPr lang="en-AU" sz="1800" dirty="0">
                  <a:solidFill>
                    <a:srgbClr val="2156FF"/>
                  </a:solidFill>
                </a:rPr>
                <a:t>Let’s stop asking “What’s been done?” and start asking “What’s truly possible?”</a:t>
              </a:r>
              <a:endParaRPr lang="en-US" sz="1800" dirty="0">
                <a:solidFill>
                  <a:srgbClr val="2156FF"/>
                </a:solidFill>
              </a:endParaRPr>
            </a:p>
          </p:txBody>
        </p:sp>
      </p:grpSp>
    </p:spTree>
    <p:extLst>
      <p:ext uri="{BB962C8B-B14F-4D97-AF65-F5344CB8AC3E}">
        <p14:creationId xmlns:p14="http://schemas.microsoft.com/office/powerpoint/2010/main" val="3741999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72FB-3BD0-5E96-65B7-589A64DCE146}"/>
              </a:ext>
            </a:extLst>
          </p:cNvPr>
          <p:cNvSpPr>
            <a:spLocks noGrp="1"/>
          </p:cNvSpPr>
          <p:nvPr>
            <p:ph type="title"/>
          </p:nvPr>
        </p:nvSpPr>
        <p:spPr/>
        <p:txBody>
          <a:bodyPr/>
          <a:lstStyle/>
          <a:p>
            <a:r>
              <a:rPr lang="en-US" b="1"/>
              <a:t>Special Thanks</a:t>
            </a:r>
          </a:p>
        </p:txBody>
      </p:sp>
      <p:sp>
        <p:nvSpPr>
          <p:cNvPr id="3" name="Content Placeholder 2">
            <a:extLst>
              <a:ext uri="{FF2B5EF4-FFF2-40B4-BE49-F238E27FC236}">
                <a16:creationId xmlns:a16="http://schemas.microsoft.com/office/drawing/2014/main" id="{E1580CA2-B814-18BC-EA5E-CC50B1018AEA}"/>
              </a:ext>
            </a:extLst>
          </p:cNvPr>
          <p:cNvSpPr>
            <a:spLocks noGrp="1"/>
          </p:cNvSpPr>
          <p:nvPr>
            <p:ph idx="1"/>
          </p:nvPr>
        </p:nvSpPr>
        <p:spPr>
          <a:xfrm>
            <a:off x="325618" y="901960"/>
            <a:ext cx="5748917" cy="5066929"/>
          </a:xfrm>
        </p:spPr>
        <p:txBody>
          <a:bodyPr/>
          <a:lstStyle/>
          <a:p>
            <a:r>
              <a:rPr lang="en-US" sz="1800" dirty="0"/>
              <a:t>We would like to thank all of those in Dataly Actuarial who aided us in putting together this presentation from research to internal feedback. We would like to pay particular thanks to Brian Smith, Joey Bian, Mark Connolly &amp; Lyla Dang. Also, thank you to Megan Wang our chair today for guiding us through this presentation.</a:t>
            </a:r>
          </a:p>
        </p:txBody>
      </p:sp>
      <p:sp>
        <p:nvSpPr>
          <p:cNvPr id="4" name="Slide Number Placeholder 3">
            <a:extLst>
              <a:ext uri="{FF2B5EF4-FFF2-40B4-BE49-F238E27FC236}">
                <a16:creationId xmlns:a16="http://schemas.microsoft.com/office/drawing/2014/main" id="{D3368682-26B8-5C7C-5A18-6098589BB304}"/>
              </a:ext>
            </a:extLst>
          </p:cNvPr>
          <p:cNvSpPr>
            <a:spLocks noGrp="1"/>
          </p:cNvSpPr>
          <p:nvPr>
            <p:ph type="sldNum" sz="quarter" idx="12"/>
          </p:nvPr>
        </p:nvSpPr>
        <p:spPr/>
        <p:txBody>
          <a:bodyPr/>
          <a:lstStyle/>
          <a:p>
            <a:endParaRPr lang="en-GB"/>
          </a:p>
        </p:txBody>
      </p:sp>
      <p:sp>
        <p:nvSpPr>
          <p:cNvPr id="5" name="Footer Placeholder 4">
            <a:extLst>
              <a:ext uri="{FF2B5EF4-FFF2-40B4-BE49-F238E27FC236}">
                <a16:creationId xmlns:a16="http://schemas.microsoft.com/office/drawing/2014/main" id="{05AB6274-C598-F262-EFE2-7AD2B90048C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accent1"/>
                </a:solidFill>
              </a:rPr>
              <a:t>Presented at the 2025 All Actuaries Summit</a:t>
            </a:r>
          </a:p>
        </p:txBody>
      </p:sp>
    </p:spTree>
    <p:extLst>
      <p:ext uri="{BB962C8B-B14F-4D97-AF65-F5344CB8AC3E}">
        <p14:creationId xmlns:p14="http://schemas.microsoft.com/office/powerpoint/2010/main" val="219869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a:t>Actuaries Institute</a:t>
            </a:r>
          </a:p>
          <a:p>
            <a:r>
              <a:rPr lang="en-US" err="1"/>
              <a:t>actuaries.asn.au</a:t>
            </a:r>
            <a:endParaRPr lang="en-US"/>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45190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p:txBody>
          <a:bodyPr/>
          <a:lstStyle/>
          <a:p>
            <a:r>
              <a:rPr lang="en-US" b="1" dirty="0"/>
              <a:t>Market History</a:t>
            </a:r>
          </a:p>
        </p:txBody>
      </p:sp>
      <p:sp>
        <p:nvSpPr>
          <p:cNvPr id="3" name="Text Placeholder 2">
            <a:extLst>
              <a:ext uri="{FF2B5EF4-FFF2-40B4-BE49-F238E27FC236}">
                <a16:creationId xmlns:a16="http://schemas.microsoft.com/office/drawing/2014/main" id="{9C62EC9D-A63D-D474-6AD1-646C973C30DC}"/>
              </a:ext>
            </a:extLst>
          </p:cNvPr>
          <p:cNvSpPr>
            <a:spLocks noGrp="1"/>
          </p:cNvSpPr>
          <p:nvPr>
            <p:ph type="body" sz="quarter" idx="10"/>
          </p:nvPr>
        </p:nvSpPr>
        <p:spPr/>
        <p:txBody>
          <a:bodyPr/>
          <a:lstStyle/>
          <a:p>
            <a:r>
              <a:rPr lang="en-US"/>
              <a:t>01</a:t>
            </a:r>
          </a:p>
        </p:txBody>
      </p:sp>
      <p:sp>
        <p:nvSpPr>
          <p:cNvPr id="4" name="Footer Placeholder 4">
            <a:extLst>
              <a:ext uri="{FF2B5EF4-FFF2-40B4-BE49-F238E27FC236}">
                <a16:creationId xmlns:a16="http://schemas.microsoft.com/office/drawing/2014/main" id="{42848E2F-5C91-E92A-3C86-6EF63890E0A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81663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D3731-DD1D-D7EC-A7C7-A52817EC2C0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D460139-6638-70AF-9FAE-E8D9BCBF64BD}"/>
              </a:ext>
            </a:extLst>
          </p:cNvPr>
          <p:cNvSpPr>
            <a:spLocks noGrp="1"/>
          </p:cNvSpPr>
          <p:nvPr>
            <p:ph type="title"/>
          </p:nvPr>
        </p:nvSpPr>
        <p:spPr>
          <a:xfrm>
            <a:off x="326849" y="288389"/>
            <a:ext cx="8580533" cy="1232435"/>
          </a:xfrm>
        </p:spPr>
        <p:txBody>
          <a:bodyPr/>
          <a:lstStyle/>
          <a:p>
            <a:r>
              <a:rPr lang="en-US" sz="3600" b="1"/>
              <a:t>Australian Life Insurance Market Timeline</a:t>
            </a:r>
          </a:p>
        </p:txBody>
      </p:sp>
      <p:sp>
        <p:nvSpPr>
          <p:cNvPr id="4" name="Slide Number Placeholder 3">
            <a:extLst>
              <a:ext uri="{FF2B5EF4-FFF2-40B4-BE49-F238E27FC236}">
                <a16:creationId xmlns:a16="http://schemas.microsoft.com/office/drawing/2014/main" id="{CB20A30C-34BF-485B-9C6A-25FCC945F0ED}"/>
              </a:ext>
            </a:extLst>
          </p:cNvPr>
          <p:cNvSpPr>
            <a:spLocks noGrp="1"/>
          </p:cNvSpPr>
          <p:nvPr>
            <p:ph type="sldNum" sz="quarter" idx="12"/>
          </p:nvPr>
        </p:nvSpPr>
        <p:spPr/>
        <p:txBody>
          <a:bodyPr/>
          <a:lstStyle/>
          <a:p>
            <a:fld id="{741AFF56-1126-4107-9C02-BC0EFBF16431}" type="slidenum">
              <a:rPr lang="en-GB" smtClean="0"/>
              <a:pPr/>
              <a:t>5</a:t>
            </a:fld>
            <a:endParaRPr lang="en-GB"/>
          </a:p>
        </p:txBody>
      </p:sp>
      <p:sp>
        <p:nvSpPr>
          <p:cNvPr id="2" name="Footer Placeholder 4">
            <a:extLst>
              <a:ext uri="{FF2B5EF4-FFF2-40B4-BE49-F238E27FC236}">
                <a16:creationId xmlns:a16="http://schemas.microsoft.com/office/drawing/2014/main" id="{40F07606-830B-9BE2-D446-1B1D942C225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
        <p:nvSpPr>
          <p:cNvPr id="56" name="Rectangle 55"/>
          <p:cNvSpPr/>
          <p:nvPr/>
        </p:nvSpPr>
        <p:spPr>
          <a:xfrm>
            <a:off x="603547" y="1790664"/>
            <a:ext cx="1466949" cy="954107"/>
          </a:xfrm>
          <a:prstGeom prst="rect">
            <a:avLst/>
          </a:prstGeom>
        </p:spPr>
        <p:txBody>
          <a:bodyPr wrap="square">
            <a:spAutoFit/>
          </a:bodyPr>
          <a:lstStyle/>
          <a:p>
            <a:pPr lvl="0"/>
            <a:r>
              <a:rPr lang="en-GB" sz="1400" dirty="0"/>
              <a:t>Founding of the 1st Life Insurance company</a:t>
            </a:r>
            <a:endParaRPr lang="en-AU" sz="1400" dirty="0"/>
          </a:p>
        </p:txBody>
      </p:sp>
      <p:sp>
        <p:nvSpPr>
          <p:cNvPr id="59" name="Rectangle 58"/>
          <p:cNvSpPr/>
          <p:nvPr/>
        </p:nvSpPr>
        <p:spPr>
          <a:xfrm>
            <a:off x="2745051" y="1773344"/>
            <a:ext cx="1466949" cy="954107"/>
          </a:xfrm>
          <a:prstGeom prst="rect">
            <a:avLst/>
          </a:prstGeom>
        </p:spPr>
        <p:txBody>
          <a:bodyPr wrap="square">
            <a:spAutoFit/>
          </a:bodyPr>
          <a:lstStyle/>
          <a:p>
            <a:pPr lvl="0"/>
            <a:r>
              <a:rPr lang="en-GB" sz="1400" dirty="0"/>
              <a:t>Regulatory Stabilisation via Life Insurance Act</a:t>
            </a:r>
            <a:endParaRPr lang="en-AU" sz="1400" dirty="0"/>
          </a:p>
        </p:txBody>
      </p:sp>
      <p:sp>
        <p:nvSpPr>
          <p:cNvPr id="79" name="Rectangle 78"/>
          <p:cNvSpPr/>
          <p:nvPr/>
        </p:nvSpPr>
        <p:spPr>
          <a:xfrm>
            <a:off x="1658429" y="4645050"/>
            <a:ext cx="1391475" cy="954107"/>
          </a:xfrm>
          <a:prstGeom prst="rect">
            <a:avLst/>
          </a:prstGeom>
        </p:spPr>
        <p:txBody>
          <a:bodyPr wrap="square">
            <a:spAutoFit/>
          </a:bodyPr>
          <a:lstStyle/>
          <a:p>
            <a:pPr lvl="0"/>
            <a:r>
              <a:rPr lang="en-GB" sz="1400" dirty="0"/>
              <a:t>Growth and emergence of more companies</a:t>
            </a:r>
            <a:endParaRPr lang="en-AU" sz="1400" dirty="0"/>
          </a:p>
        </p:txBody>
      </p:sp>
      <p:sp>
        <p:nvSpPr>
          <p:cNvPr id="77" name="Rectangle 76"/>
          <p:cNvSpPr/>
          <p:nvPr/>
        </p:nvSpPr>
        <p:spPr>
          <a:xfrm>
            <a:off x="3478525" y="4645050"/>
            <a:ext cx="2249447" cy="1169551"/>
          </a:xfrm>
          <a:prstGeom prst="rect">
            <a:avLst/>
          </a:prstGeom>
        </p:spPr>
        <p:txBody>
          <a:bodyPr wrap="square">
            <a:spAutoFit/>
          </a:bodyPr>
          <a:lstStyle/>
          <a:p>
            <a:pPr lvl="0"/>
            <a:r>
              <a:rPr lang="en-GB" sz="1400" dirty="0"/>
              <a:t>Increase in awareness surrounding protection for families. </a:t>
            </a:r>
          </a:p>
          <a:p>
            <a:pPr lvl="0"/>
            <a:r>
              <a:rPr lang="en-GB" sz="1400" dirty="0"/>
              <a:t>Birth of Disability Income Products</a:t>
            </a:r>
            <a:endParaRPr lang="en-AU" sz="1400" dirty="0"/>
          </a:p>
        </p:txBody>
      </p:sp>
      <p:sp>
        <p:nvSpPr>
          <p:cNvPr id="75" name="Rectangle 74"/>
          <p:cNvSpPr/>
          <p:nvPr/>
        </p:nvSpPr>
        <p:spPr>
          <a:xfrm>
            <a:off x="5941285" y="4645050"/>
            <a:ext cx="1817713" cy="954107"/>
          </a:xfrm>
          <a:prstGeom prst="rect">
            <a:avLst/>
          </a:prstGeom>
        </p:spPr>
        <p:txBody>
          <a:bodyPr wrap="square">
            <a:spAutoFit/>
          </a:bodyPr>
          <a:lstStyle/>
          <a:p>
            <a:pPr lvl="0"/>
            <a:r>
              <a:rPr lang="en-GB" sz="1400" dirty="0"/>
              <a:t>Superannuation Adoption : Mandatory Super implemented </a:t>
            </a:r>
            <a:endParaRPr lang="en-AU" sz="1400" dirty="0"/>
          </a:p>
        </p:txBody>
      </p:sp>
      <p:grpSp>
        <p:nvGrpSpPr>
          <p:cNvPr id="5" name="1 Grupo"/>
          <p:cNvGrpSpPr/>
          <p:nvPr/>
        </p:nvGrpSpPr>
        <p:grpSpPr>
          <a:xfrm>
            <a:off x="-266700" y="3635779"/>
            <a:ext cx="12630150" cy="85149"/>
            <a:chOff x="158596" y="2597889"/>
            <a:chExt cx="12015233" cy="81000"/>
          </a:xfrm>
        </p:grpSpPr>
        <p:cxnSp>
          <p:nvCxnSpPr>
            <p:cNvPr id="35" name="18 Conector recto"/>
            <p:cNvCxnSpPr>
              <a:cxnSpLocks/>
            </p:cNvCxnSpPr>
            <p:nvPr/>
          </p:nvCxnSpPr>
          <p:spPr>
            <a:xfrm>
              <a:off x="158596" y="2638389"/>
              <a:ext cx="12015233"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6" name="23 Elipse"/>
            <p:cNvSpPr/>
            <p:nvPr/>
          </p:nvSpPr>
          <p:spPr>
            <a:xfrm>
              <a:off x="8595394" y="2597889"/>
              <a:ext cx="81011"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200">
                <a:solidFill>
                  <a:schemeClr val="tx1"/>
                </a:solidFill>
                <a:latin typeface="Trebuchet MS" panose="020B0603020202020204" pitchFamily="34" charset="0"/>
                <a:ea typeface="Segoe UI" panose="020B0502040204020203" pitchFamily="34" charset="0"/>
                <a:cs typeface="Helvetica" panose="020B0604020202020204" pitchFamily="34" charset="0"/>
              </a:endParaRPr>
            </a:p>
          </p:txBody>
        </p:sp>
      </p:grpSp>
      <p:grpSp>
        <p:nvGrpSpPr>
          <p:cNvPr id="7" name="2 Grupo"/>
          <p:cNvGrpSpPr/>
          <p:nvPr/>
        </p:nvGrpSpPr>
        <p:grpSpPr>
          <a:xfrm>
            <a:off x="1076356" y="2784240"/>
            <a:ext cx="141927" cy="965113"/>
            <a:chOff x="1436278" y="1787812"/>
            <a:chExt cx="135019" cy="918087"/>
          </a:xfrm>
        </p:grpSpPr>
        <p:sp>
          <p:nvSpPr>
            <p:cNvPr id="6" name="25 Elipse"/>
            <p:cNvSpPr/>
            <p:nvPr/>
          </p:nvSpPr>
          <p:spPr>
            <a:xfrm>
              <a:off x="1436278" y="2570899"/>
              <a:ext cx="135019" cy="135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9" name="40 Conector recto"/>
            <p:cNvCxnSpPr/>
            <p:nvPr/>
          </p:nvCxnSpPr>
          <p:spPr>
            <a:xfrm flipV="1">
              <a:off x="1503186" y="1857792"/>
              <a:ext cx="5547" cy="71310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41 Elipse"/>
            <p:cNvSpPr/>
            <p:nvPr/>
          </p:nvSpPr>
          <p:spPr>
            <a:xfrm>
              <a:off x="1467943" y="1787812"/>
              <a:ext cx="81011" cy="81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11" name="4 Grupo"/>
          <p:cNvGrpSpPr/>
          <p:nvPr/>
        </p:nvGrpSpPr>
        <p:grpSpPr>
          <a:xfrm>
            <a:off x="2151427" y="3607395"/>
            <a:ext cx="141927" cy="976685"/>
            <a:chOff x="2459025" y="2570898"/>
            <a:chExt cx="135019" cy="929095"/>
          </a:xfrm>
        </p:grpSpPr>
        <p:sp>
          <p:nvSpPr>
            <p:cNvPr id="12" name="26 Elipse"/>
            <p:cNvSpPr/>
            <p:nvPr/>
          </p:nvSpPr>
          <p:spPr>
            <a:xfrm>
              <a:off x="2459025" y="2570898"/>
              <a:ext cx="135019" cy="135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13" name="42 Conector recto"/>
            <p:cNvCxnSpPr/>
            <p:nvPr/>
          </p:nvCxnSpPr>
          <p:spPr>
            <a:xfrm flipV="1">
              <a:off x="2518306" y="270589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48 Elipse"/>
            <p:cNvSpPr/>
            <p:nvPr/>
          </p:nvSpPr>
          <p:spPr>
            <a:xfrm>
              <a:off x="2478571" y="3418993"/>
              <a:ext cx="81011" cy="8100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15" name="6 Grupo"/>
          <p:cNvGrpSpPr/>
          <p:nvPr/>
        </p:nvGrpSpPr>
        <p:grpSpPr>
          <a:xfrm>
            <a:off x="3226498" y="2784240"/>
            <a:ext cx="141927" cy="965113"/>
            <a:chOff x="3481768" y="1787812"/>
            <a:chExt cx="135019" cy="918087"/>
          </a:xfrm>
        </p:grpSpPr>
        <p:sp>
          <p:nvSpPr>
            <p:cNvPr id="16" name="27 Elipse"/>
            <p:cNvSpPr/>
            <p:nvPr/>
          </p:nvSpPr>
          <p:spPr>
            <a:xfrm>
              <a:off x="3481768" y="2570899"/>
              <a:ext cx="135019" cy="135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17" name="43 Conector recto"/>
            <p:cNvCxnSpPr/>
            <p:nvPr/>
          </p:nvCxnSpPr>
          <p:spPr>
            <a:xfrm flipV="1">
              <a:off x="3550652" y="185905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49 Elipse"/>
            <p:cNvSpPr/>
            <p:nvPr/>
          </p:nvSpPr>
          <p:spPr>
            <a:xfrm>
              <a:off x="3516475" y="1787812"/>
              <a:ext cx="81011" cy="81000"/>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19" name="7 Grupo"/>
          <p:cNvGrpSpPr/>
          <p:nvPr/>
        </p:nvGrpSpPr>
        <p:grpSpPr>
          <a:xfrm>
            <a:off x="4301570" y="3607394"/>
            <a:ext cx="141927" cy="976686"/>
            <a:chOff x="4504512" y="2570897"/>
            <a:chExt cx="135019" cy="929096"/>
          </a:xfrm>
        </p:grpSpPr>
        <p:sp>
          <p:nvSpPr>
            <p:cNvPr id="20" name="36 Elipse"/>
            <p:cNvSpPr/>
            <p:nvPr/>
          </p:nvSpPr>
          <p:spPr>
            <a:xfrm>
              <a:off x="4504512" y="2570897"/>
              <a:ext cx="135019" cy="135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21" name="44 Conector recto"/>
            <p:cNvCxnSpPr/>
            <p:nvPr/>
          </p:nvCxnSpPr>
          <p:spPr>
            <a:xfrm flipV="1">
              <a:off x="4571662" y="269912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50 Elipse"/>
            <p:cNvSpPr/>
            <p:nvPr/>
          </p:nvSpPr>
          <p:spPr>
            <a:xfrm>
              <a:off x="4533907" y="3418993"/>
              <a:ext cx="81011" cy="81000"/>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3" name="8 Grupo"/>
          <p:cNvGrpSpPr/>
          <p:nvPr/>
        </p:nvGrpSpPr>
        <p:grpSpPr>
          <a:xfrm>
            <a:off x="5376641" y="2784241"/>
            <a:ext cx="141927" cy="965112"/>
            <a:chOff x="5527256" y="1787812"/>
            <a:chExt cx="135019" cy="918086"/>
          </a:xfrm>
        </p:grpSpPr>
        <p:sp>
          <p:nvSpPr>
            <p:cNvPr id="24" name="37 Elipse"/>
            <p:cNvSpPr/>
            <p:nvPr/>
          </p:nvSpPr>
          <p:spPr>
            <a:xfrm>
              <a:off x="5527256" y="2570898"/>
              <a:ext cx="135019" cy="135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25" name="45 Conector recto"/>
            <p:cNvCxnSpPr/>
            <p:nvPr/>
          </p:nvCxnSpPr>
          <p:spPr>
            <a:xfrm flipV="1">
              <a:off x="5596189" y="1858765"/>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51 Elipse"/>
            <p:cNvSpPr/>
            <p:nvPr/>
          </p:nvSpPr>
          <p:spPr>
            <a:xfrm>
              <a:off x="5562802" y="1787812"/>
              <a:ext cx="81011" cy="8100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7" name="9 Grupo"/>
          <p:cNvGrpSpPr/>
          <p:nvPr/>
        </p:nvGrpSpPr>
        <p:grpSpPr>
          <a:xfrm>
            <a:off x="6451714" y="3607395"/>
            <a:ext cx="141927" cy="965064"/>
            <a:chOff x="6550000" y="2570894"/>
            <a:chExt cx="135019" cy="918039"/>
          </a:xfrm>
        </p:grpSpPr>
        <p:sp>
          <p:nvSpPr>
            <p:cNvPr id="28" name="38 Elipse"/>
            <p:cNvSpPr/>
            <p:nvPr/>
          </p:nvSpPr>
          <p:spPr>
            <a:xfrm>
              <a:off x="6550000" y="2570894"/>
              <a:ext cx="135019" cy="135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29" name="46 Conector recto"/>
            <p:cNvCxnSpPr/>
            <p:nvPr/>
          </p:nvCxnSpPr>
          <p:spPr>
            <a:xfrm flipV="1">
              <a:off x="6614592" y="2699128"/>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52 Elipse"/>
            <p:cNvSpPr/>
            <p:nvPr/>
          </p:nvSpPr>
          <p:spPr>
            <a:xfrm>
              <a:off x="6579600" y="3407933"/>
              <a:ext cx="81011" cy="8100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1" name="10 Grupo"/>
          <p:cNvGrpSpPr/>
          <p:nvPr/>
        </p:nvGrpSpPr>
        <p:grpSpPr>
          <a:xfrm>
            <a:off x="7541803" y="2784241"/>
            <a:ext cx="141927" cy="965112"/>
            <a:chOff x="7587030" y="1787812"/>
            <a:chExt cx="135019" cy="918086"/>
          </a:xfrm>
        </p:grpSpPr>
        <p:sp>
          <p:nvSpPr>
            <p:cNvPr id="32" name="39 Elipse"/>
            <p:cNvSpPr/>
            <p:nvPr/>
          </p:nvSpPr>
          <p:spPr>
            <a:xfrm>
              <a:off x="7587030" y="2570898"/>
              <a:ext cx="135019" cy="135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33" name="47 Conector recto"/>
            <p:cNvCxnSpPr/>
            <p:nvPr/>
          </p:nvCxnSpPr>
          <p:spPr>
            <a:xfrm flipV="1">
              <a:off x="7648800" y="1858765"/>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53 Elipse"/>
            <p:cNvSpPr/>
            <p:nvPr/>
          </p:nvSpPr>
          <p:spPr>
            <a:xfrm>
              <a:off x="7617376" y="1787812"/>
              <a:ext cx="81011" cy="810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sp>
        <p:nvSpPr>
          <p:cNvPr id="82" name="TextBox 81"/>
          <p:cNvSpPr txBox="1"/>
          <p:nvPr/>
        </p:nvSpPr>
        <p:spPr>
          <a:xfrm>
            <a:off x="706505" y="3859511"/>
            <a:ext cx="792205" cy="400110"/>
          </a:xfrm>
          <a:prstGeom prst="rect">
            <a:avLst/>
          </a:prstGeom>
          <a:noFill/>
        </p:spPr>
        <p:txBody>
          <a:bodyPr wrap="none" rtlCol="0">
            <a:spAutoFit/>
          </a:bodyPr>
          <a:lstStyle/>
          <a:p>
            <a:pPr algn="r"/>
            <a:r>
              <a:rPr lang="en-US" sz="2000" b="1" dirty="0">
                <a:solidFill>
                  <a:schemeClr val="accent1"/>
                </a:solidFill>
              </a:rPr>
              <a:t>1833</a:t>
            </a:r>
          </a:p>
        </p:txBody>
      </p:sp>
      <p:sp>
        <p:nvSpPr>
          <p:cNvPr id="83" name="TextBox 82"/>
          <p:cNvSpPr txBox="1"/>
          <p:nvPr/>
        </p:nvSpPr>
        <p:spPr>
          <a:xfrm>
            <a:off x="2896612" y="3859511"/>
            <a:ext cx="816250" cy="400110"/>
          </a:xfrm>
          <a:prstGeom prst="rect">
            <a:avLst/>
          </a:prstGeom>
          <a:noFill/>
        </p:spPr>
        <p:txBody>
          <a:bodyPr wrap="none" rtlCol="0">
            <a:spAutoFit/>
          </a:bodyPr>
          <a:lstStyle/>
          <a:p>
            <a:pPr algn="r"/>
            <a:r>
              <a:rPr lang="en-US" sz="2000" b="1" dirty="0">
                <a:solidFill>
                  <a:schemeClr val="accent1"/>
                </a:solidFill>
              </a:rPr>
              <a:t>1945</a:t>
            </a:r>
          </a:p>
        </p:txBody>
      </p:sp>
      <p:sp>
        <p:nvSpPr>
          <p:cNvPr id="84" name="TextBox 83"/>
          <p:cNvSpPr txBox="1"/>
          <p:nvPr/>
        </p:nvSpPr>
        <p:spPr>
          <a:xfrm>
            <a:off x="4971147" y="3859511"/>
            <a:ext cx="970138" cy="400110"/>
          </a:xfrm>
          <a:prstGeom prst="rect">
            <a:avLst/>
          </a:prstGeom>
          <a:noFill/>
        </p:spPr>
        <p:txBody>
          <a:bodyPr wrap="none" rtlCol="0">
            <a:spAutoFit/>
          </a:bodyPr>
          <a:lstStyle/>
          <a:p>
            <a:pPr algn="r"/>
            <a:r>
              <a:rPr lang="en-US" sz="2000" b="1" dirty="0">
                <a:solidFill>
                  <a:schemeClr val="accent1"/>
                </a:solidFill>
              </a:rPr>
              <a:t>1960s</a:t>
            </a:r>
          </a:p>
        </p:txBody>
      </p:sp>
      <p:sp>
        <p:nvSpPr>
          <p:cNvPr id="85" name="TextBox 84"/>
          <p:cNvSpPr txBox="1"/>
          <p:nvPr/>
        </p:nvSpPr>
        <p:spPr>
          <a:xfrm>
            <a:off x="7131211" y="3859511"/>
            <a:ext cx="970138" cy="400110"/>
          </a:xfrm>
          <a:prstGeom prst="rect">
            <a:avLst/>
          </a:prstGeom>
          <a:noFill/>
        </p:spPr>
        <p:txBody>
          <a:bodyPr wrap="none" rtlCol="0">
            <a:spAutoFit/>
          </a:bodyPr>
          <a:lstStyle/>
          <a:p>
            <a:pPr algn="r"/>
            <a:r>
              <a:rPr lang="en-US" sz="2000" b="1" dirty="0">
                <a:solidFill>
                  <a:schemeClr val="accent1"/>
                </a:solidFill>
              </a:rPr>
              <a:t>1990s</a:t>
            </a:r>
          </a:p>
        </p:txBody>
      </p:sp>
      <p:sp>
        <p:nvSpPr>
          <p:cNvPr id="86" name="TextBox 85"/>
          <p:cNvSpPr txBox="1"/>
          <p:nvPr/>
        </p:nvSpPr>
        <p:spPr>
          <a:xfrm>
            <a:off x="1809366" y="2906625"/>
            <a:ext cx="997990" cy="707886"/>
          </a:xfrm>
          <a:prstGeom prst="rect">
            <a:avLst/>
          </a:prstGeom>
          <a:noFill/>
        </p:spPr>
        <p:txBody>
          <a:bodyPr wrap="square" rtlCol="0">
            <a:spAutoFit/>
          </a:bodyPr>
          <a:lstStyle/>
          <a:p>
            <a:r>
              <a:rPr lang="en-US" sz="2000" b="1" dirty="0">
                <a:solidFill>
                  <a:schemeClr val="accent1"/>
                </a:solidFill>
              </a:rPr>
              <a:t>Late</a:t>
            </a:r>
          </a:p>
          <a:p>
            <a:r>
              <a:rPr lang="en-US" sz="2000" b="1" dirty="0">
                <a:solidFill>
                  <a:schemeClr val="accent1"/>
                </a:solidFill>
              </a:rPr>
              <a:t>1800s</a:t>
            </a:r>
          </a:p>
        </p:txBody>
      </p:sp>
      <p:sp>
        <p:nvSpPr>
          <p:cNvPr id="87" name="TextBox 86"/>
          <p:cNvSpPr txBox="1"/>
          <p:nvPr/>
        </p:nvSpPr>
        <p:spPr>
          <a:xfrm>
            <a:off x="4025244" y="2899470"/>
            <a:ext cx="932307" cy="707886"/>
          </a:xfrm>
          <a:prstGeom prst="rect">
            <a:avLst/>
          </a:prstGeom>
          <a:noFill/>
        </p:spPr>
        <p:txBody>
          <a:bodyPr wrap="none" rtlCol="0">
            <a:spAutoFit/>
          </a:bodyPr>
          <a:lstStyle/>
          <a:p>
            <a:r>
              <a:rPr lang="en-US" sz="2000" b="1" dirty="0">
                <a:solidFill>
                  <a:schemeClr val="accent1"/>
                </a:solidFill>
              </a:rPr>
              <a:t>Post </a:t>
            </a:r>
          </a:p>
          <a:p>
            <a:r>
              <a:rPr lang="en-US" sz="2000" b="1" dirty="0">
                <a:solidFill>
                  <a:schemeClr val="accent1"/>
                </a:solidFill>
              </a:rPr>
              <a:t>WW2</a:t>
            </a:r>
          </a:p>
        </p:txBody>
      </p:sp>
      <p:sp>
        <p:nvSpPr>
          <p:cNvPr id="88" name="TextBox 87"/>
          <p:cNvSpPr txBox="1"/>
          <p:nvPr/>
        </p:nvSpPr>
        <p:spPr>
          <a:xfrm>
            <a:off x="6188760" y="3108699"/>
            <a:ext cx="811441" cy="400110"/>
          </a:xfrm>
          <a:prstGeom prst="rect">
            <a:avLst/>
          </a:prstGeom>
          <a:noFill/>
        </p:spPr>
        <p:txBody>
          <a:bodyPr wrap="none" rtlCol="0">
            <a:spAutoFit/>
          </a:bodyPr>
          <a:lstStyle/>
          <a:p>
            <a:r>
              <a:rPr lang="en-US" sz="2000" b="1" dirty="0">
                <a:solidFill>
                  <a:schemeClr val="accent1"/>
                </a:solidFill>
              </a:rPr>
              <a:t>1986</a:t>
            </a:r>
          </a:p>
        </p:txBody>
      </p:sp>
      <p:sp>
        <p:nvSpPr>
          <p:cNvPr id="38" name="Rectangle 37">
            <a:extLst>
              <a:ext uri="{FF2B5EF4-FFF2-40B4-BE49-F238E27FC236}">
                <a16:creationId xmlns:a16="http://schemas.microsoft.com/office/drawing/2014/main" id="{18B103BE-FD3C-01C7-C41F-F4532B3AF2B9}"/>
              </a:ext>
            </a:extLst>
          </p:cNvPr>
          <p:cNvSpPr/>
          <p:nvPr/>
        </p:nvSpPr>
        <p:spPr>
          <a:xfrm>
            <a:off x="4886555" y="1994085"/>
            <a:ext cx="1466949" cy="738664"/>
          </a:xfrm>
          <a:prstGeom prst="rect">
            <a:avLst/>
          </a:prstGeom>
        </p:spPr>
        <p:txBody>
          <a:bodyPr wrap="square">
            <a:spAutoFit/>
          </a:bodyPr>
          <a:lstStyle/>
          <a:p>
            <a:pPr lvl="0"/>
            <a:r>
              <a:rPr lang="en-GB" sz="1400" dirty="0"/>
              <a:t>The Rise of Whole of Life Insurance</a:t>
            </a:r>
            <a:endParaRPr lang="en-AU" sz="1400" dirty="0"/>
          </a:p>
        </p:txBody>
      </p:sp>
      <p:sp>
        <p:nvSpPr>
          <p:cNvPr id="39" name="Rectangle 38">
            <a:extLst>
              <a:ext uri="{FF2B5EF4-FFF2-40B4-BE49-F238E27FC236}">
                <a16:creationId xmlns:a16="http://schemas.microsoft.com/office/drawing/2014/main" id="{8E06FD7A-7DA1-8B9D-8BD7-8FDC9C7BC7F6}"/>
              </a:ext>
            </a:extLst>
          </p:cNvPr>
          <p:cNvSpPr/>
          <p:nvPr/>
        </p:nvSpPr>
        <p:spPr>
          <a:xfrm>
            <a:off x="7131211" y="1966053"/>
            <a:ext cx="1466949" cy="738664"/>
          </a:xfrm>
          <a:prstGeom prst="rect">
            <a:avLst/>
          </a:prstGeom>
        </p:spPr>
        <p:txBody>
          <a:bodyPr wrap="square">
            <a:spAutoFit/>
          </a:bodyPr>
          <a:lstStyle/>
          <a:p>
            <a:pPr lvl="0"/>
            <a:r>
              <a:rPr lang="en-GB" sz="1400" dirty="0"/>
              <a:t>Income Protection Popularity</a:t>
            </a:r>
            <a:endParaRPr lang="en-AU" sz="1400" dirty="0"/>
          </a:p>
        </p:txBody>
      </p:sp>
      <p:sp>
        <p:nvSpPr>
          <p:cNvPr id="196" name="26 Elipse">
            <a:extLst>
              <a:ext uri="{FF2B5EF4-FFF2-40B4-BE49-F238E27FC236}">
                <a16:creationId xmlns:a16="http://schemas.microsoft.com/office/drawing/2014/main" id="{8251F347-51EA-8746-8B72-8152397F9DEA}"/>
              </a:ext>
            </a:extLst>
          </p:cNvPr>
          <p:cNvSpPr/>
          <p:nvPr/>
        </p:nvSpPr>
        <p:spPr>
          <a:xfrm>
            <a:off x="8593048" y="3607395"/>
            <a:ext cx="141927" cy="141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197" name="42 Conector recto">
            <a:extLst>
              <a:ext uri="{FF2B5EF4-FFF2-40B4-BE49-F238E27FC236}">
                <a16:creationId xmlns:a16="http://schemas.microsoft.com/office/drawing/2014/main" id="{82F76558-5B27-8881-88A9-CFBF9D47F693}"/>
              </a:ext>
            </a:extLst>
          </p:cNvPr>
          <p:cNvCxnSpPr/>
          <p:nvPr/>
        </p:nvCxnSpPr>
        <p:spPr>
          <a:xfrm flipV="1">
            <a:off x="8655362" y="3749311"/>
            <a:ext cx="5831" cy="74963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8" name="48 Elipse">
            <a:extLst>
              <a:ext uri="{FF2B5EF4-FFF2-40B4-BE49-F238E27FC236}">
                <a16:creationId xmlns:a16="http://schemas.microsoft.com/office/drawing/2014/main" id="{6874809E-3CE2-A864-5198-48D69FB1BB5E}"/>
              </a:ext>
            </a:extLst>
          </p:cNvPr>
          <p:cNvSpPr/>
          <p:nvPr/>
        </p:nvSpPr>
        <p:spPr>
          <a:xfrm>
            <a:off x="8613594" y="4498931"/>
            <a:ext cx="85156" cy="85149"/>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127" name="27 Elipse">
            <a:extLst>
              <a:ext uri="{FF2B5EF4-FFF2-40B4-BE49-F238E27FC236}">
                <a16:creationId xmlns:a16="http://schemas.microsoft.com/office/drawing/2014/main" id="{643BA6B9-375E-6C3C-146F-5FC3C04B578F}"/>
              </a:ext>
            </a:extLst>
          </p:cNvPr>
          <p:cNvSpPr/>
          <p:nvPr/>
        </p:nvSpPr>
        <p:spPr>
          <a:xfrm>
            <a:off x="9668119" y="3607438"/>
            <a:ext cx="141927" cy="1419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192" name="43 Conector recto">
            <a:extLst>
              <a:ext uri="{FF2B5EF4-FFF2-40B4-BE49-F238E27FC236}">
                <a16:creationId xmlns:a16="http://schemas.microsoft.com/office/drawing/2014/main" id="{75BC1639-A3C4-38F4-5E7A-77F2EABB43EF}"/>
              </a:ext>
            </a:extLst>
          </p:cNvPr>
          <p:cNvCxnSpPr/>
          <p:nvPr/>
        </p:nvCxnSpPr>
        <p:spPr>
          <a:xfrm flipV="1">
            <a:off x="9740527" y="2859136"/>
            <a:ext cx="5831" cy="74963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3" name="49 Elipse">
            <a:extLst>
              <a:ext uri="{FF2B5EF4-FFF2-40B4-BE49-F238E27FC236}">
                <a16:creationId xmlns:a16="http://schemas.microsoft.com/office/drawing/2014/main" id="{6E95C2C1-C128-54FC-EF1B-AA43509A9871}"/>
              </a:ext>
            </a:extLst>
          </p:cNvPr>
          <p:cNvSpPr/>
          <p:nvPr/>
        </p:nvSpPr>
        <p:spPr>
          <a:xfrm>
            <a:off x="9704602" y="2784240"/>
            <a:ext cx="85156" cy="85149"/>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124" name="36 Elipse">
            <a:extLst>
              <a:ext uri="{FF2B5EF4-FFF2-40B4-BE49-F238E27FC236}">
                <a16:creationId xmlns:a16="http://schemas.microsoft.com/office/drawing/2014/main" id="{40D82937-DFFF-87CD-BB8E-CE69687504A5}"/>
              </a:ext>
            </a:extLst>
          </p:cNvPr>
          <p:cNvSpPr/>
          <p:nvPr/>
        </p:nvSpPr>
        <p:spPr>
          <a:xfrm>
            <a:off x="10743191" y="3607394"/>
            <a:ext cx="141927" cy="1419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125" name="44 Conector recto">
            <a:extLst>
              <a:ext uri="{FF2B5EF4-FFF2-40B4-BE49-F238E27FC236}">
                <a16:creationId xmlns:a16="http://schemas.microsoft.com/office/drawing/2014/main" id="{C1ECA55B-E7E6-4CA4-6AA9-3C8DC557109C}"/>
              </a:ext>
            </a:extLst>
          </p:cNvPr>
          <p:cNvCxnSpPr/>
          <p:nvPr/>
        </p:nvCxnSpPr>
        <p:spPr>
          <a:xfrm flipV="1">
            <a:off x="10813777" y="3742194"/>
            <a:ext cx="5831" cy="74963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6" name="50 Elipse">
            <a:extLst>
              <a:ext uri="{FF2B5EF4-FFF2-40B4-BE49-F238E27FC236}">
                <a16:creationId xmlns:a16="http://schemas.microsoft.com/office/drawing/2014/main" id="{47D32494-9D16-BF13-68D4-BBD58F692215}"/>
              </a:ext>
            </a:extLst>
          </p:cNvPr>
          <p:cNvSpPr/>
          <p:nvPr/>
        </p:nvSpPr>
        <p:spPr>
          <a:xfrm>
            <a:off x="10774090" y="4498931"/>
            <a:ext cx="85156" cy="85149"/>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sp>
        <p:nvSpPr>
          <p:cNvPr id="208" name="TextBox 207">
            <a:extLst>
              <a:ext uri="{FF2B5EF4-FFF2-40B4-BE49-F238E27FC236}">
                <a16:creationId xmlns:a16="http://schemas.microsoft.com/office/drawing/2014/main" id="{1F51085F-B385-6251-27EF-F840DE7DE6B5}"/>
              </a:ext>
            </a:extLst>
          </p:cNvPr>
          <p:cNvSpPr txBox="1"/>
          <p:nvPr/>
        </p:nvSpPr>
        <p:spPr>
          <a:xfrm>
            <a:off x="9249851" y="3855846"/>
            <a:ext cx="975267" cy="400110"/>
          </a:xfrm>
          <a:prstGeom prst="rect">
            <a:avLst/>
          </a:prstGeom>
          <a:noFill/>
        </p:spPr>
        <p:txBody>
          <a:bodyPr wrap="none" rtlCol="0">
            <a:spAutoFit/>
          </a:bodyPr>
          <a:lstStyle/>
          <a:p>
            <a:pPr algn="r"/>
            <a:r>
              <a:rPr lang="en-US" sz="2000" b="1" dirty="0">
                <a:solidFill>
                  <a:schemeClr val="accent1"/>
                </a:solidFill>
              </a:rPr>
              <a:t>2010s</a:t>
            </a:r>
          </a:p>
        </p:txBody>
      </p:sp>
      <p:sp>
        <p:nvSpPr>
          <p:cNvPr id="209" name="TextBox 208">
            <a:extLst>
              <a:ext uri="{FF2B5EF4-FFF2-40B4-BE49-F238E27FC236}">
                <a16:creationId xmlns:a16="http://schemas.microsoft.com/office/drawing/2014/main" id="{B2664867-604C-1FDF-DA2E-18345977016F}"/>
              </a:ext>
            </a:extLst>
          </p:cNvPr>
          <p:cNvSpPr txBox="1"/>
          <p:nvPr/>
        </p:nvSpPr>
        <p:spPr>
          <a:xfrm>
            <a:off x="8134057" y="3103487"/>
            <a:ext cx="1059907" cy="400110"/>
          </a:xfrm>
          <a:prstGeom prst="rect">
            <a:avLst/>
          </a:prstGeom>
          <a:noFill/>
        </p:spPr>
        <p:txBody>
          <a:bodyPr wrap="none" rtlCol="0">
            <a:spAutoFit/>
          </a:bodyPr>
          <a:lstStyle/>
          <a:p>
            <a:pPr algn="r"/>
            <a:r>
              <a:rPr lang="en-US" sz="2000" b="1" dirty="0">
                <a:solidFill>
                  <a:schemeClr val="accent1"/>
                </a:solidFill>
              </a:rPr>
              <a:t>2000s</a:t>
            </a:r>
          </a:p>
        </p:txBody>
      </p:sp>
      <p:sp>
        <p:nvSpPr>
          <p:cNvPr id="210" name="TextBox 209">
            <a:extLst>
              <a:ext uri="{FF2B5EF4-FFF2-40B4-BE49-F238E27FC236}">
                <a16:creationId xmlns:a16="http://schemas.microsoft.com/office/drawing/2014/main" id="{DAD8C502-F1BD-DF1D-39CB-73C506B46F0B}"/>
              </a:ext>
            </a:extLst>
          </p:cNvPr>
          <p:cNvSpPr txBox="1"/>
          <p:nvPr/>
        </p:nvSpPr>
        <p:spPr>
          <a:xfrm>
            <a:off x="10111798" y="3022578"/>
            <a:ext cx="1280223" cy="584775"/>
          </a:xfrm>
          <a:prstGeom prst="rect">
            <a:avLst/>
          </a:prstGeom>
          <a:noFill/>
        </p:spPr>
        <p:txBody>
          <a:bodyPr wrap="square" rtlCol="0">
            <a:spAutoFit/>
          </a:bodyPr>
          <a:lstStyle/>
          <a:p>
            <a:pPr algn="r"/>
            <a:r>
              <a:rPr lang="en-US" sz="3200" b="1" dirty="0">
                <a:solidFill>
                  <a:schemeClr val="accent1"/>
                </a:solidFill>
              </a:rPr>
              <a:t>2025</a:t>
            </a:r>
          </a:p>
        </p:txBody>
      </p:sp>
      <p:sp>
        <p:nvSpPr>
          <p:cNvPr id="211" name="Rectangle 210">
            <a:extLst>
              <a:ext uri="{FF2B5EF4-FFF2-40B4-BE49-F238E27FC236}">
                <a16:creationId xmlns:a16="http://schemas.microsoft.com/office/drawing/2014/main" id="{88EBCB68-2E98-2F2E-C149-F7E099807661}"/>
              </a:ext>
            </a:extLst>
          </p:cNvPr>
          <p:cNvSpPr/>
          <p:nvPr/>
        </p:nvSpPr>
        <p:spPr>
          <a:xfrm>
            <a:off x="8022730" y="4645050"/>
            <a:ext cx="1265264" cy="523220"/>
          </a:xfrm>
          <a:prstGeom prst="rect">
            <a:avLst/>
          </a:prstGeom>
        </p:spPr>
        <p:txBody>
          <a:bodyPr wrap="square">
            <a:spAutoFit/>
          </a:bodyPr>
          <a:lstStyle/>
          <a:p>
            <a:pPr lvl="0"/>
            <a:r>
              <a:rPr lang="en-GB" sz="1400" dirty="0"/>
              <a:t>Trauma and Flexibility</a:t>
            </a:r>
            <a:endParaRPr lang="en-AU" sz="1400" dirty="0"/>
          </a:p>
        </p:txBody>
      </p:sp>
      <p:sp>
        <p:nvSpPr>
          <p:cNvPr id="212" name="Rectangle 211">
            <a:extLst>
              <a:ext uri="{FF2B5EF4-FFF2-40B4-BE49-F238E27FC236}">
                <a16:creationId xmlns:a16="http://schemas.microsoft.com/office/drawing/2014/main" id="{BD81622E-E5A7-FE93-12A9-B6FD471C8A54}"/>
              </a:ext>
            </a:extLst>
          </p:cNvPr>
          <p:cNvSpPr/>
          <p:nvPr/>
        </p:nvSpPr>
        <p:spPr>
          <a:xfrm>
            <a:off x="9056283" y="2207774"/>
            <a:ext cx="1466949" cy="523220"/>
          </a:xfrm>
          <a:prstGeom prst="rect">
            <a:avLst/>
          </a:prstGeom>
        </p:spPr>
        <p:txBody>
          <a:bodyPr wrap="square">
            <a:spAutoFit/>
          </a:bodyPr>
          <a:lstStyle/>
          <a:p>
            <a:pPr lvl="0"/>
            <a:r>
              <a:rPr lang="en-GB" sz="1400" dirty="0"/>
              <a:t>Digitisation of Life Insurance</a:t>
            </a:r>
            <a:endParaRPr lang="en-AU" sz="1400" dirty="0"/>
          </a:p>
        </p:txBody>
      </p:sp>
      <p:sp>
        <p:nvSpPr>
          <p:cNvPr id="213" name="Rectangle: Rounded Corners 212">
            <a:extLst>
              <a:ext uri="{FF2B5EF4-FFF2-40B4-BE49-F238E27FC236}">
                <a16:creationId xmlns:a16="http://schemas.microsoft.com/office/drawing/2014/main" id="{A60F65CC-23ED-28F1-76D2-E33AC537DF1A}"/>
              </a:ext>
            </a:extLst>
          </p:cNvPr>
          <p:cNvSpPr/>
          <p:nvPr/>
        </p:nvSpPr>
        <p:spPr>
          <a:xfrm>
            <a:off x="9824772" y="4670215"/>
            <a:ext cx="2115767" cy="646986"/>
          </a:xfrm>
          <a:prstGeom prst="roundRect">
            <a:avLst/>
          </a:prstGeom>
          <a:solidFill>
            <a:srgbClr val="2156FF"/>
          </a:solidFill>
          <a:ln w="38100">
            <a:solidFill>
              <a:srgbClr val="2156FF"/>
            </a:solidFill>
          </a:ln>
        </p:spPr>
        <p:txBody>
          <a:bodyPr wrap="square">
            <a:spAutoFit/>
          </a:bodyPr>
          <a:lstStyle/>
          <a:p>
            <a:pPr lvl="0"/>
            <a:r>
              <a:rPr lang="en-US" sz="1600" b="1" dirty="0">
                <a:solidFill>
                  <a:schemeClr val="bg1"/>
                </a:solidFill>
              </a:rPr>
              <a:t>Time for Product Innovation?</a:t>
            </a:r>
            <a:endParaRPr lang="en-AU" sz="1600" dirty="0">
              <a:solidFill>
                <a:schemeClr val="bg1"/>
              </a:solidFill>
            </a:endParaRPr>
          </a:p>
        </p:txBody>
      </p:sp>
    </p:spTree>
    <p:extLst>
      <p:ext uri="{BB962C8B-B14F-4D97-AF65-F5344CB8AC3E}">
        <p14:creationId xmlns:p14="http://schemas.microsoft.com/office/powerpoint/2010/main" val="169782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2B7EB-C0B0-E023-ADE7-EC3468B07B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C06DE-A431-9823-C92A-198ADFBDBAF6}"/>
              </a:ext>
            </a:extLst>
          </p:cNvPr>
          <p:cNvSpPr>
            <a:spLocks noGrp="1"/>
          </p:cNvSpPr>
          <p:nvPr>
            <p:ph type="title"/>
          </p:nvPr>
        </p:nvSpPr>
        <p:spPr/>
        <p:txBody>
          <a:bodyPr/>
          <a:lstStyle/>
          <a:p>
            <a:r>
              <a:rPr lang="en-US" b="1"/>
              <a:t>Global Trends</a:t>
            </a:r>
          </a:p>
        </p:txBody>
      </p:sp>
      <p:sp>
        <p:nvSpPr>
          <p:cNvPr id="3" name="Text Placeholder 2">
            <a:extLst>
              <a:ext uri="{FF2B5EF4-FFF2-40B4-BE49-F238E27FC236}">
                <a16:creationId xmlns:a16="http://schemas.microsoft.com/office/drawing/2014/main" id="{0729C402-F8CC-36DF-679D-768153645237}"/>
              </a:ext>
            </a:extLst>
          </p:cNvPr>
          <p:cNvSpPr>
            <a:spLocks noGrp="1"/>
          </p:cNvSpPr>
          <p:nvPr>
            <p:ph type="body" sz="quarter" idx="10"/>
          </p:nvPr>
        </p:nvSpPr>
        <p:spPr/>
        <p:txBody>
          <a:bodyPr/>
          <a:lstStyle/>
          <a:p>
            <a:r>
              <a:rPr lang="en-US"/>
              <a:t>02</a:t>
            </a:r>
          </a:p>
        </p:txBody>
      </p:sp>
      <p:sp>
        <p:nvSpPr>
          <p:cNvPr id="4" name="Footer Placeholder 4">
            <a:extLst>
              <a:ext uri="{FF2B5EF4-FFF2-40B4-BE49-F238E27FC236}">
                <a16:creationId xmlns:a16="http://schemas.microsoft.com/office/drawing/2014/main" id="{45E17BB2-DF78-7AE0-D997-519C40F65BAB}"/>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16826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9C842-A661-3800-1581-9CDAF1BCF0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11E63E-4FD3-CD9A-95AB-3CE01F281430}"/>
              </a:ext>
            </a:extLst>
          </p:cNvPr>
          <p:cNvSpPr>
            <a:spLocks noGrp="1"/>
          </p:cNvSpPr>
          <p:nvPr>
            <p:ph type="title"/>
          </p:nvPr>
        </p:nvSpPr>
        <p:spPr/>
        <p:txBody>
          <a:bodyPr/>
          <a:lstStyle/>
          <a:p>
            <a:r>
              <a:rPr lang="en-US" b="1" dirty="0"/>
              <a:t>Digital Transformation</a:t>
            </a:r>
          </a:p>
        </p:txBody>
      </p:sp>
      <p:sp>
        <p:nvSpPr>
          <p:cNvPr id="4" name="Content Placeholder 3">
            <a:extLst>
              <a:ext uri="{FF2B5EF4-FFF2-40B4-BE49-F238E27FC236}">
                <a16:creationId xmlns:a16="http://schemas.microsoft.com/office/drawing/2014/main" id="{1C658627-49C2-6615-9F0A-088FE1050728}"/>
              </a:ext>
            </a:extLst>
          </p:cNvPr>
          <p:cNvSpPr>
            <a:spLocks noGrp="1"/>
          </p:cNvSpPr>
          <p:nvPr>
            <p:ph idx="1"/>
          </p:nvPr>
        </p:nvSpPr>
        <p:spPr>
          <a:xfrm>
            <a:off x="330065" y="906082"/>
            <a:ext cx="5171575" cy="4938369"/>
          </a:xfrm>
        </p:spPr>
        <p:txBody>
          <a:bodyPr/>
          <a:lstStyle/>
          <a:p>
            <a:pPr marL="4445" lvl="1"/>
            <a:r>
              <a:rPr lang="en-US" sz="1600" dirty="0"/>
              <a:t>The Life insurance Industry is undergoing a major transformation when it comes to </a:t>
            </a:r>
            <a:r>
              <a:rPr lang="en-GB" sz="1600"/>
              <a:t>digitisation</a:t>
            </a:r>
            <a:r>
              <a:rPr lang="en-US" sz="1600"/>
              <a:t>.</a:t>
            </a:r>
          </a:p>
          <a:p>
            <a:pPr marL="4445" lvl="1"/>
            <a:endParaRPr lang="en-US" sz="1600" dirty="0"/>
          </a:p>
          <a:p>
            <a:pPr marL="4445" lvl="1"/>
            <a:r>
              <a:rPr lang="en-US" sz="1600" dirty="0"/>
              <a:t>Digital transformations have entered the industry in many facets:</a:t>
            </a:r>
          </a:p>
          <a:p>
            <a:pPr marL="4445" lvl="1"/>
            <a:endParaRPr lang="en-US" sz="1600" dirty="0"/>
          </a:p>
          <a:p>
            <a:pPr marL="290195" lvl="1" indent="-285750">
              <a:buChar char="•"/>
            </a:pPr>
            <a:r>
              <a:rPr lang="en-US" sz="1600" dirty="0">
                <a:solidFill>
                  <a:srgbClr val="2156FF"/>
                </a:solidFill>
              </a:rPr>
              <a:t>Underwriting</a:t>
            </a:r>
            <a:r>
              <a:rPr lang="en-US" sz="1600" dirty="0"/>
              <a:t> – Risk Assessment </a:t>
            </a:r>
          </a:p>
          <a:p>
            <a:pPr marL="290195" lvl="1" indent="-285750">
              <a:buChar char="•"/>
            </a:pPr>
            <a:endParaRPr lang="en-US" sz="1600" dirty="0"/>
          </a:p>
          <a:p>
            <a:pPr marL="290195" lvl="1" indent="-285750">
              <a:buChar char="•"/>
            </a:pPr>
            <a:r>
              <a:rPr lang="en-US" sz="1600" dirty="0">
                <a:solidFill>
                  <a:srgbClr val="2156FF"/>
                </a:solidFill>
              </a:rPr>
              <a:t>Pricing</a:t>
            </a:r>
            <a:r>
              <a:rPr lang="en-US" sz="1600" dirty="0"/>
              <a:t> – Advanced Analytics</a:t>
            </a:r>
          </a:p>
          <a:p>
            <a:pPr marL="290195" lvl="1" indent="-285750">
              <a:buChar char="•"/>
            </a:pPr>
            <a:endParaRPr lang="en-US" sz="1600" dirty="0"/>
          </a:p>
          <a:p>
            <a:pPr marL="290195" lvl="1" indent="-285750">
              <a:buChar char="•"/>
            </a:pPr>
            <a:r>
              <a:rPr lang="en-US" sz="1600" dirty="0">
                <a:solidFill>
                  <a:srgbClr val="2156FF"/>
                </a:solidFill>
              </a:rPr>
              <a:t>Product </a:t>
            </a:r>
            <a:r>
              <a:rPr lang="en-GB" sz="1600">
                <a:solidFill>
                  <a:srgbClr val="2156FF"/>
                </a:solidFill>
              </a:rPr>
              <a:t>Customisation</a:t>
            </a:r>
            <a:r>
              <a:rPr lang="en-US" sz="1600" dirty="0">
                <a:solidFill>
                  <a:srgbClr val="2156FF"/>
                </a:solidFill>
              </a:rPr>
              <a:t> </a:t>
            </a:r>
            <a:r>
              <a:rPr lang="en-US" sz="1600" dirty="0"/>
              <a:t>– Additional flexibility of benefits</a:t>
            </a:r>
          </a:p>
          <a:p>
            <a:pPr marL="290195" lvl="1" indent="-285750">
              <a:buChar char="•"/>
            </a:pPr>
            <a:endParaRPr lang="en-US" sz="1600" dirty="0"/>
          </a:p>
          <a:p>
            <a:pPr marL="290195" lvl="1" indent="-285750">
              <a:buChar char="•"/>
            </a:pPr>
            <a:r>
              <a:rPr lang="en-US" sz="1600" dirty="0">
                <a:solidFill>
                  <a:srgbClr val="2156FF"/>
                </a:solidFill>
              </a:rPr>
              <a:t>Distribution</a:t>
            </a:r>
            <a:r>
              <a:rPr lang="en-US" sz="1600" dirty="0"/>
              <a:t> – Micro Insurance </a:t>
            </a:r>
          </a:p>
          <a:p>
            <a:pPr marL="290195" lvl="1" indent="-285750">
              <a:buChar char="•"/>
            </a:pPr>
            <a:endParaRPr lang="en-US" sz="1600" dirty="0"/>
          </a:p>
          <a:p>
            <a:pPr marL="290195" lvl="1" indent="-285750">
              <a:buChar char="•"/>
            </a:pPr>
            <a:r>
              <a:rPr lang="en-US" sz="1600" dirty="0">
                <a:solidFill>
                  <a:srgbClr val="2156FF"/>
                </a:solidFill>
              </a:rPr>
              <a:t>Operational</a:t>
            </a:r>
            <a:r>
              <a:rPr lang="en-US" sz="1600" dirty="0"/>
              <a:t> – Process Automation</a:t>
            </a:r>
          </a:p>
          <a:p>
            <a:pPr marL="290195" lvl="1" indent="-285750">
              <a:buChar char="•"/>
            </a:pPr>
            <a:endParaRPr lang="en-US" sz="1600" dirty="0"/>
          </a:p>
          <a:p>
            <a:pPr marL="290195" lvl="1" indent="-285750">
              <a:buChar char="•"/>
            </a:pPr>
            <a:r>
              <a:rPr lang="en-US" sz="1600" dirty="0">
                <a:solidFill>
                  <a:srgbClr val="2156FF"/>
                </a:solidFill>
              </a:rPr>
              <a:t>Online Apps &amp; UI </a:t>
            </a:r>
            <a:r>
              <a:rPr lang="en-US" sz="1600" dirty="0"/>
              <a:t>– Adapting to modern society</a:t>
            </a:r>
          </a:p>
          <a:p>
            <a:pPr marL="4445" lvl="1"/>
            <a:endParaRPr lang="en-US" dirty="0"/>
          </a:p>
        </p:txBody>
      </p:sp>
      <p:sp>
        <p:nvSpPr>
          <p:cNvPr id="5" name="Slide Number Placeholder 4">
            <a:extLst>
              <a:ext uri="{FF2B5EF4-FFF2-40B4-BE49-F238E27FC236}">
                <a16:creationId xmlns:a16="http://schemas.microsoft.com/office/drawing/2014/main" id="{CDA59E26-BBF2-ABDB-26D7-5C31906EAA42}"/>
              </a:ext>
            </a:extLst>
          </p:cNvPr>
          <p:cNvSpPr>
            <a:spLocks noGrp="1"/>
          </p:cNvSpPr>
          <p:nvPr>
            <p:ph type="sldNum" sz="quarter" idx="12"/>
          </p:nvPr>
        </p:nvSpPr>
        <p:spPr/>
        <p:txBody>
          <a:bodyPr/>
          <a:lstStyle/>
          <a:p>
            <a:fld id="{741AFF56-1126-4107-9C02-BC0EFBF16431}" type="slidenum">
              <a:rPr lang="en-GB" smtClean="0"/>
              <a:pPr/>
              <a:t>7</a:t>
            </a:fld>
            <a:endParaRPr lang="en-GB"/>
          </a:p>
        </p:txBody>
      </p:sp>
      <p:sp>
        <p:nvSpPr>
          <p:cNvPr id="2" name="Footer Placeholder 4">
            <a:extLst>
              <a:ext uri="{FF2B5EF4-FFF2-40B4-BE49-F238E27FC236}">
                <a16:creationId xmlns:a16="http://schemas.microsoft.com/office/drawing/2014/main" id="{78205884-E79F-2B0E-007A-0A568CA238F0}"/>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grpSp>
        <p:nvGrpSpPr>
          <p:cNvPr id="10" name="Group 9">
            <a:extLst>
              <a:ext uri="{FF2B5EF4-FFF2-40B4-BE49-F238E27FC236}">
                <a16:creationId xmlns:a16="http://schemas.microsoft.com/office/drawing/2014/main" id="{E80856B5-2F19-CFAC-AE4C-E4E301AE4ABD}"/>
              </a:ext>
            </a:extLst>
          </p:cNvPr>
          <p:cNvGrpSpPr/>
          <p:nvPr/>
        </p:nvGrpSpPr>
        <p:grpSpPr>
          <a:xfrm>
            <a:off x="6352500" y="0"/>
            <a:ext cx="5839500" cy="6858000"/>
            <a:chOff x="6352500" y="0"/>
            <a:chExt cx="5839500" cy="6858000"/>
          </a:xfrm>
        </p:grpSpPr>
        <p:pic>
          <p:nvPicPr>
            <p:cNvPr id="2050" name="Picture 2" descr="Digital Transformation Isometric Composition | Premium Vector">
              <a:extLst>
                <a:ext uri="{FF2B5EF4-FFF2-40B4-BE49-F238E27FC236}">
                  <a16:creationId xmlns:a16="http://schemas.microsoft.com/office/drawing/2014/main" id="{CD71BF4D-394F-1783-C0F2-79AE80A1AB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18" r="7333"/>
            <a:stretch/>
          </p:blipFill>
          <p:spPr bwMode="auto">
            <a:xfrm>
              <a:off x="6352500" y="0"/>
              <a:ext cx="5839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DE3A006-D3E6-ADC4-3865-626E3313E1BA}"/>
                </a:ext>
              </a:extLst>
            </p:cNvPr>
            <p:cNvSpPr/>
            <p:nvPr/>
          </p:nvSpPr>
          <p:spPr>
            <a:xfrm>
              <a:off x="7101840" y="6033238"/>
              <a:ext cx="4526280" cy="689404"/>
            </a:xfrm>
            <a:prstGeom prst="rect">
              <a:avLst/>
            </a:prstGeom>
            <a:solidFill>
              <a:srgbClr val="4978FC"/>
            </a:solidFill>
            <a:ln>
              <a:solidFill>
                <a:srgbClr val="4978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929311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1ADAE-6A77-FA7A-FF53-694A0BF7D5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D85355-F2A7-9EC2-016C-145694D4708F}"/>
              </a:ext>
            </a:extLst>
          </p:cNvPr>
          <p:cNvSpPr>
            <a:spLocks noGrp="1"/>
          </p:cNvSpPr>
          <p:nvPr>
            <p:ph type="title"/>
          </p:nvPr>
        </p:nvSpPr>
        <p:spPr>
          <a:xfrm>
            <a:off x="348364" y="306091"/>
            <a:ext cx="5403810" cy="1232435"/>
          </a:xfrm>
        </p:spPr>
        <p:txBody>
          <a:bodyPr/>
          <a:lstStyle/>
          <a:p>
            <a:r>
              <a:rPr lang="en-US" b="1" dirty="0"/>
              <a:t>Product Demand Shifts</a:t>
            </a:r>
          </a:p>
        </p:txBody>
      </p:sp>
      <p:sp>
        <p:nvSpPr>
          <p:cNvPr id="4" name="Content Placeholder 3">
            <a:extLst>
              <a:ext uri="{FF2B5EF4-FFF2-40B4-BE49-F238E27FC236}">
                <a16:creationId xmlns:a16="http://schemas.microsoft.com/office/drawing/2014/main" id="{17D2915E-26E1-377F-802F-E3730717535F}"/>
              </a:ext>
            </a:extLst>
          </p:cNvPr>
          <p:cNvSpPr>
            <a:spLocks noGrp="1"/>
          </p:cNvSpPr>
          <p:nvPr>
            <p:ph idx="1"/>
          </p:nvPr>
        </p:nvSpPr>
        <p:spPr>
          <a:xfrm>
            <a:off x="348364" y="835413"/>
            <a:ext cx="10666940" cy="927342"/>
          </a:xfrm>
        </p:spPr>
        <p:txBody>
          <a:bodyPr/>
          <a:lstStyle/>
          <a:p>
            <a:pPr marL="4445" lvl="1">
              <a:spcAft>
                <a:spcPts val="600"/>
              </a:spcAft>
            </a:pPr>
            <a:r>
              <a:rPr lang="en-US" sz="1600" dirty="0"/>
              <a:t>Demand for the traditional benefits of life insurance has shifted over time due to financial circumstances, cultural and technological differences. </a:t>
            </a:r>
          </a:p>
          <a:p>
            <a:pPr marL="4445" lvl="1">
              <a:spcAft>
                <a:spcPts val="600"/>
              </a:spcAft>
            </a:pPr>
            <a:r>
              <a:rPr lang="en-US" sz="1600" dirty="0"/>
              <a:t>Gen Z consumers do not value traditional benefits the same way Boomers do. </a:t>
            </a:r>
          </a:p>
          <a:p>
            <a:pPr marL="4445" lvl="1"/>
            <a:endParaRPr lang="en-US" dirty="0"/>
          </a:p>
          <a:p>
            <a:pPr marL="4445" lvl="1"/>
            <a:endParaRPr lang="en-US" dirty="0"/>
          </a:p>
          <a:p>
            <a:pPr marL="4445" lvl="1"/>
            <a:endParaRPr lang="en-US" sz="1600" dirty="0"/>
          </a:p>
          <a:p>
            <a:pPr marL="4445" lvl="1"/>
            <a:endParaRPr lang="en-US" sz="1200" dirty="0"/>
          </a:p>
        </p:txBody>
      </p:sp>
      <p:sp>
        <p:nvSpPr>
          <p:cNvPr id="5" name="Slide Number Placeholder 4">
            <a:extLst>
              <a:ext uri="{FF2B5EF4-FFF2-40B4-BE49-F238E27FC236}">
                <a16:creationId xmlns:a16="http://schemas.microsoft.com/office/drawing/2014/main" id="{86BBA8B8-88E8-38CF-BC4F-F994CC7F2F48}"/>
              </a:ext>
            </a:extLst>
          </p:cNvPr>
          <p:cNvSpPr>
            <a:spLocks noGrp="1"/>
          </p:cNvSpPr>
          <p:nvPr>
            <p:ph type="sldNum" sz="quarter" idx="12"/>
          </p:nvPr>
        </p:nvSpPr>
        <p:spPr/>
        <p:txBody>
          <a:bodyPr/>
          <a:lstStyle/>
          <a:p>
            <a:fld id="{741AFF56-1126-4107-9C02-BC0EFBF16431}" type="slidenum">
              <a:rPr lang="en-GB" smtClean="0"/>
              <a:pPr/>
              <a:t>8</a:t>
            </a:fld>
            <a:endParaRPr lang="en-GB"/>
          </a:p>
        </p:txBody>
      </p:sp>
      <p:sp>
        <p:nvSpPr>
          <p:cNvPr id="2" name="Footer Placeholder 4">
            <a:extLst>
              <a:ext uri="{FF2B5EF4-FFF2-40B4-BE49-F238E27FC236}">
                <a16:creationId xmlns:a16="http://schemas.microsoft.com/office/drawing/2014/main" id="{CE7A93EC-22D0-B590-899F-84979E4EB787}"/>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
        <p:nvSpPr>
          <p:cNvPr id="8" name="TextBox 7">
            <a:extLst>
              <a:ext uri="{FF2B5EF4-FFF2-40B4-BE49-F238E27FC236}">
                <a16:creationId xmlns:a16="http://schemas.microsoft.com/office/drawing/2014/main" id="{5E92DE5D-C39A-DC0A-6BFF-560D5FA94723}"/>
              </a:ext>
            </a:extLst>
          </p:cNvPr>
          <p:cNvSpPr txBox="1"/>
          <p:nvPr/>
        </p:nvSpPr>
        <p:spPr>
          <a:xfrm>
            <a:off x="555182" y="1896470"/>
            <a:ext cx="3522596" cy="3093154"/>
          </a:xfrm>
          <a:prstGeom prst="rect">
            <a:avLst/>
          </a:prstGeom>
          <a:noFill/>
        </p:spPr>
        <p:txBody>
          <a:bodyPr wrap="square">
            <a:spAutoFit/>
          </a:bodyPr>
          <a:lstStyle/>
          <a:p>
            <a:pPr marL="4445" lvl="1">
              <a:spcAft>
                <a:spcPts val="600"/>
              </a:spcAft>
            </a:pPr>
            <a:r>
              <a:rPr lang="en-US" sz="1800" b="1" dirty="0">
                <a:solidFill>
                  <a:srgbClr val="2156FF"/>
                </a:solidFill>
              </a:rPr>
              <a:t>Financial Shift</a:t>
            </a:r>
          </a:p>
          <a:p>
            <a:pPr marL="175895" lvl="1" indent="-171450">
              <a:spcAft>
                <a:spcPts val="600"/>
              </a:spcAft>
              <a:buChar char="•"/>
            </a:pPr>
            <a:r>
              <a:rPr lang="en-US" sz="1800" dirty="0"/>
              <a:t>Gen Z faces greater financial pressures than Boomers did at their age</a:t>
            </a:r>
          </a:p>
          <a:p>
            <a:pPr marL="175895" lvl="1" indent="-171450">
              <a:spcAft>
                <a:spcPts val="600"/>
              </a:spcAft>
              <a:buChar char="•"/>
            </a:pPr>
            <a:r>
              <a:rPr lang="en-US" sz="1800" dirty="0"/>
              <a:t>Higher living costs and housing unaffordability = less disposable income</a:t>
            </a:r>
          </a:p>
          <a:p>
            <a:pPr marL="175895" lvl="1" indent="-171450">
              <a:spcAft>
                <a:spcPts val="600"/>
              </a:spcAft>
              <a:buChar char="•"/>
            </a:pPr>
            <a:r>
              <a:rPr lang="en-US" sz="1800" dirty="0"/>
              <a:t>Result: Price-sensitive buyers seeking low-cost insurance options</a:t>
            </a:r>
          </a:p>
        </p:txBody>
      </p:sp>
      <p:sp>
        <p:nvSpPr>
          <p:cNvPr id="10" name="TextBox 9">
            <a:extLst>
              <a:ext uri="{FF2B5EF4-FFF2-40B4-BE49-F238E27FC236}">
                <a16:creationId xmlns:a16="http://schemas.microsoft.com/office/drawing/2014/main" id="{D42F6D5D-0A6A-173F-6C4B-A751FF1C6D95}"/>
              </a:ext>
            </a:extLst>
          </p:cNvPr>
          <p:cNvSpPr txBox="1"/>
          <p:nvPr/>
        </p:nvSpPr>
        <p:spPr>
          <a:xfrm>
            <a:off x="4334702" y="1896470"/>
            <a:ext cx="3522596" cy="3093154"/>
          </a:xfrm>
          <a:prstGeom prst="rect">
            <a:avLst/>
          </a:prstGeom>
          <a:noFill/>
        </p:spPr>
        <p:txBody>
          <a:bodyPr wrap="square">
            <a:spAutoFit/>
          </a:bodyPr>
          <a:lstStyle/>
          <a:p>
            <a:pPr marL="4445" lvl="1">
              <a:spcAft>
                <a:spcPts val="600"/>
              </a:spcAft>
            </a:pPr>
            <a:r>
              <a:rPr lang="en-US" sz="1800" b="1" dirty="0">
                <a:solidFill>
                  <a:srgbClr val="2156FF"/>
                </a:solidFill>
              </a:rPr>
              <a:t>Cultural Shift</a:t>
            </a:r>
          </a:p>
          <a:p>
            <a:pPr marL="175895" lvl="1" indent="-171450">
              <a:spcAft>
                <a:spcPts val="600"/>
              </a:spcAft>
              <a:buChar char="•"/>
            </a:pPr>
            <a:r>
              <a:rPr lang="en-US" sz="1800" dirty="0"/>
              <a:t>Boomers value long-term benefits (protection/savings)</a:t>
            </a:r>
          </a:p>
          <a:p>
            <a:pPr marL="175895" lvl="1" indent="-171450">
              <a:spcAft>
                <a:spcPts val="600"/>
              </a:spcAft>
              <a:buChar char="•"/>
            </a:pPr>
            <a:r>
              <a:rPr lang="en-US" sz="1800" dirty="0"/>
              <a:t>Gen Z seeks regular engagement, discounts, and everyday utility</a:t>
            </a:r>
          </a:p>
          <a:p>
            <a:pPr marL="175895" lvl="1" indent="-171450">
              <a:spcAft>
                <a:spcPts val="600"/>
              </a:spcAft>
              <a:buChar char="•"/>
            </a:pPr>
            <a:r>
              <a:rPr lang="en-US" sz="1800" dirty="0"/>
              <a:t>Demand is rising for multi-benefit, interactive insurance products</a:t>
            </a:r>
          </a:p>
        </p:txBody>
      </p:sp>
      <p:sp>
        <p:nvSpPr>
          <p:cNvPr id="12" name="TextBox 11">
            <a:extLst>
              <a:ext uri="{FF2B5EF4-FFF2-40B4-BE49-F238E27FC236}">
                <a16:creationId xmlns:a16="http://schemas.microsoft.com/office/drawing/2014/main" id="{1B6E78D2-BEA2-7A75-FB10-AAABB218CD62}"/>
              </a:ext>
            </a:extLst>
          </p:cNvPr>
          <p:cNvSpPr txBox="1"/>
          <p:nvPr/>
        </p:nvSpPr>
        <p:spPr>
          <a:xfrm>
            <a:off x="8114222" y="1896470"/>
            <a:ext cx="3522596" cy="3370153"/>
          </a:xfrm>
          <a:prstGeom prst="rect">
            <a:avLst/>
          </a:prstGeom>
          <a:noFill/>
        </p:spPr>
        <p:txBody>
          <a:bodyPr wrap="square">
            <a:spAutoFit/>
          </a:bodyPr>
          <a:lstStyle/>
          <a:p>
            <a:pPr marL="4445" lvl="1">
              <a:spcAft>
                <a:spcPts val="600"/>
              </a:spcAft>
            </a:pPr>
            <a:r>
              <a:rPr lang="en-US" sz="1800" b="1" dirty="0">
                <a:solidFill>
                  <a:srgbClr val="2156FF"/>
                </a:solidFill>
              </a:rPr>
              <a:t>Technological Shift</a:t>
            </a:r>
          </a:p>
          <a:p>
            <a:pPr marL="175895" lvl="1" indent="-171450">
              <a:spcAft>
                <a:spcPts val="600"/>
              </a:spcAft>
              <a:buChar char="•"/>
            </a:pPr>
            <a:r>
              <a:rPr lang="en-US" sz="1800" dirty="0"/>
              <a:t>Gen Z is tech-savvy and expects mobile-first, customizable solutions</a:t>
            </a:r>
          </a:p>
          <a:p>
            <a:pPr marL="175895" lvl="1" indent="-171450">
              <a:spcAft>
                <a:spcPts val="600"/>
              </a:spcAft>
              <a:buChar char="•"/>
            </a:pPr>
            <a:r>
              <a:rPr lang="en-US" sz="1800" dirty="0"/>
              <a:t>Boomers are less comfortable with tech-heavy platforms</a:t>
            </a:r>
          </a:p>
          <a:p>
            <a:pPr marL="175895" lvl="1" indent="-171450">
              <a:spcAft>
                <a:spcPts val="600"/>
              </a:spcAft>
              <a:buChar char="•"/>
            </a:pPr>
            <a:r>
              <a:rPr lang="en-US" sz="1800" dirty="0"/>
              <a:t>Shift toward digital-first insurance experiences driven by Gen Z expectations</a:t>
            </a:r>
          </a:p>
        </p:txBody>
      </p:sp>
      <p:cxnSp>
        <p:nvCxnSpPr>
          <p:cNvPr id="16" name="Straight Connector 15">
            <a:extLst>
              <a:ext uri="{FF2B5EF4-FFF2-40B4-BE49-F238E27FC236}">
                <a16:creationId xmlns:a16="http://schemas.microsoft.com/office/drawing/2014/main" id="{CBA0FB83-2854-97DE-36A7-0A698BF7C337}"/>
              </a:ext>
            </a:extLst>
          </p:cNvPr>
          <p:cNvCxnSpPr>
            <a:cxnSpLocks/>
          </p:cNvCxnSpPr>
          <p:nvPr/>
        </p:nvCxnSpPr>
        <p:spPr>
          <a:xfrm>
            <a:off x="7865487" y="1959841"/>
            <a:ext cx="0" cy="32323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EE36C9-D475-8795-F1D8-6337A3C66A24}"/>
              </a:ext>
            </a:extLst>
          </p:cNvPr>
          <p:cNvCxnSpPr>
            <a:cxnSpLocks/>
          </p:cNvCxnSpPr>
          <p:nvPr/>
        </p:nvCxnSpPr>
        <p:spPr>
          <a:xfrm>
            <a:off x="4077778" y="1959841"/>
            <a:ext cx="0" cy="323238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89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BFD95-A434-BC2D-BB7C-916B1281FE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CA694D-14ED-8485-81CB-17213BFDE83B}"/>
              </a:ext>
            </a:extLst>
          </p:cNvPr>
          <p:cNvSpPr>
            <a:spLocks noGrp="1"/>
          </p:cNvSpPr>
          <p:nvPr>
            <p:ph type="title"/>
          </p:nvPr>
        </p:nvSpPr>
        <p:spPr/>
        <p:txBody>
          <a:bodyPr/>
          <a:lstStyle/>
          <a:p>
            <a:r>
              <a:rPr lang="en-US" b="1"/>
              <a:t>Product Suite Extension</a:t>
            </a:r>
          </a:p>
        </p:txBody>
      </p:sp>
      <p:sp>
        <p:nvSpPr>
          <p:cNvPr id="4" name="Content Placeholder 3">
            <a:extLst>
              <a:ext uri="{FF2B5EF4-FFF2-40B4-BE49-F238E27FC236}">
                <a16:creationId xmlns:a16="http://schemas.microsoft.com/office/drawing/2014/main" id="{FA9D25B2-799A-AB42-F849-F290084DE42F}"/>
              </a:ext>
            </a:extLst>
          </p:cNvPr>
          <p:cNvSpPr>
            <a:spLocks noGrp="1"/>
          </p:cNvSpPr>
          <p:nvPr>
            <p:ph idx="1"/>
          </p:nvPr>
        </p:nvSpPr>
        <p:spPr>
          <a:xfrm>
            <a:off x="325530" y="844262"/>
            <a:ext cx="9008969" cy="826951"/>
          </a:xfrm>
        </p:spPr>
        <p:txBody>
          <a:bodyPr/>
          <a:lstStyle/>
          <a:p>
            <a:pPr marL="4445" lvl="1">
              <a:spcAft>
                <a:spcPts val="600"/>
              </a:spcAft>
            </a:pPr>
            <a:r>
              <a:rPr lang="en-US" sz="1600" dirty="0"/>
              <a:t>Within the Asian market, there has been a shift in product preferences since Covid. </a:t>
            </a:r>
          </a:p>
          <a:p>
            <a:pPr marL="4445" lvl="1">
              <a:spcAft>
                <a:spcPts val="600"/>
              </a:spcAft>
            </a:pPr>
            <a:r>
              <a:rPr lang="en-US" sz="1600" dirty="0"/>
              <a:t>This has forced insurers to extend their existing product suites to meet the changing needs of clients. </a:t>
            </a:r>
          </a:p>
          <a:p>
            <a:pPr marL="4445" lvl="1"/>
            <a:endParaRPr lang="en-US" sz="1600" dirty="0"/>
          </a:p>
        </p:txBody>
      </p:sp>
      <p:sp>
        <p:nvSpPr>
          <p:cNvPr id="5" name="Slide Number Placeholder 4">
            <a:extLst>
              <a:ext uri="{FF2B5EF4-FFF2-40B4-BE49-F238E27FC236}">
                <a16:creationId xmlns:a16="http://schemas.microsoft.com/office/drawing/2014/main" id="{E9C01956-133C-9C13-F119-094768F7D987}"/>
              </a:ext>
            </a:extLst>
          </p:cNvPr>
          <p:cNvSpPr>
            <a:spLocks noGrp="1"/>
          </p:cNvSpPr>
          <p:nvPr>
            <p:ph type="sldNum" sz="quarter" idx="12"/>
          </p:nvPr>
        </p:nvSpPr>
        <p:spPr/>
        <p:txBody>
          <a:bodyPr/>
          <a:lstStyle/>
          <a:p>
            <a:fld id="{741AFF56-1126-4107-9C02-BC0EFBF16431}" type="slidenum">
              <a:rPr lang="en-GB" smtClean="0"/>
              <a:pPr/>
              <a:t>9</a:t>
            </a:fld>
            <a:endParaRPr lang="en-GB"/>
          </a:p>
        </p:txBody>
      </p:sp>
      <p:sp>
        <p:nvSpPr>
          <p:cNvPr id="2" name="Footer Placeholder 4">
            <a:extLst>
              <a:ext uri="{FF2B5EF4-FFF2-40B4-BE49-F238E27FC236}">
                <a16:creationId xmlns:a16="http://schemas.microsoft.com/office/drawing/2014/main" id="{FA0FF775-F0FA-10C4-A5C8-F3588AF05A60}"/>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solidFill>
                  <a:schemeClr val="tx1"/>
                </a:solidFill>
              </a:rPr>
              <a:t>Presented at the 2025 All Actuaries Summit</a:t>
            </a:r>
          </a:p>
        </p:txBody>
      </p:sp>
      <p:sp>
        <p:nvSpPr>
          <p:cNvPr id="10" name="TextBox 9">
            <a:extLst>
              <a:ext uri="{FF2B5EF4-FFF2-40B4-BE49-F238E27FC236}">
                <a16:creationId xmlns:a16="http://schemas.microsoft.com/office/drawing/2014/main" id="{4F884DCC-B634-CBED-BE1E-0FB5E7B78C0C}"/>
              </a:ext>
            </a:extLst>
          </p:cNvPr>
          <p:cNvSpPr txBox="1"/>
          <p:nvPr/>
        </p:nvSpPr>
        <p:spPr>
          <a:xfrm>
            <a:off x="325530" y="1890442"/>
            <a:ext cx="3946494" cy="3170099"/>
          </a:xfrm>
          <a:prstGeom prst="rect">
            <a:avLst/>
          </a:prstGeom>
          <a:noFill/>
        </p:spPr>
        <p:txBody>
          <a:bodyPr wrap="square">
            <a:spAutoFit/>
          </a:bodyPr>
          <a:lstStyle/>
          <a:p>
            <a:pPr marL="4445" lvl="1">
              <a:spcAft>
                <a:spcPts val="1200"/>
              </a:spcAft>
            </a:pPr>
            <a:r>
              <a:rPr lang="en-US" sz="1800" dirty="0"/>
              <a:t>For Example:</a:t>
            </a:r>
          </a:p>
          <a:p>
            <a:pPr marL="290195" lvl="1" indent="-285750">
              <a:spcAft>
                <a:spcPts val="1200"/>
              </a:spcAft>
              <a:buChar char="•"/>
            </a:pPr>
            <a:r>
              <a:rPr lang="en-US" sz="1800" dirty="0">
                <a:solidFill>
                  <a:srgbClr val="2156FF"/>
                </a:solidFill>
              </a:rPr>
              <a:t>Singapore </a:t>
            </a:r>
            <a:r>
              <a:rPr lang="en-US" sz="1800" dirty="0"/>
              <a:t>– Indexed Universal Life (IUL) policies are gaining popularity for their flexibility and control over policy growth</a:t>
            </a:r>
          </a:p>
          <a:p>
            <a:pPr marL="290195" lvl="1" indent="-285750">
              <a:spcAft>
                <a:spcPts val="1200"/>
              </a:spcAft>
              <a:buChar char="•"/>
            </a:pPr>
            <a:r>
              <a:rPr lang="en-US" sz="1800" dirty="0">
                <a:solidFill>
                  <a:srgbClr val="2156FF"/>
                </a:solidFill>
              </a:rPr>
              <a:t>Middle East</a:t>
            </a:r>
            <a:r>
              <a:rPr lang="en-US" sz="1800" dirty="0"/>
              <a:t> – Traditional UL policies with no-lapse guarantees has renewed interest</a:t>
            </a:r>
          </a:p>
        </p:txBody>
      </p:sp>
      <p:sp>
        <p:nvSpPr>
          <p:cNvPr id="12" name="TextBox 11">
            <a:extLst>
              <a:ext uri="{FF2B5EF4-FFF2-40B4-BE49-F238E27FC236}">
                <a16:creationId xmlns:a16="http://schemas.microsoft.com/office/drawing/2014/main" id="{F95643F4-42C8-18A3-6DDF-071C5EA75DF0}"/>
              </a:ext>
            </a:extLst>
          </p:cNvPr>
          <p:cNvSpPr txBox="1"/>
          <p:nvPr/>
        </p:nvSpPr>
        <p:spPr>
          <a:xfrm>
            <a:off x="7667680" y="1890442"/>
            <a:ext cx="4008120" cy="3416320"/>
          </a:xfrm>
          <a:prstGeom prst="rect">
            <a:avLst/>
          </a:prstGeom>
          <a:noFill/>
        </p:spPr>
        <p:txBody>
          <a:bodyPr wrap="square">
            <a:spAutoFit/>
          </a:bodyPr>
          <a:lstStyle/>
          <a:p>
            <a:pPr marL="4445" lvl="1"/>
            <a:r>
              <a:rPr lang="en-US" sz="1800" dirty="0"/>
              <a:t>Changes such as these are generally being driven by </a:t>
            </a:r>
            <a:r>
              <a:rPr lang="en-AU" sz="1800" dirty="0"/>
              <a:t>clients becoming more knowledgeable about </a:t>
            </a:r>
            <a:r>
              <a:rPr lang="en-AU" sz="1800" dirty="0">
                <a:solidFill>
                  <a:srgbClr val="2156FF"/>
                </a:solidFill>
              </a:rPr>
              <a:t>wealth preservation</a:t>
            </a:r>
            <a:r>
              <a:rPr lang="en-AU" sz="1800" dirty="0"/>
              <a:t>, </a:t>
            </a:r>
            <a:r>
              <a:rPr lang="en-AU" sz="1800" dirty="0">
                <a:solidFill>
                  <a:srgbClr val="2156FF"/>
                </a:solidFill>
              </a:rPr>
              <a:t>tax optimization</a:t>
            </a:r>
            <a:r>
              <a:rPr lang="en-AU" sz="1800" dirty="0"/>
              <a:t>, and </a:t>
            </a:r>
            <a:r>
              <a:rPr lang="en-AU" sz="1800" dirty="0">
                <a:solidFill>
                  <a:srgbClr val="2156FF"/>
                </a:solidFill>
              </a:rPr>
              <a:t>estate planning tools</a:t>
            </a:r>
            <a:r>
              <a:rPr lang="en-AU" sz="1800" dirty="0"/>
              <a:t>. </a:t>
            </a:r>
          </a:p>
          <a:p>
            <a:pPr marL="4445" lvl="1"/>
            <a:endParaRPr lang="en-AU" sz="1800" dirty="0"/>
          </a:p>
          <a:p>
            <a:pPr marL="4445" lvl="1"/>
            <a:r>
              <a:rPr lang="en-AU" sz="1800" dirty="0"/>
              <a:t>The products for which demand is increasing varies by region due to differences in </a:t>
            </a:r>
            <a:r>
              <a:rPr lang="en-AU" sz="1800" dirty="0">
                <a:solidFill>
                  <a:srgbClr val="2156FF"/>
                </a:solidFill>
              </a:rPr>
              <a:t>financial literacy</a:t>
            </a:r>
            <a:r>
              <a:rPr lang="en-AU" sz="1800" dirty="0"/>
              <a:t>, </a:t>
            </a:r>
            <a:r>
              <a:rPr lang="en-AU" sz="1800" dirty="0">
                <a:solidFill>
                  <a:srgbClr val="2156FF"/>
                </a:solidFill>
              </a:rPr>
              <a:t>cultural attitudes to risk </a:t>
            </a:r>
            <a:r>
              <a:rPr lang="en-AU" sz="1800" dirty="0"/>
              <a:t>and </a:t>
            </a:r>
            <a:r>
              <a:rPr lang="en-AU" sz="1800" dirty="0">
                <a:solidFill>
                  <a:srgbClr val="2156FF"/>
                </a:solidFill>
              </a:rPr>
              <a:t>regulatory frameworks</a:t>
            </a:r>
            <a:r>
              <a:rPr lang="en-AU" sz="1800" dirty="0"/>
              <a:t>.</a:t>
            </a:r>
          </a:p>
        </p:txBody>
      </p:sp>
      <p:pic>
        <p:nvPicPr>
          <p:cNvPr id="17" name="Picture Placeholder 7" descr="A clock with text on it&#10;&#10;AI-generated content may be incorrect.">
            <a:extLst>
              <a:ext uri="{FF2B5EF4-FFF2-40B4-BE49-F238E27FC236}">
                <a16:creationId xmlns:a16="http://schemas.microsoft.com/office/drawing/2014/main" id="{7165B622-9AD6-4022-1FB0-1F0D1E4EF2D2}"/>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a:stretch>
            <a:fillRect/>
          </a:stretch>
        </p:blipFill>
        <p:spPr>
          <a:xfrm>
            <a:off x="4272024" y="1890442"/>
            <a:ext cx="3118710" cy="3511872"/>
          </a:xfrm>
        </p:spPr>
      </p:pic>
    </p:spTree>
    <p:extLst>
      <p:ext uri="{BB962C8B-B14F-4D97-AF65-F5344CB8AC3E}">
        <p14:creationId xmlns:p14="http://schemas.microsoft.com/office/powerpoint/2010/main" val="589199751"/>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Custom 3">
      <a:majorFont>
        <a:latin typeface="Gotham Medium"/>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24</Value>
      <Value>40</Value>
      <Value>38</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This presentation will provide a brief history of the Australian life insurance market, focusing on product demand trends, innovations in product offerings, and the factors contributing to the decline in the life insurance market. Following this, the presentation will contain case studies of tried and tested products which are thriving in other global markets. Delving deeper into what has made them a success, providing the audience with a snapshot of the prevailing market conditions which led to the development and success of the products. We will discuss how these products could be adopted within the Australian Insurance market. Drawing similarities between territories, such as the commercial and regulatory environments, as well as everyday consumer needs. We'll consider product solutions from the perspective of key stakeholders including but not limited to; the prospective policyholder, the insurance provider and the regulator. The presentation will conclude by exploring strategies to generate interest in these products, along with incentives to drive demand. It will also outline how each product rollout addresses specific needs within the target audience and examine any potential entry barriers.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2025-06-12T14:00:00+00:00</Created-Date>
    <wic_System_Copyright xmlns="http://schemas.microsoft.com/sharepoint/v3/fields" xsi:nil="true"/>
    <new-release-expiry xmlns="b9043e53-a078-4fe1-9a97-1dc890974721" xsi:nil="true"/>
    <_dlc_DocId xmlns="7c09f450-3099-4ab0-9797-308ed8a26daf">CE6YYQN64SX3-786882053-16273</_dlc_DocId>
    <_dlc_DocIdUrl xmlns="7c09f450-3099-4ab0-9797-308ed8a26daf">
      <Url>https://actuaries.sharepoint.com/sites/DMS/_layouts/15/DocIdRedir.aspx?ID=CE6YYQN64SX3-786882053-16273</Url>
      <Description>CE6YYQN64SX3-786882053-16273</Description>
    </_dlc_DocIdUrl>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2.xml><?xml version="1.0" encoding="utf-8"?>
<ds:datastoreItem xmlns:ds="http://schemas.openxmlformats.org/officeDocument/2006/customXml" ds:itemID="{82BD1A07-8A1C-4903-814D-6BB8EAEF0B9A}"/>
</file>

<file path=customXml/itemProps3.xml><?xml version="1.0" encoding="utf-8"?>
<ds:datastoreItem xmlns:ds="http://schemas.openxmlformats.org/officeDocument/2006/customXml" ds:itemID="{23A7F36D-13F6-4DF0-A1FA-99BF5BE8352E}">
  <ds:schemaRefs>
    <ds:schemaRef ds:uri="http://purl.org/dc/terms/"/>
    <ds:schemaRef ds:uri="706752aa-9d7d-483c-8a7f-da9c334ce681"/>
    <ds:schemaRef ds:uri="http://schemas.microsoft.com/office/infopath/2007/PartnerControls"/>
    <ds:schemaRef ds:uri="http://purl.org/dc/elements/1.1/"/>
    <ds:schemaRef ds:uri="http://schemas.openxmlformats.org/package/2006/metadata/core-properties"/>
    <ds:schemaRef ds:uri="c5963348-209b-472e-91c2-c4d2df808f7e"/>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4323D174-4440-4050-BE03-8221733E4EFC}"/>
</file>

<file path=customXml/itemProps5.xml><?xml version="1.0" encoding="utf-8"?>
<ds:datastoreItem xmlns:ds="http://schemas.openxmlformats.org/officeDocument/2006/customXml" ds:itemID="{EB4ABAD9-C5BB-43E4-9321-DC5B02113752}"/>
</file>

<file path=docProps/app.xml><?xml version="1.0" encoding="utf-8"?>
<Properties xmlns="http://schemas.openxmlformats.org/officeDocument/2006/extended-properties" xmlns:vt="http://schemas.openxmlformats.org/officeDocument/2006/docPropsVTypes">
  <TotalTime>296</TotalTime>
  <Words>2456</Words>
  <Application>Microsoft Office PowerPoint</Application>
  <PresentationFormat>Widescreen</PresentationFormat>
  <Paragraphs>359</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Life Insurance Product Innovation</vt:lpstr>
      <vt:lpstr>Presentation Overview</vt:lpstr>
      <vt:lpstr>Poll: Q: Which area of life insurance do you work in?</vt:lpstr>
      <vt:lpstr>Market History</vt:lpstr>
      <vt:lpstr>Australian Life Insurance Market Timeline</vt:lpstr>
      <vt:lpstr>Global Trends</vt:lpstr>
      <vt:lpstr>Digital Transformation</vt:lpstr>
      <vt:lpstr>Product Demand Shifts</vt:lpstr>
      <vt:lpstr>Product Suite Extension</vt:lpstr>
      <vt:lpstr>Health &amp; Wellness Integration</vt:lpstr>
      <vt:lpstr>Innovative Products – Case Studies</vt:lpstr>
      <vt:lpstr>John Hancock - Vitality Program (USA)</vt:lpstr>
      <vt:lpstr>Why This Innovation Could Work In Australia</vt:lpstr>
      <vt:lpstr>Why This Innovation Could Work In Australia</vt:lpstr>
      <vt:lpstr>Potential Concerns</vt:lpstr>
      <vt:lpstr>Poll: Q: Do you have a fitness tracker/wearable? </vt:lpstr>
      <vt:lpstr>MetLife – Digital Insurance (Asia)</vt:lpstr>
      <vt:lpstr>Why This Innovation Could Work In Australia</vt:lpstr>
      <vt:lpstr>Potential Challenges</vt:lpstr>
      <vt:lpstr>Income Protection Rehabilitation Benefits (Australia)</vt:lpstr>
      <vt:lpstr>Potential To Innovate</vt:lpstr>
      <vt:lpstr>Innovation Challenges &amp; Solutions</vt:lpstr>
      <vt:lpstr>Patents &amp; Lack Of Resourcing</vt:lpstr>
      <vt:lpstr>Information Sources That Support Innovation </vt:lpstr>
      <vt:lpstr>Regulatory Oversight And Constraints</vt:lpstr>
      <vt:lpstr>Poll: Q: Should Australian Regulatory bodies be more involved in promoting product innovation?</vt:lpstr>
      <vt:lpstr>Q &amp; A</vt:lpstr>
      <vt:lpstr>Wrapping Up</vt:lpstr>
      <vt:lpstr>Interesting Products –  Hole-In-One Insurance </vt:lpstr>
      <vt:lpstr>Parting Thoughts</vt:lpstr>
      <vt:lpstr>Special Thanks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Life Insurance Innovation from around the world – An analysis of potential ideas to be adopted by the Australian Life Insurance industry</dc:title>
  <dc:creator>Jack Dhungsirisetagun and Hugh Fenlon</dc:creator>
  <cp:lastModifiedBy>Jack Dhung</cp:lastModifiedBy>
  <cp:revision>40</cp:revision>
  <dcterms:created xsi:type="dcterms:W3CDTF">2023-05-24T00:01:03Z</dcterms:created>
  <dcterms:modified xsi:type="dcterms:W3CDTF">2025-06-11T03:40:19Z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6f103748-69aa-4e1d-9b13-1da1c87fa073</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24;#Life Insurance|2f4b7b7b-e853-4c23-b89a-c367646d2d02</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Event|81820cd3-45f0-44e5-97c3-ef5505ffe26e;#97;#All Actuaries Summit|57ed7ee8-003a-406d-a47c-605a474390f3</vt:lpwstr>
  </property>
  <property fmtid="{D5CDD505-2E9C-101B-9397-08002B2CF9AE}" pid="10" name="lcf76f155ced4ddcb4097134ff3c332f">
    <vt:lpwstr/>
  </property>
  <property fmtid="{D5CDD505-2E9C-101B-9397-08002B2CF9AE}" pid="11" name="Prototype_Event_Types">
    <vt:lpwstr>38;#Major Events|741f9fd0-c1f0-4e98-ad79-70afc16eedf5</vt:lpwstr>
  </property>
</Properties>
</file>