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quickStyle3.xml" ContentType="application/vnd.openxmlformats-officedocument.drawingml.diagramStyle+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colors3.xml" ContentType="application/vnd.openxmlformats-officedocument.drawingml.diagramColors+xml"/>
  <Override PartName="/ppt/diagrams/drawing3.xml" ContentType="application/vnd.ms-office.drawingml.diagramDrawing+xml"/>
  <Override PartName="/ppt/diagrams/layout3.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ppt/changesInfos/changesInfo1.xml" ContentType="application/vnd.ms-powerpoint.changesinfo+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28"/>
  </p:notesMasterIdLst>
  <p:sldIdLst>
    <p:sldId id="280" r:id="rId5"/>
    <p:sldId id="276" r:id="rId6"/>
    <p:sldId id="294" r:id="rId7"/>
    <p:sldId id="299" r:id="rId8"/>
    <p:sldId id="296" r:id="rId9"/>
    <p:sldId id="262" r:id="rId10"/>
    <p:sldId id="290" r:id="rId11"/>
    <p:sldId id="264" r:id="rId12"/>
    <p:sldId id="283" r:id="rId13"/>
    <p:sldId id="285" r:id="rId14"/>
    <p:sldId id="291" r:id="rId15"/>
    <p:sldId id="297" r:id="rId16"/>
    <p:sldId id="287" r:id="rId17"/>
    <p:sldId id="289" r:id="rId18"/>
    <p:sldId id="288" r:id="rId19"/>
    <p:sldId id="300" r:id="rId20"/>
    <p:sldId id="273" r:id="rId21"/>
    <p:sldId id="263" r:id="rId22"/>
    <p:sldId id="292" r:id="rId23"/>
    <p:sldId id="284" r:id="rId24"/>
    <p:sldId id="293" r:id="rId25"/>
    <p:sldId id="286"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A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ED47F3-6C41-44B3-B314-F6B5B4A1909B}" v="382" dt="2025-06-05T23:54:45.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5" autoAdjust="0"/>
    <p:restoredTop sz="67718" autoAdjust="0"/>
  </p:normalViewPr>
  <p:slideViewPr>
    <p:cSldViewPr snapToGrid="0">
      <p:cViewPr varScale="1">
        <p:scale>
          <a:sx n="39" d="100"/>
          <a:sy n="39" d="100"/>
        </p:scale>
        <p:origin x="1612" y="40"/>
      </p:cViewPr>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customXml" Target="../customXml/item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35" Type="http://schemas.openxmlformats.org/officeDocument/2006/relationships/customXml" Target="../customXml/item4.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Huppert" userId="972a70b5-ae7b-48dc-9740-a013746b6010" providerId="ADAL" clId="{792C0D7A-28A7-B94E-A6A3-051F619E1236}"/>
    <pc:docChg chg="undo custSel addSld delSld modSld sldOrd">
      <pc:chgData name="Stephen Huppert" userId="972a70b5-ae7b-48dc-9740-a013746b6010" providerId="ADAL" clId="{792C0D7A-28A7-B94E-A6A3-051F619E1236}" dt="2025-06-03T07:13:20.095" v="898"/>
      <pc:docMkLst>
        <pc:docMk/>
      </pc:docMkLst>
      <pc:sldChg chg="addSp delSp modSp mod modAnim">
        <pc:chgData name="Stephen Huppert" userId="972a70b5-ae7b-48dc-9740-a013746b6010" providerId="ADAL" clId="{792C0D7A-28A7-B94E-A6A3-051F619E1236}" dt="2025-06-03T06:38:55.222" v="395"/>
        <pc:sldMkLst>
          <pc:docMk/>
          <pc:sldMk cId="3741999750" sldId="262"/>
        </pc:sldMkLst>
        <pc:spChg chg="mod">
          <ac:chgData name="Stephen Huppert" userId="972a70b5-ae7b-48dc-9740-a013746b6010" providerId="ADAL" clId="{792C0D7A-28A7-B94E-A6A3-051F619E1236}" dt="2025-06-03T06:37:53.867" v="388" actId="179"/>
          <ac:spMkLst>
            <pc:docMk/>
            <pc:sldMk cId="3741999750" sldId="262"/>
            <ac:spMk id="4" creationId="{12F98457-76D4-3045-A800-E87E0869B164}"/>
          </ac:spMkLst>
        </pc:spChg>
        <pc:spChg chg="add mod">
          <ac:chgData name="Stephen Huppert" userId="972a70b5-ae7b-48dc-9740-a013746b6010" providerId="ADAL" clId="{792C0D7A-28A7-B94E-A6A3-051F619E1236}" dt="2025-06-03T06:38:37.435" v="393" actId="1076"/>
          <ac:spMkLst>
            <pc:docMk/>
            <pc:sldMk cId="3741999750" sldId="262"/>
            <ac:spMk id="9" creationId="{39A98199-D1A0-ADDD-C042-82A6BA815F67}"/>
          </ac:spMkLst>
        </pc:spChg>
        <pc:picChg chg="add mod">
          <ac:chgData name="Stephen Huppert" userId="972a70b5-ae7b-48dc-9740-a013746b6010" providerId="ADAL" clId="{792C0D7A-28A7-B94E-A6A3-051F619E1236}" dt="2025-06-03T06:37:45.401" v="387" actId="552"/>
          <ac:picMkLst>
            <pc:docMk/>
            <pc:sldMk cId="3741999750" sldId="262"/>
            <ac:picMk id="15" creationId="{75B9D927-C847-AF8E-FE6A-2B61F499C2C2}"/>
          </ac:picMkLst>
        </pc:picChg>
        <pc:picChg chg="add mod">
          <ac:chgData name="Stephen Huppert" userId="972a70b5-ae7b-48dc-9740-a013746b6010" providerId="ADAL" clId="{792C0D7A-28A7-B94E-A6A3-051F619E1236}" dt="2025-06-03T06:37:45.401" v="387" actId="552"/>
          <ac:picMkLst>
            <pc:docMk/>
            <pc:sldMk cId="3741999750" sldId="262"/>
            <ac:picMk id="18" creationId="{37BB01F3-E2BE-E397-CDFE-6935125F4B26}"/>
          </ac:picMkLst>
        </pc:picChg>
        <pc:picChg chg="add mod">
          <ac:chgData name="Stephen Huppert" userId="972a70b5-ae7b-48dc-9740-a013746b6010" providerId="ADAL" clId="{792C0D7A-28A7-B94E-A6A3-051F619E1236}" dt="2025-06-03T06:37:45.401" v="387" actId="552"/>
          <ac:picMkLst>
            <pc:docMk/>
            <pc:sldMk cId="3741999750" sldId="262"/>
            <ac:picMk id="19" creationId="{6807B01C-ABE1-57AE-5E4B-45D629A432DF}"/>
          </ac:picMkLst>
        </pc:picChg>
      </pc:sldChg>
      <pc:sldChg chg="addSp delSp modSp mod modNotesTx">
        <pc:chgData name="Stephen Huppert" userId="972a70b5-ae7b-48dc-9740-a013746b6010" providerId="ADAL" clId="{792C0D7A-28A7-B94E-A6A3-051F619E1236}" dt="2025-06-03T06:48:24.545" v="602" actId="1076"/>
        <pc:sldMkLst>
          <pc:docMk/>
          <pc:sldMk cId="3819905855" sldId="264"/>
        </pc:sldMkLst>
        <pc:spChg chg="mod">
          <ac:chgData name="Stephen Huppert" userId="972a70b5-ae7b-48dc-9740-a013746b6010" providerId="ADAL" clId="{792C0D7A-28A7-B94E-A6A3-051F619E1236}" dt="2025-06-03T06:30:10.975" v="332" actId="20577"/>
          <ac:spMkLst>
            <pc:docMk/>
            <pc:sldMk cId="3819905855" sldId="264"/>
            <ac:spMk id="8" creationId="{2AA8D960-E008-DAF0-3F6F-B6240E13616F}"/>
          </ac:spMkLst>
        </pc:spChg>
        <pc:spChg chg="mod">
          <ac:chgData name="Stephen Huppert" userId="972a70b5-ae7b-48dc-9740-a013746b6010" providerId="ADAL" clId="{792C0D7A-28A7-B94E-A6A3-051F619E1236}" dt="2025-06-03T06:48:13.672" v="598" actId="403"/>
          <ac:spMkLst>
            <pc:docMk/>
            <pc:sldMk cId="3819905855" sldId="264"/>
            <ac:spMk id="9" creationId="{03F525DC-3DB9-4706-9516-93529F7A30F9}"/>
          </ac:spMkLst>
        </pc:spChg>
        <pc:picChg chg="add mod">
          <ac:chgData name="Stephen Huppert" userId="972a70b5-ae7b-48dc-9740-a013746b6010" providerId="ADAL" clId="{792C0D7A-28A7-B94E-A6A3-051F619E1236}" dt="2025-06-03T06:48:22.025" v="601" actId="1076"/>
          <ac:picMkLst>
            <pc:docMk/>
            <pc:sldMk cId="3819905855" sldId="264"/>
            <ac:picMk id="6" creationId="{6516560A-EA8C-3F3F-0660-EC26C57E2C60}"/>
          </ac:picMkLst>
        </pc:picChg>
        <pc:picChg chg="add mod">
          <ac:chgData name="Stephen Huppert" userId="972a70b5-ae7b-48dc-9740-a013746b6010" providerId="ADAL" clId="{792C0D7A-28A7-B94E-A6A3-051F619E1236}" dt="2025-06-03T06:48:24.545" v="602" actId="1076"/>
          <ac:picMkLst>
            <pc:docMk/>
            <pc:sldMk cId="3819905855" sldId="264"/>
            <ac:picMk id="10" creationId="{9F9E0EF1-7AB5-D0DA-C401-2C491A85784F}"/>
          </ac:picMkLst>
        </pc:picChg>
        <pc:picChg chg="add mod">
          <ac:chgData name="Stephen Huppert" userId="972a70b5-ae7b-48dc-9740-a013746b6010" providerId="ADAL" clId="{792C0D7A-28A7-B94E-A6A3-051F619E1236}" dt="2025-06-03T06:48:17.737" v="599" actId="1076"/>
          <ac:picMkLst>
            <pc:docMk/>
            <pc:sldMk cId="3819905855" sldId="264"/>
            <ac:picMk id="12" creationId="{B65B39E8-AED8-9DD2-A4FB-56952DA99DE0}"/>
          </ac:picMkLst>
        </pc:picChg>
      </pc:sldChg>
      <pc:sldChg chg="ord">
        <pc:chgData name="Stephen Huppert" userId="972a70b5-ae7b-48dc-9740-a013746b6010" providerId="ADAL" clId="{792C0D7A-28A7-B94E-A6A3-051F619E1236}" dt="2025-06-03T06:27:21.151" v="318" actId="20578"/>
        <pc:sldMkLst>
          <pc:docMk/>
          <pc:sldMk cId="3626612056" sldId="282"/>
        </pc:sldMkLst>
      </pc:sldChg>
      <pc:sldChg chg="delSp modSp mod modNotesTx">
        <pc:chgData name="Stephen Huppert" userId="972a70b5-ae7b-48dc-9740-a013746b6010" providerId="ADAL" clId="{792C0D7A-28A7-B94E-A6A3-051F619E1236}" dt="2025-06-03T06:46:44.920" v="564" actId="20577"/>
        <pc:sldMkLst>
          <pc:docMk/>
          <pc:sldMk cId="1007097799" sldId="283"/>
        </pc:sldMkLst>
        <pc:spChg chg="mod">
          <ac:chgData name="Stephen Huppert" userId="972a70b5-ae7b-48dc-9740-a013746b6010" providerId="ADAL" clId="{792C0D7A-28A7-B94E-A6A3-051F619E1236}" dt="2025-06-03T06:46:18.134" v="508" actId="1076"/>
          <ac:spMkLst>
            <pc:docMk/>
            <pc:sldMk cId="1007097799" sldId="283"/>
            <ac:spMk id="6" creationId="{BD59346A-D7BB-1430-9A04-DF60BB16672C}"/>
          </ac:spMkLst>
        </pc:spChg>
        <pc:graphicFrameChg chg="mod">
          <ac:chgData name="Stephen Huppert" userId="972a70b5-ae7b-48dc-9740-a013746b6010" providerId="ADAL" clId="{792C0D7A-28A7-B94E-A6A3-051F619E1236}" dt="2025-06-03T06:46:03.604" v="507" actId="20577"/>
          <ac:graphicFrameMkLst>
            <pc:docMk/>
            <pc:sldMk cId="1007097799" sldId="283"/>
            <ac:graphicFrameMk id="3" creationId="{3238065D-DD68-B4CB-3214-B541EDA09CB8}"/>
          </ac:graphicFrameMkLst>
        </pc:graphicFrameChg>
      </pc:sldChg>
      <pc:sldChg chg="ord">
        <pc:chgData name="Stephen Huppert" userId="972a70b5-ae7b-48dc-9740-a013746b6010" providerId="ADAL" clId="{792C0D7A-28A7-B94E-A6A3-051F619E1236}" dt="2025-06-03T06:52:33.131" v="688" actId="20578"/>
        <pc:sldMkLst>
          <pc:docMk/>
          <pc:sldMk cId="464159811" sldId="284"/>
        </pc:sldMkLst>
      </pc:sldChg>
      <pc:sldChg chg="delSp modSp mod modNotesTx">
        <pc:chgData name="Stephen Huppert" userId="972a70b5-ae7b-48dc-9740-a013746b6010" providerId="ADAL" clId="{792C0D7A-28A7-B94E-A6A3-051F619E1236}" dt="2025-06-03T06:52:58.253" v="695" actId="14100"/>
        <pc:sldMkLst>
          <pc:docMk/>
          <pc:sldMk cId="2601667366" sldId="285"/>
        </pc:sldMkLst>
        <pc:spChg chg="mod">
          <ac:chgData name="Stephen Huppert" userId="972a70b5-ae7b-48dc-9740-a013746b6010" providerId="ADAL" clId="{792C0D7A-28A7-B94E-A6A3-051F619E1236}" dt="2025-06-03T06:47:58.278" v="596" actId="20577"/>
          <ac:spMkLst>
            <pc:docMk/>
            <pc:sldMk cId="2601667366" sldId="285"/>
            <ac:spMk id="8" creationId="{92FDB4DE-2DAA-6123-4E2F-30786F0C6F6D}"/>
          </ac:spMkLst>
        </pc:spChg>
        <pc:spChg chg="mod">
          <ac:chgData name="Stephen Huppert" userId="972a70b5-ae7b-48dc-9740-a013746b6010" providerId="ADAL" clId="{792C0D7A-28A7-B94E-A6A3-051F619E1236}" dt="2025-06-03T06:52:58.253" v="695" actId="14100"/>
          <ac:spMkLst>
            <pc:docMk/>
            <pc:sldMk cId="2601667366" sldId="285"/>
            <ac:spMk id="9" creationId="{8F9DDD2D-C4ED-EEE4-E6C9-C43E6DACE728}"/>
          </ac:spMkLst>
        </pc:spChg>
      </pc:sldChg>
      <pc:sldChg chg="addSp delSp modSp mod">
        <pc:chgData name="Stephen Huppert" userId="972a70b5-ae7b-48dc-9740-a013746b6010" providerId="ADAL" clId="{792C0D7A-28A7-B94E-A6A3-051F619E1236}" dt="2025-06-03T06:55:08.114" v="700" actId="478"/>
        <pc:sldMkLst>
          <pc:docMk/>
          <pc:sldMk cId="1672141377" sldId="286"/>
        </pc:sldMkLst>
        <pc:graphicFrameChg chg="mod">
          <ac:chgData name="Stephen Huppert" userId="972a70b5-ae7b-48dc-9740-a013746b6010" providerId="ADAL" clId="{792C0D7A-28A7-B94E-A6A3-051F619E1236}" dt="2025-06-03T06:55:05.959" v="699" actId="1076"/>
          <ac:graphicFrameMkLst>
            <pc:docMk/>
            <pc:sldMk cId="1672141377" sldId="286"/>
            <ac:graphicFrameMk id="3" creationId="{B1FC98CB-9442-C535-5D79-BE850D48CCBD}"/>
          </ac:graphicFrameMkLst>
        </pc:graphicFrameChg>
      </pc:sldChg>
      <pc:sldChg chg="addSp delSp modSp mod">
        <pc:chgData name="Stephen Huppert" userId="972a70b5-ae7b-48dc-9740-a013746b6010" providerId="ADAL" clId="{792C0D7A-28A7-B94E-A6A3-051F619E1236}" dt="2025-06-03T07:02:26.462" v="775" actId="113"/>
        <pc:sldMkLst>
          <pc:docMk/>
          <pc:sldMk cId="1336508718" sldId="287"/>
        </pc:sldMkLst>
        <pc:spChg chg="mod">
          <ac:chgData name="Stephen Huppert" userId="972a70b5-ae7b-48dc-9740-a013746b6010" providerId="ADAL" clId="{792C0D7A-28A7-B94E-A6A3-051F619E1236}" dt="2025-06-03T07:01:51.084" v="768" actId="1076"/>
          <ac:spMkLst>
            <pc:docMk/>
            <pc:sldMk cId="1336508718" sldId="287"/>
            <ac:spMk id="5" creationId="{19126AD5-5A32-B356-CF98-BC02F4907865}"/>
          </ac:spMkLst>
        </pc:spChg>
        <pc:graphicFrameChg chg="modGraphic">
          <ac:chgData name="Stephen Huppert" userId="972a70b5-ae7b-48dc-9740-a013746b6010" providerId="ADAL" clId="{792C0D7A-28A7-B94E-A6A3-051F619E1236}" dt="2025-06-03T07:02:26.462" v="775" actId="113"/>
          <ac:graphicFrameMkLst>
            <pc:docMk/>
            <pc:sldMk cId="1336508718" sldId="287"/>
            <ac:graphicFrameMk id="3" creationId="{4B2DED25-8003-E763-CA03-B80E7F268FB9}"/>
          </ac:graphicFrameMkLst>
        </pc:graphicFrameChg>
      </pc:sldChg>
      <pc:sldChg chg="modSp ord">
        <pc:chgData name="Stephen Huppert" userId="972a70b5-ae7b-48dc-9740-a013746b6010" providerId="ADAL" clId="{792C0D7A-28A7-B94E-A6A3-051F619E1236}" dt="2025-06-03T07:10:35.237" v="888" actId="20578"/>
        <pc:sldMkLst>
          <pc:docMk/>
          <pc:sldMk cId="817438143" sldId="288"/>
        </pc:sldMkLst>
        <pc:picChg chg="mod">
          <ac:chgData name="Stephen Huppert" userId="972a70b5-ae7b-48dc-9740-a013746b6010" providerId="ADAL" clId="{792C0D7A-28A7-B94E-A6A3-051F619E1236}" dt="2025-06-03T07:04:05.124" v="784" actId="1076"/>
          <ac:picMkLst>
            <pc:docMk/>
            <pc:sldMk cId="817438143" sldId="288"/>
            <ac:picMk id="8194" creationId="{0608C4CF-5DC5-092D-A5FE-4FA90F715B3D}"/>
          </ac:picMkLst>
        </pc:picChg>
      </pc:sldChg>
      <pc:sldChg chg="addSp modSp mod modNotesTx">
        <pc:chgData name="Stephen Huppert" userId="972a70b5-ae7b-48dc-9740-a013746b6010" providerId="ADAL" clId="{792C0D7A-28A7-B94E-A6A3-051F619E1236}" dt="2025-06-03T07:09:14.913" v="882" actId="1076"/>
        <pc:sldMkLst>
          <pc:docMk/>
          <pc:sldMk cId="1092036047" sldId="289"/>
        </pc:sldMkLst>
        <pc:spChg chg="add mod">
          <ac:chgData name="Stephen Huppert" userId="972a70b5-ae7b-48dc-9740-a013746b6010" providerId="ADAL" clId="{792C0D7A-28A7-B94E-A6A3-051F619E1236}" dt="2025-06-03T07:08:49.015" v="876" actId="1076"/>
          <ac:spMkLst>
            <pc:docMk/>
            <pc:sldMk cId="1092036047" sldId="289"/>
            <ac:spMk id="3" creationId="{B19C52F0-6399-28B6-037B-541FA342E35A}"/>
          </ac:spMkLst>
        </pc:spChg>
        <pc:spChg chg="mod">
          <ac:chgData name="Stephen Huppert" userId="972a70b5-ae7b-48dc-9740-a013746b6010" providerId="ADAL" clId="{792C0D7A-28A7-B94E-A6A3-051F619E1236}" dt="2025-06-03T07:09:01.255" v="879" actId="1076"/>
          <ac:spMkLst>
            <pc:docMk/>
            <pc:sldMk cId="1092036047" sldId="289"/>
            <ac:spMk id="9" creationId="{CB452159-BEB3-6C92-EB7D-188AFBC2D166}"/>
          </ac:spMkLst>
        </pc:spChg>
        <pc:picChg chg="add mod">
          <ac:chgData name="Stephen Huppert" userId="972a70b5-ae7b-48dc-9740-a013746b6010" providerId="ADAL" clId="{792C0D7A-28A7-B94E-A6A3-051F619E1236}" dt="2025-06-03T07:09:13.061" v="881" actId="1076"/>
          <ac:picMkLst>
            <pc:docMk/>
            <pc:sldMk cId="1092036047" sldId="289"/>
            <ac:picMk id="5" creationId="{CE301712-363D-C2F7-9A69-728C633775FA}"/>
          </ac:picMkLst>
        </pc:picChg>
        <pc:picChg chg="mod">
          <ac:chgData name="Stephen Huppert" userId="972a70b5-ae7b-48dc-9740-a013746b6010" providerId="ADAL" clId="{792C0D7A-28A7-B94E-A6A3-051F619E1236}" dt="2025-06-03T07:09:14.913" v="882" actId="1076"/>
          <ac:picMkLst>
            <pc:docMk/>
            <pc:sldMk cId="1092036047" sldId="289"/>
            <ac:picMk id="12" creationId="{7E6082C8-F532-3B68-2CF1-BB716557F9E9}"/>
          </ac:picMkLst>
        </pc:picChg>
      </pc:sldChg>
      <pc:sldChg chg="modSp">
        <pc:chgData name="Stephen Huppert" userId="972a70b5-ae7b-48dc-9740-a013746b6010" providerId="ADAL" clId="{792C0D7A-28A7-B94E-A6A3-051F619E1236}" dt="2025-06-03T06:39:28.223" v="396" actId="20577"/>
        <pc:sldMkLst>
          <pc:docMk/>
          <pc:sldMk cId="1997442570" sldId="290"/>
        </pc:sldMkLst>
        <pc:graphicFrameChg chg="mod">
          <ac:chgData name="Stephen Huppert" userId="972a70b5-ae7b-48dc-9740-a013746b6010" providerId="ADAL" clId="{792C0D7A-28A7-B94E-A6A3-051F619E1236}" dt="2025-06-03T06:39:28.223" v="396" actId="20577"/>
          <ac:graphicFrameMkLst>
            <pc:docMk/>
            <pc:sldMk cId="1997442570" sldId="290"/>
            <ac:graphicFrameMk id="5" creationId="{32BA4B27-52C2-CC5A-7B6B-5CA3C889D0EC}"/>
          </ac:graphicFrameMkLst>
        </pc:graphicFrameChg>
      </pc:sldChg>
      <pc:sldChg chg="delSp modSp mod">
        <pc:chgData name="Stephen Huppert" userId="972a70b5-ae7b-48dc-9740-a013746b6010" providerId="ADAL" clId="{792C0D7A-28A7-B94E-A6A3-051F619E1236}" dt="2025-06-03T06:51:49.897" v="687" actId="1076"/>
        <pc:sldMkLst>
          <pc:docMk/>
          <pc:sldMk cId="316204193" sldId="291"/>
        </pc:sldMkLst>
        <pc:picChg chg="mod">
          <ac:chgData name="Stephen Huppert" userId="972a70b5-ae7b-48dc-9740-a013746b6010" providerId="ADAL" clId="{792C0D7A-28A7-B94E-A6A3-051F619E1236}" dt="2025-06-03T06:51:49.897" v="687" actId="1076"/>
          <ac:picMkLst>
            <pc:docMk/>
            <pc:sldMk cId="316204193" sldId="291"/>
            <ac:picMk id="17" creationId="{2B9CC7F8-9D15-BC23-0E18-E916B099AC5D}"/>
          </ac:picMkLst>
        </pc:picChg>
      </pc:sldChg>
      <pc:sldChg chg="ord">
        <pc:chgData name="Stephen Huppert" userId="972a70b5-ae7b-48dc-9740-a013746b6010" providerId="ADAL" clId="{792C0D7A-28A7-B94E-A6A3-051F619E1236}" dt="2025-06-03T06:54:22.223" v="697" actId="20578"/>
        <pc:sldMkLst>
          <pc:docMk/>
          <pc:sldMk cId="524535113" sldId="293"/>
        </pc:sldMkLst>
      </pc:sldChg>
      <pc:sldChg chg="addSp delSp modSp new mod ord modAnim">
        <pc:chgData name="Stephen Huppert" userId="972a70b5-ae7b-48dc-9740-a013746b6010" providerId="ADAL" clId="{792C0D7A-28A7-B94E-A6A3-051F619E1236}" dt="2025-06-03T07:13:20.095" v="898"/>
        <pc:sldMkLst>
          <pc:docMk/>
          <pc:sldMk cId="4241044889" sldId="294"/>
        </pc:sldMkLst>
        <pc:spChg chg="add mod">
          <ac:chgData name="Stephen Huppert" userId="972a70b5-ae7b-48dc-9740-a013746b6010" providerId="ADAL" clId="{792C0D7A-28A7-B94E-A6A3-051F619E1236}" dt="2025-06-03T07:12:59.349" v="895" actId="14100"/>
          <ac:spMkLst>
            <pc:docMk/>
            <pc:sldMk cId="4241044889" sldId="294"/>
            <ac:spMk id="10" creationId="{BD2E2D49-E96C-6621-0679-00F063E0CEDE}"/>
          </ac:spMkLst>
        </pc:spChg>
        <pc:picChg chg="add mod">
          <ac:chgData name="Stephen Huppert" userId="972a70b5-ae7b-48dc-9740-a013746b6010" providerId="ADAL" clId="{792C0D7A-28A7-B94E-A6A3-051F619E1236}" dt="2025-06-03T07:12:09.652" v="890"/>
          <ac:picMkLst>
            <pc:docMk/>
            <pc:sldMk cId="4241044889" sldId="294"/>
            <ac:picMk id="11" creationId="{9F755CF3-B834-DB3D-946C-A3218962D8B2}"/>
          </ac:picMkLst>
        </pc:picChg>
      </pc:sldChg>
      <pc:sldChg chg="addSp delSp modSp new del mod modClrScheme chgLayout">
        <pc:chgData name="Stephen Huppert" userId="972a70b5-ae7b-48dc-9740-a013746b6010" providerId="ADAL" clId="{792C0D7A-28A7-B94E-A6A3-051F619E1236}" dt="2025-06-03T06:15:12.341" v="18" actId="2696"/>
        <pc:sldMkLst>
          <pc:docMk/>
          <pc:sldMk cId="3439627913" sldId="295"/>
        </pc:sldMkLst>
      </pc:sldChg>
      <pc:sldChg chg="addSp delSp modSp add mod modClrScheme chgLayout modNotesTx">
        <pc:chgData name="Stephen Huppert" userId="972a70b5-ae7b-48dc-9740-a013746b6010" providerId="ADAL" clId="{792C0D7A-28A7-B94E-A6A3-051F619E1236}" dt="2025-06-03T06:33:36.124" v="357" actId="1076"/>
        <pc:sldMkLst>
          <pc:docMk/>
          <pc:sldMk cId="3483558878" sldId="296"/>
        </pc:sldMkLst>
        <pc:spChg chg="mod ord">
          <ac:chgData name="Stephen Huppert" userId="972a70b5-ae7b-48dc-9740-a013746b6010" providerId="ADAL" clId="{792C0D7A-28A7-B94E-A6A3-051F619E1236}" dt="2025-06-03T06:33:04.971" v="344" actId="700"/>
          <ac:spMkLst>
            <pc:docMk/>
            <pc:sldMk cId="3483558878" sldId="296"/>
            <ac:spMk id="4" creationId="{E7C7357E-0D9E-08A1-22F5-D8220AA7C7CB}"/>
          </ac:spMkLst>
        </pc:spChg>
        <pc:spChg chg="add mod">
          <ac:chgData name="Stephen Huppert" userId="972a70b5-ae7b-48dc-9740-a013746b6010" providerId="ADAL" clId="{792C0D7A-28A7-B94E-A6A3-051F619E1236}" dt="2025-06-03T06:33:36.124" v="357" actId="1076"/>
          <ac:spMkLst>
            <pc:docMk/>
            <pc:sldMk cId="3483558878" sldId="296"/>
            <ac:spMk id="5" creationId="{262C988D-B0F2-422A-5136-E75EC2BDE2EE}"/>
          </ac:spMkLst>
        </pc:spChg>
        <pc:picChg chg="mod">
          <ac:chgData name="Stephen Huppert" userId="972a70b5-ae7b-48dc-9740-a013746b6010" providerId="ADAL" clId="{792C0D7A-28A7-B94E-A6A3-051F619E1236}" dt="2025-06-03T06:33:20.222" v="348" actId="1076"/>
          <ac:picMkLst>
            <pc:docMk/>
            <pc:sldMk cId="3483558878" sldId="296"/>
            <ac:picMk id="6" creationId="{DE46B29E-1BE6-1F06-FC6C-B9C6C7DBC9D1}"/>
          </ac:picMkLst>
        </pc:picChg>
      </pc:sldChg>
      <pc:sldChg chg="addSp delSp modSp add mod ord">
        <pc:chgData name="Stephen Huppert" userId="972a70b5-ae7b-48dc-9740-a013746b6010" providerId="ADAL" clId="{792C0D7A-28A7-B94E-A6A3-051F619E1236}" dt="2025-06-03T07:00:49.366" v="762" actId="115"/>
        <pc:sldMkLst>
          <pc:docMk/>
          <pc:sldMk cId="217712862" sldId="297"/>
        </pc:sldMkLst>
        <pc:spChg chg="add mod">
          <ac:chgData name="Stephen Huppert" userId="972a70b5-ae7b-48dc-9740-a013746b6010" providerId="ADAL" clId="{792C0D7A-28A7-B94E-A6A3-051F619E1236}" dt="2025-06-03T07:00:49.366" v="762" actId="115"/>
          <ac:spMkLst>
            <pc:docMk/>
            <pc:sldMk cId="217712862" sldId="297"/>
            <ac:spMk id="14" creationId="{4C23A8A0-D792-359F-C7C2-1D559C1C31CB}"/>
          </ac:spMkLst>
        </pc:spChg>
        <pc:spChg chg="add mod">
          <ac:chgData name="Stephen Huppert" userId="972a70b5-ae7b-48dc-9740-a013746b6010" providerId="ADAL" clId="{792C0D7A-28A7-B94E-A6A3-051F619E1236}" dt="2025-06-03T07:00:34.591" v="759" actId="465"/>
          <ac:spMkLst>
            <pc:docMk/>
            <pc:sldMk cId="217712862" sldId="297"/>
            <ac:spMk id="16" creationId="{5519DF99-EDE8-B807-3531-E44281D6DC48}"/>
          </ac:spMkLst>
        </pc:spChg>
        <pc:spChg chg="add mod">
          <ac:chgData name="Stephen Huppert" userId="972a70b5-ae7b-48dc-9740-a013746b6010" providerId="ADAL" clId="{792C0D7A-28A7-B94E-A6A3-051F619E1236}" dt="2025-06-03T07:00:23.347" v="758" actId="164"/>
          <ac:spMkLst>
            <pc:docMk/>
            <pc:sldMk cId="217712862" sldId="297"/>
            <ac:spMk id="18" creationId="{7ED65D31-0438-50AB-02A0-718E4589678A}"/>
          </ac:spMkLst>
        </pc:spChg>
        <pc:picChg chg="add mod">
          <ac:chgData name="Stephen Huppert" userId="972a70b5-ae7b-48dc-9740-a013746b6010" providerId="ADAL" clId="{792C0D7A-28A7-B94E-A6A3-051F619E1236}" dt="2025-06-03T07:00:34.591" v="759" actId="465"/>
          <ac:picMkLst>
            <pc:docMk/>
            <pc:sldMk cId="217712862" sldId="297"/>
            <ac:picMk id="9" creationId="{B27E5FC4-51F4-5F8E-8461-E8F9494C83DC}"/>
          </ac:picMkLst>
        </pc:picChg>
        <pc:picChg chg="add mod modCrop">
          <ac:chgData name="Stephen Huppert" userId="972a70b5-ae7b-48dc-9740-a013746b6010" providerId="ADAL" clId="{792C0D7A-28A7-B94E-A6A3-051F619E1236}" dt="2025-06-03T07:00:15.788" v="756" actId="164"/>
          <ac:picMkLst>
            <pc:docMk/>
            <pc:sldMk cId="217712862" sldId="297"/>
            <ac:picMk id="11" creationId="{4D6D6AFC-0A40-41C4-E8C2-12018D496697}"/>
          </ac:picMkLst>
        </pc:picChg>
        <pc:picChg chg="add mod">
          <ac:chgData name="Stephen Huppert" userId="972a70b5-ae7b-48dc-9740-a013746b6010" providerId="ADAL" clId="{792C0D7A-28A7-B94E-A6A3-051F619E1236}" dt="2025-06-03T07:00:23.347" v="758" actId="164"/>
          <ac:picMkLst>
            <pc:docMk/>
            <pc:sldMk cId="217712862" sldId="297"/>
            <ac:picMk id="12" creationId="{AF07A88F-4AD7-AF44-DB3E-BCC7B79ED879}"/>
          </ac:picMkLst>
        </pc:picChg>
      </pc:sldChg>
      <pc:sldChg chg="addSp modSp new mod ord">
        <pc:chgData name="Stephen Huppert" userId="972a70b5-ae7b-48dc-9740-a013746b6010" providerId="ADAL" clId="{792C0D7A-28A7-B94E-A6A3-051F619E1236}" dt="2025-06-03T07:11:47.174" v="889" actId="20578"/>
        <pc:sldMkLst>
          <pc:docMk/>
          <pc:sldMk cId="478066825" sldId="298"/>
        </pc:sldMkLst>
      </pc:sldChg>
    </pc:docChg>
  </pc:docChgLst>
  <pc:docChgLst>
    <pc:chgData name="Garvin Tso" userId="214f832a-1dfd-409c-885a-16130202320a" providerId="ADAL" clId="{1BED47F3-6C41-44B3-B314-F6B5B4A1909B}"/>
    <pc:docChg chg="undo custSel addSld delSld modSld sldOrd">
      <pc:chgData name="Garvin Tso" userId="214f832a-1dfd-409c-885a-16130202320a" providerId="ADAL" clId="{1BED47F3-6C41-44B3-B314-F6B5B4A1909B}" dt="2025-06-05T23:55:38.146" v="2348" actId="120"/>
      <pc:docMkLst>
        <pc:docMk/>
      </pc:docMkLst>
      <pc:sldChg chg="modSp mod modTransition modNotesTx">
        <pc:chgData name="Garvin Tso" userId="214f832a-1dfd-409c-885a-16130202320a" providerId="ADAL" clId="{1BED47F3-6C41-44B3-B314-F6B5B4A1909B}" dt="2025-06-05T23:54:59.054" v="2347" actId="20577"/>
        <pc:sldMkLst>
          <pc:docMk/>
          <pc:sldMk cId="3741999750" sldId="262"/>
        </pc:sldMkLst>
        <pc:spChg chg="mod">
          <ac:chgData name="Garvin Tso" userId="214f832a-1dfd-409c-885a-16130202320a" providerId="ADAL" clId="{1BED47F3-6C41-44B3-B314-F6B5B4A1909B}" dt="2025-05-30T04:33:03.508" v="0" actId="6549"/>
          <ac:spMkLst>
            <pc:docMk/>
            <pc:sldMk cId="3741999750" sldId="262"/>
            <ac:spMk id="3" creationId="{89857CBF-7CA0-0A56-6F28-633958777D31}"/>
          </ac:spMkLst>
        </pc:spChg>
        <pc:spChg chg="mod">
          <ac:chgData name="Garvin Tso" userId="214f832a-1dfd-409c-885a-16130202320a" providerId="ADAL" clId="{1BED47F3-6C41-44B3-B314-F6B5B4A1909B}" dt="2025-06-05T05:41:59.635" v="466" actId="122"/>
          <ac:spMkLst>
            <pc:docMk/>
            <pc:sldMk cId="3741999750" sldId="262"/>
            <ac:spMk id="9" creationId="{39A98199-D1A0-ADDD-C042-82A6BA815F67}"/>
          </ac:spMkLst>
        </pc:spChg>
      </pc:sldChg>
      <pc:sldChg chg="modTransition">
        <pc:chgData name="Garvin Tso" userId="214f832a-1dfd-409c-885a-16130202320a" providerId="ADAL" clId="{1BED47F3-6C41-44B3-B314-F6B5B4A1909B}" dt="2025-06-05T13:24:59.635" v="1042"/>
        <pc:sldMkLst>
          <pc:docMk/>
          <pc:sldMk cId="219869242" sldId="263"/>
        </pc:sldMkLst>
      </pc:sldChg>
      <pc:sldChg chg="modSp mod modTransition modNotesTx">
        <pc:chgData name="Garvin Tso" userId="214f832a-1dfd-409c-885a-16130202320a" providerId="ADAL" clId="{1BED47F3-6C41-44B3-B314-F6B5B4A1909B}" dt="2025-06-05T14:00:14.692" v="1384" actId="20577"/>
        <pc:sldMkLst>
          <pc:docMk/>
          <pc:sldMk cId="3819905855" sldId="264"/>
        </pc:sldMkLst>
        <pc:spChg chg="mod">
          <ac:chgData name="Garvin Tso" userId="214f832a-1dfd-409c-885a-16130202320a" providerId="ADAL" clId="{1BED47F3-6C41-44B3-B314-F6B5B4A1909B}" dt="2025-06-05T13:39:41.026" v="1095" actId="20577"/>
          <ac:spMkLst>
            <pc:docMk/>
            <pc:sldMk cId="3819905855" sldId="264"/>
            <ac:spMk id="9" creationId="{03F525DC-3DB9-4706-9516-93529F7A30F9}"/>
          </ac:spMkLst>
        </pc:spChg>
        <pc:picChg chg="mod">
          <ac:chgData name="Garvin Tso" userId="214f832a-1dfd-409c-885a-16130202320a" providerId="ADAL" clId="{1BED47F3-6C41-44B3-B314-F6B5B4A1909B}" dt="2025-06-05T05:16:30.635" v="7" actId="1036"/>
          <ac:picMkLst>
            <pc:docMk/>
            <pc:sldMk cId="3819905855" sldId="264"/>
            <ac:picMk id="6" creationId="{6516560A-EA8C-3F3F-0660-EC26C57E2C60}"/>
          </ac:picMkLst>
        </pc:picChg>
        <pc:picChg chg="mod">
          <ac:chgData name="Garvin Tso" userId="214f832a-1dfd-409c-885a-16130202320a" providerId="ADAL" clId="{1BED47F3-6C41-44B3-B314-F6B5B4A1909B}" dt="2025-06-05T05:16:21.746" v="6" actId="1036"/>
          <ac:picMkLst>
            <pc:docMk/>
            <pc:sldMk cId="3819905855" sldId="264"/>
            <ac:picMk id="10" creationId="{9F9E0EF1-7AB5-D0DA-C401-2C491A85784F}"/>
          </ac:picMkLst>
        </pc:picChg>
        <pc:picChg chg="mod">
          <ac:chgData name="Garvin Tso" userId="214f832a-1dfd-409c-885a-16130202320a" providerId="ADAL" clId="{1BED47F3-6C41-44B3-B314-F6B5B4A1909B}" dt="2025-06-05T05:16:18.027" v="3" actId="1036"/>
          <ac:picMkLst>
            <pc:docMk/>
            <pc:sldMk cId="3819905855" sldId="264"/>
            <ac:picMk id="12" creationId="{B65B39E8-AED8-9DD2-A4FB-56952DA99DE0}"/>
          </ac:picMkLst>
        </pc:picChg>
      </pc:sldChg>
      <pc:sldChg chg="ord modTransition">
        <pc:chgData name="Garvin Tso" userId="214f832a-1dfd-409c-885a-16130202320a" providerId="ADAL" clId="{1BED47F3-6C41-44B3-B314-F6B5B4A1909B}" dt="2025-06-05T23:52:28.605" v="2336"/>
        <pc:sldMkLst>
          <pc:docMk/>
          <pc:sldMk cId="2451909520" sldId="273"/>
        </pc:sldMkLst>
      </pc:sldChg>
      <pc:sldChg chg="modTransition">
        <pc:chgData name="Garvin Tso" userId="214f832a-1dfd-409c-885a-16130202320a" providerId="ADAL" clId="{1BED47F3-6C41-44B3-B314-F6B5B4A1909B}" dt="2025-06-05T13:24:59.635" v="1042"/>
        <pc:sldMkLst>
          <pc:docMk/>
          <pc:sldMk cId="796535555" sldId="276"/>
        </pc:sldMkLst>
      </pc:sldChg>
      <pc:sldChg chg="modTransition">
        <pc:chgData name="Garvin Tso" userId="214f832a-1dfd-409c-885a-16130202320a" providerId="ADAL" clId="{1BED47F3-6C41-44B3-B314-F6B5B4A1909B}" dt="2025-06-05T13:24:59.635" v="1042"/>
        <pc:sldMkLst>
          <pc:docMk/>
          <pc:sldMk cId="1025641553" sldId="280"/>
        </pc:sldMkLst>
      </pc:sldChg>
      <pc:sldChg chg="modTransition">
        <pc:chgData name="Garvin Tso" userId="214f832a-1dfd-409c-885a-16130202320a" providerId="ADAL" clId="{1BED47F3-6C41-44B3-B314-F6B5B4A1909B}" dt="2025-06-05T13:24:59.635" v="1042"/>
        <pc:sldMkLst>
          <pc:docMk/>
          <pc:sldMk cId="3626612056" sldId="282"/>
        </pc:sldMkLst>
      </pc:sldChg>
      <pc:sldChg chg="modSp modTransition modNotesTx">
        <pc:chgData name="Garvin Tso" userId="214f832a-1dfd-409c-885a-16130202320a" providerId="ADAL" clId="{1BED47F3-6C41-44B3-B314-F6B5B4A1909B}" dt="2025-06-05T23:38:11.682" v="2243" actId="20577"/>
        <pc:sldMkLst>
          <pc:docMk/>
          <pc:sldMk cId="1007097799" sldId="283"/>
        </pc:sldMkLst>
        <pc:graphicFrameChg chg="mod">
          <ac:chgData name="Garvin Tso" userId="214f832a-1dfd-409c-885a-16130202320a" providerId="ADAL" clId="{1BED47F3-6C41-44B3-B314-F6B5B4A1909B}" dt="2025-06-05T13:39:29.886" v="1091" actId="20577"/>
          <ac:graphicFrameMkLst>
            <pc:docMk/>
            <pc:sldMk cId="1007097799" sldId="283"/>
            <ac:graphicFrameMk id="3" creationId="{3238065D-DD68-B4CB-3214-B541EDA09CB8}"/>
          </ac:graphicFrameMkLst>
        </pc:graphicFrameChg>
      </pc:sldChg>
      <pc:sldChg chg="modTransition">
        <pc:chgData name="Garvin Tso" userId="214f832a-1dfd-409c-885a-16130202320a" providerId="ADAL" clId="{1BED47F3-6C41-44B3-B314-F6B5B4A1909B}" dt="2025-06-05T13:24:59.635" v="1042"/>
        <pc:sldMkLst>
          <pc:docMk/>
          <pc:sldMk cId="464159811" sldId="284"/>
        </pc:sldMkLst>
      </pc:sldChg>
      <pc:sldChg chg="modTransition modNotesTx">
        <pc:chgData name="Garvin Tso" userId="214f832a-1dfd-409c-885a-16130202320a" providerId="ADAL" clId="{1BED47F3-6C41-44B3-B314-F6B5B4A1909B}" dt="2025-06-05T13:53:04.323" v="1112" actId="20577"/>
        <pc:sldMkLst>
          <pc:docMk/>
          <pc:sldMk cId="2601667366" sldId="285"/>
        </pc:sldMkLst>
      </pc:sldChg>
      <pc:sldChg chg="ord modTransition">
        <pc:chgData name="Garvin Tso" userId="214f832a-1dfd-409c-885a-16130202320a" providerId="ADAL" clId="{1BED47F3-6C41-44B3-B314-F6B5B4A1909B}" dt="2025-06-05T13:24:59.635" v="1042"/>
        <pc:sldMkLst>
          <pc:docMk/>
          <pc:sldMk cId="1672141377" sldId="286"/>
        </pc:sldMkLst>
      </pc:sldChg>
      <pc:sldChg chg="modSp mod modTransition modNotesTx">
        <pc:chgData name="Garvin Tso" userId="214f832a-1dfd-409c-885a-16130202320a" providerId="ADAL" clId="{1BED47F3-6C41-44B3-B314-F6B5B4A1909B}" dt="2025-06-05T23:45:38.972" v="2312" actId="113"/>
        <pc:sldMkLst>
          <pc:docMk/>
          <pc:sldMk cId="1336508718" sldId="287"/>
        </pc:sldMkLst>
        <pc:graphicFrameChg chg="modGraphic">
          <ac:chgData name="Garvin Tso" userId="214f832a-1dfd-409c-885a-16130202320a" providerId="ADAL" clId="{1BED47F3-6C41-44B3-B314-F6B5B4A1909B}" dt="2025-06-05T05:56:42.596" v="855" actId="255"/>
          <ac:graphicFrameMkLst>
            <pc:docMk/>
            <pc:sldMk cId="1336508718" sldId="287"/>
            <ac:graphicFrameMk id="3" creationId="{4B2DED25-8003-E763-CA03-B80E7F268FB9}"/>
          </ac:graphicFrameMkLst>
        </pc:graphicFrameChg>
      </pc:sldChg>
      <pc:sldChg chg="addSp delSp modSp mod modTransition modNotesTx">
        <pc:chgData name="Garvin Tso" userId="214f832a-1dfd-409c-885a-16130202320a" providerId="ADAL" clId="{1BED47F3-6C41-44B3-B314-F6B5B4A1909B}" dt="2025-06-05T23:51:25.280" v="2326" actId="20577"/>
        <pc:sldMkLst>
          <pc:docMk/>
          <pc:sldMk cId="817438143" sldId="288"/>
        </pc:sldMkLst>
        <pc:spChg chg="mod">
          <ac:chgData name="Garvin Tso" userId="214f832a-1dfd-409c-885a-16130202320a" providerId="ADAL" clId="{1BED47F3-6C41-44B3-B314-F6B5B4A1909B}" dt="2025-06-05T05:57:35.198" v="878" actId="1076"/>
          <ac:spMkLst>
            <pc:docMk/>
            <pc:sldMk cId="817438143" sldId="288"/>
            <ac:spMk id="3" creationId="{66BFD683-B573-B18A-665F-0595D81A71F7}"/>
          </ac:spMkLst>
        </pc:spChg>
        <pc:spChg chg="del">
          <ac:chgData name="Garvin Tso" userId="214f832a-1dfd-409c-885a-16130202320a" providerId="ADAL" clId="{1BED47F3-6C41-44B3-B314-F6B5B4A1909B}" dt="2025-06-05T05:56:02.263" v="839" actId="478"/>
          <ac:spMkLst>
            <pc:docMk/>
            <pc:sldMk cId="817438143" sldId="288"/>
            <ac:spMk id="6" creationId="{FDB7BEC8-0B0F-3932-D6C2-2481057BF867}"/>
          </ac:spMkLst>
        </pc:spChg>
        <pc:spChg chg="mod">
          <ac:chgData name="Garvin Tso" userId="214f832a-1dfd-409c-885a-16130202320a" providerId="ADAL" clId="{1BED47F3-6C41-44B3-B314-F6B5B4A1909B}" dt="2025-06-05T14:11:18.054" v="1486" actId="20577"/>
          <ac:spMkLst>
            <pc:docMk/>
            <pc:sldMk cId="817438143" sldId="288"/>
            <ac:spMk id="8" creationId="{C7717E8F-D329-BB7B-9537-7B2E3700A098}"/>
          </ac:spMkLst>
        </pc:spChg>
        <pc:spChg chg="del">
          <ac:chgData name="Garvin Tso" userId="214f832a-1dfd-409c-885a-16130202320a" providerId="ADAL" clId="{1BED47F3-6C41-44B3-B314-F6B5B4A1909B}" dt="2025-06-05T05:55:57.116" v="838" actId="478"/>
          <ac:spMkLst>
            <pc:docMk/>
            <pc:sldMk cId="817438143" sldId="288"/>
            <ac:spMk id="9" creationId="{C2CF4A39-16CF-927C-7522-13B8561D2120}"/>
          </ac:spMkLst>
        </pc:spChg>
        <pc:spChg chg="add del mod">
          <ac:chgData name="Garvin Tso" userId="214f832a-1dfd-409c-885a-16130202320a" providerId="ADAL" clId="{1BED47F3-6C41-44B3-B314-F6B5B4A1909B}" dt="2025-06-05T05:56:04.399" v="840" actId="478"/>
          <ac:spMkLst>
            <pc:docMk/>
            <pc:sldMk cId="817438143" sldId="288"/>
            <ac:spMk id="10" creationId="{85F33BC9-12EE-EBBC-2399-CD5D3F199834}"/>
          </ac:spMkLst>
        </pc:spChg>
        <pc:graphicFrameChg chg="mod modGraphic">
          <ac:chgData name="Garvin Tso" userId="214f832a-1dfd-409c-885a-16130202320a" providerId="ADAL" clId="{1BED47F3-6C41-44B3-B314-F6B5B4A1909B}" dt="2025-06-05T23:51:25.280" v="2326" actId="20577"/>
          <ac:graphicFrameMkLst>
            <pc:docMk/>
            <pc:sldMk cId="817438143" sldId="288"/>
            <ac:graphicFrameMk id="5" creationId="{6B95A19C-5BBB-B78D-235F-D58AF12CE14D}"/>
          </ac:graphicFrameMkLst>
        </pc:graphicFrameChg>
      </pc:sldChg>
      <pc:sldChg chg="modSp mod modTransition modNotesTx">
        <pc:chgData name="Garvin Tso" userId="214f832a-1dfd-409c-885a-16130202320a" providerId="ADAL" clId="{1BED47F3-6C41-44B3-B314-F6B5B4A1909B}" dt="2025-06-05T14:07:15.574" v="1482" actId="20577"/>
        <pc:sldMkLst>
          <pc:docMk/>
          <pc:sldMk cId="1092036047" sldId="289"/>
        </pc:sldMkLst>
        <pc:spChg chg="mod">
          <ac:chgData name="Garvin Tso" userId="214f832a-1dfd-409c-885a-16130202320a" providerId="ADAL" clId="{1BED47F3-6C41-44B3-B314-F6B5B4A1909B}" dt="2025-06-05T05:25:28.625" v="265" actId="554"/>
          <ac:spMkLst>
            <pc:docMk/>
            <pc:sldMk cId="1092036047" sldId="289"/>
            <ac:spMk id="3" creationId="{B19C52F0-6399-28B6-037B-541FA342E35A}"/>
          </ac:spMkLst>
        </pc:spChg>
        <pc:spChg chg="mod">
          <ac:chgData name="Garvin Tso" userId="214f832a-1dfd-409c-885a-16130202320a" providerId="ADAL" clId="{1BED47F3-6C41-44B3-B314-F6B5B4A1909B}" dt="2025-06-05T05:25:28.625" v="265" actId="554"/>
          <ac:spMkLst>
            <pc:docMk/>
            <pc:sldMk cId="1092036047" sldId="289"/>
            <ac:spMk id="9" creationId="{CB452159-BEB3-6C92-EB7D-188AFBC2D166}"/>
          </ac:spMkLst>
        </pc:spChg>
        <pc:picChg chg="mod">
          <ac:chgData name="Garvin Tso" userId="214f832a-1dfd-409c-885a-16130202320a" providerId="ADAL" clId="{1BED47F3-6C41-44B3-B314-F6B5B4A1909B}" dt="2025-06-05T05:24:19.664" v="258" actId="12789"/>
          <ac:picMkLst>
            <pc:docMk/>
            <pc:sldMk cId="1092036047" sldId="289"/>
            <ac:picMk id="5" creationId="{CE301712-363D-C2F7-9A69-728C633775FA}"/>
          </ac:picMkLst>
        </pc:picChg>
        <pc:picChg chg="mod">
          <ac:chgData name="Garvin Tso" userId="214f832a-1dfd-409c-885a-16130202320a" providerId="ADAL" clId="{1BED47F3-6C41-44B3-B314-F6B5B4A1909B}" dt="2025-06-05T05:24:34.543" v="261" actId="1037"/>
          <ac:picMkLst>
            <pc:docMk/>
            <pc:sldMk cId="1092036047" sldId="289"/>
            <ac:picMk id="12" creationId="{7E6082C8-F532-3B68-2CF1-BB716557F9E9}"/>
          </ac:picMkLst>
        </pc:picChg>
      </pc:sldChg>
      <pc:sldChg chg="modSp modTransition modNotesTx">
        <pc:chgData name="Garvin Tso" userId="214f832a-1dfd-409c-885a-16130202320a" providerId="ADAL" clId="{1BED47F3-6C41-44B3-B314-F6B5B4A1909B}" dt="2025-06-05T23:35:48.584" v="2108" actId="20577"/>
        <pc:sldMkLst>
          <pc:docMk/>
          <pc:sldMk cId="1997442570" sldId="290"/>
        </pc:sldMkLst>
        <pc:graphicFrameChg chg="mod">
          <ac:chgData name="Garvin Tso" userId="214f832a-1dfd-409c-885a-16130202320a" providerId="ADAL" clId="{1BED47F3-6C41-44B3-B314-F6B5B4A1909B}" dt="2025-06-05T13:52:08.681" v="1098" actId="20577"/>
          <ac:graphicFrameMkLst>
            <pc:docMk/>
            <pc:sldMk cId="1997442570" sldId="290"/>
            <ac:graphicFrameMk id="5" creationId="{32BA4B27-52C2-CC5A-7B6B-5CA3C889D0EC}"/>
          </ac:graphicFrameMkLst>
        </pc:graphicFrameChg>
      </pc:sldChg>
      <pc:sldChg chg="modSp mod modTransition modNotesTx">
        <pc:chgData name="Garvin Tso" userId="214f832a-1dfd-409c-885a-16130202320a" providerId="ADAL" clId="{1BED47F3-6C41-44B3-B314-F6B5B4A1909B}" dt="2025-06-05T13:54:12.560" v="1321" actId="20577"/>
        <pc:sldMkLst>
          <pc:docMk/>
          <pc:sldMk cId="316204193" sldId="291"/>
        </pc:sldMkLst>
        <pc:picChg chg="mod">
          <ac:chgData name="Garvin Tso" userId="214f832a-1dfd-409c-885a-16130202320a" providerId="ADAL" clId="{1BED47F3-6C41-44B3-B314-F6B5B4A1909B}" dt="2025-06-05T05:21:07.628" v="44" actId="14100"/>
          <ac:picMkLst>
            <pc:docMk/>
            <pc:sldMk cId="316204193" sldId="291"/>
            <ac:picMk id="17" creationId="{2B9CC7F8-9D15-BC23-0E18-E916B099AC5D}"/>
          </ac:picMkLst>
        </pc:picChg>
      </pc:sldChg>
      <pc:sldChg chg="modSp mod ord modTransition">
        <pc:chgData name="Garvin Tso" userId="214f832a-1dfd-409c-885a-16130202320a" providerId="ADAL" clId="{1BED47F3-6C41-44B3-B314-F6B5B4A1909B}" dt="2025-06-05T23:52:07.220" v="2334" actId="1076"/>
        <pc:sldMkLst>
          <pc:docMk/>
          <pc:sldMk cId="333597191" sldId="292"/>
        </pc:sldMkLst>
        <pc:spChg chg="mod">
          <ac:chgData name="Garvin Tso" userId="214f832a-1dfd-409c-885a-16130202320a" providerId="ADAL" clId="{1BED47F3-6C41-44B3-B314-F6B5B4A1909B}" dt="2025-06-05T23:52:07.220" v="2334" actId="1076"/>
          <ac:spMkLst>
            <pc:docMk/>
            <pc:sldMk cId="333597191" sldId="292"/>
            <ac:spMk id="12" creationId="{3B8656AE-7B5E-A42E-DC11-A943E8483C71}"/>
          </ac:spMkLst>
        </pc:spChg>
      </pc:sldChg>
      <pc:sldChg chg="modTransition">
        <pc:chgData name="Garvin Tso" userId="214f832a-1dfd-409c-885a-16130202320a" providerId="ADAL" clId="{1BED47F3-6C41-44B3-B314-F6B5B4A1909B}" dt="2025-06-05T13:24:59.635" v="1042"/>
        <pc:sldMkLst>
          <pc:docMk/>
          <pc:sldMk cId="524535113" sldId="293"/>
        </pc:sldMkLst>
      </pc:sldChg>
      <pc:sldChg chg="addSp delSp modSp mod ord modTransition delAnim modAnim modNotesTx">
        <pc:chgData name="Garvin Tso" userId="214f832a-1dfd-409c-885a-16130202320a" providerId="ADAL" clId="{1BED47F3-6C41-44B3-B314-F6B5B4A1909B}" dt="2025-06-05T23:28:57.467" v="1554" actId="20577"/>
        <pc:sldMkLst>
          <pc:docMk/>
          <pc:sldMk cId="4241044889" sldId="294"/>
        </pc:sldMkLst>
        <pc:spChg chg="mod">
          <ac:chgData name="Garvin Tso" userId="214f832a-1dfd-409c-885a-16130202320a" providerId="ADAL" clId="{1BED47F3-6C41-44B3-B314-F6B5B4A1909B}" dt="2025-06-05T13:25:18.267" v="1047" actId="20577"/>
          <ac:spMkLst>
            <pc:docMk/>
            <pc:sldMk cId="4241044889" sldId="294"/>
            <ac:spMk id="10" creationId="{BD2E2D49-E96C-6621-0679-00F063E0CEDE}"/>
          </ac:spMkLst>
        </pc:spChg>
        <pc:spChg chg="del">
          <ac:chgData name="Garvin Tso" userId="214f832a-1dfd-409c-885a-16130202320a" providerId="ADAL" clId="{1BED47F3-6C41-44B3-B314-F6B5B4A1909B}" dt="2025-06-05T05:30:38.509" v="267" actId="478"/>
          <ac:spMkLst>
            <pc:docMk/>
            <pc:sldMk cId="4241044889" sldId="294"/>
            <ac:spMk id="13" creationId="{558ECC6E-7A7F-3B3C-1FE7-0F24BB794B86}"/>
          </ac:spMkLst>
        </pc:spChg>
        <pc:picChg chg="mod">
          <ac:chgData name="Garvin Tso" userId="214f832a-1dfd-409c-885a-16130202320a" providerId="ADAL" clId="{1BED47F3-6C41-44B3-B314-F6B5B4A1909B}" dt="2025-06-05T05:39:27.418" v="459" actId="1038"/>
          <ac:picMkLst>
            <pc:docMk/>
            <pc:sldMk cId="4241044889" sldId="294"/>
            <ac:picMk id="11" creationId="{9F755CF3-B834-DB3D-946C-A3218962D8B2}"/>
          </ac:picMkLst>
        </pc:picChg>
        <pc:picChg chg="add del mod">
          <ac:chgData name="Garvin Tso" userId="214f832a-1dfd-409c-885a-16130202320a" providerId="ADAL" clId="{1BED47F3-6C41-44B3-B314-F6B5B4A1909B}" dt="2025-06-05T05:37:45.278" v="428" actId="478"/>
          <ac:picMkLst>
            <pc:docMk/>
            <pc:sldMk cId="4241044889" sldId="294"/>
            <ac:picMk id="1026" creationId="{8A78AD55-F11B-FADD-B58C-FF8983B2B9B6}"/>
          </ac:picMkLst>
        </pc:picChg>
      </pc:sldChg>
      <pc:sldChg chg="modTransition modNotesTx">
        <pc:chgData name="Garvin Tso" userId="214f832a-1dfd-409c-885a-16130202320a" providerId="ADAL" clId="{1BED47F3-6C41-44B3-B314-F6B5B4A1909B}" dt="2025-06-05T23:32:49.914" v="1714" actId="113"/>
        <pc:sldMkLst>
          <pc:docMk/>
          <pc:sldMk cId="3483558878" sldId="296"/>
        </pc:sldMkLst>
      </pc:sldChg>
      <pc:sldChg chg="addSp delSp modSp mod modTransition">
        <pc:chgData name="Garvin Tso" userId="214f832a-1dfd-409c-885a-16130202320a" providerId="ADAL" clId="{1BED47F3-6C41-44B3-B314-F6B5B4A1909B}" dt="2025-06-05T13:24:59.635" v="1042"/>
        <pc:sldMkLst>
          <pc:docMk/>
          <pc:sldMk cId="217712862" sldId="297"/>
        </pc:sldMkLst>
        <pc:spChg chg="mod">
          <ac:chgData name="Garvin Tso" userId="214f832a-1dfd-409c-885a-16130202320a" providerId="ADAL" clId="{1BED47F3-6C41-44B3-B314-F6B5B4A1909B}" dt="2025-06-05T05:17:10.022" v="15" actId="20577"/>
          <ac:spMkLst>
            <pc:docMk/>
            <pc:sldMk cId="217712862" sldId="297"/>
            <ac:spMk id="8" creationId="{064C2DBC-92A4-3F6F-3E8B-9493A66C89CE}"/>
          </ac:spMkLst>
        </pc:spChg>
        <pc:spChg chg="mod topLvl">
          <ac:chgData name="Garvin Tso" userId="214f832a-1dfd-409c-885a-16130202320a" providerId="ADAL" clId="{1BED47F3-6C41-44B3-B314-F6B5B4A1909B}" dt="2025-06-05T05:20:23.283" v="34" actId="164"/>
          <ac:spMkLst>
            <pc:docMk/>
            <pc:sldMk cId="217712862" sldId="297"/>
            <ac:spMk id="14" creationId="{4C23A8A0-D792-359F-C7C2-1D559C1C31CB}"/>
          </ac:spMkLst>
        </pc:spChg>
        <pc:spChg chg="mod topLvl">
          <ac:chgData name="Garvin Tso" userId="214f832a-1dfd-409c-885a-16130202320a" providerId="ADAL" clId="{1BED47F3-6C41-44B3-B314-F6B5B4A1909B}" dt="2025-06-05T05:20:42.737" v="38" actId="114"/>
          <ac:spMkLst>
            <pc:docMk/>
            <pc:sldMk cId="217712862" sldId="297"/>
            <ac:spMk id="16" creationId="{5519DF99-EDE8-B807-3531-E44281D6DC48}"/>
          </ac:spMkLst>
        </pc:spChg>
        <pc:spChg chg="mod topLvl">
          <ac:chgData name="Garvin Tso" userId="214f832a-1dfd-409c-885a-16130202320a" providerId="ADAL" clId="{1BED47F3-6C41-44B3-B314-F6B5B4A1909B}" dt="2025-06-05T05:20:46.223" v="39" actId="114"/>
          <ac:spMkLst>
            <pc:docMk/>
            <pc:sldMk cId="217712862" sldId="297"/>
            <ac:spMk id="18" creationId="{7ED65D31-0438-50AB-02A0-718E4589678A}"/>
          </ac:spMkLst>
        </pc:spChg>
        <pc:grpChg chg="add mod">
          <ac:chgData name="Garvin Tso" userId="214f832a-1dfd-409c-885a-16130202320a" providerId="ADAL" clId="{1BED47F3-6C41-44B3-B314-F6B5B4A1909B}" dt="2025-06-05T05:20:23.283" v="34" actId="164"/>
          <ac:grpSpMkLst>
            <pc:docMk/>
            <pc:sldMk cId="217712862" sldId="297"/>
            <ac:grpSpMk id="3" creationId="{FA293965-2BDA-82ED-5CC5-6618289F7125}"/>
          </ac:grpSpMkLst>
        </pc:grpChg>
        <pc:grpChg chg="add mod">
          <ac:chgData name="Garvin Tso" userId="214f832a-1dfd-409c-885a-16130202320a" providerId="ADAL" clId="{1BED47F3-6C41-44B3-B314-F6B5B4A1909B}" dt="2025-06-05T05:20:34.340" v="37" actId="465"/>
          <ac:grpSpMkLst>
            <pc:docMk/>
            <pc:sldMk cId="217712862" sldId="297"/>
            <ac:grpSpMk id="5" creationId="{EF633564-CA3C-FA30-65FE-A92F52B07654}"/>
          </ac:grpSpMkLst>
        </pc:grpChg>
        <pc:grpChg chg="add mod">
          <ac:chgData name="Garvin Tso" userId="214f832a-1dfd-409c-885a-16130202320a" providerId="ADAL" clId="{1BED47F3-6C41-44B3-B314-F6B5B4A1909B}" dt="2025-06-05T05:20:29.576" v="36" actId="164"/>
          <ac:grpSpMkLst>
            <pc:docMk/>
            <pc:sldMk cId="217712862" sldId="297"/>
            <ac:grpSpMk id="6" creationId="{BD57BD4C-F006-2E7D-9449-C7B9DA6102BE}"/>
          </ac:grpSpMkLst>
        </pc:grpChg>
        <pc:grpChg chg="del">
          <ac:chgData name="Garvin Tso" userId="214f832a-1dfd-409c-885a-16130202320a" providerId="ADAL" clId="{1BED47F3-6C41-44B3-B314-F6B5B4A1909B}" dt="2025-06-05T05:19:00.549" v="24" actId="165"/>
          <ac:grpSpMkLst>
            <pc:docMk/>
            <pc:sldMk cId="217712862" sldId="297"/>
            <ac:grpSpMk id="19" creationId="{F2118493-17DF-0C3E-6A6F-6821099F9F08}"/>
          </ac:grpSpMkLst>
        </pc:grpChg>
        <pc:grpChg chg="del">
          <ac:chgData name="Garvin Tso" userId="214f832a-1dfd-409c-885a-16130202320a" providerId="ADAL" clId="{1BED47F3-6C41-44B3-B314-F6B5B4A1909B}" dt="2025-06-05T05:19:05.014" v="25" actId="165"/>
          <ac:grpSpMkLst>
            <pc:docMk/>
            <pc:sldMk cId="217712862" sldId="297"/>
            <ac:grpSpMk id="20" creationId="{0FB7321A-A8AB-BC99-7650-E36FCA6FD17B}"/>
          </ac:grpSpMkLst>
        </pc:grpChg>
        <pc:grpChg chg="del">
          <ac:chgData name="Garvin Tso" userId="214f832a-1dfd-409c-885a-16130202320a" providerId="ADAL" clId="{1BED47F3-6C41-44B3-B314-F6B5B4A1909B}" dt="2025-06-05T05:19:07.881" v="26" actId="165"/>
          <ac:grpSpMkLst>
            <pc:docMk/>
            <pc:sldMk cId="217712862" sldId="297"/>
            <ac:grpSpMk id="21" creationId="{C72BB3AB-6410-7C92-5504-EA7CCEAC4804}"/>
          </ac:grpSpMkLst>
        </pc:grpChg>
        <pc:picChg chg="mod topLvl modCrop">
          <ac:chgData name="Garvin Tso" userId="214f832a-1dfd-409c-885a-16130202320a" providerId="ADAL" clId="{1BED47F3-6C41-44B3-B314-F6B5B4A1909B}" dt="2025-06-05T05:20:26.546" v="35" actId="164"/>
          <ac:picMkLst>
            <pc:docMk/>
            <pc:sldMk cId="217712862" sldId="297"/>
            <ac:picMk id="9" creationId="{B27E5FC4-51F4-5F8E-8461-E8F9494C83DC}"/>
          </ac:picMkLst>
        </pc:picChg>
        <pc:picChg chg="mod topLvl">
          <ac:chgData name="Garvin Tso" userId="214f832a-1dfd-409c-885a-16130202320a" providerId="ADAL" clId="{1BED47F3-6C41-44B3-B314-F6B5B4A1909B}" dt="2025-06-05T05:20:23.283" v="34" actId="164"/>
          <ac:picMkLst>
            <pc:docMk/>
            <pc:sldMk cId="217712862" sldId="297"/>
            <ac:picMk id="11" creationId="{4D6D6AFC-0A40-41C4-E8C2-12018D496697}"/>
          </ac:picMkLst>
        </pc:picChg>
        <pc:picChg chg="mod topLvl">
          <ac:chgData name="Garvin Tso" userId="214f832a-1dfd-409c-885a-16130202320a" providerId="ADAL" clId="{1BED47F3-6C41-44B3-B314-F6B5B4A1909B}" dt="2025-06-05T05:20:29.576" v="36" actId="164"/>
          <ac:picMkLst>
            <pc:docMk/>
            <pc:sldMk cId="217712862" sldId="297"/>
            <ac:picMk id="12" creationId="{AF07A88F-4AD7-AF44-DB3E-BCC7B79ED879}"/>
          </ac:picMkLst>
        </pc:picChg>
      </pc:sldChg>
      <pc:sldChg chg="del">
        <pc:chgData name="Garvin Tso" userId="214f832a-1dfd-409c-885a-16130202320a" providerId="ADAL" clId="{1BED47F3-6C41-44B3-B314-F6B5B4A1909B}" dt="2025-06-05T05:24:58.580" v="264" actId="47"/>
        <pc:sldMkLst>
          <pc:docMk/>
          <pc:sldMk cId="478066825" sldId="298"/>
        </pc:sldMkLst>
      </pc:sldChg>
      <pc:sldChg chg="add del">
        <pc:chgData name="Garvin Tso" userId="214f832a-1dfd-409c-885a-16130202320a" providerId="ADAL" clId="{1BED47F3-6C41-44B3-B314-F6B5B4A1909B}" dt="2025-06-05T05:36:18.144" v="410" actId="47"/>
        <pc:sldMkLst>
          <pc:docMk/>
          <pc:sldMk cId="2044023708" sldId="298"/>
        </pc:sldMkLst>
      </pc:sldChg>
      <pc:sldChg chg="addSp delSp modSp add mod ord modTransition delAnim modAnim modNotesTx">
        <pc:chgData name="Garvin Tso" userId="214f832a-1dfd-409c-885a-16130202320a" providerId="ADAL" clId="{1BED47F3-6C41-44B3-B314-F6B5B4A1909B}" dt="2025-06-05T23:55:38.146" v="2348" actId="120"/>
        <pc:sldMkLst>
          <pc:docMk/>
          <pc:sldMk cId="4237011682" sldId="299"/>
        </pc:sldMkLst>
        <pc:spChg chg="add del mod">
          <ac:chgData name="Garvin Tso" userId="214f832a-1dfd-409c-885a-16130202320a" providerId="ADAL" clId="{1BED47F3-6C41-44B3-B314-F6B5B4A1909B}" dt="2025-06-05T05:51:34.580" v="621" actId="478"/>
          <ac:spMkLst>
            <pc:docMk/>
            <pc:sldMk cId="4237011682" sldId="299"/>
            <ac:spMk id="3" creationId="{F1F57C84-05CD-8A04-7F49-6185FEC8B5EA}"/>
          </ac:spMkLst>
        </pc:spChg>
        <pc:spChg chg="mod">
          <ac:chgData name="Garvin Tso" userId="214f832a-1dfd-409c-885a-16130202320a" providerId="ADAL" clId="{1BED47F3-6C41-44B3-B314-F6B5B4A1909B}" dt="2025-06-05T23:50:08.280" v="2315" actId="20577"/>
          <ac:spMkLst>
            <pc:docMk/>
            <pc:sldMk cId="4237011682" sldId="299"/>
            <ac:spMk id="4" creationId="{F702782D-D43F-2A97-1BF6-D8DBACEE0D75}"/>
          </ac:spMkLst>
        </pc:spChg>
        <pc:spChg chg="add del mod">
          <ac:chgData name="Garvin Tso" userId="214f832a-1dfd-409c-885a-16130202320a" providerId="ADAL" clId="{1BED47F3-6C41-44B3-B314-F6B5B4A1909B}" dt="2025-06-05T05:51:30.343" v="619" actId="478"/>
          <ac:spMkLst>
            <pc:docMk/>
            <pc:sldMk cId="4237011682" sldId="299"/>
            <ac:spMk id="7" creationId="{EFC3C94F-F622-D8E1-F3DC-9B6BE3712ED7}"/>
          </ac:spMkLst>
        </pc:spChg>
        <pc:spChg chg="del mod">
          <ac:chgData name="Garvin Tso" userId="214f832a-1dfd-409c-885a-16130202320a" providerId="ADAL" clId="{1BED47F3-6C41-44B3-B314-F6B5B4A1909B}" dt="2025-06-05T05:36:52.009" v="423" actId="478"/>
          <ac:spMkLst>
            <pc:docMk/>
            <pc:sldMk cId="4237011682" sldId="299"/>
            <ac:spMk id="9" creationId="{9DF00115-958D-98EE-7C80-F0146DCF4C68}"/>
          </ac:spMkLst>
        </pc:spChg>
        <pc:spChg chg="add mod">
          <ac:chgData name="Garvin Tso" userId="214f832a-1dfd-409c-885a-16130202320a" providerId="ADAL" clId="{1BED47F3-6C41-44B3-B314-F6B5B4A1909B}" dt="2025-06-05T05:51:34.580" v="621" actId="478"/>
          <ac:spMkLst>
            <pc:docMk/>
            <pc:sldMk cId="4237011682" sldId="299"/>
            <ac:spMk id="10" creationId="{9B3AF249-EDC5-73AA-E1AA-DAFF7B751BC3}"/>
          </ac:spMkLst>
        </pc:spChg>
        <pc:picChg chg="add mod">
          <ac:chgData name="Garvin Tso" userId="214f832a-1dfd-409c-885a-16130202320a" providerId="ADAL" clId="{1BED47F3-6C41-44B3-B314-F6B5B4A1909B}" dt="2025-06-05T05:38:56.095" v="445" actId="18131"/>
          <ac:picMkLst>
            <pc:docMk/>
            <pc:sldMk cId="4237011682" sldId="299"/>
            <ac:picMk id="2" creationId="{71320CA9-F865-1CDB-45DB-76B2181350E9}"/>
          </ac:picMkLst>
        </pc:picChg>
        <pc:picChg chg="del">
          <ac:chgData name="Garvin Tso" userId="214f832a-1dfd-409c-885a-16130202320a" providerId="ADAL" clId="{1BED47F3-6C41-44B3-B314-F6B5B4A1909B}" dt="2025-06-05T05:36:56.052" v="424" actId="478"/>
          <ac:picMkLst>
            <pc:docMk/>
            <pc:sldMk cId="4237011682" sldId="299"/>
            <ac:picMk id="15" creationId="{99B1D53C-3447-23D1-080A-F3E7CE474AC6}"/>
          </ac:picMkLst>
        </pc:picChg>
        <pc:picChg chg="del">
          <ac:chgData name="Garvin Tso" userId="214f832a-1dfd-409c-885a-16130202320a" providerId="ADAL" clId="{1BED47F3-6C41-44B3-B314-F6B5B4A1909B}" dt="2025-06-05T05:36:56.052" v="424" actId="478"/>
          <ac:picMkLst>
            <pc:docMk/>
            <pc:sldMk cId="4237011682" sldId="299"/>
            <ac:picMk id="18" creationId="{7053FFCE-7AB1-2277-6911-C47BDAED3989}"/>
          </ac:picMkLst>
        </pc:picChg>
        <pc:picChg chg="del">
          <ac:chgData name="Garvin Tso" userId="214f832a-1dfd-409c-885a-16130202320a" providerId="ADAL" clId="{1BED47F3-6C41-44B3-B314-F6B5B4A1909B}" dt="2025-06-05T05:36:56.052" v="424" actId="478"/>
          <ac:picMkLst>
            <pc:docMk/>
            <pc:sldMk cId="4237011682" sldId="299"/>
            <ac:picMk id="19" creationId="{185F2D6C-33D6-44B1-B64A-4AB25F71ABAD}"/>
          </ac:picMkLst>
        </pc:picChg>
      </pc:sldChg>
      <pc:sldChg chg="modSp new mod modTransition">
        <pc:chgData name="Garvin Tso" userId="214f832a-1dfd-409c-885a-16130202320a" providerId="ADAL" clId="{1BED47F3-6C41-44B3-B314-F6B5B4A1909B}" dt="2025-06-05T13:24:59.635" v="1042"/>
        <pc:sldMkLst>
          <pc:docMk/>
          <pc:sldMk cId="1207575581" sldId="300"/>
        </pc:sldMkLst>
        <pc:spChg chg="mod">
          <ac:chgData name="Garvin Tso" userId="214f832a-1dfd-409c-885a-16130202320a" providerId="ADAL" clId="{1BED47F3-6C41-44B3-B314-F6B5B4A1909B}" dt="2025-06-05T06:36:05.344" v="946" actId="1038"/>
          <ac:spMkLst>
            <pc:docMk/>
            <pc:sldMk cId="1207575581" sldId="300"/>
            <ac:spMk id="2" creationId="{B43EBC11-8683-B6D6-6925-E9FFE2E0B5E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Garvin\Laneway%20Dropbox\Laneway%20Team%20Folder\1.%20Work%20Files\Garvin\Actuaries%20Summit%202025\APRA%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Age vs. Taxable component of super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Tax!$C$1</c:f>
              <c:strCache>
                <c:ptCount val="1"/>
                <c:pt idx="0">
                  <c:v>Taxable component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Tax!$B$2:$B$34</c:f>
              <c:numCache>
                <c:formatCode>General</c:formatCode>
                <c:ptCount val="33"/>
                <c:pt idx="0">
                  <c:v>60</c:v>
                </c:pt>
                <c:pt idx="1">
                  <c:v>61</c:v>
                </c:pt>
                <c:pt idx="2">
                  <c:v>62</c:v>
                </c:pt>
                <c:pt idx="3">
                  <c:v>63</c:v>
                </c:pt>
                <c:pt idx="4">
                  <c:v>64</c:v>
                </c:pt>
                <c:pt idx="5">
                  <c:v>65</c:v>
                </c:pt>
                <c:pt idx="6">
                  <c:v>66</c:v>
                </c:pt>
                <c:pt idx="7">
                  <c:v>67</c:v>
                </c:pt>
                <c:pt idx="8">
                  <c:v>68</c:v>
                </c:pt>
                <c:pt idx="9">
                  <c:v>69</c:v>
                </c:pt>
                <c:pt idx="10">
                  <c:v>70</c:v>
                </c:pt>
                <c:pt idx="11">
                  <c:v>71</c:v>
                </c:pt>
                <c:pt idx="12">
                  <c:v>72</c:v>
                </c:pt>
                <c:pt idx="13">
                  <c:v>73</c:v>
                </c:pt>
                <c:pt idx="14">
                  <c:v>74</c:v>
                </c:pt>
                <c:pt idx="15">
                  <c:v>75</c:v>
                </c:pt>
                <c:pt idx="16">
                  <c:v>76</c:v>
                </c:pt>
                <c:pt idx="17">
                  <c:v>77</c:v>
                </c:pt>
                <c:pt idx="18">
                  <c:v>78</c:v>
                </c:pt>
                <c:pt idx="19">
                  <c:v>79</c:v>
                </c:pt>
                <c:pt idx="20">
                  <c:v>80</c:v>
                </c:pt>
                <c:pt idx="21">
                  <c:v>81</c:v>
                </c:pt>
                <c:pt idx="22">
                  <c:v>82</c:v>
                </c:pt>
                <c:pt idx="23">
                  <c:v>83</c:v>
                </c:pt>
                <c:pt idx="24">
                  <c:v>84</c:v>
                </c:pt>
                <c:pt idx="25">
                  <c:v>85</c:v>
                </c:pt>
                <c:pt idx="26">
                  <c:v>86</c:v>
                </c:pt>
                <c:pt idx="27">
                  <c:v>87</c:v>
                </c:pt>
                <c:pt idx="28">
                  <c:v>88</c:v>
                </c:pt>
                <c:pt idx="29">
                  <c:v>89</c:v>
                </c:pt>
                <c:pt idx="30">
                  <c:v>90</c:v>
                </c:pt>
                <c:pt idx="31">
                  <c:v>91</c:v>
                </c:pt>
                <c:pt idx="32">
                  <c:v>92</c:v>
                </c:pt>
              </c:numCache>
            </c:numRef>
          </c:xVal>
          <c:yVal>
            <c:numRef>
              <c:f>Tax!$C$2:$C$34</c:f>
              <c:numCache>
                <c:formatCode>0%</c:formatCode>
                <c:ptCount val="33"/>
                <c:pt idx="0">
                  <c:v>1</c:v>
                </c:pt>
                <c:pt idx="1">
                  <c:v>0.96</c:v>
                </c:pt>
                <c:pt idx="2">
                  <c:v>0.92159999999999997</c:v>
                </c:pt>
                <c:pt idx="3">
                  <c:v>0.88473599999999997</c:v>
                </c:pt>
                <c:pt idx="4">
                  <c:v>0.84934655999999997</c:v>
                </c:pt>
                <c:pt idx="5">
                  <c:v>0.81537269759999997</c:v>
                </c:pt>
                <c:pt idx="6">
                  <c:v>0.77460406271999993</c:v>
                </c:pt>
                <c:pt idx="7">
                  <c:v>0.73587385958399998</c:v>
                </c:pt>
                <c:pt idx="8">
                  <c:v>0.69908016660479999</c:v>
                </c:pt>
                <c:pt idx="9">
                  <c:v>0.66412615827456001</c:v>
                </c:pt>
                <c:pt idx="10">
                  <c:v>0.63091985036083198</c:v>
                </c:pt>
                <c:pt idx="11">
                  <c:v>0.5993738578427904</c:v>
                </c:pt>
                <c:pt idx="12">
                  <c:v>0.56940516495065086</c:v>
                </c:pt>
                <c:pt idx="13">
                  <c:v>0.54093490670311828</c:v>
                </c:pt>
                <c:pt idx="14">
                  <c:v>0.51388816136796234</c:v>
                </c:pt>
                <c:pt idx="15">
                  <c:v>0.48305487168588462</c:v>
                </c:pt>
                <c:pt idx="16">
                  <c:v>0.45407157938473153</c:v>
                </c:pt>
                <c:pt idx="17">
                  <c:v>0.42682728462164765</c:v>
                </c:pt>
                <c:pt idx="18">
                  <c:v>0.4012176475443488</c:v>
                </c:pt>
                <c:pt idx="19">
                  <c:v>0.37714458869168788</c:v>
                </c:pt>
                <c:pt idx="20">
                  <c:v>0.35451591337018662</c:v>
                </c:pt>
                <c:pt idx="21">
                  <c:v>0.32969979943427358</c:v>
                </c:pt>
                <c:pt idx="22">
                  <c:v>0.30662081347387443</c:v>
                </c:pt>
                <c:pt idx="23">
                  <c:v>0.28515735653070323</c:v>
                </c:pt>
                <c:pt idx="24">
                  <c:v>0.26519634157355398</c:v>
                </c:pt>
                <c:pt idx="25">
                  <c:v>0.2466325976634052</c:v>
                </c:pt>
                <c:pt idx="26">
                  <c:v>0.22443566387369873</c:v>
                </c:pt>
                <c:pt idx="27">
                  <c:v>0.20423645412506586</c:v>
                </c:pt>
                <c:pt idx="28">
                  <c:v>0.18585517325380993</c:v>
                </c:pt>
                <c:pt idx="29">
                  <c:v>0.16912820766096703</c:v>
                </c:pt>
                <c:pt idx="30">
                  <c:v>0.15390666897148</c:v>
                </c:pt>
                <c:pt idx="31">
                  <c:v>0.13697693538461719</c:v>
                </c:pt>
                <c:pt idx="32">
                  <c:v>0.1219094724923093</c:v>
                </c:pt>
              </c:numCache>
            </c:numRef>
          </c:yVal>
          <c:smooth val="0"/>
          <c:extLst>
            <c:ext xmlns:c16="http://schemas.microsoft.com/office/drawing/2014/chart" uri="{C3380CC4-5D6E-409C-BE32-E72D297353CC}">
              <c16:uniqueId val="{00000000-B0F0-40B0-9FD2-25B86BB7A523}"/>
            </c:ext>
          </c:extLst>
        </c:ser>
        <c:dLbls>
          <c:showLegendKey val="0"/>
          <c:showVal val="0"/>
          <c:showCatName val="0"/>
          <c:showSerName val="0"/>
          <c:showPercent val="0"/>
          <c:showBubbleSize val="0"/>
        </c:dLbls>
        <c:axId val="2117596224"/>
        <c:axId val="2117599584"/>
      </c:scatterChart>
      <c:valAx>
        <c:axId val="2117596224"/>
        <c:scaling>
          <c:orientation val="minMax"/>
          <c:max val="92"/>
          <c:min val="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800" dirty="0"/>
                  <a: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7599584"/>
        <c:crosses val="autoZero"/>
        <c:crossBetween val="midCat"/>
      </c:valAx>
      <c:valAx>
        <c:axId val="2117599584"/>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sz="1800" dirty="0"/>
                  <a:t>Taxable</a:t>
                </a:r>
                <a:r>
                  <a:rPr lang="en-AU" sz="1800" baseline="0" dirty="0"/>
                  <a:t> component of super</a:t>
                </a:r>
                <a:endParaRPr lang="en-AU" sz="18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AU"/>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75962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C3455-A68D-452B-9B43-3B8FB62E3F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95198D66-19DE-4B59-8F44-CDA6BDEA421B}">
      <dgm:prSet phldrT="[Text]"/>
      <dgm:spPr/>
      <dgm:t>
        <a:bodyPr/>
        <a:lstStyle/>
        <a:p>
          <a:r>
            <a:rPr lang="en-US" dirty="0"/>
            <a:t>Best financial interest</a:t>
          </a:r>
          <a:endParaRPr lang="en-AU" dirty="0"/>
        </a:p>
      </dgm:t>
    </dgm:pt>
    <dgm:pt modelId="{B0747768-F0F4-463C-9BB1-CD7A7485A5D2}" type="parTrans" cxnId="{AEB62758-16A7-4478-B231-024547913B11}">
      <dgm:prSet/>
      <dgm:spPr/>
      <dgm:t>
        <a:bodyPr/>
        <a:lstStyle/>
        <a:p>
          <a:endParaRPr lang="en-AU"/>
        </a:p>
      </dgm:t>
    </dgm:pt>
    <dgm:pt modelId="{75BA8771-1158-4E73-A2C0-840F86CAFD7D}" type="sibTrans" cxnId="{AEB62758-16A7-4478-B231-024547913B11}">
      <dgm:prSet/>
      <dgm:spPr/>
      <dgm:t>
        <a:bodyPr/>
        <a:lstStyle/>
        <a:p>
          <a:endParaRPr lang="en-AU"/>
        </a:p>
      </dgm:t>
    </dgm:pt>
    <dgm:pt modelId="{DD67DFE9-7497-44C3-AF44-F707650F8EDF}">
      <dgm:prSet phldrT="[Text]"/>
      <dgm:spPr/>
      <dgm:t>
        <a:bodyPr/>
        <a:lstStyle/>
        <a:p>
          <a:r>
            <a:rPr lang="en-US" dirty="0"/>
            <a:t>We can clearly demonstrate that the default is in the member’s best interest;</a:t>
          </a:r>
          <a:endParaRPr lang="en-AU" dirty="0"/>
        </a:p>
      </dgm:t>
    </dgm:pt>
    <dgm:pt modelId="{5D63C78A-506E-4E4D-829A-3314809B6747}" type="parTrans" cxnId="{066A0360-4905-4EAF-9090-1D9956B87D59}">
      <dgm:prSet/>
      <dgm:spPr/>
      <dgm:t>
        <a:bodyPr/>
        <a:lstStyle/>
        <a:p>
          <a:endParaRPr lang="en-AU"/>
        </a:p>
      </dgm:t>
    </dgm:pt>
    <dgm:pt modelId="{787115E8-CF58-428F-89B7-A0141641F4FE}" type="sibTrans" cxnId="{066A0360-4905-4EAF-9090-1D9956B87D59}">
      <dgm:prSet/>
      <dgm:spPr/>
      <dgm:t>
        <a:bodyPr/>
        <a:lstStyle/>
        <a:p>
          <a:endParaRPr lang="en-AU"/>
        </a:p>
      </dgm:t>
    </dgm:pt>
    <dgm:pt modelId="{1D9FD96A-2497-4718-8CAF-C034A87E9D45}">
      <dgm:prSet phldrT="[Text]"/>
      <dgm:spPr/>
      <dgm:t>
        <a:bodyPr/>
        <a:lstStyle/>
        <a:p>
          <a:r>
            <a:rPr lang="en-US" dirty="0"/>
            <a:t>For the vast majority of members</a:t>
          </a:r>
          <a:endParaRPr lang="en-AU" dirty="0"/>
        </a:p>
      </dgm:t>
    </dgm:pt>
    <dgm:pt modelId="{C655C997-3C99-43AE-A303-A226ABC9D708}" type="parTrans" cxnId="{CEE313B6-8C0A-4DC1-8571-53F082C6616A}">
      <dgm:prSet/>
      <dgm:spPr/>
      <dgm:t>
        <a:bodyPr/>
        <a:lstStyle/>
        <a:p>
          <a:endParaRPr lang="en-AU"/>
        </a:p>
      </dgm:t>
    </dgm:pt>
    <dgm:pt modelId="{F4497FC4-C39C-4DAA-979C-401E2951E807}" type="sibTrans" cxnId="{CEE313B6-8C0A-4DC1-8571-53F082C6616A}">
      <dgm:prSet/>
      <dgm:spPr/>
      <dgm:t>
        <a:bodyPr/>
        <a:lstStyle/>
        <a:p>
          <a:endParaRPr lang="en-AU"/>
        </a:p>
      </dgm:t>
    </dgm:pt>
    <dgm:pt modelId="{82AF39B3-5C00-4ACE-A669-F28723836F19}">
      <dgm:prSet phldrT="[Text]"/>
      <dgm:spPr/>
      <dgm:t>
        <a:bodyPr/>
        <a:lstStyle/>
        <a:p>
          <a:r>
            <a:rPr lang="en-US" dirty="0"/>
            <a:t>Do no harm</a:t>
          </a:r>
          <a:endParaRPr lang="en-AU" dirty="0"/>
        </a:p>
      </dgm:t>
    </dgm:pt>
    <dgm:pt modelId="{7CD51F9F-D14B-428B-8B79-A24F458FAC42}" type="parTrans" cxnId="{49DCC5D7-E534-48D6-808E-E6DC432EE27D}">
      <dgm:prSet/>
      <dgm:spPr/>
      <dgm:t>
        <a:bodyPr/>
        <a:lstStyle/>
        <a:p>
          <a:endParaRPr lang="en-AU"/>
        </a:p>
      </dgm:t>
    </dgm:pt>
    <dgm:pt modelId="{861AD10A-DDEF-4583-9896-BE8C0DFC21D6}" type="sibTrans" cxnId="{49DCC5D7-E534-48D6-808E-E6DC432EE27D}">
      <dgm:prSet/>
      <dgm:spPr/>
      <dgm:t>
        <a:bodyPr/>
        <a:lstStyle/>
        <a:p>
          <a:endParaRPr lang="en-AU"/>
        </a:p>
      </dgm:t>
    </dgm:pt>
    <dgm:pt modelId="{7796A34C-3572-4B3E-970F-31DE1BD5A70C}">
      <dgm:prSet phldrT="[Text]"/>
      <dgm:spPr/>
      <dgm:t>
        <a:bodyPr/>
        <a:lstStyle/>
        <a:p>
          <a:r>
            <a:rPr lang="en-US" dirty="0"/>
            <a:t>Consider and quantify any groups of members who may be worse off under the proposed mechanism</a:t>
          </a:r>
          <a:endParaRPr lang="en-AU" dirty="0"/>
        </a:p>
      </dgm:t>
    </dgm:pt>
    <dgm:pt modelId="{08630852-6B12-4CDD-AF2A-5825F98EA686}" type="parTrans" cxnId="{3F95BDE2-6090-413D-8086-F4654ACA906E}">
      <dgm:prSet/>
      <dgm:spPr/>
      <dgm:t>
        <a:bodyPr/>
        <a:lstStyle/>
        <a:p>
          <a:endParaRPr lang="en-AU"/>
        </a:p>
      </dgm:t>
    </dgm:pt>
    <dgm:pt modelId="{19B196A6-3A4B-4A72-82AD-21551139F419}" type="sibTrans" cxnId="{3F95BDE2-6090-413D-8086-F4654ACA906E}">
      <dgm:prSet/>
      <dgm:spPr/>
      <dgm:t>
        <a:bodyPr/>
        <a:lstStyle/>
        <a:p>
          <a:endParaRPr lang="en-AU"/>
        </a:p>
      </dgm:t>
    </dgm:pt>
    <dgm:pt modelId="{ACC54167-4E5A-4A41-A708-24952556A8AE}">
      <dgm:prSet phldrT="[Text]"/>
      <dgm:spPr/>
      <dgm:t>
        <a:bodyPr/>
        <a:lstStyle/>
        <a:p>
          <a:r>
            <a:rPr lang="en-US" dirty="0"/>
            <a:t>Develop mitigation strategies for members in niche scenarios</a:t>
          </a:r>
          <a:endParaRPr lang="en-AU" dirty="0"/>
        </a:p>
      </dgm:t>
    </dgm:pt>
    <dgm:pt modelId="{D966D496-8BD3-4FEE-B4F9-A527F0BBC347}" type="parTrans" cxnId="{F82B7105-2DCC-4BD4-83FC-90FDCFAFA019}">
      <dgm:prSet/>
      <dgm:spPr/>
      <dgm:t>
        <a:bodyPr/>
        <a:lstStyle/>
        <a:p>
          <a:endParaRPr lang="en-AU"/>
        </a:p>
      </dgm:t>
    </dgm:pt>
    <dgm:pt modelId="{466171CE-A2A3-43E5-BC0C-CB014C397BDA}" type="sibTrans" cxnId="{F82B7105-2DCC-4BD4-83FC-90FDCFAFA019}">
      <dgm:prSet/>
      <dgm:spPr/>
      <dgm:t>
        <a:bodyPr/>
        <a:lstStyle/>
        <a:p>
          <a:endParaRPr lang="en-AU"/>
        </a:p>
      </dgm:t>
    </dgm:pt>
    <dgm:pt modelId="{8D7F34C7-4A87-4D2C-903F-531C8ECC8966}">
      <dgm:prSet phldrT="[Text]"/>
      <dgm:spPr/>
      <dgm:t>
        <a:bodyPr/>
        <a:lstStyle/>
        <a:p>
          <a:r>
            <a:rPr lang="en-US" dirty="0"/>
            <a:t>Members can opt out</a:t>
          </a:r>
          <a:endParaRPr lang="en-AU" dirty="0"/>
        </a:p>
      </dgm:t>
    </dgm:pt>
    <dgm:pt modelId="{D0A43F81-0112-429A-9236-74DA8413419B}" type="parTrans" cxnId="{CA66DE12-3C5C-4334-B80F-77A942BA5928}">
      <dgm:prSet/>
      <dgm:spPr/>
      <dgm:t>
        <a:bodyPr/>
        <a:lstStyle/>
        <a:p>
          <a:endParaRPr lang="en-AU"/>
        </a:p>
      </dgm:t>
    </dgm:pt>
    <dgm:pt modelId="{C20AFC6C-B786-4A26-B9BC-DBCA59650A88}" type="sibTrans" cxnId="{CA66DE12-3C5C-4334-B80F-77A942BA5928}">
      <dgm:prSet/>
      <dgm:spPr/>
      <dgm:t>
        <a:bodyPr/>
        <a:lstStyle/>
        <a:p>
          <a:endParaRPr lang="en-AU"/>
        </a:p>
      </dgm:t>
    </dgm:pt>
    <dgm:pt modelId="{ADB91374-7327-40BF-AC83-FB973929C7F9}">
      <dgm:prSet phldrT="[Text]"/>
      <dgm:spPr/>
      <dgm:t>
        <a:bodyPr/>
        <a:lstStyle/>
        <a:p>
          <a:r>
            <a:rPr lang="en-US" dirty="0"/>
            <a:t>Member choice is important</a:t>
          </a:r>
          <a:endParaRPr lang="en-AU" dirty="0"/>
        </a:p>
      </dgm:t>
    </dgm:pt>
    <dgm:pt modelId="{1927AF7A-5247-4E86-A818-259278218B17}" type="parTrans" cxnId="{69E25CE7-BABF-4B99-9EA8-EC5BC6AA36F8}">
      <dgm:prSet/>
      <dgm:spPr/>
      <dgm:t>
        <a:bodyPr/>
        <a:lstStyle/>
        <a:p>
          <a:endParaRPr lang="en-AU"/>
        </a:p>
      </dgm:t>
    </dgm:pt>
    <dgm:pt modelId="{4C892883-2FCE-4922-B330-CA0CD4B55B86}" type="sibTrans" cxnId="{69E25CE7-BABF-4B99-9EA8-EC5BC6AA36F8}">
      <dgm:prSet/>
      <dgm:spPr/>
      <dgm:t>
        <a:bodyPr/>
        <a:lstStyle/>
        <a:p>
          <a:endParaRPr lang="en-AU"/>
        </a:p>
      </dgm:t>
    </dgm:pt>
    <dgm:pt modelId="{36E921C1-0F97-40C0-A06F-C417CDE041CB}">
      <dgm:prSet phldrT="[Text]"/>
      <dgm:spPr/>
      <dgm:t>
        <a:bodyPr/>
        <a:lstStyle/>
        <a:p>
          <a:r>
            <a:rPr lang="en-US" dirty="0"/>
            <a:t>Mandatory policies are unlikely to be popular or politically feasible</a:t>
          </a:r>
          <a:endParaRPr lang="en-AU" dirty="0"/>
        </a:p>
      </dgm:t>
    </dgm:pt>
    <dgm:pt modelId="{F33D2806-1CAE-4058-BED9-83DF994BE2C4}" type="parTrans" cxnId="{57A832DE-C16A-474E-8852-9155E12B6B7D}">
      <dgm:prSet/>
      <dgm:spPr/>
      <dgm:t>
        <a:bodyPr/>
        <a:lstStyle/>
        <a:p>
          <a:endParaRPr lang="en-AU"/>
        </a:p>
      </dgm:t>
    </dgm:pt>
    <dgm:pt modelId="{7365ADB7-F3E9-4352-8EF7-34F23D87867E}" type="sibTrans" cxnId="{57A832DE-C16A-474E-8852-9155E12B6B7D}">
      <dgm:prSet/>
      <dgm:spPr/>
      <dgm:t>
        <a:bodyPr/>
        <a:lstStyle/>
        <a:p>
          <a:endParaRPr lang="en-AU"/>
        </a:p>
      </dgm:t>
    </dgm:pt>
    <dgm:pt modelId="{565FC24D-B16F-440A-BAFF-E243231B67A3}">
      <dgm:prSet phldrT="[Text]"/>
      <dgm:spPr/>
      <dgm:t>
        <a:bodyPr/>
        <a:lstStyle/>
        <a:p>
          <a:r>
            <a:rPr lang="en-US" dirty="0" err="1"/>
            <a:t>Minimise</a:t>
          </a:r>
          <a:r>
            <a:rPr lang="en-US" dirty="0"/>
            <a:t> the number of members who would be worse off</a:t>
          </a:r>
          <a:endParaRPr lang="en-AU" dirty="0"/>
        </a:p>
      </dgm:t>
    </dgm:pt>
    <dgm:pt modelId="{FE71C26C-FEFE-434D-AFF1-139DA1A834ED}" type="parTrans" cxnId="{3A8A52CF-41E9-4664-8633-8914F8276023}">
      <dgm:prSet/>
      <dgm:spPr/>
      <dgm:t>
        <a:bodyPr/>
        <a:lstStyle/>
        <a:p>
          <a:endParaRPr lang="en-AU"/>
        </a:p>
      </dgm:t>
    </dgm:pt>
    <dgm:pt modelId="{35108C8E-7343-45C8-A564-49D2F7F31753}" type="sibTrans" cxnId="{3A8A52CF-41E9-4664-8633-8914F8276023}">
      <dgm:prSet/>
      <dgm:spPr/>
      <dgm:t>
        <a:bodyPr/>
        <a:lstStyle/>
        <a:p>
          <a:endParaRPr lang="en-AU"/>
        </a:p>
      </dgm:t>
    </dgm:pt>
    <dgm:pt modelId="{CC1BC745-3F6B-4A17-A46F-2BDF21AC379D}" type="pres">
      <dgm:prSet presAssocID="{BC8C3455-A68D-452B-9B43-3B8FB62E3F67}" presName="Name0" presStyleCnt="0">
        <dgm:presLayoutVars>
          <dgm:dir/>
          <dgm:animLvl val="lvl"/>
          <dgm:resizeHandles val="exact"/>
        </dgm:presLayoutVars>
      </dgm:prSet>
      <dgm:spPr/>
    </dgm:pt>
    <dgm:pt modelId="{0371302F-0808-4ABB-AE71-042749AA874C}" type="pres">
      <dgm:prSet presAssocID="{95198D66-19DE-4B59-8F44-CDA6BDEA421B}" presName="composite" presStyleCnt="0"/>
      <dgm:spPr/>
    </dgm:pt>
    <dgm:pt modelId="{3234FB78-E816-4AC2-B87E-514F91396E18}" type="pres">
      <dgm:prSet presAssocID="{95198D66-19DE-4B59-8F44-CDA6BDEA421B}" presName="parTx" presStyleLbl="alignNode1" presStyleIdx="0" presStyleCnt="3">
        <dgm:presLayoutVars>
          <dgm:chMax val="0"/>
          <dgm:chPref val="0"/>
          <dgm:bulletEnabled val="1"/>
        </dgm:presLayoutVars>
      </dgm:prSet>
      <dgm:spPr/>
    </dgm:pt>
    <dgm:pt modelId="{CFB830B3-63DD-48B1-AD91-AF947FE50CBC}" type="pres">
      <dgm:prSet presAssocID="{95198D66-19DE-4B59-8F44-CDA6BDEA421B}" presName="desTx" presStyleLbl="alignAccFollowNode1" presStyleIdx="0" presStyleCnt="3">
        <dgm:presLayoutVars>
          <dgm:bulletEnabled val="1"/>
        </dgm:presLayoutVars>
      </dgm:prSet>
      <dgm:spPr/>
    </dgm:pt>
    <dgm:pt modelId="{94C3D5CD-2B4A-4582-9A60-4A83F8604C21}" type="pres">
      <dgm:prSet presAssocID="{75BA8771-1158-4E73-A2C0-840F86CAFD7D}" presName="space" presStyleCnt="0"/>
      <dgm:spPr/>
    </dgm:pt>
    <dgm:pt modelId="{F15F9518-9EC0-4437-B276-FC393945944C}" type="pres">
      <dgm:prSet presAssocID="{82AF39B3-5C00-4ACE-A669-F28723836F19}" presName="composite" presStyleCnt="0"/>
      <dgm:spPr/>
    </dgm:pt>
    <dgm:pt modelId="{E16E905C-3991-4462-8ED0-3C103419C3BB}" type="pres">
      <dgm:prSet presAssocID="{82AF39B3-5C00-4ACE-A669-F28723836F19}" presName="parTx" presStyleLbl="alignNode1" presStyleIdx="1" presStyleCnt="3">
        <dgm:presLayoutVars>
          <dgm:chMax val="0"/>
          <dgm:chPref val="0"/>
          <dgm:bulletEnabled val="1"/>
        </dgm:presLayoutVars>
      </dgm:prSet>
      <dgm:spPr/>
    </dgm:pt>
    <dgm:pt modelId="{F10D2AD9-8C9F-4CC8-973F-EA8DD4A3DE7B}" type="pres">
      <dgm:prSet presAssocID="{82AF39B3-5C00-4ACE-A669-F28723836F19}" presName="desTx" presStyleLbl="alignAccFollowNode1" presStyleIdx="1" presStyleCnt="3">
        <dgm:presLayoutVars>
          <dgm:bulletEnabled val="1"/>
        </dgm:presLayoutVars>
      </dgm:prSet>
      <dgm:spPr/>
    </dgm:pt>
    <dgm:pt modelId="{F1F377E4-2255-43CF-84C5-BC9CE2C2358E}" type="pres">
      <dgm:prSet presAssocID="{861AD10A-DDEF-4583-9896-BE8C0DFC21D6}" presName="space" presStyleCnt="0"/>
      <dgm:spPr/>
    </dgm:pt>
    <dgm:pt modelId="{1161AA3D-E5DE-460A-BECC-0571EF79BCF2}" type="pres">
      <dgm:prSet presAssocID="{8D7F34C7-4A87-4D2C-903F-531C8ECC8966}" presName="composite" presStyleCnt="0"/>
      <dgm:spPr/>
    </dgm:pt>
    <dgm:pt modelId="{CC70337C-9CB2-416A-9B35-62259D963CDF}" type="pres">
      <dgm:prSet presAssocID="{8D7F34C7-4A87-4D2C-903F-531C8ECC8966}" presName="parTx" presStyleLbl="alignNode1" presStyleIdx="2" presStyleCnt="3">
        <dgm:presLayoutVars>
          <dgm:chMax val="0"/>
          <dgm:chPref val="0"/>
          <dgm:bulletEnabled val="1"/>
        </dgm:presLayoutVars>
      </dgm:prSet>
      <dgm:spPr/>
    </dgm:pt>
    <dgm:pt modelId="{CA9691F7-D960-45D1-B030-5A7C91309C79}" type="pres">
      <dgm:prSet presAssocID="{8D7F34C7-4A87-4D2C-903F-531C8ECC8966}" presName="desTx" presStyleLbl="alignAccFollowNode1" presStyleIdx="2" presStyleCnt="3">
        <dgm:presLayoutVars>
          <dgm:bulletEnabled val="1"/>
        </dgm:presLayoutVars>
      </dgm:prSet>
      <dgm:spPr/>
    </dgm:pt>
  </dgm:ptLst>
  <dgm:cxnLst>
    <dgm:cxn modelId="{F82B7105-2DCC-4BD4-83FC-90FDCFAFA019}" srcId="{82AF39B3-5C00-4ACE-A669-F28723836F19}" destId="{ACC54167-4E5A-4A41-A708-24952556A8AE}" srcOrd="2" destOrd="0" parTransId="{D966D496-8BD3-4FEE-B4F9-A527F0BBC347}" sibTransId="{466171CE-A2A3-43E5-BC0C-CB014C397BDA}"/>
    <dgm:cxn modelId="{6ED1730E-6C1A-4841-8C06-CE15D4FCA7BB}" type="presOf" srcId="{36E921C1-0F97-40C0-A06F-C417CDE041CB}" destId="{CA9691F7-D960-45D1-B030-5A7C91309C79}" srcOrd="0" destOrd="1" presId="urn:microsoft.com/office/officeart/2005/8/layout/hList1"/>
    <dgm:cxn modelId="{CA66DE12-3C5C-4334-B80F-77A942BA5928}" srcId="{BC8C3455-A68D-452B-9B43-3B8FB62E3F67}" destId="{8D7F34C7-4A87-4D2C-903F-531C8ECC8966}" srcOrd="2" destOrd="0" parTransId="{D0A43F81-0112-429A-9236-74DA8413419B}" sibTransId="{C20AFC6C-B786-4A26-B9BC-DBCA59650A88}"/>
    <dgm:cxn modelId="{066A0360-4905-4EAF-9090-1D9956B87D59}" srcId="{95198D66-19DE-4B59-8F44-CDA6BDEA421B}" destId="{DD67DFE9-7497-44C3-AF44-F707650F8EDF}" srcOrd="0" destOrd="0" parTransId="{5D63C78A-506E-4E4D-829A-3314809B6747}" sibTransId="{787115E8-CF58-428F-89B7-A0141641F4FE}"/>
    <dgm:cxn modelId="{D119B24E-AE51-4A12-8054-406BD408C46B}" type="presOf" srcId="{1D9FD96A-2497-4718-8CAF-C034A87E9D45}" destId="{CFB830B3-63DD-48B1-AD91-AF947FE50CBC}" srcOrd="0" destOrd="1" presId="urn:microsoft.com/office/officeart/2005/8/layout/hList1"/>
    <dgm:cxn modelId="{AEB62758-16A7-4478-B231-024547913B11}" srcId="{BC8C3455-A68D-452B-9B43-3B8FB62E3F67}" destId="{95198D66-19DE-4B59-8F44-CDA6BDEA421B}" srcOrd="0" destOrd="0" parTransId="{B0747768-F0F4-463C-9BB1-CD7A7485A5D2}" sibTransId="{75BA8771-1158-4E73-A2C0-840F86CAFD7D}"/>
    <dgm:cxn modelId="{F4858E79-071D-48FF-865A-560A164B622C}" type="presOf" srcId="{95198D66-19DE-4B59-8F44-CDA6BDEA421B}" destId="{3234FB78-E816-4AC2-B87E-514F91396E18}" srcOrd="0" destOrd="0" presId="urn:microsoft.com/office/officeart/2005/8/layout/hList1"/>
    <dgm:cxn modelId="{61B5067C-910E-4349-8485-E1BD629999B7}" type="presOf" srcId="{ADB91374-7327-40BF-AC83-FB973929C7F9}" destId="{CA9691F7-D960-45D1-B030-5A7C91309C79}" srcOrd="0" destOrd="0" presId="urn:microsoft.com/office/officeart/2005/8/layout/hList1"/>
    <dgm:cxn modelId="{E48EB3A1-1DF2-408D-BB43-1A8C06DE2B34}" type="presOf" srcId="{8D7F34C7-4A87-4D2C-903F-531C8ECC8966}" destId="{CC70337C-9CB2-416A-9B35-62259D963CDF}" srcOrd="0" destOrd="0" presId="urn:microsoft.com/office/officeart/2005/8/layout/hList1"/>
    <dgm:cxn modelId="{257DB7B2-3DBB-4005-8C66-EB9B7A0AC2DF}" type="presOf" srcId="{82AF39B3-5C00-4ACE-A669-F28723836F19}" destId="{E16E905C-3991-4462-8ED0-3C103419C3BB}" srcOrd="0" destOrd="0" presId="urn:microsoft.com/office/officeart/2005/8/layout/hList1"/>
    <dgm:cxn modelId="{CEE313B6-8C0A-4DC1-8571-53F082C6616A}" srcId="{95198D66-19DE-4B59-8F44-CDA6BDEA421B}" destId="{1D9FD96A-2497-4718-8CAF-C034A87E9D45}" srcOrd="1" destOrd="0" parTransId="{C655C997-3C99-43AE-A303-A226ABC9D708}" sibTransId="{F4497FC4-C39C-4DAA-979C-401E2951E807}"/>
    <dgm:cxn modelId="{3171E0C3-1D04-4142-8D85-9D10782DEBB7}" type="presOf" srcId="{DD67DFE9-7497-44C3-AF44-F707650F8EDF}" destId="{CFB830B3-63DD-48B1-AD91-AF947FE50CBC}" srcOrd="0" destOrd="0" presId="urn:microsoft.com/office/officeart/2005/8/layout/hList1"/>
    <dgm:cxn modelId="{246551C7-2537-49C3-84DF-953B0BD3D30F}" type="presOf" srcId="{7796A34C-3572-4B3E-970F-31DE1BD5A70C}" destId="{F10D2AD9-8C9F-4CC8-973F-EA8DD4A3DE7B}" srcOrd="0" destOrd="0" presId="urn:microsoft.com/office/officeart/2005/8/layout/hList1"/>
    <dgm:cxn modelId="{3A8A52CF-41E9-4664-8633-8914F8276023}" srcId="{82AF39B3-5C00-4ACE-A669-F28723836F19}" destId="{565FC24D-B16F-440A-BAFF-E243231B67A3}" srcOrd="1" destOrd="0" parTransId="{FE71C26C-FEFE-434D-AFF1-139DA1A834ED}" sibTransId="{35108C8E-7343-45C8-A564-49D2F7F31753}"/>
    <dgm:cxn modelId="{49DCC5D7-E534-48D6-808E-E6DC432EE27D}" srcId="{BC8C3455-A68D-452B-9B43-3B8FB62E3F67}" destId="{82AF39B3-5C00-4ACE-A669-F28723836F19}" srcOrd="1" destOrd="0" parTransId="{7CD51F9F-D14B-428B-8B79-A24F458FAC42}" sibTransId="{861AD10A-DDEF-4583-9896-BE8C0DFC21D6}"/>
    <dgm:cxn modelId="{57A832DE-C16A-474E-8852-9155E12B6B7D}" srcId="{8D7F34C7-4A87-4D2C-903F-531C8ECC8966}" destId="{36E921C1-0F97-40C0-A06F-C417CDE041CB}" srcOrd="1" destOrd="0" parTransId="{F33D2806-1CAE-4058-BED9-83DF994BE2C4}" sibTransId="{7365ADB7-F3E9-4352-8EF7-34F23D87867E}"/>
    <dgm:cxn modelId="{3F95BDE2-6090-413D-8086-F4654ACA906E}" srcId="{82AF39B3-5C00-4ACE-A669-F28723836F19}" destId="{7796A34C-3572-4B3E-970F-31DE1BD5A70C}" srcOrd="0" destOrd="0" parTransId="{08630852-6B12-4CDD-AF2A-5825F98EA686}" sibTransId="{19B196A6-3A4B-4A72-82AD-21551139F419}"/>
    <dgm:cxn modelId="{2B2EFAE6-55CB-4187-8593-AE0900E9E66A}" type="presOf" srcId="{ACC54167-4E5A-4A41-A708-24952556A8AE}" destId="{F10D2AD9-8C9F-4CC8-973F-EA8DD4A3DE7B}" srcOrd="0" destOrd="2" presId="urn:microsoft.com/office/officeart/2005/8/layout/hList1"/>
    <dgm:cxn modelId="{69E25CE7-BABF-4B99-9EA8-EC5BC6AA36F8}" srcId="{8D7F34C7-4A87-4D2C-903F-531C8ECC8966}" destId="{ADB91374-7327-40BF-AC83-FB973929C7F9}" srcOrd="0" destOrd="0" parTransId="{1927AF7A-5247-4E86-A818-259278218B17}" sibTransId="{4C892883-2FCE-4922-B330-CA0CD4B55B86}"/>
    <dgm:cxn modelId="{D4B45FE7-E65B-4EBE-B71C-F86E11DA4964}" type="presOf" srcId="{565FC24D-B16F-440A-BAFF-E243231B67A3}" destId="{F10D2AD9-8C9F-4CC8-973F-EA8DD4A3DE7B}" srcOrd="0" destOrd="1" presId="urn:microsoft.com/office/officeart/2005/8/layout/hList1"/>
    <dgm:cxn modelId="{51C9B5F9-141C-4CA7-A019-4B4FF2AB1DF9}" type="presOf" srcId="{BC8C3455-A68D-452B-9B43-3B8FB62E3F67}" destId="{CC1BC745-3F6B-4A17-A46F-2BDF21AC379D}" srcOrd="0" destOrd="0" presId="urn:microsoft.com/office/officeart/2005/8/layout/hList1"/>
    <dgm:cxn modelId="{8C4FE759-63D4-4351-BE99-4BADFB4F8330}" type="presParOf" srcId="{CC1BC745-3F6B-4A17-A46F-2BDF21AC379D}" destId="{0371302F-0808-4ABB-AE71-042749AA874C}" srcOrd="0" destOrd="0" presId="urn:microsoft.com/office/officeart/2005/8/layout/hList1"/>
    <dgm:cxn modelId="{A7C9B0A0-10D1-4975-B475-643147BE2370}" type="presParOf" srcId="{0371302F-0808-4ABB-AE71-042749AA874C}" destId="{3234FB78-E816-4AC2-B87E-514F91396E18}" srcOrd="0" destOrd="0" presId="urn:microsoft.com/office/officeart/2005/8/layout/hList1"/>
    <dgm:cxn modelId="{646EA33F-822F-4954-843F-D9D16F6789A4}" type="presParOf" srcId="{0371302F-0808-4ABB-AE71-042749AA874C}" destId="{CFB830B3-63DD-48B1-AD91-AF947FE50CBC}" srcOrd="1" destOrd="0" presId="urn:microsoft.com/office/officeart/2005/8/layout/hList1"/>
    <dgm:cxn modelId="{94D04883-492A-4285-9A7D-27DF656345F3}" type="presParOf" srcId="{CC1BC745-3F6B-4A17-A46F-2BDF21AC379D}" destId="{94C3D5CD-2B4A-4582-9A60-4A83F8604C21}" srcOrd="1" destOrd="0" presId="urn:microsoft.com/office/officeart/2005/8/layout/hList1"/>
    <dgm:cxn modelId="{544F7702-58C8-44CE-91E3-1601F05E6AFD}" type="presParOf" srcId="{CC1BC745-3F6B-4A17-A46F-2BDF21AC379D}" destId="{F15F9518-9EC0-4437-B276-FC393945944C}" srcOrd="2" destOrd="0" presId="urn:microsoft.com/office/officeart/2005/8/layout/hList1"/>
    <dgm:cxn modelId="{EA739A68-079B-4981-B1EC-A0A5E77BBE75}" type="presParOf" srcId="{F15F9518-9EC0-4437-B276-FC393945944C}" destId="{E16E905C-3991-4462-8ED0-3C103419C3BB}" srcOrd="0" destOrd="0" presId="urn:microsoft.com/office/officeart/2005/8/layout/hList1"/>
    <dgm:cxn modelId="{64960B54-739C-4DF6-A824-E5EBCFEDC673}" type="presParOf" srcId="{F15F9518-9EC0-4437-B276-FC393945944C}" destId="{F10D2AD9-8C9F-4CC8-973F-EA8DD4A3DE7B}" srcOrd="1" destOrd="0" presId="urn:microsoft.com/office/officeart/2005/8/layout/hList1"/>
    <dgm:cxn modelId="{55A199BB-1BA6-40DB-B24B-605C07D474AA}" type="presParOf" srcId="{CC1BC745-3F6B-4A17-A46F-2BDF21AC379D}" destId="{F1F377E4-2255-43CF-84C5-BC9CE2C2358E}" srcOrd="3" destOrd="0" presId="urn:microsoft.com/office/officeart/2005/8/layout/hList1"/>
    <dgm:cxn modelId="{BD71A10F-0844-40B1-B1F6-4FC35981D9A3}" type="presParOf" srcId="{CC1BC745-3F6B-4A17-A46F-2BDF21AC379D}" destId="{1161AA3D-E5DE-460A-BECC-0571EF79BCF2}" srcOrd="4" destOrd="0" presId="urn:microsoft.com/office/officeart/2005/8/layout/hList1"/>
    <dgm:cxn modelId="{6D890611-5031-4CD8-850F-32182CF0A0C6}" type="presParOf" srcId="{1161AA3D-E5DE-460A-BECC-0571EF79BCF2}" destId="{CC70337C-9CB2-416A-9B35-62259D963CDF}" srcOrd="0" destOrd="0" presId="urn:microsoft.com/office/officeart/2005/8/layout/hList1"/>
    <dgm:cxn modelId="{1941E194-5DE8-4BF1-B7F7-E9E321465598}" type="presParOf" srcId="{1161AA3D-E5DE-460A-BECC-0571EF79BCF2}" destId="{CA9691F7-D960-45D1-B030-5A7C91309C7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D35A21-7DC7-4D03-8FDD-1CE268FD7C4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96A7B4FD-47DE-4807-8AF2-D4826B262282}">
      <dgm:prSet/>
      <dgm:spPr/>
      <dgm:t>
        <a:bodyPr/>
        <a:lstStyle/>
        <a:p>
          <a:r>
            <a:rPr lang="en-US" dirty="0"/>
            <a:t>Affected members</a:t>
          </a:r>
          <a:endParaRPr lang="en-AU" dirty="0"/>
        </a:p>
      </dgm:t>
    </dgm:pt>
    <dgm:pt modelId="{77C4C383-06C5-49B4-973A-D3A731A45434}" type="parTrans" cxnId="{6FBC0029-67B5-49DF-B6E3-58F9E6879E1C}">
      <dgm:prSet/>
      <dgm:spPr/>
      <dgm:t>
        <a:bodyPr/>
        <a:lstStyle/>
        <a:p>
          <a:endParaRPr lang="en-AU"/>
        </a:p>
      </dgm:t>
    </dgm:pt>
    <dgm:pt modelId="{A2044C26-E16C-4D81-919D-76B31DE3305A}" type="sibTrans" cxnId="{6FBC0029-67B5-49DF-B6E3-58F9E6879E1C}">
      <dgm:prSet/>
      <dgm:spPr/>
      <dgm:t>
        <a:bodyPr/>
        <a:lstStyle/>
        <a:p>
          <a:endParaRPr lang="en-AU"/>
        </a:p>
      </dgm:t>
    </dgm:pt>
    <dgm:pt modelId="{23D78FD9-D733-4168-BAB1-FE5862B373EB}">
      <dgm:prSet/>
      <dgm:spPr/>
      <dgm:t>
        <a:bodyPr/>
        <a:lstStyle/>
        <a:p>
          <a:r>
            <a:rPr lang="en-US" dirty="0"/>
            <a:t>Investment earnings</a:t>
          </a:r>
          <a:endParaRPr lang="en-AU" dirty="0"/>
        </a:p>
      </dgm:t>
    </dgm:pt>
    <dgm:pt modelId="{E41B1F5F-BC14-4788-BC92-1BEC250C5358}" type="parTrans" cxnId="{6CF44883-4CCD-43DD-8719-A2FD3F07464D}">
      <dgm:prSet/>
      <dgm:spPr/>
      <dgm:t>
        <a:bodyPr/>
        <a:lstStyle/>
        <a:p>
          <a:endParaRPr lang="en-AU"/>
        </a:p>
      </dgm:t>
    </dgm:pt>
    <dgm:pt modelId="{18EB0B30-C45F-4B00-B436-2D04D22D00A4}" type="sibTrans" cxnId="{6CF44883-4CCD-43DD-8719-A2FD3F07464D}">
      <dgm:prSet/>
      <dgm:spPr/>
      <dgm:t>
        <a:bodyPr/>
        <a:lstStyle/>
        <a:p>
          <a:endParaRPr lang="en-AU"/>
        </a:p>
      </dgm:t>
    </dgm:pt>
    <dgm:pt modelId="{C543CAD9-234F-44C8-BF70-C72D2AE6C53E}">
      <dgm:prSet/>
      <dgm:spPr/>
      <dgm:t>
        <a:bodyPr/>
        <a:lstStyle/>
        <a:p>
          <a:r>
            <a:rPr lang="en-US" dirty="0"/>
            <a:t>Retirement bonuses</a:t>
          </a:r>
          <a:endParaRPr lang="en-AU" dirty="0"/>
        </a:p>
      </dgm:t>
    </dgm:pt>
    <dgm:pt modelId="{DA26E71B-C7C6-4BFE-9527-4C5A1E039FA7}" type="parTrans" cxnId="{EA332E01-F34B-4E8F-946E-3A86CB830EAF}">
      <dgm:prSet/>
      <dgm:spPr/>
      <dgm:t>
        <a:bodyPr/>
        <a:lstStyle/>
        <a:p>
          <a:endParaRPr lang="en-AU"/>
        </a:p>
      </dgm:t>
    </dgm:pt>
    <dgm:pt modelId="{54E4794C-4800-4242-80A9-5A4FB0070789}" type="sibTrans" cxnId="{EA332E01-F34B-4E8F-946E-3A86CB830EAF}">
      <dgm:prSet/>
      <dgm:spPr/>
      <dgm:t>
        <a:bodyPr/>
        <a:lstStyle/>
        <a:p>
          <a:endParaRPr lang="en-AU"/>
        </a:p>
      </dgm:t>
    </dgm:pt>
    <dgm:pt modelId="{4AB38CB6-04E6-4477-85FA-8CC12CB2E0EE}">
      <dgm:prSet/>
      <dgm:spPr/>
      <dgm:t>
        <a:bodyPr/>
        <a:lstStyle/>
        <a:p>
          <a:r>
            <a:rPr lang="en-US" dirty="0"/>
            <a:t>Retirement income</a:t>
          </a:r>
          <a:endParaRPr lang="en-AU" dirty="0"/>
        </a:p>
      </dgm:t>
    </dgm:pt>
    <dgm:pt modelId="{419CB6CF-3F2F-49D2-B446-00E7B9FD4255}" type="parTrans" cxnId="{0CD3A8F3-913C-4EAB-B102-ECAB1DA7ACEB}">
      <dgm:prSet/>
      <dgm:spPr/>
      <dgm:t>
        <a:bodyPr/>
        <a:lstStyle/>
        <a:p>
          <a:endParaRPr lang="en-AU"/>
        </a:p>
      </dgm:t>
    </dgm:pt>
    <dgm:pt modelId="{ED665C07-339F-48F8-AB0A-7EC4A20D96DF}" type="sibTrans" cxnId="{0CD3A8F3-913C-4EAB-B102-ECAB1DA7ACEB}">
      <dgm:prSet/>
      <dgm:spPr/>
      <dgm:t>
        <a:bodyPr/>
        <a:lstStyle/>
        <a:p>
          <a:endParaRPr lang="en-AU"/>
        </a:p>
      </dgm:t>
    </dgm:pt>
    <dgm:pt modelId="{B12DF84B-D32B-4391-9F7B-309FC450B466}">
      <dgm:prSet/>
      <dgm:spPr/>
      <dgm:t>
        <a:bodyPr/>
        <a:lstStyle/>
        <a:p>
          <a:pPr>
            <a:buNone/>
          </a:pPr>
          <a:r>
            <a:rPr lang="en-US" dirty="0"/>
            <a:t>$2 billion every year</a:t>
          </a:r>
          <a:endParaRPr lang="en-AU" dirty="0"/>
        </a:p>
      </dgm:t>
    </dgm:pt>
    <dgm:pt modelId="{412B743B-123E-4CEF-A9B4-DFF7F6EF5A36}" type="parTrans" cxnId="{3157EE8D-3B1F-49CF-BAC6-459FA02D0B77}">
      <dgm:prSet/>
      <dgm:spPr/>
      <dgm:t>
        <a:bodyPr/>
        <a:lstStyle/>
        <a:p>
          <a:endParaRPr lang="en-AU"/>
        </a:p>
      </dgm:t>
    </dgm:pt>
    <dgm:pt modelId="{E4E096DE-6A74-4719-80A6-FBE3F0C1458C}" type="sibTrans" cxnId="{3157EE8D-3B1F-49CF-BAC6-459FA02D0B77}">
      <dgm:prSet/>
      <dgm:spPr/>
      <dgm:t>
        <a:bodyPr/>
        <a:lstStyle/>
        <a:p>
          <a:endParaRPr lang="en-AU"/>
        </a:p>
      </dgm:t>
    </dgm:pt>
    <dgm:pt modelId="{E8E2955D-8772-437F-BB8B-9BCCD5BF8D3F}">
      <dgm:prSet/>
      <dgm:spPr/>
      <dgm:t>
        <a:bodyPr/>
        <a:lstStyle/>
        <a:p>
          <a:pPr>
            <a:buNone/>
          </a:pPr>
          <a:r>
            <a:rPr lang="en-US" dirty="0"/>
            <a:t>$2 billion</a:t>
          </a:r>
          <a:endParaRPr lang="en-AU" dirty="0"/>
        </a:p>
      </dgm:t>
    </dgm:pt>
    <dgm:pt modelId="{4FE055B0-7D7D-4F5D-97DB-916C0F4A10F0}" type="parTrans" cxnId="{0A7BBF83-8D49-4048-8178-0448929C6ACC}">
      <dgm:prSet/>
      <dgm:spPr/>
      <dgm:t>
        <a:bodyPr/>
        <a:lstStyle/>
        <a:p>
          <a:endParaRPr lang="en-AU"/>
        </a:p>
      </dgm:t>
    </dgm:pt>
    <dgm:pt modelId="{3CF96F3F-E3A4-485E-BB99-2EECC1D27C67}" type="sibTrans" cxnId="{0A7BBF83-8D49-4048-8178-0448929C6ACC}">
      <dgm:prSet/>
      <dgm:spPr/>
      <dgm:t>
        <a:bodyPr/>
        <a:lstStyle/>
        <a:p>
          <a:endParaRPr lang="en-AU"/>
        </a:p>
      </dgm:t>
    </dgm:pt>
    <dgm:pt modelId="{E06966BE-22E8-440D-8085-84622A886EBF}">
      <dgm:prSet/>
      <dgm:spPr/>
      <dgm:t>
        <a:bodyPr/>
        <a:lstStyle/>
        <a:p>
          <a:pPr>
            <a:buNone/>
          </a:pPr>
          <a:r>
            <a:rPr lang="en-US" dirty="0"/>
            <a:t>$21 billion every year</a:t>
          </a:r>
          <a:endParaRPr lang="en-AU" dirty="0"/>
        </a:p>
      </dgm:t>
    </dgm:pt>
    <dgm:pt modelId="{E89C14C0-692E-4354-94B3-540FFE2505E1}" type="parTrans" cxnId="{CF88A2E8-7782-47F6-AC4A-1273897BFCB9}">
      <dgm:prSet/>
      <dgm:spPr/>
      <dgm:t>
        <a:bodyPr/>
        <a:lstStyle/>
        <a:p>
          <a:endParaRPr lang="en-AU"/>
        </a:p>
      </dgm:t>
    </dgm:pt>
    <dgm:pt modelId="{FC792BB5-DE34-40E4-A2DB-6FD2F145960D}" type="sibTrans" cxnId="{CF88A2E8-7782-47F6-AC4A-1273897BFCB9}">
      <dgm:prSet/>
      <dgm:spPr/>
      <dgm:t>
        <a:bodyPr/>
        <a:lstStyle/>
        <a:p>
          <a:endParaRPr lang="en-AU"/>
        </a:p>
      </dgm:t>
    </dgm:pt>
    <dgm:pt modelId="{056D420C-F2B9-446E-95E5-A236631D044C}">
      <dgm:prSet/>
      <dgm:spPr/>
      <dgm:t>
        <a:bodyPr/>
        <a:lstStyle/>
        <a:p>
          <a:pPr>
            <a:buNone/>
          </a:pPr>
          <a:r>
            <a:rPr lang="en-US" dirty="0"/>
            <a:t>1 million members, with $400 billion</a:t>
          </a:r>
          <a:endParaRPr lang="en-AU" baseline="30000" dirty="0"/>
        </a:p>
      </dgm:t>
    </dgm:pt>
    <dgm:pt modelId="{5FBDB8D8-569D-4904-B1A1-994A5315EF23}" type="parTrans" cxnId="{BDB5D1D7-7023-4F0C-BCEF-B13BF276691A}">
      <dgm:prSet/>
      <dgm:spPr/>
      <dgm:t>
        <a:bodyPr/>
        <a:lstStyle/>
        <a:p>
          <a:endParaRPr lang="en-AU"/>
        </a:p>
      </dgm:t>
    </dgm:pt>
    <dgm:pt modelId="{25205FD3-80C9-48F6-A917-CDE2040F3E79}" type="sibTrans" cxnId="{BDB5D1D7-7023-4F0C-BCEF-B13BF276691A}">
      <dgm:prSet/>
      <dgm:spPr/>
      <dgm:t>
        <a:bodyPr/>
        <a:lstStyle/>
        <a:p>
          <a:endParaRPr lang="en-AU"/>
        </a:p>
      </dgm:t>
    </dgm:pt>
    <dgm:pt modelId="{B4C51616-F424-4F17-8C7D-3611BD8C5B2B}" type="pres">
      <dgm:prSet presAssocID="{1ED35A21-7DC7-4D03-8FDD-1CE268FD7C4B}" presName="Name0" presStyleCnt="0">
        <dgm:presLayoutVars>
          <dgm:dir/>
          <dgm:animLvl val="lvl"/>
          <dgm:resizeHandles val="exact"/>
        </dgm:presLayoutVars>
      </dgm:prSet>
      <dgm:spPr/>
    </dgm:pt>
    <dgm:pt modelId="{16AB803C-5BCE-4C47-A9FD-66199F7394EB}" type="pres">
      <dgm:prSet presAssocID="{96A7B4FD-47DE-4807-8AF2-D4826B262282}" presName="linNode" presStyleCnt="0"/>
      <dgm:spPr/>
    </dgm:pt>
    <dgm:pt modelId="{1534D14C-FDB9-41D4-8DEA-3802E14E06C8}" type="pres">
      <dgm:prSet presAssocID="{96A7B4FD-47DE-4807-8AF2-D4826B262282}" presName="parentText" presStyleLbl="node1" presStyleIdx="0" presStyleCnt="4">
        <dgm:presLayoutVars>
          <dgm:chMax val="1"/>
          <dgm:bulletEnabled val="1"/>
        </dgm:presLayoutVars>
      </dgm:prSet>
      <dgm:spPr/>
    </dgm:pt>
    <dgm:pt modelId="{9010CB95-4E39-4E00-9D39-759A05967E96}" type="pres">
      <dgm:prSet presAssocID="{96A7B4FD-47DE-4807-8AF2-D4826B262282}" presName="descendantText" presStyleLbl="alignAccFollowNode1" presStyleIdx="0" presStyleCnt="4">
        <dgm:presLayoutVars>
          <dgm:bulletEnabled val="1"/>
        </dgm:presLayoutVars>
      </dgm:prSet>
      <dgm:spPr/>
    </dgm:pt>
    <dgm:pt modelId="{619D9F6B-B1C4-4837-AD3B-7BF95F3DFA68}" type="pres">
      <dgm:prSet presAssocID="{A2044C26-E16C-4D81-919D-76B31DE3305A}" presName="sp" presStyleCnt="0"/>
      <dgm:spPr/>
    </dgm:pt>
    <dgm:pt modelId="{9B7B7BCE-DFA7-47DE-AB0D-463C7E426AFD}" type="pres">
      <dgm:prSet presAssocID="{23D78FD9-D733-4168-BAB1-FE5862B373EB}" presName="linNode" presStyleCnt="0"/>
      <dgm:spPr/>
    </dgm:pt>
    <dgm:pt modelId="{BCA0950C-6391-4F49-96AC-12EE6A058823}" type="pres">
      <dgm:prSet presAssocID="{23D78FD9-D733-4168-BAB1-FE5862B373EB}" presName="parentText" presStyleLbl="node1" presStyleIdx="1" presStyleCnt="4">
        <dgm:presLayoutVars>
          <dgm:chMax val="1"/>
          <dgm:bulletEnabled val="1"/>
        </dgm:presLayoutVars>
      </dgm:prSet>
      <dgm:spPr/>
    </dgm:pt>
    <dgm:pt modelId="{01F49C81-BE0D-4BFD-8232-0F3F11DEF897}" type="pres">
      <dgm:prSet presAssocID="{23D78FD9-D733-4168-BAB1-FE5862B373EB}" presName="descendantText" presStyleLbl="alignAccFollowNode1" presStyleIdx="1" presStyleCnt="4">
        <dgm:presLayoutVars>
          <dgm:bulletEnabled val="1"/>
        </dgm:presLayoutVars>
      </dgm:prSet>
      <dgm:spPr/>
    </dgm:pt>
    <dgm:pt modelId="{484B91BF-D63C-419C-951E-5A7266FEC766}" type="pres">
      <dgm:prSet presAssocID="{18EB0B30-C45F-4B00-B436-2D04D22D00A4}" presName="sp" presStyleCnt="0"/>
      <dgm:spPr/>
    </dgm:pt>
    <dgm:pt modelId="{962048A6-25CD-4EA5-8DBA-F647FBDE3CD7}" type="pres">
      <dgm:prSet presAssocID="{C543CAD9-234F-44C8-BF70-C72D2AE6C53E}" presName="linNode" presStyleCnt="0"/>
      <dgm:spPr/>
    </dgm:pt>
    <dgm:pt modelId="{3EEFBF58-8CE1-47D3-BCD5-4FBAA82D7D71}" type="pres">
      <dgm:prSet presAssocID="{C543CAD9-234F-44C8-BF70-C72D2AE6C53E}" presName="parentText" presStyleLbl="node1" presStyleIdx="2" presStyleCnt="4">
        <dgm:presLayoutVars>
          <dgm:chMax val="1"/>
          <dgm:bulletEnabled val="1"/>
        </dgm:presLayoutVars>
      </dgm:prSet>
      <dgm:spPr/>
    </dgm:pt>
    <dgm:pt modelId="{39864056-17E5-44EA-BDBC-96DDC4C04CBC}" type="pres">
      <dgm:prSet presAssocID="{C543CAD9-234F-44C8-BF70-C72D2AE6C53E}" presName="descendantText" presStyleLbl="alignAccFollowNode1" presStyleIdx="2" presStyleCnt="4">
        <dgm:presLayoutVars>
          <dgm:bulletEnabled val="1"/>
        </dgm:presLayoutVars>
      </dgm:prSet>
      <dgm:spPr/>
    </dgm:pt>
    <dgm:pt modelId="{093FE9A3-1462-4704-9C51-E5D92D8DCE34}" type="pres">
      <dgm:prSet presAssocID="{54E4794C-4800-4242-80A9-5A4FB0070789}" presName="sp" presStyleCnt="0"/>
      <dgm:spPr/>
    </dgm:pt>
    <dgm:pt modelId="{20544A5F-FE68-4C33-AED9-7B217788E1A7}" type="pres">
      <dgm:prSet presAssocID="{4AB38CB6-04E6-4477-85FA-8CC12CB2E0EE}" presName="linNode" presStyleCnt="0"/>
      <dgm:spPr/>
    </dgm:pt>
    <dgm:pt modelId="{8AE1B341-15EB-4C95-AD79-04DDE821D7F3}" type="pres">
      <dgm:prSet presAssocID="{4AB38CB6-04E6-4477-85FA-8CC12CB2E0EE}" presName="parentText" presStyleLbl="node1" presStyleIdx="3" presStyleCnt="4">
        <dgm:presLayoutVars>
          <dgm:chMax val="1"/>
          <dgm:bulletEnabled val="1"/>
        </dgm:presLayoutVars>
      </dgm:prSet>
      <dgm:spPr/>
    </dgm:pt>
    <dgm:pt modelId="{814C95D0-D7F0-44A2-9ED9-1C82F354934B}" type="pres">
      <dgm:prSet presAssocID="{4AB38CB6-04E6-4477-85FA-8CC12CB2E0EE}" presName="descendantText" presStyleLbl="alignAccFollowNode1" presStyleIdx="3" presStyleCnt="4">
        <dgm:presLayoutVars>
          <dgm:bulletEnabled val="1"/>
        </dgm:presLayoutVars>
      </dgm:prSet>
      <dgm:spPr/>
    </dgm:pt>
  </dgm:ptLst>
  <dgm:cxnLst>
    <dgm:cxn modelId="{EA332E01-F34B-4E8F-946E-3A86CB830EAF}" srcId="{1ED35A21-7DC7-4D03-8FDD-1CE268FD7C4B}" destId="{C543CAD9-234F-44C8-BF70-C72D2AE6C53E}" srcOrd="2" destOrd="0" parTransId="{DA26E71B-C7C6-4BFE-9527-4C5A1E039FA7}" sibTransId="{54E4794C-4800-4242-80A9-5A4FB0070789}"/>
    <dgm:cxn modelId="{D4EA3126-6706-41B7-9786-098685BEB58A}" type="presOf" srcId="{4AB38CB6-04E6-4477-85FA-8CC12CB2E0EE}" destId="{8AE1B341-15EB-4C95-AD79-04DDE821D7F3}" srcOrd="0" destOrd="0" presId="urn:microsoft.com/office/officeart/2005/8/layout/vList5"/>
    <dgm:cxn modelId="{6FBC0029-67B5-49DF-B6E3-58F9E6879E1C}" srcId="{1ED35A21-7DC7-4D03-8FDD-1CE268FD7C4B}" destId="{96A7B4FD-47DE-4807-8AF2-D4826B262282}" srcOrd="0" destOrd="0" parTransId="{77C4C383-06C5-49B4-973A-D3A731A45434}" sibTransId="{A2044C26-E16C-4D81-919D-76B31DE3305A}"/>
    <dgm:cxn modelId="{A38F9A36-E355-4C4D-98B1-0C7DA574B536}" type="presOf" srcId="{056D420C-F2B9-446E-95E5-A236631D044C}" destId="{9010CB95-4E39-4E00-9D39-759A05967E96}" srcOrd="0" destOrd="0" presId="urn:microsoft.com/office/officeart/2005/8/layout/vList5"/>
    <dgm:cxn modelId="{8801A066-2D7E-4B80-80ED-2F6B62E60AA4}" type="presOf" srcId="{E8E2955D-8772-437F-BB8B-9BCCD5BF8D3F}" destId="{39864056-17E5-44EA-BDBC-96DDC4C04CBC}" srcOrd="0" destOrd="0" presId="urn:microsoft.com/office/officeart/2005/8/layout/vList5"/>
    <dgm:cxn modelId="{1829D56E-C51E-422C-AB23-C5426F9F968D}" type="presOf" srcId="{B12DF84B-D32B-4391-9F7B-309FC450B466}" destId="{01F49C81-BE0D-4BFD-8232-0F3F11DEF897}" srcOrd="0" destOrd="0" presId="urn:microsoft.com/office/officeart/2005/8/layout/vList5"/>
    <dgm:cxn modelId="{6CF44883-4CCD-43DD-8719-A2FD3F07464D}" srcId="{1ED35A21-7DC7-4D03-8FDD-1CE268FD7C4B}" destId="{23D78FD9-D733-4168-BAB1-FE5862B373EB}" srcOrd="1" destOrd="0" parTransId="{E41B1F5F-BC14-4788-BC92-1BEC250C5358}" sibTransId="{18EB0B30-C45F-4B00-B436-2D04D22D00A4}"/>
    <dgm:cxn modelId="{0A7BBF83-8D49-4048-8178-0448929C6ACC}" srcId="{C543CAD9-234F-44C8-BF70-C72D2AE6C53E}" destId="{E8E2955D-8772-437F-BB8B-9BCCD5BF8D3F}" srcOrd="0" destOrd="0" parTransId="{4FE055B0-7D7D-4F5D-97DB-916C0F4A10F0}" sibTransId="{3CF96F3F-E3A4-485E-BB99-2EECC1D27C67}"/>
    <dgm:cxn modelId="{6E120B8C-2973-4DC1-BA53-C27E268A201F}" type="presOf" srcId="{C543CAD9-234F-44C8-BF70-C72D2AE6C53E}" destId="{3EEFBF58-8CE1-47D3-BCD5-4FBAA82D7D71}" srcOrd="0" destOrd="0" presId="urn:microsoft.com/office/officeart/2005/8/layout/vList5"/>
    <dgm:cxn modelId="{3157EE8D-3B1F-49CF-BAC6-459FA02D0B77}" srcId="{23D78FD9-D733-4168-BAB1-FE5862B373EB}" destId="{B12DF84B-D32B-4391-9F7B-309FC450B466}" srcOrd="0" destOrd="0" parTransId="{412B743B-123E-4CEF-A9B4-DFF7F6EF5A36}" sibTransId="{E4E096DE-6A74-4719-80A6-FBE3F0C1458C}"/>
    <dgm:cxn modelId="{AADEBFA9-2450-4175-817A-D6CDEDC9D0BB}" type="presOf" srcId="{96A7B4FD-47DE-4807-8AF2-D4826B262282}" destId="{1534D14C-FDB9-41D4-8DEA-3802E14E06C8}" srcOrd="0" destOrd="0" presId="urn:microsoft.com/office/officeart/2005/8/layout/vList5"/>
    <dgm:cxn modelId="{7BAB45BF-07E7-46A3-AAB2-B399013B3972}" type="presOf" srcId="{23D78FD9-D733-4168-BAB1-FE5862B373EB}" destId="{BCA0950C-6391-4F49-96AC-12EE6A058823}" srcOrd="0" destOrd="0" presId="urn:microsoft.com/office/officeart/2005/8/layout/vList5"/>
    <dgm:cxn modelId="{BDB5D1D7-7023-4F0C-BCEF-B13BF276691A}" srcId="{96A7B4FD-47DE-4807-8AF2-D4826B262282}" destId="{056D420C-F2B9-446E-95E5-A236631D044C}" srcOrd="0" destOrd="0" parTransId="{5FBDB8D8-569D-4904-B1A1-994A5315EF23}" sibTransId="{25205FD3-80C9-48F6-A917-CDE2040F3E79}"/>
    <dgm:cxn modelId="{3D7DBED9-76B6-46EB-8670-D2E11F39345D}" type="presOf" srcId="{1ED35A21-7DC7-4D03-8FDD-1CE268FD7C4B}" destId="{B4C51616-F424-4F17-8C7D-3611BD8C5B2B}" srcOrd="0" destOrd="0" presId="urn:microsoft.com/office/officeart/2005/8/layout/vList5"/>
    <dgm:cxn modelId="{CF88A2E8-7782-47F6-AC4A-1273897BFCB9}" srcId="{4AB38CB6-04E6-4477-85FA-8CC12CB2E0EE}" destId="{E06966BE-22E8-440D-8085-84622A886EBF}" srcOrd="0" destOrd="0" parTransId="{E89C14C0-692E-4354-94B3-540FFE2505E1}" sibTransId="{FC792BB5-DE34-40E4-A2DB-6FD2F145960D}"/>
    <dgm:cxn modelId="{8F344CEE-5B1C-4B66-B0A6-E02DE65BEA04}" type="presOf" srcId="{E06966BE-22E8-440D-8085-84622A886EBF}" destId="{814C95D0-D7F0-44A2-9ED9-1C82F354934B}" srcOrd="0" destOrd="0" presId="urn:microsoft.com/office/officeart/2005/8/layout/vList5"/>
    <dgm:cxn modelId="{0CD3A8F3-913C-4EAB-B102-ECAB1DA7ACEB}" srcId="{1ED35A21-7DC7-4D03-8FDD-1CE268FD7C4B}" destId="{4AB38CB6-04E6-4477-85FA-8CC12CB2E0EE}" srcOrd="3" destOrd="0" parTransId="{419CB6CF-3F2F-49D2-B446-00E7B9FD4255}" sibTransId="{ED665C07-339F-48F8-AB0A-7EC4A20D96DF}"/>
    <dgm:cxn modelId="{68B3C54D-52D0-4733-89A1-61667A24B597}" type="presParOf" srcId="{B4C51616-F424-4F17-8C7D-3611BD8C5B2B}" destId="{16AB803C-5BCE-4C47-A9FD-66199F7394EB}" srcOrd="0" destOrd="0" presId="urn:microsoft.com/office/officeart/2005/8/layout/vList5"/>
    <dgm:cxn modelId="{4CA2E7E3-067D-4C9A-9352-F062A3088689}" type="presParOf" srcId="{16AB803C-5BCE-4C47-A9FD-66199F7394EB}" destId="{1534D14C-FDB9-41D4-8DEA-3802E14E06C8}" srcOrd="0" destOrd="0" presId="urn:microsoft.com/office/officeart/2005/8/layout/vList5"/>
    <dgm:cxn modelId="{DEBFE61A-BA9A-4398-B235-927DE5B137BF}" type="presParOf" srcId="{16AB803C-5BCE-4C47-A9FD-66199F7394EB}" destId="{9010CB95-4E39-4E00-9D39-759A05967E96}" srcOrd="1" destOrd="0" presId="urn:microsoft.com/office/officeart/2005/8/layout/vList5"/>
    <dgm:cxn modelId="{F34ADB37-94D9-4B9D-BF85-D22A07B4C7D0}" type="presParOf" srcId="{B4C51616-F424-4F17-8C7D-3611BD8C5B2B}" destId="{619D9F6B-B1C4-4837-AD3B-7BF95F3DFA68}" srcOrd="1" destOrd="0" presId="urn:microsoft.com/office/officeart/2005/8/layout/vList5"/>
    <dgm:cxn modelId="{1CF99171-81EB-49D0-BE46-AD69251AF189}" type="presParOf" srcId="{B4C51616-F424-4F17-8C7D-3611BD8C5B2B}" destId="{9B7B7BCE-DFA7-47DE-AB0D-463C7E426AFD}" srcOrd="2" destOrd="0" presId="urn:microsoft.com/office/officeart/2005/8/layout/vList5"/>
    <dgm:cxn modelId="{E61FED81-ABFB-41FE-BCE6-6CE2D677CB0F}" type="presParOf" srcId="{9B7B7BCE-DFA7-47DE-AB0D-463C7E426AFD}" destId="{BCA0950C-6391-4F49-96AC-12EE6A058823}" srcOrd="0" destOrd="0" presId="urn:microsoft.com/office/officeart/2005/8/layout/vList5"/>
    <dgm:cxn modelId="{70048FA2-F18B-479B-9643-7687BED881A6}" type="presParOf" srcId="{9B7B7BCE-DFA7-47DE-AB0D-463C7E426AFD}" destId="{01F49C81-BE0D-4BFD-8232-0F3F11DEF897}" srcOrd="1" destOrd="0" presId="urn:microsoft.com/office/officeart/2005/8/layout/vList5"/>
    <dgm:cxn modelId="{4C456C9E-8652-46EA-9229-13CAC322ECA8}" type="presParOf" srcId="{B4C51616-F424-4F17-8C7D-3611BD8C5B2B}" destId="{484B91BF-D63C-419C-951E-5A7266FEC766}" srcOrd="3" destOrd="0" presId="urn:microsoft.com/office/officeart/2005/8/layout/vList5"/>
    <dgm:cxn modelId="{42BE40F1-3A56-4EBE-93D6-0CDA653F44B2}" type="presParOf" srcId="{B4C51616-F424-4F17-8C7D-3611BD8C5B2B}" destId="{962048A6-25CD-4EA5-8DBA-F647FBDE3CD7}" srcOrd="4" destOrd="0" presId="urn:microsoft.com/office/officeart/2005/8/layout/vList5"/>
    <dgm:cxn modelId="{52ED2BCF-8F82-4CE4-BA89-9DB24B90FF80}" type="presParOf" srcId="{962048A6-25CD-4EA5-8DBA-F647FBDE3CD7}" destId="{3EEFBF58-8CE1-47D3-BCD5-4FBAA82D7D71}" srcOrd="0" destOrd="0" presId="urn:microsoft.com/office/officeart/2005/8/layout/vList5"/>
    <dgm:cxn modelId="{F07855A5-C2B2-4BCC-BD55-82A233E485E1}" type="presParOf" srcId="{962048A6-25CD-4EA5-8DBA-F647FBDE3CD7}" destId="{39864056-17E5-44EA-BDBC-96DDC4C04CBC}" srcOrd="1" destOrd="0" presId="urn:microsoft.com/office/officeart/2005/8/layout/vList5"/>
    <dgm:cxn modelId="{0CC066AB-ECA2-413C-8B1E-DF2DFD7C6247}" type="presParOf" srcId="{B4C51616-F424-4F17-8C7D-3611BD8C5B2B}" destId="{093FE9A3-1462-4704-9C51-E5D92D8DCE34}" srcOrd="5" destOrd="0" presId="urn:microsoft.com/office/officeart/2005/8/layout/vList5"/>
    <dgm:cxn modelId="{0F9FF6A2-BD62-458B-A6B7-06FB64A2FF57}" type="presParOf" srcId="{B4C51616-F424-4F17-8C7D-3611BD8C5B2B}" destId="{20544A5F-FE68-4C33-AED9-7B217788E1A7}" srcOrd="6" destOrd="0" presId="urn:microsoft.com/office/officeart/2005/8/layout/vList5"/>
    <dgm:cxn modelId="{6D004863-ADEC-4CA9-8804-7FCA7A6DCF77}" type="presParOf" srcId="{20544A5F-FE68-4C33-AED9-7B217788E1A7}" destId="{8AE1B341-15EB-4C95-AD79-04DDE821D7F3}" srcOrd="0" destOrd="0" presId="urn:microsoft.com/office/officeart/2005/8/layout/vList5"/>
    <dgm:cxn modelId="{1DE977AD-7BA7-4AD5-BD60-622787DFA44C}" type="presParOf" srcId="{20544A5F-FE68-4C33-AED9-7B217788E1A7}" destId="{814C95D0-D7F0-44A2-9ED9-1C82F354934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16F62-A75A-4880-956D-4FE3EC09E523}"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AU"/>
        </a:p>
      </dgm:t>
    </dgm:pt>
    <dgm:pt modelId="{973DF87A-C624-49AB-A098-FB7A3C8DFE26}">
      <dgm:prSet phldrT="[Text]" custT="1"/>
      <dgm:spPr/>
      <dgm:t>
        <a:bodyPr/>
        <a:lstStyle/>
        <a:p>
          <a:r>
            <a:rPr lang="en-US" sz="2000" dirty="0"/>
            <a:t>4% MDR ($20,000) paid as an after-tax contribution on 30 June</a:t>
          </a:r>
          <a:endParaRPr lang="en-AU" sz="2000" dirty="0"/>
        </a:p>
      </dgm:t>
    </dgm:pt>
    <dgm:pt modelId="{CC980E6A-281A-468D-BAC1-F0745206458A}" type="parTrans" cxnId="{E62E7B45-4521-422F-80EA-EC315AE7E5B7}">
      <dgm:prSet/>
      <dgm:spPr/>
      <dgm:t>
        <a:bodyPr/>
        <a:lstStyle/>
        <a:p>
          <a:endParaRPr lang="en-AU"/>
        </a:p>
      </dgm:t>
    </dgm:pt>
    <dgm:pt modelId="{C27F5A4C-37F0-435D-8179-42FAE2E7351E}" type="sibTrans" cxnId="{E62E7B45-4521-422F-80EA-EC315AE7E5B7}">
      <dgm:prSet/>
      <dgm:spPr/>
      <dgm:t>
        <a:bodyPr/>
        <a:lstStyle/>
        <a:p>
          <a:endParaRPr lang="en-AU"/>
        </a:p>
      </dgm:t>
    </dgm:pt>
    <dgm:pt modelId="{07BC1C58-8AF4-4469-98C8-A9599C07F755}">
      <dgm:prSet phldrT="[Text]"/>
      <dgm:spPr/>
      <dgm:t>
        <a:bodyPr/>
        <a:lstStyle/>
        <a:p>
          <a:r>
            <a:rPr lang="en-US" dirty="0"/>
            <a:t>Reboot pension account with combined balance on 1 July</a:t>
          </a:r>
          <a:endParaRPr lang="en-AU" dirty="0"/>
        </a:p>
      </dgm:t>
    </dgm:pt>
    <dgm:pt modelId="{AC6B66A2-937B-4FEC-BAD2-E28B5D9532A4}" type="parTrans" cxnId="{715A7F39-CEB2-4C1A-A447-F96261147803}">
      <dgm:prSet/>
      <dgm:spPr/>
      <dgm:t>
        <a:bodyPr/>
        <a:lstStyle/>
        <a:p>
          <a:endParaRPr lang="en-AU"/>
        </a:p>
      </dgm:t>
    </dgm:pt>
    <dgm:pt modelId="{87757DA3-C87E-480D-A150-EB8ECFE7D983}" type="sibTrans" cxnId="{715A7F39-CEB2-4C1A-A447-F96261147803}">
      <dgm:prSet/>
      <dgm:spPr/>
      <dgm:t>
        <a:bodyPr/>
        <a:lstStyle/>
        <a:p>
          <a:endParaRPr lang="en-AU"/>
        </a:p>
      </dgm:t>
    </dgm:pt>
    <dgm:pt modelId="{E68E0929-7045-4C95-AA66-15D40784C1CB}">
      <dgm:prSet phldrT="[Text]"/>
      <dgm:spPr/>
      <dgm:t>
        <a:bodyPr/>
        <a:lstStyle/>
        <a:p>
          <a:r>
            <a:rPr lang="en-US" dirty="0"/>
            <a:t>Repeat</a:t>
          </a:r>
          <a:endParaRPr lang="en-AU" dirty="0"/>
        </a:p>
      </dgm:t>
    </dgm:pt>
    <dgm:pt modelId="{7A4D7112-AD22-4A5F-851F-B2E755B6F962}" type="parTrans" cxnId="{6101406F-9803-4727-92ED-0766DCA26B5C}">
      <dgm:prSet/>
      <dgm:spPr/>
      <dgm:t>
        <a:bodyPr/>
        <a:lstStyle/>
        <a:p>
          <a:endParaRPr lang="en-AU"/>
        </a:p>
      </dgm:t>
    </dgm:pt>
    <dgm:pt modelId="{40069903-FA24-43E3-9729-3C80A23BA7A2}" type="sibTrans" cxnId="{6101406F-9803-4727-92ED-0766DCA26B5C}">
      <dgm:prSet/>
      <dgm:spPr/>
      <dgm:t>
        <a:bodyPr/>
        <a:lstStyle/>
        <a:p>
          <a:endParaRPr lang="en-AU"/>
        </a:p>
      </dgm:t>
    </dgm:pt>
    <dgm:pt modelId="{D2B9AAB1-EDB3-43C4-8FA6-D845C6240621}" type="pres">
      <dgm:prSet presAssocID="{64316F62-A75A-4880-956D-4FE3EC09E523}" presName="cycle" presStyleCnt="0">
        <dgm:presLayoutVars>
          <dgm:dir/>
          <dgm:resizeHandles val="exact"/>
        </dgm:presLayoutVars>
      </dgm:prSet>
      <dgm:spPr/>
    </dgm:pt>
    <dgm:pt modelId="{99EE3EE7-2812-4E28-B5AA-1D208B0512A4}" type="pres">
      <dgm:prSet presAssocID="{973DF87A-C624-49AB-A098-FB7A3C8DFE26}" presName="dummy" presStyleCnt="0"/>
      <dgm:spPr/>
    </dgm:pt>
    <dgm:pt modelId="{FD6671E7-BEEF-46BA-AE1C-320766C9A07B}" type="pres">
      <dgm:prSet presAssocID="{973DF87A-C624-49AB-A098-FB7A3C8DFE26}" presName="node" presStyleLbl="revTx" presStyleIdx="0" presStyleCnt="3">
        <dgm:presLayoutVars>
          <dgm:bulletEnabled val="1"/>
        </dgm:presLayoutVars>
      </dgm:prSet>
      <dgm:spPr/>
    </dgm:pt>
    <dgm:pt modelId="{763290C0-D68F-4F09-BB6F-CA8344C3C6FF}" type="pres">
      <dgm:prSet presAssocID="{C27F5A4C-37F0-435D-8179-42FAE2E7351E}" presName="sibTrans" presStyleLbl="node1" presStyleIdx="0" presStyleCnt="3"/>
      <dgm:spPr/>
    </dgm:pt>
    <dgm:pt modelId="{EEACB10F-32F4-4976-8A95-96D207412ED6}" type="pres">
      <dgm:prSet presAssocID="{07BC1C58-8AF4-4469-98C8-A9599C07F755}" presName="dummy" presStyleCnt="0"/>
      <dgm:spPr/>
    </dgm:pt>
    <dgm:pt modelId="{E7BCFDFF-01A3-497F-83E5-C1535C9FE422}" type="pres">
      <dgm:prSet presAssocID="{07BC1C58-8AF4-4469-98C8-A9599C07F755}" presName="node" presStyleLbl="revTx" presStyleIdx="1" presStyleCnt="3">
        <dgm:presLayoutVars>
          <dgm:bulletEnabled val="1"/>
        </dgm:presLayoutVars>
      </dgm:prSet>
      <dgm:spPr/>
    </dgm:pt>
    <dgm:pt modelId="{4EB42A57-FB57-40B6-ADA0-308F0B1BCE51}" type="pres">
      <dgm:prSet presAssocID="{87757DA3-C87E-480D-A150-EB8ECFE7D983}" presName="sibTrans" presStyleLbl="node1" presStyleIdx="1" presStyleCnt="3"/>
      <dgm:spPr/>
    </dgm:pt>
    <dgm:pt modelId="{E40B9D33-4E23-40A7-8D98-335EDB704A92}" type="pres">
      <dgm:prSet presAssocID="{E68E0929-7045-4C95-AA66-15D40784C1CB}" presName="dummy" presStyleCnt="0"/>
      <dgm:spPr/>
    </dgm:pt>
    <dgm:pt modelId="{548FE606-40DA-467B-B0B8-5328ED68E2C6}" type="pres">
      <dgm:prSet presAssocID="{E68E0929-7045-4C95-AA66-15D40784C1CB}" presName="node" presStyleLbl="revTx" presStyleIdx="2" presStyleCnt="3">
        <dgm:presLayoutVars>
          <dgm:bulletEnabled val="1"/>
        </dgm:presLayoutVars>
      </dgm:prSet>
      <dgm:spPr/>
    </dgm:pt>
    <dgm:pt modelId="{F4AB8C2D-4824-4750-B1EA-0D7FF5823E5E}" type="pres">
      <dgm:prSet presAssocID="{40069903-FA24-43E3-9729-3C80A23BA7A2}" presName="sibTrans" presStyleLbl="node1" presStyleIdx="2" presStyleCnt="3"/>
      <dgm:spPr/>
    </dgm:pt>
  </dgm:ptLst>
  <dgm:cxnLst>
    <dgm:cxn modelId="{715A7F39-CEB2-4C1A-A447-F96261147803}" srcId="{64316F62-A75A-4880-956D-4FE3EC09E523}" destId="{07BC1C58-8AF4-4469-98C8-A9599C07F755}" srcOrd="1" destOrd="0" parTransId="{AC6B66A2-937B-4FEC-BAD2-E28B5D9532A4}" sibTransId="{87757DA3-C87E-480D-A150-EB8ECFE7D983}"/>
    <dgm:cxn modelId="{E62E7B45-4521-422F-80EA-EC315AE7E5B7}" srcId="{64316F62-A75A-4880-956D-4FE3EC09E523}" destId="{973DF87A-C624-49AB-A098-FB7A3C8DFE26}" srcOrd="0" destOrd="0" parTransId="{CC980E6A-281A-468D-BAC1-F0745206458A}" sibTransId="{C27F5A4C-37F0-435D-8179-42FAE2E7351E}"/>
    <dgm:cxn modelId="{3E1CE448-99A7-4D08-AE6B-58B1B6BA0213}" type="presOf" srcId="{64316F62-A75A-4880-956D-4FE3EC09E523}" destId="{D2B9AAB1-EDB3-43C4-8FA6-D845C6240621}" srcOrd="0" destOrd="0" presId="urn:microsoft.com/office/officeart/2005/8/layout/cycle1"/>
    <dgm:cxn modelId="{6101406F-9803-4727-92ED-0766DCA26B5C}" srcId="{64316F62-A75A-4880-956D-4FE3EC09E523}" destId="{E68E0929-7045-4C95-AA66-15D40784C1CB}" srcOrd="2" destOrd="0" parTransId="{7A4D7112-AD22-4A5F-851F-B2E755B6F962}" sibTransId="{40069903-FA24-43E3-9729-3C80A23BA7A2}"/>
    <dgm:cxn modelId="{BB7E0D70-904A-412A-B522-50AF60207154}" type="presOf" srcId="{C27F5A4C-37F0-435D-8179-42FAE2E7351E}" destId="{763290C0-D68F-4F09-BB6F-CA8344C3C6FF}" srcOrd="0" destOrd="0" presId="urn:microsoft.com/office/officeart/2005/8/layout/cycle1"/>
    <dgm:cxn modelId="{F7209D55-A38D-43D5-8412-13B837AE61F1}" type="presOf" srcId="{973DF87A-C624-49AB-A098-FB7A3C8DFE26}" destId="{FD6671E7-BEEF-46BA-AE1C-320766C9A07B}" srcOrd="0" destOrd="0" presId="urn:microsoft.com/office/officeart/2005/8/layout/cycle1"/>
    <dgm:cxn modelId="{D1BCA9A0-012D-42B5-A133-1E791DF395E6}" type="presOf" srcId="{E68E0929-7045-4C95-AA66-15D40784C1CB}" destId="{548FE606-40DA-467B-B0B8-5328ED68E2C6}" srcOrd="0" destOrd="0" presId="urn:microsoft.com/office/officeart/2005/8/layout/cycle1"/>
    <dgm:cxn modelId="{0A2D83C6-84D1-4B3C-8A0A-1F15A3327591}" type="presOf" srcId="{87757DA3-C87E-480D-A150-EB8ECFE7D983}" destId="{4EB42A57-FB57-40B6-ADA0-308F0B1BCE51}" srcOrd="0" destOrd="0" presId="urn:microsoft.com/office/officeart/2005/8/layout/cycle1"/>
    <dgm:cxn modelId="{949B8CD3-5C8E-4386-91E8-EE940597C8BB}" type="presOf" srcId="{40069903-FA24-43E3-9729-3C80A23BA7A2}" destId="{F4AB8C2D-4824-4750-B1EA-0D7FF5823E5E}" srcOrd="0" destOrd="0" presId="urn:microsoft.com/office/officeart/2005/8/layout/cycle1"/>
    <dgm:cxn modelId="{F5200AD7-A112-47EC-AD83-F6F26EE6BAA3}" type="presOf" srcId="{07BC1C58-8AF4-4469-98C8-A9599C07F755}" destId="{E7BCFDFF-01A3-497F-83E5-C1535C9FE422}" srcOrd="0" destOrd="0" presId="urn:microsoft.com/office/officeart/2005/8/layout/cycle1"/>
    <dgm:cxn modelId="{0CC41D5F-2486-4827-83DE-A0F3FB82EB12}" type="presParOf" srcId="{D2B9AAB1-EDB3-43C4-8FA6-D845C6240621}" destId="{99EE3EE7-2812-4E28-B5AA-1D208B0512A4}" srcOrd="0" destOrd="0" presId="urn:microsoft.com/office/officeart/2005/8/layout/cycle1"/>
    <dgm:cxn modelId="{EE7A2F0F-DDC2-4F5B-A266-A03585DAA884}" type="presParOf" srcId="{D2B9AAB1-EDB3-43C4-8FA6-D845C6240621}" destId="{FD6671E7-BEEF-46BA-AE1C-320766C9A07B}" srcOrd="1" destOrd="0" presId="urn:microsoft.com/office/officeart/2005/8/layout/cycle1"/>
    <dgm:cxn modelId="{45594DAB-8902-45B7-A425-44906C9E2D57}" type="presParOf" srcId="{D2B9AAB1-EDB3-43C4-8FA6-D845C6240621}" destId="{763290C0-D68F-4F09-BB6F-CA8344C3C6FF}" srcOrd="2" destOrd="0" presId="urn:microsoft.com/office/officeart/2005/8/layout/cycle1"/>
    <dgm:cxn modelId="{32F71258-30D6-4EA3-94A9-ABE5407105E5}" type="presParOf" srcId="{D2B9AAB1-EDB3-43C4-8FA6-D845C6240621}" destId="{EEACB10F-32F4-4976-8A95-96D207412ED6}" srcOrd="3" destOrd="0" presId="urn:microsoft.com/office/officeart/2005/8/layout/cycle1"/>
    <dgm:cxn modelId="{71B74494-F55C-40CF-A493-7CDDB68E0C2B}" type="presParOf" srcId="{D2B9AAB1-EDB3-43C4-8FA6-D845C6240621}" destId="{E7BCFDFF-01A3-497F-83E5-C1535C9FE422}" srcOrd="4" destOrd="0" presId="urn:microsoft.com/office/officeart/2005/8/layout/cycle1"/>
    <dgm:cxn modelId="{C6511BF8-4208-452D-AC2A-4EDAE83F8957}" type="presParOf" srcId="{D2B9AAB1-EDB3-43C4-8FA6-D845C6240621}" destId="{4EB42A57-FB57-40B6-ADA0-308F0B1BCE51}" srcOrd="5" destOrd="0" presId="urn:microsoft.com/office/officeart/2005/8/layout/cycle1"/>
    <dgm:cxn modelId="{A568800E-1EC8-4C03-9101-AD87565A8FB3}" type="presParOf" srcId="{D2B9AAB1-EDB3-43C4-8FA6-D845C6240621}" destId="{E40B9D33-4E23-40A7-8D98-335EDB704A92}" srcOrd="6" destOrd="0" presId="urn:microsoft.com/office/officeart/2005/8/layout/cycle1"/>
    <dgm:cxn modelId="{627D0783-7E74-4211-8B4B-B777FEC34E48}" type="presParOf" srcId="{D2B9AAB1-EDB3-43C4-8FA6-D845C6240621}" destId="{548FE606-40DA-467B-B0B8-5328ED68E2C6}" srcOrd="7" destOrd="0" presId="urn:microsoft.com/office/officeart/2005/8/layout/cycle1"/>
    <dgm:cxn modelId="{060F81BB-6B78-4F69-BE43-E00CA70EA288}" type="presParOf" srcId="{D2B9AAB1-EDB3-43C4-8FA6-D845C6240621}" destId="{F4AB8C2D-4824-4750-B1EA-0D7FF5823E5E}"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553E10-5336-4D32-A33F-238DB0DBDB2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AU"/>
        </a:p>
      </dgm:t>
    </dgm:pt>
    <dgm:pt modelId="{B99A791B-0001-451B-B86F-ACCC9DF102B1}">
      <dgm:prSet phldrT="[Text]"/>
      <dgm:spPr/>
      <dgm:t>
        <a:bodyPr/>
        <a:lstStyle/>
        <a:p>
          <a:r>
            <a:rPr lang="en-US" sz="1400" b="1" dirty="0"/>
            <a:t>Current system</a:t>
          </a:r>
          <a:br>
            <a:rPr lang="en-US" sz="1400" dirty="0"/>
          </a:br>
          <a:r>
            <a:rPr lang="en-US" sz="1400" dirty="0"/>
            <a:t>(</a:t>
          </a:r>
          <a:r>
            <a:rPr lang="en-US" sz="1400" b="0" dirty="0"/>
            <a:t>Do nothing)</a:t>
          </a:r>
        </a:p>
      </dgm:t>
    </dgm:pt>
    <dgm:pt modelId="{663D8C9C-E896-4D51-8B74-3225F6C2C9F4}" type="parTrans" cxnId="{BCC52E63-63D6-482B-8601-656B71869940}">
      <dgm:prSet/>
      <dgm:spPr/>
      <dgm:t>
        <a:bodyPr/>
        <a:lstStyle/>
        <a:p>
          <a:endParaRPr lang="en-AU"/>
        </a:p>
      </dgm:t>
    </dgm:pt>
    <dgm:pt modelId="{51465C72-B504-4E88-BC5C-0FBEA064DE48}" type="sibTrans" cxnId="{BCC52E63-63D6-482B-8601-656B71869940}">
      <dgm:prSet/>
      <dgm:spPr/>
      <dgm:t>
        <a:bodyPr/>
        <a:lstStyle/>
        <a:p>
          <a:endParaRPr lang="en-AU"/>
        </a:p>
      </dgm:t>
    </dgm:pt>
    <dgm:pt modelId="{F4DEF90B-866E-4B3D-BAE2-3D1ECC116FDB}">
      <dgm:prSet phldrT="[Text]" custT="1"/>
      <dgm:spPr/>
      <dgm:t>
        <a:bodyPr/>
        <a:lstStyle/>
        <a:p>
          <a:r>
            <a:rPr lang="en-US" sz="1400" dirty="0"/>
            <a:t>They leave their money in accumulation</a:t>
          </a:r>
          <a:endParaRPr lang="en-AU" sz="1400" dirty="0"/>
        </a:p>
      </dgm:t>
    </dgm:pt>
    <dgm:pt modelId="{4E1C19E1-5482-4A24-824F-A5287417981D}" type="parTrans" cxnId="{6727FEEA-041A-42FA-AED6-03F3DD534859}">
      <dgm:prSet/>
      <dgm:spPr/>
      <dgm:t>
        <a:bodyPr/>
        <a:lstStyle/>
        <a:p>
          <a:endParaRPr lang="en-AU"/>
        </a:p>
      </dgm:t>
    </dgm:pt>
    <dgm:pt modelId="{E47D768E-2499-4364-AD61-72DBA33E73B5}" type="sibTrans" cxnId="{6727FEEA-041A-42FA-AED6-03F3DD534859}">
      <dgm:prSet/>
      <dgm:spPr/>
      <dgm:t>
        <a:bodyPr/>
        <a:lstStyle/>
        <a:p>
          <a:endParaRPr lang="en-AU"/>
        </a:p>
      </dgm:t>
    </dgm:pt>
    <dgm:pt modelId="{53E79555-F49F-490B-ADED-D2AC919C95D7}">
      <dgm:prSet phldrT="[Text]" custT="1"/>
      <dgm:spPr/>
      <dgm:t>
        <a:bodyPr/>
        <a:lstStyle/>
        <a:p>
          <a:r>
            <a:rPr lang="en-US" sz="1400" dirty="0"/>
            <a:t>They derive no utility from their super</a:t>
          </a:r>
          <a:endParaRPr lang="en-AU" sz="1400" dirty="0"/>
        </a:p>
      </dgm:t>
    </dgm:pt>
    <dgm:pt modelId="{B274DBEE-6EA0-483C-9E4A-BF9ADBFEFAE2}" type="parTrans" cxnId="{DA5EB0EF-64A0-4357-8DE0-B98E074C1F50}">
      <dgm:prSet/>
      <dgm:spPr/>
      <dgm:t>
        <a:bodyPr/>
        <a:lstStyle/>
        <a:p>
          <a:endParaRPr lang="en-AU"/>
        </a:p>
      </dgm:t>
    </dgm:pt>
    <dgm:pt modelId="{533F828C-0517-4BC1-AAA0-68F9ABE436CD}" type="sibTrans" cxnId="{DA5EB0EF-64A0-4357-8DE0-B98E074C1F50}">
      <dgm:prSet/>
      <dgm:spPr/>
      <dgm:t>
        <a:bodyPr/>
        <a:lstStyle/>
        <a:p>
          <a:endParaRPr lang="en-AU"/>
        </a:p>
      </dgm:t>
    </dgm:pt>
    <dgm:pt modelId="{BB8D5A06-57E0-4613-B39D-F3BAF946E348}">
      <dgm:prSet phldrT="[Text]"/>
      <dgm:spPr/>
      <dgm:t>
        <a:bodyPr/>
        <a:lstStyle/>
        <a:p>
          <a:pPr>
            <a:buNone/>
          </a:pPr>
          <a:r>
            <a:rPr lang="en-US" sz="1400" b="1" dirty="0"/>
            <a:t>With recontribution</a:t>
          </a:r>
          <a:br>
            <a:rPr lang="en-US" sz="1400" b="1" dirty="0"/>
          </a:br>
          <a:r>
            <a:rPr lang="en-US" sz="1400" b="0" dirty="0"/>
            <a:t>(Pay out the minimum drawdown as a non-concessional contribution into a new accumulation account)</a:t>
          </a:r>
          <a:r>
            <a:rPr lang="en-US" sz="1400" dirty="0"/>
            <a:t> </a:t>
          </a:r>
          <a:endParaRPr lang="en-AU" sz="1400" dirty="0"/>
        </a:p>
      </dgm:t>
    </dgm:pt>
    <dgm:pt modelId="{496F32B8-9512-4FA7-BFFB-38159DC63F33}" type="parTrans" cxnId="{34449306-9990-4013-89DB-0170983B65DB}">
      <dgm:prSet/>
      <dgm:spPr/>
      <dgm:t>
        <a:bodyPr/>
        <a:lstStyle/>
        <a:p>
          <a:endParaRPr lang="en-AU"/>
        </a:p>
      </dgm:t>
    </dgm:pt>
    <dgm:pt modelId="{2C9F0598-4624-4028-B3FF-D211B1AA77CD}" type="sibTrans" cxnId="{34449306-9990-4013-89DB-0170983B65DB}">
      <dgm:prSet/>
      <dgm:spPr/>
      <dgm:t>
        <a:bodyPr/>
        <a:lstStyle/>
        <a:p>
          <a:endParaRPr lang="en-AU"/>
        </a:p>
      </dgm:t>
    </dgm:pt>
    <dgm:pt modelId="{13DF4AC3-749B-4F7D-B60E-2B44CB8C8B6A}">
      <dgm:prSet phldrT="[Text]" custT="1"/>
      <dgm:spPr/>
      <dgm:t>
        <a:bodyPr/>
        <a:lstStyle/>
        <a:p>
          <a:r>
            <a:rPr lang="en-US" sz="1400" dirty="0"/>
            <a:t>They cannot access their money until they take action</a:t>
          </a:r>
          <a:endParaRPr lang="en-AU" sz="1400" dirty="0"/>
        </a:p>
      </dgm:t>
    </dgm:pt>
    <dgm:pt modelId="{A680CD69-FCAC-4E7B-823A-FBAA746577E9}" type="parTrans" cxnId="{43C34967-CB70-4036-B05A-548F8F8D6133}">
      <dgm:prSet/>
      <dgm:spPr/>
      <dgm:t>
        <a:bodyPr/>
        <a:lstStyle/>
        <a:p>
          <a:endParaRPr lang="en-AU"/>
        </a:p>
      </dgm:t>
    </dgm:pt>
    <dgm:pt modelId="{5541E353-5C36-4ACB-ACFD-C5BC8A7FE450}" type="sibTrans" cxnId="{43C34967-CB70-4036-B05A-548F8F8D6133}">
      <dgm:prSet/>
      <dgm:spPr/>
      <dgm:t>
        <a:bodyPr/>
        <a:lstStyle/>
        <a:p>
          <a:endParaRPr lang="en-AU"/>
        </a:p>
      </dgm:t>
    </dgm:pt>
    <dgm:pt modelId="{B05E48A4-9528-48AF-86A1-443917B25645}">
      <dgm:prSet phldrT="[Text]" custT="1"/>
      <dgm:spPr/>
      <dgm:t>
        <a:bodyPr/>
        <a:lstStyle/>
        <a:p>
          <a:r>
            <a:rPr lang="en-US" sz="1400" dirty="0"/>
            <a:t>They derive no utility from their super, but now they have the additional benefit of…</a:t>
          </a:r>
          <a:endParaRPr lang="en-AU" sz="1400" dirty="0"/>
        </a:p>
      </dgm:t>
    </dgm:pt>
    <dgm:pt modelId="{C2CC2CE8-D54D-4E76-BC2F-81A98EDE5E67}" type="parTrans" cxnId="{49C8D9BB-2EF3-4886-976F-E8D6DDAF602E}">
      <dgm:prSet/>
      <dgm:spPr/>
      <dgm:t>
        <a:bodyPr/>
        <a:lstStyle/>
        <a:p>
          <a:endParaRPr lang="en-AU"/>
        </a:p>
      </dgm:t>
    </dgm:pt>
    <dgm:pt modelId="{EC27A54B-6B44-4095-A308-BBB286E349F0}" type="sibTrans" cxnId="{49C8D9BB-2EF3-4886-976F-E8D6DDAF602E}">
      <dgm:prSet/>
      <dgm:spPr/>
      <dgm:t>
        <a:bodyPr/>
        <a:lstStyle/>
        <a:p>
          <a:endParaRPr lang="en-AU"/>
        </a:p>
      </dgm:t>
    </dgm:pt>
    <dgm:pt modelId="{5659128F-7E42-4619-B452-BD89B4720B30}">
      <dgm:prSet phldrT="[Text]" custT="1"/>
      <dgm:spPr/>
      <dgm:t>
        <a:bodyPr/>
        <a:lstStyle/>
        <a:p>
          <a:pPr>
            <a:buFont typeface="Courier New" panose="02070309020205020404" pitchFamily="49" charset="0"/>
            <a:buChar char="o"/>
          </a:pPr>
          <a:r>
            <a:rPr lang="en-US" sz="1400" dirty="0"/>
            <a:t>Investment returns are now tax-free, and</a:t>
          </a:r>
          <a:endParaRPr lang="en-AU" sz="1400" dirty="0"/>
        </a:p>
      </dgm:t>
    </dgm:pt>
    <dgm:pt modelId="{EE48DB71-AEC1-46BB-8A9A-E4FB16DCD48A}" type="parTrans" cxnId="{37463104-9722-4942-8D8F-01803CC0F543}">
      <dgm:prSet/>
      <dgm:spPr/>
      <dgm:t>
        <a:bodyPr/>
        <a:lstStyle/>
        <a:p>
          <a:endParaRPr lang="en-AU"/>
        </a:p>
      </dgm:t>
    </dgm:pt>
    <dgm:pt modelId="{43D7235D-F5AB-4FBB-A149-A6BEBBFACAC9}" type="sibTrans" cxnId="{37463104-9722-4942-8D8F-01803CC0F543}">
      <dgm:prSet/>
      <dgm:spPr/>
      <dgm:t>
        <a:bodyPr/>
        <a:lstStyle/>
        <a:p>
          <a:endParaRPr lang="en-AU"/>
        </a:p>
      </dgm:t>
    </dgm:pt>
    <dgm:pt modelId="{38A76177-B4DD-4D8C-BE38-42B803C90EA0}">
      <dgm:prSet phldrT="[Text]" custT="1"/>
      <dgm:spPr/>
      <dgm:t>
        <a:bodyPr/>
        <a:lstStyle/>
        <a:p>
          <a:pPr>
            <a:buFont typeface="Courier New" panose="02070309020205020404" pitchFamily="49" charset="0"/>
            <a:buChar char="o"/>
          </a:pPr>
          <a:r>
            <a:rPr lang="en-US" sz="1400" dirty="0"/>
            <a:t>Cash in on their retirement bonus, and</a:t>
          </a:r>
          <a:endParaRPr lang="en-AU" sz="1400" dirty="0"/>
        </a:p>
      </dgm:t>
    </dgm:pt>
    <dgm:pt modelId="{E57839DF-1567-4FCA-BFCC-3371761BC7CC}" type="sibTrans" cxnId="{8B9FD6B8-DA6D-4FDD-A00A-6BA5CDEB0536}">
      <dgm:prSet/>
      <dgm:spPr/>
      <dgm:t>
        <a:bodyPr/>
        <a:lstStyle/>
        <a:p>
          <a:endParaRPr lang="en-AU"/>
        </a:p>
      </dgm:t>
    </dgm:pt>
    <dgm:pt modelId="{E52983CC-DDF4-4D00-BBB5-EAC2729583A1}" type="parTrans" cxnId="{8B9FD6B8-DA6D-4FDD-A00A-6BA5CDEB0536}">
      <dgm:prSet/>
      <dgm:spPr/>
      <dgm:t>
        <a:bodyPr/>
        <a:lstStyle/>
        <a:p>
          <a:endParaRPr lang="en-AU"/>
        </a:p>
      </dgm:t>
    </dgm:pt>
    <dgm:pt modelId="{EF32907B-1A56-4285-B3B8-59A30904F9CC}">
      <dgm:prSet phldrT="[Text]" custT="1"/>
      <dgm:spPr/>
      <dgm:t>
        <a:bodyPr/>
        <a:lstStyle/>
        <a:p>
          <a:pPr>
            <a:buFont typeface="Courier New" panose="02070309020205020404" pitchFamily="49" charset="0"/>
            <a:buChar char="o"/>
          </a:pPr>
          <a:r>
            <a:rPr lang="en-US" sz="1400" dirty="0"/>
            <a:t>Reduce tax obligation on superannuation death benefit</a:t>
          </a:r>
          <a:endParaRPr lang="en-AU" sz="1400" dirty="0"/>
        </a:p>
      </dgm:t>
    </dgm:pt>
    <dgm:pt modelId="{19E3F44B-EE47-4D4E-8A76-BC3E56EB2686}" type="sibTrans" cxnId="{D2F80019-7453-452B-8161-3D43A3E5A0FF}">
      <dgm:prSet/>
      <dgm:spPr/>
      <dgm:t>
        <a:bodyPr/>
        <a:lstStyle/>
        <a:p>
          <a:endParaRPr lang="en-AU"/>
        </a:p>
      </dgm:t>
    </dgm:pt>
    <dgm:pt modelId="{412B8A72-07FA-4BAF-B4CE-929021DC51F9}" type="parTrans" cxnId="{D2F80019-7453-452B-8161-3D43A3E5A0FF}">
      <dgm:prSet/>
      <dgm:spPr/>
      <dgm:t>
        <a:bodyPr/>
        <a:lstStyle/>
        <a:p>
          <a:endParaRPr lang="en-AU"/>
        </a:p>
      </dgm:t>
    </dgm:pt>
    <dgm:pt modelId="{309846B9-8A10-4A99-8701-0E783FF04198}">
      <dgm:prSet phldrT="[Text]"/>
      <dgm:spPr/>
      <dgm:t>
        <a:bodyPr/>
        <a:lstStyle/>
        <a:p>
          <a:r>
            <a:rPr lang="en-US" sz="1400" b="1" dirty="0"/>
            <a:t>Without recontribution</a:t>
          </a:r>
          <a:br>
            <a:rPr lang="en-US" sz="1400" b="1" dirty="0"/>
          </a:br>
          <a:r>
            <a:rPr lang="en-US" sz="1400" b="0" dirty="0"/>
            <a:t>(Pay out the minimum drawdown to a bank account)</a:t>
          </a:r>
        </a:p>
      </dgm:t>
    </dgm:pt>
    <dgm:pt modelId="{CE46032A-8237-4AAD-8DDB-BB3AE7CD9F10}" type="sibTrans" cxnId="{819E6577-6839-451E-9A70-7EFBEE8BD0B6}">
      <dgm:prSet/>
      <dgm:spPr/>
      <dgm:t>
        <a:bodyPr/>
        <a:lstStyle/>
        <a:p>
          <a:endParaRPr lang="en-AU"/>
        </a:p>
      </dgm:t>
    </dgm:pt>
    <dgm:pt modelId="{410DA0F2-5D4C-4FD4-859B-778792D3874A}" type="parTrans" cxnId="{819E6577-6839-451E-9A70-7EFBEE8BD0B6}">
      <dgm:prSet/>
      <dgm:spPr/>
      <dgm:t>
        <a:bodyPr/>
        <a:lstStyle/>
        <a:p>
          <a:endParaRPr lang="en-AU"/>
        </a:p>
      </dgm:t>
    </dgm:pt>
    <dgm:pt modelId="{20FF7A4E-5A29-4FC2-82AC-F258F92996F5}">
      <dgm:prSet phldrT="[Text]" custT="1"/>
      <dgm:spPr/>
      <dgm:t>
        <a:bodyPr/>
        <a:lstStyle/>
        <a:p>
          <a:r>
            <a:rPr lang="en-US" sz="1400" dirty="0"/>
            <a:t>We do not have the authority make a contribution on their behalf from their bank account back into super</a:t>
          </a:r>
          <a:endParaRPr lang="en-AU" sz="1400" dirty="0"/>
        </a:p>
      </dgm:t>
    </dgm:pt>
    <dgm:pt modelId="{EF84355B-41FD-4FE0-AF92-837225B3F6AA}" type="sibTrans" cxnId="{8F99E1F9-CB73-4F35-979E-BAE768A49B29}">
      <dgm:prSet/>
      <dgm:spPr/>
      <dgm:t>
        <a:bodyPr/>
        <a:lstStyle/>
        <a:p>
          <a:endParaRPr lang="en-AU"/>
        </a:p>
      </dgm:t>
    </dgm:pt>
    <dgm:pt modelId="{4A7902DF-C2DD-4E39-9E62-C04A222E3A24}" type="parTrans" cxnId="{8F99E1F9-CB73-4F35-979E-BAE768A49B29}">
      <dgm:prSet/>
      <dgm:spPr/>
      <dgm:t>
        <a:bodyPr/>
        <a:lstStyle/>
        <a:p>
          <a:endParaRPr lang="en-AU"/>
        </a:p>
      </dgm:t>
    </dgm:pt>
    <dgm:pt modelId="{47E05BE5-F129-41B4-8070-711DF1C4666A}">
      <dgm:prSet phldrT="[Text]" custT="1"/>
      <dgm:spPr/>
      <dgm:t>
        <a:bodyPr/>
        <a:lstStyle/>
        <a:p>
          <a:r>
            <a:rPr lang="en-US" sz="1400" dirty="0"/>
            <a:t>They derive no utility from their super, and the money is now sitting as cash instead of being invested</a:t>
          </a:r>
          <a:endParaRPr lang="en-AU" sz="1400" dirty="0"/>
        </a:p>
      </dgm:t>
    </dgm:pt>
    <dgm:pt modelId="{E23958BE-B9E1-40A0-B4B4-0CA0267C9249}" type="sibTrans" cxnId="{7E3DE968-F2B0-46F9-B7FB-620E97141619}">
      <dgm:prSet/>
      <dgm:spPr/>
      <dgm:t>
        <a:bodyPr/>
        <a:lstStyle/>
        <a:p>
          <a:endParaRPr lang="en-AU"/>
        </a:p>
      </dgm:t>
    </dgm:pt>
    <dgm:pt modelId="{B57E04CE-69A1-40C3-8147-109F8FC3F8B2}" type="parTrans" cxnId="{7E3DE968-F2B0-46F9-B7FB-620E97141619}">
      <dgm:prSet/>
      <dgm:spPr/>
      <dgm:t>
        <a:bodyPr/>
        <a:lstStyle/>
        <a:p>
          <a:endParaRPr lang="en-AU"/>
        </a:p>
      </dgm:t>
    </dgm:pt>
    <dgm:pt modelId="{F535B96E-35F6-41ED-9138-D042A644A84A}">
      <dgm:prSet phldrT="[Text]" custT="1"/>
      <dgm:spPr/>
      <dgm:t>
        <a:bodyPr/>
        <a:lstStyle/>
        <a:p>
          <a:r>
            <a:rPr lang="en-US" sz="1400" dirty="0"/>
            <a:t>They cannot access their money until they complete proof of identity checks</a:t>
          </a:r>
          <a:endParaRPr lang="en-AU" sz="1400" dirty="0"/>
        </a:p>
      </dgm:t>
    </dgm:pt>
    <dgm:pt modelId="{A3632C37-25BE-478A-968B-BD933735E965}" type="sibTrans" cxnId="{454D0AF6-EBF8-4B7E-A688-607FEABCC29A}">
      <dgm:prSet/>
      <dgm:spPr/>
      <dgm:t>
        <a:bodyPr/>
        <a:lstStyle/>
        <a:p>
          <a:endParaRPr lang="en-AU"/>
        </a:p>
      </dgm:t>
    </dgm:pt>
    <dgm:pt modelId="{6BA36577-F05F-4B46-80A1-358858618A43}" type="parTrans" cxnId="{454D0AF6-EBF8-4B7E-A688-607FEABCC29A}">
      <dgm:prSet/>
      <dgm:spPr/>
      <dgm:t>
        <a:bodyPr/>
        <a:lstStyle/>
        <a:p>
          <a:endParaRPr lang="en-AU"/>
        </a:p>
      </dgm:t>
    </dgm:pt>
    <dgm:pt modelId="{137503CA-C272-4259-AF57-A712EF2F581F}">
      <dgm:prSet phldrT="[Text]" custT="1"/>
      <dgm:spPr/>
      <dgm:t>
        <a:bodyPr/>
        <a:lstStyle/>
        <a:p>
          <a:r>
            <a:rPr lang="en-US" sz="1400" dirty="0"/>
            <a:t>They cannot access their money until they provide their bank account details</a:t>
          </a:r>
          <a:endParaRPr lang="en-AU" sz="1400" dirty="0"/>
        </a:p>
      </dgm:t>
    </dgm:pt>
    <dgm:pt modelId="{EBF55E87-325D-4409-AA6B-FE1E378BD1DE}" type="sibTrans" cxnId="{9AF3F406-8D92-48F2-9EDC-EFA003508420}">
      <dgm:prSet/>
      <dgm:spPr/>
      <dgm:t>
        <a:bodyPr/>
        <a:lstStyle/>
        <a:p>
          <a:endParaRPr lang="en-AU"/>
        </a:p>
      </dgm:t>
    </dgm:pt>
    <dgm:pt modelId="{11EF0B0B-6D1A-4090-A95B-2B2AC2A74521}" type="parTrans" cxnId="{9AF3F406-8D92-48F2-9EDC-EFA003508420}">
      <dgm:prSet/>
      <dgm:spPr/>
      <dgm:t>
        <a:bodyPr/>
        <a:lstStyle/>
        <a:p>
          <a:endParaRPr lang="en-AU"/>
        </a:p>
      </dgm:t>
    </dgm:pt>
    <dgm:pt modelId="{932D6CFD-AB80-4254-9706-FF6FE500A1E7}" type="pres">
      <dgm:prSet presAssocID="{39553E10-5336-4D32-A33F-238DB0DBDB22}" presName="Name0" presStyleCnt="0">
        <dgm:presLayoutVars>
          <dgm:dir/>
          <dgm:resizeHandles val="exact"/>
        </dgm:presLayoutVars>
      </dgm:prSet>
      <dgm:spPr/>
    </dgm:pt>
    <dgm:pt modelId="{67336E47-962A-41C9-BC0A-8FD0A36B1E07}" type="pres">
      <dgm:prSet presAssocID="{B99A791B-0001-451B-B86F-ACCC9DF102B1}" presName="node" presStyleLbl="node1" presStyleIdx="0" presStyleCnt="3" custScaleX="71041">
        <dgm:presLayoutVars>
          <dgm:bulletEnabled val="1"/>
        </dgm:presLayoutVars>
      </dgm:prSet>
      <dgm:spPr/>
    </dgm:pt>
    <dgm:pt modelId="{CFD93A0A-111D-4E22-B955-65831DEEF9A7}" type="pres">
      <dgm:prSet presAssocID="{51465C72-B504-4E88-BC5C-0FBEA064DE48}" presName="sibTrans" presStyleCnt="0"/>
      <dgm:spPr/>
    </dgm:pt>
    <dgm:pt modelId="{9FD0FE41-A314-493D-8940-78F2F8A20C8D}" type="pres">
      <dgm:prSet presAssocID="{309846B9-8A10-4A99-8701-0E783FF04198}" presName="node" presStyleLbl="node1" presStyleIdx="1" presStyleCnt="3" custScaleX="69876">
        <dgm:presLayoutVars>
          <dgm:bulletEnabled val="1"/>
        </dgm:presLayoutVars>
      </dgm:prSet>
      <dgm:spPr/>
    </dgm:pt>
    <dgm:pt modelId="{04FCB90D-264A-40DB-BDAD-096836E80B96}" type="pres">
      <dgm:prSet presAssocID="{CE46032A-8237-4AAD-8DDB-BB3AE7CD9F10}" presName="sibTrans" presStyleCnt="0"/>
      <dgm:spPr/>
    </dgm:pt>
    <dgm:pt modelId="{930458BE-DCDC-449E-AC1E-1AB5F01F00E4}" type="pres">
      <dgm:prSet presAssocID="{BB8D5A06-57E0-4613-B39D-F3BAF946E348}" presName="node" presStyleLbl="node1" presStyleIdx="2" presStyleCnt="3">
        <dgm:presLayoutVars>
          <dgm:bulletEnabled val="1"/>
        </dgm:presLayoutVars>
      </dgm:prSet>
      <dgm:spPr/>
    </dgm:pt>
  </dgm:ptLst>
  <dgm:cxnLst>
    <dgm:cxn modelId="{37463104-9722-4942-8D8F-01803CC0F543}" srcId="{B05E48A4-9528-48AF-86A1-443917B25645}" destId="{5659128F-7E42-4619-B452-BD89B4720B30}" srcOrd="0" destOrd="0" parTransId="{EE48DB71-AEC1-46BB-8A9A-E4FB16DCD48A}" sibTransId="{43D7235D-F5AB-4FBB-A149-A6BEBBFACAC9}"/>
    <dgm:cxn modelId="{34449306-9990-4013-89DB-0170983B65DB}" srcId="{39553E10-5336-4D32-A33F-238DB0DBDB22}" destId="{BB8D5A06-57E0-4613-B39D-F3BAF946E348}" srcOrd="2" destOrd="0" parTransId="{496F32B8-9512-4FA7-BFFB-38159DC63F33}" sibTransId="{2C9F0598-4624-4028-B3FF-D211B1AA77CD}"/>
    <dgm:cxn modelId="{9AF3F406-8D92-48F2-9EDC-EFA003508420}" srcId="{BB8D5A06-57E0-4613-B39D-F3BAF946E348}" destId="{137503CA-C272-4259-AF57-A712EF2F581F}" srcOrd="0" destOrd="0" parTransId="{11EF0B0B-6D1A-4090-A95B-2B2AC2A74521}" sibTransId="{EBF55E87-325D-4409-AA6B-FE1E378BD1DE}"/>
    <dgm:cxn modelId="{D2F80019-7453-452B-8161-3D43A3E5A0FF}" srcId="{B05E48A4-9528-48AF-86A1-443917B25645}" destId="{EF32907B-1A56-4285-B3B8-59A30904F9CC}" srcOrd="2" destOrd="0" parTransId="{412B8A72-07FA-4BAF-B4CE-929021DC51F9}" sibTransId="{19E3F44B-EE47-4D4E-8A76-BC3E56EB2686}"/>
    <dgm:cxn modelId="{339C983F-0E4F-4602-990B-B8FA98BC8B7D}" type="presOf" srcId="{47E05BE5-F129-41B4-8070-711DF1C4666A}" destId="{9FD0FE41-A314-493D-8940-78F2F8A20C8D}" srcOrd="0" destOrd="3" presId="urn:microsoft.com/office/officeart/2005/8/layout/hList6"/>
    <dgm:cxn modelId="{BCC52E63-63D6-482B-8601-656B71869940}" srcId="{39553E10-5336-4D32-A33F-238DB0DBDB22}" destId="{B99A791B-0001-451B-B86F-ACCC9DF102B1}" srcOrd="0" destOrd="0" parTransId="{663D8C9C-E896-4D51-8B74-3225F6C2C9F4}" sibTransId="{51465C72-B504-4E88-BC5C-0FBEA064DE48}"/>
    <dgm:cxn modelId="{9D62BF66-401A-4258-AB36-5699D1DD8E6F}" type="presOf" srcId="{137503CA-C272-4259-AF57-A712EF2F581F}" destId="{930458BE-DCDC-449E-AC1E-1AB5F01F00E4}" srcOrd="0" destOrd="1" presId="urn:microsoft.com/office/officeart/2005/8/layout/hList6"/>
    <dgm:cxn modelId="{43C34967-CB70-4036-B05A-548F8F8D6133}" srcId="{B99A791B-0001-451B-B86F-ACCC9DF102B1}" destId="{13DF4AC3-749B-4F7D-B60E-2B44CB8C8B6A}" srcOrd="1" destOrd="0" parTransId="{A680CD69-FCAC-4E7B-823A-FBAA746577E9}" sibTransId="{5541E353-5C36-4ACB-ACFD-C5BC8A7FE450}"/>
    <dgm:cxn modelId="{2BB5C648-5216-4CD0-87FF-18A41ECF8B07}" type="presOf" srcId="{EF32907B-1A56-4285-B3B8-59A30904F9CC}" destId="{930458BE-DCDC-449E-AC1E-1AB5F01F00E4}" srcOrd="0" destOrd="5" presId="urn:microsoft.com/office/officeart/2005/8/layout/hList6"/>
    <dgm:cxn modelId="{7E3DE968-F2B0-46F9-B7FB-620E97141619}" srcId="{309846B9-8A10-4A99-8701-0E783FF04198}" destId="{47E05BE5-F129-41B4-8070-711DF1C4666A}" srcOrd="2" destOrd="0" parTransId="{B57E04CE-69A1-40C3-8147-109F8FC3F8B2}" sibTransId="{E23958BE-B9E1-40A0-B4B4-0CA0267C9249}"/>
    <dgm:cxn modelId="{CA95386F-8C9A-45C5-A9A5-F2EC63B7AC9B}" type="presOf" srcId="{BB8D5A06-57E0-4613-B39D-F3BAF946E348}" destId="{930458BE-DCDC-449E-AC1E-1AB5F01F00E4}" srcOrd="0" destOrd="0" presId="urn:microsoft.com/office/officeart/2005/8/layout/hList6"/>
    <dgm:cxn modelId="{AB909970-77EE-4F6E-AA2B-516C77916897}" type="presOf" srcId="{B99A791B-0001-451B-B86F-ACCC9DF102B1}" destId="{67336E47-962A-41C9-BC0A-8FD0A36B1E07}" srcOrd="0" destOrd="0" presId="urn:microsoft.com/office/officeart/2005/8/layout/hList6"/>
    <dgm:cxn modelId="{6BF4DF52-A2B5-47E3-BE02-FD2F168DBC1B}" type="presOf" srcId="{F4DEF90B-866E-4B3D-BAE2-3D1ECC116FDB}" destId="{67336E47-962A-41C9-BC0A-8FD0A36B1E07}" srcOrd="0" destOrd="1" presId="urn:microsoft.com/office/officeart/2005/8/layout/hList6"/>
    <dgm:cxn modelId="{819E6577-6839-451E-9A70-7EFBEE8BD0B6}" srcId="{39553E10-5336-4D32-A33F-238DB0DBDB22}" destId="{309846B9-8A10-4A99-8701-0E783FF04198}" srcOrd="1" destOrd="0" parTransId="{410DA0F2-5D4C-4FD4-859B-778792D3874A}" sibTransId="{CE46032A-8237-4AAD-8DDB-BB3AE7CD9F10}"/>
    <dgm:cxn modelId="{3B18BB7E-F8CC-446F-854C-677675AA23A0}" type="presOf" srcId="{20FF7A4E-5A29-4FC2-82AC-F258F92996F5}" destId="{9FD0FE41-A314-493D-8940-78F2F8A20C8D}" srcOrd="0" destOrd="2" presId="urn:microsoft.com/office/officeart/2005/8/layout/hList6"/>
    <dgm:cxn modelId="{2FAC82A1-16DA-4933-965B-37702B20AED5}" type="presOf" srcId="{13DF4AC3-749B-4F7D-B60E-2B44CB8C8B6A}" destId="{67336E47-962A-41C9-BC0A-8FD0A36B1E07}" srcOrd="0" destOrd="2" presId="urn:microsoft.com/office/officeart/2005/8/layout/hList6"/>
    <dgm:cxn modelId="{EB93A3B5-EF56-4F04-9435-5844C80C12A0}" type="presOf" srcId="{53E79555-F49F-490B-ADED-D2AC919C95D7}" destId="{67336E47-962A-41C9-BC0A-8FD0A36B1E07}" srcOrd="0" destOrd="3" presId="urn:microsoft.com/office/officeart/2005/8/layout/hList6"/>
    <dgm:cxn modelId="{BE47CCB5-E554-4657-A4A5-CBCE9E2211DC}" type="presOf" srcId="{309846B9-8A10-4A99-8701-0E783FF04198}" destId="{9FD0FE41-A314-493D-8940-78F2F8A20C8D}" srcOrd="0" destOrd="0" presId="urn:microsoft.com/office/officeart/2005/8/layout/hList6"/>
    <dgm:cxn modelId="{08C6D7B6-6F91-4AA2-BDED-BD6177B2C64F}" type="presOf" srcId="{F535B96E-35F6-41ED-9138-D042A644A84A}" destId="{9FD0FE41-A314-493D-8940-78F2F8A20C8D}" srcOrd="0" destOrd="1" presId="urn:microsoft.com/office/officeart/2005/8/layout/hList6"/>
    <dgm:cxn modelId="{8B9FD6B8-DA6D-4FDD-A00A-6BA5CDEB0536}" srcId="{B05E48A4-9528-48AF-86A1-443917B25645}" destId="{38A76177-B4DD-4D8C-BE38-42B803C90EA0}" srcOrd="1" destOrd="0" parTransId="{E52983CC-DDF4-4D00-BBB5-EAC2729583A1}" sibTransId="{E57839DF-1567-4FCA-BFCC-3371761BC7CC}"/>
    <dgm:cxn modelId="{49C8D9BB-2EF3-4886-976F-E8D6DDAF602E}" srcId="{BB8D5A06-57E0-4613-B39D-F3BAF946E348}" destId="{B05E48A4-9528-48AF-86A1-443917B25645}" srcOrd="1" destOrd="0" parTransId="{C2CC2CE8-D54D-4E76-BC2F-81A98EDE5E67}" sibTransId="{EC27A54B-6B44-4095-A308-BBB286E349F0}"/>
    <dgm:cxn modelId="{E6CD83BE-7C34-4148-A83F-9120FCCB1C31}" type="presOf" srcId="{39553E10-5336-4D32-A33F-238DB0DBDB22}" destId="{932D6CFD-AB80-4254-9706-FF6FE500A1E7}" srcOrd="0" destOrd="0" presId="urn:microsoft.com/office/officeart/2005/8/layout/hList6"/>
    <dgm:cxn modelId="{8ADBB0D4-874F-4D4F-B83B-E47A05DCC9D7}" type="presOf" srcId="{5659128F-7E42-4619-B452-BD89B4720B30}" destId="{930458BE-DCDC-449E-AC1E-1AB5F01F00E4}" srcOrd="0" destOrd="3" presId="urn:microsoft.com/office/officeart/2005/8/layout/hList6"/>
    <dgm:cxn modelId="{6727FEEA-041A-42FA-AED6-03F3DD534859}" srcId="{B99A791B-0001-451B-B86F-ACCC9DF102B1}" destId="{F4DEF90B-866E-4B3D-BAE2-3D1ECC116FDB}" srcOrd="0" destOrd="0" parTransId="{4E1C19E1-5482-4A24-824F-A5287417981D}" sibTransId="{E47D768E-2499-4364-AD61-72DBA33E73B5}"/>
    <dgm:cxn modelId="{DA5EB0EF-64A0-4357-8DE0-B98E074C1F50}" srcId="{B99A791B-0001-451B-B86F-ACCC9DF102B1}" destId="{53E79555-F49F-490B-ADED-D2AC919C95D7}" srcOrd="2" destOrd="0" parTransId="{B274DBEE-6EA0-483C-9E4A-BF9ADBFEFAE2}" sibTransId="{533F828C-0517-4BC1-AAA0-68F9ABE436CD}"/>
    <dgm:cxn modelId="{541F81F4-9D27-413F-9C78-69E87D645909}" type="presOf" srcId="{38A76177-B4DD-4D8C-BE38-42B803C90EA0}" destId="{930458BE-DCDC-449E-AC1E-1AB5F01F00E4}" srcOrd="0" destOrd="4" presId="urn:microsoft.com/office/officeart/2005/8/layout/hList6"/>
    <dgm:cxn modelId="{454D0AF6-EBF8-4B7E-A688-607FEABCC29A}" srcId="{309846B9-8A10-4A99-8701-0E783FF04198}" destId="{F535B96E-35F6-41ED-9138-D042A644A84A}" srcOrd="0" destOrd="0" parTransId="{6BA36577-F05F-4B46-80A1-358858618A43}" sibTransId="{A3632C37-25BE-478A-968B-BD933735E965}"/>
    <dgm:cxn modelId="{8F99E1F9-CB73-4F35-979E-BAE768A49B29}" srcId="{309846B9-8A10-4A99-8701-0E783FF04198}" destId="{20FF7A4E-5A29-4FC2-82AC-F258F92996F5}" srcOrd="1" destOrd="0" parTransId="{4A7902DF-C2DD-4E39-9E62-C04A222E3A24}" sibTransId="{EF84355B-41FD-4FE0-AF92-837225B3F6AA}"/>
    <dgm:cxn modelId="{DA2785FB-D079-4938-8CE9-041CB860385B}" type="presOf" srcId="{B05E48A4-9528-48AF-86A1-443917B25645}" destId="{930458BE-DCDC-449E-AC1E-1AB5F01F00E4}" srcOrd="0" destOrd="2" presId="urn:microsoft.com/office/officeart/2005/8/layout/hList6"/>
    <dgm:cxn modelId="{41AF72F9-1B43-4F51-85E5-33A043B3509E}" type="presParOf" srcId="{932D6CFD-AB80-4254-9706-FF6FE500A1E7}" destId="{67336E47-962A-41C9-BC0A-8FD0A36B1E07}" srcOrd="0" destOrd="0" presId="urn:microsoft.com/office/officeart/2005/8/layout/hList6"/>
    <dgm:cxn modelId="{A5F753BB-92CC-4CE9-92EF-65E1DB1713CA}" type="presParOf" srcId="{932D6CFD-AB80-4254-9706-FF6FE500A1E7}" destId="{CFD93A0A-111D-4E22-B955-65831DEEF9A7}" srcOrd="1" destOrd="0" presId="urn:microsoft.com/office/officeart/2005/8/layout/hList6"/>
    <dgm:cxn modelId="{239BCEDF-DE55-45DE-937C-FA02B7A790C6}" type="presParOf" srcId="{932D6CFD-AB80-4254-9706-FF6FE500A1E7}" destId="{9FD0FE41-A314-493D-8940-78F2F8A20C8D}" srcOrd="2" destOrd="0" presId="urn:microsoft.com/office/officeart/2005/8/layout/hList6"/>
    <dgm:cxn modelId="{38C36454-9780-41B6-A199-AF3C72F62C32}" type="presParOf" srcId="{932D6CFD-AB80-4254-9706-FF6FE500A1E7}" destId="{04FCB90D-264A-40DB-BDAD-096836E80B96}" srcOrd="3" destOrd="0" presId="urn:microsoft.com/office/officeart/2005/8/layout/hList6"/>
    <dgm:cxn modelId="{BD3B323D-1512-4810-8D9A-4E8BC02F2B44}" type="presParOf" srcId="{932D6CFD-AB80-4254-9706-FF6FE500A1E7}" destId="{930458BE-DCDC-449E-AC1E-1AB5F01F00E4}"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553E10-5336-4D32-A33F-238DB0DBDB2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AU"/>
        </a:p>
      </dgm:t>
    </dgm:pt>
    <dgm:pt modelId="{B99A791B-0001-451B-B86F-ACCC9DF102B1}">
      <dgm:prSet phldrT="[Text]" custT="1"/>
      <dgm:spPr/>
      <dgm:t>
        <a:bodyPr/>
        <a:lstStyle/>
        <a:p>
          <a:r>
            <a:rPr lang="en-US" sz="1800" b="1" dirty="0"/>
            <a:t>“I do not want an account-based pension”</a:t>
          </a:r>
          <a:endParaRPr lang="en-AU" sz="1800" b="1" dirty="0"/>
        </a:p>
      </dgm:t>
    </dgm:pt>
    <dgm:pt modelId="{663D8C9C-E896-4D51-8B74-3225F6C2C9F4}" type="parTrans" cxnId="{BCC52E63-63D6-482B-8601-656B71869940}">
      <dgm:prSet/>
      <dgm:spPr/>
      <dgm:t>
        <a:bodyPr/>
        <a:lstStyle/>
        <a:p>
          <a:endParaRPr lang="en-AU"/>
        </a:p>
      </dgm:t>
    </dgm:pt>
    <dgm:pt modelId="{51465C72-B504-4E88-BC5C-0FBEA064DE48}" type="sibTrans" cxnId="{BCC52E63-63D6-482B-8601-656B71869940}">
      <dgm:prSet/>
      <dgm:spPr/>
      <dgm:t>
        <a:bodyPr/>
        <a:lstStyle/>
        <a:p>
          <a:endParaRPr lang="en-AU"/>
        </a:p>
      </dgm:t>
    </dgm:pt>
    <dgm:pt modelId="{BB8D5A06-57E0-4613-B39D-F3BAF946E348}">
      <dgm:prSet phldrT="[Text]" custT="1"/>
      <dgm:spPr/>
      <dgm:t>
        <a:bodyPr/>
        <a:lstStyle/>
        <a:p>
          <a:r>
            <a:rPr lang="en-US" sz="1600" b="1" dirty="0"/>
            <a:t>“I do not want the additional income from my pension account”</a:t>
          </a:r>
          <a:endParaRPr lang="en-AU" sz="1600" b="1" dirty="0"/>
        </a:p>
      </dgm:t>
    </dgm:pt>
    <dgm:pt modelId="{496F32B8-9512-4FA7-BFFB-38159DC63F33}" type="parTrans" cxnId="{34449306-9990-4013-89DB-0170983B65DB}">
      <dgm:prSet/>
      <dgm:spPr/>
      <dgm:t>
        <a:bodyPr/>
        <a:lstStyle/>
        <a:p>
          <a:endParaRPr lang="en-AU"/>
        </a:p>
      </dgm:t>
    </dgm:pt>
    <dgm:pt modelId="{2C9F0598-4624-4028-B3FF-D211B1AA77CD}" type="sibTrans" cxnId="{34449306-9990-4013-89DB-0170983B65DB}">
      <dgm:prSet/>
      <dgm:spPr/>
      <dgm:t>
        <a:bodyPr/>
        <a:lstStyle/>
        <a:p>
          <a:endParaRPr lang="en-AU"/>
        </a:p>
      </dgm:t>
    </dgm:pt>
    <dgm:pt modelId="{309846B9-8A10-4A99-8701-0E783FF04198}">
      <dgm:prSet phldrT="[Text]" custT="1"/>
      <dgm:spPr/>
      <dgm:t>
        <a:bodyPr/>
        <a:lstStyle/>
        <a:p>
          <a:r>
            <a:rPr lang="en-US" sz="1800" b="1" dirty="0"/>
            <a:t>“I never stopped working /</a:t>
          </a:r>
          <a:br>
            <a:rPr lang="en-US" sz="1800" b="1" dirty="0"/>
          </a:br>
          <a:r>
            <a:rPr lang="en-US" sz="1800" b="1" dirty="0"/>
            <a:t>I would like to resume work”</a:t>
          </a:r>
          <a:endParaRPr lang="en-AU" sz="1800" b="1" dirty="0"/>
        </a:p>
      </dgm:t>
    </dgm:pt>
    <dgm:pt modelId="{CE46032A-8237-4AAD-8DDB-BB3AE7CD9F10}" type="sibTrans" cxnId="{819E6577-6839-451E-9A70-7EFBEE8BD0B6}">
      <dgm:prSet/>
      <dgm:spPr/>
      <dgm:t>
        <a:bodyPr/>
        <a:lstStyle/>
        <a:p>
          <a:endParaRPr lang="en-AU"/>
        </a:p>
      </dgm:t>
    </dgm:pt>
    <dgm:pt modelId="{410DA0F2-5D4C-4FD4-859B-778792D3874A}" type="parTrans" cxnId="{819E6577-6839-451E-9A70-7EFBEE8BD0B6}">
      <dgm:prSet/>
      <dgm:spPr/>
      <dgm:t>
        <a:bodyPr/>
        <a:lstStyle/>
        <a:p>
          <a:endParaRPr lang="en-AU"/>
        </a:p>
      </dgm:t>
    </dgm:pt>
    <dgm:pt modelId="{376BFEA2-5AEA-460E-A7A9-C1C6ACC07CCE}">
      <dgm:prSet phldrT="[Text]"/>
      <dgm:spPr/>
      <dgm:t>
        <a:bodyPr/>
        <a:lstStyle/>
        <a:p>
          <a:r>
            <a:rPr lang="en-US" dirty="0"/>
            <a:t>Alternatively, they can also bank it or invest it outside of superannuation</a:t>
          </a:r>
          <a:endParaRPr lang="en-AU" dirty="0"/>
        </a:p>
      </dgm:t>
    </dgm:pt>
    <dgm:pt modelId="{1182B103-7535-48A0-BB5A-45DC5F398233}" type="parTrans" cxnId="{6BFE6E92-0F94-49C9-94AD-AE43DFE0CE0D}">
      <dgm:prSet/>
      <dgm:spPr/>
      <dgm:t>
        <a:bodyPr/>
        <a:lstStyle/>
        <a:p>
          <a:endParaRPr lang="en-AU"/>
        </a:p>
      </dgm:t>
    </dgm:pt>
    <dgm:pt modelId="{F2424730-F7FF-44B4-9E12-83A6B056E484}" type="sibTrans" cxnId="{6BFE6E92-0F94-49C9-94AD-AE43DFE0CE0D}">
      <dgm:prSet/>
      <dgm:spPr/>
      <dgm:t>
        <a:bodyPr/>
        <a:lstStyle/>
        <a:p>
          <a:endParaRPr lang="en-AU"/>
        </a:p>
      </dgm:t>
    </dgm:pt>
    <dgm:pt modelId="{FF2CA215-D390-47A5-8271-E0841B7A5275}">
      <dgm:prSet phldrT="[Text]"/>
      <dgm:spPr/>
      <dgm:t>
        <a:bodyPr/>
        <a:lstStyle/>
        <a:p>
          <a:r>
            <a:rPr lang="en-US" dirty="0"/>
            <a:t>With an account-based pension, you can commute part or all of your pension to:</a:t>
          </a:r>
          <a:endParaRPr lang="en-AU" dirty="0"/>
        </a:p>
      </dgm:t>
    </dgm:pt>
    <dgm:pt modelId="{8F9C43F7-EBD0-49AC-A2DA-0C9C89D53BF1}" type="parTrans" cxnId="{6D02E847-519A-4BA6-B86B-D82C71DB991B}">
      <dgm:prSet/>
      <dgm:spPr/>
      <dgm:t>
        <a:bodyPr/>
        <a:lstStyle/>
        <a:p>
          <a:endParaRPr lang="en-AU"/>
        </a:p>
      </dgm:t>
    </dgm:pt>
    <dgm:pt modelId="{98E45769-34A5-46CD-A842-724E30B369A7}" type="sibTrans" cxnId="{6D02E847-519A-4BA6-B86B-D82C71DB991B}">
      <dgm:prSet/>
      <dgm:spPr/>
      <dgm:t>
        <a:bodyPr/>
        <a:lstStyle/>
        <a:p>
          <a:endParaRPr lang="en-AU"/>
        </a:p>
      </dgm:t>
    </dgm:pt>
    <dgm:pt modelId="{F4DEF90B-866E-4B3D-BAE2-3D1ECC116FDB}">
      <dgm:prSet phldrT="[Text]"/>
      <dgm:spPr/>
      <dgm:t>
        <a:bodyPr/>
        <a:lstStyle/>
        <a:p>
          <a:pPr>
            <a:buFont typeface="Courier New" panose="02070309020205020404" pitchFamily="49" charset="0"/>
            <a:buChar char="o"/>
          </a:pPr>
          <a:r>
            <a:rPr lang="en-US" dirty="0"/>
            <a:t>Commute to an accumulation phase product</a:t>
          </a:r>
          <a:endParaRPr lang="en-AU" dirty="0"/>
        </a:p>
      </dgm:t>
    </dgm:pt>
    <dgm:pt modelId="{E47D768E-2499-4364-AD61-72DBA33E73B5}" type="sibTrans" cxnId="{6727FEEA-041A-42FA-AED6-03F3DD534859}">
      <dgm:prSet/>
      <dgm:spPr/>
      <dgm:t>
        <a:bodyPr/>
        <a:lstStyle/>
        <a:p>
          <a:endParaRPr lang="en-AU"/>
        </a:p>
      </dgm:t>
    </dgm:pt>
    <dgm:pt modelId="{4E1C19E1-5482-4A24-824F-A5287417981D}" type="parTrans" cxnId="{6727FEEA-041A-42FA-AED6-03F3DD534859}">
      <dgm:prSet/>
      <dgm:spPr/>
      <dgm:t>
        <a:bodyPr/>
        <a:lstStyle/>
        <a:p>
          <a:endParaRPr lang="en-AU"/>
        </a:p>
      </dgm:t>
    </dgm:pt>
    <dgm:pt modelId="{17FBD64C-EE04-4B54-A5E1-7E20369367C2}">
      <dgm:prSet phldrT="[Text]"/>
      <dgm:spPr/>
      <dgm:t>
        <a:bodyPr/>
        <a:lstStyle/>
        <a:p>
          <a:pPr>
            <a:buFont typeface="Courier New" panose="02070309020205020404" pitchFamily="49" charset="0"/>
            <a:buChar char="o"/>
          </a:pPr>
          <a:r>
            <a:rPr lang="en-US" dirty="0"/>
            <a:t>Purchase a lifetime pension product</a:t>
          </a:r>
          <a:endParaRPr lang="en-AU" dirty="0"/>
        </a:p>
      </dgm:t>
    </dgm:pt>
    <dgm:pt modelId="{80D43160-9A45-48F0-B82F-372BA6B59648}" type="sibTrans" cxnId="{E316151D-527D-4AB2-BF8D-C475FCF58047}">
      <dgm:prSet/>
      <dgm:spPr/>
      <dgm:t>
        <a:bodyPr/>
        <a:lstStyle/>
        <a:p>
          <a:endParaRPr lang="en-AU"/>
        </a:p>
      </dgm:t>
    </dgm:pt>
    <dgm:pt modelId="{215B9197-5300-4A98-8B9C-82835BB79612}" type="parTrans" cxnId="{E316151D-527D-4AB2-BF8D-C475FCF58047}">
      <dgm:prSet/>
      <dgm:spPr/>
      <dgm:t>
        <a:bodyPr/>
        <a:lstStyle/>
        <a:p>
          <a:endParaRPr lang="en-AU"/>
        </a:p>
      </dgm:t>
    </dgm:pt>
    <dgm:pt modelId="{FCA95F61-090D-4C05-B2F5-0629237A4295}">
      <dgm:prSet phldrT="[Text]"/>
      <dgm:spPr/>
      <dgm:t>
        <a:bodyPr/>
        <a:lstStyle/>
        <a:p>
          <a:pPr>
            <a:buFont typeface="Courier New" panose="02070309020205020404" pitchFamily="49" charset="0"/>
            <a:buChar char="o"/>
          </a:pPr>
          <a:r>
            <a:rPr lang="en-US" dirty="0"/>
            <a:t>Lump sum withdrawal as cash</a:t>
          </a:r>
          <a:endParaRPr lang="en-AU" dirty="0"/>
        </a:p>
      </dgm:t>
    </dgm:pt>
    <dgm:pt modelId="{56CFA86F-B620-4DC3-BABA-333C845DD0A5}" type="sibTrans" cxnId="{A0577FA3-C078-4D23-903A-A9ADA6C5051D}">
      <dgm:prSet/>
      <dgm:spPr/>
      <dgm:t>
        <a:bodyPr/>
        <a:lstStyle/>
        <a:p>
          <a:endParaRPr lang="en-AU"/>
        </a:p>
      </dgm:t>
    </dgm:pt>
    <dgm:pt modelId="{E22B95C2-68D9-40CD-9F4A-1135194543AB}" type="parTrans" cxnId="{A0577FA3-C078-4D23-903A-A9ADA6C5051D}">
      <dgm:prSet/>
      <dgm:spPr/>
      <dgm:t>
        <a:bodyPr/>
        <a:lstStyle/>
        <a:p>
          <a:endParaRPr lang="en-AU"/>
        </a:p>
      </dgm:t>
    </dgm:pt>
    <dgm:pt modelId="{CE09E588-79FC-4F28-B2DD-DC277D0B9C5B}">
      <dgm:prSet phldrT="[Text]"/>
      <dgm:spPr/>
      <dgm:t>
        <a:bodyPr/>
        <a:lstStyle/>
        <a:p>
          <a:pPr>
            <a:buFont typeface="Courier New" panose="02070309020205020404" pitchFamily="49" charset="0"/>
            <a:buChar char="o"/>
          </a:pPr>
          <a:r>
            <a:rPr lang="en-US" dirty="0"/>
            <a:t>Complete rollback: Commute back into accumulation phase and re-contribute any pension payments</a:t>
          </a:r>
          <a:endParaRPr lang="en-AU" dirty="0"/>
        </a:p>
      </dgm:t>
    </dgm:pt>
    <dgm:pt modelId="{6B68E594-ABF9-47E5-88AA-76B13942BDA0}" type="sibTrans" cxnId="{17F693C1-900F-482C-A852-E80966135049}">
      <dgm:prSet/>
      <dgm:spPr/>
      <dgm:t>
        <a:bodyPr/>
        <a:lstStyle/>
        <a:p>
          <a:endParaRPr lang="en-AU"/>
        </a:p>
      </dgm:t>
    </dgm:pt>
    <dgm:pt modelId="{713775DA-92C1-4EED-AD44-4477C779E0AE}" type="parTrans" cxnId="{17F693C1-900F-482C-A852-E80966135049}">
      <dgm:prSet/>
      <dgm:spPr/>
      <dgm:t>
        <a:bodyPr/>
        <a:lstStyle/>
        <a:p>
          <a:endParaRPr lang="en-AU"/>
        </a:p>
      </dgm:t>
    </dgm:pt>
    <dgm:pt modelId="{408323F8-9105-4929-AC4C-D873660E436E}">
      <dgm:prSet phldrT="[Text]"/>
      <dgm:spPr/>
      <dgm:t>
        <a:bodyPr/>
        <a:lstStyle/>
        <a:p>
          <a:r>
            <a:rPr lang="en-US" dirty="0"/>
            <a:t>If the member receives an employer contribution, a new accumulation account being automatically set up for them within the same fund</a:t>
          </a:r>
          <a:endParaRPr lang="en-AU" dirty="0"/>
        </a:p>
      </dgm:t>
    </dgm:pt>
    <dgm:pt modelId="{27C67C01-EB12-4DB6-8901-34C97A6A4F90}" type="parTrans" cxnId="{1474A34E-EC46-44CB-9B02-582C111216E1}">
      <dgm:prSet/>
      <dgm:spPr/>
      <dgm:t>
        <a:bodyPr/>
        <a:lstStyle/>
        <a:p>
          <a:endParaRPr lang="en-AU"/>
        </a:p>
      </dgm:t>
    </dgm:pt>
    <dgm:pt modelId="{020F5FD6-2FD4-41FE-905B-2C10B6228566}" type="sibTrans" cxnId="{1474A34E-EC46-44CB-9B02-582C111216E1}">
      <dgm:prSet/>
      <dgm:spPr/>
      <dgm:t>
        <a:bodyPr/>
        <a:lstStyle/>
        <a:p>
          <a:endParaRPr lang="en-AU"/>
        </a:p>
      </dgm:t>
    </dgm:pt>
    <dgm:pt modelId="{C1E41526-7D50-467A-8843-3C883CEEF671}">
      <dgm:prSet phldrT="[Text]"/>
      <dgm:spPr/>
      <dgm:t>
        <a:bodyPr/>
        <a:lstStyle/>
        <a:p>
          <a:r>
            <a:rPr lang="en-US" dirty="0"/>
            <a:t>The member can re-contribute the money back into their super fund at any point</a:t>
          </a:r>
          <a:endParaRPr lang="en-AU" dirty="0"/>
        </a:p>
      </dgm:t>
    </dgm:pt>
    <dgm:pt modelId="{5D706D46-0279-4C35-BF4A-7DB23CB1C259}" type="parTrans" cxnId="{3BFBC66E-5F34-42A5-8728-89D092E64542}">
      <dgm:prSet/>
      <dgm:spPr/>
      <dgm:t>
        <a:bodyPr/>
        <a:lstStyle/>
        <a:p>
          <a:endParaRPr lang="en-AU"/>
        </a:p>
      </dgm:t>
    </dgm:pt>
    <dgm:pt modelId="{E8A09D08-0411-46DD-B3AD-C0A4ACDAD76D}" type="sibTrans" cxnId="{3BFBC66E-5F34-42A5-8728-89D092E64542}">
      <dgm:prSet/>
      <dgm:spPr/>
      <dgm:t>
        <a:bodyPr/>
        <a:lstStyle/>
        <a:p>
          <a:endParaRPr lang="en-AU"/>
        </a:p>
      </dgm:t>
    </dgm:pt>
    <dgm:pt modelId="{795D889D-AD75-4D53-B2C7-B92A03F264D8}">
      <dgm:prSet phldrT="[Text]"/>
      <dgm:spPr/>
      <dgm:t>
        <a:bodyPr/>
        <a:lstStyle/>
        <a:p>
          <a:r>
            <a:rPr lang="en-US" dirty="0"/>
            <a:t>The combined balance would be used to reboot the pension account via the recontribution mechanism once a year to </a:t>
          </a:r>
          <a:r>
            <a:rPr lang="en-US" dirty="0" err="1"/>
            <a:t>maximise</a:t>
          </a:r>
          <a:r>
            <a:rPr lang="en-US" dirty="0"/>
            <a:t> their investment potential</a:t>
          </a:r>
          <a:endParaRPr lang="en-AU" dirty="0"/>
        </a:p>
      </dgm:t>
    </dgm:pt>
    <dgm:pt modelId="{90CF142C-D2F1-496C-97FF-201732BA10F7}" type="parTrans" cxnId="{B20BEBC4-59AE-49B8-BCA6-2A7753A2FE4F}">
      <dgm:prSet/>
      <dgm:spPr/>
      <dgm:t>
        <a:bodyPr/>
        <a:lstStyle/>
        <a:p>
          <a:endParaRPr lang="en-AU"/>
        </a:p>
      </dgm:t>
    </dgm:pt>
    <dgm:pt modelId="{024953D1-DAE5-4FE7-8398-A3FDF554E456}" type="sibTrans" cxnId="{B20BEBC4-59AE-49B8-BCA6-2A7753A2FE4F}">
      <dgm:prSet/>
      <dgm:spPr/>
      <dgm:t>
        <a:bodyPr/>
        <a:lstStyle/>
        <a:p>
          <a:endParaRPr lang="en-AU"/>
        </a:p>
      </dgm:t>
    </dgm:pt>
    <dgm:pt modelId="{DF165CA8-CB10-4E85-B4D2-B7C1F02441E9}" type="pres">
      <dgm:prSet presAssocID="{39553E10-5336-4D32-A33F-238DB0DBDB22}" presName="Name0" presStyleCnt="0">
        <dgm:presLayoutVars>
          <dgm:dir/>
          <dgm:animLvl val="lvl"/>
          <dgm:resizeHandles val="exact"/>
        </dgm:presLayoutVars>
      </dgm:prSet>
      <dgm:spPr/>
    </dgm:pt>
    <dgm:pt modelId="{EA52D02C-EB1F-4F24-B67B-3FD3241F924A}" type="pres">
      <dgm:prSet presAssocID="{B99A791B-0001-451B-B86F-ACCC9DF102B1}" presName="composite" presStyleCnt="0"/>
      <dgm:spPr/>
    </dgm:pt>
    <dgm:pt modelId="{746CD563-9BF6-455A-BA04-7AEA8B8DDE3D}" type="pres">
      <dgm:prSet presAssocID="{B99A791B-0001-451B-B86F-ACCC9DF102B1}" presName="parTx" presStyleLbl="alignNode1" presStyleIdx="0" presStyleCnt="3">
        <dgm:presLayoutVars>
          <dgm:chMax val="0"/>
          <dgm:chPref val="0"/>
          <dgm:bulletEnabled val="1"/>
        </dgm:presLayoutVars>
      </dgm:prSet>
      <dgm:spPr/>
    </dgm:pt>
    <dgm:pt modelId="{673D1188-3A44-47C5-8C52-6C48B9C9E35B}" type="pres">
      <dgm:prSet presAssocID="{B99A791B-0001-451B-B86F-ACCC9DF102B1}" presName="desTx" presStyleLbl="alignAccFollowNode1" presStyleIdx="0" presStyleCnt="3">
        <dgm:presLayoutVars>
          <dgm:bulletEnabled val="1"/>
        </dgm:presLayoutVars>
      </dgm:prSet>
      <dgm:spPr/>
    </dgm:pt>
    <dgm:pt modelId="{05E019CA-DEA8-4663-AD45-9F3DD8BCC026}" type="pres">
      <dgm:prSet presAssocID="{51465C72-B504-4E88-BC5C-0FBEA064DE48}" presName="space" presStyleCnt="0"/>
      <dgm:spPr/>
    </dgm:pt>
    <dgm:pt modelId="{3F30DFB5-2488-4354-833A-0A4615B1673E}" type="pres">
      <dgm:prSet presAssocID="{309846B9-8A10-4A99-8701-0E783FF04198}" presName="composite" presStyleCnt="0"/>
      <dgm:spPr/>
    </dgm:pt>
    <dgm:pt modelId="{DC33E552-67D6-4F68-8F10-BF8921077B69}" type="pres">
      <dgm:prSet presAssocID="{309846B9-8A10-4A99-8701-0E783FF04198}" presName="parTx" presStyleLbl="alignNode1" presStyleIdx="1" presStyleCnt="3">
        <dgm:presLayoutVars>
          <dgm:chMax val="0"/>
          <dgm:chPref val="0"/>
          <dgm:bulletEnabled val="1"/>
        </dgm:presLayoutVars>
      </dgm:prSet>
      <dgm:spPr/>
    </dgm:pt>
    <dgm:pt modelId="{B99A1858-D6FF-4282-BE44-870F0AC945C3}" type="pres">
      <dgm:prSet presAssocID="{309846B9-8A10-4A99-8701-0E783FF04198}" presName="desTx" presStyleLbl="alignAccFollowNode1" presStyleIdx="1" presStyleCnt="3">
        <dgm:presLayoutVars>
          <dgm:bulletEnabled val="1"/>
        </dgm:presLayoutVars>
      </dgm:prSet>
      <dgm:spPr/>
    </dgm:pt>
    <dgm:pt modelId="{A083F9C5-7794-46D4-88ED-39084ADEF92B}" type="pres">
      <dgm:prSet presAssocID="{CE46032A-8237-4AAD-8DDB-BB3AE7CD9F10}" presName="space" presStyleCnt="0"/>
      <dgm:spPr/>
    </dgm:pt>
    <dgm:pt modelId="{58DEEA10-67B9-462B-81FE-1820DB7EE600}" type="pres">
      <dgm:prSet presAssocID="{BB8D5A06-57E0-4613-B39D-F3BAF946E348}" presName="composite" presStyleCnt="0"/>
      <dgm:spPr/>
    </dgm:pt>
    <dgm:pt modelId="{0FFD5A4E-1309-4B58-9C19-35F879FDF08B}" type="pres">
      <dgm:prSet presAssocID="{BB8D5A06-57E0-4613-B39D-F3BAF946E348}" presName="parTx" presStyleLbl="alignNode1" presStyleIdx="2" presStyleCnt="3">
        <dgm:presLayoutVars>
          <dgm:chMax val="0"/>
          <dgm:chPref val="0"/>
          <dgm:bulletEnabled val="1"/>
        </dgm:presLayoutVars>
      </dgm:prSet>
      <dgm:spPr/>
    </dgm:pt>
    <dgm:pt modelId="{7E57DE14-905F-4C51-A6F9-04009312AB4F}" type="pres">
      <dgm:prSet presAssocID="{BB8D5A06-57E0-4613-B39D-F3BAF946E348}" presName="desTx" presStyleLbl="alignAccFollowNode1" presStyleIdx="2" presStyleCnt="3">
        <dgm:presLayoutVars>
          <dgm:bulletEnabled val="1"/>
        </dgm:presLayoutVars>
      </dgm:prSet>
      <dgm:spPr/>
    </dgm:pt>
  </dgm:ptLst>
  <dgm:cxnLst>
    <dgm:cxn modelId="{34449306-9990-4013-89DB-0170983B65DB}" srcId="{39553E10-5336-4D32-A33F-238DB0DBDB22}" destId="{BB8D5A06-57E0-4613-B39D-F3BAF946E348}" srcOrd="2" destOrd="0" parTransId="{496F32B8-9512-4FA7-BFFB-38159DC63F33}" sibTransId="{2C9F0598-4624-4028-B3FF-D211B1AA77CD}"/>
    <dgm:cxn modelId="{1885B406-4D38-4C1F-8F1E-88741536039B}" type="presOf" srcId="{F4DEF90B-866E-4B3D-BAE2-3D1ECC116FDB}" destId="{673D1188-3A44-47C5-8C52-6C48B9C9E35B}" srcOrd="0" destOrd="1" presId="urn:microsoft.com/office/officeart/2005/8/layout/hList1"/>
    <dgm:cxn modelId="{42A36613-6995-4C1E-B8A8-9D1DED889B92}" type="presOf" srcId="{B99A791B-0001-451B-B86F-ACCC9DF102B1}" destId="{746CD563-9BF6-455A-BA04-7AEA8B8DDE3D}" srcOrd="0" destOrd="0" presId="urn:microsoft.com/office/officeart/2005/8/layout/hList1"/>
    <dgm:cxn modelId="{E316151D-527D-4AB2-BF8D-C475FCF58047}" srcId="{FF2CA215-D390-47A5-8271-E0841B7A5275}" destId="{17FBD64C-EE04-4B54-A5E1-7E20369367C2}" srcOrd="1" destOrd="0" parTransId="{215B9197-5300-4A98-8B9C-82835BB79612}" sibTransId="{80D43160-9A45-48F0-B82F-372BA6B59648}"/>
    <dgm:cxn modelId="{0A559D2B-CFC6-4020-86EE-3FA42BB4A192}" type="presOf" srcId="{CE09E588-79FC-4F28-B2DD-DC277D0B9C5B}" destId="{673D1188-3A44-47C5-8C52-6C48B9C9E35B}" srcOrd="0" destOrd="4" presId="urn:microsoft.com/office/officeart/2005/8/layout/hList1"/>
    <dgm:cxn modelId="{6B7B615F-697C-4B98-9E29-82A760083A15}" type="presOf" srcId="{C1E41526-7D50-467A-8843-3C883CEEF671}" destId="{7E57DE14-905F-4C51-A6F9-04009312AB4F}" srcOrd="0" destOrd="0" presId="urn:microsoft.com/office/officeart/2005/8/layout/hList1"/>
    <dgm:cxn modelId="{BCC52E63-63D6-482B-8601-656B71869940}" srcId="{39553E10-5336-4D32-A33F-238DB0DBDB22}" destId="{B99A791B-0001-451B-B86F-ACCC9DF102B1}" srcOrd="0" destOrd="0" parTransId="{663D8C9C-E896-4D51-8B74-3225F6C2C9F4}" sibTransId="{51465C72-B504-4E88-BC5C-0FBEA064DE48}"/>
    <dgm:cxn modelId="{6D02E847-519A-4BA6-B86B-D82C71DB991B}" srcId="{B99A791B-0001-451B-B86F-ACCC9DF102B1}" destId="{FF2CA215-D390-47A5-8271-E0841B7A5275}" srcOrd="0" destOrd="0" parTransId="{8F9C43F7-EBD0-49AC-A2DA-0C9C89D53BF1}" sibTransId="{98E45769-34A5-46CD-A842-724E30B369A7}"/>
    <dgm:cxn modelId="{D87DE94A-BCBE-42F7-8490-56C473B148EA}" type="presOf" srcId="{FF2CA215-D390-47A5-8271-E0841B7A5275}" destId="{673D1188-3A44-47C5-8C52-6C48B9C9E35B}" srcOrd="0" destOrd="0" presId="urn:microsoft.com/office/officeart/2005/8/layout/hList1"/>
    <dgm:cxn modelId="{0FA8664C-1894-401A-BFC9-5F0FBBF41E63}" type="presOf" srcId="{309846B9-8A10-4A99-8701-0E783FF04198}" destId="{DC33E552-67D6-4F68-8F10-BF8921077B69}" srcOrd="0" destOrd="0" presId="urn:microsoft.com/office/officeart/2005/8/layout/hList1"/>
    <dgm:cxn modelId="{1474A34E-EC46-44CB-9B02-582C111216E1}" srcId="{309846B9-8A10-4A99-8701-0E783FF04198}" destId="{408323F8-9105-4929-AC4C-D873660E436E}" srcOrd="0" destOrd="0" parTransId="{27C67C01-EB12-4DB6-8901-34C97A6A4F90}" sibTransId="{020F5FD6-2FD4-41FE-905B-2C10B6228566}"/>
    <dgm:cxn modelId="{3BFBC66E-5F34-42A5-8728-89D092E64542}" srcId="{BB8D5A06-57E0-4613-B39D-F3BAF946E348}" destId="{C1E41526-7D50-467A-8843-3C883CEEF671}" srcOrd="0" destOrd="0" parTransId="{5D706D46-0279-4C35-BF4A-7DB23CB1C259}" sibTransId="{E8A09D08-0411-46DD-B3AD-C0A4ACDAD76D}"/>
    <dgm:cxn modelId="{304AF055-8FF1-413A-8642-796F386EB51C}" type="presOf" srcId="{17FBD64C-EE04-4B54-A5E1-7E20369367C2}" destId="{673D1188-3A44-47C5-8C52-6C48B9C9E35B}" srcOrd="0" destOrd="2" presId="urn:microsoft.com/office/officeart/2005/8/layout/hList1"/>
    <dgm:cxn modelId="{819E6577-6839-451E-9A70-7EFBEE8BD0B6}" srcId="{39553E10-5336-4D32-A33F-238DB0DBDB22}" destId="{309846B9-8A10-4A99-8701-0E783FF04198}" srcOrd="1" destOrd="0" parTransId="{410DA0F2-5D4C-4FD4-859B-778792D3874A}" sibTransId="{CE46032A-8237-4AAD-8DDB-BB3AE7CD9F10}"/>
    <dgm:cxn modelId="{8D42CE84-65F6-45DD-BC6B-54231B173947}" type="presOf" srcId="{795D889D-AD75-4D53-B2C7-B92A03F264D8}" destId="{B99A1858-D6FF-4282-BE44-870F0AC945C3}" srcOrd="0" destOrd="1" presId="urn:microsoft.com/office/officeart/2005/8/layout/hList1"/>
    <dgm:cxn modelId="{6BFE6E92-0F94-49C9-94AD-AE43DFE0CE0D}" srcId="{BB8D5A06-57E0-4613-B39D-F3BAF946E348}" destId="{376BFEA2-5AEA-460E-A7A9-C1C6ACC07CCE}" srcOrd="1" destOrd="0" parTransId="{1182B103-7535-48A0-BB5A-45DC5F398233}" sibTransId="{F2424730-F7FF-44B4-9E12-83A6B056E484}"/>
    <dgm:cxn modelId="{6BE12C9D-149C-4A35-B0E5-D1D1BC3D5B58}" type="presOf" srcId="{376BFEA2-5AEA-460E-A7A9-C1C6ACC07CCE}" destId="{7E57DE14-905F-4C51-A6F9-04009312AB4F}" srcOrd="0" destOrd="1" presId="urn:microsoft.com/office/officeart/2005/8/layout/hList1"/>
    <dgm:cxn modelId="{A0577FA3-C078-4D23-903A-A9ADA6C5051D}" srcId="{FF2CA215-D390-47A5-8271-E0841B7A5275}" destId="{FCA95F61-090D-4C05-B2F5-0629237A4295}" srcOrd="2" destOrd="0" parTransId="{E22B95C2-68D9-40CD-9F4A-1135194543AB}" sibTransId="{56CFA86F-B620-4DC3-BABA-333C845DD0A5}"/>
    <dgm:cxn modelId="{17F693C1-900F-482C-A852-E80966135049}" srcId="{FF2CA215-D390-47A5-8271-E0841B7A5275}" destId="{CE09E588-79FC-4F28-B2DD-DC277D0B9C5B}" srcOrd="3" destOrd="0" parTransId="{713775DA-92C1-4EED-AD44-4477C779E0AE}" sibTransId="{6B68E594-ABF9-47E5-88AA-76B13942BDA0}"/>
    <dgm:cxn modelId="{B20BEBC4-59AE-49B8-BCA6-2A7753A2FE4F}" srcId="{309846B9-8A10-4A99-8701-0E783FF04198}" destId="{795D889D-AD75-4D53-B2C7-B92A03F264D8}" srcOrd="1" destOrd="0" parTransId="{90CF142C-D2F1-496C-97FF-201732BA10F7}" sibTransId="{024953D1-DAE5-4FE7-8398-A3FDF554E456}"/>
    <dgm:cxn modelId="{A1ED28E1-9FE1-4910-BFC1-D24918F716F2}" type="presOf" srcId="{408323F8-9105-4929-AC4C-D873660E436E}" destId="{B99A1858-D6FF-4282-BE44-870F0AC945C3}" srcOrd="0" destOrd="0" presId="urn:microsoft.com/office/officeart/2005/8/layout/hList1"/>
    <dgm:cxn modelId="{1F8994E5-8EE1-4DE6-B757-5E3D3749D868}" type="presOf" srcId="{39553E10-5336-4D32-A33F-238DB0DBDB22}" destId="{DF165CA8-CB10-4E85-B4D2-B7C1F02441E9}" srcOrd="0" destOrd="0" presId="urn:microsoft.com/office/officeart/2005/8/layout/hList1"/>
    <dgm:cxn modelId="{B48B52E7-2CB0-43C3-9D15-01B960625222}" type="presOf" srcId="{FCA95F61-090D-4C05-B2F5-0629237A4295}" destId="{673D1188-3A44-47C5-8C52-6C48B9C9E35B}" srcOrd="0" destOrd="3" presId="urn:microsoft.com/office/officeart/2005/8/layout/hList1"/>
    <dgm:cxn modelId="{D468E4E7-8954-4F75-86FC-4E81778E2C45}" type="presOf" srcId="{BB8D5A06-57E0-4613-B39D-F3BAF946E348}" destId="{0FFD5A4E-1309-4B58-9C19-35F879FDF08B}" srcOrd="0" destOrd="0" presId="urn:microsoft.com/office/officeart/2005/8/layout/hList1"/>
    <dgm:cxn modelId="{6727FEEA-041A-42FA-AED6-03F3DD534859}" srcId="{FF2CA215-D390-47A5-8271-E0841B7A5275}" destId="{F4DEF90B-866E-4B3D-BAE2-3D1ECC116FDB}" srcOrd="0" destOrd="0" parTransId="{4E1C19E1-5482-4A24-824F-A5287417981D}" sibTransId="{E47D768E-2499-4364-AD61-72DBA33E73B5}"/>
    <dgm:cxn modelId="{9371C23E-9621-45C2-A76B-D5C9CAF726C6}" type="presParOf" srcId="{DF165CA8-CB10-4E85-B4D2-B7C1F02441E9}" destId="{EA52D02C-EB1F-4F24-B67B-3FD3241F924A}" srcOrd="0" destOrd="0" presId="urn:microsoft.com/office/officeart/2005/8/layout/hList1"/>
    <dgm:cxn modelId="{B05D062C-FC5D-4EBA-9FD3-9AB51CA1ED2D}" type="presParOf" srcId="{EA52D02C-EB1F-4F24-B67B-3FD3241F924A}" destId="{746CD563-9BF6-455A-BA04-7AEA8B8DDE3D}" srcOrd="0" destOrd="0" presId="urn:microsoft.com/office/officeart/2005/8/layout/hList1"/>
    <dgm:cxn modelId="{FA88CD40-6A32-4837-AEDA-4BFF4C8871C1}" type="presParOf" srcId="{EA52D02C-EB1F-4F24-B67B-3FD3241F924A}" destId="{673D1188-3A44-47C5-8C52-6C48B9C9E35B}" srcOrd="1" destOrd="0" presId="urn:microsoft.com/office/officeart/2005/8/layout/hList1"/>
    <dgm:cxn modelId="{A2A0CC64-CDF1-4BBC-9A94-1AB0B79236F0}" type="presParOf" srcId="{DF165CA8-CB10-4E85-B4D2-B7C1F02441E9}" destId="{05E019CA-DEA8-4663-AD45-9F3DD8BCC026}" srcOrd="1" destOrd="0" presId="urn:microsoft.com/office/officeart/2005/8/layout/hList1"/>
    <dgm:cxn modelId="{47F53E82-AC72-408C-A155-1CB8E0D14147}" type="presParOf" srcId="{DF165CA8-CB10-4E85-B4D2-B7C1F02441E9}" destId="{3F30DFB5-2488-4354-833A-0A4615B1673E}" srcOrd="2" destOrd="0" presId="urn:microsoft.com/office/officeart/2005/8/layout/hList1"/>
    <dgm:cxn modelId="{9AC76CFE-53D5-4F66-AA1B-48F4CB4FF73E}" type="presParOf" srcId="{3F30DFB5-2488-4354-833A-0A4615B1673E}" destId="{DC33E552-67D6-4F68-8F10-BF8921077B69}" srcOrd="0" destOrd="0" presId="urn:microsoft.com/office/officeart/2005/8/layout/hList1"/>
    <dgm:cxn modelId="{C726D8E7-4EFE-4DE5-AAF7-5920CB8FFAB9}" type="presParOf" srcId="{3F30DFB5-2488-4354-833A-0A4615B1673E}" destId="{B99A1858-D6FF-4282-BE44-870F0AC945C3}" srcOrd="1" destOrd="0" presId="urn:microsoft.com/office/officeart/2005/8/layout/hList1"/>
    <dgm:cxn modelId="{1923D319-9095-49A6-B105-7AE488989D3C}" type="presParOf" srcId="{DF165CA8-CB10-4E85-B4D2-B7C1F02441E9}" destId="{A083F9C5-7794-46D4-88ED-39084ADEF92B}" srcOrd="3" destOrd="0" presId="urn:microsoft.com/office/officeart/2005/8/layout/hList1"/>
    <dgm:cxn modelId="{D69E3474-71FD-4D6B-A3D2-9CD41B6C6134}" type="presParOf" srcId="{DF165CA8-CB10-4E85-B4D2-B7C1F02441E9}" destId="{58DEEA10-67B9-462B-81FE-1820DB7EE600}" srcOrd="4" destOrd="0" presId="urn:microsoft.com/office/officeart/2005/8/layout/hList1"/>
    <dgm:cxn modelId="{2014E77E-1FAA-400F-801D-039C3D0D4EDE}" type="presParOf" srcId="{58DEEA10-67B9-462B-81FE-1820DB7EE600}" destId="{0FFD5A4E-1309-4B58-9C19-35F879FDF08B}" srcOrd="0" destOrd="0" presId="urn:microsoft.com/office/officeart/2005/8/layout/hList1"/>
    <dgm:cxn modelId="{3D07F1AF-B126-4EE2-90A2-7994A370C9D9}" type="presParOf" srcId="{58DEEA10-67B9-462B-81FE-1820DB7EE600}" destId="{7E57DE14-905F-4C51-A6F9-04009312AB4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4FB78-E816-4AC2-B87E-514F91396E18}">
      <dsp:nvSpPr>
        <dsp:cNvPr id="0" name=""/>
        <dsp:cNvSpPr/>
      </dsp:nvSpPr>
      <dsp:spPr>
        <a:xfrm>
          <a:off x="3212" y="172575"/>
          <a:ext cx="3132332"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Best financial interest</a:t>
          </a:r>
          <a:endParaRPr lang="en-AU" sz="1900" kern="1200" dirty="0"/>
        </a:p>
      </dsp:txBody>
      <dsp:txXfrm>
        <a:off x="3212" y="172575"/>
        <a:ext cx="3132332" cy="547200"/>
      </dsp:txXfrm>
    </dsp:sp>
    <dsp:sp modelId="{CFB830B3-63DD-48B1-AD91-AF947FE50CBC}">
      <dsp:nvSpPr>
        <dsp:cNvPr id="0" name=""/>
        <dsp:cNvSpPr/>
      </dsp:nvSpPr>
      <dsp:spPr>
        <a:xfrm>
          <a:off x="3212" y="719775"/>
          <a:ext cx="3132332" cy="30152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We can clearly demonstrate that the default is in the member’s best interest;</a:t>
          </a:r>
          <a:endParaRPr lang="en-AU" sz="1900" kern="1200" dirty="0"/>
        </a:p>
        <a:p>
          <a:pPr marL="171450" lvl="1" indent="-171450" algn="l" defTabSz="844550">
            <a:lnSpc>
              <a:spcPct val="90000"/>
            </a:lnSpc>
            <a:spcBef>
              <a:spcPct val="0"/>
            </a:spcBef>
            <a:spcAft>
              <a:spcPct val="15000"/>
            </a:spcAft>
            <a:buChar char="•"/>
          </a:pPr>
          <a:r>
            <a:rPr lang="en-US" sz="1900" kern="1200" dirty="0"/>
            <a:t>For the vast majority of members</a:t>
          </a:r>
          <a:endParaRPr lang="en-AU" sz="1900" kern="1200" dirty="0"/>
        </a:p>
      </dsp:txBody>
      <dsp:txXfrm>
        <a:off x="3212" y="719775"/>
        <a:ext cx="3132332" cy="3015210"/>
      </dsp:txXfrm>
    </dsp:sp>
    <dsp:sp modelId="{E16E905C-3991-4462-8ED0-3C103419C3BB}">
      <dsp:nvSpPr>
        <dsp:cNvPr id="0" name=""/>
        <dsp:cNvSpPr/>
      </dsp:nvSpPr>
      <dsp:spPr>
        <a:xfrm>
          <a:off x="3574071" y="172575"/>
          <a:ext cx="3132332"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Do no harm</a:t>
          </a:r>
          <a:endParaRPr lang="en-AU" sz="1900" kern="1200" dirty="0"/>
        </a:p>
      </dsp:txBody>
      <dsp:txXfrm>
        <a:off x="3574071" y="172575"/>
        <a:ext cx="3132332" cy="547200"/>
      </dsp:txXfrm>
    </dsp:sp>
    <dsp:sp modelId="{F10D2AD9-8C9F-4CC8-973F-EA8DD4A3DE7B}">
      <dsp:nvSpPr>
        <dsp:cNvPr id="0" name=""/>
        <dsp:cNvSpPr/>
      </dsp:nvSpPr>
      <dsp:spPr>
        <a:xfrm>
          <a:off x="3574071" y="719775"/>
          <a:ext cx="3132332" cy="30152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Consider and quantify any groups of members who may be worse off under the proposed mechanism</a:t>
          </a:r>
          <a:endParaRPr lang="en-AU" sz="1900" kern="1200" dirty="0"/>
        </a:p>
        <a:p>
          <a:pPr marL="171450" lvl="1" indent="-171450" algn="l" defTabSz="844550">
            <a:lnSpc>
              <a:spcPct val="90000"/>
            </a:lnSpc>
            <a:spcBef>
              <a:spcPct val="0"/>
            </a:spcBef>
            <a:spcAft>
              <a:spcPct val="15000"/>
            </a:spcAft>
            <a:buChar char="•"/>
          </a:pPr>
          <a:r>
            <a:rPr lang="en-US" sz="1900" kern="1200" dirty="0" err="1"/>
            <a:t>Minimise</a:t>
          </a:r>
          <a:r>
            <a:rPr lang="en-US" sz="1900" kern="1200" dirty="0"/>
            <a:t> the number of members who would be worse off</a:t>
          </a:r>
          <a:endParaRPr lang="en-AU" sz="1900" kern="1200" dirty="0"/>
        </a:p>
        <a:p>
          <a:pPr marL="171450" lvl="1" indent="-171450" algn="l" defTabSz="844550">
            <a:lnSpc>
              <a:spcPct val="90000"/>
            </a:lnSpc>
            <a:spcBef>
              <a:spcPct val="0"/>
            </a:spcBef>
            <a:spcAft>
              <a:spcPct val="15000"/>
            </a:spcAft>
            <a:buChar char="•"/>
          </a:pPr>
          <a:r>
            <a:rPr lang="en-US" sz="1900" kern="1200" dirty="0"/>
            <a:t>Develop mitigation strategies for members in niche scenarios</a:t>
          </a:r>
          <a:endParaRPr lang="en-AU" sz="1900" kern="1200" dirty="0"/>
        </a:p>
      </dsp:txBody>
      <dsp:txXfrm>
        <a:off x="3574071" y="719775"/>
        <a:ext cx="3132332" cy="3015210"/>
      </dsp:txXfrm>
    </dsp:sp>
    <dsp:sp modelId="{CC70337C-9CB2-416A-9B35-62259D963CDF}">
      <dsp:nvSpPr>
        <dsp:cNvPr id="0" name=""/>
        <dsp:cNvSpPr/>
      </dsp:nvSpPr>
      <dsp:spPr>
        <a:xfrm>
          <a:off x="7144930" y="172575"/>
          <a:ext cx="3132332"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Members can opt out</a:t>
          </a:r>
          <a:endParaRPr lang="en-AU" sz="1900" kern="1200" dirty="0"/>
        </a:p>
      </dsp:txBody>
      <dsp:txXfrm>
        <a:off x="7144930" y="172575"/>
        <a:ext cx="3132332" cy="547200"/>
      </dsp:txXfrm>
    </dsp:sp>
    <dsp:sp modelId="{CA9691F7-D960-45D1-B030-5A7C91309C79}">
      <dsp:nvSpPr>
        <dsp:cNvPr id="0" name=""/>
        <dsp:cNvSpPr/>
      </dsp:nvSpPr>
      <dsp:spPr>
        <a:xfrm>
          <a:off x="7144930" y="719775"/>
          <a:ext cx="3132332" cy="30152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Member choice is important</a:t>
          </a:r>
          <a:endParaRPr lang="en-AU" sz="1900" kern="1200" dirty="0"/>
        </a:p>
        <a:p>
          <a:pPr marL="171450" lvl="1" indent="-171450" algn="l" defTabSz="844550">
            <a:lnSpc>
              <a:spcPct val="90000"/>
            </a:lnSpc>
            <a:spcBef>
              <a:spcPct val="0"/>
            </a:spcBef>
            <a:spcAft>
              <a:spcPct val="15000"/>
            </a:spcAft>
            <a:buChar char="•"/>
          </a:pPr>
          <a:r>
            <a:rPr lang="en-US" sz="1900" kern="1200" dirty="0"/>
            <a:t>Mandatory policies are unlikely to be popular or politically feasible</a:t>
          </a:r>
          <a:endParaRPr lang="en-AU" sz="1900" kern="1200" dirty="0"/>
        </a:p>
      </dsp:txBody>
      <dsp:txXfrm>
        <a:off x="7144930" y="719775"/>
        <a:ext cx="3132332" cy="3015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0CB95-4E39-4E00-9D39-759A05967E96}">
      <dsp:nvSpPr>
        <dsp:cNvPr id="0" name=""/>
        <dsp:cNvSpPr/>
      </dsp:nvSpPr>
      <dsp:spPr>
        <a:xfrm rot="5400000">
          <a:off x="6961958" y="-3001151"/>
          <a:ext cx="701150" cy="68823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en-US" sz="3400" kern="1200" dirty="0"/>
            <a:t>1 million members, with $400 billion</a:t>
          </a:r>
          <a:endParaRPr lang="en-AU" sz="3400" kern="1200" baseline="30000" dirty="0"/>
        </a:p>
      </dsp:txBody>
      <dsp:txXfrm rot="-5400000">
        <a:off x="3871342" y="123692"/>
        <a:ext cx="6848157" cy="632696"/>
      </dsp:txXfrm>
    </dsp:sp>
    <dsp:sp modelId="{1534D14C-FDB9-41D4-8DEA-3802E14E06C8}">
      <dsp:nvSpPr>
        <dsp:cNvPr id="0" name=""/>
        <dsp:cNvSpPr/>
      </dsp:nvSpPr>
      <dsp:spPr>
        <a:xfrm>
          <a:off x="0" y="1822"/>
          <a:ext cx="3871341" cy="876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Affected members</a:t>
          </a:r>
          <a:endParaRPr lang="en-AU" sz="3300" kern="1200" dirty="0"/>
        </a:p>
      </dsp:txBody>
      <dsp:txXfrm>
        <a:off x="42784" y="44606"/>
        <a:ext cx="3785773" cy="790869"/>
      </dsp:txXfrm>
    </dsp:sp>
    <dsp:sp modelId="{01F49C81-BE0D-4BFD-8232-0F3F11DEF897}">
      <dsp:nvSpPr>
        <dsp:cNvPr id="0" name=""/>
        <dsp:cNvSpPr/>
      </dsp:nvSpPr>
      <dsp:spPr>
        <a:xfrm rot="5400000">
          <a:off x="6961958" y="-2080891"/>
          <a:ext cx="701150" cy="68823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en-US" sz="3400" kern="1200" dirty="0"/>
            <a:t>$2 billion every year</a:t>
          </a:r>
          <a:endParaRPr lang="en-AU" sz="3400" kern="1200" dirty="0"/>
        </a:p>
      </dsp:txBody>
      <dsp:txXfrm rot="-5400000">
        <a:off x="3871342" y="1043952"/>
        <a:ext cx="6848157" cy="632696"/>
      </dsp:txXfrm>
    </dsp:sp>
    <dsp:sp modelId="{BCA0950C-6391-4F49-96AC-12EE6A058823}">
      <dsp:nvSpPr>
        <dsp:cNvPr id="0" name=""/>
        <dsp:cNvSpPr/>
      </dsp:nvSpPr>
      <dsp:spPr>
        <a:xfrm>
          <a:off x="0" y="922082"/>
          <a:ext cx="3871341" cy="876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Investment earnings</a:t>
          </a:r>
          <a:endParaRPr lang="en-AU" sz="3300" kern="1200" dirty="0"/>
        </a:p>
      </dsp:txBody>
      <dsp:txXfrm>
        <a:off x="42784" y="964866"/>
        <a:ext cx="3785773" cy="790869"/>
      </dsp:txXfrm>
    </dsp:sp>
    <dsp:sp modelId="{39864056-17E5-44EA-BDBC-96DDC4C04CBC}">
      <dsp:nvSpPr>
        <dsp:cNvPr id="0" name=""/>
        <dsp:cNvSpPr/>
      </dsp:nvSpPr>
      <dsp:spPr>
        <a:xfrm rot="5400000">
          <a:off x="6961958" y="-1160631"/>
          <a:ext cx="701150" cy="68823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en-US" sz="3400" kern="1200" dirty="0"/>
            <a:t>$2 billion</a:t>
          </a:r>
          <a:endParaRPr lang="en-AU" sz="3400" kern="1200" dirty="0"/>
        </a:p>
      </dsp:txBody>
      <dsp:txXfrm rot="-5400000">
        <a:off x="3871342" y="1964212"/>
        <a:ext cx="6848157" cy="632696"/>
      </dsp:txXfrm>
    </dsp:sp>
    <dsp:sp modelId="{3EEFBF58-8CE1-47D3-BCD5-4FBAA82D7D71}">
      <dsp:nvSpPr>
        <dsp:cNvPr id="0" name=""/>
        <dsp:cNvSpPr/>
      </dsp:nvSpPr>
      <dsp:spPr>
        <a:xfrm>
          <a:off x="0" y="1842341"/>
          <a:ext cx="3871341" cy="876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Retirement bonuses</a:t>
          </a:r>
          <a:endParaRPr lang="en-AU" sz="3300" kern="1200" dirty="0"/>
        </a:p>
      </dsp:txBody>
      <dsp:txXfrm>
        <a:off x="42784" y="1885125"/>
        <a:ext cx="3785773" cy="790869"/>
      </dsp:txXfrm>
    </dsp:sp>
    <dsp:sp modelId="{814C95D0-D7F0-44A2-9ED9-1C82F354934B}">
      <dsp:nvSpPr>
        <dsp:cNvPr id="0" name=""/>
        <dsp:cNvSpPr/>
      </dsp:nvSpPr>
      <dsp:spPr>
        <a:xfrm rot="5400000">
          <a:off x="6961958" y="-240371"/>
          <a:ext cx="701150" cy="68823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None/>
          </a:pPr>
          <a:r>
            <a:rPr lang="en-US" sz="3400" kern="1200" dirty="0"/>
            <a:t>$21 billion every year</a:t>
          </a:r>
          <a:endParaRPr lang="en-AU" sz="3400" kern="1200" dirty="0"/>
        </a:p>
      </dsp:txBody>
      <dsp:txXfrm rot="-5400000">
        <a:off x="3871342" y="2884472"/>
        <a:ext cx="6848157" cy="632696"/>
      </dsp:txXfrm>
    </dsp:sp>
    <dsp:sp modelId="{8AE1B341-15EB-4C95-AD79-04DDE821D7F3}">
      <dsp:nvSpPr>
        <dsp:cNvPr id="0" name=""/>
        <dsp:cNvSpPr/>
      </dsp:nvSpPr>
      <dsp:spPr>
        <a:xfrm>
          <a:off x="0" y="2762601"/>
          <a:ext cx="3871341" cy="876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Retirement income</a:t>
          </a:r>
          <a:endParaRPr lang="en-AU" sz="3300" kern="1200" dirty="0"/>
        </a:p>
      </dsp:txBody>
      <dsp:txXfrm>
        <a:off x="42784" y="2805385"/>
        <a:ext cx="3785773" cy="7908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671E7-BEEF-46BA-AE1C-320766C9A07B}">
      <dsp:nvSpPr>
        <dsp:cNvPr id="0" name=""/>
        <dsp:cNvSpPr/>
      </dsp:nvSpPr>
      <dsp:spPr>
        <a:xfrm>
          <a:off x="2697477" y="316176"/>
          <a:ext cx="1602202" cy="160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4% MDR ($20,000) paid as an after-tax contribution on 30 June</a:t>
          </a:r>
          <a:endParaRPr lang="en-AU" sz="2000" kern="1200" dirty="0"/>
        </a:p>
      </dsp:txBody>
      <dsp:txXfrm>
        <a:off x="2697477" y="316176"/>
        <a:ext cx="1602202" cy="1602202"/>
      </dsp:txXfrm>
    </dsp:sp>
    <dsp:sp modelId="{763290C0-D68F-4F09-BB6F-CA8344C3C6FF}">
      <dsp:nvSpPr>
        <dsp:cNvPr id="0" name=""/>
        <dsp:cNvSpPr/>
      </dsp:nvSpPr>
      <dsp:spPr>
        <a:xfrm>
          <a:off x="254909" y="364"/>
          <a:ext cx="3790718" cy="3790718"/>
        </a:xfrm>
        <a:prstGeom prst="circularArrow">
          <a:avLst>
            <a:gd name="adj1" fmla="val 8242"/>
            <a:gd name="adj2" fmla="val 575563"/>
            <a:gd name="adj3" fmla="val 2966390"/>
            <a:gd name="adj4" fmla="val 50024"/>
            <a:gd name="adj5" fmla="val 96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CFDFF-01A3-497F-83E5-C1535C9FE422}">
      <dsp:nvSpPr>
        <dsp:cNvPr id="0" name=""/>
        <dsp:cNvSpPr/>
      </dsp:nvSpPr>
      <dsp:spPr>
        <a:xfrm>
          <a:off x="1349167" y="2651516"/>
          <a:ext cx="1602202" cy="160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Reboot pension account with combined balance on 1 July</a:t>
          </a:r>
          <a:endParaRPr lang="en-AU" sz="1900" kern="1200" dirty="0"/>
        </a:p>
      </dsp:txBody>
      <dsp:txXfrm>
        <a:off x="1349167" y="2651516"/>
        <a:ext cx="1602202" cy="1602202"/>
      </dsp:txXfrm>
    </dsp:sp>
    <dsp:sp modelId="{4EB42A57-FB57-40B6-ADA0-308F0B1BCE51}">
      <dsp:nvSpPr>
        <dsp:cNvPr id="0" name=""/>
        <dsp:cNvSpPr/>
      </dsp:nvSpPr>
      <dsp:spPr>
        <a:xfrm>
          <a:off x="254909" y="364"/>
          <a:ext cx="3790718" cy="3790718"/>
        </a:xfrm>
        <a:prstGeom prst="circularArrow">
          <a:avLst>
            <a:gd name="adj1" fmla="val 8242"/>
            <a:gd name="adj2" fmla="val 575563"/>
            <a:gd name="adj3" fmla="val 10174413"/>
            <a:gd name="adj4" fmla="val 7258047"/>
            <a:gd name="adj5" fmla="val 96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FE606-40DA-467B-B0B8-5328ED68E2C6}">
      <dsp:nvSpPr>
        <dsp:cNvPr id="0" name=""/>
        <dsp:cNvSpPr/>
      </dsp:nvSpPr>
      <dsp:spPr>
        <a:xfrm>
          <a:off x="858" y="316176"/>
          <a:ext cx="1602202" cy="1602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Repeat</a:t>
          </a:r>
          <a:endParaRPr lang="en-AU" sz="1900" kern="1200" dirty="0"/>
        </a:p>
      </dsp:txBody>
      <dsp:txXfrm>
        <a:off x="858" y="316176"/>
        <a:ext cx="1602202" cy="1602202"/>
      </dsp:txXfrm>
    </dsp:sp>
    <dsp:sp modelId="{F4AB8C2D-4824-4750-B1EA-0D7FF5823E5E}">
      <dsp:nvSpPr>
        <dsp:cNvPr id="0" name=""/>
        <dsp:cNvSpPr/>
      </dsp:nvSpPr>
      <dsp:spPr>
        <a:xfrm>
          <a:off x="254909" y="364"/>
          <a:ext cx="3790718" cy="3790718"/>
        </a:xfrm>
        <a:prstGeom prst="circularArrow">
          <a:avLst>
            <a:gd name="adj1" fmla="val 8242"/>
            <a:gd name="adj2" fmla="val 575563"/>
            <a:gd name="adj3" fmla="val 16859089"/>
            <a:gd name="adj4" fmla="val 14965348"/>
            <a:gd name="adj5" fmla="val 96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36E47-962A-41C9-BC0A-8FD0A36B1E07}">
      <dsp:nvSpPr>
        <dsp:cNvPr id="0" name=""/>
        <dsp:cNvSpPr/>
      </dsp:nvSpPr>
      <dsp:spPr>
        <a:xfrm rot="16200000">
          <a:off x="-724163" y="725800"/>
          <a:ext cx="4253812" cy="280221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b="1" kern="1200" dirty="0"/>
            <a:t>Current system</a:t>
          </a:r>
          <a:br>
            <a:rPr lang="en-US" sz="1400" kern="1200" dirty="0"/>
          </a:br>
          <a:r>
            <a:rPr lang="en-US" sz="1400" kern="1200" dirty="0"/>
            <a:t>(</a:t>
          </a:r>
          <a:r>
            <a:rPr lang="en-US" sz="1400" b="0" kern="1200" dirty="0"/>
            <a:t>Do nothing)</a:t>
          </a:r>
        </a:p>
        <a:p>
          <a:pPr marL="114300" lvl="1" indent="-114300" algn="l" defTabSz="622300">
            <a:lnSpc>
              <a:spcPct val="90000"/>
            </a:lnSpc>
            <a:spcBef>
              <a:spcPct val="0"/>
            </a:spcBef>
            <a:spcAft>
              <a:spcPct val="15000"/>
            </a:spcAft>
            <a:buChar char="•"/>
          </a:pPr>
          <a:r>
            <a:rPr lang="en-US" sz="1400" kern="1200" dirty="0"/>
            <a:t>They leave their money in accumulation</a:t>
          </a:r>
          <a:endParaRPr lang="en-AU" sz="1400" kern="1200" dirty="0"/>
        </a:p>
        <a:p>
          <a:pPr marL="114300" lvl="1" indent="-114300" algn="l" defTabSz="622300">
            <a:lnSpc>
              <a:spcPct val="90000"/>
            </a:lnSpc>
            <a:spcBef>
              <a:spcPct val="0"/>
            </a:spcBef>
            <a:spcAft>
              <a:spcPct val="15000"/>
            </a:spcAft>
            <a:buChar char="•"/>
          </a:pPr>
          <a:r>
            <a:rPr lang="en-US" sz="1400" kern="1200" dirty="0"/>
            <a:t>They cannot access their money until they take action</a:t>
          </a:r>
          <a:endParaRPr lang="en-AU" sz="1400" kern="1200" dirty="0"/>
        </a:p>
        <a:p>
          <a:pPr marL="114300" lvl="1" indent="-114300" algn="l" defTabSz="622300">
            <a:lnSpc>
              <a:spcPct val="90000"/>
            </a:lnSpc>
            <a:spcBef>
              <a:spcPct val="0"/>
            </a:spcBef>
            <a:spcAft>
              <a:spcPct val="15000"/>
            </a:spcAft>
            <a:buChar char="•"/>
          </a:pPr>
          <a:r>
            <a:rPr lang="en-US" sz="1400" kern="1200" dirty="0"/>
            <a:t>They derive no utility from their super</a:t>
          </a:r>
          <a:endParaRPr lang="en-AU" sz="1400" kern="1200" dirty="0"/>
        </a:p>
      </dsp:txBody>
      <dsp:txXfrm rot="5400000">
        <a:off x="1638" y="850761"/>
        <a:ext cx="2802210" cy="2552288"/>
      </dsp:txXfrm>
    </dsp:sp>
    <dsp:sp modelId="{9FD0FE41-A314-493D-8940-78F2F8A20C8D}">
      <dsp:nvSpPr>
        <dsp:cNvPr id="0" name=""/>
        <dsp:cNvSpPr/>
      </dsp:nvSpPr>
      <dsp:spPr>
        <a:xfrm rot="16200000">
          <a:off x="2350907" y="748777"/>
          <a:ext cx="4253812" cy="2756256"/>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b="1" kern="1200" dirty="0"/>
            <a:t>Without recontribution</a:t>
          </a:r>
          <a:br>
            <a:rPr lang="en-US" sz="1400" b="1" kern="1200" dirty="0"/>
          </a:br>
          <a:r>
            <a:rPr lang="en-US" sz="1400" b="0" kern="1200" dirty="0"/>
            <a:t>(Pay out the minimum drawdown to a bank account)</a:t>
          </a:r>
        </a:p>
        <a:p>
          <a:pPr marL="114300" lvl="1" indent="-114300" algn="l" defTabSz="622300">
            <a:lnSpc>
              <a:spcPct val="90000"/>
            </a:lnSpc>
            <a:spcBef>
              <a:spcPct val="0"/>
            </a:spcBef>
            <a:spcAft>
              <a:spcPct val="15000"/>
            </a:spcAft>
            <a:buChar char="•"/>
          </a:pPr>
          <a:r>
            <a:rPr lang="en-US" sz="1400" kern="1200" dirty="0"/>
            <a:t>They cannot access their money until they complete proof of identity checks</a:t>
          </a:r>
          <a:endParaRPr lang="en-AU" sz="1400" kern="1200" dirty="0"/>
        </a:p>
        <a:p>
          <a:pPr marL="114300" lvl="1" indent="-114300" algn="l" defTabSz="622300">
            <a:lnSpc>
              <a:spcPct val="90000"/>
            </a:lnSpc>
            <a:spcBef>
              <a:spcPct val="0"/>
            </a:spcBef>
            <a:spcAft>
              <a:spcPct val="15000"/>
            </a:spcAft>
            <a:buChar char="•"/>
          </a:pPr>
          <a:r>
            <a:rPr lang="en-US" sz="1400" kern="1200" dirty="0"/>
            <a:t>We do not have the authority make a contribution on their behalf from their bank account back into super</a:t>
          </a:r>
          <a:endParaRPr lang="en-AU" sz="1400" kern="1200" dirty="0"/>
        </a:p>
        <a:p>
          <a:pPr marL="114300" lvl="1" indent="-114300" algn="l" defTabSz="622300">
            <a:lnSpc>
              <a:spcPct val="90000"/>
            </a:lnSpc>
            <a:spcBef>
              <a:spcPct val="0"/>
            </a:spcBef>
            <a:spcAft>
              <a:spcPct val="15000"/>
            </a:spcAft>
            <a:buChar char="•"/>
          </a:pPr>
          <a:r>
            <a:rPr lang="en-US" sz="1400" kern="1200" dirty="0"/>
            <a:t>They derive no utility from their super, and the money is now sitting as cash instead of being invested</a:t>
          </a:r>
          <a:endParaRPr lang="en-AU" sz="1400" kern="1200" dirty="0"/>
        </a:p>
      </dsp:txBody>
      <dsp:txXfrm rot="5400000">
        <a:off x="3099685" y="850761"/>
        <a:ext cx="2756256" cy="2552288"/>
      </dsp:txXfrm>
    </dsp:sp>
    <dsp:sp modelId="{930458BE-DCDC-449E-AC1E-1AB5F01F00E4}">
      <dsp:nvSpPr>
        <dsp:cNvPr id="0" name=""/>
        <dsp:cNvSpPr/>
      </dsp:nvSpPr>
      <dsp:spPr>
        <a:xfrm rot="16200000">
          <a:off x="5997121" y="154657"/>
          <a:ext cx="4253812" cy="3944497"/>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en-US" sz="1400" b="1" kern="1200" dirty="0"/>
            <a:t>With recontribution</a:t>
          </a:r>
          <a:br>
            <a:rPr lang="en-US" sz="1400" b="1" kern="1200" dirty="0"/>
          </a:br>
          <a:r>
            <a:rPr lang="en-US" sz="1400" b="0" kern="1200" dirty="0"/>
            <a:t>(Pay out the minimum drawdown as a non-concessional contribution into a new accumulation account)</a:t>
          </a:r>
          <a:r>
            <a:rPr lang="en-US" sz="1400" kern="1200" dirty="0"/>
            <a:t> </a:t>
          </a:r>
          <a:endParaRPr lang="en-AU" sz="1400" kern="1200" dirty="0"/>
        </a:p>
        <a:p>
          <a:pPr marL="114300" lvl="1" indent="-114300" algn="l" defTabSz="622300">
            <a:lnSpc>
              <a:spcPct val="90000"/>
            </a:lnSpc>
            <a:spcBef>
              <a:spcPct val="0"/>
            </a:spcBef>
            <a:spcAft>
              <a:spcPct val="15000"/>
            </a:spcAft>
            <a:buChar char="•"/>
          </a:pPr>
          <a:r>
            <a:rPr lang="en-US" sz="1400" kern="1200" dirty="0"/>
            <a:t>They cannot access their money until they provide their bank account details</a:t>
          </a:r>
          <a:endParaRPr lang="en-AU" sz="1400" kern="1200" dirty="0"/>
        </a:p>
        <a:p>
          <a:pPr marL="114300" lvl="1" indent="-114300" algn="l" defTabSz="622300">
            <a:lnSpc>
              <a:spcPct val="90000"/>
            </a:lnSpc>
            <a:spcBef>
              <a:spcPct val="0"/>
            </a:spcBef>
            <a:spcAft>
              <a:spcPct val="15000"/>
            </a:spcAft>
            <a:buChar char="•"/>
          </a:pPr>
          <a:r>
            <a:rPr lang="en-US" sz="1400" kern="1200" dirty="0"/>
            <a:t>They derive no utility from their super, but now they have the additional benefit of…</a:t>
          </a:r>
          <a:endParaRPr lang="en-AU" sz="1400" kern="1200" dirty="0"/>
        </a:p>
        <a:p>
          <a:pPr marL="228600" lvl="2" indent="-114300" algn="l" defTabSz="622300">
            <a:lnSpc>
              <a:spcPct val="90000"/>
            </a:lnSpc>
            <a:spcBef>
              <a:spcPct val="0"/>
            </a:spcBef>
            <a:spcAft>
              <a:spcPct val="15000"/>
            </a:spcAft>
            <a:buFont typeface="Courier New" panose="02070309020205020404" pitchFamily="49" charset="0"/>
            <a:buChar char="o"/>
          </a:pPr>
          <a:r>
            <a:rPr lang="en-US" sz="1400" kern="1200" dirty="0"/>
            <a:t>Investment returns are now tax-free, and</a:t>
          </a:r>
          <a:endParaRPr lang="en-AU" sz="1400" kern="1200" dirty="0"/>
        </a:p>
        <a:p>
          <a:pPr marL="228600" lvl="2" indent="-114300" algn="l" defTabSz="622300">
            <a:lnSpc>
              <a:spcPct val="90000"/>
            </a:lnSpc>
            <a:spcBef>
              <a:spcPct val="0"/>
            </a:spcBef>
            <a:spcAft>
              <a:spcPct val="15000"/>
            </a:spcAft>
            <a:buFont typeface="Courier New" panose="02070309020205020404" pitchFamily="49" charset="0"/>
            <a:buChar char="o"/>
          </a:pPr>
          <a:r>
            <a:rPr lang="en-US" sz="1400" kern="1200" dirty="0"/>
            <a:t>Cash in on their retirement bonus, and</a:t>
          </a:r>
          <a:endParaRPr lang="en-AU" sz="1400" kern="1200" dirty="0"/>
        </a:p>
        <a:p>
          <a:pPr marL="228600" lvl="2" indent="-114300" algn="l" defTabSz="622300">
            <a:lnSpc>
              <a:spcPct val="90000"/>
            </a:lnSpc>
            <a:spcBef>
              <a:spcPct val="0"/>
            </a:spcBef>
            <a:spcAft>
              <a:spcPct val="15000"/>
            </a:spcAft>
            <a:buFont typeface="Courier New" panose="02070309020205020404" pitchFamily="49" charset="0"/>
            <a:buChar char="o"/>
          </a:pPr>
          <a:r>
            <a:rPr lang="en-US" sz="1400" kern="1200" dirty="0"/>
            <a:t>Reduce tax obligation on superannuation death benefit</a:t>
          </a:r>
          <a:endParaRPr lang="en-AU" sz="1400" kern="1200" dirty="0"/>
        </a:p>
      </dsp:txBody>
      <dsp:txXfrm rot="5400000">
        <a:off x="6151779" y="850761"/>
        <a:ext cx="3944497" cy="25522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CD563-9BF6-455A-BA04-7AEA8B8DDE3D}">
      <dsp:nvSpPr>
        <dsp:cNvPr id="0" name=""/>
        <dsp:cNvSpPr/>
      </dsp:nvSpPr>
      <dsp:spPr>
        <a:xfrm>
          <a:off x="3195" y="119956"/>
          <a:ext cx="3115940" cy="80737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“I do not want an account-based pension”</a:t>
          </a:r>
          <a:endParaRPr lang="en-AU" sz="1800" b="1" kern="1200" dirty="0"/>
        </a:p>
      </dsp:txBody>
      <dsp:txXfrm>
        <a:off x="3195" y="119956"/>
        <a:ext cx="3115940" cy="807376"/>
      </dsp:txXfrm>
    </dsp:sp>
    <dsp:sp modelId="{673D1188-3A44-47C5-8C52-6C48B9C9E35B}">
      <dsp:nvSpPr>
        <dsp:cNvPr id="0" name=""/>
        <dsp:cNvSpPr/>
      </dsp:nvSpPr>
      <dsp:spPr>
        <a:xfrm>
          <a:off x="3195" y="927333"/>
          <a:ext cx="3115940" cy="27175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With an account-based pension, you can commute part or all of your pension to:</a:t>
          </a:r>
          <a:endParaRPr lang="en-AU" sz="1500" kern="1200" dirty="0"/>
        </a:p>
        <a:p>
          <a:pPr marL="228600" lvl="2" indent="-114300" algn="l" defTabSz="666750">
            <a:lnSpc>
              <a:spcPct val="90000"/>
            </a:lnSpc>
            <a:spcBef>
              <a:spcPct val="0"/>
            </a:spcBef>
            <a:spcAft>
              <a:spcPct val="15000"/>
            </a:spcAft>
            <a:buFont typeface="Courier New" panose="02070309020205020404" pitchFamily="49" charset="0"/>
            <a:buChar char="o"/>
          </a:pPr>
          <a:r>
            <a:rPr lang="en-US" sz="1500" kern="1200" dirty="0"/>
            <a:t>Commute to an accumulation phase product</a:t>
          </a:r>
          <a:endParaRPr lang="en-AU" sz="1500" kern="1200" dirty="0"/>
        </a:p>
        <a:p>
          <a:pPr marL="228600" lvl="2" indent="-114300" algn="l" defTabSz="666750">
            <a:lnSpc>
              <a:spcPct val="90000"/>
            </a:lnSpc>
            <a:spcBef>
              <a:spcPct val="0"/>
            </a:spcBef>
            <a:spcAft>
              <a:spcPct val="15000"/>
            </a:spcAft>
            <a:buFont typeface="Courier New" panose="02070309020205020404" pitchFamily="49" charset="0"/>
            <a:buChar char="o"/>
          </a:pPr>
          <a:r>
            <a:rPr lang="en-US" sz="1500" kern="1200" dirty="0"/>
            <a:t>Purchase a lifetime pension product</a:t>
          </a:r>
          <a:endParaRPr lang="en-AU" sz="1500" kern="1200" dirty="0"/>
        </a:p>
        <a:p>
          <a:pPr marL="228600" lvl="2" indent="-114300" algn="l" defTabSz="666750">
            <a:lnSpc>
              <a:spcPct val="90000"/>
            </a:lnSpc>
            <a:spcBef>
              <a:spcPct val="0"/>
            </a:spcBef>
            <a:spcAft>
              <a:spcPct val="15000"/>
            </a:spcAft>
            <a:buFont typeface="Courier New" panose="02070309020205020404" pitchFamily="49" charset="0"/>
            <a:buChar char="o"/>
          </a:pPr>
          <a:r>
            <a:rPr lang="en-US" sz="1500" kern="1200" dirty="0"/>
            <a:t>Lump sum withdrawal as cash</a:t>
          </a:r>
          <a:endParaRPr lang="en-AU" sz="1500" kern="1200" dirty="0"/>
        </a:p>
        <a:p>
          <a:pPr marL="228600" lvl="2" indent="-114300" algn="l" defTabSz="666750">
            <a:lnSpc>
              <a:spcPct val="90000"/>
            </a:lnSpc>
            <a:spcBef>
              <a:spcPct val="0"/>
            </a:spcBef>
            <a:spcAft>
              <a:spcPct val="15000"/>
            </a:spcAft>
            <a:buFont typeface="Courier New" panose="02070309020205020404" pitchFamily="49" charset="0"/>
            <a:buChar char="o"/>
          </a:pPr>
          <a:r>
            <a:rPr lang="en-US" sz="1500" kern="1200" dirty="0"/>
            <a:t>Complete rollback: Commute back into accumulation phase and re-contribute any pension payments</a:t>
          </a:r>
          <a:endParaRPr lang="en-AU" sz="1500" kern="1200" dirty="0"/>
        </a:p>
      </dsp:txBody>
      <dsp:txXfrm>
        <a:off x="3195" y="927333"/>
        <a:ext cx="3115940" cy="2717550"/>
      </dsp:txXfrm>
    </dsp:sp>
    <dsp:sp modelId="{DC33E552-67D6-4F68-8F10-BF8921077B69}">
      <dsp:nvSpPr>
        <dsp:cNvPr id="0" name=""/>
        <dsp:cNvSpPr/>
      </dsp:nvSpPr>
      <dsp:spPr>
        <a:xfrm>
          <a:off x="3555367" y="119956"/>
          <a:ext cx="3115940" cy="80737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“I never stopped working /</a:t>
          </a:r>
          <a:br>
            <a:rPr lang="en-US" sz="1800" b="1" kern="1200" dirty="0"/>
          </a:br>
          <a:r>
            <a:rPr lang="en-US" sz="1800" b="1" kern="1200" dirty="0"/>
            <a:t>I would like to resume work”</a:t>
          </a:r>
          <a:endParaRPr lang="en-AU" sz="1800" b="1" kern="1200" dirty="0"/>
        </a:p>
      </dsp:txBody>
      <dsp:txXfrm>
        <a:off x="3555367" y="119956"/>
        <a:ext cx="3115940" cy="807376"/>
      </dsp:txXfrm>
    </dsp:sp>
    <dsp:sp modelId="{B99A1858-D6FF-4282-BE44-870F0AC945C3}">
      <dsp:nvSpPr>
        <dsp:cNvPr id="0" name=""/>
        <dsp:cNvSpPr/>
      </dsp:nvSpPr>
      <dsp:spPr>
        <a:xfrm>
          <a:off x="3555367" y="927333"/>
          <a:ext cx="3115940" cy="27175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If the member receives an employer contribution, a new accumulation account being automatically set up for them within the same fund</a:t>
          </a:r>
          <a:endParaRPr lang="en-AU" sz="1500" kern="1200" dirty="0"/>
        </a:p>
        <a:p>
          <a:pPr marL="114300" lvl="1" indent="-114300" algn="l" defTabSz="666750">
            <a:lnSpc>
              <a:spcPct val="90000"/>
            </a:lnSpc>
            <a:spcBef>
              <a:spcPct val="0"/>
            </a:spcBef>
            <a:spcAft>
              <a:spcPct val="15000"/>
            </a:spcAft>
            <a:buChar char="•"/>
          </a:pPr>
          <a:r>
            <a:rPr lang="en-US" sz="1500" kern="1200" dirty="0"/>
            <a:t>The combined balance would be used to reboot the pension account via the recontribution mechanism once a year to </a:t>
          </a:r>
          <a:r>
            <a:rPr lang="en-US" sz="1500" kern="1200" dirty="0" err="1"/>
            <a:t>maximise</a:t>
          </a:r>
          <a:r>
            <a:rPr lang="en-US" sz="1500" kern="1200" dirty="0"/>
            <a:t> their investment potential</a:t>
          </a:r>
          <a:endParaRPr lang="en-AU" sz="1500" kern="1200" dirty="0"/>
        </a:p>
      </dsp:txBody>
      <dsp:txXfrm>
        <a:off x="3555367" y="927333"/>
        <a:ext cx="3115940" cy="2717550"/>
      </dsp:txXfrm>
    </dsp:sp>
    <dsp:sp modelId="{0FFD5A4E-1309-4B58-9C19-35F879FDF08B}">
      <dsp:nvSpPr>
        <dsp:cNvPr id="0" name=""/>
        <dsp:cNvSpPr/>
      </dsp:nvSpPr>
      <dsp:spPr>
        <a:xfrm>
          <a:off x="7107539" y="119956"/>
          <a:ext cx="3115940" cy="80737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dirty="0"/>
            <a:t>“I do not want the additional income from my pension account”</a:t>
          </a:r>
          <a:endParaRPr lang="en-AU" sz="1600" b="1" kern="1200" dirty="0"/>
        </a:p>
      </dsp:txBody>
      <dsp:txXfrm>
        <a:off x="7107539" y="119956"/>
        <a:ext cx="3115940" cy="807376"/>
      </dsp:txXfrm>
    </dsp:sp>
    <dsp:sp modelId="{7E57DE14-905F-4C51-A6F9-04009312AB4F}">
      <dsp:nvSpPr>
        <dsp:cNvPr id="0" name=""/>
        <dsp:cNvSpPr/>
      </dsp:nvSpPr>
      <dsp:spPr>
        <a:xfrm>
          <a:off x="7107539" y="927333"/>
          <a:ext cx="3115940" cy="27175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The member can re-contribute the money back into their super fund at any point</a:t>
          </a:r>
          <a:endParaRPr lang="en-AU" sz="1500" kern="1200" dirty="0"/>
        </a:p>
        <a:p>
          <a:pPr marL="114300" lvl="1" indent="-114300" algn="l" defTabSz="666750">
            <a:lnSpc>
              <a:spcPct val="90000"/>
            </a:lnSpc>
            <a:spcBef>
              <a:spcPct val="0"/>
            </a:spcBef>
            <a:spcAft>
              <a:spcPct val="15000"/>
            </a:spcAft>
            <a:buChar char="•"/>
          </a:pPr>
          <a:r>
            <a:rPr lang="en-US" sz="1500" kern="1200" dirty="0"/>
            <a:t>Alternatively, they can also bank it or invest it outside of superannuation</a:t>
          </a:r>
          <a:endParaRPr lang="en-AU" sz="1500" kern="1200" dirty="0"/>
        </a:p>
      </dsp:txBody>
      <dsp:txXfrm>
        <a:off x="7107539" y="927333"/>
        <a:ext cx="3115940" cy="27175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a celebrated superannuation system in Australia</a:t>
            </a:r>
          </a:p>
          <a:p>
            <a:endParaRPr lang="en-AU" dirty="0"/>
          </a:p>
          <a:p>
            <a:r>
              <a:rPr lang="en-AU" dirty="0"/>
              <a:t>Accumulation is built on compulsion and defaults – a great success</a:t>
            </a:r>
          </a:p>
          <a:p>
            <a:r>
              <a:rPr lang="en-AU" dirty="0"/>
              <a:t>Retirement phase a different story. Retirement is built on action. We know we need to get better, but most of the improvements proposed are around improving retirement products, or product distribution, including through advice and education.</a:t>
            </a:r>
          </a:p>
          <a:p>
            <a:endParaRPr lang="en-AU" dirty="0"/>
          </a:p>
          <a:p>
            <a:r>
              <a:rPr lang="en-AU" dirty="0"/>
              <a:t>But I don’t think that’s enough. Why? Enter Bob.</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3</a:t>
            </a:fld>
            <a:endParaRPr lang="en-US"/>
          </a:p>
        </p:txBody>
      </p:sp>
    </p:spTree>
    <p:extLst>
      <p:ext uri="{BB962C8B-B14F-4D97-AF65-F5344CB8AC3E}">
        <p14:creationId xmlns:p14="http://schemas.microsoft.com/office/powerpoint/2010/main" val="322665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86C5-DF83-0731-5236-A7AF6995A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170C8-FC62-7832-E76F-BFC7B3A16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1A9A29-45B9-DC23-ED92-2B85A77BC477}"/>
              </a:ext>
            </a:extLst>
          </p:cNvPr>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Considerations of unintended consequences </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designing any default system, it is crucial to anticipate and address potential unintended consequences. This proposal may have several unforeseen effects. Below, we outline some of these possible outcomes and propose corresponding mitigation strategies. </a:t>
            </a:r>
          </a:p>
          <a:p>
            <a:r>
              <a:rPr lang="en-US" sz="1200" b="0" i="0" u="none" strike="noStrike" kern="1200" baseline="0" dirty="0">
                <a:solidFill>
                  <a:schemeClr val="tx1"/>
                </a:solidFill>
                <a:latin typeface="+mn-lt"/>
                <a:ea typeface="+mn-ea"/>
                <a:cs typeface="+mn-cs"/>
              </a:rPr>
              <a:t>We also examine how our choice of selecting an account-based pension allows this proposed default mechanism to adhere to the principle of do no harm. </a:t>
            </a:r>
          </a:p>
          <a:p>
            <a:r>
              <a:rPr lang="en-US" sz="1200" b="1" i="0" u="none" strike="noStrike" kern="1200" baseline="0" dirty="0">
                <a:solidFill>
                  <a:schemeClr val="tx1"/>
                </a:solidFill>
                <a:latin typeface="+mn-lt"/>
                <a:ea typeface="+mn-ea"/>
                <a:cs typeface="+mn-cs"/>
              </a:rPr>
              <a:t>What if the member later </a:t>
            </a:r>
            <a:r>
              <a:rPr lang="en-US" sz="1200" b="1" i="0" u="none" strike="noStrike" kern="1200" baseline="0" dirty="0" err="1">
                <a:solidFill>
                  <a:schemeClr val="tx1"/>
                </a:solidFill>
                <a:latin typeface="+mn-lt"/>
                <a:ea typeface="+mn-ea"/>
                <a:cs typeface="+mn-cs"/>
              </a:rPr>
              <a:t>realises</a:t>
            </a:r>
            <a:r>
              <a:rPr lang="en-US" sz="1200" b="1" i="0" u="none" strike="noStrike" kern="1200" baseline="0" dirty="0">
                <a:solidFill>
                  <a:schemeClr val="tx1"/>
                </a:solidFill>
                <a:latin typeface="+mn-lt"/>
                <a:ea typeface="+mn-ea"/>
                <a:cs typeface="+mn-cs"/>
              </a:rPr>
              <a:t> that an account-based pension is not suitable for them?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design of an account-based pension product allows members to commute part or all of their pension, including but not limited to: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Commute to an accumulation phase product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Purchase a lifetime pension product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Lump sum withdrawal as cash </a:t>
            </a:r>
            <a:r>
              <a:rPr lang="en-US" sz="1200" b="1" i="0" u="none" strike="noStrike" kern="1200" baseline="0" dirty="0">
                <a:solidFill>
                  <a:schemeClr val="tx1"/>
                </a:solidFill>
                <a:latin typeface="+mn-lt"/>
                <a:ea typeface="+mn-ea"/>
                <a:cs typeface="+mn-cs"/>
              </a:rPr>
              <a:t>[Expand]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Complete rollback: Commute back into the accumulation phase and re-contribute any pension payments</a:t>
            </a:r>
          </a:p>
          <a:p>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the member later decides that they want to take some of their retirement savings out of super as a lump sum or to purchase a retirement product at a different service provider, it is generally always in their best interest to first transfer to a pension product within their fund, receive their retirement bonus, wait out any claw back period where necessary, then make a redemption. </a:t>
            </a:r>
          </a:p>
          <a:p>
            <a:r>
              <a:rPr lang="en-US" sz="1200" b="0" i="0" u="none" strike="noStrike" kern="1200" baseline="0" dirty="0">
                <a:solidFill>
                  <a:schemeClr val="tx1"/>
                </a:solidFill>
                <a:latin typeface="+mn-lt"/>
                <a:ea typeface="+mn-ea"/>
                <a:cs typeface="+mn-cs"/>
              </a:rPr>
              <a:t>Members who directly make a redemption from their accumulation account miss out on this bonus, which can be very significant especially if they are very long-tenured members. </a:t>
            </a:r>
          </a:p>
          <a:p>
            <a:r>
              <a:rPr lang="en-US" sz="1200" b="1" i="0" u="none" strike="noStrike" kern="1200" baseline="0" dirty="0">
                <a:solidFill>
                  <a:schemeClr val="tx1"/>
                </a:solidFill>
                <a:latin typeface="+mn-lt"/>
                <a:ea typeface="+mn-ea"/>
                <a:cs typeface="+mn-cs"/>
              </a:rPr>
              <a:t>What if the member continues / later resumes work?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the member receives an employer contribution, existing account stapling provisions would mean that they would automatically have a new accumulation account set up for them within the same fund. </a:t>
            </a:r>
          </a:p>
          <a:p>
            <a:r>
              <a:rPr lang="en-US" sz="1200" b="0" i="0" u="none" strike="noStrike" kern="1200" baseline="0" dirty="0">
                <a:solidFill>
                  <a:schemeClr val="tx1"/>
                </a:solidFill>
                <a:latin typeface="+mn-lt"/>
                <a:ea typeface="+mn-ea"/>
                <a:cs typeface="+mn-cs"/>
              </a:rPr>
              <a:t>The combined balance would be used to reboot the pension account via the recontribution mechanism once a year to </a:t>
            </a:r>
            <a:r>
              <a:rPr lang="en-US" sz="1200" b="0" i="0" u="none" strike="noStrike" kern="1200" baseline="0" dirty="0" err="1">
                <a:solidFill>
                  <a:schemeClr val="tx1"/>
                </a:solidFill>
                <a:latin typeface="+mn-lt"/>
                <a:ea typeface="+mn-ea"/>
                <a:cs typeface="+mn-cs"/>
              </a:rPr>
              <a:t>maximise</a:t>
            </a:r>
            <a:r>
              <a:rPr lang="en-US" sz="1200" b="0" i="0" u="none" strike="noStrike" kern="1200" baseline="0" dirty="0">
                <a:solidFill>
                  <a:schemeClr val="tx1"/>
                </a:solidFill>
                <a:latin typeface="+mn-lt"/>
                <a:ea typeface="+mn-ea"/>
                <a:cs typeface="+mn-cs"/>
              </a:rPr>
              <a:t> their investment potential. </a:t>
            </a:r>
          </a:p>
          <a:p>
            <a:r>
              <a:rPr lang="en-US" sz="1200" b="1" i="0" u="none" strike="noStrike" kern="1200" baseline="0" dirty="0">
                <a:solidFill>
                  <a:schemeClr val="tx1"/>
                </a:solidFill>
                <a:latin typeface="+mn-lt"/>
                <a:ea typeface="+mn-ea"/>
                <a:cs typeface="+mn-cs"/>
              </a:rPr>
              <a:t>What if the member does not want the additional income from their pension account?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question would only be applicable if the member has provided their bank details and received the pension payments in their listed bank account. </a:t>
            </a:r>
          </a:p>
          <a:p>
            <a:r>
              <a:rPr lang="en-US" sz="1200" b="0" i="0" u="none" strike="noStrike" kern="1200" baseline="0" dirty="0">
                <a:solidFill>
                  <a:schemeClr val="tx1"/>
                </a:solidFill>
                <a:latin typeface="+mn-lt"/>
                <a:ea typeface="+mn-ea"/>
                <a:cs typeface="+mn-cs"/>
              </a:rPr>
              <a:t>The member has the choice to re-contribute the money back into their super fund at any point, provided they do not breach their contribution caps. This is default set by our recontribution mechanism. </a:t>
            </a:r>
          </a:p>
          <a:p>
            <a:r>
              <a:rPr lang="en-US" sz="1200" b="0" i="0" u="none" strike="noStrike" kern="1200" baseline="0" dirty="0">
                <a:solidFill>
                  <a:schemeClr val="tx1"/>
                </a:solidFill>
                <a:latin typeface="+mn-lt"/>
                <a:ea typeface="+mn-ea"/>
                <a:cs typeface="+mn-cs"/>
              </a:rPr>
              <a:t>Alternatively, if they can also leave it in their bank account to collect interest or invest it outside of superannuation. </a:t>
            </a:r>
            <a:endParaRPr lang="en-AU" sz="1800" dirty="0"/>
          </a:p>
        </p:txBody>
      </p:sp>
      <p:sp>
        <p:nvSpPr>
          <p:cNvPr id="4" name="Slide Number Placeholder 3">
            <a:extLst>
              <a:ext uri="{FF2B5EF4-FFF2-40B4-BE49-F238E27FC236}">
                <a16:creationId xmlns:a16="http://schemas.microsoft.com/office/drawing/2014/main" id="{7213AB48-2255-3C26-59A5-719EF4281A2C}"/>
              </a:ext>
            </a:extLst>
          </p:cNvPr>
          <p:cNvSpPr>
            <a:spLocks noGrp="1"/>
          </p:cNvSpPr>
          <p:nvPr>
            <p:ph type="sldNum" sz="quarter" idx="5"/>
          </p:nvPr>
        </p:nvSpPr>
        <p:spPr/>
        <p:txBody>
          <a:bodyPr/>
          <a:lstStyle/>
          <a:p>
            <a:fld id="{1BEA80CD-AE39-0C4B-A880-515F813E088A}" type="slidenum">
              <a:rPr lang="en-US" smtClean="0"/>
              <a:t>12</a:t>
            </a:fld>
            <a:endParaRPr lang="en-US"/>
          </a:p>
        </p:txBody>
      </p:sp>
    </p:spTree>
    <p:extLst>
      <p:ext uri="{BB962C8B-B14F-4D97-AF65-F5344CB8AC3E}">
        <p14:creationId xmlns:p14="http://schemas.microsoft.com/office/powerpoint/2010/main" val="12437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spcAft>
                <a:spcPts val="600"/>
              </a:spcAft>
              <a:buFont typeface="Arial" panose="020B0604020202020204" pitchFamily="34" charset="0"/>
              <a:buChar char="•"/>
            </a:pPr>
            <a:endParaRPr lang="en-US" sz="1600" dirty="0"/>
          </a:p>
          <a:p>
            <a:pPr marL="285750" lvl="1" indent="-285750">
              <a:spcAft>
                <a:spcPts val="600"/>
              </a:spcAft>
              <a:buFont typeface="Arial" panose="020B0604020202020204" pitchFamily="34" charset="0"/>
              <a:buChar char="•"/>
            </a:pPr>
            <a:r>
              <a:rPr lang="en-US" sz="1600" b="1" dirty="0"/>
              <a:t>Understated numbers.</a:t>
            </a:r>
            <a:r>
              <a:rPr lang="en-US" sz="1600" dirty="0"/>
              <a:t> The above figures only account for APRA-regulated funds. Total impact on Australian population would be even higher.</a:t>
            </a:r>
          </a:p>
          <a:p>
            <a:pPr marL="285750" lvl="1" indent="-285750">
              <a:spcAft>
                <a:spcPts val="600"/>
              </a:spcAft>
              <a:buFont typeface="Arial" panose="020B0604020202020204" pitchFamily="34" charset="0"/>
              <a:buChar char="•"/>
            </a:pPr>
            <a:r>
              <a:rPr lang="en-US" sz="1600" b="1" dirty="0"/>
              <a:t>Growing numbers.</a:t>
            </a:r>
            <a:r>
              <a:rPr lang="en-US" sz="1600" dirty="0"/>
              <a:t> Over the last four years, the number of qualifying members had increased 43%, whereas the total amount of affected FUM increased by 55%. We expect the figures to continue to increase as the baby boomer generation reaches retirement age.</a:t>
            </a:r>
          </a:p>
          <a:p>
            <a:pPr marL="285750" lvl="1" indent="-285750">
              <a:spcAft>
                <a:spcPts val="600"/>
              </a:spcAft>
              <a:buFont typeface="Arial" panose="020B0604020202020204" pitchFamily="34" charset="0"/>
              <a:buChar char="•"/>
            </a:pPr>
            <a:r>
              <a:rPr lang="en-US" sz="1600" b="1" dirty="0"/>
              <a:t>Continued disengagement.</a:t>
            </a:r>
            <a:r>
              <a:rPr lang="en-US" sz="1600" dirty="0"/>
              <a:t> In our analysis, over 90% of members who appeared on the list in one year appeared again in the following year, highlighting the prevalence of extended inaction and the need for such a default mechanism</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13</a:t>
            </a:fld>
            <a:endParaRPr lang="en-US"/>
          </a:p>
        </p:txBody>
      </p:sp>
    </p:spTree>
    <p:extLst>
      <p:ext uri="{BB962C8B-B14F-4D97-AF65-F5344CB8AC3E}">
        <p14:creationId xmlns:p14="http://schemas.microsoft.com/office/powerpoint/2010/main" val="153531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Disclaimer </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following section highlights some of the legal issues that require attention. </a:t>
            </a:r>
          </a:p>
          <a:p>
            <a:r>
              <a:rPr lang="en-US" sz="1200" b="0" i="0" u="none" strike="noStrike" kern="1200" baseline="0" dirty="0">
                <a:solidFill>
                  <a:schemeClr val="tx1"/>
                </a:solidFill>
                <a:latin typeface="+mn-lt"/>
                <a:ea typeface="+mn-ea"/>
                <a:cs typeface="+mn-cs"/>
              </a:rPr>
              <a:t>We have not consulted with legal professionals to create an exhaustive list of all potential risk and compliance issues that may arise from our proposed mechanism. </a:t>
            </a:r>
          </a:p>
          <a:p>
            <a:r>
              <a:rPr lang="en-US" sz="1200" b="0" i="0" u="none" strike="noStrike" kern="1200" baseline="0" dirty="0">
                <a:solidFill>
                  <a:schemeClr val="tx1"/>
                </a:solidFill>
                <a:latin typeface="+mn-lt"/>
                <a:ea typeface="+mn-ea"/>
                <a:cs typeface="+mn-cs"/>
              </a:rPr>
              <a:t>We welcome input from the profession to create a more complete list and subsequent action plan. </a:t>
            </a:r>
          </a:p>
          <a:p>
            <a:r>
              <a:rPr lang="en-AU" sz="1200" b="1" i="0" u="none" strike="noStrike" kern="1200" baseline="0" dirty="0">
                <a:solidFill>
                  <a:schemeClr val="tx1"/>
                </a:solidFill>
                <a:latin typeface="+mn-lt"/>
                <a:ea typeface="+mn-ea"/>
                <a:cs typeface="+mn-cs"/>
              </a:rPr>
              <a:t>The recontribution mechanism </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unclear if it is legally possible to open an account-based pension without a listed bank account for processing payments. We have observed pension accounts with no listed bank accounts within administration systems17, but they may represent administrative errors rather than an intended feature. </a:t>
            </a:r>
          </a:p>
          <a:p>
            <a:r>
              <a:rPr lang="en-US" sz="1200" b="0" i="0" u="none" strike="noStrike" kern="1200" baseline="0" dirty="0">
                <a:solidFill>
                  <a:schemeClr val="tx1"/>
                </a:solidFill>
                <a:latin typeface="+mn-lt"/>
                <a:ea typeface="+mn-ea"/>
                <a:cs typeface="+mn-cs"/>
              </a:rPr>
              <a:t>It is also unclear if it is legally possible to make pension payments in the form of non-concessional contributions into an accumulation account. The common steps members currently undertake to manually recontribute money into super are: </a:t>
            </a:r>
          </a:p>
          <a:p>
            <a:r>
              <a:rPr lang="en-US" sz="1200" b="0" i="0" u="none" strike="noStrike" kern="1200" baseline="0" dirty="0">
                <a:solidFill>
                  <a:schemeClr val="tx1"/>
                </a:solidFill>
                <a:latin typeface="+mn-lt"/>
                <a:ea typeface="+mn-ea"/>
                <a:cs typeface="+mn-cs"/>
              </a:rPr>
              <a:t>1. Regular pension payments are paid to the listed bank account of the member’s pension account </a:t>
            </a:r>
          </a:p>
          <a:p>
            <a:r>
              <a:rPr lang="en-US" sz="1200" b="0" i="0" u="none" strike="noStrike" kern="1200" baseline="0" dirty="0">
                <a:solidFill>
                  <a:schemeClr val="tx1"/>
                </a:solidFill>
                <a:latin typeface="+mn-lt"/>
                <a:ea typeface="+mn-ea"/>
                <a:cs typeface="+mn-cs"/>
              </a:rPr>
              <a:t>2. An amount equal to the regular pension payments are paid to the member’s accumulation account as a non-concessional after-tax contribution </a:t>
            </a:r>
          </a:p>
          <a:p>
            <a:r>
              <a:rPr lang="en-US" sz="1200" b="0" i="0" u="none" strike="noStrike" kern="1200" baseline="0" dirty="0">
                <a:solidFill>
                  <a:schemeClr val="tx1"/>
                </a:solidFill>
                <a:latin typeface="+mn-lt"/>
                <a:ea typeface="+mn-ea"/>
                <a:cs typeface="+mn-cs"/>
              </a:rPr>
              <a:t>3. Reboot the pension account with the combined balance of the accumulation account and the existing pension account </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proposal combines steps 1 and 2, which removes the requirement for the member to act from the process. Funds, with their risk-averse nature, are likely to require explicit guidance from the regulator to invest in the administrative upgrades needed to support this new recontribution process. </a:t>
            </a:r>
          </a:p>
          <a:p>
            <a:r>
              <a:rPr lang="en-US" sz="1200" b="1" i="0" u="none" strike="noStrike" kern="1200" baseline="0" dirty="0">
                <a:solidFill>
                  <a:schemeClr val="tx1"/>
                </a:solidFill>
                <a:latin typeface="+mn-lt"/>
                <a:ea typeface="+mn-ea"/>
                <a:cs typeface="+mn-cs"/>
              </a:rPr>
              <a:t>Design and Distribution Obligations (DDO)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are currently TTR products that automatically become pension products on the member reaching age 65 as defined in the PDS. Can the same mechanism be embedded in the PDS’s of accumulation products? </a:t>
            </a:r>
          </a:p>
          <a:p>
            <a:r>
              <a:rPr lang="en-US" sz="1200" b="0" i="0" u="none" strike="noStrike" kern="1200" baseline="0" dirty="0">
                <a:solidFill>
                  <a:schemeClr val="tx1"/>
                </a:solidFill>
                <a:latin typeface="+mn-lt"/>
                <a:ea typeface="+mn-ea"/>
                <a:cs typeface="+mn-cs"/>
              </a:rPr>
              <a:t>Unfortunately, no. </a:t>
            </a:r>
            <a:r>
              <a:rPr lang="en-US" sz="1200" b="0" i="0" u="none" strike="noStrike" kern="1200" baseline="0" dirty="0" err="1">
                <a:solidFill>
                  <a:schemeClr val="tx1"/>
                </a:solidFill>
                <a:latin typeface="+mn-lt"/>
                <a:ea typeface="+mn-ea"/>
                <a:cs typeface="+mn-cs"/>
              </a:rPr>
              <a:t>MySuper</a:t>
            </a:r>
            <a:r>
              <a:rPr lang="en-US" sz="1200" b="0" i="0" u="none" strike="noStrike" kern="1200" baseline="0" dirty="0">
                <a:solidFill>
                  <a:schemeClr val="tx1"/>
                </a:solidFill>
                <a:latin typeface="+mn-lt"/>
                <a:ea typeface="+mn-ea"/>
                <a:cs typeface="+mn-cs"/>
              </a:rPr>
              <a:t> products are DDO exempt. There are no pension products which are DDO-exempt. We are currently unable to default members from a DDO-exempt product into a product that requires DDO checks. </a:t>
            </a:r>
          </a:p>
          <a:p>
            <a:r>
              <a:rPr lang="en-US" sz="1200" b="0" i="0" u="none" strike="noStrike" kern="1200" baseline="0" dirty="0">
                <a:solidFill>
                  <a:schemeClr val="tx1"/>
                </a:solidFill>
                <a:latin typeface="+mn-lt"/>
                <a:ea typeface="+mn-ea"/>
                <a:cs typeface="+mn-cs"/>
              </a:rPr>
              <a:t>We would require the account-based pension product to receive an exemption for the DDO regime similarly to how </a:t>
            </a:r>
            <a:r>
              <a:rPr lang="en-US" sz="1200" b="0" i="0" u="none" strike="noStrike" kern="1200" baseline="0" dirty="0" err="1">
                <a:solidFill>
                  <a:schemeClr val="tx1"/>
                </a:solidFill>
                <a:latin typeface="+mn-lt"/>
                <a:ea typeface="+mn-ea"/>
                <a:cs typeface="+mn-cs"/>
              </a:rPr>
              <a:t>MySuper</a:t>
            </a:r>
            <a:r>
              <a:rPr lang="en-US" sz="1200" b="0" i="0" u="none" strike="noStrike" kern="1200" baseline="0" dirty="0">
                <a:solidFill>
                  <a:schemeClr val="tx1"/>
                </a:solidFill>
                <a:latin typeface="+mn-lt"/>
                <a:ea typeface="+mn-ea"/>
                <a:cs typeface="+mn-cs"/>
              </a:rPr>
              <a:t> currently receives it. </a:t>
            </a:r>
          </a:p>
          <a:p>
            <a:r>
              <a:rPr lang="en-US" sz="1200" b="0" i="0" u="none" strike="noStrike" kern="1200" baseline="0" dirty="0">
                <a:solidFill>
                  <a:schemeClr val="tx1"/>
                </a:solidFill>
                <a:latin typeface="+mn-lt"/>
                <a:ea typeface="+mn-ea"/>
                <a:cs typeface="+mn-cs"/>
              </a:rPr>
              <a:t>This could be called </a:t>
            </a:r>
            <a:r>
              <a:rPr lang="en-US" sz="1200" b="0" i="0" u="none" strike="noStrike" kern="1200" baseline="0" dirty="0" err="1">
                <a:solidFill>
                  <a:schemeClr val="tx1"/>
                </a:solidFill>
                <a:latin typeface="+mn-lt"/>
                <a:ea typeface="+mn-ea"/>
                <a:cs typeface="+mn-cs"/>
              </a:rPr>
              <a:t>MyPension</a:t>
            </a:r>
            <a:r>
              <a:rPr lang="en-US" sz="1200" b="0" i="0" u="none" strike="noStrike" kern="1200" baseline="0" dirty="0">
                <a:solidFill>
                  <a:schemeClr val="tx1"/>
                </a:solidFill>
                <a:latin typeface="+mn-lt"/>
                <a:ea typeface="+mn-ea"/>
                <a:cs typeface="+mn-cs"/>
              </a:rPr>
              <a:t> – the other half of the default super system intended by Jeremy Cooper in the Super System Review of 2010. </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14</a:t>
            </a:fld>
            <a:endParaRPr lang="en-US"/>
          </a:p>
        </p:txBody>
      </p:sp>
    </p:spTree>
    <p:extLst>
      <p:ext uri="{BB962C8B-B14F-4D97-AF65-F5344CB8AC3E}">
        <p14:creationId xmlns:p14="http://schemas.microsoft.com/office/powerpoint/2010/main" val="6196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do something to help the Bobs out there</a:t>
            </a:r>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15</a:t>
            </a:fld>
            <a:endParaRPr lang="en-US"/>
          </a:p>
        </p:txBody>
      </p:sp>
    </p:spTree>
    <p:extLst>
      <p:ext uri="{BB962C8B-B14F-4D97-AF65-F5344CB8AC3E}">
        <p14:creationId xmlns:p14="http://schemas.microsoft.com/office/powerpoint/2010/main" val="3126289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CD5F4-EA88-3C80-9A2B-11B2D86FB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0C43B-83B3-2860-D3C4-E42F5ECDF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114F4-6DF3-FABC-EBCA-64C9DE1E06F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1633779-8F9E-AE09-9589-AA813BCDEBA5}"/>
              </a:ext>
            </a:extLst>
          </p:cNvPr>
          <p:cNvSpPr>
            <a:spLocks noGrp="1"/>
          </p:cNvSpPr>
          <p:nvPr>
            <p:ph type="sldNum" sz="quarter" idx="5"/>
          </p:nvPr>
        </p:nvSpPr>
        <p:spPr/>
        <p:txBody>
          <a:bodyPr/>
          <a:lstStyle/>
          <a:p>
            <a:fld id="{1BEA80CD-AE39-0C4B-A880-515F813E088A}" type="slidenum">
              <a:rPr lang="en-US" smtClean="0"/>
              <a:t>21</a:t>
            </a:fld>
            <a:endParaRPr lang="en-US"/>
          </a:p>
        </p:txBody>
      </p:sp>
    </p:spTree>
    <p:extLst>
      <p:ext uri="{BB962C8B-B14F-4D97-AF65-F5344CB8AC3E}">
        <p14:creationId xmlns:p14="http://schemas.microsoft.com/office/powerpoint/2010/main" val="1829613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designing any default system, it is crucial to anticipate and address potential unintended consequences. This proposal may have several unforeseen effects. Below, we outline some of these possible outcomes and propose corresponding mitigation strategies.</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22</a:t>
            </a:fld>
            <a:endParaRPr lang="en-US"/>
          </a:p>
        </p:txBody>
      </p:sp>
    </p:spTree>
    <p:extLst>
      <p:ext uri="{BB962C8B-B14F-4D97-AF65-F5344CB8AC3E}">
        <p14:creationId xmlns:p14="http://schemas.microsoft.com/office/powerpoint/2010/main" val="137184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effectLst/>
                <a:latin typeface="Arial" panose="020B0604020202020204" pitchFamily="34" charset="0"/>
                <a:ea typeface="Aptos" panose="020B0004020202020204" pitchFamily="34" charset="0"/>
              </a:rPr>
              <a:t>The Retirement Income Covenant which took effect from 1 July 2022 requires RSE licensees to formulate a retirement income strategy setting out how it will support its members approaching retirement and in retirement, supported by the monitoring of success metrics.</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23</a:t>
            </a:fld>
            <a:endParaRPr lang="en-US"/>
          </a:p>
        </p:txBody>
      </p:sp>
    </p:spTree>
    <p:extLst>
      <p:ext uri="{BB962C8B-B14F-4D97-AF65-F5344CB8AC3E}">
        <p14:creationId xmlns:p14="http://schemas.microsoft.com/office/powerpoint/2010/main" val="52275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1BE1-546C-CA54-0D79-35048B36A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5717E-20DA-B6DA-5AC8-0C5A08761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1C64E-D2E4-75CB-6BF7-E5695FB5CC66}"/>
              </a:ext>
            </a:extLst>
          </p:cNvPr>
          <p:cNvSpPr>
            <a:spLocks noGrp="1"/>
          </p:cNvSpPr>
          <p:nvPr>
            <p:ph type="body" idx="1"/>
          </p:nvPr>
        </p:nvSpPr>
        <p:spPr/>
        <p:txBody>
          <a:bodyPr/>
          <a:lstStyle/>
          <a:p>
            <a:pPr lvl="0" algn="l"/>
            <a:r>
              <a:rPr lang="en-US" dirty="0"/>
              <a:t>Bob has never had to care about super while he was working</a:t>
            </a:r>
          </a:p>
          <a:p>
            <a:pPr lvl="0" algn="l"/>
            <a:r>
              <a:rPr lang="en-US" dirty="0"/>
              <a:t>The underlying issue is that retirement planning remains too complicated and debilitating.</a:t>
            </a:r>
          </a:p>
          <a:p>
            <a:pPr lvl="0" algn="l"/>
            <a:endParaRPr lang="en-US" dirty="0"/>
          </a:p>
          <a:p>
            <a:pPr lvl="0" algn="l"/>
            <a:r>
              <a:rPr lang="en-US" dirty="0"/>
              <a:t>Bob is not unique. There are a lot of Bob’s out there.</a:t>
            </a:r>
          </a:p>
          <a:p>
            <a:pPr algn="l"/>
            <a:endParaRPr lang="en-AU" dirty="0"/>
          </a:p>
        </p:txBody>
      </p:sp>
      <p:sp>
        <p:nvSpPr>
          <p:cNvPr id="4" name="Slide Number Placeholder 3">
            <a:extLst>
              <a:ext uri="{FF2B5EF4-FFF2-40B4-BE49-F238E27FC236}">
                <a16:creationId xmlns:a16="http://schemas.microsoft.com/office/drawing/2014/main" id="{48A152B7-B013-091D-05F8-7196D5397093}"/>
              </a:ext>
            </a:extLst>
          </p:cNvPr>
          <p:cNvSpPr>
            <a:spLocks noGrp="1"/>
          </p:cNvSpPr>
          <p:nvPr>
            <p:ph type="sldNum" sz="quarter" idx="5"/>
          </p:nvPr>
        </p:nvSpPr>
        <p:spPr/>
        <p:txBody>
          <a:bodyPr/>
          <a:lstStyle/>
          <a:p>
            <a:fld id="{1BEA80CD-AE39-0C4B-A880-515F813E088A}" type="slidenum">
              <a:rPr lang="en-US" smtClean="0"/>
              <a:t>4</a:t>
            </a:fld>
            <a:endParaRPr lang="en-US"/>
          </a:p>
        </p:txBody>
      </p:sp>
    </p:spTree>
    <p:extLst>
      <p:ext uri="{BB962C8B-B14F-4D97-AF65-F5344CB8AC3E}">
        <p14:creationId xmlns:p14="http://schemas.microsoft.com/office/powerpoint/2010/main" val="127723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3"/>
                </a:solidFill>
              </a:rPr>
              <a:t>Challenger estimated 1.3 million superannuation accounts with $225 billion for members aged 65 years or more have not been moved to the pension phase.</a:t>
            </a:r>
            <a:endParaRPr lang="en-AU" sz="1200" dirty="0">
              <a:solidFill>
                <a:schemeClr val="accent3"/>
              </a:solidFill>
            </a:endParaRPr>
          </a:p>
          <a:p>
            <a:endParaRPr lang="en-AU" b="1" dirty="0"/>
          </a:p>
          <a:p>
            <a:r>
              <a:rPr lang="en-AU" b="0" dirty="0"/>
              <a:t>Tax is only one issue</a:t>
            </a:r>
          </a:p>
        </p:txBody>
      </p:sp>
      <p:sp>
        <p:nvSpPr>
          <p:cNvPr id="4" name="Slide Number Placeholder 3"/>
          <p:cNvSpPr>
            <a:spLocks noGrp="1"/>
          </p:cNvSpPr>
          <p:nvPr>
            <p:ph type="sldNum" sz="quarter" idx="5"/>
          </p:nvPr>
        </p:nvSpPr>
        <p:spPr/>
        <p:txBody>
          <a:bodyPr/>
          <a:lstStyle/>
          <a:p>
            <a:fld id="{1BEA80CD-AE39-0C4B-A880-515F813E088A}" type="slidenum">
              <a:rPr lang="en-US" smtClean="0"/>
              <a:t>5</a:t>
            </a:fld>
            <a:endParaRPr lang="en-US"/>
          </a:p>
        </p:txBody>
      </p:sp>
    </p:spTree>
    <p:extLst>
      <p:ext uri="{BB962C8B-B14F-4D97-AF65-F5344CB8AC3E}">
        <p14:creationId xmlns:p14="http://schemas.microsoft.com/office/powerpoint/2010/main" val="427715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u="none" strike="noStrike" kern="1200" baseline="0" dirty="0">
                <a:solidFill>
                  <a:schemeClr val="tx1"/>
                </a:solidFill>
                <a:latin typeface="+mn-lt"/>
                <a:ea typeface="+mn-ea"/>
                <a:cs typeface="+mn-cs"/>
              </a:rPr>
              <a:t>The retirement bonus is money set aside to pay for expected capital gains tax that is released to the member when they move their money from accumulation phase to the tax-free retirement phase via the transfer balance cap. </a:t>
            </a:r>
          </a:p>
          <a:p>
            <a:pPr lvl="0"/>
            <a:endParaRPr lang="en-US" dirty="0"/>
          </a:p>
          <a:p>
            <a:pPr lvl="0"/>
            <a:r>
              <a:rPr lang="en-US" sz="1200" b="0" i="0" u="none" strike="noStrike" kern="1200" baseline="0" dirty="0">
                <a:solidFill>
                  <a:schemeClr val="tx1"/>
                </a:solidFill>
                <a:latin typeface="+mn-lt"/>
                <a:ea typeface="+mn-ea"/>
                <a:cs typeface="+mn-cs"/>
              </a:rPr>
              <a:t>Members derive utility from income. </a:t>
            </a:r>
          </a:p>
          <a:p>
            <a:pPr lvl="0"/>
            <a:r>
              <a:rPr lang="en-US" sz="1200" b="0" i="0" u="none" strike="noStrike" kern="1200" baseline="0" dirty="0">
                <a:solidFill>
                  <a:schemeClr val="tx1"/>
                </a:solidFill>
                <a:latin typeface="+mn-lt"/>
                <a:ea typeface="+mn-ea"/>
                <a:cs typeface="+mn-cs"/>
              </a:rPr>
              <a:t>Assuming an average minimum drawdown rate of 5.2%</a:t>
            </a:r>
            <a:r>
              <a:rPr lang="en-US" sz="800" b="0" i="0" u="none" strike="noStrike" kern="1200" baseline="0" dirty="0">
                <a:solidFill>
                  <a:schemeClr val="tx1"/>
                </a:solidFill>
                <a:latin typeface="+mn-lt"/>
                <a:ea typeface="+mn-ea"/>
                <a:cs typeface="+mn-cs"/>
              </a:rPr>
              <a:t>15</a:t>
            </a:r>
            <a:r>
              <a:rPr lang="en-US" sz="1200" b="0" i="0" u="none" strike="noStrike" kern="1200" baseline="0" dirty="0">
                <a:solidFill>
                  <a:schemeClr val="tx1"/>
                </a:solidFill>
                <a:latin typeface="+mn-lt"/>
                <a:ea typeface="+mn-ea"/>
                <a:cs typeface="+mn-cs"/>
              </a:rPr>
              <a:t>, it would represent up to $20.7 billion in value released to members, which they could then use to either pay down debt or spend in the wider economy. </a:t>
            </a:r>
          </a:p>
          <a:p>
            <a:pPr lvl="0"/>
            <a:r>
              <a:rPr lang="en-US" sz="1200" b="0" i="0" u="none" strike="noStrike" kern="1200" baseline="0" dirty="0">
                <a:solidFill>
                  <a:schemeClr val="tx1"/>
                </a:solidFill>
                <a:latin typeface="+mn-lt"/>
                <a:ea typeface="+mn-ea"/>
                <a:cs typeface="+mn-cs"/>
              </a:rPr>
              <a:t>This is increasingly important to Australia as we become increasingly dependent on consumption to drive economic growth. </a:t>
            </a:r>
            <a:endParaRPr lang="en-US" dirty="0"/>
          </a:p>
          <a:p>
            <a:pPr lvl="1"/>
            <a:endParaRPr lang="en-US" dirty="0"/>
          </a:p>
          <a:p>
            <a:pPr lvl="0" algn="l">
              <a:spcAft>
                <a:spcPts val="600"/>
              </a:spcAft>
            </a:pPr>
            <a:r>
              <a:rPr lang="en-US" sz="1200" b="1" dirty="0">
                <a:solidFill>
                  <a:srgbClr val="4C4ACD"/>
                </a:solidFill>
              </a:rPr>
              <a:t>Can we create a mechanism to ensure that retired members do not miss out on a benefit for which they are eligible?</a:t>
            </a:r>
          </a:p>
          <a:p>
            <a:pPr lvl="0"/>
            <a:r>
              <a:rPr lang="en-US" dirty="0"/>
              <a:t>Member guidance and member education will continue to play a role, but the sheer volume of affected members calls for escalated action.</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6</a:t>
            </a:fld>
            <a:endParaRPr lang="en-US"/>
          </a:p>
        </p:txBody>
      </p:sp>
    </p:spTree>
    <p:extLst>
      <p:ext uri="{BB962C8B-B14F-4D97-AF65-F5344CB8AC3E}">
        <p14:creationId xmlns:p14="http://schemas.microsoft.com/office/powerpoint/2010/main" val="100373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76F49-2F80-DF22-20D7-C69B3242D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E9421-4ED8-A356-D04F-55FF4A837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CDCFE-7D11-F323-6D6C-0CAD67244BE2}"/>
              </a:ext>
            </a:extLst>
          </p:cNvPr>
          <p:cNvSpPr>
            <a:spLocks noGrp="1"/>
          </p:cNvSpPr>
          <p:nvPr>
            <p:ph type="body" idx="1"/>
          </p:nvPr>
        </p:nvSpPr>
        <p:spPr/>
        <p:txBody>
          <a:bodyPr/>
          <a:lstStyle/>
          <a:p>
            <a:pPr>
              <a:lnSpc>
                <a:spcPct val="115000"/>
              </a:lnSpc>
              <a:spcAft>
                <a:spcPts val="800"/>
              </a:spcAft>
              <a:buNone/>
            </a:pPr>
            <a:r>
              <a:rPr lang="en-AU" sz="1800" b="0" kern="100" dirty="0">
                <a:effectLst/>
                <a:latin typeface="Arial" panose="020B0604020202020204" pitchFamily="34" charset="0"/>
              </a:rPr>
              <a:t>Before I get into the details of what I am proposing, let’s keep in mind some principles that we should adhere to.</a:t>
            </a:r>
          </a:p>
          <a:p>
            <a:pPr marL="342900" indent="-342900">
              <a:lnSpc>
                <a:spcPct val="115000"/>
              </a:lnSpc>
              <a:spcAft>
                <a:spcPts val="800"/>
              </a:spcAft>
              <a:buAutoNum type="arabicPeriod"/>
            </a:pPr>
            <a:r>
              <a:rPr lang="en-AU" sz="1800" b="0" kern="100" dirty="0">
                <a:effectLst/>
                <a:latin typeface="Arial" panose="020B0604020202020204" pitchFamily="34" charset="0"/>
              </a:rPr>
              <a:t>We can clearly show that members will be better off</a:t>
            </a:r>
          </a:p>
          <a:p>
            <a:pPr marL="342900" indent="-342900">
              <a:lnSpc>
                <a:spcPct val="115000"/>
              </a:lnSpc>
              <a:spcAft>
                <a:spcPts val="800"/>
              </a:spcAft>
              <a:buAutoNum type="arabicPeriod"/>
            </a:pPr>
            <a:r>
              <a:rPr lang="en-AU" sz="1800" b="0" kern="100" dirty="0">
                <a:effectLst/>
                <a:latin typeface="Arial" panose="020B0604020202020204" pitchFamily="34" charset="0"/>
              </a:rPr>
              <a:t>We should be able to show that this statement applies to the vast majority of members</a:t>
            </a:r>
          </a:p>
          <a:p>
            <a:pPr marL="342900" indent="-342900">
              <a:lnSpc>
                <a:spcPct val="115000"/>
              </a:lnSpc>
              <a:spcAft>
                <a:spcPts val="800"/>
              </a:spcAft>
              <a:buAutoNum type="arabicPeriod"/>
            </a:pPr>
            <a:r>
              <a:rPr lang="en-AU" sz="1800" b="0" kern="100" dirty="0">
                <a:effectLst/>
                <a:latin typeface="Arial" panose="020B0604020202020204" pitchFamily="34" charset="0"/>
              </a:rPr>
              <a:t>We have minimised the number of members who would be worse off</a:t>
            </a:r>
          </a:p>
          <a:p>
            <a:pPr marL="342900" indent="-342900">
              <a:lnSpc>
                <a:spcPct val="115000"/>
              </a:lnSpc>
              <a:spcAft>
                <a:spcPts val="800"/>
              </a:spcAft>
              <a:buAutoNum type="arabicPeriod"/>
            </a:pPr>
            <a:r>
              <a:rPr lang="en-AU" sz="1800" b="0" kern="100" dirty="0">
                <a:effectLst/>
                <a:latin typeface="Arial" panose="020B0604020202020204" pitchFamily="34" charset="0"/>
              </a:rPr>
              <a:t>We have considered the needs of members in niche scenarios</a:t>
            </a:r>
          </a:p>
          <a:p>
            <a:pPr>
              <a:lnSpc>
                <a:spcPct val="115000"/>
              </a:lnSpc>
              <a:spcAft>
                <a:spcPts val="800"/>
              </a:spcAft>
              <a:buNone/>
            </a:pPr>
            <a:endParaRPr lang="en-AU" sz="1800" b="1" kern="100" dirty="0">
              <a:effectLst/>
              <a:latin typeface="Arial" panose="020B0604020202020204" pitchFamily="34" charset="0"/>
            </a:endParaRPr>
          </a:p>
          <a:p>
            <a:pPr>
              <a:lnSpc>
                <a:spcPct val="115000"/>
              </a:lnSpc>
              <a:spcAft>
                <a:spcPts val="800"/>
              </a:spcAft>
              <a:buNone/>
            </a:pPr>
            <a:r>
              <a:rPr lang="en-AU" sz="1800" b="1" kern="100" dirty="0">
                <a:effectLst/>
                <a:latin typeface="Arial" panose="020B0604020202020204" pitchFamily="34" charset="0"/>
              </a:rPr>
              <a:t>Learning from past successes</a:t>
            </a:r>
          </a:p>
          <a:p>
            <a:pPr algn="just">
              <a:lnSpc>
                <a:spcPct val="115000"/>
              </a:lnSpc>
              <a:spcAft>
                <a:spcPts val="800"/>
              </a:spcAft>
              <a:buNone/>
            </a:pPr>
            <a:r>
              <a:rPr lang="en-AU" sz="1800" kern="100" dirty="0">
                <a:effectLst/>
                <a:latin typeface="Arial" panose="020B0604020202020204" pitchFamily="34" charset="0"/>
                <a:ea typeface="Aptos" panose="020B0004020202020204" pitchFamily="34" charset="0"/>
              </a:rPr>
              <a:t>Our current experience is comparable to the issue of account balance erosion by insurance premiums on inactive accounts prior to the Protecting Your Super (PYS) legislation coming into effect on 1 July 2019. The core underlying issue was disengagement</a:t>
            </a:r>
            <a:r>
              <a:rPr lang="en-AU" sz="1800" b="1" kern="100" dirty="0">
                <a:effectLst/>
                <a:latin typeface="Arial" panose="020B0604020202020204" pitchFamily="34" charset="0"/>
                <a:ea typeface="Aptos" panose="020B0004020202020204" pitchFamily="34" charset="0"/>
              </a:rPr>
              <a:t>.</a:t>
            </a:r>
            <a:r>
              <a:rPr lang="en-AU" sz="1800" kern="100" dirty="0">
                <a:effectLst/>
                <a:latin typeface="Arial" panose="020B0604020202020204" pitchFamily="34" charset="0"/>
                <a:ea typeface="Aptos" panose="020B0004020202020204" pitchFamily="34" charset="0"/>
              </a:rPr>
              <a:t> For a vast majority of these disengaged members, it would have been in their interest to cancel their insurance, but the onus was on the member to make such a choice - a choice that many do not make - even when nudged to do so.</a:t>
            </a:r>
          </a:p>
          <a:p>
            <a:pPr algn="just">
              <a:lnSpc>
                <a:spcPct val="115000"/>
              </a:lnSpc>
              <a:spcAft>
                <a:spcPts val="800"/>
              </a:spcAft>
              <a:buNone/>
            </a:pPr>
            <a:r>
              <a:rPr lang="en-AU" sz="1800" kern="100" dirty="0">
                <a:effectLst/>
                <a:latin typeface="Arial" panose="020B0604020202020204" pitchFamily="34" charset="0"/>
                <a:ea typeface="Aptos" panose="020B0004020202020204" pitchFamily="34" charset="0"/>
              </a:rPr>
              <a:t>The government addressed this issue by introducing the PYS legislation that soft defaults members into cancelling their insurance coverage if they are inactive for 16 months. The legislation requires superannuation funds to notify affected members with 9, 12, and 15-month notices in the lead-up to cancellation. During this time, they could opt-in to keep their insurance if it better suited their circumstances.</a:t>
            </a:r>
          </a:p>
          <a:p>
            <a:pPr algn="just">
              <a:lnSpc>
                <a:spcPct val="115000"/>
              </a:lnSpc>
              <a:spcAft>
                <a:spcPts val="800"/>
              </a:spcAft>
            </a:pPr>
            <a:r>
              <a:rPr lang="en-AU" sz="1800" kern="100" dirty="0">
                <a:effectLst/>
                <a:latin typeface="Arial" panose="020B0604020202020204" pitchFamily="34" charset="0"/>
                <a:ea typeface="Aptos" panose="020B0004020202020204" pitchFamily="34" charset="0"/>
              </a:rPr>
              <a:t>We should borrow from this successful experience and propose a similar default mechanism for retired members.</a:t>
            </a:r>
          </a:p>
          <a:p>
            <a:endParaRPr lang="en-AU" dirty="0"/>
          </a:p>
        </p:txBody>
      </p:sp>
      <p:sp>
        <p:nvSpPr>
          <p:cNvPr id="4" name="Slide Number Placeholder 3">
            <a:extLst>
              <a:ext uri="{FF2B5EF4-FFF2-40B4-BE49-F238E27FC236}">
                <a16:creationId xmlns:a16="http://schemas.microsoft.com/office/drawing/2014/main" id="{24CEFC91-05B0-EE2F-795E-16E4DA8E9093}"/>
              </a:ext>
            </a:extLst>
          </p:cNvPr>
          <p:cNvSpPr>
            <a:spLocks noGrp="1"/>
          </p:cNvSpPr>
          <p:nvPr>
            <p:ph type="sldNum" sz="quarter" idx="5"/>
          </p:nvPr>
        </p:nvSpPr>
        <p:spPr/>
        <p:txBody>
          <a:bodyPr/>
          <a:lstStyle/>
          <a:p>
            <a:fld id="{1BEA80CD-AE39-0C4B-A880-515F813E088A}" type="slidenum">
              <a:rPr lang="en-US" smtClean="0"/>
              <a:t>7</a:t>
            </a:fld>
            <a:endParaRPr lang="en-US"/>
          </a:p>
        </p:txBody>
      </p:sp>
    </p:spTree>
    <p:extLst>
      <p:ext uri="{BB962C8B-B14F-4D97-AF65-F5344CB8AC3E}">
        <p14:creationId xmlns:p14="http://schemas.microsoft.com/office/powerpoint/2010/main" val="1061669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Account based pension is the one pension product all funds have</a:t>
            </a:r>
          </a:p>
          <a:p>
            <a:endParaRPr lang="en-AU" dirty="0"/>
          </a:p>
          <a:p>
            <a:r>
              <a:rPr lang="en-US" sz="1200" baseline="30000" dirty="0"/>
              <a:t>1</a:t>
            </a:r>
            <a:r>
              <a:rPr lang="en-US" sz="1200" dirty="0"/>
              <a:t>To meet the condition of release “ceasing an employment arrangement on or after 60”</a:t>
            </a:r>
          </a:p>
          <a:p>
            <a:r>
              <a:rPr lang="en-US" sz="1200" baseline="30000" dirty="0"/>
              <a:t>2</a:t>
            </a:r>
            <a:r>
              <a:rPr lang="en-US" sz="1200" dirty="0"/>
              <a:t>To meet the condition of release “is 65 years old or older (even if they haven’t retired”</a:t>
            </a:r>
            <a:endParaRPr lang="en-AU" sz="1200" dirty="0"/>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8</a:t>
            </a:fld>
            <a:endParaRPr lang="en-US"/>
          </a:p>
        </p:txBody>
      </p:sp>
    </p:spTree>
    <p:extLst>
      <p:ext uri="{BB962C8B-B14F-4D97-AF65-F5344CB8AC3E}">
        <p14:creationId xmlns:p14="http://schemas.microsoft.com/office/powerpoint/2010/main" val="208927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Here’s the part where I try to hook you in. This is how many people would be affected by my proposal.</a:t>
            </a:r>
          </a:p>
          <a:p>
            <a:endParaRPr lang="en-US" sz="1200" baseline="30000" dirty="0"/>
          </a:p>
          <a:p>
            <a:r>
              <a:rPr lang="en-US" sz="1200" baseline="30000" dirty="0"/>
              <a:t>1</a:t>
            </a:r>
            <a:r>
              <a:rPr lang="en-US" sz="1200" dirty="0"/>
              <a:t>APRA-regulated funds only. Excludes exempt-Public Sector and SMSF</a:t>
            </a:r>
          </a:p>
          <a:p>
            <a:r>
              <a:rPr lang="en-US" sz="1200" baseline="30000" dirty="0"/>
              <a:t>2</a:t>
            </a:r>
            <a:r>
              <a:rPr lang="en-US" sz="1200" dirty="0"/>
              <a:t>Conservative estimate on minimum account balance requirement and retirement bonus rate</a:t>
            </a:r>
          </a:p>
          <a:p>
            <a:r>
              <a:rPr lang="en-US" sz="1200" baseline="30000" dirty="0"/>
              <a:t>3</a:t>
            </a:r>
            <a:r>
              <a:rPr lang="en-US" sz="1200" dirty="0"/>
              <a:t>Expected return (net of fees and taxes) of 6% in accumulation and 6.5% in pension </a:t>
            </a:r>
            <a:endParaRPr lang="en-AU" sz="1200" dirty="0"/>
          </a:p>
          <a:p>
            <a:r>
              <a:rPr lang="en-US" sz="1200" baseline="30000" dirty="0"/>
              <a:t>4</a:t>
            </a:r>
            <a:r>
              <a:rPr lang="en-US" sz="1200" dirty="0"/>
              <a:t>Based on weighted average minimum drawdown rate, derived from the age distribution of members meeting the listed criteria</a:t>
            </a:r>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9</a:t>
            </a:fld>
            <a:endParaRPr lang="en-US"/>
          </a:p>
        </p:txBody>
      </p:sp>
    </p:spTree>
    <p:extLst>
      <p:ext uri="{BB962C8B-B14F-4D97-AF65-F5344CB8AC3E}">
        <p14:creationId xmlns:p14="http://schemas.microsoft.com/office/powerpoint/2010/main" val="374258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AU" sz="1200" b="1" kern="100" dirty="0">
                <a:effectLst/>
                <a:latin typeface="Arial" panose="020B0604020202020204" pitchFamily="34" charset="0"/>
              </a:rPr>
              <a:t>Learning from past successes</a:t>
            </a:r>
          </a:p>
          <a:p>
            <a:pPr algn="just">
              <a:lnSpc>
                <a:spcPct val="115000"/>
              </a:lnSpc>
              <a:spcAft>
                <a:spcPts val="800"/>
              </a:spcAft>
              <a:buNone/>
            </a:pPr>
            <a:r>
              <a:rPr lang="en-AU" sz="1200" kern="100" dirty="0">
                <a:effectLst/>
                <a:latin typeface="Arial" panose="020B0604020202020204" pitchFamily="34" charset="0"/>
                <a:ea typeface="Aptos" panose="020B0004020202020204" pitchFamily="34" charset="0"/>
              </a:rPr>
              <a:t>Our current experience is comparable to the issue of account balance erosion by insurance premiums on inactive accounts prior to the Protecting Your Super (PYS) legislation coming into effect on 1 July 2019. The core underlying issue was disengagement</a:t>
            </a:r>
            <a:r>
              <a:rPr lang="en-AU" sz="1200" b="1" kern="100" dirty="0">
                <a:effectLst/>
                <a:latin typeface="Arial" panose="020B0604020202020204" pitchFamily="34" charset="0"/>
                <a:ea typeface="Aptos" panose="020B0004020202020204" pitchFamily="34" charset="0"/>
              </a:rPr>
              <a:t>.</a:t>
            </a:r>
            <a:r>
              <a:rPr lang="en-AU" sz="1200" kern="100" dirty="0">
                <a:effectLst/>
                <a:latin typeface="Arial" panose="020B0604020202020204" pitchFamily="34" charset="0"/>
                <a:ea typeface="Aptos" panose="020B0004020202020204" pitchFamily="34" charset="0"/>
              </a:rPr>
              <a:t> For a vast majority of these disengaged members, it would have been in their interest to cancel their insurance, but the onus was on the member to make such a choice - a choice that many do not make - even when nudged to do so.</a:t>
            </a:r>
          </a:p>
          <a:p>
            <a:pPr algn="just">
              <a:lnSpc>
                <a:spcPct val="115000"/>
              </a:lnSpc>
              <a:spcAft>
                <a:spcPts val="800"/>
              </a:spcAft>
              <a:buNone/>
            </a:pPr>
            <a:r>
              <a:rPr lang="en-AU" sz="1200" kern="100" dirty="0">
                <a:effectLst/>
                <a:latin typeface="Arial" panose="020B0604020202020204" pitchFamily="34" charset="0"/>
                <a:ea typeface="Aptos" panose="020B0004020202020204" pitchFamily="34" charset="0"/>
              </a:rPr>
              <a:t>The government addressed this issue by introducing the PYS legislation that soft defaults members into cancelling their insurance coverage if they are inactive for 16 months. The legislation requires superannuation funds to notify affected members with 9, 12, and 15-month notices in the lead-up to cancellation. During this time, they could opt-in to keep their insurance if it better suited their circumstances.</a:t>
            </a:r>
          </a:p>
          <a:p>
            <a:pPr algn="just">
              <a:lnSpc>
                <a:spcPct val="115000"/>
              </a:lnSpc>
              <a:spcAft>
                <a:spcPts val="800"/>
              </a:spcAft>
            </a:pPr>
            <a:r>
              <a:rPr lang="en-AU" sz="1200" kern="100" dirty="0">
                <a:effectLst/>
                <a:latin typeface="Arial" panose="020B0604020202020204" pitchFamily="34" charset="0"/>
                <a:ea typeface="Aptos" panose="020B0004020202020204" pitchFamily="34" charset="0"/>
              </a:rPr>
              <a:t>We should borrow from this successful experience and propose a similar default mechanism for retired members.</a:t>
            </a:r>
          </a:p>
          <a:p>
            <a:endParaRPr lang="en-US" sz="1200" dirty="0"/>
          </a:p>
          <a:p>
            <a:r>
              <a:rPr lang="en-US" sz="1200" dirty="0"/>
              <a:t>, where members’ bank details are requested, and they could opt out of the transfer.</a:t>
            </a:r>
            <a:endParaRPr lang="en-AU" sz="1200" dirty="0"/>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10</a:t>
            </a:fld>
            <a:endParaRPr lang="en-US"/>
          </a:p>
        </p:txBody>
      </p:sp>
    </p:spTree>
    <p:extLst>
      <p:ext uri="{BB962C8B-B14F-4D97-AF65-F5344CB8AC3E}">
        <p14:creationId xmlns:p14="http://schemas.microsoft.com/office/powerpoint/2010/main" val="324208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a:t>How and why?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dirty="0"/>
              <a:t>Why?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This is the approach you would take if you goal was to maximise the financial outcome for the member.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This is what savvy high net worth individuals currently do manually to take advantage of the rules in our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 compare this to other options to prove it in my paper but I will not go through it today.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There are other benefits. Please refer to my paper.</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The only people who would be worse off.</a:t>
            </a:r>
          </a:p>
          <a:p>
            <a:pPr marL="285750" indent="-285750">
              <a:buFont typeface="Arial" panose="020B0604020202020204" pitchFamily="34" charset="0"/>
              <a:buChar char="•"/>
            </a:pPr>
            <a:r>
              <a:rPr lang="en-US" sz="1200" dirty="0"/>
              <a:t>The strategy above will use some of the member’s non-concessional contribution cap (currently $120,000pa) and transfer balance cap (currently $1.9 million) without their explicit permission</a:t>
            </a:r>
          </a:p>
          <a:p>
            <a:pPr marL="285750" indent="-285750">
              <a:buFont typeface="Arial" panose="020B0604020202020204" pitchFamily="34" charset="0"/>
              <a:buChar char="•"/>
            </a:pPr>
            <a:r>
              <a:rPr lang="en-US" sz="1200" dirty="0"/>
              <a:t>Only members who had otherwise intended to fully </a:t>
            </a:r>
            <a:r>
              <a:rPr lang="en-US" sz="1200" dirty="0" err="1"/>
              <a:t>utilise</a:t>
            </a:r>
            <a:r>
              <a:rPr lang="en-US" sz="1200" dirty="0"/>
              <a:t> their caps would be worse off under the proposed mechanism</a:t>
            </a:r>
          </a:p>
          <a:p>
            <a:pPr marL="285750" indent="-285750">
              <a:buFont typeface="Arial" panose="020B0604020202020204" pitchFamily="34" charset="0"/>
              <a:buChar char="•"/>
            </a:pPr>
            <a:r>
              <a:rPr lang="en-AU" sz="1200" dirty="0"/>
              <a:t>Given how high these thresholds are, we estimate that less than 0.1% of members would be affected</a:t>
            </a:r>
          </a:p>
          <a:p>
            <a:pPr marL="285750" indent="-285750">
              <a:buFont typeface="Arial" panose="020B0604020202020204" pitchFamily="34" charset="0"/>
              <a:buChar char="•"/>
            </a:pPr>
            <a:endParaRPr lang="en-AU" sz="1200" dirty="0"/>
          </a:p>
          <a:p>
            <a:endParaRPr lang="en-AU" dirty="0"/>
          </a:p>
        </p:txBody>
      </p:sp>
      <p:sp>
        <p:nvSpPr>
          <p:cNvPr id="4" name="Slide Number Placeholder 3"/>
          <p:cNvSpPr>
            <a:spLocks noGrp="1"/>
          </p:cNvSpPr>
          <p:nvPr>
            <p:ph type="sldNum" sz="quarter" idx="5"/>
          </p:nvPr>
        </p:nvSpPr>
        <p:spPr/>
        <p:txBody>
          <a:bodyPr/>
          <a:lstStyle/>
          <a:p>
            <a:fld id="{1BEA80CD-AE39-0C4B-A880-515F813E088A}" type="slidenum">
              <a:rPr lang="en-US" smtClean="0"/>
              <a:t>11</a:t>
            </a:fld>
            <a:endParaRPr lang="en-US"/>
          </a:p>
        </p:txBody>
      </p:sp>
    </p:spTree>
    <p:extLst>
      <p:ext uri="{BB962C8B-B14F-4D97-AF65-F5344CB8AC3E}">
        <p14:creationId xmlns:p14="http://schemas.microsoft.com/office/powerpoint/2010/main" val="184009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dirty="0"/>
              <a:t>#</a:t>
            </a:r>
            <a:endParaRPr lang="en-US" dirty="0"/>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dirty="0"/>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18DF-8931-64F6-BEF1-577A6F34CA22}"/>
              </a:ext>
            </a:extLst>
          </p:cNvPr>
          <p:cNvSpPr>
            <a:spLocks noGrp="1"/>
          </p:cNvSpPr>
          <p:nvPr>
            <p:ph type="ctrTitle"/>
          </p:nvPr>
        </p:nvSpPr>
        <p:spPr/>
        <p:txBody>
          <a:bodyPr/>
          <a:lstStyle/>
          <a:p>
            <a:r>
              <a:rPr lang="en-US" dirty="0"/>
              <a:t>Default Pension Mechanism</a:t>
            </a:r>
          </a:p>
        </p:txBody>
      </p:sp>
      <p:sp>
        <p:nvSpPr>
          <p:cNvPr id="3" name="Subtitle 2">
            <a:extLst>
              <a:ext uri="{FF2B5EF4-FFF2-40B4-BE49-F238E27FC236}">
                <a16:creationId xmlns:a16="http://schemas.microsoft.com/office/drawing/2014/main" id="{AF3193C2-F8F3-1189-B1F4-3B1D13EA3C7F}"/>
              </a:ext>
            </a:extLst>
          </p:cNvPr>
          <p:cNvSpPr>
            <a:spLocks noGrp="1"/>
          </p:cNvSpPr>
          <p:nvPr>
            <p:ph type="subTitle" idx="1"/>
          </p:nvPr>
        </p:nvSpPr>
        <p:spPr/>
        <p:txBody>
          <a:bodyPr/>
          <a:lstStyle/>
          <a:p>
            <a:r>
              <a:rPr lang="en-US" dirty="0"/>
              <a:t>Garvin Tso</a:t>
            </a:r>
          </a:p>
          <a:p>
            <a:r>
              <a:rPr lang="en-US" dirty="0"/>
              <a:t>13 June 2025</a:t>
            </a:r>
          </a:p>
        </p:txBody>
      </p:sp>
      <p:sp>
        <p:nvSpPr>
          <p:cNvPr id="4" name="Footer Placeholder 4">
            <a:extLst>
              <a:ext uri="{FF2B5EF4-FFF2-40B4-BE49-F238E27FC236}">
                <a16:creationId xmlns:a16="http://schemas.microsoft.com/office/drawing/2014/main" id="{85F806FA-5237-2A06-33AC-08E634B7AC3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0256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2D1F9-AB2E-98F6-A012-907AA82CE52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2FDB4DE-2DAA-6123-4E2F-30786F0C6F6D}"/>
              </a:ext>
            </a:extLst>
          </p:cNvPr>
          <p:cNvSpPr>
            <a:spLocks noGrp="1"/>
          </p:cNvSpPr>
          <p:nvPr>
            <p:ph type="title"/>
          </p:nvPr>
        </p:nvSpPr>
        <p:spPr>
          <a:xfrm>
            <a:off x="326849" y="288389"/>
            <a:ext cx="10753726" cy="1232435"/>
          </a:xfrm>
        </p:spPr>
        <p:txBody>
          <a:bodyPr/>
          <a:lstStyle/>
          <a:p>
            <a:r>
              <a:rPr lang="en-US" dirty="0"/>
              <a:t>Additional Features</a:t>
            </a:r>
          </a:p>
        </p:txBody>
      </p:sp>
      <p:sp>
        <p:nvSpPr>
          <p:cNvPr id="9" name="Content Placeholder 8">
            <a:extLst>
              <a:ext uri="{FF2B5EF4-FFF2-40B4-BE49-F238E27FC236}">
                <a16:creationId xmlns:a16="http://schemas.microsoft.com/office/drawing/2014/main" id="{8F9DDD2D-C4ED-EEE4-E6C9-C43E6DACE728}"/>
              </a:ext>
            </a:extLst>
          </p:cNvPr>
          <p:cNvSpPr>
            <a:spLocks noGrp="1"/>
          </p:cNvSpPr>
          <p:nvPr>
            <p:ph idx="1"/>
          </p:nvPr>
        </p:nvSpPr>
        <p:spPr>
          <a:xfrm>
            <a:off x="352424" y="864463"/>
            <a:ext cx="11528425" cy="3907562"/>
          </a:xfrm>
        </p:spPr>
        <p:txBody>
          <a:bodyPr/>
          <a:lstStyle/>
          <a:p>
            <a:pPr marL="285750" lvl="1" indent="-285750">
              <a:spcAft>
                <a:spcPts val="600"/>
              </a:spcAft>
              <a:buFont typeface="Arial" panose="020B0604020202020204" pitchFamily="34" charset="0"/>
              <a:buChar char="•"/>
            </a:pPr>
            <a:r>
              <a:rPr lang="en-US" sz="2800" dirty="0"/>
              <a:t>Maintain existing investment options and insurance coverage</a:t>
            </a:r>
          </a:p>
          <a:p>
            <a:pPr marL="285750" lvl="1" indent="-285750">
              <a:spcAft>
                <a:spcPts val="600"/>
              </a:spcAft>
              <a:buFont typeface="Arial" panose="020B0604020202020204" pitchFamily="34" charset="0"/>
              <a:buChar char="•"/>
            </a:pPr>
            <a:r>
              <a:rPr lang="en-US" sz="2800" dirty="0"/>
              <a:t>Set drawdown amount to the legislated Minimum Drawdown Rate (MDR)</a:t>
            </a:r>
          </a:p>
          <a:p>
            <a:pPr marL="285750" lvl="1" indent="-285750">
              <a:spcAft>
                <a:spcPts val="600"/>
              </a:spcAft>
              <a:buFont typeface="Arial" panose="020B0604020202020204" pitchFamily="34" charset="0"/>
              <a:buChar char="•"/>
            </a:pPr>
            <a:r>
              <a:rPr lang="en-US" sz="2800" dirty="0"/>
              <a:t>Send members a series of communications in the lead-up to the soft default mechanism being triggered</a:t>
            </a:r>
          </a:p>
          <a:p>
            <a:pPr marL="285750" lvl="1" indent="-285750">
              <a:spcAft>
                <a:spcPts val="600"/>
              </a:spcAft>
              <a:buFont typeface="Arial" panose="020B0604020202020204" pitchFamily="34" charset="0"/>
              <a:buChar char="•"/>
            </a:pPr>
            <a:r>
              <a:rPr lang="en-US" sz="2800" dirty="0"/>
              <a:t>Recontribute drawdown amounts to the member if a bank account is not nominated</a:t>
            </a:r>
          </a:p>
        </p:txBody>
      </p:sp>
      <p:sp>
        <p:nvSpPr>
          <p:cNvPr id="4" name="Slide Number Placeholder 3">
            <a:extLst>
              <a:ext uri="{FF2B5EF4-FFF2-40B4-BE49-F238E27FC236}">
                <a16:creationId xmlns:a16="http://schemas.microsoft.com/office/drawing/2014/main" id="{883073F0-BABE-6D01-8B5C-6DCFAE98E2F5}"/>
              </a:ext>
            </a:extLst>
          </p:cNvPr>
          <p:cNvSpPr>
            <a:spLocks noGrp="1"/>
          </p:cNvSpPr>
          <p:nvPr>
            <p:ph type="sldNum" sz="quarter" idx="12"/>
          </p:nvPr>
        </p:nvSpPr>
        <p:spPr/>
        <p:txBody>
          <a:bodyPr/>
          <a:lstStyle/>
          <a:p>
            <a:fld id="{741AFF56-1126-4107-9C02-BC0EFBF16431}" type="slidenum">
              <a:rPr lang="en-GB" smtClean="0"/>
              <a:pPr/>
              <a:t>10</a:t>
            </a:fld>
            <a:endParaRPr lang="en-GB" dirty="0"/>
          </a:p>
        </p:txBody>
      </p:sp>
      <p:sp>
        <p:nvSpPr>
          <p:cNvPr id="2" name="Footer Placeholder 4">
            <a:extLst>
              <a:ext uri="{FF2B5EF4-FFF2-40B4-BE49-F238E27FC236}">
                <a16:creationId xmlns:a16="http://schemas.microsoft.com/office/drawing/2014/main" id="{5E402D9A-2D22-B51E-69E3-6F16B9D9E75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Tree>
    <p:extLst>
      <p:ext uri="{BB962C8B-B14F-4D97-AF65-F5344CB8AC3E}">
        <p14:creationId xmlns:p14="http://schemas.microsoft.com/office/powerpoint/2010/main" val="26016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14823-EE56-43F8-54FF-E135B8EB3BC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68C5224-98E2-6CE0-4DFA-77C283E49E42}"/>
              </a:ext>
            </a:extLst>
          </p:cNvPr>
          <p:cNvSpPr>
            <a:spLocks noGrp="1"/>
          </p:cNvSpPr>
          <p:nvPr>
            <p:ph type="title"/>
          </p:nvPr>
        </p:nvSpPr>
        <p:spPr>
          <a:xfrm>
            <a:off x="326849" y="288389"/>
            <a:ext cx="10753726" cy="1232435"/>
          </a:xfrm>
        </p:spPr>
        <p:txBody>
          <a:bodyPr/>
          <a:lstStyle/>
          <a:p>
            <a:r>
              <a:rPr lang="en-US" dirty="0"/>
              <a:t>The Recontribution Strategy Example</a:t>
            </a:r>
          </a:p>
        </p:txBody>
      </p:sp>
      <p:sp>
        <p:nvSpPr>
          <p:cNvPr id="4" name="Slide Number Placeholder 3">
            <a:extLst>
              <a:ext uri="{FF2B5EF4-FFF2-40B4-BE49-F238E27FC236}">
                <a16:creationId xmlns:a16="http://schemas.microsoft.com/office/drawing/2014/main" id="{352D63AC-431A-4660-05E9-CEB55A5143B3}"/>
              </a:ext>
            </a:extLst>
          </p:cNvPr>
          <p:cNvSpPr>
            <a:spLocks noGrp="1"/>
          </p:cNvSpPr>
          <p:nvPr>
            <p:ph type="sldNum" sz="quarter" idx="12"/>
          </p:nvPr>
        </p:nvSpPr>
        <p:spPr/>
        <p:txBody>
          <a:bodyPr/>
          <a:lstStyle/>
          <a:p>
            <a:fld id="{741AFF56-1126-4107-9C02-BC0EFBF16431}" type="slidenum">
              <a:rPr lang="en-GB" smtClean="0"/>
              <a:pPr/>
              <a:t>11</a:t>
            </a:fld>
            <a:endParaRPr lang="en-GB" dirty="0"/>
          </a:p>
        </p:txBody>
      </p:sp>
      <p:sp>
        <p:nvSpPr>
          <p:cNvPr id="2" name="Footer Placeholder 4">
            <a:extLst>
              <a:ext uri="{FF2B5EF4-FFF2-40B4-BE49-F238E27FC236}">
                <a16:creationId xmlns:a16="http://schemas.microsoft.com/office/drawing/2014/main" id="{9D236868-A674-4B67-4A2D-D6647375BCF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17" name="Picture 16">
            <a:extLst>
              <a:ext uri="{FF2B5EF4-FFF2-40B4-BE49-F238E27FC236}">
                <a16:creationId xmlns:a16="http://schemas.microsoft.com/office/drawing/2014/main" id="{2B9CC7F8-9D15-BC23-0E18-E916B099AC5D}"/>
              </a:ext>
            </a:extLst>
          </p:cNvPr>
          <p:cNvPicPr>
            <a:picLocks noChangeAspect="1"/>
          </p:cNvPicPr>
          <p:nvPr/>
        </p:nvPicPr>
        <p:blipFill>
          <a:blip r:embed="rId3"/>
          <a:stretch>
            <a:fillRect/>
          </a:stretch>
        </p:blipFill>
        <p:spPr>
          <a:xfrm>
            <a:off x="1379323" y="1404802"/>
            <a:ext cx="9219946" cy="4473484"/>
          </a:xfrm>
          <a:prstGeom prst="rect">
            <a:avLst/>
          </a:prstGeom>
        </p:spPr>
      </p:pic>
    </p:spTree>
    <p:extLst>
      <p:ext uri="{BB962C8B-B14F-4D97-AF65-F5344CB8AC3E}">
        <p14:creationId xmlns:p14="http://schemas.microsoft.com/office/powerpoint/2010/main" val="31620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EC303-927E-9BFF-5659-8ECCBCEA95F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64C2DBC-92A4-3F6F-3E8B-9493A66C89CE}"/>
              </a:ext>
            </a:extLst>
          </p:cNvPr>
          <p:cNvSpPr>
            <a:spLocks noGrp="1"/>
          </p:cNvSpPr>
          <p:nvPr>
            <p:ph type="title"/>
          </p:nvPr>
        </p:nvSpPr>
        <p:spPr>
          <a:xfrm>
            <a:off x="326849" y="288389"/>
            <a:ext cx="10753726" cy="1232435"/>
          </a:xfrm>
        </p:spPr>
        <p:txBody>
          <a:bodyPr/>
          <a:lstStyle/>
          <a:p>
            <a:r>
              <a:rPr lang="en-US" dirty="0"/>
              <a:t>What if?</a:t>
            </a:r>
          </a:p>
        </p:txBody>
      </p:sp>
      <p:sp>
        <p:nvSpPr>
          <p:cNvPr id="4" name="Slide Number Placeholder 3">
            <a:extLst>
              <a:ext uri="{FF2B5EF4-FFF2-40B4-BE49-F238E27FC236}">
                <a16:creationId xmlns:a16="http://schemas.microsoft.com/office/drawing/2014/main" id="{920F8794-2B4D-881A-C254-98494CD773E3}"/>
              </a:ext>
            </a:extLst>
          </p:cNvPr>
          <p:cNvSpPr>
            <a:spLocks noGrp="1"/>
          </p:cNvSpPr>
          <p:nvPr>
            <p:ph type="sldNum" sz="quarter" idx="12"/>
          </p:nvPr>
        </p:nvSpPr>
        <p:spPr/>
        <p:txBody>
          <a:bodyPr/>
          <a:lstStyle/>
          <a:p>
            <a:fld id="{741AFF56-1126-4107-9C02-BC0EFBF16431}" type="slidenum">
              <a:rPr lang="en-GB" smtClean="0"/>
              <a:pPr/>
              <a:t>12</a:t>
            </a:fld>
            <a:endParaRPr lang="en-GB" dirty="0"/>
          </a:p>
        </p:txBody>
      </p:sp>
      <p:sp>
        <p:nvSpPr>
          <p:cNvPr id="2" name="Footer Placeholder 4">
            <a:extLst>
              <a:ext uri="{FF2B5EF4-FFF2-40B4-BE49-F238E27FC236}">
                <a16:creationId xmlns:a16="http://schemas.microsoft.com/office/drawing/2014/main" id="{87FD9D06-BEB1-A462-35D9-8751F29F3B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pSp>
        <p:nvGrpSpPr>
          <p:cNvPr id="3" name="Group 2">
            <a:extLst>
              <a:ext uri="{FF2B5EF4-FFF2-40B4-BE49-F238E27FC236}">
                <a16:creationId xmlns:a16="http://schemas.microsoft.com/office/drawing/2014/main" id="{FA293965-2BDA-82ED-5CC5-6618289F7125}"/>
              </a:ext>
            </a:extLst>
          </p:cNvPr>
          <p:cNvGrpSpPr/>
          <p:nvPr/>
        </p:nvGrpSpPr>
        <p:grpSpPr>
          <a:xfrm>
            <a:off x="2014538" y="1070525"/>
            <a:ext cx="5480193" cy="1080000"/>
            <a:chOff x="2014538" y="1070525"/>
            <a:chExt cx="5480193" cy="1080000"/>
          </a:xfrm>
        </p:grpSpPr>
        <p:pic>
          <p:nvPicPr>
            <p:cNvPr id="11" name="Picture 10" descr="Old woman at beach in sunset">
              <a:extLst>
                <a:ext uri="{FF2B5EF4-FFF2-40B4-BE49-F238E27FC236}">
                  <a16:creationId xmlns:a16="http://schemas.microsoft.com/office/drawing/2014/main" id="{4D6D6AFC-0A40-41C4-E8C2-12018D496697}"/>
                </a:ext>
              </a:extLst>
            </p:cNvPr>
            <p:cNvPicPr>
              <a:picLocks noChangeAspect="1"/>
            </p:cNvPicPr>
            <p:nvPr/>
          </p:nvPicPr>
          <p:blipFill rotWithShape="1">
            <a:blip r:embed="rId3">
              <a:extLst>
                <a:ext uri="{28A0092B-C50C-407E-A947-70E740481C1C}">
                  <a14:useLocalDpi xmlns:a14="http://schemas.microsoft.com/office/drawing/2010/main" val="0"/>
                </a:ext>
              </a:extLst>
            </a:blip>
            <a:srcRect l="32866" t="-1607" r="468" b="1607"/>
            <a:stretch>
              <a:fillRect/>
            </a:stretch>
          </p:blipFill>
          <p:spPr>
            <a:xfrm flipH="1">
              <a:off x="2014538" y="1070525"/>
              <a:ext cx="1080000" cy="1080000"/>
            </a:xfrm>
            <a:prstGeom prst="ellipse">
              <a:avLst/>
            </a:prstGeom>
            <a:ln w="28575">
              <a:solidFill>
                <a:schemeClr val="accent1"/>
              </a:solidFill>
            </a:ln>
          </p:spPr>
        </p:pic>
        <p:sp>
          <p:nvSpPr>
            <p:cNvPr id="14" name="TextBox 13">
              <a:extLst>
                <a:ext uri="{FF2B5EF4-FFF2-40B4-BE49-F238E27FC236}">
                  <a16:creationId xmlns:a16="http://schemas.microsoft.com/office/drawing/2014/main" id="{4C23A8A0-D792-359F-C7C2-1D559C1C31CB}"/>
                </a:ext>
              </a:extLst>
            </p:cNvPr>
            <p:cNvSpPr txBox="1"/>
            <p:nvPr/>
          </p:nvSpPr>
          <p:spPr>
            <a:xfrm>
              <a:off x="3662824" y="1133472"/>
              <a:ext cx="3831907" cy="954107"/>
            </a:xfrm>
            <a:prstGeom prst="rect">
              <a:avLst/>
            </a:prstGeom>
            <a:noFill/>
          </p:spPr>
          <p:txBody>
            <a:bodyPr wrap="square">
              <a:spAutoFit/>
            </a:bodyPr>
            <a:lstStyle/>
            <a:p>
              <a:pPr lvl="0"/>
              <a:r>
                <a:rPr lang="en-US" sz="2800" b="1" i="1" dirty="0"/>
                <a:t>“I do not want an account-based pension”</a:t>
              </a:r>
              <a:endParaRPr lang="en-AU" sz="2800" b="1" i="1" dirty="0"/>
            </a:p>
          </p:txBody>
        </p:sp>
      </p:grpSp>
      <p:grpSp>
        <p:nvGrpSpPr>
          <p:cNvPr id="5" name="Group 4">
            <a:extLst>
              <a:ext uri="{FF2B5EF4-FFF2-40B4-BE49-F238E27FC236}">
                <a16:creationId xmlns:a16="http://schemas.microsoft.com/office/drawing/2014/main" id="{EF633564-CA3C-FA30-65FE-A92F52B07654}"/>
              </a:ext>
            </a:extLst>
          </p:cNvPr>
          <p:cNvGrpSpPr/>
          <p:nvPr/>
        </p:nvGrpSpPr>
        <p:grpSpPr>
          <a:xfrm>
            <a:off x="2014538" y="2930377"/>
            <a:ext cx="6266640" cy="1080000"/>
            <a:chOff x="2014538" y="2930378"/>
            <a:chExt cx="6266640" cy="1080000"/>
          </a:xfrm>
        </p:grpSpPr>
        <p:pic>
          <p:nvPicPr>
            <p:cNvPr id="9" name="Picture 8" descr="Old man staring at camera">
              <a:extLst>
                <a:ext uri="{FF2B5EF4-FFF2-40B4-BE49-F238E27FC236}">
                  <a16:creationId xmlns:a16="http://schemas.microsoft.com/office/drawing/2014/main" id="{B27E5FC4-51F4-5F8E-8461-E8F9494C83DC}"/>
                </a:ext>
              </a:extLst>
            </p:cNvPr>
            <p:cNvPicPr>
              <a:picLocks noChangeAspect="1"/>
            </p:cNvPicPr>
            <p:nvPr/>
          </p:nvPicPr>
          <p:blipFill rotWithShape="1">
            <a:blip r:embed="rId4">
              <a:extLst>
                <a:ext uri="{28A0092B-C50C-407E-A947-70E740481C1C}">
                  <a14:useLocalDpi xmlns:a14="http://schemas.microsoft.com/office/drawing/2010/main" val="0"/>
                </a:ext>
              </a:extLst>
            </a:blip>
            <a:srcRect l="21010" r="12324"/>
            <a:stretch>
              <a:fillRect/>
            </a:stretch>
          </p:blipFill>
          <p:spPr>
            <a:xfrm>
              <a:off x="2014538" y="2930378"/>
              <a:ext cx="1080000" cy="1080000"/>
            </a:xfrm>
            <a:prstGeom prst="ellipse">
              <a:avLst/>
            </a:prstGeom>
            <a:ln w="28575">
              <a:solidFill>
                <a:schemeClr val="accent1"/>
              </a:solidFill>
            </a:ln>
          </p:spPr>
        </p:pic>
        <p:sp>
          <p:nvSpPr>
            <p:cNvPr id="16" name="TextBox 15">
              <a:extLst>
                <a:ext uri="{FF2B5EF4-FFF2-40B4-BE49-F238E27FC236}">
                  <a16:creationId xmlns:a16="http://schemas.microsoft.com/office/drawing/2014/main" id="{5519DF99-EDE8-B807-3531-E44281D6DC48}"/>
                </a:ext>
              </a:extLst>
            </p:cNvPr>
            <p:cNvSpPr txBox="1"/>
            <p:nvPr/>
          </p:nvSpPr>
          <p:spPr>
            <a:xfrm>
              <a:off x="3662824" y="2993325"/>
              <a:ext cx="4618354" cy="954107"/>
            </a:xfrm>
            <a:prstGeom prst="rect">
              <a:avLst/>
            </a:prstGeom>
            <a:noFill/>
          </p:spPr>
          <p:txBody>
            <a:bodyPr wrap="square">
              <a:spAutoFit/>
            </a:bodyPr>
            <a:lstStyle>
              <a:defPPr>
                <a:defRPr lang="en-US"/>
              </a:defPPr>
              <a:lvl1pPr lvl="0">
                <a:defRPr sz="2800" b="1"/>
              </a:lvl1pPr>
            </a:lstStyle>
            <a:p>
              <a:r>
                <a:rPr lang="en-US" i="1" dirty="0"/>
                <a:t>“I never stopped working /</a:t>
              </a:r>
              <a:br>
                <a:rPr lang="en-US" i="1" dirty="0"/>
              </a:br>
              <a:r>
                <a:rPr lang="en-US" i="1" dirty="0"/>
                <a:t>I would like to resume work”</a:t>
              </a:r>
              <a:endParaRPr lang="en-AU" i="1" dirty="0"/>
            </a:p>
          </p:txBody>
        </p:sp>
      </p:grpSp>
      <p:grpSp>
        <p:nvGrpSpPr>
          <p:cNvPr id="6" name="Group 5">
            <a:extLst>
              <a:ext uri="{FF2B5EF4-FFF2-40B4-BE49-F238E27FC236}">
                <a16:creationId xmlns:a16="http://schemas.microsoft.com/office/drawing/2014/main" id="{BD57BD4C-F006-2E7D-9449-C7B9DA6102BE}"/>
              </a:ext>
            </a:extLst>
          </p:cNvPr>
          <p:cNvGrpSpPr/>
          <p:nvPr/>
        </p:nvGrpSpPr>
        <p:grpSpPr>
          <a:xfrm>
            <a:off x="2014538" y="4790230"/>
            <a:ext cx="7606173" cy="1080000"/>
            <a:chOff x="2014538" y="4790230"/>
            <a:chExt cx="7606173" cy="1080000"/>
          </a:xfrm>
        </p:grpSpPr>
        <p:pic>
          <p:nvPicPr>
            <p:cNvPr id="12" name="Picture 11" descr="Senior woman sitting on porch">
              <a:extLst>
                <a:ext uri="{FF2B5EF4-FFF2-40B4-BE49-F238E27FC236}">
                  <a16:creationId xmlns:a16="http://schemas.microsoft.com/office/drawing/2014/main" id="{AF07A88F-4AD7-AF44-DB3E-BCC7B79ED879}"/>
                </a:ext>
              </a:extLst>
            </p:cNvPr>
            <p:cNvPicPr>
              <a:picLocks noChangeAspect="1"/>
            </p:cNvPicPr>
            <p:nvPr/>
          </p:nvPicPr>
          <p:blipFill rotWithShape="1">
            <a:blip r:embed="rId5">
              <a:extLst>
                <a:ext uri="{28A0092B-C50C-407E-A947-70E740481C1C}">
                  <a14:useLocalDpi xmlns:a14="http://schemas.microsoft.com/office/drawing/2010/main" val="0"/>
                </a:ext>
              </a:extLst>
            </a:blip>
            <a:srcRect l="5344" t="662" r="27990" b="-662"/>
            <a:stretch>
              <a:fillRect/>
            </a:stretch>
          </p:blipFill>
          <p:spPr>
            <a:xfrm>
              <a:off x="2014538" y="4790230"/>
              <a:ext cx="1080000" cy="1080000"/>
            </a:xfrm>
            <a:prstGeom prst="ellipse">
              <a:avLst/>
            </a:prstGeom>
            <a:ln w="28575">
              <a:solidFill>
                <a:schemeClr val="accent1"/>
              </a:solidFill>
            </a:ln>
          </p:spPr>
        </p:pic>
        <p:sp>
          <p:nvSpPr>
            <p:cNvPr id="18" name="TextBox 17">
              <a:extLst>
                <a:ext uri="{FF2B5EF4-FFF2-40B4-BE49-F238E27FC236}">
                  <a16:creationId xmlns:a16="http://schemas.microsoft.com/office/drawing/2014/main" id="{7ED65D31-0438-50AB-02A0-718E4589678A}"/>
                </a:ext>
              </a:extLst>
            </p:cNvPr>
            <p:cNvSpPr txBox="1"/>
            <p:nvPr/>
          </p:nvSpPr>
          <p:spPr>
            <a:xfrm>
              <a:off x="3662824" y="4853177"/>
              <a:ext cx="5957887" cy="954107"/>
            </a:xfrm>
            <a:prstGeom prst="rect">
              <a:avLst/>
            </a:prstGeom>
            <a:noFill/>
          </p:spPr>
          <p:txBody>
            <a:bodyPr wrap="square">
              <a:spAutoFit/>
            </a:bodyPr>
            <a:lstStyle>
              <a:defPPr>
                <a:defRPr lang="en-US"/>
              </a:defPPr>
              <a:lvl1pPr lvl="0">
                <a:defRPr sz="2800" b="1"/>
              </a:lvl1pPr>
            </a:lstStyle>
            <a:p>
              <a:r>
                <a:rPr lang="en-US" i="1" dirty="0"/>
                <a:t>“I do not want the additional income from my pension account”</a:t>
              </a:r>
              <a:endParaRPr lang="en-AU" i="1" dirty="0"/>
            </a:p>
          </p:txBody>
        </p:sp>
      </p:grpSp>
    </p:spTree>
    <p:extLst>
      <p:ext uri="{BB962C8B-B14F-4D97-AF65-F5344CB8AC3E}">
        <p14:creationId xmlns:p14="http://schemas.microsoft.com/office/powerpoint/2010/main" val="21771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1543C-0EA9-9611-3C10-C70EAD9F04C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C87FFDE-624C-71BC-5118-F1FE47290365}"/>
              </a:ext>
            </a:extLst>
          </p:cNvPr>
          <p:cNvSpPr>
            <a:spLocks noGrp="1"/>
          </p:cNvSpPr>
          <p:nvPr>
            <p:ph type="title"/>
          </p:nvPr>
        </p:nvSpPr>
        <p:spPr>
          <a:xfrm>
            <a:off x="326849" y="288389"/>
            <a:ext cx="10753726" cy="1232435"/>
          </a:xfrm>
        </p:spPr>
        <p:txBody>
          <a:bodyPr/>
          <a:lstStyle/>
          <a:p>
            <a:r>
              <a:rPr lang="en-US" dirty="0"/>
              <a:t>Impact on Australian Population</a:t>
            </a:r>
          </a:p>
        </p:txBody>
      </p:sp>
      <p:sp>
        <p:nvSpPr>
          <p:cNvPr id="4" name="Slide Number Placeholder 3">
            <a:extLst>
              <a:ext uri="{FF2B5EF4-FFF2-40B4-BE49-F238E27FC236}">
                <a16:creationId xmlns:a16="http://schemas.microsoft.com/office/drawing/2014/main" id="{63983DCD-2ADD-9480-88FD-51F9CA1D55F0}"/>
              </a:ext>
            </a:extLst>
          </p:cNvPr>
          <p:cNvSpPr>
            <a:spLocks noGrp="1"/>
          </p:cNvSpPr>
          <p:nvPr>
            <p:ph type="sldNum" sz="quarter" idx="12"/>
          </p:nvPr>
        </p:nvSpPr>
        <p:spPr/>
        <p:txBody>
          <a:bodyPr/>
          <a:lstStyle/>
          <a:p>
            <a:fld id="{741AFF56-1126-4107-9C02-BC0EFBF16431}" type="slidenum">
              <a:rPr lang="en-GB" smtClean="0"/>
              <a:pPr/>
              <a:t>13</a:t>
            </a:fld>
            <a:endParaRPr lang="en-GB" dirty="0"/>
          </a:p>
        </p:txBody>
      </p:sp>
      <p:sp>
        <p:nvSpPr>
          <p:cNvPr id="2" name="Footer Placeholder 4">
            <a:extLst>
              <a:ext uri="{FF2B5EF4-FFF2-40B4-BE49-F238E27FC236}">
                <a16:creationId xmlns:a16="http://schemas.microsoft.com/office/drawing/2014/main" id="{C976D820-0D77-CB1F-5C61-49F75002F93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3" name="Table 2">
            <a:extLst>
              <a:ext uri="{FF2B5EF4-FFF2-40B4-BE49-F238E27FC236}">
                <a16:creationId xmlns:a16="http://schemas.microsoft.com/office/drawing/2014/main" id="{4B2DED25-8003-E763-CA03-B80E7F268FB9}"/>
              </a:ext>
            </a:extLst>
          </p:cNvPr>
          <p:cNvGraphicFramePr>
            <a:graphicFrameLocks noGrp="1"/>
          </p:cNvGraphicFramePr>
          <p:nvPr>
            <p:extLst>
              <p:ext uri="{D42A27DB-BD31-4B8C-83A1-F6EECF244321}">
                <p14:modId xmlns:p14="http://schemas.microsoft.com/office/powerpoint/2010/main" val="1503283430"/>
              </p:ext>
            </p:extLst>
          </p:nvPr>
        </p:nvGraphicFramePr>
        <p:xfrm>
          <a:off x="355600" y="1028431"/>
          <a:ext cx="11525249" cy="3520708"/>
        </p:xfrm>
        <a:graphic>
          <a:graphicData uri="http://schemas.openxmlformats.org/drawingml/2006/table">
            <a:tbl>
              <a:tblPr firstRow="1" bandRow="1">
                <a:tableStyleId>{5C22544A-7EE6-4342-B048-85BDC9FD1C3A}</a:tableStyleId>
              </a:tblPr>
              <a:tblGrid>
                <a:gridCol w="1442961">
                  <a:extLst>
                    <a:ext uri="{9D8B030D-6E8A-4147-A177-3AD203B41FA5}">
                      <a16:colId xmlns:a16="http://schemas.microsoft.com/office/drawing/2014/main" val="509992204"/>
                    </a:ext>
                  </a:extLst>
                </a:gridCol>
                <a:gridCol w="2519420">
                  <a:extLst>
                    <a:ext uri="{9D8B030D-6E8A-4147-A177-3AD203B41FA5}">
                      <a16:colId xmlns:a16="http://schemas.microsoft.com/office/drawing/2014/main" val="3365371405"/>
                    </a:ext>
                  </a:extLst>
                </a:gridCol>
                <a:gridCol w="2521724">
                  <a:extLst>
                    <a:ext uri="{9D8B030D-6E8A-4147-A177-3AD203B41FA5}">
                      <a16:colId xmlns:a16="http://schemas.microsoft.com/office/drawing/2014/main" val="1195448669"/>
                    </a:ext>
                  </a:extLst>
                </a:gridCol>
                <a:gridCol w="2521724">
                  <a:extLst>
                    <a:ext uri="{9D8B030D-6E8A-4147-A177-3AD203B41FA5}">
                      <a16:colId xmlns:a16="http://schemas.microsoft.com/office/drawing/2014/main" val="1084251650"/>
                    </a:ext>
                  </a:extLst>
                </a:gridCol>
                <a:gridCol w="2519420">
                  <a:extLst>
                    <a:ext uri="{9D8B030D-6E8A-4147-A177-3AD203B41FA5}">
                      <a16:colId xmlns:a16="http://schemas.microsoft.com/office/drawing/2014/main" val="1019251406"/>
                    </a:ext>
                  </a:extLst>
                </a:gridCol>
              </a:tblGrid>
              <a:tr h="578539">
                <a:tc>
                  <a:txBody>
                    <a:bodyPr/>
                    <a:lstStyle/>
                    <a:p>
                      <a:pPr algn="ctr">
                        <a:spcAft>
                          <a:spcPts val="800"/>
                        </a:spcAft>
                        <a:buNone/>
                      </a:pPr>
                      <a:r>
                        <a:rPr lang="en-AU" sz="2000" kern="100" dirty="0">
                          <a:effectLst/>
                        </a:rPr>
                        <a:t> </a:t>
                      </a:r>
                      <a:endParaRPr lang="en-AU" sz="2000" b="1" kern="100" dirty="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tc>
                  <a:txBody>
                    <a:bodyPr/>
                    <a:lstStyle/>
                    <a:p>
                      <a:pPr algn="ctr">
                        <a:spcAft>
                          <a:spcPts val="800"/>
                        </a:spcAft>
                        <a:buNone/>
                      </a:pPr>
                      <a:r>
                        <a:rPr lang="en-AU" sz="2000" kern="100" dirty="0">
                          <a:effectLst/>
                        </a:rPr>
                        <a:t>Number of members</a:t>
                      </a:r>
                      <a:endParaRPr lang="en-AU" sz="2000" b="1" kern="100" dirty="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tc>
                  <a:txBody>
                    <a:bodyPr/>
                    <a:lstStyle/>
                    <a:p>
                      <a:pPr algn="ctr">
                        <a:spcAft>
                          <a:spcPts val="800"/>
                        </a:spcAft>
                        <a:buNone/>
                      </a:pPr>
                      <a:r>
                        <a:rPr lang="en-AU" sz="2000" kern="100" dirty="0">
                          <a:effectLst/>
                        </a:rPr>
                        <a:t>FUM</a:t>
                      </a:r>
                      <a:endParaRPr lang="en-AU" sz="2000" b="1" kern="100" dirty="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tc>
                  <a:txBody>
                    <a:bodyPr/>
                    <a:lstStyle/>
                    <a:p>
                      <a:pPr algn="ctr">
                        <a:spcAft>
                          <a:spcPts val="800"/>
                        </a:spcAft>
                        <a:buNone/>
                      </a:pPr>
                      <a:r>
                        <a:rPr lang="en-AU" sz="2000" kern="100">
                          <a:effectLst/>
                        </a:rPr>
                        <a:t>Lost earnings</a:t>
                      </a:r>
                      <a:endParaRPr lang="en-AU" sz="2000" b="1" kern="10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tc>
                  <a:txBody>
                    <a:bodyPr/>
                    <a:lstStyle/>
                    <a:p>
                      <a:pPr algn="ctr">
                        <a:spcAft>
                          <a:spcPts val="800"/>
                        </a:spcAft>
                        <a:buNone/>
                      </a:pPr>
                      <a:r>
                        <a:rPr lang="en-AU" sz="2000" kern="100">
                          <a:effectLst/>
                        </a:rPr>
                        <a:t>Retirement bonus</a:t>
                      </a:r>
                      <a:endParaRPr lang="en-AU" sz="2000" b="1" kern="10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extLst>
                  <a:ext uri="{0D108BD9-81ED-4DB2-BD59-A6C34878D82A}">
                    <a16:rowId xmlns:a16="http://schemas.microsoft.com/office/drawing/2014/main" val="3415123658"/>
                  </a:ext>
                </a:extLst>
              </a:tr>
              <a:tr h="581731">
                <a:tc>
                  <a:txBody>
                    <a:bodyPr/>
                    <a:lstStyle/>
                    <a:p>
                      <a:pPr>
                        <a:lnSpc>
                          <a:spcPct val="115000"/>
                        </a:lnSpc>
                        <a:spcAft>
                          <a:spcPts val="800"/>
                        </a:spcAft>
                        <a:buNone/>
                      </a:pPr>
                      <a:r>
                        <a:rPr lang="en-GB" sz="2000" kern="100" dirty="0">
                          <a:effectLst/>
                        </a:rPr>
                        <a:t>FY2024</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b="0" kern="100" dirty="0">
                          <a:effectLst/>
                        </a:rPr>
                        <a:t>1,064,000</a:t>
                      </a:r>
                      <a:endParaRPr lang="en-AU"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b="0" kern="100" dirty="0">
                          <a:effectLst/>
                        </a:rPr>
                        <a:t>$398 billion</a:t>
                      </a:r>
                      <a:endParaRPr lang="en-AU"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b="0" kern="100" dirty="0">
                          <a:effectLst/>
                        </a:rPr>
                        <a:t>$1.99 billion</a:t>
                      </a:r>
                      <a:endParaRPr lang="en-AU"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b="0" kern="100" dirty="0">
                          <a:effectLst/>
                        </a:rPr>
                        <a:t>$1.99 billion</a:t>
                      </a:r>
                      <a:endParaRPr lang="en-AU" sz="20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632737278"/>
                  </a:ext>
                </a:extLst>
              </a:tr>
              <a:tr h="581731">
                <a:tc>
                  <a:txBody>
                    <a:bodyPr/>
                    <a:lstStyle/>
                    <a:p>
                      <a:pPr>
                        <a:lnSpc>
                          <a:spcPct val="115000"/>
                        </a:lnSpc>
                        <a:spcAft>
                          <a:spcPts val="800"/>
                        </a:spcAft>
                        <a:buNone/>
                      </a:pPr>
                      <a:r>
                        <a:rPr lang="en-GB" sz="2000" kern="100">
                          <a:effectLst/>
                        </a:rPr>
                        <a:t>FY2023</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977,000</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$343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$1.715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$1.715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2784472911"/>
                  </a:ext>
                </a:extLst>
              </a:tr>
              <a:tr h="581731">
                <a:tc>
                  <a:txBody>
                    <a:bodyPr/>
                    <a:lstStyle/>
                    <a:p>
                      <a:pPr>
                        <a:lnSpc>
                          <a:spcPct val="115000"/>
                        </a:lnSpc>
                        <a:spcAft>
                          <a:spcPts val="800"/>
                        </a:spcAft>
                        <a:buNone/>
                      </a:pPr>
                      <a:r>
                        <a:rPr lang="en-GB" sz="2000" kern="100">
                          <a:effectLst/>
                        </a:rPr>
                        <a:t>FY2022</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844,000</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$286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$1.43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$1.43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4222256130"/>
                  </a:ext>
                </a:extLst>
              </a:tr>
              <a:tr h="598488">
                <a:tc>
                  <a:txBody>
                    <a:bodyPr/>
                    <a:lstStyle/>
                    <a:p>
                      <a:pPr>
                        <a:lnSpc>
                          <a:spcPct val="115000"/>
                        </a:lnSpc>
                        <a:spcAft>
                          <a:spcPts val="800"/>
                        </a:spcAft>
                        <a:buNone/>
                      </a:pPr>
                      <a:r>
                        <a:rPr lang="en-GB" sz="2000" kern="100">
                          <a:effectLst/>
                        </a:rPr>
                        <a:t>FY2021</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742,000</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$256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$1.28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$1.28 billion</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3844272566"/>
                  </a:ext>
                </a:extLst>
              </a:tr>
              <a:tr h="598488">
                <a:tc>
                  <a:txBody>
                    <a:bodyPr/>
                    <a:lstStyle/>
                    <a:p>
                      <a:pPr>
                        <a:lnSpc>
                          <a:spcPct val="115000"/>
                        </a:lnSpc>
                        <a:spcAft>
                          <a:spcPts val="800"/>
                        </a:spcAft>
                        <a:buNone/>
                      </a:pPr>
                      <a:r>
                        <a:rPr lang="en-GB" sz="2000" b="1" kern="100" dirty="0">
                          <a:effectLst/>
                        </a:rPr>
                        <a:t>Total</a:t>
                      </a: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a:effectLst/>
                        </a:rPr>
                        <a:t> </a:t>
                      </a:r>
                      <a:endParaRPr lang="en-AU"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b="1" kern="100" dirty="0">
                          <a:effectLst/>
                        </a:rPr>
                        <a:t>$6.415 billion</a:t>
                      </a:r>
                      <a:endParaRPr lang="en-AU" sz="20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rPr>
                        <a:t>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3844742006"/>
                  </a:ext>
                </a:extLst>
              </a:tr>
            </a:tbl>
          </a:graphicData>
        </a:graphic>
      </p:graphicFrame>
      <p:sp>
        <p:nvSpPr>
          <p:cNvPr id="5" name="TextBox 4">
            <a:extLst>
              <a:ext uri="{FF2B5EF4-FFF2-40B4-BE49-F238E27FC236}">
                <a16:creationId xmlns:a16="http://schemas.microsoft.com/office/drawing/2014/main" id="{19126AD5-5A32-B356-CF98-BC02F4907865}"/>
              </a:ext>
            </a:extLst>
          </p:cNvPr>
          <p:cNvSpPr txBox="1"/>
          <p:nvPr/>
        </p:nvSpPr>
        <p:spPr>
          <a:xfrm>
            <a:off x="235409" y="5037973"/>
            <a:ext cx="6778801" cy="307777"/>
          </a:xfrm>
          <a:prstGeom prst="rect">
            <a:avLst/>
          </a:prstGeom>
          <a:noFill/>
        </p:spPr>
        <p:txBody>
          <a:bodyPr wrap="square" rtlCol="0">
            <a:spAutoFit/>
          </a:bodyPr>
          <a:lstStyle/>
          <a:p>
            <a:r>
              <a:rPr lang="en-US" sz="1400" dirty="0">
                <a:solidFill>
                  <a:schemeClr val="accent3"/>
                </a:solidFill>
              </a:rPr>
              <a:t>Source: Laneway Analytics’ analysis of APRA fund level statistics and proprietary data</a:t>
            </a:r>
            <a:endParaRPr lang="en-AU" sz="1400" dirty="0">
              <a:solidFill>
                <a:schemeClr val="accent3"/>
              </a:solidFill>
            </a:endParaRPr>
          </a:p>
        </p:txBody>
      </p:sp>
    </p:spTree>
    <p:extLst>
      <p:ext uri="{BB962C8B-B14F-4D97-AF65-F5344CB8AC3E}">
        <p14:creationId xmlns:p14="http://schemas.microsoft.com/office/powerpoint/2010/main" val="13365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27987-15F9-4F19-6ED5-419A149588C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7F74A11-71D9-65E0-89EE-072E8CD5EBD9}"/>
              </a:ext>
            </a:extLst>
          </p:cNvPr>
          <p:cNvSpPr>
            <a:spLocks noGrp="1"/>
          </p:cNvSpPr>
          <p:nvPr>
            <p:ph type="title"/>
          </p:nvPr>
        </p:nvSpPr>
        <p:spPr>
          <a:xfrm>
            <a:off x="326849" y="288389"/>
            <a:ext cx="10753726" cy="1232435"/>
          </a:xfrm>
        </p:spPr>
        <p:txBody>
          <a:bodyPr/>
          <a:lstStyle/>
          <a:p>
            <a:r>
              <a:rPr lang="en-US" dirty="0"/>
              <a:t>What’s Stopping Us?</a:t>
            </a:r>
          </a:p>
        </p:txBody>
      </p:sp>
      <p:sp>
        <p:nvSpPr>
          <p:cNvPr id="9" name="Content Placeholder 8">
            <a:extLst>
              <a:ext uri="{FF2B5EF4-FFF2-40B4-BE49-F238E27FC236}">
                <a16:creationId xmlns:a16="http://schemas.microsoft.com/office/drawing/2014/main" id="{CB452159-BEB3-6C92-EB7D-188AFBC2D166}"/>
              </a:ext>
            </a:extLst>
          </p:cNvPr>
          <p:cNvSpPr>
            <a:spLocks noGrp="1"/>
          </p:cNvSpPr>
          <p:nvPr>
            <p:ph idx="1"/>
          </p:nvPr>
        </p:nvSpPr>
        <p:spPr>
          <a:xfrm>
            <a:off x="6391505" y="4626838"/>
            <a:ext cx="3669030" cy="861774"/>
          </a:xfrm>
        </p:spPr>
        <p:txBody>
          <a:bodyPr vert="horz" lIns="0" tIns="0" rIns="0" bIns="0" rtlCol="0" anchor="t" anchorCtr="0">
            <a:spAutoFit/>
          </a:bodyPr>
          <a:lstStyle/>
          <a:p>
            <a:pPr lvl="1" algn="ctr">
              <a:spcAft>
                <a:spcPts val="600"/>
              </a:spcAft>
            </a:pPr>
            <a:r>
              <a:rPr lang="en-US" sz="2800" dirty="0"/>
              <a:t>Design Distribution Obligation</a:t>
            </a:r>
          </a:p>
        </p:txBody>
      </p:sp>
      <p:sp>
        <p:nvSpPr>
          <p:cNvPr id="4" name="Slide Number Placeholder 3">
            <a:extLst>
              <a:ext uri="{FF2B5EF4-FFF2-40B4-BE49-F238E27FC236}">
                <a16:creationId xmlns:a16="http://schemas.microsoft.com/office/drawing/2014/main" id="{D4F48881-FFDB-ACF1-85D6-172A28E5F8C9}"/>
              </a:ext>
            </a:extLst>
          </p:cNvPr>
          <p:cNvSpPr>
            <a:spLocks noGrp="1"/>
          </p:cNvSpPr>
          <p:nvPr>
            <p:ph type="sldNum" sz="quarter" idx="12"/>
          </p:nvPr>
        </p:nvSpPr>
        <p:spPr/>
        <p:txBody>
          <a:bodyPr/>
          <a:lstStyle/>
          <a:p>
            <a:fld id="{741AFF56-1126-4107-9C02-BC0EFBF16431}" type="slidenum">
              <a:rPr lang="en-GB" smtClean="0"/>
              <a:pPr/>
              <a:t>14</a:t>
            </a:fld>
            <a:endParaRPr lang="en-GB" dirty="0"/>
          </a:p>
        </p:txBody>
      </p:sp>
      <p:sp>
        <p:nvSpPr>
          <p:cNvPr id="2" name="Footer Placeholder 4">
            <a:extLst>
              <a:ext uri="{FF2B5EF4-FFF2-40B4-BE49-F238E27FC236}">
                <a16:creationId xmlns:a16="http://schemas.microsoft.com/office/drawing/2014/main" id="{898BE921-492F-6D79-4716-763EB9B651A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12" name="Picture 11">
            <a:extLst>
              <a:ext uri="{FF2B5EF4-FFF2-40B4-BE49-F238E27FC236}">
                <a16:creationId xmlns:a16="http://schemas.microsoft.com/office/drawing/2014/main" id="{7E6082C8-F532-3B68-2CF1-BB716557F9E9}"/>
              </a:ext>
            </a:extLst>
          </p:cNvPr>
          <p:cNvPicPr>
            <a:picLocks noChangeAspect="1"/>
          </p:cNvPicPr>
          <p:nvPr/>
        </p:nvPicPr>
        <p:blipFill rotWithShape="1">
          <a:blip r:embed="rId3"/>
          <a:srcRect l="25000" r="25000"/>
          <a:stretch>
            <a:fillRect/>
          </a:stretch>
        </p:blipFill>
        <p:spPr>
          <a:xfrm>
            <a:off x="6750020" y="1536064"/>
            <a:ext cx="2952000" cy="2952000"/>
          </a:xfrm>
          <a:prstGeom prst="ellipse">
            <a:avLst/>
          </a:prstGeom>
        </p:spPr>
      </p:pic>
      <p:sp>
        <p:nvSpPr>
          <p:cNvPr id="3" name="Content Placeholder 8">
            <a:extLst>
              <a:ext uri="{FF2B5EF4-FFF2-40B4-BE49-F238E27FC236}">
                <a16:creationId xmlns:a16="http://schemas.microsoft.com/office/drawing/2014/main" id="{B19C52F0-6399-28B6-037B-541FA342E35A}"/>
              </a:ext>
            </a:extLst>
          </p:cNvPr>
          <p:cNvSpPr txBox="1">
            <a:spLocks/>
          </p:cNvSpPr>
          <p:nvPr/>
        </p:nvSpPr>
        <p:spPr>
          <a:xfrm>
            <a:off x="2304236" y="4626838"/>
            <a:ext cx="3356610" cy="861774"/>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Aft>
                <a:spcPts val="600"/>
              </a:spcAft>
            </a:pPr>
            <a:r>
              <a:rPr lang="en-US" sz="2800" dirty="0"/>
              <a:t>Recontribution Mechanism</a:t>
            </a:r>
          </a:p>
        </p:txBody>
      </p:sp>
      <p:pic>
        <p:nvPicPr>
          <p:cNvPr id="5" name="Picture 4">
            <a:extLst>
              <a:ext uri="{FF2B5EF4-FFF2-40B4-BE49-F238E27FC236}">
                <a16:creationId xmlns:a16="http://schemas.microsoft.com/office/drawing/2014/main" id="{CE301712-363D-C2F7-9A69-728C633775FA}"/>
              </a:ext>
            </a:extLst>
          </p:cNvPr>
          <p:cNvPicPr>
            <a:picLocks noChangeAspect="1"/>
          </p:cNvPicPr>
          <p:nvPr/>
        </p:nvPicPr>
        <p:blipFill rotWithShape="1">
          <a:blip r:embed="rId3"/>
          <a:srcRect l="25000" r="25000"/>
          <a:stretch>
            <a:fillRect/>
          </a:stretch>
        </p:blipFill>
        <p:spPr>
          <a:xfrm>
            <a:off x="2506484" y="1536007"/>
            <a:ext cx="2952115" cy="2952115"/>
          </a:xfrm>
          <a:prstGeom prst="ellipse">
            <a:avLst/>
          </a:prstGeom>
        </p:spPr>
      </p:pic>
    </p:spTree>
    <p:extLst>
      <p:ext uri="{BB962C8B-B14F-4D97-AF65-F5344CB8AC3E}">
        <p14:creationId xmlns:p14="http://schemas.microsoft.com/office/powerpoint/2010/main" val="109203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34CC3-426E-37B6-3D79-C537A1513AD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7717E8F-D329-BB7B-9537-7B2E3700A098}"/>
              </a:ext>
            </a:extLst>
          </p:cNvPr>
          <p:cNvSpPr>
            <a:spLocks noGrp="1"/>
          </p:cNvSpPr>
          <p:nvPr>
            <p:ph type="title"/>
          </p:nvPr>
        </p:nvSpPr>
        <p:spPr>
          <a:xfrm>
            <a:off x="326849" y="288389"/>
            <a:ext cx="10753726" cy="1232435"/>
          </a:xfrm>
        </p:spPr>
        <p:txBody>
          <a:bodyPr/>
          <a:lstStyle/>
          <a:p>
            <a:r>
              <a:rPr lang="en-US" dirty="0"/>
              <a:t>Impact to Bob</a:t>
            </a:r>
          </a:p>
        </p:txBody>
      </p:sp>
      <p:sp>
        <p:nvSpPr>
          <p:cNvPr id="4" name="Slide Number Placeholder 3">
            <a:extLst>
              <a:ext uri="{FF2B5EF4-FFF2-40B4-BE49-F238E27FC236}">
                <a16:creationId xmlns:a16="http://schemas.microsoft.com/office/drawing/2014/main" id="{D706A748-8288-E899-0CA0-1A88267A8CE9}"/>
              </a:ext>
            </a:extLst>
          </p:cNvPr>
          <p:cNvSpPr>
            <a:spLocks noGrp="1"/>
          </p:cNvSpPr>
          <p:nvPr>
            <p:ph type="sldNum" sz="quarter" idx="12"/>
          </p:nvPr>
        </p:nvSpPr>
        <p:spPr/>
        <p:txBody>
          <a:bodyPr/>
          <a:lstStyle/>
          <a:p>
            <a:fld id="{741AFF56-1126-4107-9C02-BC0EFBF16431}" type="slidenum">
              <a:rPr lang="en-GB" smtClean="0"/>
              <a:pPr/>
              <a:t>15</a:t>
            </a:fld>
            <a:endParaRPr lang="en-GB" dirty="0"/>
          </a:p>
        </p:txBody>
      </p:sp>
      <p:sp>
        <p:nvSpPr>
          <p:cNvPr id="2" name="Footer Placeholder 4">
            <a:extLst>
              <a:ext uri="{FF2B5EF4-FFF2-40B4-BE49-F238E27FC236}">
                <a16:creationId xmlns:a16="http://schemas.microsoft.com/office/drawing/2014/main" id="{83DA0028-2099-E9AF-B6E7-7B9FD3F0A19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5" name="Table 4">
            <a:extLst>
              <a:ext uri="{FF2B5EF4-FFF2-40B4-BE49-F238E27FC236}">
                <a16:creationId xmlns:a16="http://schemas.microsoft.com/office/drawing/2014/main" id="{6B95A19C-5BBB-B78D-235F-D58AF12CE14D}"/>
              </a:ext>
            </a:extLst>
          </p:cNvPr>
          <p:cNvGraphicFramePr>
            <a:graphicFrameLocks noGrp="1"/>
          </p:cNvGraphicFramePr>
          <p:nvPr>
            <p:extLst>
              <p:ext uri="{D42A27DB-BD31-4B8C-83A1-F6EECF244321}">
                <p14:modId xmlns:p14="http://schemas.microsoft.com/office/powerpoint/2010/main" val="99582254"/>
              </p:ext>
            </p:extLst>
          </p:nvPr>
        </p:nvGraphicFramePr>
        <p:xfrm>
          <a:off x="466724" y="1805421"/>
          <a:ext cx="8194955" cy="2529047"/>
        </p:xfrm>
        <a:graphic>
          <a:graphicData uri="http://schemas.openxmlformats.org/drawingml/2006/table">
            <a:tbl>
              <a:tblPr firstRow="1" firstCol="1" bandRow="1">
                <a:tableStyleId>{5C22544A-7EE6-4342-B048-85BDC9FD1C3A}</a:tableStyleId>
              </a:tblPr>
              <a:tblGrid>
                <a:gridCol w="3020883">
                  <a:extLst>
                    <a:ext uri="{9D8B030D-6E8A-4147-A177-3AD203B41FA5}">
                      <a16:colId xmlns:a16="http://schemas.microsoft.com/office/drawing/2014/main" val="3772029542"/>
                    </a:ext>
                  </a:extLst>
                </a:gridCol>
                <a:gridCol w="2587036">
                  <a:extLst>
                    <a:ext uri="{9D8B030D-6E8A-4147-A177-3AD203B41FA5}">
                      <a16:colId xmlns:a16="http://schemas.microsoft.com/office/drawing/2014/main" val="2326171444"/>
                    </a:ext>
                  </a:extLst>
                </a:gridCol>
                <a:gridCol w="2587036">
                  <a:extLst>
                    <a:ext uri="{9D8B030D-6E8A-4147-A177-3AD203B41FA5}">
                      <a16:colId xmlns:a16="http://schemas.microsoft.com/office/drawing/2014/main" val="2466599479"/>
                    </a:ext>
                  </a:extLst>
                </a:gridCol>
              </a:tblGrid>
              <a:tr h="379381">
                <a:tc>
                  <a:txBody>
                    <a:bodyPr/>
                    <a:lstStyle/>
                    <a:p>
                      <a:pPr algn="ctr">
                        <a:spcAft>
                          <a:spcPts val="800"/>
                        </a:spcAft>
                        <a:buNone/>
                      </a:pPr>
                      <a:r>
                        <a:rPr lang="en-AU" sz="2000" kern="100" dirty="0">
                          <a:effectLst/>
                        </a:rPr>
                        <a:t> </a:t>
                      </a:r>
                      <a:endParaRPr lang="en-AU" sz="2000" b="1" kern="100" dirty="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tc>
                  <a:txBody>
                    <a:bodyPr/>
                    <a:lstStyle/>
                    <a:p>
                      <a:pPr marL="0" algn="ctr" defTabSz="914400" rtl="0" eaLnBrk="1" latinLnBrk="0" hangingPunct="1">
                        <a:spcAft>
                          <a:spcPts val="800"/>
                        </a:spcAft>
                        <a:buNone/>
                      </a:pPr>
                      <a:r>
                        <a:rPr lang="en-AU" sz="2000" b="1" kern="100" dirty="0">
                          <a:solidFill>
                            <a:schemeClr val="lt1"/>
                          </a:solidFill>
                          <a:effectLst/>
                          <a:latin typeface="+mn-lt"/>
                          <a:ea typeface="+mn-ea"/>
                          <a:cs typeface="+mn-cs"/>
                        </a:rPr>
                        <a:t>Bob aged 60</a:t>
                      </a:r>
                    </a:p>
                  </a:txBody>
                  <a:tcPr marL="68580" marR="68580" marT="17780" marB="17780" anchor="ctr"/>
                </a:tc>
                <a:tc>
                  <a:txBody>
                    <a:bodyPr/>
                    <a:lstStyle/>
                    <a:p>
                      <a:pPr algn="ctr">
                        <a:spcAft>
                          <a:spcPts val="800"/>
                        </a:spcAft>
                        <a:buNone/>
                      </a:pPr>
                      <a:r>
                        <a:rPr lang="en-AU" sz="2000" kern="100" dirty="0">
                          <a:effectLst/>
                        </a:rPr>
                        <a:t>Bob today (aged 80)</a:t>
                      </a:r>
                      <a:endParaRPr lang="en-AU" sz="2000" b="1" kern="100" dirty="0">
                        <a:solidFill>
                          <a:srgbClr val="FFFFFF"/>
                        </a:solidFill>
                        <a:effectLst/>
                        <a:latin typeface="Montserrat SemiBold" panose="00000700000000000000" pitchFamily="2" charset="0"/>
                        <a:ea typeface="Aptos" panose="020B0004020202020204" pitchFamily="34" charset="0"/>
                        <a:cs typeface="Arial" panose="020B0604020202020204" pitchFamily="34" charset="0"/>
                      </a:endParaRPr>
                    </a:p>
                  </a:txBody>
                  <a:tcPr marL="68580" marR="68580" marT="17780" marB="17780" anchor="ctr"/>
                </a:tc>
                <a:extLst>
                  <a:ext uri="{0D108BD9-81ED-4DB2-BD59-A6C34878D82A}">
                    <a16:rowId xmlns:a16="http://schemas.microsoft.com/office/drawing/2014/main" val="1368589602"/>
                  </a:ext>
                </a:extLst>
              </a:tr>
              <a:tr h="706434">
                <a:tc>
                  <a:txBody>
                    <a:bodyPr/>
                    <a:lstStyle/>
                    <a:p>
                      <a:pPr>
                        <a:lnSpc>
                          <a:spcPct val="115000"/>
                        </a:lnSpc>
                        <a:spcAft>
                          <a:spcPts val="800"/>
                        </a:spcAft>
                        <a:buNone/>
                      </a:pPr>
                      <a:r>
                        <a:rPr lang="en-GB" sz="2000" b="1" kern="100" dirty="0">
                          <a:solidFill>
                            <a:schemeClr val="lt1"/>
                          </a:solidFill>
                          <a:effectLst/>
                          <a:latin typeface="+mn-lt"/>
                          <a:ea typeface="+mn-ea"/>
                          <a:cs typeface="+mn-cs"/>
                        </a:rPr>
                        <a:t>Account balance</a:t>
                      </a:r>
                      <a:br>
                        <a:rPr lang="en-GB" sz="2000" b="1" kern="100" dirty="0">
                          <a:solidFill>
                            <a:schemeClr val="lt1"/>
                          </a:solidFill>
                          <a:effectLst/>
                          <a:latin typeface="+mn-lt"/>
                          <a:ea typeface="+mn-ea"/>
                          <a:cs typeface="+mn-cs"/>
                        </a:rPr>
                      </a:br>
                      <a:r>
                        <a:rPr lang="en-GB" sz="2000" b="1" kern="100" dirty="0">
                          <a:solidFill>
                            <a:schemeClr val="lt1"/>
                          </a:solidFill>
                          <a:effectLst/>
                          <a:latin typeface="+mn-lt"/>
                          <a:ea typeface="+mn-ea"/>
                          <a:cs typeface="+mn-cs"/>
                        </a:rPr>
                        <a:t>(Actual)</a:t>
                      </a:r>
                      <a:endParaRPr lang="en-AU" sz="2000" b="1" kern="100" dirty="0">
                        <a:solidFill>
                          <a:schemeClr val="lt1"/>
                        </a:solidFill>
                        <a:effectLst/>
                        <a:latin typeface="+mn-lt"/>
                        <a:ea typeface="+mn-ea"/>
                        <a:cs typeface="+mn-cs"/>
                      </a:endParaRPr>
                    </a:p>
                  </a:txBody>
                  <a:tcPr marL="68580" marR="68580" marT="17780" marB="17780" anchor="ctr"/>
                </a:tc>
                <a:tc rowSpan="2">
                  <a:txBody>
                    <a:bodyPr/>
                    <a:lstStyle/>
                    <a:p>
                      <a:pPr algn="ctr">
                        <a:lnSpc>
                          <a:spcPct val="115000"/>
                        </a:lnSpc>
                        <a:spcAft>
                          <a:spcPts val="800"/>
                        </a:spcAft>
                        <a:buNone/>
                      </a:pPr>
                      <a:r>
                        <a:rPr lang="en-GB" sz="2000" kern="100" dirty="0">
                          <a:effectLst/>
                          <a:latin typeface="Montserrat" panose="00000500000000000000" pitchFamily="2" charset="0"/>
                          <a:ea typeface="Aptos" panose="020B0004020202020204" pitchFamily="34" charset="0"/>
                          <a:cs typeface="Times New Roman" panose="02020603050405020304" pitchFamily="18" charset="0"/>
                        </a:rPr>
                        <a:t>$374,000</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latin typeface="Montserrat" panose="00000500000000000000" pitchFamily="2" charset="0"/>
                          <a:ea typeface="Aptos" panose="020B0004020202020204" pitchFamily="34" charset="0"/>
                          <a:cs typeface="Times New Roman" panose="02020603050405020304" pitchFamily="18" charset="0"/>
                        </a:rPr>
                        <a:t>$570,000 </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278324299"/>
                  </a:ext>
                </a:extLst>
              </a:tr>
              <a:tr h="706434">
                <a:tc>
                  <a:txBody>
                    <a:bodyPr/>
                    <a:lstStyle/>
                    <a:p>
                      <a:pPr>
                        <a:lnSpc>
                          <a:spcPct val="115000"/>
                        </a:lnSpc>
                        <a:spcAft>
                          <a:spcPts val="800"/>
                        </a:spcAft>
                        <a:buNone/>
                      </a:pPr>
                      <a:r>
                        <a:rPr lang="en-GB" sz="2000" b="1" kern="100" dirty="0">
                          <a:solidFill>
                            <a:schemeClr val="lt1"/>
                          </a:solidFill>
                          <a:effectLst/>
                          <a:latin typeface="+mn-lt"/>
                          <a:ea typeface="+mn-ea"/>
                          <a:cs typeface="+mn-cs"/>
                        </a:rPr>
                        <a:t>Account balance</a:t>
                      </a:r>
                      <a:br>
                        <a:rPr lang="en-GB" sz="2000" b="1" kern="100" dirty="0">
                          <a:solidFill>
                            <a:schemeClr val="lt1"/>
                          </a:solidFill>
                          <a:effectLst/>
                          <a:latin typeface="+mn-lt"/>
                          <a:ea typeface="+mn-ea"/>
                          <a:cs typeface="+mn-cs"/>
                        </a:rPr>
                      </a:br>
                      <a:r>
                        <a:rPr lang="en-GB" sz="2000" b="1" kern="100" dirty="0">
                          <a:solidFill>
                            <a:schemeClr val="lt1"/>
                          </a:solidFill>
                          <a:effectLst/>
                          <a:latin typeface="+mn-lt"/>
                          <a:ea typeface="+mn-ea"/>
                          <a:cs typeface="+mn-cs"/>
                        </a:rPr>
                        <a:t>(Under current proposal)</a:t>
                      </a:r>
                      <a:endParaRPr lang="en-AU" sz="2000" b="1" kern="100" dirty="0">
                        <a:solidFill>
                          <a:schemeClr val="lt1"/>
                        </a:solidFill>
                        <a:effectLst/>
                        <a:latin typeface="+mn-lt"/>
                        <a:ea typeface="+mn-ea"/>
                        <a:cs typeface="+mn-cs"/>
                      </a:endParaRPr>
                    </a:p>
                  </a:txBody>
                  <a:tcPr marL="68580" marR="68580" marT="17780" marB="17780" anchor="ctr"/>
                </a:tc>
                <a:tc vMerge="1">
                  <a:txBody>
                    <a:bodyPr/>
                    <a:lstStyle/>
                    <a:p>
                      <a:pPr algn="ctr">
                        <a:lnSpc>
                          <a:spcPct val="115000"/>
                        </a:lnSpc>
                        <a:spcAft>
                          <a:spcPts val="800"/>
                        </a:spcAft>
                        <a:buNone/>
                      </a:pPr>
                      <a:endParaRPr lang="en-AU"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kern="100" dirty="0">
                          <a:effectLst/>
                          <a:latin typeface="Montserrat" panose="00000500000000000000" pitchFamily="2" charset="0"/>
                          <a:ea typeface="Aptos" panose="020B0004020202020204" pitchFamily="34" charset="0"/>
                          <a:cs typeface="Times New Roman" panose="02020603050405020304" pitchFamily="18" charset="0"/>
                        </a:rPr>
                        <a:t>$630,000</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892879446"/>
                  </a:ext>
                </a:extLst>
              </a:tr>
              <a:tr h="381475">
                <a:tc>
                  <a:txBody>
                    <a:bodyPr/>
                    <a:lstStyle/>
                    <a:p>
                      <a:pPr>
                        <a:lnSpc>
                          <a:spcPct val="115000"/>
                        </a:lnSpc>
                        <a:spcAft>
                          <a:spcPts val="800"/>
                        </a:spcAft>
                        <a:buNone/>
                      </a:pPr>
                      <a:r>
                        <a:rPr lang="en-GB" sz="2000" b="1" kern="100" dirty="0">
                          <a:solidFill>
                            <a:schemeClr val="lt1"/>
                          </a:solidFill>
                          <a:effectLst/>
                          <a:latin typeface="+mn-lt"/>
                          <a:ea typeface="+mn-ea"/>
                          <a:cs typeface="+mn-cs"/>
                        </a:rPr>
                        <a:t>Difference</a:t>
                      </a:r>
                      <a:endParaRPr lang="en-AU" sz="2000" b="1" kern="100" dirty="0">
                        <a:solidFill>
                          <a:schemeClr val="lt1"/>
                        </a:solidFill>
                        <a:effectLst/>
                        <a:latin typeface="+mn-lt"/>
                        <a:ea typeface="+mn-ea"/>
                        <a:cs typeface="+mn-cs"/>
                      </a:endParaRPr>
                    </a:p>
                  </a:txBody>
                  <a:tcPr marL="68580" marR="68580" marT="17780" marB="17780" anchor="ctr"/>
                </a:tc>
                <a:tc>
                  <a:txBody>
                    <a:bodyPr/>
                    <a:lstStyle/>
                    <a:p>
                      <a:pPr algn="ctr">
                        <a:lnSpc>
                          <a:spcPct val="115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N/A</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tc>
                  <a:txBody>
                    <a:bodyPr/>
                    <a:lstStyle/>
                    <a:p>
                      <a:pPr algn="ctr">
                        <a:lnSpc>
                          <a:spcPct val="115000"/>
                        </a:lnSpc>
                        <a:spcAft>
                          <a:spcPts val="800"/>
                        </a:spcAft>
                        <a:buNone/>
                      </a:pPr>
                      <a:r>
                        <a:rPr lang="en-GB" sz="2000" b="1" kern="100" dirty="0">
                          <a:effectLst/>
                          <a:latin typeface="Montserrat" panose="00000500000000000000" pitchFamily="2" charset="0"/>
                          <a:ea typeface="Aptos" panose="020B0004020202020204" pitchFamily="34" charset="0"/>
                          <a:cs typeface="Times New Roman" panose="02020603050405020304" pitchFamily="18" charset="0"/>
                        </a:rPr>
                        <a:t>$60,000 /</a:t>
                      </a:r>
                      <a:br>
                        <a:rPr lang="en-GB" sz="2000" b="1" kern="100" dirty="0">
                          <a:effectLst/>
                          <a:latin typeface="Montserrat" panose="00000500000000000000" pitchFamily="2" charset="0"/>
                          <a:ea typeface="Aptos" panose="020B0004020202020204" pitchFamily="34" charset="0"/>
                          <a:cs typeface="Times New Roman" panose="02020603050405020304" pitchFamily="18" charset="0"/>
                        </a:rPr>
                      </a:br>
                      <a:r>
                        <a:rPr lang="en-GB" sz="2000" b="1" kern="100" dirty="0">
                          <a:effectLst/>
                          <a:latin typeface="Montserrat" panose="00000500000000000000" pitchFamily="2" charset="0"/>
                          <a:ea typeface="Aptos" panose="020B0004020202020204" pitchFamily="34" charset="0"/>
                          <a:cs typeface="Times New Roman" panose="02020603050405020304" pitchFamily="18" charset="0"/>
                        </a:rPr>
                        <a:t>11% more</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398354317"/>
                  </a:ext>
                </a:extLst>
              </a:tr>
            </a:tbl>
          </a:graphicData>
        </a:graphic>
      </p:graphicFrame>
      <p:pic>
        <p:nvPicPr>
          <p:cNvPr id="8194" name="Picture 2" descr="143,278 Old Man Smiling Stock Photos - Free &amp; Royalty-Free ...">
            <a:extLst>
              <a:ext uri="{FF2B5EF4-FFF2-40B4-BE49-F238E27FC236}">
                <a16:creationId xmlns:a16="http://schemas.microsoft.com/office/drawing/2014/main" id="{0608C4CF-5DC5-092D-A5FE-4FA90F715B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7" t="-290" r="-1467" b="33623"/>
          <a:stretch>
            <a:fillRect/>
          </a:stretch>
        </p:blipFill>
        <p:spPr bwMode="auto">
          <a:xfrm>
            <a:off x="9190991" y="1518920"/>
            <a:ext cx="3820160" cy="3820160"/>
          </a:xfrm>
          <a:prstGeom prst="ellipse">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BFD683-B573-B18A-665F-0595D81A71F7}"/>
              </a:ext>
            </a:extLst>
          </p:cNvPr>
          <p:cNvSpPr txBox="1"/>
          <p:nvPr/>
        </p:nvSpPr>
        <p:spPr>
          <a:xfrm>
            <a:off x="466724" y="4334468"/>
            <a:ext cx="6778801" cy="307777"/>
          </a:xfrm>
          <a:prstGeom prst="rect">
            <a:avLst/>
          </a:prstGeom>
          <a:noFill/>
        </p:spPr>
        <p:txBody>
          <a:bodyPr wrap="square" rtlCol="0">
            <a:spAutoFit/>
          </a:bodyPr>
          <a:lstStyle/>
          <a:p>
            <a:r>
              <a:rPr lang="en-US" sz="1400" dirty="0">
                <a:solidFill>
                  <a:schemeClr val="accent3"/>
                </a:solidFill>
              </a:rPr>
              <a:t>Source: </a:t>
            </a:r>
            <a:r>
              <a:rPr lang="en-US" sz="1400" dirty="0" err="1">
                <a:solidFill>
                  <a:schemeClr val="accent3"/>
                </a:solidFill>
              </a:rPr>
              <a:t>MoneySmart</a:t>
            </a:r>
            <a:r>
              <a:rPr lang="en-US" sz="1400" dirty="0">
                <a:solidFill>
                  <a:schemeClr val="accent3"/>
                </a:solidFill>
              </a:rPr>
              <a:t> superannuation calculator</a:t>
            </a:r>
            <a:endParaRPr lang="en-AU" sz="1400" dirty="0">
              <a:solidFill>
                <a:schemeClr val="accent3"/>
              </a:solidFill>
            </a:endParaRPr>
          </a:p>
        </p:txBody>
      </p:sp>
    </p:spTree>
    <p:extLst>
      <p:ext uri="{BB962C8B-B14F-4D97-AF65-F5344CB8AC3E}">
        <p14:creationId xmlns:p14="http://schemas.microsoft.com/office/powerpoint/2010/main" val="81743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BC11-8683-B6D6-6925-E9FFE2E0B5E7}"/>
              </a:ext>
            </a:extLst>
          </p:cNvPr>
          <p:cNvSpPr>
            <a:spLocks noGrp="1"/>
          </p:cNvSpPr>
          <p:nvPr>
            <p:ph type="title"/>
          </p:nvPr>
        </p:nvSpPr>
        <p:spPr>
          <a:xfrm>
            <a:off x="1217148" y="2885479"/>
            <a:ext cx="5781678" cy="886673"/>
          </a:xfrm>
        </p:spPr>
        <p:txBody>
          <a:bodyPr/>
          <a:lstStyle/>
          <a:p>
            <a:r>
              <a:rPr lang="en-US" dirty="0"/>
              <a:t>Questions</a:t>
            </a:r>
            <a:endParaRPr lang="en-AU" dirty="0"/>
          </a:p>
        </p:txBody>
      </p:sp>
      <p:sp>
        <p:nvSpPr>
          <p:cNvPr id="3" name="Subtitle 2">
            <a:extLst>
              <a:ext uri="{FF2B5EF4-FFF2-40B4-BE49-F238E27FC236}">
                <a16:creationId xmlns:a16="http://schemas.microsoft.com/office/drawing/2014/main" id="{7252A59D-E996-3D9E-1B13-E1A17CD18E8C}"/>
              </a:ext>
            </a:extLst>
          </p:cNvPr>
          <p:cNvSpPr>
            <a:spLocks noGrp="1"/>
          </p:cNvSpPr>
          <p:nvPr>
            <p:ph type="subTitle" idx="1"/>
          </p:nvPr>
        </p:nvSpPr>
        <p:spPr/>
        <p:txBody>
          <a:bodyPr/>
          <a:lstStyle/>
          <a:p>
            <a:endParaRPr lang="en-AU" dirty="0"/>
          </a:p>
        </p:txBody>
      </p:sp>
    </p:spTree>
    <p:extLst>
      <p:ext uri="{BB962C8B-B14F-4D97-AF65-F5344CB8AC3E}">
        <p14:creationId xmlns:p14="http://schemas.microsoft.com/office/powerpoint/2010/main" val="120757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40216AD9-8DFE-D1F2-E19F-6CC337BFA40C}"/>
              </a:ext>
            </a:extLst>
          </p:cNvPr>
          <p:cNvSpPr>
            <a:spLocks noGrp="1"/>
          </p:cNvSpPr>
          <p:nvPr>
            <p:ph type="subTitle" idx="1"/>
          </p:nvPr>
        </p:nvSpPr>
        <p:spPr/>
        <p:txBody>
          <a:bodyPr/>
          <a:lstStyle/>
          <a:p>
            <a:r>
              <a:rPr lang="en-US" dirty="0"/>
              <a:t>Actuaries Institute</a:t>
            </a:r>
          </a:p>
          <a:p>
            <a:r>
              <a:rPr lang="en-US" dirty="0" err="1"/>
              <a:t>actuaries.asn.au</a:t>
            </a:r>
            <a:endParaRPr lang="en-US" dirty="0"/>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5190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72FB-3BD0-5E96-65B7-589A64DCE146}"/>
              </a:ext>
            </a:extLst>
          </p:cNvPr>
          <p:cNvSpPr>
            <a:spLocks noGrp="1"/>
          </p:cNvSpPr>
          <p:nvPr>
            <p:ph type="title"/>
          </p:nvPr>
        </p:nvSpPr>
        <p:spPr/>
        <p:txBody>
          <a:bodyPr/>
          <a:lstStyle/>
          <a:p>
            <a:r>
              <a:rPr lang="en-US" dirty="0"/>
              <a:t>About the Actuaries Institute</a:t>
            </a:r>
          </a:p>
        </p:txBody>
      </p:sp>
      <p:sp>
        <p:nvSpPr>
          <p:cNvPr id="3" name="Content Placeholder 2">
            <a:extLst>
              <a:ext uri="{FF2B5EF4-FFF2-40B4-BE49-F238E27FC236}">
                <a16:creationId xmlns:a16="http://schemas.microsoft.com/office/drawing/2014/main" id="{E1580CA2-B814-18BC-EA5E-CC50B1018AEA}"/>
              </a:ext>
            </a:extLst>
          </p:cNvPr>
          <p:cNvSpPr>
            <a:spLocks noGrp="1"/>
          </p:cNvSpPr>
          <p:nvPr>
            <p:ph idx="1"/>
          </p:nvPr>
        </p:nvSpPr>
        <p:spPr/>
        <p:txBody>
          <a:bodyPr/>
          <a:lstStyle/>
          <a:p>
            <a:r>
              <a:rPr lang="en-US" dirty="0"/>
              <a:t>The Actuaries Institute is the peak professional body for Actuaries in Australia. The Institute provides expert comment on public policy issues where there is uncertainty of future financial outcomes. </a:t>
            </a:r>
          </a:p>
          <a:p>
            <a:endParaRPr lang="en-US" dirty="0"/>
          </a:p>
          <a:p>
            <a:r>
              <a:rPr lang="en-US" dirty="0"/>
              <a:t>Actuaries have a reputation for a high level of technical financial expertise and integrity. They apply their analytical and risk management expertise to allocate resources efficiently, identify and mitigate emerging risks and to help maintain system integrity across multiple segments of the financial and other sectors. This unrivalled expertise enables the profession to comment on a wide range of issues including life, general and health insurance, climate change, superannuation and retirement income policy, enterprise risk management and prudential regulation, the digital economy, finance and investment and wider health issues. </a:t>
            </a:r>
          </a:p>
          <a:p>
            <a:r>
              <a:rPr lang="en-US" dirty="0"/>
              <a:t>  </a:t>
            </a:r>
          </a:p>
          <a:p>
            <a:r>
              <a:rPr lang="en-US" dirty="0"/>
              <a:t>© Institute of Actuaries of Australia 2023.​ All rights reserved.</a:t>
            </a:r>
          </a:p>
        </p:txBody>
      </p:sp>
      <p:sp>
        <p:nvSpPr>
          <p:cNvPr id="4" name="Slide Number Placeholder 3">
            <a:extLst>
              <a:ext uri="{FF2B5EF4-FFF2-40B4-BE49-F238E27FC236}">
                <a16:creationId xmlns:a16="http://schemas.microsoft.com/office/drawing/2014/main" id="{D3368682-26B8-5C7C-5A18-6098589BB304}"/>
              </a:ext>
            </a:extLst>
          </p:cNvPr>
          <p:cNvSpPr>
            <a:spLocks noGrp="1"/>
          </p:cNvSpPr>
          <p:nvPr>
            <p:ph type="sldNum" sz="quarter" idx="12"/>
          </p:nvPr>
        </p:nvSpPr>
        <p:spPr/>
        <p:txBody>
          <a:bodyPr/>
          <a:lstStyle/>
          <a:p>
            <a:fld id="{741AFF56-1126-4107-9C02-BC0EFBF16431}" type="slidenum">
              <a:rPr lang="en-GB" smtClean="0"/>
              <a:pPr/>
              <a:t>18</a:t>
            </a:fld>
            <a:endParaRPr lang="en-GB" dirty="0"/>
          </a:p>
        </p:txBody>
      </p:sp>
      <p:sp>
        <p:nvSpPr>
          <p:cNvPr id="5" name="Footer Placeholder 4">
            <a:extLst>
              <a:ext uri="{FF2B5EF4-FFF2-40B4-BE49-F238E27FC236}">
                <a16:creationId xmlns:a16="http://schemas.microsoft.com/office/drawing/2014/main" id="{05AB6274-C598-F262-EFE2-7AD2B90048C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accent1"/>
                </a:solidFill>
              </a:rPr>
              <a:t>Presented at the 2025 All Actuaries Summit</a:t>
            </a:r>
          </a:p>
        </p:txBody>
      </p:sp>
    </p:spTree>
    <p:extLst>
      <p:ext uri="{BB962C8B-B14F-4D97-AF65-F5344CB8AC3E}">
        <p14:creationId xmlns:p14="http://schemas.microsoft.com/office/powerpoint/2010/main" val="21986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67DE6-DEF2-2C98-B0F1-752F4B10A97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1D76232-1747-419A-E28F-841ECC9D1CCC}"/>
              </a:ext>
            </a:extLst>
          </p:cNvPr>
          <p:cNvSpPr>
            <a:spLocks noGrp="1"/>
          </p:cNvSpPr>
          <p:nvPr>
            <p:ph type="title"/>
          </p:nvPr>
        </p:nvSpPr>
        <p:spPr>
          <a:xfrm>
            <a:off x="326849" y="288389"/>
            <a:ext cx="10753726" cy="1232435"/>
          </a:xfrm>
        </p:spPr>
        <p:txBody>
          <a:bodyPr/>
          <a:lstStyle/>
          <a:p>
            <a:r>
              <a:rPr lang="en-US" dirty="0"/>
              <a:t>The Recontribution Strategy</a:t>
            </a:r>
          </a:p>
        </p:txBody>
      </p:sp>
      <p:sp>
        <p:nvSpPr>
          <p:cNvPr id="4" name="Slide Number Placeholder 3">
            <a:extLst>
              <a:ext uri="{FF2B5EF4-FFF2-40B4-BE49-F238E27FC236}">
                <a16:creationId xmlns:a16="http://schemas.microsoft.com/office/drawing/2014/main" id="{7399635E-189C-07EF-B943-B7C5E7A5E9E8}"/>
              </a:ext>
            </a:extLst>
          </p:cNvPr>
          <p:cNvSpPr>
            <a:spLocks noGrp="1"/>
          </p:cNvSpPr>
          <p:nvPr>
            <p:ph type="sldNum" sz="quarter" idx="12"/>
          </p:nvPr>
        </p:nvSpPr>
        <p:spPr/>
        <p:txBody>
          <a:bodyPr/>
          <a:lstStyle/>
          <a:p>
            <a:fld id="{741AFF56-1126-4107-9C02-BC0EFBF16431}" type="slidenum">
              <a:rPr lang="en-GB" smtClean="0"/>
              <a:pPr/>
              <a:t>19</a:t>
            </a:fld>
            <a:endParaRPr lang="en-GB" dirty="0"/>
          </a:p>
        </p:txBody>
      </p:sp>
      <p:sp>
        <p:nvSpPr>
          <p:cNvPr id="2" name="Footer Placeholder 4">
            <a:extLst>
              <a:ext uri="{FF2B5EF4-FFF2-40B4-BE49-F238E27FC236}">
                <a16:creationId xmlns:a16="http://schemas.microsoft.com/office/drawing/2014/main" id="{5930A1E9-D8E9-A152-639F-2589DB9CCA36}"/>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6" name="Content Placeholder 5">
            <a:extLst>
              <a:ext uri="{FF2B5EF4-FFF2-40B4-BE49-F238E27FC236}">
                <a16:creationId xmlns:a16="http://schemas.microsoft.com/office/drawing/2014/main" id="{804CB6A4-84FD-F826-371C-B36FF18E45B0}"/>
              </a:ext>
            </a:extLst>
          </p:cNvPr>
          <p:cNvGraphicFramePr>
            <a:graphicFrameLocks noGrp="1"/>
          </p:cNvGraphicFramePr>
          <p:nvPr>
            <p:ph idx="1"/>
          </p:nvPr>
        </p:nvGraphicFramePr>
        <p:xfrm>
          <a:off x="3945730" y="1756568"/>
          <a:ext cx="4300538" cy="4256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D50D0CF-6CE9-2606-AA3A-A5E6F74A1D49}"/>
              </a:ext>
            </a:extLst>
          </p:cNvPr>
          <p:cNvSpPr txBox="1"/>
          <p:nvPr/>
        </p:nvSpPr>
        <p:spPr>
          <a:xfrm>
            <a:off x="4707731" y="1166881"/>
            <a:ext cx="2776536" cy="707886"/>
          </a:xfrm>
          <a:prstGeom prst="rect">
            <a:avLst/>
          </a:prstGeom>
          <a:solidFill>
            <a:schemeClr val="accent5">
              <a:lumMod val="20000"/>
              <a:lumOff val="80000"/>
            </a:schemeClr>
          </a:solidFill>
        </p:spPr>
        <p:txBody>
          <a:bodyPr wrap="square" rtlCol="0">
            <a:spAutoFit/>
          </a:bodyPr>
          <a:lstStyle/>
          <a:p>
            <a:pPr algn="ctr"/>
            <a:r>
              <a:rPr lang="en-US" sz="2000" dirty="0"/>
              <a:t>1. Pension account</a:t>
            </a:r>
            <a:br>
              <a:rPr lang="en-US" sz="2000" dirty="0"/>
            </a:br>
            <a:r>
              <a:rPr lang="en-US" sz="2000" dirty="0"/>
              <a:t>$500,000 balance</a:t>
            </a:r>
          </a:p>
        </p:txBody>
      </p:sp>
      <p:sp>
        <p:nvSpPr>
          <p:cNvPr id="10" name="TextBox 9">
            <a:extLst>
              <a:ext uri="{FF2B5EF4-FFF2-40B4-BE49-F238E27FC236}">
                <a16:creationId xmlns:a16="http://schemas.microsoft.com/office/drawing/2014/main" id="{95CE7A9C-01D4-DE31-4C35-581C9AB19FC7}"/>
              </a:ext>
            </a:extLst>
          </p:cNvPr>
          <p:cNvSpPr txBox="1"/>
          <p:nvPr/>
        </p:nvSpPr>
        <p:spPr>
          <a:xfrm>
            <a:off x="7691441" y="4460594"/>
            <a:ext cx="3567110" cy="707886"/>
          </a:xfrm>
          <a:prstGeom prst="rect">
            <a:avLst/>
          </a:prstGeom>
          <a:solidFill>
            <a:schemeClr val="accent5">
              <a:lumMod val="20000"/>
              <a:lumOff val="80000"/>
            </a:schemeClr>
          </a:solidFill>
        </p:spPr>
        <p:txBody>
          <a:bodyPr wrap="square" rtlCol="0">
            <a:spAutoFit/>
          </a:bodyPr>
          <a:lstStyle/>
          <a:p>
            <a:pPr algn="ctr"/>
            <a:r>
              <a:rPr lang="en-US" sz="2000" dirty="0"/>
              <a:t>2. New accumulation account</a:t>
            </a:r>
            <a:br>
              <a:rPr lang="en-US" sz="2000" dirty="0"/>
            </a:br>
            <a:r>
              <a:rPr lang="en-US" sz="2000" dirty="0"/>
              <a:t>$20,000 balance</a:t>
            </a:r>
          </a:p>
        </p:txBody>
      </p:sp>
      <p:sp>
        <p:nvSpPr>
          <p:cNvPr id="11" name="TextBox 10">
            <a:extLst>
              <a:ext uri="{FF2B5EF4-FFF2-40B4-BE49-F238E27FC236}">
                <a16:creationId xmlns:a16="http://schemas.microsoft.com/office/drawing/2014/main" id="{737B5E01-BF89-1BB9-AA49-8C368139941D}"/>
              </a:ext>
            </a:extLst>
          </p:cNvPr>
          <p:cNvSpPr txBox="1"/>
          <p:nvPr/>
        </p:nvSpPr>
        <p:spPr>
          <a:xfrm>
            <a:off x="1171576" y="4487722"/>
            <a:ext cx="3328986" cy="707886"/>
          </a:xfrm>
          <a:prstGeom prst="rect">
            <a:avLst/>
          </a:prstGeom>
          <a:solidFill>
            <a:schemeClr val="accent5">
              <a:lumMod val="20000"/>
              <a:lumOff val="80000"/>
            </a:schemeClr>
          </a:solidFill>
        </p:spPr>
        <p:txBody>
          <a:bodyPr wrap="square" rtlCol="0">
            <a:spAutoFit/>
          </a:bodyPr>
          <a:lstStyle/>
          <a:p>
            <a:pPr algn="ctr"/>
            <a:r>
              <a:rPr lang="en-US" sz="2000" dirty="0"/>
              <a:t>3. Rebooted pension account</a:t>
            </a:r>
            <a:br>
              <a:rPr lang="en-US" sz="2000" dirty="0"/>
            </a:br>
            <a:r>
              <a:rPr lang="en-US" sz="2000" dirty="0"/>
              <a:t>$500,000 balance</a:t>
            </a:r>
          </a:p>
        </p:txBody>
      </p:sp>
      <p:sp>
        <p:nvSpPr>
          <p:cNvPr id="12" name="TextBox 11">
            <a:extLst>
              <a:ext uri="{FF2B5EF4-FFF2-40B4-BE49-F238E27FC236}">
                <a16:creationId xmlns:a16="http://schemas.microsoft.com/office/drawing/2014/main" id="{3B8656AE-7B5E-A42E-DC11-A943E8483C71}"/>
              </a:ext>
            </a:extLst>
          </p:cNvPr>
          <p:cNvSpPr txBox="1"/>
          <p:nvPr/>
        </p:nvSpPr>
        <p:spPr>
          <a:xfrm>
            <a:off x="8459881" y="2397406"/>
            <a:ext cx="356711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strategy above will use some of the member’s non-concessional contribution cap (currently $120,000pa) and transfer balance cap (currently $1.9 million) without their explicit permission.</a:t>
            </a:r>
          </a:p>
          <a:p>
            <a:pPr marL="285750" indent="-285750">
              <a:buFont typeface="Arial" panose="020B0604020202020204" pitchFamily="34" charset="0"/>
              <a:buChar char="•"/>
            </a:pPr>
            <a:r>
              <a:rPr lang="en-AU" sz="1400" dirty="0"/>
              <a:t>Given how high these thresholds are, we estimate that less than 0.1% of affected members would be in this group.</a:t>
            </a:r>
          </a:p>
        </p:txBody>
      </p:sp>
    </p:spTree>
    <p:extLst>
      <p:ext uri="{BB962C8B-B14F-4D97-AF65-F5344CB8AC3E}">
        <p14:creationId xmlns:p14="http://schemas.microsoft.com/office/powerpoint/2010/main" val="3335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019E-F8B9-8EE1-D1FE-61314FE5B201}"/>
              </a:ext>
            </a:extLst>
          </p:cNvPr>
          <p:cNvSpPr>
            <a:spLocks noGrp="1"/>
          </p:cNvSpPr>
          <p:nvPr>
            <p:ph type="title"/>
          </p:nvPr>
        </p:nvSpPr>
        <p:spPr/>
        <p:txBody>
          <a:bodyPr/>
          <a:lstStyle/>
          <a:p>
            <a:r>
              <a:rPr lang="en-US" dirty="0"/>
              <a:t>The Actuaries Institute acknowledges the traditional custodians of the lands and waters where we live and work, travel, and trade. </a:t>
            </a:r>
            <a:br>
              <a:rPr lang="en-US" dirty="0"/>
            </a:br>
            <a:r>
              <a:rPr lang="en-US" dirty="0"/>
              <a:t>We pay our respect to the members of those communities, Elders past and present, and </a:t>
            </a:r>
            <a:r>
              <a:rPr lang="en-US" dirty="0" err="1"/>
              <a:t>recognise</a:t>
            </a:r>
            <a:r>
              <a:rPr lang="en-US" dirty="0"/>
              <a:t> and celebrate their continuing custodianship and culture.</a:t>
            </a:r>
          </a:p>
        </p:txBody>
      </p:sp>
      <p:sp>
        <p:nvSpPr>
          <p:cNvPr id="3" name="Slide Number Placeholder 2">
            <a:extLst>
              <a:ext uri="{FF2B5EF4-FFF2-40B4-BE49-F238E27FC236}">
                <a16:creationId xmlns:a16="http://schemas.microsoft.com/office/drawing/2014/main" id="{89F6F405-2C4C-B402-54D7-D345A403C6BC}"/>
              </a:ext>
            </a:extLst>
          </p:cNvPr>
          <p:cNvSpPr>
            <a:spLocks noGrp="1"/>
          </p:cNvSpPr>
          <p:nvPr>
            <p:ph type="sldNum" sz="quarter" idx="12"/>
          </p:nvPr>
        </p:nvSpPr>
        <p:spPr/>
        <p:txBody>
          <a:bodyPr/>
          <a:lstStyle/>
          <a:p>
            <a:fld id="{741AFF56-1126-4107-9C02-BC0EFBF16431}" type="slidenum">
              <a:rPr lang="en-GB" smtClean="0"/>
              <a:pPr/>
              <a:t>2</a:t>
            </a:fld>
            <a:endParaRPr lang="en-GB" dirty="0"/>
          </a:p>
        </p:txBody>
      </p:sp>
      <p:sp>
        <p:nvSpPr>
          <p:cNvPr id="4" name="Footer Placeholder 4">
            <a:extLst>
              <a:ext uri="{FF2B5EF4-FFF2-40B4-BE49-F238E27FC236}">
                <a16:creationId xmlns:a16="http://schemas.microsoft.com/office/drawing/2014/main" id="{0A824449-EC7E-6616-E362-A6C7C664F8BF}"/>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Tree>
    <p:extLst>
      <p:ext uri="{BB962C8B-B14F-4D97-AF65-F5344CB8AC3E}">
        <p14:creationId xmlns:p14="http://schemas.microsoft.com/office/powerpoint/2010/main" val="79653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9D1F6-B2D5-A9C1-27D4-A1EB335D6D5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3E68BBD-EC4C-4B8C-BCDC-91AEA2E1F383}"/>
              </a:ext>
            </a:extLst>
          </p:cNvPr>
          <p:cNvSpPr>
            <a:spLocks noGrp="1"/>
          </p:cNvSpPr>
          <p:nvPr>
            <p:ph type="title"/>
          </p:nvPr>
        </p:nvSpPr>
        <p:spPr>
          <a:xfrm>
            <a:off x="326849" y="270716"/>
            <a:ext cx="10753726" cy="1232435"/>
          </a:xfrm>
        </p:spPr>
        <p:txBody>
          <a:bodyPr/>
          <a:lstStyle/>
          <a:p>
            <a:r>
              <a:rPr lang="en-US"/>
              <a:t>Why Recontribution?</a:t>
            </a:r>
            <a:endParaRPr lang="en-US" dirty="0"/>
          </a:p>
        </p:txBody>
      </p:sp>
      <p:sp>
        <p:nvSpPr>
          <p:cNvPr id="9" name="Content Placeholder 8">
            <a:extLst>
              <a:ext uri="{FF2B5EF4-FFF2-40B4-BE49-F238E27FC236}">
                <a16:creationId xmlns:a16="http://schemas.microsoft.com/office/drawing/2014/main" id="{F99F7568-5325-B1B1-B9E6-59199A3C7D2B}"/>
              </a:ext>
            </a:extLst>
          </p:cNvPr>
          <p:cNvSpPr>
            <a:spLocks noGrp="1"/>
          </p:cNvSpPr>
          <p:nvPr>
            <p:ph idx="1"/>
          </p:nvPr>
        </p:nvSpPr>
        <p:spPr>
          <a:xfrm>
            <a:off x="326849" y="1054963"/>
            <a:ext cx="10753726" cy="669062"/>
          </a:xfrm>
        </p:spPr>
        <p:txBody>
          <a:bodyPr/>
          <a:lstStyle/>
          <a:p>
            <a:pPr lvl="1">
              <a:spcAft>
                <a:spcPts val="600"/>
              </a:spcAft>
            </a:pPr>
            <a:r>
              <a:rPr lang="en-US" sz="1600" dirty="0"/>
              <a:t>Recontribution only applies when a bank account is not nominated by the member.</a:t>
            </a:r>
          </a:p>
          <a:p>
            <a:pPr lvl="1">
              <a:spcAft>
                <a:spcPts val="600"/>
              </a:spcAft>
            </a:pPr>
            <a:r>
              <a:rPr lang="en-US" sz="1600" dirty="0"/>
              <a:t>Under such conditions, the recontribution strategy </a:t>
            </a:r>
            <a:r>
              <a:rPr lang="en-US" sz="1600" dirty="0" err="1"/>
              <a:t>maximises</a:t>
            </a:r>
            <a:r>
              <a:rPr lang="en-US" sz="1600" dirty="0"/>
              <a:t> the members’ financial interest while keeping the same functional outcome. Let’s compare the three scenarios below.</a:t>
            </a:r>
          </a:p>
        </p:txBody>
      </p:sp>
      <p:sp>
        <p:nvSpPr>
          <p:cNvPr id="4" name="Slide Number Placeholder 3">
            <a:extLst>
              <a:ext uri="{FF2B5EF4-FFF2-40B4-BE49-F238E27FC236}">
                <a16:creationId xmlns:a16="http://schemas.microsoft.com/office/drawing/2014/main" id="{E41B2EEE-9A80-20C1-BE92-3FEFDDF8F989}"/>
              </a:ext>
            </a:extLst>
          </p:cNvPr>
          <p:cNvSpPr>
            <a:spLocks noGrp="1"/>
          </p:cNvSpPr>
          <p:nvPr>
            <p:ph type="sldNum" sz="quarter" idx="12"/>
          </p:nvPr>
        </p:nvSpPr>
        <p:spPr/>
        <p:txBody>
          <a:bodyPr/>
          <a:lstStyle/>
          <a:p>
            <a:fld id="{741AFF56-1126-4107-9C02-BC0EFBF16431}" type="slidenum">
              <a:rPr lang="en-GB" smtClean="0"/>
              <a:pPr/>
              <a:t>20</a:t>
            </a:fld>
            <a:endParaRPr lang="en-GB" dirty="0"/>
          </a:p>
        </p:txBody>
      </p:sp>
      <p:sp>
        <p:nvSpPr>
          <p:cNvPr id="2" name="Footer Placeholder 4">
            <a:extLst>
              <a:ext uri="{FF2B5EF4-FFF2-40B4-BE49-F238E27FC236}">
                <a16:creationId xmlns:a16="http://schemas.microsoft.com/office/drawing/2014/main" id="{8E1DC55A-1266-C661-49A1-ADAC185E6D96}"/>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3" name="Diagram 2">
            <a:extLst>
              <a:ext uri="{FF2B5EF4-FFF2-40B4-BE49-F238E27FC236}">
                <a16:creationId xmlns:a16="http://schemas.microsoft.com/office/drawing/2014/main" id="{D006E16E-82BD-78FD-BD88-1323DBE03DF0}"/>
              </a:ext>
            </a:extLst>
          </p:cNvPr>
          <p:cNvGraphicFramePr/>
          <p:nvPr>
            <p:extLst>
              <p:ext uri="{D42A27DB-BD31-4B8C-83A1-F6EECF244321}">
                <p14:modId xmlns:p14="http://schemas.microsoft.com/office/powerpoint/2010/main" val="2333640314"/>
              </p:ext>
            </p:extLst>
          </p:nvPr>
        </p:nvGraphicFramePr>
        <p:xfrm>
          <a:off x="982661" y="1926115"/>
          <a:ext cx="10097913" cy="4253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281393A-42F3-1ED1-95E0-20DE9B86C277}"/>
              </a:ext>
            </a:extLst>
          </p:cNvPr>
          <p:cNvSpPr txBox="1"/>
          <p:nvPr/>
        </p:nvSpPr>
        <p:spPr>
          <a:xfrm>
            <a:off x="9558337" y="5528272"/>
            <a:ext cx="866775" cy="1200329"/>
          </a:xfrm>
          <a:prstGeom prst="rect">
            <a:avLst/>
          </a:prstGeom>
          <a:noFill/>
        </p:spPr>
        <p:txBody>
          <a:bodyPr wrap="square" rtlCol="0">
            <a:spAutoFit/>
          </a:bodyPr>
          <a:lstStyle/>
          <a:p>
            <a:r>
              <a:rPr lang="en-AU" sz="7200" dirty="0">
                <a:solidFill>
                  <a:srgbClr val="4C4ACD"/>
                </a:solidFill>
                <a:sym typeface="Wingdings" panose="05000000000000000000" pitchFamily="2" charset="2"/>
              </a:rPr>
              <a:t></a:t>
            </a:r>
            <a:endParaRPr lang="en-AU" dirty="0">
              <a:solidFill>
                <a:srgbClr val="4C4ACD"/>
              </a:solidFill>
            </a:endParaRPr>
          </a:p>
        </p:txBody>
      </p:sp>
      <p:sp>
        <p:nvSpPr>
          <p:cNvPr id="6" name="TextBox 5">
            <a:extLst>
              <a:ext uri="{FF2B5EF4-FFF2-40B4-BE49-F238E27FC236}">
                <a16:creationId xmlns:a16="http://schemas.microsoft.com/office/drawing/2014/main" id="{1CD140FB-E570-605E-86DD-9DAF21BD3033}"/>
              </a:ext>
            </a:extLst>
          </p:cNvPr>
          <p:cNvSpPr txBox="1"/>
          <p:nvPr/>
        </p:nvSpPr>
        <p:spPr>
          <a:xfrm>
            <a:off x="8619866" y="5748122"/>
            <a:ext cx="2608523" cy="646331"/>
          </a:xfrm>
          <a:prstGeom prst="rect">
            <a:avLst/>
          </a:prstGeom>
          <a:noFill/>
        </p:spPr>
        <p:txBody>
          <a:bodyPr wrap="square" rtlCol="0">
            <a:spAutoFit/>
          </a:bodyPr>
          <a:lstStyle/>
          <a:p>
            <a:pPr algn="ctr"/>
            <a:r>
              <a:rPr lang="en-US" b="1" dirty="0"/>
              <a:t>Same functional outcome</a:t>
            </a:r>
            <a:br>
              <a:rPr lang="en-US" b="1" dirty="0"/>
            </a:br>
            <a:r>
              <a:rPr lang="en-US" b="1" dirty="0"/>
              <a:t>Best financial outcome</a:t>
            </a:r>
            <a:endParaRPr lang="en-AU" b="1" dirty="0"/>
          </a:p>
        </p:txBody>
      </p:sp>
    </p:spTree>
    <p:extLst>
      <p:ext uri="{BB962C8B-B14F-4D97-AF65-F5344CB8AC3E}">
        <p14:creationId xmlns:p14="http://schemas.microsoft.com/office/powerpoint/2010/main" val="46415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98180-27B1-C087-46D4-3F50631A658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B9C8338-83B1-8320-48C7-F88486CC77CE}"/>
              </a:ext>
            </a:extLst>
          </p:cNvPr>
          <p:cNvSpPr>
            <a:spLocks noGrp="1"/>
          </p:cNvSpPr>
          <p:nvPr>
            <p:ph type="title"/>
          </p:nvPr>
        </p:nvSpPr>
        <p:spPr>
          <a:xfrm>
            <a:off x="326849" y="288389"/>
            <a:ext cx="10753726" cy="1232435"/>
          </a:xfrm>
        </p:spPr>
        <p:txBody>
          <a:bodyPr/>
          <a:lstStyle/>
          <a:p>
            <a:r>
              <a:rPr lang="en-US" dirty="0"/>
              <a:t>Effect of recontribution strategy on tax obligation at death</a:t>
            </a:r>
          </a:p>
        </p:txBody>
      </p:sp>
      <p:sp>
        <p:nvSpPr>
          <p:cNvPr id="4" name="Slide Number Placeholder 3">
            <a:extLst>
              <a:ext uri="{FF2B5EF4-FFF2-40B4-BE49-F238E27FC236}">
                <a16:creationId xmlns:a16="http://schemas.microsoft.com/office/drawing/2014/main" id="{9A2DA1DF-FC76-1F22-B5D8-E914C6EB5F57}"/>
              </a:ext>
            </a:extLst>
          </p:cNvPr>
          <p:cNvSpPr>
            <a:spLocks noGrp="1"/>
          </p:cNvSpPr>
          <p:nvPr>
            <p:ph type="sldNum" sz="quarter" idx="12"/>
          </p:nvPr>
        </p:nvSpPr>
        <p:spPr/>
        <p:txBody>
          <a:bodyPr/>
          <a:lstStyle/>
          <a:p>
            <a:fld id="{741AFF56-1126-4107-9C02-BC0EFBF16431}" type="slidenum">
              <a:rPr lang="en-GB" smtClean="0"/>
              <a:pPr/>
              <a:t>21</a:t>
            </a:fld>
            <a:endParaRPr lang="en-GB" dirty="0"/>
          </a:p>
        </p:txBody>
      </p:sp>
      <p:sp>
        <p:nvSpPr>
          <p:cNvPr id="2" name="Footer Placeholder 4">
            <a:extLst>
              <a:ext uri="{FF2B5EF4-FFF2-40B4-BE49-F238E27FC236}">
                <a16:creationId xmlns:a16="http://schemas.microsoft.com/office/drawing/2014/main" id="{0512BAF2-5941-D7A2-BB25-46808E8516C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6" name="Chart 5">
            <a:extLst>
              <a:ext uri="{FF2B5EF4-FFF2-40B4-BE49-F238E27FC236}">
                <a16:creationId xmlns:a16="http://schemas.microsoft.com/office/drawing/2014/main" id="{1A6DF466-8C33-2A56-DAAE-3DAF0C4D3AD2}"/>
              </a:ext>
            </a:extLst>
          </p:cNvPr>
          <p:cNvGraphicFramePr>
            <a:graphicFrameLocks/>
          </p:cNvGraphicFramePr>
          <p:nvPr>
            <p:extLst>
              <p:ext uri="{D42A27DB-BD31-4B8C-83A1-F6EECF244321}">
                <p14:modId xmlns:p14="http://schemas.microsoft.com/office/powerpoint/2010/main" val="3799740042"/>
              </p:ext>
            </p:extLst>
          </p:nvPr>
        </p:nvGraphicFramePr>
        <p:xfrm>
          <a:off x="1482811" y="1396313"/>
          <a:ext cx="8822140" cy="4353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45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8A9E9-F591-3EA2-213B-2954389BDBC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E59FECA-70DA-620B-3E6C-BBA8031D383C}"/>
              </a:ext>
            </a:extLst>
          </p:cNvPr>
          <p:cNvSpPr>
            <a:spLocks noGrp="1"/>
          </p:cNvSpPr>
          <p:nvPr>
            <p:ph type="title"/>
          </p:nvPr>
        </p:nvSpPr>
        <p:spPr>
          <a:xfrm>
            <a:off x="326849" y="270716"/>
            <a:ext cx="10753726" cy="1232435"/>
          </a:xfrm>
        </p:spPr>
        <p:txBody>
          <a:bodyPr/>
          <a:lstStyle/>
          <a:p>
            <a:r>
              <a:rPr lang="en-US" dirty="0"/>
              <a:t>Considerations of Unintended Consequences</a:t>
            </a:r>
          </a:p>
        </p:txBody>
      </p:sp>
      <p:sp>
        <p:nvSpPr>
          <p:cNvPr id="4" name="Slide Number Placeholder 3">
            <a:extLst>
              <a:ext uri="{FF2B5EF4-FFF2-40B4-BE49-F238E27FC236}">
                <a16:creationId xmlns:a16="http://schemas.microsoft.com/office/drawing/2014/main" id="{BB5A2EF9-0F6B-5E4B-EBDE-801DE4850BA7}"/>
              </a:ext>
            </a:extLst>
          </p:cNvPr>
          <p:cNvSpPr>
            <a:spLocks noGrp="1"/>
          </p:cNvSpPr>
          <p:nvPr>
            <p:ph type="sldNum" sz="quarter" idx="12"/>
          </p:nvPr>
        </p:nvSpPr>
        <p:spPr/>
        <p:txBody>
          <a:bodyPr/>
          <a:lstStyle/>
          <a:p>
            <a:fld id="{741AFF56-1126-4107-9C02-BC0EFBF16431}" type="slidenum">
              <a:rPr lang="en-GB" smtClean="0"/>
              <a:pPr/>
              <a:t>22</a:t>
            </a:fld>
            <a:endParaRPr lang="en-GB" dirty="0"/>
          </a:p>
        </p:txBody>
      </p:sp>
      <p:sp>
        <p:nvSpPr>
          <p:cNvPr id="2" name="Footer Placeholder 4">
            <a:extLst>
              <a:ext uri="{FF2B5EF4-FFF2-40B4-BE49-F238E27FC236}">
                <a16:creationId xmlns:a16="http://schemas.microsoft.com/office/drawing/2014/main" id="{1B4526CB-A956-798A-B27F-40786B7A0B1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3" name="Diagram 2">
            <a:extLst>
              <a:ext uri="{FF2B5EF4-FFF2-40B4-BE49-F238E27FC236}">
                <a16:creationId xmlns:a16="http://schemas.microsoft.com/office/drawing/2014/main" id="{B1FC98CB-9442-C535-5D79-BE850D48CCBD}"/>
              </a:ext>
            </a:extLst>
          </p:cNvPr>
          <p:cNvGraphicFramePr/>
          <p:nvPr>
            <p:extLst>
              <p:ext uri="{D42A27DB-BD31-4B8C-83A1-F6EECF244321}">
                <p14:modId xmlns:p14="http://schemas.microsoft.com/office/powerpoint/2010/main" val="1819249547"/>
              </p:ext>
            </p:extLst>
          </p:nvPr>
        </p:nvGraphicFramePr>
        <p:xfrm>
          <a:off x="982662" y="1395858"/>
          <a:ext cx="10226676" cy="376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214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18F6B-D0EC-701E-6292-D33A24865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C0554-67A3-A5A5-92FF-FCBA72EF557D}"/>
              </a:ext>
            </a:extLst>
          </p:cNvPr>
          <p:cNvSpPr>
            <a:spLocks noGrp="1"/>
          </p:cNvSpPr>
          <p:nvPr>
            <p:ph type="title"/>
          </p:nvPr>
        </p:nvSpPr>
        <p:spPr>
          <a:xfrm>
            <a:off x="326849" y="288389"/>
            <a:ext cx="10388776" cy="1232435"/>
          </a:xfrm>
        </p:spPr>
        <p:txBody>
          <a:bodyPr/>
          <a:lstStyle/>
          <a:p>
            <a:r>
              <a:rPr lang="en-US" sz="2800" dirty="0"/>
              <a:t>The Retirement Income Covenant took effect from 1 July 2022.</a:t>
            </a:r>
            <a:br>
              <a:rPr lang="en-US" dirty="0"/>
            </a:br>
            <a:br>
              <a:rPr lang="en-US" dirty="0"/>
            </a:br>
            <a:br>
              <a:rPr lang="en-US" dirty="0"/>
            </a:br>
            <a:br>
              <a:rPr lang="en-US" dirty="0"/>
            </a:br>
            <a:endParaRPr lang="en-US" i="1" dirty="0"/>
          </a:p>
        </p:txBody>
      </p:sp>
      <p:sp>
        <p:nvSpPr>
          <p:cNvPr id="3" name="Slide Number Placeholder 2">
            <a:extLst>
              <a:ext uri="{FF2B5EF4-FFF2-40B4-BE49-F238E27FC236}">
                <a16:creationId xmlns:a16="http://schemas.microsoft.com/office/drawing/2014/main" id="{FE09717C-95B2-9682-C370-56D2CEEBB709}"/>
              </a:ext>
            </a:extLst>
          </p:cNvPr>
          <p:cNvSpPr>
            <a:spLocks noGrp="1"/>
          </p:cNvSpPr>
          <p:nvPr>
            <p:ph type="sldNum" sz="quarter" idx="12"/>
          </p:nvPr>
        </p:nvSpPr>
        <p:spPr/>
        <p:txBody>
          <a:bodyPr/>
          <a:lstStyle/>
          <a:p>
            <a:fld id="{741AFF56-1126-4107-9C02-BC0EFBF16431}" type="slidenum">
              <a:rPr lang="en-GB" smtClean="0"/>
              <a:pPr/>
              <a:t>23</a:t>
            </a:fld>
            <a:endParaRPr lang="en-GB" dirty="0"/>
          </a:p>
        </p:txBody>
      </p:sp>
      <p:sp>
        <p:nvSpPr>
          <p:cNvPr id="7" name="Content Placeholder 6">
            <a:extLst>
              <a:ext uri="{FF2B5EF4-FFF2-40B4-BE49-F238E27FC236}">
                <a16:creationId xmlns:a16="http://schemas.microsoft.com/office/drawing/2014/main" id="{0FC8D8A9-337C-1759-EE76-DFF0C272C360}"/>
              </a:ext>
            </a:extLst>
          </p:cNvPr>
          <p:cNvSpPr>
            <a:spLocks noGrp="1"/>
          </p:cNvSpPr>
          <p:nvPr>
            <p:ph sz="quarter" idx="13"/>
          </p:nvPr>
        </p:nvSpPr>
        <p:spPr/>
        <p:txBody>
          <a:bodyPr/>
          <a:lstStyle/>
          <a:p>
            <a:pPr algn="r"/>
            <a:endParaRPr lang="en-US" sz="4000" i="1" dirty="0">
              <a:solidFill>
                <a:srgbClr val="0D121F"/>
              </a:solidFill>
              <a:latin typeface="Public Sans"/>
            </a:endParaRPr>
          </a:p>
          <a:p>
            <a:pPr algn="r"/>
            <a:r>
              <a:rPr lang="en-US" sz="4000" i="1" dirty="0">
                <a:solidFill>
                  <a:srgbClr val="0D121F"/>
                </a:solidFill>
                <a:latin typeface="Public Sans"/>
              </a:rPr>
              <a:t>“T</a:t>
            </a:r>
            <a:r>
              <a:rPr lang="en-US" sz="4000" b="0" i="1" dirty="0">
                <a:solidFill>
                  <a:srgbClr val="0D121F"/>
                </a:solidFill>
                <a:effectLst/>
                <a:latin typeface="Public Sans"/>
              </a:rPr>
              <a:t>here is only incremental progress in measuring and tracking the success of retirement income strategies.”</a:t>
            </a:r>
            <a:br>
              <a:rPr lang="en-US" sz="4000" b="0" i="1" dirty="0">
                <a:solidFill>
                  <a:srgbClr val="0D121F"/>
                </a:solidFill>
                <a:effectLst/>
                <a:latin typeface="Public Sans"/>
              </a:rPr>
            </a:br>
            <a:r>
              <a:rPr lang="en-US" sz="3200" b="0" i="1" dirty="0">
                <a:solidFill>
                  <a:srgbClr val="0D121F"/>
                </a:solidFill>
                <a:effectLst/>
                <a:latin typeface="Public Sans"/>
              </a:rPr>
              <a:t>-APRA ASIC joint thematic review follow-up pulse check</a:t>
            </a:r>
            <a:br>
              <a:rPr lang="en-US" sz="3200" b="0" i="1" dirty="0">
                <a:solidFill>
                  <a:srgbClr val="0D121F"/>
                </a:solidFill>
                <a:effectLst/>
                <a:latin typeface="Public Sans"/>
              </a:rPr>
            </a:br>
            <a:r>
              <a:rPr lang="en-US" sz="2400" b="0" i="1" dirty="0">
                <a:solidFill>
                  <a:srgbClr val="0D121F"/>
                </a:solidFill>
                <a:effectLst/>
                <a:latin typeface="Public Sans"/>
              </a:rPr>
              <a:t>2 July 2024</a:t>
            </a:r>
            <a:endParaRPr lang="en-AU" sz="4000" dirty="0"/>
          </a:p>
        </p:txBody>
      </p:sp>
      <p:sp>
        <p:nvSpPr>
          <p:cNvPr id="4" name="Footer Placeholder 4">
            <a:extLst>
              <a:ext uri="{FF2B5EF4-FFF2-40B4-BE49-F238E27FC236}">
                <a16:creationId xmlns:a16="http://schemas.microsoft.com/office/drawing/2014/main" id="{7FFC9D21-1118-8141-8A16-A8B8C5901A92}"/>
              </a:ext>
            </a:extLst>
          </p:cNvPr>
          <p:cNvSpPr>
            <a:spLocks noGrp="1"/>
          </p:cNvSpPr>
          <p:nvPr>
            <p:ph type="ftr" sz="quarter" idx="3"/>
          </p:nvPr>
        </p:nvSpPr>
        <p:spPr>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Tree>
    <p:extLst>
      <p:ext uri="{BB962C8B-B14F-4D97-AF65-F5344CB8AC3E}">
        <p14:creationId xmlns:p14="http://schemas.microsoft.com/office/powerpoint/2010/main" val="362661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6D4EDE-9C6C-01AF-9230-27ABEFB08191}"/>
              </a:ext>
            </a:extLst>
          </p:cNvPr>
          <p:cNvSpPr>
            <a:spLocks noGrp="1"/>
          </p:cNvSpPr>
          <p:nvPr>
            <p:ph type="sldNum" sz="quarter" idx="12"/>
          </p:nvPr>
        </p:nvSpPr>
        <p:spPr/>
        <p:txBody>
          <a:bodyPr/>
          <a:lstStyle/>
          <a:p>
            <a:fld id="{741AFF56-1126-4107-9C02-BC0EFBF16431}" type="slidenum">
              <a:rPr lang="en-GB" smtClean="0"/>
              <a:pPr/>
              <a:t>3</a:t>
            </a:fld>
            <a:endParaRPr lang="en-GB" dirty="0"/>
          </a:p>
        </p:txBody>
      </p:sp>
      <p:sp>
        <p:nvSpPr>
          <p:cNvPr id="10" name="TextBox 9">
            <a:extLst>
              <a:ext uri="{FF2B5EF4-FFF2-40B4-BE49-F238E27FC236}">
                <a16:creationId xmlns:a16="http://schemas.microsoft.com/office/drawing/2014/main" id="{BD2E2D49-E96C-6621-0679-00F063E0CEDE}"/>
              </a:ext>
            </a:extLst>
          </p:cNvPr>
          <p:cNvSpPr txBox="1"/>
          <p:nvPr/>
        </p:nvSpPr>
        <p:spPr>
          <a:xfrm>
            <a:off x="559495" y="1183838"/>
            <a:ext cx="8725182" cy="3539430"/>
          </a:xfrm>
          <a:prstGeom prst="rect">
            <a:avLst/>
          </a:prstGeom>
          <a:noFill/>
        </p:spPr>
        <p:txBody>
          <a:bodyPr wrap="square" rtlCol="0">
            <a:spAutoFit/>
          </a:bodyPr>
          <a:lstStyle/>
          <a:p>
            <a:r>
              <a:rPr lang="en-US" sz="2800" i="1" dirty="0">
                <a:latin typeface="Public Sans"/>
              </a:rPr>
              <a:t>“Our system is celebrated for being among the best in the world at securing and growing retirement savings through compulsory superannuation. A focus on retirement income is the most significant improvement we can make to our system and the lives of Australian retirees as they live longer.”</a:t>
            </a:r>
          </a:p>
          <a:p>
            <a:r>
              <a:rPr lang="en-US" sz="2400" i="1" dirty="0">
                <a:latin typeface="Public Sans"/>
              </a:rPr>
              <a:t>-David Knox on Australia slipping to 6</a:t>
            </a:r>
            <a:r>
              <a:rPr lang="en-US" sz="2400" i="1" baseline="30000" dirty="0">
                <a:latin typeface="Public Sans"/>
              </a:rPr>
              <a:t>th</a:t>
            </a:r>
            <a:r>
              <a:rPr lang="en-US" sz="2400" i="1" dirty="0">
                <a:latin typeface="Public Sans"/>
              </a:rPr>
              <a:t> position in the 2024 Mercer CFA Institute Global Pension Index</a:t>
            </a:r>
            <a:endParaRPr lang="en-AU" sz="2400" i="1" dirty="0">
              <a:latin typeface="Public Sans"/>
            </a:endParaRPr>
          </a:p>
        </p:txBody>
      </p:sp>
      <p:pic>
        <p:nvPicPr>
          <p:cNvPr id="11" name="Picture 2">
            <a:extLst>
              <a:ext uri="{FF2B5EF4-FFF2-40B4-BE49-F238E27FC236}">
                <a16:creationId xmlns:a16="http://schemas.microsoft.com/office/drawing/2014/main" id="{9F755CF3-B834-DB3D-946C-A3218962D8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82" r="10852"/>
          <a:stretch>
            <a:fillRect/>
          </a:stretch>
        </p:blipFill>
        <p:spPr bwMode="auto">
          <a:xfrm>
            <a:off x="9100556" y="1518920"/>
            <a:ext cx="3820160" cy="3820160"/>
          </a:xfrm>
          <a:prstGeom prst="ellipse">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0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7267B-2A02-7F97-55A4-2551DC187C0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02782D-D43F-2A97-1BF6-D8DBACEE0D75}"/>
              </a:ext>
            </a:extLst>
          </p:cNvPr>
          <p:cNvSpPr>
            <a:spLocks noGrp="1"/>
          </p:cNvSpPr>
          <p:nvPr>
            <p:ph idx="1"/>
          </p:nvPr>
        </p:nvSpPr>
        <p:spPr>
          <a:xfrm>
            <a:off x="5486400" y="1444712"/>
            <a:ext cx="6394450" cy="3677930"/>
          </a:xfrm>
        </p:spPr>
        <p:txBody>
          <a:bodyPr wrap="square" anchor="t">
            <a:spAutoFit/>
          </a:bodyPr>
          <a:lstStyle/>
          <a:p>
            <a:pPr lvl="1">
              <a:lnSpc>
                <a:spcPct val="150000"/>
              </a:lnSpc>
              <a:spcAft>
                <a:spcPts val="600"/>
              </a:spcAft>
            </a:pPr>
            <a:r>
              <a:rPr lang="en-US" sz="2800" dirty="0"/>
              <a:t>Meet Bob</a:t>
            </a:r>
          </a:p>
          <a:p>
            <a:pPr marL="577850" lvl="1">
              <a:lnSpc>
                <a:spcPct val="150000"/>
              </a:lnSpc>
              <a:spcAft>
                <a:spcPts val="600"/>
              </a:spcAft>
            </a:pPr>
            <a:r>
              <a:rPr lang="en-US" sz="2800" dirty="0"/>
              <a:t>Bob is an 80-year-old retiree.</a:t>
            </a:r>
          </a:p>
          <a:p>
            <a:pPr marL="577850" lvl="1">
              <a:spcAft>
                <a:spcPts val="600"/>
              </a:spcAft>
            </a:pPr>
            <a:r>
              <a:rPr lang="en-US" sz="2800" dirty="0"/>
              <a:t>Bob retired 20 years ago and currently has $570,000 in super.</a:t>
            </a:r>
          </a:p>
          <a:p>
            <a:pPr marL="577850" lvl="1">
              <a:spcAft>
                <a:spcPts val="600"/>
              </a:spcAft>
            </a:pPr>
            <a:r>
              <a:rPr lang="en-US" sz="2800" dirty="0"/>
              <a:t>Bob has an accumulation account and never moved his super to pension phase.</a:t>
            </a:r>
          </a:p>
        </p:txBody>
      </p:sp>
      <p:sp>
        <p:nvSpPr>
          <p:cNvPr id="5" name="Slide Number Placeholder 4">
            <a:extLst>
              <a:ext uri="{FF2B5EF4-FFF2-40B4-BE49-F238E27FC236}">
                <a16:creationId xmlns:a16="http://schemas.microsoft.com/office/drawing/2014/main" id="{E426C05B-30BC-393A-7B02-8479E779667E}"/>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4</a:t>
            </a:fld>
            <a:endParaRPr lang="en-GB"/>
          </a:p>
        </p:txBody>
      </p:sp>
      <p:sp>
        <p:nvSpPr>
          <p:cNvPr id="26" name="Footer Placeholder 4">
            <a:extLst>
              <a:ext uri="{FF2B5EF4-FFF2-40B4-BE49-F238E27FC236}">
                <a16:creationId xmlns:a16="http://schemas.microsoft.com/office/drawing/2014/main" id="{1C360E1E-933D-58DA-539B-89B826D1E6AA}"/>
              </a:ext>
            </a:extLst>
          </p:cNvPr>
          <p:cNvSpPr txBox="1">
            <a:spLocks/>
          </p:cNvSpPr>
          <p:nvPr/>
        </p:nvSpPr>
        <p:spPr>
          <a:xfrm>
            <a:off x="4038600" y="6400800"/>
            <a:ext cx="4114800" cy="186484"/>
          </a:xfrm>
          <a:prstGeom prst="rect">
            <a:avLst/>
          </a:prstGeom>
        </p:spPr>
        <p:txBody>
          <a:bodyPr vert="horz" lIns="0" tIns="0" rIns="0" bIns="0" rtlCol="0" anchor="b" anchorCtr="0">
            <a:noAutofit/>
          </a:bodyPr>
          <a:lstStyle>
            <a:defPPr>
              <a:defRPr lang="en-US"/>
            </a:defPPr>
            <a:lvl1pPr marL="0" algn="ctr" defTabSz="914400" rtl="0" eaLnBrk="1" latinLnBrk="0" hangingPunct="1">
              <a:defRPr sz="1000" b="0" i="0" kern="1200">
                <a:solidFill>
                  <a:schemeClr val="bg1"/>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Presented at the 2025 All Actuaries Summit</a:t>
            </a:r>
            <a:endParaRPr lang="en-GB" dirty="0">
              <a:solidFill>
                <a:schemeClr val="tx1"/>
              </a:solidFill>
            </a:endParaRPr>
          </a:p>
        </p:txBody>
      </p:sp>
      <p:pic>
        <p:nvPicPr>
          <p:cNvPr id="2" name="Picture 2" descr="143,278 Old Man Smiling Stock Photos - Free &amp; Royalty-Free ...">
            <a:extLst>
              <a:ext uri="{FF2B5EF4-FFF2-40B4-BE49-F238E27FC236}">
                <a16:creationId xmlns:a16="http://schemas.microsoft.com/office/drawing/2014/main" id="{71320CA9-F865-1CDB-45DB-76B218135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7" t="-290" r="-1467" b="33623"/>
          <a:stretch>
            <a:fillRect/>
          </a:stretch>
        </p:blipFill>
        <p:spPr bwMode="auto">
          <a:xfrm>
            <a:off x="1333180" y="1648460"/>
            <a:ext cx="3820160" cy="3820160"/>
          </a:xfrm>
          <a:prstGeom prst="ellipse">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B3AF249-EDC5-73AA-E1AA-DAFF7B751BC3}"/>
              </a:ext>
            </a:extLst>
          </p:cNvPr>
          <p:cNvSpPr>
            <a:spLocks noGrp="1"/>
          </p:cNvSpPr>
          <p:nvPr>
            <p:ph type="title"/>
          </p:nvPr>
        </p:nvSpPr>
        <p:spPr/>
        <p:txBody>
          <a:bodyPr/>
          <a:lstStyle/>
          <a:p>
            <a:endParaRPr lang="en-AU" dirty="0"/>
          </a:p>
        </p:txBody>
      </p:sp>
    </p:spTree>
    <p:extLst>
      <p:ext uri="{BB962C8B-B14F-4D97-AF65-F5344CB8AC3E}">
        <p14:creationId xmlns:p14="http://schemas.microsoft.com/office/powerpoint/2010/main" val="42370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F974-D91C-8938-4F52-87982E940D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C7357E-0D9E-08A1-22F5-D8220AA7C7CB}"/>
              </a:ext>
            </a:extLst>
          </p:cNvPr>
          <p:cNvSpPr>
            <a:spLocks noGrp="1"/>
          </p:cNvSpPr>
          <p:nvPr>
            <p:ph type="sldNum" sz="quarter" idx="4294967295"/>
          </p:nvPr>
        </p:nvSpPr>
        <p:spPr>
          <a:xfrm>
            <a:off x="11776075" y="6400800"/>
            <a:ext cx="415925" cy="185738"/>
          </a:xfrm>
        </p:spPr>
        <p:txBody>
          <a:bodyPr/>
          <a:lstStyle/>
          <a:p>
            <a:fld id="{741AFF56-1126-4107-9C02-BC0EFBF16431}" type="slidenum">
              <a:rPr lang="en-GB" smtClean="0"/>
              <a:pPr/>
              <a:t>5</a:t>
            </a:fld>
            <a:endParaRPr lang="en-GB" dirty="0"/>
          </a:p>
        </p:txBody>
      </p:sp>
      <p:pic>
        <p:nvPicPr>
          <p:cNvPr id="6" name="Picture 5">
            <a:extLst>
              <a:ext uri="{FF2B5EF4-FFF2-40B4-BE49-F238E27FC236}">
                <a16:creationId xmlns:a16="http://schemas.microsoft.com/office/drawing/2014/main" id="{DE46B29E-1BE6-1F06-FC6C-B9C6C7DBC9D1}"/>
              </a:ext>
            </a:extLst>
          </p:cNvPr>
          <p:cNvPicPr>
            <a:picLocks noChangeAspect="1"/>
          </p:cNvPicPr>
          <p:nvPr/>
        </p:nvPicPr>
        <p:blipFill>
          <a:blip r:embed="rId3"/>
          <a:stretch>
            <a:fillRect/>
          </a:stretch>
        </p:blipFill>
        <p:spPr>
          <a:xfrm>
            <a:off x="1507547" y="1692275"/>
            <a:ext cx="9695660" cy="2775583"/>
          </a:xfrm>
          <a:prstGeom prst="rect">
            <a:avLst/>
          </a:prstGeom>
          <a:ln>
            <a:solidFill>
              <a:schemeClr val="accent1"/>
            </a:solidFill>
          </a:ln>
        </p:spPr>
      </p:pic>
      <p:sp>
        <p:nvSpPr>
          <p:cNvPr id="5" name="TextBox 4">
            <a:extLst>
              <a:ext uri="{FF2B5EF4-FFF2-40B4-BE49-F238E27FC236}">
                <a16:creationId xmlns:a16="http://schemas.microsoft.com/office/drawing/2014/main" id="{262C988D-B0F2-422A-5136-E75EC2BDE2EE}"/>
              </a:ext>
            </a:extLst>
          </p:cNvPr>
          <p:cNvSpPr txBox="1"/>
          <p:nvPr/>
        </p:nvSpPr>
        <p:spPr>
          <a:xfrm>
            <a:off x="1432404" y="4553245"/>
            <a:ext cx="6094428" cy="307777"/>
          </a:xfrm>
          <a:prstGeom prst="rect">
            <a:avLst/>
          </a:prstGeom>
          <a:noFill/>
        </p:spPr>
        <p:txBody>
          <a:bodyPr wrap="square">
            <a:spAutoFit/>
          </a:bodyPr>
          <a:lstStyle/>
          <a:p>
            <a:r>
              <a:rPr lang="en-AU" sz="1400" b="0" i="1" dirty="0">
                <a:solidFill>
                  <a:schemeClr val="bg1"/>
                </a:solidFill>
                <a:effectLst/>
                <a:latin typeface="suecanano_regular"/>
              </a:rPr>
              <a:t>Australian Financial Review, 29 Aug 2023</a:t>
            </a:r>
            <a:endParaRPr lang="en-AU" sz="1400" i="1" dirty="0">
              <a:solidFill>
                <a:schemeClr val="bg1"/>
              </a:solidFill>
            </a:endParaRPr>
          </a:p>
        </p:txBody>
      </p:sp>
    </p:spTree>
    <p:extLst>
      <p:ext uri="{BB962C8B-B14F-4D97-AF65-F5344CB8AC3E}">
        <p14:creationId xmlns:p14="http://schemas.microsoft.com/office/powerpoint/2010/main" val="34835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857CBF-7CA0-0A56-6F28-633958777D31}"/>
              </a:ext>
            </a:extLst>
          </p:cNvPr>
          <p:cNvSpPr>
            <a:spLocks noGrp="1"/>
          </p:cNvSpPr>
          <p:nvPr>
            <p:ph type="title"/>
          </p:nvPr>
        </p:nvSpPr>
        <p:spPr>
          <a:xfrm>
            <a:off x="326849" y="288389"/>
            <a:ext cx="5403810" cy="1232435"/>
          </a:xfrm>
        </p:spPr>
        <p:txBody>
          <a:bodyPr anchor="t">
            <a:normAutofit/>
          </a:bodyPr>
          <a:lstStyle/>
          <a:p>
            <a:r>
              <a:rPr lang="en-US" dirty="0"/>
              <a:t>The Problem</a:t>
            </a:r>
          </a:p>
        </p:txBody>
      </p:sp>
      <p:sp>
        <p:nvSpPr>
          <p:cNvPr id="4" name="Content Placeholder 3">
            <a:extLst>
              <a:ext uri="{FF2B5EF4-FFF2-40B4-BE49-F238E27FC236}">
                <a16:creationId xmlns:a16="http://schemas.microsoft.com/office/drawing/2014/main" id="{12F98457-76D4-3045-A800-E87E0869B164}"/>
              </a:ext>
            </a:extLst>
          </p:cNvPr>
          <p:cNvSpPr>
            <a:spLocks noGrp="1"/>
          </p:cNvSpPr>
          <p:nvPr>
            <p:ph idx="1"/>
          </p:nvPr>
        </p:nvSpPr>
        <p:spPr>
          <a:xfrm>
            <a:off x="352425" y="1022683"/>
            <a:ext cx="11528425" cy="2749342"/>
          </a:xfrm>
        </p:spPr>
        <p:txBody>
          <a:bodyPr anchor="t">
            <a:spAutoFit/>
          </a:bodyPr>
          <a:lstStyle/>
          <a:p>
            <a:pPr lvl="1">
              <a:lnSpc>
                <a:spcPct val="150000"/>
              </a:lnSpc>
              <a:spcAft>
                <a:spcPts val="600"/>
              </a:spcAft>
            </a:pPr>
            <a:r>
              <a:rPr lang="en-US" sz="2800" dirty="0"/>
              <a:t>Retired members who remain in accumulation miss out on:</a:t>
            </a:r>
          </a:p>
          <a:p>
            <a:pPr marL="577850" lvl="1">
              <a:lnSpc>
                <a:spcPct val="150000"/>
              </a:lnSpc>
              <a:spcAft>
                <a:spcPts val="600"/>
              </a:spcAft>
            </a:pPr>
            <a:r>
              <a:rPr lang="en-US" sz="2800" dirty="0"/>
              <a:t>Tax-free investment returns</a:t>
            </a:r>
          </a:p>
          <a:p>
            <a:pPr marL="577850" lvl="1">
              <a:lnSpc>
                <a:spcPct val="150000"/>
              </a:lnSpc>
              <a:spcAft>
                <a:spcPts val="600"/>
              </a:spcAft>
            </a:pPr>
            <a:r>
              <a:rPr lang="en-US" sz="2800" dirty="0"/>
              <a:t>Cashing in on their retirement bonus</a:t>
            </a:r>
          </a:p>
          <a:p>
            <a:pPr marL="577850" lvl="1">
              <a:lnSpc>
                <a:spcPct val="150000"/>
              </a:lnSpc>
              <a:spcAft>
                <a:spcPts val="600"/>
              </a:spcAft>
            </a:pPr>
            <a:r>
              <a:rPr lang="en-US" sz="2800" dirty="0"/>
              <a:t>An additional source of retirement income</a:t>
            </a:r>
          </a:p>
        </p:txBody>
      </p:sp>
      <p:sp>
        <p:nvSpPr>
          <p:cNvPr id="5" name="Slide Number Placeholder 4">
            <a:extLst>
              <a:ext uri="{FF2B5EF4-FFF2-40B4-BE49-F238E27FC236}">
                <a16:creationId xmlns:a16="http://schemas.microsoft.com/office/drawing/2014/main" id="{3C2B1F90-91EE-E1EB-8D5A-0B2FDDC19B11}"/>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6</a:t>
            </a:fld>
            <a:endParaRPr lang="en-GB"/>
          </a:p>
        </p:txBody>
      </p:sp>
      <p:sp>
        <p:nvSpPr>
          <p:cNvPr id="26" name="Footer Placeholder 4">
            <a:extLst>
              <a:ext uri="{FF2B5EF4-FFF2-40B4-BE49-F238E27FC236}">
                <a16:creationId xmlns:a16="http://schemas.microsoft.com/office/drawing/2014/main" id="{6A5B664E-ACFE-5949-99E0-FB3212AF5FC2}"/>
              </a:ext>
            </a:extLst>
          </p:cNvPr>
          <p:cNvSpPr txBox="1">
            <a:spLocks/>
          </p:cNvSpPr>
          <p:nvPr/>
        </p:nvSpPr>
        <p:spPr>
          <a:xfrm>
            <a:off x="4038600" y="6400800"/>
            <a:ext cx="4114800" cy="186484"/>
          </a:xfrm>
          <a:prstGeom prst="rect">
            <a:avLst/>
          </a:prstGeom>
        </p:spPr>
        <p:txBody>
          <a:bodyPr vert="horz" lIns="0" tIns="0" rIns="0" bIns="0" rtlCol="0" anchor="b" anchorCtr="0">
            <a:noAutofit/>
          </a:bodyPr>
          <a:lstStyle>
            <a:defPPr>
              <a:defRPr lang="en-US"/>
            </a:defPPr>
            <a:lvl1pPr marL="0" algn="ctr" defTabSz="914400" rtl="0" eaLnBrk="1" latinLnBrk="0" hangingPunct="1">
              <a:defRPr sz="1000" b="0" i="0" kern="1200">
                <a:solidFill>
                  <a:schemeClr val="bg1"/>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Presented at the 2025 All Actuaries Summit</a:t>
            </a:r>
            <a:endParaRPr lang="en-GB" dirty="0">
              <a:solidFill>
                <a:schemeClr val="tx1"/>
              </a:solidFill>
            </a:endParaRPr>
          </a:p>
        </p:txBody>
      </p:sp>
      <p:sp>
        <p:nvSpPr>
          <p:cNvPr id="9" name="TextBox 8">
            <a:extLst>
              <a:ext uri="{FF2B5EF4-FFF2-40B4-BE49-F238E27FC236}">
                <a16:creationId xmlns:a16="http://schemas.microsoft.com/office/drawing/2014/main" id="{39A98199-D1A0-ADDD-C042-82A6BA815F67}"/>
              </a:ext>
            </a:extLst>
          </p:cNvPr>
          <p:cNvSpPr txBox="1"/>
          <p:nvPr/>
        </p:nvSpPr>
        <p:spPr>
          <a:xfrm>
            <a:off x="1577340" y="4061466"/>
            <a:ext cx="8503919" cy="1754326"/>
          </a:xfrm>
          <a:prstGeom prst="rect">
            <a:avLst/>
          </a:prstGeom>
          <a:noFill/>
        </p:spPr>
        <p:txBody>
          <a:bodyPr wrap="square">
            <a:spAutoFit/>
          </a:bodyPr>
          <a:lstStyle/>
          <a:p>
            <a:pPr lvl="1" algn="ctr">
              <a:spcAft>
                <a:spcPts val="600"/>
              </a:spcAft>
            </a:pPr>
            <a:r>
              <a:rPr lang="en-US" sz="3600" b="1" dirty="0">
                <a:solidFill>
                  <a:srgbClr val="4C4ACD"/>
                </a:solidFill>
              </a:rPr>
              <a:t>Can we create a mechanism to ensure that retired members do not miss out on a benefit for which they are eligible?</a:t>
            </a:r>
          </a:p>
        </p:txBody>
      </p:sp>
      <p:pic>
        <p:nvPicPr>
          <p:cNvPr id="15" name="Graphic 14" descr="Coins with solid fill">
            <a:extLst>
              <a:ext uri="{FF2B5EF4-FFF2-40B4-BE49-F238E27FC236}">
                <a16:creationId xmlns:a16="http://schemas.microsoft.com/office/drawing/2014/main" id="{75B9D927-C847-AF8E-FE6A-2B61F499C2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425" y="1885950"/>
            <a:ext cx="457200" cy="457200"/>
          </a:xfrm>
          <a:prstGeom prst="rect">
            <a:avLst/>
          </a:prstGeom>
        </p:spPr>
      </p:pic>
      <p:pic>
        <p:nvPicPr>
          <p:cNvPr id="18" name="Graphic 17" descr="Coins with solid fill">
            <a:extLst>
              <a:ext uri="{FF2B5EF4-FFF2-40B4-BE49-F238E27FC236}">
                <a16:creationId xmlns:a16="http://schemas.microsoft.com/office/drawing/2014/main" id="{37BB01F3-E2BE-E397-CDFE-6935125F4B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425" y="2598420"/>
            <a:ext cx="457200" cy="457200"/>
          </a:xfrm>
          <a:prstGeom prst="rect">
            <a:avLst/>
          </a:prstGeom>
        </p:spPr>
      </p:pic>
      <p:pic>
        <p:nvPicPr>
          <p:cNvPr id="19" name="Graphic 18" descr="Coins with solid fill">
            <a:extLst>
              <a:ext uri="{FF2B5EF4-FFF2-40B4-BE49-F238E27FC236}">
                <a16:creationId xmlns:a16="http://schemas.microsoft.com/office/drawing/2014/main" id="{6807B01C-ABE1-57AE-5E4B-45D629A432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425" y="3329940"/>
            <a:ext cx="457200" cy="457200"/>
          </a:xfrm>
          <a:prstGeom prst="rect">
            <a:avLst/>
          </a:prstGeom>
        </p:spPr>
      </p:pic>
    </p:spTree>
    <p:extLst>
      <p:ext uri="{BB962C8B-B14F-4D97-AF65-F5344CB8AC3E}">
        <p14:creationId xmlns:p14="http://schemas.microsoft.com/office/powerpoint/2010/main" val="37419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0886B-012D-E9A9-095A-36038B96814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A9BF13F-7501-54FA-D6A7-12FAFA029461}"/>
              </a:ext>
            </a:extLst>
          </p:cNvPr>
          <p:cNvSpPr>
            <a:spLocks noGrp="1"/>
          </p:cNvSpPr>
          <p:nvPr>
            <p:ph type="title"/>
          </p:nvPr>
        </p:nvSpPr>
        <p:spPr>
          <a:xfrm>
            <a:off x="326849" y="288389"/>
            <a:ext cx="10753726" cy="1232435"/>
          </a:xfrm>
        </p:spPr>
        <p:txBody>
          <a:bodyPr/>
          <a:lstStyle/>
          <a:p>
            <a:r>
              <a:rPr lang="en-US" dirty="0"/>
              <a:t>Principles of Default</a:t>
            </a:r>
          </a:p>
        </p:txBody>
      </p:sp>
      <p:sp>
        <p:nvSpPr>
          <p:cNvPr id="4" name="Slide Number Placeholder 3">
            <a:extLst>
              <a:ext uri="{FF2B5EF4-FFF2-40B4-BE49-F238E27FC236}">
                <a16:creationId xmlns:a16="http://schemas.microsoft.com/office/drawing/2014/main" id="{912FA647-7148-A22D-9C68-1D7B2E34A8BB}"/>
              </a:ext>
            </a:extLst>
          </p:cNvPr>
          <p:cNvSpPr>
            <a:spLocks noGrp="1"/>
          </p:cNvSpPr>
          <p:nvPr>
            <p:ph type="sldNum" sz="quarter" idx="12"/>
          </p:nvPr>
        </p:nvSpPr>
        <p:spPr/>
        <p:txBody>
          <a:bodyPr/>
          <a:lstStyle/>
          <a:p>
            <a:fld id="{741AFF56-1126-4107-9C02-BC0EFBF16431}" type="slidenum">
              <a:rPr lang="en-GB" smtClean="0"/>
              <a:pPr/>
              <a:t>7</a:t>
            </a:fld>
            <a:endParaRPr lang="en-GB" dirty="0"/>
          </a:p>
        </p:txBody>
      </p:sp>
      <p:sp>
        <p:nvSpPr>
          <p:cNvPr id="2" name="Footer Placeholder 4">
            <a:extLst>
              <a:ext uri="{FF2B5EF4-FFF2-40B4-BE49-F238E27FC236}">
                <a16:creationId xmlns:a16="http://schemas.microsoft.com/office/drawing/2014/main" id="{BAC06741-7CB6-E81A-A73A-1417F4BC8D5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graphicFrame>
        <p:nvGraphicFramePr>
          <p:cNvPr id="5" name="Diagram 4">
            <a:extLst>
              <a:ext uri="{FF2B5EF4-FFF2-40B4-BE49-F238E27FC236}">
                <a16:creationId xmlns:a16="http://schemas.microsoft.com/office/drawing/2014/main" id="{32BA4B27-52C2-CC5A-7B6B-5CA3C889D0EC}"/>
              </a:ext>
            </a:extLst>
          </p:cNvPr>
          <p:cNvGraphicFramePr/>
          <p:nvPr>
            <p:extLst>
              <p:ext uri="{D42A27DB-BD31-4B8C-83A1-F6EECF244321}">
                <p14:modId xmlns:p14="http://schemas.microsoft.com/office/powerpoint/2010/main" val="851086251"/>
              </p:ext>
            </p:extLst>
          </p:nvPr>
        </p:nvGraphicFramePr>
        <p:xfrm>
          <a:off x="800099" y="1336479"/>
          <a:ext cx="10280475" cy="3907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44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AA8D960-E008-DAF0-3F6F-B6240E13616F}"/>
              </a:ext>
            </a:extLst>
          </p:cNvPr>
          <p:cNvSpPr>
            <a:spLocks noGrp="1"/>
          </p:cNvSpPr>
          <p:nvPr>
            <p:ph type="title"/>
          </p:nvPr>
        </p:nvSpPr>
        <p:spPr>
          <a:xfrm>
            <a:off x="326849" y="288389"/>
            <a:ext cx="10753726" cy="1232435"/>
          </a:xfrm>
        </p:spPr>
        <p:txBody>
          <a:bodyPr/>
          <a:lstStyle/>
          <a:p>
            <a:r>
              <a:rPr lang="en-US" dirty="0"/>
              <a:t>The Proposed Default Mechanism</a:t>
            </a:r>
          </a:p>
        </p:txBody>
      </p:sp>
      <p:sp>
        <p:nvSpPr>
          <p:cNvPr id="9" name="Content Placeholder 8">
            <a:extLst>
              <a:ext uri="{FF2B5EF4-FFF2-40B4-BE49-F238E27FC236}">
                <a16:creationId xmlns:a16="http://schemas.microsoft.com/office/drawing/2014/main" id="{03F525DC-3DB9-4706-9516-93529F7A30F9}"/>
              </a:ext>
            </a:extLst>
          </p:cNvPr>
          <p:cNvSpPr>
            <a:spLocks noGrp="1"/>
          </p:cNvSpPr>
          <p:nvPr>
            <p:ph idx="1"/>
          </p:nvPr>
        </p:nvSpPr>
        <p:spPr>
          <a:xfrm>
            <a:off x="352424" y="875893"/>
            <a:ext cx="11528425" cy="3907562"/>
          </a:xfrm>
        </p:spPr>
        <p:txBody>
          <a:bodyPr/>
          <a:lstStyle/>
          <a:p>
            <a:pPr lvl="1">
              <a:spcAft>
                <a:spcPts val="600"/>
              </a:spcAft>
            </a:pPr>
            <a:r>
              <a:rPr lang="en-US" sz="2800" dirty="0"/>
              <a:t>Members meeting a set of criteria are </a:t>
            </a:r>
            <a:r>
              <a:rPr lang="en-US" sz="2800" b="1" dirty="0">
                <a:solidFill>
                  <a:srgbClr val="4C4ACD"/>
                </a:solidFill>
              </a:rPr>
              <a:t>defaulted</a:t>
            </a:r>
            <a:r>
              <a:rPr lang="en-US" sz="2800" dirty="0"/>
              <a:t> into an account-based pension.</a:t>
            </a:r>
          </a:p>
          <a:p>
            <a:pPr lvl="1">
              <a:spcAft>
                <a:spcPts val="600"/>
              </a:spcAft>
            </a:pPr>
            <a:r>
              <a:rPr lang="en-US" sz="2800" dirty="0"/>
              <a:t>These criteria are:</a:t>
            </a:r>
          </a:p>
          <a:p>
            <a:pPr marL="542925" lvl="1">
              <a:spcBef>
                <a:spcPts val="1200"/>
              </a:spcBef>
              <a:spcAft>
                <a:spcPts val="600"/>
              </a:spcAft>
            </a:pPr>
            <a:r>
              <a:rPr lang="en-US" sz="2800" dirty="0"/>
              <a:t>The account meets the minimum balance requirement for opening an account-based pension</a:t>
            </a:r>
          </a:p>
          <a:p>
            <a:pPr marL="542925" lvl="1">
              <a:spcBef>
                <a:spcPts val="1200"/>
              </a:spcBef>
              <a:spcAft>
                <a:spcPts val="600"/>
              </a:spcAft>
            </a:pPr>
            <a:r>
              <a:rPr lang="en-US" sz="2800" dirty="0"/>
              <a:t>The member does not already have a pension account with the fund</a:t>
            </a:r>
          </a:p>
          <a:p>
            <a:pPr marL="542925" lvl="1">
              <a:spcBef>
                <a:spcPts val="1200"/>
              </a:spcBef>
              <a:spcAft>
                <a:spcPts val="600"/>
              </a:spcAft>
            </a:pPr>
            <a:r>
              <a:rPr lang="en-US" sz="2800" dirty="0"/>
              <a:t>The member is at or beyond preservation age </a:t>
            </a:r>
            <a:r>
              <a:rPr lang="en-US" sz="2800" b="1" dirty="0">
                <a:solidFill>
                  <a:srgbClr val="4C4ACD"/>
                </a:solidFill>
              </a:rPr>
              <a:t>and </a:t>
            </a:r>
            <a:r>
              <a:rPr lang="en-US" sz="2800" dirty="0"/>
              <a:t>has not received an SG contribution for 16 continuous months, </a:t>
            </a:r>
            <a:r>
              <a:rPr lang="en-US" sz="2800" b="1" dirty="0">
                <a:solidFill>
                  <a:srgbClr val="4C4ACD"/>
                </a:solidFill>
              </a:rPr>
              <a:t>or</a:t>
            </a:r>
            <a:r>
              <a:rPr lang="en-US" sz="2800" dirty="0"/>
              <a:t> the member is 65 or older</a:t>
            </a:r>
          </a:p>
        </p:txBody>
      </p:sp>
      <p:sp>
        <p:nvSpPr>
          <p:cNvPr id="4" name="Slide Number Placeholder 3">
            <a:extLst>
              <a:ext uri="{FF2B5EF4-FFF2-40B4-BE49-F238E27FC236}">
                <a16:creationId xmlns:a16="http://schemas.microsoft.com/office/drawing/2014/main" id="{CF5D95C8-4C1E-4DF1-D8CF-B67783A40AE7}"/>
              </a:ext>
            </a:extLst>
          </p:cNvPr>
          <p:cNvSpPr>
            <a:spLocks noGrp="1"/>
          </p:cNvSpPr>
          <p:nvPr>
            <p:ph type="sldNum" sz="quarter" idx="12"/>
          </p:nvPr>
        </p:nvSpPr>
        <p:spPr/>
        <p:txBody>
          <a:bodyPr/>
          <a:lstStyle/>
          <a:p>
            <a:fld id="{741AFF56-1126-4107-9C02-BC0EFBF16431}" type="slidenum">
              <a:rPr lang="en-GB" smtClean="0"/>
              <a:pPr/>
              <a:t>8</a:t>
            </a:fld>
            <a:endParaRPr lang="en-GB" dirty="0"/>
          </a:p>
        </p:txBody>
      </p:sp>
      <p:sp>
        <p:nvSpPr>
          <p:cNvPr id="2" name="Footer Placeholder 4">
            <a:extLst>
              <a:ext uri="{FF2B5EF4-FFF2-40B4-BE49-F238E27FC236}">
                <a16:creationId xmlns:a16="http://schemas.microsoft.com/office/drawing/2014/main" id="{20A7416F-C66E-6D6F-FBC4-2A2666EECE2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pic>
        <p:nvPicPr>
          <p:cNvPr id="6" name="Graphic 5" descr="Badge 3 with solid fill">
            <a:extLst>
              <a:ext uri="{FF2B5EF4-FFF2-40B4-BE49-F238E27FC236}">
                <a16:creationId xmlns:a16="http://schemas.microsoft.com/office/drawing/2014/main" id="{6516560A-EA8C-3F3F-0660-EC26C57E2C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425" y="4250578"/>
            <a:ext cx="432000" cy="432000"/>
          </a:xfrm>
          <a:prstGeom prst="rect">
            <a:avLst/>
          </a:prstGeom>
        </p:spPr>
      </p:pic>
      <p:pic>
        <p:nvPicPr>
          <p:cNvPr id="10" name="Graphic 9" descr="Badge with solid fill">
            <a:extLst>
              <a:ext uri="{FF2B5EF4-FFF2-40B4-BE49-F238E27FC236}">
                <a16:creationId xmlns:a16="http://schemas.microsoft.com/office/drawing/2014/main" id="{9F9E0EF1-7AB5-D0DA-C401-2C491A857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425" y="3563184"/>
            <a:ext cx="432000" cy="432000"/>
          </a:xfrm>
          <a:prstGeom prst="rect">
            <a:avLst/>
          </a:prstGeom>
        </p:spPr>
      </p:pic>
      <p:pic>
        <p:nvPicPr>
          <p:cNvPr id="12" name="Graphic 11" descr="Badge 1 with solid fill">
            <a:extLst>
              <a:ext uri="{FF2B5EF4-FFF2-40B4-BE49-F238E27FC236}">
                <a16:creationId xmlns:a16="http://schemas.microsoft.com/office/drawing/2014/main" id="{B65B39E8-AED8-9DD2-A4FB-56952DA99D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425" y="2501844"/>
            <a:ext cx="432000" cy="432000"/>
          </a:xfrm>
          <a:prstGeom prst="rect">
            <a:avLst/>
          </a:prstGeom>
        </p:spPr>
      </p:pic>
    </p:spTree>
    <p:extLst>
      <p:ext uri="{BB962C8B-B14F-4D97-AF65-F5344CB8AC3E}">
        <p14:creationId xmlns:p14="http://schemas.microsoft.com/office/powerpoint/2010/main" val="381990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C9BE-CD90-8A80-1197-05422F92A2A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5D30DC7-0F72-62DE-148F-2412AE69DEE9}"/>
              </a:ext>
            </a:extLst>
          </p:cNvPr>
          <p:cNvSpPr>
            <a:spLocks noGrp="1"/>
          </p:cNvSpPr>
          <p:nvPr>
            <p:ph type="title"/>
          </p:nvPr>
        </p:nvSpPr>
        <p:spPr>
          <a:xfrm>
            <a:off x="326849" y="288389"/>
            <a:ext cx="10753726" cy="1232435"/>
          </a:xfrm>
        </p:spPr>
        <p:txBody>
          <a:bodyPr/>
          <a:lstStyle/>
          <a:p>
            <a:r>
              <a:rPr lang="en-US" dirty="0"/>
              <a:t>Sizing the Opportunity</a:t>
            </a:r>
          </a:p>
        </p:txBody>
      </p:sp>
      <p:graphicFrame>
        <p:nvGraphicFramePr>
          <p:cNvPr id="3" name="Content Placeholder 2">
            <a:extLst>
              <a:ext uri="{FF2B5EF4-FFF2-40B4-BE49-F238E27FC236}">
                <a16:creationId xmlns:a16="http://schemas.microsoft.com/office/drawing/2014/main" id="{3238065D-DD68-B4CB-3214-B541EDA09CB8}"/>
              </a:ext>
            </a:extLst>
          </p:cNvPr>
          <p:cNvGraphicFramePr>
            <a:graphicFrameLocks noGrp="1"/>
          </p:cNvGraphicFramePr>
          <p:nvPr>
            <p:ph idx="1"/>
            <p:extLst>
              <p:ext uri="{D42A27DB-BD31-4B8C-83A1-F6EECF244321}">
                <p14:modId xmlns:p14="http://schemas.microsoft.com/office/powerpoint/2010/main" val="135343997"/>
              </p:ext>
            </p:extLst>
          </p:nvPr>
        </p:nvGraphicFramePr>
        <p:xfrm>
          <a:off x="326849" y="1216889"/>
          <a:ext cx="10753726" cy="364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60DCF11-46F7-B1AA-3A0F-175CA18D45FD}"/>
              </a:ext>
            </a:extLst>
          </p:cNvPr>
          <p:cNvSpPr>
            <a:spLocks noGrp="1"/>
          </p:cNvSpPr>
          <p:nvPr>
            <p:ph type="sldNum" sz="quarter" idx="12"/>
          </p:nvPr>
        </p:nvSpPr>
        <p:spPr/>
        <p:txBody>
          <a:bodyPr/>
          <a:lstStyle/>
          <a:p>
            <a:fld id="{741AFF56-1126-4107-9C02-BC0EFBF16431}" type="slidenum">
              <a:rPr lang="en-GB" smtClean="0"/>
              <a:pPr/>
              <a:t>9</a:t>
            </a:fld>
            <a:endParaRPr lang="en-GB" dirty="0"/>
          </a:p>
        </p:txBody>
      </p:sp>
      <p:sp>
        <p:nvSpPr>
          <p:cNvPr id="2" name="Footer Placeholder 4">
            <a:extLst>
              <a:ext uri="{FF2B5EF4-FFF2-40B4-BE49-F238E27FC236}">
                <a16:creationId xmlns:a16="http://schemas.microsoft.com/office/drawing/2014/main" id="{9713DAED-DE4A-D896-E3FA-46BF0895206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tx1"/>
                </a:solidFill>
              </a:rPr>
              <a:t>Presented at the 2025 All Actuaries Summit</a:t>
            </a:r>
          </a:p>
        </p:txBody>
      </p:sp>
      <p:sp>
        <p:nvSpPr>
          <p:cNvPr id="6" name="TextBox 5">
            <a:extLst>
              <a:ext uri="{FF2B5EF4-FFF2-40B4-BE49-F238E27FC236}">
                <a16:creationId xmlns:a16="http://schemas.microsoft.com/office/drawing/2014/main" id="{BD59346A-D7BB-1430-9A04-DF60BB16672C}"/>
              </a:ext>
            </a:extLst>
          </p:cNvPr>
          <p:cNvSpPr txBox="1"/>
          <p:nvPr/>
        </p:nvSpPr>
        <p:spPr>
          <a:xfrm>
            <a:off x="269699" y="5020737"/>
            <a:ext cx="6778801" cy="307777"/>
          </a:xfrm>
          <a:prstGeom prst="rect">
            <a:avLst/>
          </a:prstGeom>
          <a:noFill/>
        </p:spPr>
        <p:txBody>
          <a:bodyPr wrap="square" rtlCol="0">
            <a:spAutoFit/>
          </a:bodyPr>
          <a:lstStyle/>
          <a:p>
            <a:r>
              <a:rPr lang="en-US" sz="1400" dirty="0">
                <a:solidFill>
                  <a:schemeClr val="accent3"/>
                </a:solidFill>
              </a:rPr>
              <a:t>Source: Laneway Analytics’ analysis of APRA fund level statistics and proprietary data</a:t>
            </a:r>
            <a:endParaRPr lang="en-AU" sz="1400" dirty="0">
              <a:solidFill>
                <a:schemeClr val="accent3"/>
              </a:solidFill>
            </a:endParaRPr>
          </a:p>
        </p:txBody>
      </p:sp>
    </p:spTree>
    <p:extLst>
      <p:ext uri="{BB962C8B-B14F-4D97-AF65-F5344CB8AC3E}">
        <p14:creationId xmlns:p14="http://schemas.microsoft.com/office/powerpoint/2010/main" val="1007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29</Value>
      <Value>40</Value>
      <Value>21</Value>
      <Value>38</Value>
      <Value>97</Value>
    </TaxCatchAll>
    <Stop_x0020_publishing xmlns="b9043e53-a078-4fe1-9a97-1dc890974721" xsi:nil="true"/>
    <Region xmlns="b9043e53-a078-4fe1-9a97-1dc890974721" xsi:nil="true"/>
    <No_x0020_Web_x0020_Index xmlns="b9043e53-a078-4fe1-9a97-1dc890974721">false</No_x0020_Web_x0020_Index>
    <Published xmlns="b9043e53-a078-4fe1-9a97-1dc890974721">false</Published>
    <Start_x0020_publishing xmlns="b9043e53-a078-4fe1-9a97-1dc890974721" xsi:nil="true"/>
    <na442cf9b07645d39bff0c316c917a88 xmlns="b9043e53-a078-4fe1-9a97-1dc890974721">
      <Terms xmlns="http://schemas.microsoft.com/office/infopath/2007/PartnerControls"/>
    </na442cf9b07645d39bff0c316c917a88>
    <Level xmlns="b9043e53-a078-4fe1-9a97-1dc890974721" xsi:nil="true"/>
    <Availability xmlns="b9043e53-a078-4fe1-9a97-1dc890974721" xsi:nil="true"/>
    <_ExtendedDescription xmlns="http://schemas.microsoft.com/sharepoint/v3">Challenger estimated that more than 1.3 million older Australians may be paying extra tax on their superannuation even though they are eligible for a tax-free pension account. In this session, we propose and discuss the benefits and impact of a new default mechanism within the Australian superannuation system which automatically transfers retired members’ retirement savings from accumulation phase to pension phase. The proposed mechanism would allow members to benefit from tax-free investment earnings, and ensure they fully benefit from their accumulated retirement bonuses. The presentation further covers practical considerations of how the mechanism can be embedded into product design, details of how the mechanism would operate in practice, administrative nuances, legal considerations, and mitigation strategies against potential unintended consequences</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All Actuaries Summit</TermName>
          <TermId xmlns="http://schemas.microsoft.com/office/infopath/2007/PartnerControls">57ed7ee8-003a-406d-a47c-605a474390f3</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Superannuation and Investments</TermName>
          <TermId xmlns="http://schemas.microsoft.com/office/infopath/2007/PartnerControls">c4023ceb-8694-42da-8304-ff16c412bbef</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2025-06-12T14:00:00+00:00</Created-Date>
    <wic_System_Copyright xmlns="http://schemas.microsoft.com/sharepoint/v3/fields" xsi:nil="true"/>
    <new-release-expiry xmlns="b9043e53-a078-4fe1-9a97-1dc890974721" xsi:nil="true"/>
    <_dlc_DocId xmlns="7c09f450-3099-4ab0-9797-308ed8a26daf">CE6YYQN64SX3-786882053-16297</_dlc_DocId>
    <_dlc_DocIdUrl xmlns="7c09f450-3099-4ab0-9797-308ed8a26daf">
      <Url>https://actuaries.sharepoint.com/sites/DMS/_layouts/15/DocIdRedir.aspx?ID=CE6YYQN64SX3-786882053-16297</Url>
      <Description>CE6YYQN64SX3-786882053-16297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5" ma:contentTypeDescription="" ma:contentTypeScope="" ma:versionID="8c1134c8d9aea38da993f15c9e4c14b1">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targetNamespace="http://schemas.microsoft.com/office/2006/metadata/properties" ma:root="true" ma:fieldsID="339d4051a3428176d9d511de67f9022f" ns1:_="" ns2:_="" ns3:_="" ns4:_="">
    <xsd:import namespace="http://schemas.microsoft.com/sharepoint/v3"/>
    <xsd:import namespace="b9043e53-a078-4fe1-9a97-1dc890974721"/>
    <xsd:import namespace="http://schemas.microsoft.com/sharepoint/v3/fields"/>
    <xsd:import namespace="7c09f450-3099-4ab0-9797-308ed8a26daf"/>
    <xsd:element name="properties">
      <xsd:complexType>
        <xsd:sequence>
          <xsd:element name="documentManagement">
            <xsd:complexType>
              <xsd:all>
                <xsd:element ref="ns1:_ExtendedDescription" minOccurs="0"/>
                <xsd:element ref="ns2:Source_x0020_Document_x0020_ID" minOccurs="0"/>
                <xsd:element ref="ns2:CMS_x0020_Document_x0020_ID" minOccurs="0"/>
                <xsd:element ref="ns2:Published" minOccurs="0"/>
                <xsd:element ref="ns2:Start_x0020_publishing" minOccurs="0"/>
                <xsd:element ref="ns2:Stop_x0020_publishing" minOccurs="0"/>
                <xsd:element ref="ns2:Created-Date" minOccurs="0"/>
                <xsd:element ref="ns3:wic_System_Copyright" minOccurs="0"/>
                <xsd:element ref="ns2:CPD" minOccurs="0"/>
                <xsd:element ref="ns2:Level" minOccurs="0"/>
                <xsd:element ref="ns2:Age_x0020_Group" minOccurs="0"/>
                <xsd:element ref="ns2:Availability" minOccurs="0"/>
                <xsd:element ref="ns2:External-link" minOccurs="0"/>
                <xsd:element ref="ns2:Membership"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No_x0020_Web_x0020_Index"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Source_x0020_Document_x0020_ID" ma:index="3" nillable="true" ma:displayName="Source Document ID" ma:description="ID of the document in the Team Sites" ma:internalName="Source_x0020_Document_x0020_ID" ma:readOnly="false">
      <xsd:simpleType>
        <xsd:restriction base="dms:Text">
          <xsd:maxLength value="255"/>
        </xsd:restriction>
      </xsd:simpleType>
    </xsd:element>
    <xsd:element name="CMS_x0020_Document_x0020_ID" ma:index="4" nillable="true" ma:displayName="CMS Document ID" ma:description="ID of the document in CMS" ma:internalName="CMS_x0020_Document_x0020_ID" ma:readOnly="false">
      <xsd:simpleType>
        <xsd:restriction base="dms:Text">
          <xsd:maxLength value="255"/>
        </xsd:restriction>
      </xsd:simpleType>
    </xsd:element>
    <xsd:element name="Published" ma:index="5" nillable="true" ma:displayName="Published" ma:default="0" ma:hidden="true" ma:internalName="Published" ma:readOnly="false">
      <xsd:simpleType>
        <xsd:restriction base="dms:Boolean"/>
      </xsd:simpleType>
    </xsd:element>
    <xsd:element name="Start_x0020_publishing" ma:index="6" nillable="true" ma:displayName="Start publishing" ma:format="DateOnly" ma:hidden="true" ma:internalName="Start_x0020_publishing" ma:readOnly="false">
      <xsd:simpleType>
        <xsd:restriction base="dms:DateTime"/>
      </xsd:simpleType>
    </xsd:element>
    <xsd:element name="Stop_x0020_publishing" ma:index="7" nillable="true" ma:displayName="Stop publishing" ma:format="DateOnly" ma:hidden="true" ma:internalName="Stop_x0020_publishing" ma:readOnly="false">
      <xsd:simpleType>
        <xsd:restriction base="dms:DateTime"/>
      </xsd:simpleType>
    </xsd:element>
    <xsd:element name="Created-Date" ma:index="8" nillable="true" ma:displayName="Created-Date" ma:format="DateOnly" ma:internalName="Created_x002d_Date" ma:readOnly="false">
      <xsd:simpleType>
        <xsd:restriction base="dms:DateTime"/>
      </xsd:simpleType>
    </xsd:element>
    <xsd:element name="CPD" ma:index="11" nillable="true" ma:displayName="CPD" ma:decimals="2" ma:internalName="CPD" ma:readOnly="false">
      <xsd:simpleType>
        <xsd:restriction base="dms:Number"/>
      </xsd:simpleType>
    </xsd:element>
    <xsd:element name="Level" ma:index="12"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External-link" ma:index="21" nillable="true" ma:displayName="External-link" ma:internalName="External_x002d_link" ma:readOnly="false">
      <xsd:simpleType>
        <xsd:restriction base="dms:Text">
          <xsd:maxLength value="255"/>
        </xsd:restriction>
      </xsd:simpleType>
    </xsd:element>
    <xsd:element name="Membership" ma:index="22" nillable="true" ma:displayName="Membership" ma:internalName="Membership"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No_x0020_Web_x0020_Index" ma:index="40" nillable="true" ma:displayName="No Web Index" ma:default="0" ma:internalName="No_x0020_Web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0"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2.xml><?xml version="1.0" encoding="utf-8"?>
<ds:datastoreItem xmlns:ds="http://schemas.openxmlformats.org/officeDocument/2006/customXml" ds:itemID="{23A7F36D-13F6-4DF0-A1FA-99BF5BE8352E}">
  <ds:schemaRefs>
    <ds:schemaRef ds:uri="http://purl.org/dc/terms/"/>
    <ds:schemaRef ds:uri="http://purl.org/dc/elements/1.1/"/>
    <ds:schemaRef ds:uri="http://schemas.microsoft.com/office/2006/metadata/properties"/>
    <ds:schemaRef ds:uri="f5c745cb-5c62-45b7-adda-126e2c59fe00"/>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16581b47-a232-4dd6-81ef-3d764dccd9ea"/>
  </ds:schemaRefs>
</ds:datastoreItem>
</file>

<file path=customXml/itemProps3.xml><?xml version="1.0" encoding="utf-8"?>
<ds:datastoreItem xmlns:ds="http://schemas.openxmlformats.org/officeDocument/2006/customXml" ds:itemID="{BC95EF0C-F67F-488D-B1AF-01A4D38B82FD}"/>
</file>

<file path=customXml/itemProps4.xml><?xml version="1.0" encoding="utf-8"?>
<ds:datastoreItem xmlns:ds="http://schemas.openxmlformats.org/officeDocument/2006/customXml" ds:itemID="{15812506-E930-4496-B464-A5C745C40B00}"/>
</file>

<file path=customXml/itemProps5.xml><?xml version="1.0" encoding="utf-8"?>
<ds:datastoreItem xmlns:ds="http://schemas.openxmlformats.org/officeDocument/2006/customXml" ds:itemID="{31E3CB9C-C549-4586-9FAE-A9E41146EBFF}"/>
</file>

<file path=docProps/app.xml><?xml version="1.0" encoding="utf-8"?>
<Properties xmlns="http://schemas.openxmlformats.org/officeDocument/2006/extended-properties" xmlns:vt="http://schemas.openxmlformats.org/officeDocument/2006/docPropsVTypes">
  <TotalTime>2220</TotalTime>
  <Words>3553</Words>
  <Application>Microsoft Office PowerPoint</Application>
  <PresentationFormat>Widescreen</PresentationFormat>
  <Paragraphs>316</Paragraphs>
  <Slides>23</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ABC Oracle</vt:lpstr>
      <vt:lpstr>ABC Oracle Medium</vt:lpstr>
      <vt:lpstr>Public Sans</vt:lpstr>
      <vt:lpstr>suecanano_regular</vt:lpstr>
      <vt:lpstr>Aptos</vt:lpstr>
      <vt:lpstr>Arial</vt:lpstr>
      <vt:lpstr>Calibri</vt:lpstr>
      <vt:lpstr>Courier New</vt:lpstr>
      <vt:lpstr>Montserrat</vt:lpstr>
      <vt:lpstr>Montserrat SemiBold</vt:lpstr>
      <vt:lpstr>Wingdings</vt:lpstr>
      <vt:lpstr>Office Theme</vt:lpstr>
      <vt:lpstr>Default Pension Mechanism</vt:lpstr>
      <vt:lpstr>The Actuaries Institute acknowledges the traditional custodians of the lands and waters where we live and work, travel, and trade.  We pay our respect to the members of those communities, Elders past and present, and recognise and celebrate their continuing custodianship and culture.</vt:lpstr>
      <vt:lpstr>PowerPoint Presentation</vt:lpstr>
      <vt:lpstr>PowerPoint Presentation</vt:lpstr>
      <vt:lpstr>PowerPoint Presentation</vt:lpstr>
      <vt:lpstr>The Problem</vt:lpstr>
      <vt:lpstr>Principles of Default</vt:lpstr>
      <vt:lpstr>The Proposed Default Mechanism</vt:lpstr>
      <vt:lpstr>Sizing the Opportunity</vt:lpstr>
      <vt:lpstr>Additional Features</vt:lpstr>
      <vt:lpstr>The Recontribution Strategy Example</vt:lpstr>
      <vt:lpstr>What if?</vt:lpstr>
      <vt:lpstr>Impact on Australian Population</vt:lpstr>
      <vt:lpstr>What’s Stopping Us?</vt:lpstr>
      <vt:lpstr>Impact to Bob</vt:lpstr>
      <vt:lpstr>Questions</vt:lpstr>
      <vt:lpstr>Thank you</vt:lpstr>
      <vt:lpstr>About the Actuaries Institute</vt:lpstr>
      <vt:lpstr>The Recontribution Strategy</vt:lpstr>
      <vt:lpstr>Why Recontribution?</vt:lpstr>
      <vt:lpstr>Effect of recontribution strategy on tax obligation at death</vt:lpstr>
      <vt:lpstr>Considerations of Unintended Consequences</vt:lpstr>
      <vt:lpstr>The Retirement Income Covenant took effect from 1 July 2022.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2025: Default Pension Mechanism</dc:title>
  <dc:creator>Garvin Tso</dc:creator>
  <cp:lastModifiedBy>Garvin Tso</cp:lastModifiedBy>
  <cp:revision>54</cp:revision>
  <dcterms:created xsi:type="dcterms:W3CDTF">2023-05-24T00:01:03Z</dcterms:created>
  <dcterms:modified xsi:type="dcterms:W3CDTF">2025-06-10T23:04:10Z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9047cb0c-35ac-4da3-b8ec-d86434170043</vt:lpwstr>
  </property>
  <property fmtid="{D5CDD505-2E9C-101B-9397-08002B2CF9AE}" pid="5" name="Prototype_Education_Programs">
    <vt:lpwstr/>
  </property>
  <property fmtid="{D5CDD505-2E9C-101B-9397-08002B2CF9AE}" pid="6" name="Prototype_CPD_Activity_Format">
    <vt:lpwstr>33;#Presentation Slides|d40094d7-41bb-4670-ae67-14554674b2a3</vt:lpwstr>
  </property>
  <property fmtid="{D5CDD505-2E9C-101B-9397-08002B2CF9AE}" pid="7" name="Prototype_Practice_Area">
    <vt:lpwstr>21;#Superannuation and Investments|c4023ceb-8694-42da-8304-ff16c412bbef</vt:lpwstr>
  </property>
  <property fmtid="{D5CDD505-2E9C-101B-9397-08002B2CF9AE}" pid="8" name="Prototype_Content_Types">
    <vt:lpwstr>29;#Presentation slides|82514a72-d478-4557-818e-561b0f30fbaf</vt:lpwstr>
  </property>
  <property fmtid="{D5CDD505-2E9C-101B-9397-08002B2CF9AE}" pid="9" name="Prototype_Tags">
    <vt:lpwstr>40;#Past Event|81820cd3-45f0-44e5-97c3-ef5505ffe26e;#97;#All Actuaries Summit|57ed7ee8-003a-406d-a47c-605a474390f3</vt:lpwstr>
  </property>
  <property fmtid="{D5CDD505-2E9C-101B-9397-08002B2CF9AE}" pid="10" name="lcf76f155ced4ddcb4097134ff3c332f">
    <vt:lpwstr/>
  </property>
  <property fmtid="{D5CDD505-2E9C-101B-9397-08002B2CF9AE}" pid="11" name="Prototype_Event_Types">
    <vt:lpwstr>38;#Major Events|741f9fd0-c1f0-4e98-ad79-70afc16eedf5</vt:lpwstr>
  </property>
</Properties>
</file>