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ink/ink1.xml" ContentType="application/inkml+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4.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75" r:id="rId5"/>
    <p:sldId id="276" r:id="rId6"/>
    <p:sldId id="258" r:id="rId7"/>
    <p:sldId id="265" r:id="rId8"/>
    <p:sldId id="266" r:id="rId9"/>
    <p:sldId id="277" r:id="rId10"/>
    <p:sldId id="280" r:id="rId11"/>
    <p:sldId id="278" r:id="rId12"/>
    <p:sldId id="281" r:id="rId13"/>
    <p:sldId id="279" r:id="rId14"/>
    <p:sldId id="282" r:id="rId15"/>
    <p:sldId id="283" r:id="rId16"/>
    <p:sldId id="263"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9A9D6C-BAA1-41D3-BD79-E8A14F20F13B}" v="68" dt="2025-06-03T01:45:03.9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11" autoAdjust="0"/>
    <p:restoredTop sz="94694"/>
  </p:normalViewPr>
  <p:slideViewPr>
    <p:cSldViewPr snapToGrid="0">
      <p:cViewPr varScale="1">
        <p:scale>
          <a:sx n="70" d="100"/>
          <a:sy n="70" d="100"/>
        </p:scale>
        <p:origin x="1109"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ustomXml" Target="../customXml/item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 Id="rId27" Type="http://schemas.openxmlformats.org/officeDocument/2006/relationships/customXml" Target="../customXml/item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 ranson" userId="3605daf979b85560" providerId="LiveId" clId="{019A9D6C-BAA1-41D3-BD79-E8A14F20F13B}"/>
    <pc:docChg chg="custSel modSld">
      <pc:chgData name="eric ranson" userId="3605daf979b85560" providerId="LiveId" clId="{019A9D6C-BAA1-41D3-BD79-E8A14F20F13B}" dt="2025-06-03T02:27:53.236" v="194" actId="14100"/>
      <pc:docMkLst>
        <pc:docMk/>
      </pc:docMkLst>
      <pc:sldChg chg="addSp delSp modSp mod setBg">
        <pc:chgData name="eric ranson" userId="3605daf979b85560" providerId="LiveId" clId="{019A9D6C-BAA1-41D3-BD79-E8A14F20F13B}" dt="2025-06-03T01:41:33.985" v="114" actId="21"/>
        <pc:sldMkLst>
          <pc:docMk/>
          <pc:sldMk cId="3632900465" sldId="258"/>
        </pc:sldMkLst>
        <pc:picChg chg="add del mod">
          <ac:chgData name="eric ranson" userId="3605daf979b85560" providerId="LiveId" clId="{019A9D6C-BAA1-41D3-BD79-E8A14F20F13B}" dt="2025-06-03T01:41:33.985" v="114" actId="21"/>
          <ac:picMkLst>
            <pc:docMk/>
            <pc:sldMk cId="3632900465" sldId="258"/>
            <ac:picMk id="14" creationId="{5E8A3F3F-CF64-22B1-BAF6-73DB97CC9B31}"/>
          </ac:picMkLst>
        </pc:picChg>
        <pc:inkChg chg="add del">
          <ac:chgData name="eric ranson" userId="3605daf979b85560" providerId="LiveId" clId="{019A9D6C-BAA1-41D3-BD79-E8A14F20F13B}" dt="2025-06-03T01:34:05.512" v="1"/>
          <ac:inkMkLst>
            <pc:docMk/>
            <pc:sldMk cId="3632900465" sldId="258"/>
            <ac:inkMk id="10" creationId="{D422DD55-01FA-6109-D57F-190D9A89D210}"/>
          </ac:inkMkLst>
        </pc:inkChg>
        <pc:inkChg chg="add del">
          <ac:chgData name="eric ranson" userId="3605daf979b85560" providerId="LiveId" clId="{019A9D6C-BAA1-41D3-BD79-E8A14F20F13B}" dt="2025-06-03T01:34:38.607" v="4"/>
          <ac:inkMkLst>
            <pc:docMk/>
            <pc:sldMk cId="3632900465" sldId="258"/>
            <ac:inkMk id="11" creationId="{7B7DBB19-4C82-4A6A-A589-9A8122457EB1}"/>
          </ac:inkMkLst>
        </pc:inkChg>
        <pc:inkChg chg="add mod">
          <ac:chgData name="eric ranson" userId="3605daf979b85560" providerId="LiveId" clId="{019A9D6C-BAA1-41D3-BD79-E8A14F20F13B}" dt="2025-06-03T01:34:56.433" v="5" actId="1076"/>
          <ac:inkMkLst>
            <pc:docMk/>
            <pc:sldMk cId="3632900465" sldId="258"/>
            <ac:inkMk id="12" creationId="{82193B57-50C6-AB8C-2A4A-C759B392A38B}"/>
          </ac:inkMkLst>
        </pc:inkChg>
      </pc:sldChg>
      <pc:sldChg chg="modSp mod">
        <pc:chgData name="eric ranson" userId="3605daf979b85560" providerId="LiveId" clId="{019A9D6C-BAA1-41D3-BD79-E8A14F20F13B}" dt="2025-06-03T01:37:49.076" v="18" actId="20577"/>
        <pc:sldMkLst>
          <pc:docMk/>
          <pc:sldMk cId="855650988" sldId="266"/>
        </pc:sldMkLst>
        <pc:spChg chg="mod">
          <ac:chgData name="eric ranson" userId="3605daf979b85560" providerId="LiveId" clId="{019A9D6C-BAA1-41D3-BD79-E8A14F20F13B}" dt="2025-06-03T01:37:49.076" v="18" actId="20577"/>
          <ac:spMkLst>
            <pc:docMk/>
            <pc:sldMk cId="855650988" sldId="266"/>
            <ac:spMk id="3" creationId="{37DC4DA0-8D69-0C79-C5E8-5F20580D598B}"/>
          </ac:spMkLst>
        </pc:spChg>
      </pc:sldChg>
      <pc:sldChg chg="modSp mod">
        <pc:chgData name="eric ranson" userId="3605daf979b85560" providerId="LiveId" clId="{019A9D6C-BAA1-41D3-BD79-E8A14F20F13B}" dt="2025-06-03T02:27:53.236" v="194" actId="14100"/>
        <pc:sldMkLst>
          <pc:docMk/>
          <pc:sldMk cId="1012527225" sldId="275"/>
        </pc:sldMkLst>
        <pc:spChg chg="mod">
          <ac:chgData name="eric ranson" userId="3605daf979b85560" providerId="LiveId" clId="{019A9D6C-BAA1-41D3-BD79-E8A14F20F13B}" dt="2025-06-03T02:27:53.236" v="194" actId="14100"/>
          <ac:spMkLst>
            <pc:docMk/>
            <pc:sldMk cId="1012527225" sldId="275"/>
            <ac:spMk id="2" creationId="{5D92DD06-C964-CF6A-77C8-CA245EBA130F}"/>
          </ac:spMkLst>
        </pc:spChg>
      </pc:sldChg>
      <pc:sldChg chg="addSp modSp mod modClrScheme chgLayout">
        <pc:chgData name="eric ranson" userId="3605daf979b85560" providerId="LiveId" clId="{019A9D6C-BAA1-41D3-BD79-E8A14F20F13B}" dt="2025-06-03T01:48:37.520" v="140" actId="1076"/>
        <pc:sldMkLst>
          <pc:docMk/>
          <pc:sldMk cId="3908232016" sldId="278"/>
        </pc:sldMkLst>
        <pc:spChg chg="mod">
          <ac:chgData name="eric ranson" userId="3605daf979b85560" providerId="LiveId" clId="{019A9D6C-BAA1-41D3-BD79-E8A14F20F13B}" dt="2025-06-03T01:47:08.768" v="131" actId="26606"/>
          <ac:spMkLst>
            <pc:docMk/>
            <pc:sldMk cId="3908232016" sldId="278"/>
            <ac:spMk id="2" creationId="{E00F4FB4-4BCE-AA1C-DB80-E0DCA5A9C0E2}"/>
          </ac:spMkLst>
        </pc:spChg>
        <pc:spChg chg="mod">
          <ac:chgData name="eric ranson" userId="3605daf979b85560" providerId="LiveId" clId="{019A9D6C-BAA1-41D3-BD79-E8A14F20F13B}" dt="2025-06-03T01:47:08.768" v="131" actId="26606"/>
          <ac:spMkLst>
            <pc:docMk/>
            <pc:sldMk cId="3908232016" sldId="278"/>
            <ac:spMk id="4" creationId="{DD8FCF24-DA19-88E4-D93E-278A1655371F}"/>
          </ac:spMkLst>
        </pc:spChg>
        <pc:spChg chg="mod">
          <ac:chgData name="eric ranson" userId="3605daf979b85560" providerId="LiveId" clId="{019A9D6C-BAA1-41D3-BD79-E8A14F20F13B}" dt="2025-06-03T01:48:37.520" v="140" actId="1076"/>
          <ac:spMkLst>
            <pc:docMk/>
            <pc:sldMk cId="3908232016" sldId="278"/>
            <ac:spMk id="5" creationId="{96220215-5753-9B3C-6F29-5EEEFE972CAA}"/>
          </ac:spMkLst>
        </pc:spChg>
        <pc:spChg chg="mod ord">
          <ac:chgData name="eric ranson" userId="3605daf979b85560" providerId="LiveId" clId="{019A9D6C-BAA1-41D3-BD79-E8A14F20F13B}" dt="2025-06-03T01:48:20.930" v="138" actId="14100"/>
          <ac:spMkLst>
            <pc:docMk/>
            <pc:sldMk cId="3908232016" sldId="278"/>
            <ac:spMk id="7" creationId="{5F192D11-5520-2930-ADC0-41E644E06C17}"/>
          </ac:spMkLst>
        </pc:spChg>
        <pc:picChg chg="add mod">
          <ac:chgData name="eric ranson" userId="3605daf979b85560" providerId="LiveId" clId="{019A9D6C-BAA1-41D3-BD79-E8A14F20F13B}" dt="2025-06-03T01:47:39.832" v="132" actId="1076"/>
          <ac:picMkLst>
            <pc:docMk/>
            <pc:sldMk cId="3908232016" sldId="278"/>
            <ac:picMk id="9" creationId="{8A193758-69FA-D0BE-A5A1-7F66E28B49B9}"/>
          </ac:picMkLst>
        </pc:picChg>
      </pc:sldChg>
      <pc:sldChg chg="addSp modSp mod">
        <pc:chgData name="eric ranson" userId="3605daf979b85560" providerId="LiveId" clId="{019A9D6C-BAA1-41D3-BD79-E8A14F20F13B}" dt="2025-06-03T01:45:40.002" v="130" actId="1076"/>
        <pc:sldMkLst>
          <pc:docMk/>
          <pc:sldMk cId="1750733274" sldId="279"/>
        </pc:sldMkLst>
        <pc:spChg chg="mod">
          <ac:chgData name="eric ranson" userId="3605daf979b85560" providerId="LiveId" clId="{019A9D6C-BAA1-41D3-BD79-E8A14F20F13B}" dt="2025-06-03T01:43:41.557" v="124" actId="1076"/>
          <ac:spMkLst>
            <pc:docMk/>
            <pc:sldMk cId="1750733274" sldId="279"/>
            <ac:spMk id="7" creationId="{E7D9B375-6487-820A-C021-3164EED83764}"/>
          </ac:spMkLst>
        </pc:spChg>
        <pc:picChg chg="add mod">
          <ac:chgData name="eric ranson" userId="3605daf979b85560" providerId="LiveId" clId="{019A9D6C-BAA1-41D3-BD79-E8A14F20F13B}" dt="2025-06-03T01:45:40.002" v="130" actId="1076"/>
          <ac:picMkLst>
            <pc:docMk/>
            <pc:sldMk cId="1750733274" sldId="279"/>
            <ac:picMk id="6" creationId="{1887E325-EABF-C627-6F38-E9011D4580FB}"/>
          </ac:picMkLst>
        </pc:picChg>
      </pc:sldChg>
      <pc:sldChg chg="modSp mod modClrScheme chgLayout">
        <pc:chgData name="eric ranson" userId="3605daf979b85560" providerId="LiveId" clId="{019A9D6C-BAA1-41D3-BD79-E8A14F20F13B}" dt="2025-06-03T01:49:48.181" v="142" actId="14100"/>
        <pc:sldMkLst>
          <pc:docMk/>
          <pc:sldMk cId="3510864604" sldId="280"/>
        </pc:sldMkLst>
        <pc:spChg chg="mod">
          <ac:chgData name="eric ranson" userId="3605daf979b85560" providerId="LiveId" clId="{019A9D6C-BAA1-41D3-BD79-E8A14F20F13B}" dt="2025-06-03T01:49:38.943" v="141" actId="26606"/>
          <ac:spMkLst>
            <pc:docMk/>
            <pc:sldMk cId="3510864604" sldId="280"/>
            <ac:spMk id="2" creationId="{8B65E561-BE85-C8A4-9EC1-8A4982D93312}"/>
          </ac:spMkLst>
        </pc:spChg>
        <pc:spChg chg="mod">
          <ac:chgData name="eric ranson" userId="3605daf979b85560" providerId="LiveId" clId="{019A9D6C-BAA1-41D3-BD79-E8A14F20F13B}" dt="2025-06-03T01:49:38.943" v="141" actId="26606"/>
          <ac:spMkLst>
            <pc:docMk/>
            <pc:sldMk cId="3510864604" sldId="280"/>
            <ac:spMk id="4" creationId="{2EFB63AC-81C1-CD1A-9C81-863A000F4808}"/>
          </ac:spMkLst>
        </pc:spChg>
        <pc:spChg chg="mod">
          <ac:chgData name="eric ranson" userId="3605daf979b85560" providerId="LiveId" clId="{019A9D6C-BAA1-41D3-BD79-E8A14F20F13B}" dt="2025-06-03T01:49:38.943" v="141" actId="26606"/>
          <ac:spMkLst>
            <pc:docMk/>
            <pc:sldMk cId="3510864604" sldId="280"/>
            <ac:spMk id="5" creationId="{3F07F3F9-7286-E5BB-5FDE-3629BFDE3F50}"/>
          </ac:spMkLst>
        </pc:spChg>
        <pc:spChg chg="mod ord">
          <ac:chgData name="eric ranson" userId="3605daf979b85560" providerId="LiveId" clId="{019A9D6C-BAA1-41D3-BD79-E8A14F20F13B}" dt="2025-06-03T01:49:48.181" v="142" actId="14100"/>
          <ac:spMkLst>
            <pc:docMk/>
            <pc:sldMk cId="3510864604" sldId="280"/>
            <ac:spMk id="7" creationId="{C51D08CA-6A68-9AD0-2360-0A19F5FEB9D2}"/>
          </ac:spMkLst>
        </pc:spChg>
      </pc:sldChg>
      <pc:sldChg chg="modSp mod">
        <pc:chgData name="eric ranson" userId="3605daf979b85560" providerId="LiveId" clId="{019A9D6C-BAA1-41D3-BD79-E8A14F20F13B}" dt="2025-06-03T01:42:49.104" v="121" actId="6549"/>
        <pc:sldMkLst>
          <pc:docMk/>
          <pc:sldMk cId="3681259980" sldId="282"/>
        </pc:sldMkLst>
        <pc:spChg chg="mod">
          <ac:chgData name="eric ranson" userId="3605daf979b85560" providerId="LiveId" clId="{019A9D6C-BAA1-41D3-BD79-E8A14F20F13B}" dt="2025-06-03T01:42:49.104" v="121" actId="6549"/>
          <ac:spMkLst>
            <pc:docMk/>
            <pc:sldMk cId="3681259980" sldId="282"/>
            <ac:spMk id="7" creationId="{94DC8853-83AB-9F58-669E-732F5CB8BD85}"/>
          </ac:spMkLst>
        </pc:spChg>
      </pc:sldChg>
      <pc:sldChg chg="addSp modSp mod">
        <pc:chgData name="eric ranson" userId="3605daf979b85560" providerId="LiveId" clId="{019A9D6C-BAA1-41D3-BD79-E8A14F20F13B}" dt="2025-06-03T02:23:04.566" v="180" actId="20577"/>
        <pc:sldMkLst>
          <pc:docMk/>
          <pc:sldMk cId="832127469" sldId="283"/>
        </pc:sldMkLst>
        <pc:spChg chg="mod">
          <ac:chgData name="eric ranson" userId="3605daf979b85560" providerId="LiveId" clId="{019A9D6C-BAA1-41D3-BD79-E8A14F20F13B}" dt="2025-06-03T02:23:04.566" v="180" actId="20577"/>
          <ac:spMkLst>
            <pc:docMk/>
            <pc:sldMk cId="832127469" sldId="283"/>
            <ac:spMk id="7" creationId="{A83C089F-EC81-E810-3A13-0B7949DB81D1}"/>
          </ac:spMkLst>
        </pc:spChg>
        <pc:picChg chg="add mod">
          <ac:chgData name="eric ranson" userId="3605daf979b85560" providerId="LiveId" clId="{019A9D6C-BAA1-41D3-BD79-E8A14F20F13B}" dt="2025-06-03T01:42:15.927" v="119" actId="14100"/>
          <ac:picMkLst>
            <pc:docMk/>
            <pc:sldMk cId="832127469" sldId="283"/>
            <ac:picMk id="14" creationId="{5E8A3F3F-CF64-22B1-BAF6-73DB97CC9B31}"/>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d.docs.live.net/3605daf979b85560/Documents/AI%20presentation%20fixed%20vs%20real.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aseline="0"/>
              <a:t>Impact of Words vs Numbers</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Graph!$A$3</c:f>
              <c:strCache>
                <c:ptCount val="1"/>
                <c:pt idx="0">
                  <c:v>Words (numbers fixed strength)</c:v>
                </c:pt>
              </c:strCache>
            </c:strRef>
          </c:tx>
          <c:spPr>
            <a:ln w="63500" cap="rnd">
              <a:solidFill>
                <a:schemeClr val="accent1"/>
              </a:solidFill>
              <a:round/>
            </a:ln>
            <a:effectLst/>
          </c:spPr>
          <c:marker>
            <c:symbol val="none"/>
          </c:marker>
          <c:val>
            <c:numRef>
              <c:f>Graph!$B$3:$K$3</c:f>
              <c:numCache>
                <c:formatCode>General</c:formatCode>
                <c:ptCount val="10"/>
                <c:pt idx="0">
                  <c:v>0.2</c:v>
                </c:pt>
                <c:pt idx="1">
                  <c:v>1.4</c:v>
                </c:pt>
                <c:pt idx="2">
                  <c:v>2.5</c:v>
                </c:pt>
                <c:pt idx="3">
                  <c:v>3.5</c:v>
                </c:pt>
                <c:pt idx="4">
                  <c:v>4.4000000000000004</c:v>
                </c:pt>
                <c:pt idx="5">
                  <c:v>5.2</c:v>
                </c:pt>
                <c:pt idx="6">
                  <c:v>5.9</c:v>
                </c:pt>
                <c:pt idx="7">
                  <c:v>6.3</c:v>
                </c:pt>
                <c:pt idx="8">
                  <c:v>6.2</c:v>
                </c:pt>
                <c:pt idx="9">
                  <c:v>5</c:v>
                </c:pt>
              </c:numCache>
            </c:numRef>
          </c:val>
          <c:smooth val="0"/>
          <c:extLst>
            <c:ext xmlns:c16="http://schemas.microsoft.com/office/drawing/2014/chart" uri="{C3380CC4-5D6E-409C-BE32-E72D297353CC}">
              <c16:uniqueId val="{00000000-71AF-4806-9491-C4951417B962}"/>
            </c:ext>
          </c:extLst>
        </c:ser>
        <c:ser>
          <c:idx val="1"/>
          <c:order val="1"/>
          <c:tx>
            <c:strRef>
              <c:f>Graph!$A$4</c:f>
              <c:strCache>
                <c:ptCount val="1"/>
                <c:pt idx="0">
                  <c:v>Numbers (words fixed strength)</c:v>
                </c:pt>
              </c:strCache>
            </c:strRef>
          </c:tx>
          <c:spPr>
            <a:ln w="63500" cap="rnd">
              <a:solidFill>
                <a:srgbClr val="FFC000"/>
              </a:solidFill>
              <a:round/>
            </a:ln>
            <a:effectLst/>
          </c:spPr>
          <c:marker>
            <c:symbol val="none"/>
          </c:marker>
          <c:val>
            <c:numRef>
              <c:f>Graph!$B$4:$K$4</c:f>
              <c:numCache>
                <c:formatCode>General</c:formatCode>
                <c:ptCount val="10"/>
                <c:pt idx="0">
                  <c:v>0</c:v>
                </c:pt>
                <c:pt idx="1">
                  <c:v>1.2</c:v>
                </c:pt>
                <c:pt idx="2">
                  <c:v>2.2999999999999998</c:v>
                </c:pt>
                <c:pt idx="3">
                  <c:v>3.3</c:v>
                </c:pt>
                <c:pt idx="4">
                  <c:v>4.2</c:v>
                </c:pt>
                <c:pt idx="5">
                  <c:v>5</c:v>
                </c:pt>
                <c:pt idx="6">
                  <c:v>5.7</c:v>
                </c:pt>
                <c:pt idx="7">
                  <c:v>6.3</c:v>
                </c:pt>
                <c:pt idx="8">
                  <c:v>6.8</c:v>
                </c:pt>
                <c:pt idx="9">
                  <c:v>7.2</c:v>
                </c:pt>
              </c:numCache>
            </c:numRef>
          </c:val>
          <c:smooth val="0"/>
          <c:extLst>
            <c:ext xmlns:c16="http://schemas.microsoft.com/office/drawing/2014/chart" uri="{C3380CC4-5D6E-409C-BE32-E72D297353CC}">
              <c16:uniqueId val="{00000001-71AF-4806-9491-C4951417B962}"/>
            </c:ext>
          </c:extLst>
        </c:ser>
        <c:dLbls>
          <c:showLegendKey val="0"/>
          <c:showVal val="0"/>
          <c:showCatName val="0"/>
          <c:showSerName val="0"/>
          <c:showPercent val="0"/>
          <c:showBubbleSize val="0"/>
        </c:dLbls>
        <c:smooth val="0"/>
        <c:axId val="811816527"/>
        <c:axId val="811813647"/>
      </c:lineChart>
      <c:catAx>
        <c:axId val="811816527"/>
        <c:scaling>
          <c:orientation val="minMax"/>
        </c:scaling>
        <c:delete val="1"/>
        <c:axPos val="b"/>
        <c:numFmt formatCode="General" sourceLinked="1"/>
        <c:majorTickMark val="none"/>
        <c:minorTickMark val="none"/>
        <c:tickLblPos val="nextTo"/>
        <c:crossAx val="811813647"/>
        <c:crosses val="autoZero"/>
        <c:auto val="1"/>
        <c:lblAlgn val="ctr"/>
        <c:lblOffset val="100"/>
        <c:noMultiLvlLbl val="0"/>
      </c:catAx>
      <c:valAx>
        <c:axId val="811813647"/>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118165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3T01:34:32.044"/>
    </inkml:context>
    <inkml:brush xml:id="br0">
      <inkml:brushProperty name="width" value="0.035" units="cm"/>
      <inkml:brushProperty name="height" value="0.035" units="cm"/>
      <inkml:brushProperty name="color" value="#E71224"/>
    </inkml:brush>
  </inkml:definitions>
  <inkml:trace contextRef="#ctx0" brushRef="#br0">513 1 24575,'2'0'0,"1"1"0,-1 0 0,1-1 0,-1 1 0,0 0 0,1 0 0,-1 0 0,4 3 0,12 5 0,9 0 0,0 2 0,-1 0 0,-1 2 0,0 1 0,40 28 0,-16-8 0,-1 2 0,85 82 0,-60-43 0,-40-43 0,-2 1 0,46 61 0,-18 3 0,12 16 0,-61-99 0,-1 0 0,0 0 0,-1 1 0,-1 0 0,0 0 0,-1 1 0,-1 0 0,0 0 0,-1 0 0,-1 0 0,-1 1 0,2 33 0,-4-8 0,-7 65 0,4-92 0,0 0 0,0 0 0,-2-1 0,0 0 0,0 0 0,-1 0 0,-1 0 0,-9 13 0,-16 18 0,-2-1 0,-77 78 0,-99 62 0,-58 48 0,190-171 0,41-33 0,-64 62 0,-20 32 0,103-105 0,1 1 0,0 0 0,1 1 0,1 1 0,1 0 0,0 1 0,2 0 0,-14 35 0,12-20 0,2-9 0,2 0 0,1 0 0,1 1 0,1 0 0,-5 53 0,9 1 0,8 90 0,-2-151 0,2 0 0,0 0 0,1-1 0,2 0 0,0 0 0,1 0 0,17 27 0,-6-8 0,2 5 0,-6-11 0,1 0 0,2-2 0,28 38 0,-23-37 0,22 39 0,-29-43 0,0-1 0,38 44 0,301 265 0,-300-290 0,38 35 0,31 29 0,-81-76 0,62 67 0,131 151 0,92 106 0,-175-158 0,-124-154 0,-1 1 0,34 80 0,-46-78 0,-2 1 0,13 81 0,-28-131 0,7 52 0,-3-1 0,-3 96 0,-3-74 0,0-18 0,-3-1 0,-2-1 0,-2 1 0,-3-1 0,-2-1 0,-2 0 0,-3-1 0,-1-1 0,-3-1 0,-33 53 0,45-87 0,0 0 0,0-1 0,-2 0 0,0-1 0,-17 15 0,-78 51 0,32-25 0,-29 34 0,-139 150 0,232-225 0,-206 250 0,86-97 0,-37 22 0,43-56 0,34-37 0,48-49 0,-36 42 0,46-40 0,1 1 0,-28 59 0,-7 4 0,-9 18 0,44-47 0,25-59 0,-1 0 0,-24 43 0,33-67 0,-11 16 0,2 0 0,0 1 0,0 0 0,-10 32 0,-61 247 0,73-268 0,1 1 0,1 0 0,-1 44 0,7 91 0,1-66 0,-2-76 0,0 0 0,2-1 0,0 1 0,1-1 0,2 0 0,0 0 0,1 0 0,1-1 0,1 1 0,17 31 0,36 43 0,5-2 0,86 95 0,-116-144 0,91 136 0,-1 1 0,-65-106 0,91 104 0,-118-142 0,279 302 0,-257-284 0,-23-23 0,51 62 0,187 322 0,-32 20 0,60 99 0,-236-427 0,64 151 0,-127-259-2,10 28-225,2-1-1,1-1 1,1 0 0,2 0 0,31 39 0,-17-35-6599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7A4CF7-9883-7542-8774-50E62ADBD844}" type="datetimeFigureOut">
              <a:rPr lang="en-US" smtClean="0"/>
              <a:t>6/3/2025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A80CD-AE39-0C4B-A880-515F813E088A}" type="slidenum">
              <a:rPr lang="en-US" smtClean="0"/>
              <a:t>‹#›</a:t>
            </a:fld>
            <a:endParaRPr lang="en-US"/>
          </a:p>
        </p:txBody>
      </p:sp>
    </p:spTree>
    <p:extLst>
      <p:ext uri="{BB962C8B-B14F-4D97-AF65-F5344CB8AC3E}">
        <p14:creationId xmlns:p14="http://schemas.microsoft.com/office/powerpoint/2010/main" val="1154113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EA80CD-AE39-0C4B-A880-515F813E088A}" type="slidenum">
              <a:rPr lang="en-US" smtClean="0"/>
              <a:t>4</a:t>
            </a:fld>
            <a:endParaRPr lang="en-US"/>
          </a:p>
        </p:txBody>
      </p:sp>
    </p:spTree>
    <p:extLst>
      <p:ext uri="{BB962C8B-B14F-4D97-AF65-F5344CB8AC3E}">
        <p14:creationId xmlns:p14="http://schemas.microsoft.com/office/powerpoint/2010/main" val="3446217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1984003" y="3702358"/>
            <a:ext cx="6571317" cy="780120"/>
          </a:xfrm>
        </p:spPr>
        <p:txBody>
          <a:bodyPr anchor="t" anchorCtr="0"/>
          <a:lstStyle>
            <a:lvl1pPr algn="l">
              <a:defRPr sz="35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2001357" y="4488870"/>
            <a:ext cx="6566752" cy="1598604"/>
          </a:xfrm>
        </p:spPr>
        <p:txBody>
          <a:bodyPr anchor="t" anchorCtr="0"/>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1" name="Graphic 9">
            <a:extLst>
              <a:ext uri="{FF2B5EF4-FFF2-40B4-BE49-F238E27FC236}">
                <a16:creationId xmlns:a16="http://schemas.microsoft.com/office/drawing/2014/main" id="{7C687F61-C361-715E-64E1-F940513FF331}"/>
              </a:ext>
            </a:extLst>
          </p:cNvPr>
          <p:cNvSpPr/>
          <p:nvPr/>
        </p:nvSpPr>
        <p:spPr>
          <a:xfrm>
            <a:off x="333637" y="298711"/>
            <a:ext cx="4232364" cy="2633050"/>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5" name="Footer Placeholder 4">
            <a:extLst>
              <a:ext uri="{FF2B5EF4-FFF2-40B4-BE49-F238E27FC236}">
                <a16:creationId xmlns:a16="http://schemas.microsoft.com/office/drawing/2014/main" id="{6E921332-E814-972E-C4E3-95339D3485E1}"/>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80687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eature Copy">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69600"/>
            <a:ext cx="7132401" cy="3159399"/>
          </a:xfrm>
        </p:spPr>
        <p:txBody>
          <a:bodyPr/>
          <a:lstStyle>
            <a:lvl1pPr>
              <a:defRPr sz="4200" b="0" i="0">
                <a:solidFill>
                  <a:schemeClr val="bg1"/>
                </a:solidFill>
                <a:latin typeface="+mj-lt"/>
              </a:defRPr>
            </a:lvl1pPr>
          </a:lstStyle>
          <a:p>
            <a:r>
              <a:rPr lang="en-US" dirty="0"/>
              <a:t>Click to edit Master title style</a:t>
            </a:r>
            <a:endParaRPr lang="en-GB" dirty="0"/>
          </a:p>
        </p:txBody>
      </p:sp>
      <p:sp>
        <p:nvSpPr>
          <p:cNvPr id="3" name="Graphic 9">
            <a:extLst>
              <a:ext uri="{FF2B5EF4-FFF2-40B4-BE49-F238E27FC236}">
                <a16:creationId xmlns:a16="http://schemas.microsoft.com/office/drawing/2014/main" id="{9B1AB03E-57D3-D012-D1A8-49BD6BF75415}"/>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8" name="Slide Number Placeholder 7">
            <a:extLst>
              <a:ext uri="{FF2B5EF4-FFF2-40B4-BE49-F238E27FC236}">
                <a16:creationId xmlns:a16="http://schemas.microsoft.com/office/drawing/2014/main" id="{231C67D6-C5B6-BEE1-88C5-321259FD8646}"/>
              </a:ext>
            </a:extLst>
          </p:cNvPr>
          <p:cNvSpPr>
            <a:spLocks noGrp="1"/>
          </p:cNvSpPr>
          <p:nvPr>
            <p:ph type="sldNum" sz="quarter" idx="12"/>
          </p:nvPr>
        </p:nvSpPr>
        <p:spPr/>
        <p:txBody>
          <a:bodyPr/>
          <a:lstStyle>
            <a:lvl1pPr>
              <a:defRPr>
                <a:solidFill>
                  <a:schemeClr val="bg1"/>
                </a:solidFill>
              </a:defRPr>
            </a:lvl1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B43BF3A9-891A-B059-29FB-D64323A90CFE}"/>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052419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43568E-B69F-31A9-5D84-5E0B7D27CE56}"/>
              </a:ext>
            </a:extLst>
          </p:cNvPr>
          <p:cNvSpPr>
            <a:spLocks noGrp="1"/>
          </p:cNvSpPr>
          <p:nvPr>
            <p:ph type="pic" sz="quarter" idx="13"/>
          </p:nvPr>
        </p:nvSpPr>
        <p:spPr>
          <a:xfrm>
            <a:off x="6096000" y="0"/>
            <a:ext cx="6096000" cy="6858000"/>
          </a:xfrm>
          <a:solidFill>
            <a:schemeClr val="bg1">
              <a:lumMod val="85000"/>
            </a:schemeClr>
          </a:solidFill>
        </p:spPr>
        <p:txBody>
          <a:bodyPr anchor="ctr" anchorCtr="0"/>
          <a:lstStyle>
            <a:lvl1pPr algn="ctr">
              <a:defRPr sz="1000"/>
            </a:lvl1pPr>
          </a:lstStyle>
          <a:p>
            <a:endParaRPr lang="en-US"/>
          </a:p>
        </p:txBody>
      </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4" y="1493113"/>
            <a:ext cx="4300995"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bg1"/>
                </a:solidFill>
              </a:defRPr>
            </a:lvl1pPr>
          </a:lstStyle>
          <a:p>
            <a:fld id="{741AFF56-1126-4107-9C02-BC0EFBF16431}" type="slidenum">
              <a:rPr lang="en-GB" smtClean="0"/>
              <a:pPr/>
              <a:t>‹#›</a:t>
            </a:fld>
            <a:endParaRPr lang="en-GB" dirty="0"/>
          </a:p>
        </p:txBody>
      </p:sp>
      <p:sp>
        <p:nvSpPr>
          <p:cNvPr id="12" name="Graphic 9">
            <a:extLst>
              <a:ext uri="{FF2B5EF4-FFF2-40B4-BE49-F238E27FC236}">
                <a16:creationId xmlns:a16="http://schemas.microsoft.com/office/drawing/2014/main" id="{07DE4BE4-C52D-8163-E612-5CD7219CE49C}"/>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189C72DD-B617-4FC7-362F-A99AF8E75082}"/>
              </a:ext>
            </a:extLst>
          </p:cNvPr>
          <p:cNvSpPr>
            <a:spLocks noGrp="1"/>
          </p:cNvSpPr>
          <p:nvPr>
            <p:ph type="ftr" sz="quarter" idx="3"/>
          </p:nvPr>
        </p:nvSpPr>
        <p:spPr>
          <a:xfrm>
            <a:off x="1798530" y="6417425"/>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260304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33635" y="1468061"/>
            <a:ext cx="7545236" cy="4251199"/>
          </a:xfrm>
        </p:spPr>
        <p:txBody>
          <a:bodyPr/>
          <a:lstStyle>
            <a:lvl1pPr>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bg1"/>
                </a:solidFill>
              </a:defRPr>
            </a:lvl1pPr>
          </a:lstStyle>
          <a:p>
            <a:fld id="{741AFF56-1126-4107-9C02-BC0EFBF16431}" type="slidenum">
              <a:rPr lang="en-GB" smtClean="0"/>
              <a:pPr/>
              <a:t>‹#›</a:t>
            </a:fld>
            <a:endParaRPr lang="en-GB" dirty="0"/>
          </a:p>
        </p:txBody>
      </p:sp>
      <p:sp>
        <p:nvSpPr>
          <p:cNvPr id="12" name="Graphic 9">
            <a:extLst>
              <a:ext uri="{FF2B5EF4-FFF2-40B4-BE49-F238E27FC236}">
                <a16:creationId xmlns:a16="http://schemas.microsoft.com/office/drawing/2014/main" id="{07DE4BE4-C52D-8163-E612-5CD7219CE49C}"/>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A7E709DD-B4DF-F760-665E-1764DED439B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802847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tx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4" y="1493113"/>
            <a:ext cx="4300995" cy="4256334"/>
          </a:xfrm>
        </p:spPr>
        <p:txBody>
          <a:bodyPr/>
          <a:lstStyle>
            <a:lvl1pPr>
              <a:spcBef>
                <a:spcPts val="1800"/>
              </a:spcBef>
              <a:spcAft>
                <a:spcPts val="600"/>
              </a:spcAft>
              <a:defRPr>
                <a:solidFill>
                  <a:schemeClr val="accent3"/>
                </a:solidFill>
              </a:defRPr>
            </a:lvl1pPr>
            <a:lvl2pPr marL="0" indent="0">
              <a:buNone/>
              <a:defRPr>
                <a:solidFill>
                  <a:schemeClr val="accent3"/>
                </a:solidFill>
              </a:defRPr>
            </a:lvl2pPr>
            <a:lvl3pPr marL="355600" indent="-355600">
              <a:tabLst/>
              <a:defRPr>
                <a:solidFill>
                  <a:schemeClr val="accent3"/>
                </a:solidFill>
              </a:defRPr>
            </a:lvl3pPr>
            <a:lvl4pPr marL="712788" indent="-357188">
              <a:tabLst/>
              <a:defRPr>
                <a:solidFill>
                  <a:schemeClr val="accent3"/>
                </a:solidFill>
              </a:defRPr>
            </a:lvl4pPr>
            <a:lvl5pPr marL="1068388" indent="-355600">
              <a:tabLst/>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3"/>
                </a:solidFill>
              </a:defRPr>
            </a:lvl1pPr>
          </a:lstStyle>
          <a:p>
            <a:fld id="{741AFF56-1126-4107-9C02-BC0EFBF16431}" type="slidenum">
              <a:rPr lang="en-GB" smtClean="0"/>
              <a:pPr/>
              <a:t>‹#›</a:t>
            </a:fld>
            <a:endParaRPr lang="en-GB" dirty="0"/>
          </a:p>
        </p:txBody>
      </p:sp>
      <p:sp>
        <p:nvSpPr>
          <p:cNvPr id="12" name="Graphic 9">
            <a:extLst>
              <a:ext uri="{FF2B5EF4-FFF2-40B4-BE49-F238E27FC236}">
                <a16:creationId xmlns:a16="http://schemas.microsoft.com/office/drawing/2014/main" id="{07DE4BE4-C52D-8163-E612-5CD7219CE49C}"/>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8" name="Content Placeholder 2">
            <a:extLst>
              <a:ext uri="{FF2B5EF4-FFF2-40B4-BE49-F238E27FC236}">
                <a16:creationId xmlns:a16="http://schemas.microsoft.com/office/drawing/2014/main" id="{CE1E9FC3-FD80-6B63-EDE0-8BCF742EDEE8}"/>
              </a:ext>
            </a:extLst>
          </p:cNvPr>
          <p:cNvSpPr>
            <a:spLocks noGrp="1"/>
          </p:cNvSpPr>
          <p:nvPr>
            <p:ph idx="13"/>
          </p:nvPr>
        </p:nvSpPr>
        <p:spPr>
          <a:xfrm>
            <a:off x="5231904" y="1493113"/>
            <a:ext cx="4300995" cy="4256334"/>
          </a:xfrm>
        </p:spPr>
        <p:txBody>
          <a:bodyPr/>
          <a:lstStyle>
            <a:lvl1pPr>
              <a:spcBef>
                <a:spcPts val="1800"/>
              </a:spcBef>
              <a:spcAft>
                <a:spcPts val="600"/>
              </a:spcAft>
              <a:defRPr>
                <a:solidFill>
                  <a:schemeClr val="accent3"/>
                </a:solidFill>
              </a:defRPr>
            </a:lvl1pPr>
            <a:lvl2pPr marL="0" indent="0">
              <a:buNone/>
              <a:defRPr>
                <a:solidFill>
                  <a:schemeClr val="accent3"/>
                </a:solidFill>
              </a:defRPr>
            </a:lvl2pPr>
            <a:lvl3pPr marL="355600" indent="-355600">
              <a:tabLst/>
              <a:defRPr>
                <a:solidFill>
                  <a:schemeClr val="accent3"/>
                </a:solidFill>
              </a:defRPr>
            </a:lvl3pPr>
            <a:lvl4pPr marL="712788" indent="-357188">
              <a:tabLst/>
              <a:defRPr>
                <a:solidFill>
                  <a:schemeClr val="accent3"/>
                </a:solidFill>
              </a:defRPr>
            </a:lvl4pPr>
            <a:lvl5pPr marL="1068388" indent="-355600">
              <a:tabLst/>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4">
            <a:extLst>
              <a:ext uri="{FF2B5EF4-FFF2-40B4-BE49-F238E27FC236}">
                <a16:creationId xmlns:a16="http://schemas.microsoft.com/office/drawing/2014/main" id="{90E1AFF1-83F6-B417-3FB2-F082A2B78ABC}"/>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247394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300915"/>
            <a:ext cx="5403810" cy="1232435"/>
          </a:xfrm>
        </p:spPr>
        <p:txBody>
          <a:bodyPr/>
          <a:lstStyle>
            <a:lvl1pPr>
              <a:defRPr sz="2000" b="0" i="0">
                <a:solidFill>
                  <a:schemeClr val="accent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3"/>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Footer Placeholder 4">
            <a:extLst>
              <a:ext uri="{FF2B5EF4-FFF2-40B4-BE49-F238E27FC236}">
                <a16:creationId xmlns:a16="http://schemas.microsoft.com/office/drawing/2014/main" id="{884FAA58-F1B4-531A-061A-6D4457DF3FC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4880989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accent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accent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Footer Placeholder 4">
            <a:extLst>
              <a:ext uri="{FF2B5EF4-FFF2-40B4-BE49-F238E27FC236}">
                <a16:creationId xmlns:a16="http://schemas.microsoft.com/office/drawing/2014/main" id="{EBE8D23D-CB16-3CD8-EC66-E391FD4D4BA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accent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713542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bg1"/>
                </a:solidFill>
              </a:defRPr>
            </a:lvl1pPr>
            <a:lvl2pPr marL="0" indent="0">
              <a:buNone/>
              <a:defRPr sz="900">
                <a:solidFill>
                  <a:schemeClr val="bg1"/>
                </a:solidFill>
              </a:defRPr>
            </a:lvl2pPr>
            <a:lvl3pPr marL="180975" indent="-180975">
              <a:tabLst/>
              <a:defRPr sz="900">
                <a:solidFill>
                  <a:schemeClr val="bg1"/>
                </a:solidFill>
              </a:defRPr>
            </a:lvl3pPr>
            <a:lvl4pPr marL="355600" indent="-174625">
              <a:tabLst/>
              <a:defRPr sz="900">
                <a:solidFill>
                  <a:schemeClr val="bg1"/>
                </a:solidFill>
              </a:defRPr>
            </a:lvl4pPr>
            <a:lvl5pPr marL="536575" indent="-180975">
              <a:tabLst/>
              <a:defRPr sz="9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bg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Footer Placeholder 4">
            <a:extLst>
              <a:ext uri="{FF2B5EF4-FFF2-40B4-BE49-F238E27FC236}">
                <a16:creationId xmlns:a16="http://schemas.microsoft.com/office/drawing/2014/main" id="{49B5B446-BF61-9273-73C2-7E54AB446BBC}"/>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68639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accent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tx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Footer Placeholder 4">
            <a:extLst>
              <a:ext uri="{FF2B5EF4-FFF2-40B4-BE49-F238E27FC236}">
                <a16:creationId xmlns:a16="http://schemas.microsoft.com/office/drawing/2014/main" id="{4660D2EA-6D20-7E9D-AE74-606945F6FE2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9155984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1"/>
        </a:solidFill>
        <a:effectLst/>
      </p:bgPr>
    </p:bg>
    <p:spTree>
      <p:nvGrpSpPr>
        <p:cNvPr id="1" name=""/>
        <p:cNvGrpSpPr/>
        <p:nvPr/>
      </p:nvGrpSpPr>
      <p:grpSpPr>
        <a:xfrm>
          <a:off x="0" y="0"/>
          <a:ext cx="0" cy="0"/>
          <a:chOff x="0" y="0"/>
          <a:chExt cx="0" cy="0"/>
        </a:xfrm>
      </p:grpSpPr>
      <p:grpSp>
        <p:nvGrpSpPr>
          <p:cNvPr id="83" name="Group 82">
            <a:extLst>
              <a:ext uri="{FF2B5EF4-FFF2-40B4-BE49-F238E27FC236}">
                <a16:creationId xmlns:a16="http://schemas.microsoft.com/office/drawing/2014/main" id="{D12EF5E7-BD8E-CAB9-E725-345E21653ECD}"/>
              </a:ext>
            </a:extLst>
          </p:cNvPr>
          <p:cNvGrpSpPr/>
          <p:nvPr userDrawn="1"/>
        </p:nvGrpSpPr>
        <p:grpSpPr>
          <a:xfrm>
            <a:off x="417526" y="387280"/>
            <a:ext cx="11340345" cy="6075045"/>
            <a:chOff x="417526" y="387280"/>
            <a:chExt cx="11340345" cy="6075045"/>
          </a:xfrm>
        </p:grpSpPr>
        <p:sp>
          <p:nvSpPr>
            <p:cNvPr id="12" name="Freeform 11">
              <a:extLst>
                <a:ext uri="{FF2B5EF4-FFF2-40B4-BE49-F238E27FC236}">
                  <a16:creationId xmlns:a16="http://schemas.microsoft.com/office/drawing/2014/main" id="{DB6E64BA-5E3F-0B13-F3BD-289BBB0BEB04}"/>
                </a:ext>
              </a:extLst>
            </p:cNvPr>
            <p:cNvSpPr/>
            <p:nvPr/>
          </p:nvSpPr>
          <p:spPr>
            <a:xfrm>
              <a:off x="3627164" y="1507599"/>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2A486A8-CC89-9FB4-E3D0-C4E0732EE99F}"/>
                </a:ext>
              </a:extLst>
            </p:cNvPr>
            <p:cNvSpPr/>
            <p:nvPr/>
          </p:nvSpPr>
          <p:spPr>
            <a:xfrm>
              <a:off x="3627164" y="387280"/>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CA9702C-BF9A-D515-F12E-47B1496EE8EC}"/>
                </a:ext>
              </a:extLst>
            </p:cNvPr>
            <p:cNvSpPr/>
            <p:nvPr/>
          </p:nvSpPr>
          <p:spPr>
            <a:xfrm>
              <a:off x="5405447" y="387280"/>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FFFFFF"/>
            </a:solidFill>
            <a:ln w="89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9A48810-A754-BB60-394F-F89ACC86D4CA}"/>
                </a:ext>
              </a:extLst>
            </p:cNvPr>
            <p:cNvSpPr/>
            <p:nvPr/>
          </p:nvSpPr>
          <p:spPr>
            <a:xfrm>
              <a:off x="5405447" y="78697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FFFFFF"/>
            </a:solidFill>
            <a:ln w="892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EE001CF-9FFD-81C1-7F2E-67002CD750B6}"/>
                </a:ext>
              </a:extLst>
            </p:cNvPr>
            <p:cNvSpPr/>
            <p:nvPr/>
          </p:nvSpPr>
          <p:spPr>
            <a:xfrm>
              <a:off x="5405447" y="2255371"/>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FFFFFF"/>
            </a:solidFill>
            <a:ln w="89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9DB2B16-09E4-D9CA-D412-561D7B44E1D1}"/>
                </a:ext>
              </a:extLst>
            </p:cNvPr>
            <p:cNvSpPr/>
            <p:nvPr/>
          </p:nvSpPr>
          <p:spPr>
            <a:xfrm>
              <a:off x="5761121" y="2255371"/>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64C8EF0-BEAE-EEA6-3638-EFD85102CE66}"/>
                </a:ext>
              </a:extLst>
            </p:cNvPr>
            <p:cNvSpPr/>
            <p:nvPr/>
          </p:nvSpPr>
          <p:spPr>
            <a:xfrm>
              <a:off x="5761121" y="1894969"/>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AE7F640-C6DF-4ECA-F9CC-28501FA4871F}"/>
                </a:ext>
              </a:extLst>
            </p:cNvPr>
            <p:cNvSpPr/>
            <p:nvPr/>
          </p:nvSpPr>
          <p:spPr>
            <a:xfrm>
              <a:off x="5761121" y="262791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ACD68CA-0CCD-3986-6D30-A2131CBDF46C}"/>
                </a:ext>
              </a:extLst>
            </p:cNvPr>
            <p:cNvSpPr/>
            <p:nvPr/>
          </p:nvSpPr>
          <p:spPr>
            <a:xfrm>
              <a:off x="5761121"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A2CB4B6-6677-A64D-63E7-03B73A82ECE5}"/>
                </a:ext>
              </a:extLst>
            </p:cNvPr>
            <p:cNvSpPr/>
            <p:nvPr/>
          </p:nvSpPr>
          <p:spPr>
            <a:xfrm>
              <a:off x="6828145"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928"/>
                    <a:pt x="40342" y="180201"/>
                    <a:pt x="90056" y="180201"/>
                  </a:cubicBezTo>
                </a:path>
              </a:pathLst>
            </a:custGeom>
            <a:solidFill>
              <a:srgbClr val="FFFFFF"/>
            </a:solidFill>
            <a:ln w="89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24DCD34-ECC1-F0D7-5D6A-E29C268BE537}"/>
                </a:ext>
              </a:extLst>
            </p:cNvPr>
            <p:cNvSpPr/>
            <p:nvPr/>
          </p:nvSpPr>
          <p:spPr>
            <a:xfrm>
              <a:off x="7539493" y="3291304"/>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07876098-EBCB-8E16-72E4-9E8F6D4E4118}"/>
                </a:ext>
              </a:extLst>
            </p:cNvPr>
            <p:cNvSpPr/>
            <p:nvPr/>
          </p:nvSpPr>
          <p:spPr>
            <a:xfrm>
              <a:off x="4338513" y="4821852"/>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0949F5A-DD1D-2EF7-285F-0C44C58CEA32}"/>
                </a:ext>
              </a:extLst>
            </p:cNvPr>
            <p:cNvSpPr/>
            <p:nvPr/>
          </p:nvSpPr>
          <p:spPr>
            <a:xfrm>
              <a:off x="4338513" y="518314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19BFF03-D109-FF17-C56C-B815AB9CAAC8}"/>
                </a:ext>
              </a:extLst>
            </p:cNvPr>
            <p:cNvSpPr/>
            <p:nvPr/>
          </p:nvSpPr>
          <p:spPr>
            <a:xfrm>
              <a:off x="6828145" y="445341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839"/>
                    <a:pt x="40342" y="180201"/>
                    <a:pt x="90056" y="180201"/>
                  </a:cubicBezTo>
                </a:path>
              </a:pathLst>
            </a:custGeom>
            <a:solidFill>
              <a:srgbClr val="FFFFFF"/>
            </a:solidFill>
            <a:ln w="89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DC5E1BFD-6710-4C5F-1411-5CDF3F443D1E}"/>
                </a:ext>
              </a:extLst>
            </p:cNvPr>
            <p:cNvSpPr/>
            <p:nvPr/>
          </p:nvSpPr>
          <p:spPr>
            <a:xfrm>
              <a:off x="6472470" y="5903773"/>
              <a:ext cx="180113" cy="180201"/>
            </a:xfrm>
            <a:custGeom>
              <a:avLst/>
              <a:gdLst>
                <a:gd name="connsiteX0" fmla="*/ 90057 w 180113"/>
                <a:gd name="connsiteY0" fmla="*/ 180201 h 180201"/>
                <a:gd name="connsiteX1" fmla="*/ 180113 w 180113"/>
                <a:gd name="connsiteY1" fmla="*/ 90100 h 180201"/>
                <a:gd name="connsiteX2" fmla="*/ 90057 w 180113"/>
                <a:gd name="connsiteY2" fmla="*/ 0 h 180201"/>
                <a:gd name="connsiteX3" fmla="*/ 0 w 180113"/>
                <a:gd name="connsiteY3" fmla="*/ 90100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0"/>
                  </a:cubicBezTo>
                  <a:cubicBezTo>
                    <a:pt x="180113" y="40362"/>
                    <a:pt x="139771" y="0"/>
                    <a:pt x="90057" y="0"/>
                  </a:cubicBezTo>
                  <a:cubicBezTo>
                    <a:pt x="40343" y="0"/>
                    <a:pt x="0" y="40362"/>
                    <a:pt x="0" y="90100"/>
                  </a:cubicBezTo>
                  <a:cubicBezTo>
                    <a:pt x="0" y="139839"/>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861663C6-E7AA-643E-F135-F7DB591F6F9F}"/>
                </a:ext>
              </a:extLst>
            </p:cNvPr>
            <p:cNvSpPr/>
            <p:nvPr/>
          </p:nvSpPr>
          <p:spPr>
            <a:xfrm>
              <a:off x="6472470" y="6282124"/>
              <a:ext cx="180113" cy="180201"/>
            </a:xfrm>
            <a:custGeom>
              <a:avLst/>
              <a:gdLst>
                <a:gd name="connsiteX0" fmla="*/ 90057 w 180113"/>
                <a:gd name="connsiteY0" fmla="*/ 180201 h 180201"/>
                <a:gd name="connsiteX1" fmla="*/ 180113 w 180113"/>
                <a:gd name="connsiteY1" fmla="*/ 90100 h 180201"/>
                <a:gd name="connsiteX2" fmla="*/ 90057 w 180113"/>
                <a:gd name="connsiteY2" fmla="*/ 0 h 180201"/>
                <a:gd name="connsiteX3" fmla="*/ 0 w 180113"/>
                <a:gd name="connsiteY3" fmla="*/ 90100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0"/>
                  </a:cubicBezTo>
                  <a:cubicBezTo>
                    <a:pt x="180113" y="40362"/>
                    <a:pt x="139771" y="0"/>
                    <a:pt x="90057" y="0"/>
                  </a:cubicBezTo>
                  <a:cubicBezTo>
                    <a:pt x="40343" y="0"/>
                    <a:pt x="0" y="40362"/>
                    <a:pt x="0" y="90100"/>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3ADB5E5F-0B4D-1C4E-9A4A-8AE4310BC757}"/>
                </a:ext>
              </a:extLst>
            </p:cNvPr>
            <p:cNvSpPr/>
            <p:nvPr/>
          </p:nvSpPr>
          <p:spPr>
            <a:xfrm>
              <a:off x="7183819" y="445341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253" y="180201"/>
                    <a:pt x="90056" y="180201"/>
                  </a:cubicBezTo>
                </a:path>
              </a:pathLst>
            </a:custGeom>
            <a:solidFill>
              <a:srgbClr val="FFFFFF"/>
            </a:solidFill>
            <a:ln w="89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FCE42CE8-2C56-6D65-4C6E-808C01DE8557}"/>
                </a:ext>
              </a:extLst>
            </p:cNvPr>
            <p:cNvSpPr/>
            <p:nvPr/>
          </p:nvSpPr>
          <p:spPr>
            <a:xfrm>
              <a:off x="5049773"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89" y="139928"/>
                    <a:pt x="40342" y="180201"/>
                    <a:pt x="90056" y="180201"/>
                  </a:cubicBezTo>
                </a:path>
              </a:pathLst>
            </a:custGeom>
            <a:solidFill>
              <a:srgbClr val="FFFFFF"/>
            </a:solidFill>
            <a:ln w="89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DECEF3F9-E201-ED82-5EE4-9C586FC397F7}"/>
                </a:ext>
              </a:extLst>
            </p:cNvPr>
            <p:cNvSpPr/>
            <p:nvPr/>
          </p:nvSpPr>
          <p:spPr>
            <a:xfrm>
              <a:off x="4694187"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3" y="0"/>
                    <a:pt x="0" y="40362"/>
                    <a:pt x="0" y="90101"/>
                  </a:cubicBezTo>
                  <a:cubicBezTo>
                    <a:pt x="0" y="139928"/>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4FC331F8-1856-1489-5EBF-61E86CBF999F}"/>
                </a:ext>
              </a:extLst>
            </p:cNvPr>
            <p:cNvSpPr/>
            <p:nvPr/>
          </p:nvSpPr>
          <p:spPr>
            <a:xfrm>
              <a:off x="3627164"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F24F144B-A8C9-957F-42D1-5C7F03594357}"/>
                </a:ext>
              </a:extLst>
            </p:cNvPr>
            <p:cNvSpPr/>
            <p:nvPr/>
          </p:nvSpPr>
          <p:spPr>
            <a:xfrm>
              <a:off x="3982838"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C7D9CFF-5F9A-B8E8-DFE8-B02805F21ADC}"/>
                </a:ext>
              </a:extLst>
            </p:cNvPr>
            <p:cNvSpPr/>
            <p:nvPr/>
          </p:nvSpPr>
          <p:spPr>
            <a:xfrm>
              <a:off x="3982838" y="370153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55787E0B-4B27-2DDE-D56F-44B4911970ED}"/>
                </a:ext>
              </a:extLst>
            </p:cNvPr>
            <p:cNvSpPr/>
            <p:nvPr/>
          </p:nvSpPr>
          <p:spPr>
            <a:xfrm>
              <a:off x="3627164" y="118657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839"/>
                    <a:pt x="40342" y="180201"/>
                    <a:pt x="90057" y="180201"/>
                  </a:cubicBezTo>
                </a:path>
              </a:pathLst>
            </a:custGeom>
            <a:solidFill>
              <a:srgbClr val="D2D4D5"/>
            </a:solidFill>
            <a:ln w="89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963AB14F-473B-DBE7-371F-85CDAF84173B}"/>
                </a:ext>
              </a:extLst>
            </p:cNvPr>
            <p:cNvSpPr/>
            <p:nvPr/>
          </p:nvSpPr>
          <p:spPr>
            <a:xfrm>
              <a:off x="3627164" y="78697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839"/>
                    <a:pt x="40342" y="180201"/>
                    <a:pt x="90057" y="180201"/>
                  </a:cubicBezTo>
                </a:path>
              </a:pathLst>
            </a:custGeom>
            <a:solidFill>
              <a:srgbClr val="D2D4D5"/>
            </a:solidFill>
            <a:ln w="892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A7AB4D39-853E-82D5-F4D8-2E20931ABBE8}"/>
                </a:ext>
              </a:extLst>
            </p:cNvPr>
            <p:cNvSpPr/>
            <p:nvPr/>
          </p:nvSpPr>
          <p:spPr>
            <a:xfrm>
              <a:off x="4338513"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928"/>
                    <a:pt x="40253" y="180201"/>
                    <a:pt x="90057" y="180201"/>
                  </a:cubicBezTo>
                </a:path>
              </a:pathLst>
            </a:custGeom>
            <a:solidFill>
              <a:srgbClr val="D2D4D5"/>
            </a:solidFill>
            <a:ln w="89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27118E5C-0400-89B1-21D3-F2735918DA42}"/>
                </a:ext>
              </a:extLst>
            </p:cNvPr>
            <p:cNvSpPr/>
            <p:nvPr/>
          </p:nvSpPr>
          <p:spPr>
            <a:xfrm>
              <a:off x="5405447"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D8E17917-3F18-CF01-2254-FB2FF3511951}"/>
                </a:ext>
              </a:extLst>
            </p:cNvPr>
            <p:cNvSpPr/>
            <p:nvPr/>
          </p:nvSpPr>
          <p:spPr>
            <a:xfrm>
              <a:off x="5405447" y="2627917"/>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92C53243-6C12-76FC-D26E-1326E8C86796}"/>
                </a:ext>
              </a:extLst>
            </p:cNvPr>
            <p:cNvSpPr/>
            <p:nvPr/>
          </p:nvSpPr>
          <p:spPr>
            <a:xfrm>
              <a:off x="5405447" y="1894969"/>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8CABC40-E5E3-7D61-9129-E4670F1152B1}"/>
                </a:ext>
              </a:extLst>
            </p:cNvPr>
            <p:cNvSpPr/>
            <p:nvPr/>
          </p:nvSpPr>
          <p:spPr>
            <a:xfrm>
              <a:off x="5405447" y="1507599"/>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108EBC01-DE94-7581-D107-A02F4B39FC9E}"/>
                </a:ext>
              </a:extLst>
            </p:cNvPr>
            <p:cNvSpPr/>
            <p:nvPr/>
          </p:nvSpPr>
          <p:spPr>
            <a:xfrm>
              <a:off x="5405447" y="118657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96A0112-2400-63F5-2E19-6B65A40492F0}"/>
                </a:ext>
              </a:extLst>
            </p:cNvPr>
            <p:cNvSpPr/>
            <p:nvPr/>
          </p:nvSpPr>
          <p:spPr>
            <a:xfrm>
              <a:off x="773201" y="51831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FFFFFF"/>
            </a:solidFill>
            <a:ln w="892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714D029F-F993-724E-ECFF-246202FE8391}"/>
                </a:ext>
              </a:extLst>
            </p:cNvPr>
            <p:cNvSpPr/>
            <p:nvPr/>
          </p:nvSpPr>
          <p:spPr>
            <a:xfrm>
              <a:off x="773201" y="4783544"/>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76053E68-2382-F6EF-F1C7-B4BAF6385D82}"/>
                </a:ext>
              </a:extLst>
            </p:cNvPr>
            <p:cNvSpPr/>
            <p:nvPr/>
          </p:nvSpPr>
          <p:spPr>
            <a:xfrm>
              <a:off x="773201" y="3315146"/>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1FD4B44E-5AA3-540A-352F-D3289BBAF420}"/>
                </a:ext>
              </a:extLst>
            </p:cNvPr>
            <p:cNvSpPr/>
            <p:nvPr/>
          </p:nvSpPr>
          <p:spPr>
            <a:xfrm>
              <a:off x="417526" y="3315146"/>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273"/>
                    <a:pt x="139860" y="0"/>
                    <a:pt x="90057" y="0"/>
                  </a:cubicBezTo>
                </a:path>
              </a:pathLst>
            </a:custGeom>
            <a:solidFill>
              <a:srgbClr val="FFFFFF"/>
            </a:solidFill>
            <a:ln w="892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093F22E3-2B5D-DDD5-6A28-26A119DF55DD}"/>
                </a:ext>
              </a:extLst>
            </p:cNvPr>
            <p:cNvSpPr/>
            <p:nvPr/>
          </p:nvSpPr>
          <p:spPr>
            <a:xfrm>
              <a:off x="417526" y="367545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362"/>
                    <a:pt x="139860" y="0"/>
                    <a:pt x="90057" y="0"/>
                  </a:cubicBezTo>
                </a:path>
              </a:pathLst>
            </a:custGeom>
            <a:solidFill>
              <a:srgbClr val="FFFFFF"/>
            </a:solidFill>
            <a:ln w="89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97E4A854-E7FD-A195-8D97-E5460BD3CA99}"/>
                </a:ext>
              </a:extLst>
            </p:cNvPr>
            <p:cNvSpPr/>
            <p:nvPr/>
          </p:nvSpPr>
          <p:spPr>
            <a:xfrm>
              <a:off x="417526" y="294251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362"/>
                    <a:pt x="139860" y="0"/>
                    <a:pt x="90057" y="0"/>
                  </a:cubicBezTo>
                </a:path>
              </a:pathLst>
            </a:custGeom>
            <a:solidFill>
              <a:srgbClr val="FFFFFF"/>
            </a:solidFill>
            <a:ln w="89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52866FD6-F652-AB58-ABA3-8C1EDFFB1D6D}"/>
                </a:ext>
              </a:extLst>
            </p:cNvPr>
            <p:cNvSpPr/>
            <p:nvPr/>
          </p:nvSpPr>
          <p:spPr>
            <a:xfrm>
              <a:off x="773201" y="294251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1A88025-5747-CC7C-DDBE-340C4298564F}"/>
                </a:ext>
              </a:extLst>
            </p:cNvPr>
            <p:cNvSpPr/>
            <p:nvPr/>
          </p:nvSpPr>
          <p:spPr>
            <a:xfrm>
              <a:off x="773201" y="367545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E481CBF7-D355-0B88-27C8-6F801D9EBFC7}"/>
                </a:ext>
              </a:extLst>
            </p:cNvPr>
            <p:cNvSpPr/>
            <p:nvPr/>
          </p:nvSpPr>
          <p:spPr>
            <a:xfrm>
              <a:off x="773201" y="406282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94B7063A-4105-2DEE-00FA-7A2935F2B9C1}"/>
                </a:ext>
              </a:extLst>
            </p:cNvPr>
            <p:cNvSpPr/>
            <p:nvPr/>
          </p:nvSpPr>
          <p:spPr>
            <a:xfrm>
              <a:off x="773201" y="4383851"/>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2E92CFC-ED66-1C32-253A-16338CDB913D}"/>
                </a:ext>
              </a:extLst>
            </p:cNvPr>
            <p:cNvSpPr/>
            <p:nvPr/>
          </p:nvSpPr>
          <p:spPr>
            <a:xfrm>
              <a:off x="6116796"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928"/>
                    <a:pt x="40342" y="180201"/>
                    <a:pt x="90056" y="180201"/>
                  </a:cubicBezTo>
                </a:path>
              </a:pathLst>
            </a:custGeom>
            <a:solidFill>
              <a:srgbClr val="D2D4D5"/>
            </a:solidFill>
            <a:ln w="89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6D15FDDE-BF44-C55E-8818-27696DF861FD}"/>
                </a:ext>
              </a:extLst>
            </p:cNvPr>
            <p:cNvSpPr/>
            <p:nvPr/>
          </p:nvSpPr>
          <p:spPr>
            <a:xfrm>
              <a:off x="6472470"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C109CA2C-4B39-FDD1-DEC7-F9E28B52753A}"/>
                </a:ext>
              </a:extLst>
            </p:cNvPr>
            <p:cNvSpPr/>
            <p:nvPr/>
          </p:nvSpPr>
          <p:spPr>
            <a:xfrm>
              <a:off x="6472470" y="445341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4622A34-3A40-9246-3B5C-7EB00504F6C6}"/>
                </a:ext>
              </a:extLst>
            </p:cNvPr>
            <p:cNvSpPr/>
            <p:nvPr/>
          </p:nvSpPr>
          <p:spPr>
            <a:xfrm>
              <a:off x="7183819" y="5903773"/>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3" y="0"/>
                    <a:pt x="0" y="40362"/>
                    <a:pt x="0" y="90100"/>
                  </a:cubicBezTo>
                  <a:cubicBezTo>
                    <a:pt x="0" y="139839"/>
                    <a:pt x="40253" y="180201"/>
                    <a:pt x="90056" y="180201"/>
                  </a:cubicBezTo>
                </a:path>
              </a:pathLst>
            </a:custGeom>
            <a:solidFill>
              <a:srgbClr val="D2D4D5"/>
            </a:solidFill>
            <a:ln w="892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C8656230-F658-A6EF-FDC2-4B0844867218}"/>
                </a:ext>
              </a:extLst>
            </p:cNvPr>
            <p:cNvSpPr/>
            <p:nvPr/>
          </p:nvSpPr>
          <p:spPr>
            <a:xfrm>
              <a:off x="7183819" y="6282124"/>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3" y="0"/>
                    <a:pt x="0" y="40362"/>
                    <a:pt x="0" y="90100"/>
                  </a:cubicBezTo>
                  <a:cubicBezTo>
                    <a:pt x="0" y="139928"/>
                    <a:pt x="40253" y="180201"/>
                    <a:pt x="90056" y="180201"/>
                  </a:cubicBezTo>
                </a:path>
              </a:pathLst>
            </a:custGeom>
            <a:solidFill>
              <a:srgbClr val="D2D4D5"/>
            </a:solidFill>
            <a:ln w="89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CB060D06-BD2C-E04C-F090-383F9F66EC7D}"/>
                </a:ext>
              </a:extLst>
            </p:cNvPr>
            <p:cNvSpPr/>
            <p:nvPr/>
          </p:nvSpPr>
          <p:spPr>
            <a:xfrm>
              <a:off x="6828145" y="6282124"/>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2" y="0"/>
                    <a:pt x="0" y="40362"/>
                    <a:pt x="0" y="90100"/>
                  </a:cubicBezTo>
                  <a:cubicBezTo>
                    <a:pt x="0" y="139928"/>
                    <a:pt x="40342" y="180201"/>
                    <a:pt x="90056" y="180201"/>
                  </a:cubicBezTo>
                </a:path>
              </a:pathLst>
            </a:custGeom>
            <a:solidFill>
              <a:srgbClr val="D2D4D5"/>
            </a:solidFill>
            <a:ln w="89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8BA15A-88C8-B742-0695-BDCBBF5AD836}"/>
                </a:ext>
              </a:extLst>
            </p:cNvPr>
            <p:cNvSpPr/>
            <p:nvPr/>
          </p:nvSpPr>
          <p:spPr>
            <a:xfrm>
              <a:off x="4338513" y="441733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928"/>
                    <a:pt x="40253" y="180201"/>
                    <a:pt x="90057" y="180201"/>
                  </a:cubicBezTo>
                </a:path>
              </a:pathLst>
            </a:custGeom>
            <a:solidFill>
              <a:srgbClr val="D2D4D5"/>
            </a:solidFill>
            <a:ln w="89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9BF82DE-166E-CAA1-37D1-7250A4AFB146}"/>
                </a:ext>
              </a:extLst>
            </p:cNvPr>
            <p:cNvSpPr/>
            <p:nvPr/>
          </p:nvSpPr>
          <p:spPr>
            <a:xfrm>
              <a:off x="4338513" y="370153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D2D4D5"/>
            </a:solidFill>
            <a:ln w="89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2A02D2F6-0BE6-1891-319C-49A40E9E9150}"/>
                </a:ext>
              </a:extLst>
            </p:cNvPr>
            <p:cNvSpPr/>
            <p:nvPr/>
          </p:nvSpPr>
          <p:spPr>
            <a:xfrm>
              <a:off x="9443712"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114"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A74EDA4D-94E0-C119-CBD7-12C7EB304BA0}"/>
                </a:ext>
              </a:extLst>
            </p:cNvPr>
            <p:cNvSpPr/>
            <p:nvPr/>
          </p:nvSpPr>
          <p:spPr>
            <a:xfrm>
              <a:off x="8376778"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F2A1432F-CA6B-FA35-36E4-8B0A59244716}"/>
                </a:ext>
              </a:extLst>
            </p:cNvPr>
            <p:cNvSpPr/>
            <p:nvPr/>
          </p:nvSpPr>
          <p:spPr>
            <a:xfrm>
              <a:off x="10866409" y="1847641"/>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FFFFFF"/>
            </a:solidFill>
            <a:ln w="89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1F4DF9F6-817B-15FC-EEA2-650CB67377E3}"/>
                </a:ext>
              </a:extLst>
            </p:cNvPr>
            <p:cNvSpPr/>
            <p:nvPr/>
          </p:nvSpPr>
          <p:spPr>
            <a:xfrm>
              <a:off x="10866409" y="1486346"/>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FFFFFF"/>
            </a:solidFill>
            <a:ln w="89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EE327AE9-9F14-56D3-4C9E-7B493320F8A8}"/>
                </a:ext>
              </a:extLst>
            </p:cNvPr>
            <p:cNvSpPr/>
            <p:nvPr/>
          </p:nvSpPr>
          <p:spPr>
            <a:xfrm>
              <a:off x="8376778" y="221608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362"/>
                    <a:pt x="139771" y="0"/>
                    <a:pt x="90057" y="0"/>
                  </a:cubicBezTo>
                </a:path>
              </a:pathLst>
            </a:custGeom>
            <a:solidFill>
              <a:srgbClr val="FFFFFF"/>
            </a:solidFill>
            <a:ln w="89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094C3AE4-71A3-35AC-C04A-7DEBE2710A14}"/>
                </a:ext>
              </a:extLst>
            </p:cNvPr>
            <p:cNvSpPr/>
            <p:nvPr/>
          </p:nvSpPr>
          <p:spPr>
            <a:xfrm>
              <a:off x="8732453" y="76572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362"/>
                    <a:pt x="139770" y="0"/>
                    <a:pt x="90056" y="0"/>
                  </a:cubicBezTo>
                </a:path>
              </a:pathLst>
            </a:custGeom>
            <a:solidFill>
              <a:srgbClr val="FFFFFF"/>
            </a:solidFill>
            <a:ln w="89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70AB4B87-84B4-5F1F-3DC4-C56DEE5738EF}"/>
                </a:ext>
              </a:extLst>
            </p:cNvPr>
            <p:cNvSpPr/>
            <p:nvPr/>
          </p:nvSpPr>
          <p:spPr>
            <a:xfrm>
              <a:off x="8732453" y="387369"/>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273"/>
                    <a:pt x="139770" y="0"/>
                    <a:pt x="90056" y="0"/>
                  </a:cubicBezTo>
                </a:path>
              </a:pathLst>
            </a:custGeom>
            <a:solidFill>
              <a:srgbClr val="FFFFFF"/>
            </a:solidFill>
            <a:ln w="89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0BFCAE45-F12A-72CA-181F-7CF3502532CC}"/>
                </a:ext>
              </a:extLst>
            </p:cNvPr>
            <p:cNvSpPr/>
            <p:nvPr/>
          </p:nvSpPr>
          <p:spPr>
            <a:xfrm>
              <a:off x="8021104" y="221608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362"/>
                    <a:pt x="139770" y="0"/>
                    <a:pt x="90057" y="0"/>
                  </a:cubicBezTo>
                </a:path>
              </a:pathLst>
            </a:custGeom>
            <a:solidFill>
              <a:srgbClr val="FFFFFF"/>
            </a:solidFill>
            <a:ln w="892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07B7A4F-6A54-318C-6F65-86F7E17B63C1}"/>
                </a:ext>
              </a:extLst>
            </p:cNvPr>
            <p:cNvSpPr/>
            <p:nvPr/>
          </p:nvSpPr>
          <p:spPr>
            <a:xfrm>
              <a:off x="10155061"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3" y="0"/>
                    <a:pt x="0" y="40362"/>
                    <a:pt x="0" y="90101"/>
                  </a:cubicBezTo>
                  <a:cubicBezTo>
                    <a:pt x="0" y="139839"/>
                    <a:pt x="40343" y="180201"/>
                    <a:pt x="90056" y="180201"/>
                  </a:cubicBezTo>
                  <a:cubicBezTo>
                    <a:pt x="139770" y="180201"/>
                    <a:pt x="180113" y="139839"/>
                    <a:pt x="180113" y="90101"/>
                  </a:cubicBezTo>
                  <a:cubicBezTo>
                    <a:pt x="180113" y="40273"/>
                    <a:pt x="139770" y="0"/>
                    <a:pt x="90056" y="0"/>
                  </a:cubicBezTo>
                </a:path>
              </a:pathLst>
            </a:custGeom>
            <a:solidFill>
              <a:srgbClr val="FFFFFF"/>
            </a:solidFill>
            <a:ln w="89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0F48B8CD-A08A-C988-E18E-6D381DA95EC1}"/>
                </a:ext>
              </a:extLst>
            </p:cNvPr>
            <p:cNvSpPr/>
            <p:nvPr/>
          </p:nvSpPr>
          <p:spPr>
            <a:xfrm>
              <a:off x="10510735"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771" y="0"/>
                    <a:pt x="90056" y="0"/>
                  </a:cubicBezTo>
                </a:path>
              </a:pathLst>
            </a:custGeom>
            <a:solidFill>
              <a:srgbClr val="FFFFFF"/>
            </a:solidFill>
            <a:ln w="892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89E33877-D53D-6EFD-071B-B1B1CCBEDB57}"/>
                </a:ext>
              </a:extLst>
            </p:cNvPr>
            <p:cNvSpPr/>
            <p:nvPr/>
          </p:nvSpPr>
          <p:spPr>
            <a:xfrm>
              <a:off x="11577759"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3" y="40273"/>
                    <a:pt x="139770" y="0"/>
                    <a:pt x="90056" y="0"/>
                  </a:cubicBezTo>
                </a:path>
              </a:pathLst>
            </a:custGeom>
            <a:solidFill>
              <a:srgbClr val="FFFFFF"/>
            </a:solidFill>
            <a:ln w="892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9F7EF103-D592-937C-9ED8-DADCED4CB8DD}"/>
                </a:ext>
              </a:extLst>
            </p:cNvPr>
            <p:cNvSpPr/>
            <p:nvPr/>
          </p:nvSpPr>
          <p:spPr>
            <a:xfrm>
              <a:off x="11222084"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024" y="40273"/>
                    <a:pt x="139771" y="0"/>
                    <a:pt x="90057" y="0"/>
                  </a:cubicBezTo>
                </a:path>
              </a:pathLst>
            </a:custGeom>
            <a:solidFill>
              <a:srgbClr val="D2D4D5"/>
            </a:solidFill>
            <a:ln w="892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7FA22AEA-9F7D-9C0E-0254-51FDC0EC4714}"/>
                </a:ext>
              </a:extLst>
            </p:cNvPr>
            <p:cNvSpPr/>
            <p:nvPr/>
          </p:nvSpPr>
          <p:spPr>
            <a:xfrm>
              <a:off x="11222084" y="296796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024"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833B02DB-13A0-D046-A64F-0F5EF99B1B18}"/>
                </a:ext>
              </a:extLst>
            </p:cNvPr>
            <p:cNvSpPr/>
            <p:nvPr/>
          </p:nvSpPr>
          <p:spPr>
            <a:xfrm>
              <a:off x="10866409"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771" y="0"/>
                    <a:pt x="90056" y="0"/>
                  </a:cubicBezTo>
                </a:path>
              </a:pathLst>
            </a:custGeom>
            <a:solidFill>
              <a:srgbClr val="D2D4D5"/>
            </a:solidFill>
            <a:ln w="892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9BAF5164-6A0E-81F0-1CB6-1F782703012C}"/>
                </a:ext>
              </a:extLst>
            </p:cNvPr>
            <p:cNvSpPr/>
            <p:nvPr/>
          </p:nvSpPr>
          <p:spPr>
            <a:xfrm>
              <a:off x="9799387"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113" y="40273"/>
                    <a:pt x="139770" y="0"/>
                    <a:pt x="90056" y="0"/>
                  </a:cubicBezTo>
                </a:path>
              </a:pathLst>
            </a:custGeom>
            <a:solidFill>
              <a:srgbClr val="D2D4D5"/>
            </a:solidFill>
            <a:ln w="892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1E4907E3-2F19-EFC4-378E-C9888F78EB45}"/>
                </a:ext>
              </a:extLst>
            </p:cNvPr>
            <p:cNvSpPr/>
            <p:nvPr/>
          </p:nvSpPr>
          <p:spPr>
            <a:xfrm>
              <a:off x="9088038"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860" y="0"/>
                    <a:pt x="90056" y="0"/>
                  </a:cubicBezTo>
                </a:path>
              </a:pathLst>
            </a:custGeom>
            <a:solidFill>
              <a:srgbClr val="D2D4D5"/>
            </a:solidFill>
            <a:ln w="892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0C8B9BE2-9741-51EE-D6E9-6E73F491F56C}"/>
                </a:ext>
              </a:extLst>
            </p:cNvPr>
            <p:cNvSpPr/>
            <p:nvPr/>
          </p:nvSpPr>
          <p:spPr>
            <a:xfrm>
              <a:off x="8732453"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273"/>
                    <a:pt x="139770" y="0"/>
                    <a:pt x="90056" y="0"/>
                  </a:cubicBezTo>
                </a:path>
              </a:pathLst>
            </a:custGeom>
            <a:solidFill>
              <a:srgbClr val="D2D4D5"/>
            </a:solidFill>
            <a:ln w="892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E04A0A22-3CED-F5E1-D272-ED799828958C}"/>
                </a:ext>
              </a:extLst>
            </p:cNvPr>
            <p:cNvSpPr/>
            <p:nvPr/>
          </p:nvSpPr>
          <p:spPr>
            <a:xfrm>
              <a:off x="8732453" y="221608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362"/>
                    <a:pt x="139770" y="0"/>
                    <a:pt x="90056" y="0"/>
                  </a:cubicBezTo>
                </a:path>
              </a:pathLst>
            </a:custGeom>
            <a:solidFill>
              <a:srgbClr val="D2D4D5"/>
            </a:solidFill>
            <a:ln w="89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133A1048-DAD5-6CF2-FC2A-FB2DE197A25F}"/>
                </a:ext>
              </a:extLst>
            </p:cNvPr>
            <p:cNvSpPr/>
            <p:nvPr/>
          </p:nvSpPr>
          <p:spPr>
            <a:xfrm>
              <a:off x="8021104" y="76572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362"/>
                    <a:pt x="139770" y="0"/>
                    <a:pt x="90057" y="0"/>
                  </a:cubicBezTo>
                </a:path>
              </a:pathLst>
            </a:custGeom>
            <a:solidFill>
              <a:srgbClr val="D2D4D5"/>
            </a:solidFill>
            <a:ln w="892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1C188ED4-1642-4DC9-B500-24207264DC73}"/>
                </a:ext>
              </a:extLst>
            </p:cNvPr>
            <p:cNvSpPr/>
            <p:nvPr/>
          </p:nvSpPr>
          <p:spPr>
            <a:xfrm>
              <a:off x="8021104" y="38736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273"/>
                    <a:pt x="139770" y="0"/>
                    <a:pt x="90057" y="0"/>
                  </a:cubicBezTo>
                </a:path>
              </a:pathLst>
            </a:custGeom>
            <a:solidFill>
              <a:srgbClr val="D2D4D5"/>
            </a:solidFill>
            <a:ln w="892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C9C82084-9369-2FE7-0A77-59D20A08E31E}"/>
                </a:ext>
              </a:extLst>
            </p:cNvPr>
            <p:cNvSpPr/>
            <p:nvPr/>
          </p:nvSpPr>
          <p:spPr>
            <a:xfrm>
              <a:off x="8376778" y="38736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273"/>
                    <a:pt x="139771" y="0"/>
                    <a:pt x="90057" y="0"/>
                  </a:cubicBezTo>
                </a:path>
              </a:pathLst>
            </a:custGeom>
            <a:solidFill>
              <a:srgbClr val="D2D4D5"/>
            </a:solidFill>
            <a:ln w="892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B21B79C3-4455-EA97-326E-92AF7F750A27}"/>
                </a:ext>
              </a:extLst>
            </p:cNvPr>
            <p:cNvSpPr/>
            <p:nvPr/>
          </p:nvSpPr>
          <p:spPr>
            <a:xfrm>
              <a:off x="10866409" y="2252156"/>
              <a:ext cx="180113" cy="180201"/>
            </a:xfrm>
            <a:custGeom>
              <a:avLst/>
              <a:gdLst>
                <a:gd name="connsiteX0" fmla="*/ 90056 w 180113"/>
                <a:gd name="connsiteY0" fmla="*/ 0 h 180201"/>
                <a:gd name="connsiteX1" fmla="*/ 0 w 180113"/>
                <a:gd name="connsiteY1" fmla="*/ 90100 h 180201"/>
                <a:gd name="connsiteX2" fmla="*/ 90056 w 180113"/>
                <a:gd name="connsiteY2" fmla="*/ 180201 h 180201"/>
                <a:gd name="connsiteX3" fmla="*/ 180114 w 180113"/>
                <a:gd name="connsiteY3" fmla="*/ 90100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0"/>
                  </a:cubicBezTo>
                  <a:cubicBezTo>
                    <a:pt x="0" y="139839"/>
                    <a:pt x="40343" y="180201"/>
                    <a:pt x="90056" y="180201"/>
                  </a:cubicBezTo>
                  <a:cubicBezTo>
                    <a:pt x="139771" y="180201"/>
                    <a:pt x="180114" y="139839"/>
                    <a:pt x="180114" y="90100"/>
                  </a:cubicBezTo>
                  <a:cubicBezTo>
                    <a:pt x="180114" y="40273"/>
                    <a:pt x="139771" y="0"/>
                    <a:pt x="90056" y="0"/>
                  </a:cubicBezTo>
                </a:path>
              </a:pathLst>
            </a:custGeom>
            <a:solidFill>
              <a:srgbClr val="D2D4D5"/>
            </a:solidFill>
            <a:ln w="892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BAF835D0-0DFB-7ADD-4E8C-0B5EB1D3FA4B}"/>
                </a:ext>
              </a:extLst>
            </p:cNvPr>
            <p:cNvSpPr/>
            <p:nvPr/>
          </p:nvSpPr>
          <p:spPr>
            <a:xfrm>
              <a:off x="10866409" y="296796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D2D4D5"/>
            </a:solidFill>
            <a:ln w="8925"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964504" y="1684751"/>
            <a:ext cx="4465529" cy="2022953"/>
          </a:xfrm>
        </p:spPr>
        <p:txBody>
          <a:bodyPr anchor="ctr" anchorCtr="0"/>
          <a:lstStyle>
            <a:lvl1pPr algn="ctr">
              <a:defRPr sz="30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5" y="304974"/>
            <a:ext cx="3125157" cy="1203325"/>
          </a:xfrm>
        </p:spPr>
        <p:txBody>
          <a:bodyPr/>
          <a:lstStyle>
            <a:lvl1pPr>
              <a:spcBef>
                <a:spcPts val="0"/>
              </a:spcBef>
              <a:spcAft>
                <a:spcPts val="0"/>
              </a:spcAft>
              <a:defRPr sz="900" b="0" i="0">
                <a:solidFill>
                  <a:schemeClr val="bg1"/>
                </a:solidFill>
                <a:latin typeface="ABC Oracle Medium" panose="020B0504040202060203" pitchFamily="34" charset="77"/>
              </a:defRPr>
            </a:lvl1pPr>
            <a:lvl2pPr marL="0" indent="0">
              <a:buNone/>
              <a:defRPr sz="900" b="0" i="0">
                <a:solidFill>
                  <a:schemeClr val="bg1"/>
                </a:solidFill>
                <a:latin typeface="ABC Oracle Medium" panose="020B0504040202060203" pitchFamily="34" charset="77"/>
              </a:defRPr>
            </a:lvl2pPr>
            <a:lvl3pPr marL="180975" indent="-180975">
              <a:tabLst/>
              <a:defRPr sz="900" b="0" i="0">
                <a:solidFill>
                  <a:schemeClr val="bg1"/>
                </a:solidFill>
                <a:latin typeface="ABC Oracle Medium" panose="020B0504040202060203" pitchFamily="34" charset="77"/>
              </a:defRPr>
            </a:lvl3pPr>
            <a:lvl4pPr marL="355600" indent="-174625">
              <a:tabLst/>
              <a:defRPr sz="900" b="0" i="0">
                <a:solidFill>
                  <a:schemeClr val="bg1"/>
                </a:solidFill>
                <a:latin typeface="ABC Oracle Medium" panose="020B0504040202060203" pitchFamily="34" charset="77"/>
              </a:defRPr>
            </a:lvl4pPr>
            <a:lvl5pPr marL="536575" indent="-180975">
              <a:tabLst/>
              <a:defRPr sz="900" b="0" i="0">
                <a:solidFill>
                  <a:schemeClr val="bg1"/>
                </a:solidFill>
                <a:latin typeface="ABC Oracle Medium" panose="020B050404020206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bg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FCAC37BC-346D-51DA-B8FC-D5C95892C05D}"/>
              </a:ext>
            </a:extLst>
          </p:cNvPr>
          <p:cNvSpPr>
            <a:spLocks noGrp="1"/>
          </p:cNvSpPr>
          <p:nvPr>
            <p:ph type="ftr" sz="quarter" idx="3"/>
          </p:nvPr>
        </p:nvSpPr>
        <p:spPr>
          <a:xfrm>
            <a:off x="4037117" y="6587284"/>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793876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accent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47083" y="1481509"/>
            <a:ext cx="5748917" cy="5066929"/>
          </a:xfrm>
        </p:spPr>
        <p:txBody>
          <a:bodyPr/>
          <a:lstStyle>
            <a:lvl1pPr>
              <a:spcBef>
                <a:spcPts val="0"/>
              </a:spcBef>
              <a:spcAft>
                <a:spcPts val="0"/>
              </a:spcAft>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1"/>
                </a:solidFill>
              </a:defRPr>
            </a:lvl1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D604D2A8-340C-6811-0193-59710C1F0322}"/>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accent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080733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321110" y="286185"/>
            <a:ext cx="6571317" cy="780120"/>
          </a:xfrm>
        </p:spPr>
        <p:txBody>
          <a:bodyPr anchor="t" anchorCtr="0"/>
          <a:lstStyle>
            <a:lvl1pPr algn="l">
              <a:defRPr sz="35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338464" y="1122801"/>
            <a:ext cx="6566752" cy="1598604"/>
          </a:xfrm>
        </p:spPr>
        <p:txBody>
          <a:bodyPr anchor="t" anchorCtr="0"/>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8" name="Freeform 17">
            <a:extLst>
              <a:ext uri="{FF2B5EF4-FFF2-40B4-BE49-F238E27FC236}">
                <a16:creationId xmlns:a16="http://schemas.microsoft.com/office/drawing/2014/main" id="{476D9EB4-DA8D-7007-E1F1-13594489E635}"/>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bg1"/>
          </a:solidFill>
          <a:ln w="9525" cap="flat">
            <a:noFill/>
            <a:prstDash val="solid"/>
            <a:miter/>
          </a:ln>
        </p:spPr>
        <p:txBody>
          <a:bodyPr rtlCol="0" anchor="ctr"/>
          <a:lstStyle/>
          <a:p>
            <a:endParaRPr lang="en-US"/>
          </a:p>
        </p:txBody>
      </p:sp>
      <p:sp>
        <p:nvSpPr>
          <p:cNvPr id="13" name="Graphic 11">
            <a:extLst>
              <a:ext uri="{FF2B5EF4-FFF2-40B4-BE49-F238E27FC236}">
                <a16:creationId xmlns:a16="http://schemas.microsoft.com/office/drawing/2014/main" id="{9A47DABB-6B23-B92F-2CE3-C72452A43FFC}"/>
              </a:ext>
            </a:extLst>
          </p:cNvPr>
          <p:cNvSpPr/>
          <p:nvPr/>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bg1"/>
          </a:solidFill>
          <a:ln w="9525"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E2B1A454-EE21-4091-6B8A-932B60F37893}"/>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710050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hank you">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1169811" y="2819273"/>
            <a:ext cx="6571317" cy="780120"/>
          </a:xfrm>
        </p:spPr>
        <p:txBody>
          <a:bodyPr anchor="t" anchorCtr="0"/>
          <a:lstStyle>
            <a:lvl1pPr algn="l">
              <a:defRPr sz="31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1187165" y="3624574"/>
            <a:ext cx="6566752" cy="1598604"/>
          </a:xfrm>
        </p:spPr>
        <p:txBody>
          <a:bodyPr anchor="t" anchorCtr="0"/>
          <a:lstStyle>
            <a:lvl1pPr marL="0" indent="0" algn="l">
              <a:spcBef>
                <a:spcPts val="0"/>
              </a:spcBef>
              <a:spcAft>
                <a:spcPts val="0"/>
              </a:spcAft>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1" name="Graphic 9">
            <a:extLst>
              <a:ext uri="{FF2B5EF4-FFF2-40B4-BE49-F238E27FC236}">
                <a16:creationId xmlns:a16="http://schemas.microsoft.com/office/drawing/2014/main" id="{7C687F61-C361-715E-64E1-F940513FF331}"/>
              </a:ext>
            </a:extLst>
          </p:cNvPr>
          <p:cNvSpPr/>
          <p:nvPr/>
        </p:nvSpPr>
        <p:spPr>
          <a:xfrm>
            <a:off x="333637" y="298711"/>
            <a:ext cx="2237988" cy="1392303"/>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0C6C589F-6B53-EA41-A888-1CADBA5F425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15291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Section Tit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bg1"/>
                </a:solidFill>
                <a:latin typeface="+mj-lt"/>
              </a:defRPr>
            </a:lvl1pPr>
          </a:lstStyle>
          <a:p>
            <a:r>
              <a:rPr lang="en-US" dirty="0"/>
              <a:t>Click to edit Master</a:t>
            </a:r>
            <a:endParaRPr lang="en-GB" dirty="0"/>
          </a:p>
        </p:txBody>
      </p:sp>
      <p:sp>
        <p:nvSpPr>
          <p:cNvPr id="6" name="Freeform 5">
            <a:extLst>
              <a:ext uri="{FF2B5EF4-FFF2-40B4-BE49-F238E27FC236}">
                <a16:creationId xmlns:a16="http://schemas.microsoft.com/office/drawing/2014/main" id="{D9883D46-8A8A-539B-4F87-C864BBE9A1FC}"/>
              </a:ext>
            </a:extLst>
          </p:cNvPr>
          <p:cNvSpPr/>
          <p:nvPr userDrawn="1"/>
        </p:nvSpPr>
        <p:spPr>
          <a:xfrm>
            <a:off x="6603805" y="1271393"/>
            <a:ext cx="5277046" cy="5277046"/>
          </a:xfrm>
          <a:custGeom>
            <a:avLst/>
            <a:gdLst>
              <a:gd name="connsiteX0" fmla="*/ 2055876 w 2055875"/>
              <a:gd name="connsiteY0" fmla="*/ 2055876 h 2055875"/>
              <a:gd name="connsiteX1" fmla="*/ 2055876 w 2055875"/>
              <a:gd name="connsiteY1" fmla="*/ 1027938 h 2055875"/>
              <a:gd name="connsiteX2" fmla="*/ 1027938 w 2055875"/>
              <a:gd name="connsiteY2" fmla="*/ 0 h 2055875"/>
              <a:gd name="connsiteX3" fmla="*/ 0 w 2055875"/>
              <a:gd name="connsiteY3" fmla="*/ 1027938 h 2055875"/>
              <a:gd name="connsiteX4" fmla="*/ 1027938 w 2055875"/>
              <a:gd name="connsiteY4" fmla="*/ 2055876 h 2055875"/>
              <a:gd name="connsiteX5" fmla="*/ 2055876 w 2055875"/>
              <a:gd name="connsiteY5" fmla="*/ 2055876 h 20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5875" h="2055875">
                <a:moveTo>
                  <a:pt x="2055876" y="2055876"/>
                </a:moveTo>
                <a:lnTo>
                  <a:pt x="2055876" y="1027938"/>
                </a:lnTo>
                <a:cubicBezTo>
                  <a:pt x="2055876" y="460248"/>
                  <a:pt x="1595628" y="0"/>
                  <a:pt x="1027938" y="0"/>
                </a:cubicBezTo>
                <a:cubicBezTo>
                  <a:pt x="460248" y="0"/>
                  <a:pt x="0" y="460248"/>
                  <a:pt x="0" y="1027938"/>
                </a:cubicBezTo>
                <a:cubicBezTo>
                  <a:pt x="0" y="1595723"/>
                  <a:pt x="460248" y="2055876"/>
                  <a:pt x="1027938" y="2055876"/>
                </a:cubicBezTo>
                <a:lnTo>
                  <a:pt x="2055876" y="2055876"/>
                </a:lnTo>
                <a:close/>
              </a:path>
            </a:pathLst>
          </a:custGeom>
          <a:solidFill>
            <a:schemeClr val="bg1"/>
          </a:solidFill>
          <a:ln w="9525" cap="flat">
            <a:noFill/>
            <a:prstDash val="solid"/>
            <a:miter/>
          </a:ln>
        </p:spPr>
        <p:txBody>
          <a:bodyPr rtlCol="0" anchor="ctr"/>
          <a:lstStyle/>
          <a:p>
            <a:endParaRPr lang="en-US"/>
          </a:p>
        </p:txBody>
      </p:sp>
      <p:sp>
        <p:nvSpPr>
          <p:cNvPr id="7" name="Picture Placeholder 20">
            <a:extLst>
              <a:ext uri="{FF2B5EF4-FFF2-40B4-BE49-F238E27FC236}">
                <a16:creationId xmlns:a16="http://schemas.microsoft.com/office/drawing/2014/main" id="{D2909ECF-720F-DB40-98FC-071C2A0D928E}"/>
              </a:ext>
            </a:extLst>
          </p:cNvPr>
          <p:cNvSpPr>
            <a:spLocks noGrp="1"/>
          </p:cNvSpPr>
          <p:nvPr>
            <p:ph type="pic" sz="quarter" idx="10"/>
          </p:nvPr>
        </p:nvSpPr>
        <p:spPr>
          <a:xfrm>
            <a:off x="7389936" y="2057498"/>
            <a:ext cx="3704784" cy="3705082"/>
          </a:xfrm>
          <a:custGeom>
            <a:avLst/>
            <a:gdLst>
              <a:gd name="connsiteX0" fmla="*/ 1517053 w 3034108"/>
              <a:gd name="connsiteY0" fmla="*/ 0 h 3034353"/>
              <a:gd name="connsiteX1" fmla="*/ 3034108 w 3034108"/>
              <a:gd name="connsiteY1" fmla="*/ 1517053 h 3034353"/>
              <a:gd name="connsiteX2" fmla="*/ 1517053 w 3034108"/>
              <a:gd name="connsiteY2" fmla="*/ 3034353 h 3034353"/>
              <a:gd name="connsiteX3" fmla="*/ 0 w 3034108"/>
              <a:gd name="connsiteY3" fmla="*/ 1517053 h 3034353"/>
              <a:gd name="connsiteX4" fmla="*/ 1517053 w 3034108"/>
              <a:gd name="connsiteY4" fmla="*/ 0 h 3034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4108" h="3034353">
                <a:moveTo>
                  <a:pt x="1517053" y="0"/>
                </a:moveTo>
                <a:cubicBezTo>
                  <a:pt x="2354917" y="0"/>
                  <a:pt x="3034108" y="679191"/>
                  <a:pt x="3034108" y="1517053"/>
                </a:cubicBezTo>
                <a:cubicBezTo>
                  <a:pt x="3034108" y="2355161"/>
                  <a:pt x="2354917" y="3034353"/>
                  <a:pt x="1517053" y="3034353"/>
                </a:cubicBezTo>
                <a:cubicBezTo>
                  <a:pt x="679191" y="3034353"/>
                  <a:pt x="0" y="2355161"/>
                  <a:pt x="0" y="1517053"/>
                </a:cubicBezTo>
                <a:cubicBezTo>
                  <a:pt x="0" y="679191"/>
                  <a:pt x="679191" y="0"/>
                  <a:pt x="1517053" y="0"/>
                </a:cubicBezTo>
                <a:close/>
              </a:path>
            </a:pathLst>
          </a:custGeom>
          <a:solidFill>
            <a:schemeClr val="accent1"/>
          </a:solidFill>
        </p:spPr>
        <p:txBody>
          <a:bodyPr wrap="square" anchor="ctr" anchorCtr="0">
            <a:noAutofit/>
          </a:bodyPr>
          <a:lstStyle>
            <a:lvl1pPr algn="ctr">
              <a:defRPr sz="1000">
                <a:solidFill>
                  <a:schemeClr val="bg1"/>
                </a:solidFill>
              </a:defRPr>
            </a:lvl1pPr>
          </a:lstStyle>
          <a:p>
            <a:endParaRPr lang="en-US"/>
          </a:p>
        </p:txBody>
      </p:sp>
      <p:sp>
        <p:nvSpPr>
          <p:cNvPr id="10" name="Graphic 16">
            <a:extLst>
              <a:ext uri="{FF2B5EF4-FFF2-40B4-BE49-F238E27FC236}">
                <a16:creationId xmlns:a16="http://schemas.microsoft.com/office/drawing/2014/main" id="{348D57BA-ABBE-729C-59D1-961D617C7CE8}"/>
              </a:ext>
            </a:extLst>
          </p:cNvPr>
          <p:cNvSpPr/>
          <p:nvPr userDrawn="1"/>
        </p:nvSpPr>
        <p:spPr>
          <a:xfrm>
            <a:off x="352426" y="6216963"/>
            <a:ext cx="862600" cy="331475"/>
          </a:xfrm>
          <a:custGeom>
            <a:avLst/>
            <a:gdLst>
              <a:gd name="connsiteX0" fmla="*/ 3092178 w 3469189"/>
              <a:gd name="connsiteY0" fmla="*/ 1327542 h 1333121"/>
              <a:gd name="connsiteX1" fmla="*/ 3153161 w 3469189"/>
              <a:gd name="connsiteY1" fmla="*/ 1266731 h 1333121"/>
              <a:gd name="connsiteX2" fmla="*/ 3092178 w 3469189"/>
              <a:gd name="connsiteY2" fmla="*/ 1206770 h 1333121"/>
              <a:gd name="connsiteX3" fmla="*/ 3031100 w 3469189"/>
              <a:gd name="connsiteY3" fmla="*/ 1266731 h 1333121"/>
              <a:gd name="connsiteX4" fmla="*/ 3092178 w 3469189"/>
              <a:gd name="connsiteY4" fmla="*/ 1327542 h 1333121"/>
              <a:gd name="connsiteX5" fmla="*/ 2665013 w 3469189"/>
              <a:gd name="connsiteY5" fmla="*/ 1078244 h 1333121"/>
              <a:gd name="connsiteX6" fmla="*/ 2772825 w 3469189"/>
              <a:gd name="connsiteY6" fmla="*/ 981210 h 1333121"/>
              <a:gd name="connsiteX7" fmla="*/ 2879783 w 3469189"/>
              <a:gd name="connsiteY7" fmla="*/ 1078244 h 1333121"/>
              <a:gd name="connsiteX8" fmla="*/ 2665013 w 3469189"/>
              <a:gd name="connsiteY8" fmla="*/ 1078244 h 1333121"/>
              <a:gd name="connsiteX9" fmla="*/ 2776720 w 3469189"/>
              <a:gd name="connsiteY9" fmla="*/ 1333122 h 1333121"/>
              <a:gd name="connsiteX10" fmla="*/ 2962993 w 3469189"/>
              <a:gd name="connsiteY10" fmla="*/ 1216322 h 1333121"/>
              <a:gd name="connsiteX11" fmla="*/ 2863160 w 3469189"/>
              <a:gd name="connsiteY11" fmla="*/ 1216322 h 1333121"/>
              <a:gd name="connsiteX12" fmla="*/ 2778334 w 3469189"/>
              <a:gd name="connsiteY12" fmla="*/ 1258881 h 1333121"/>
              <a:gd name="connsiteX13" fmla="*/ 2663398 w 3469189"/>
              <a:gd name="connsiteY13" fmla="*/ 1146810 h 1333121"/>
              <a:gd name="connsiteX14" fmla="*/ 2974012 w 3469189"/>
              <a:gd name="connsiteY14" fmla="*/ 1146810 h 1333121"/>
              <a:gd name="connsiteX15" fmla="*/ 2770355 w 3469189"/>
              <a:gd name="connsiteY15" fmla="*/ 906213 h 1333121"/>
              <a:gd name="connsiteX16" fmla="*/ 2567459 w 3469189"/>
              <a:gd name="connsiteY16" fmla="*/ 1120802 h 1333121"/>
              <a:gd name="connsiteX17" fmla="*/ 2776720 w 3469189"/>
              <a:gd name="connsiteY17" fmla="*/ 1333122 h 1333121"/>
              <a:gd name="connsiteX18" fmla="*/ 2467721 w 3469189"/>
              <a:gd name="connsiteY18" fmla="*/ 1325177 h 1333121"/>
              <a:gd name="connsiteX19" fmla="*/ 2527944 w 3469189"/>
              <a:gd name="connsiteY19" fmla="*/ 1317233 h 1333121"/>
              <a:gd name="connsiteX20" fmla="*/ 2527944 w 3469189"/>
              <a:gd name="connsiteY20" fmla="*/ 1248572 h 1333121"/>
              <a:gd name="connsiteX21" fmla="*/ 2493082 w 3469189"/>
              <a:gd name="connsiteY21" fmla="*/ 1252544 h 1333121"/>
              <a:gd name="connsiteX22" fmla="*/ 2439224 w 3469189"/>
              <a:gd name="connsiteY22" fmla="*/ 1188612 h 1333121"/>
              <a:gd name="connsiteX23" fmla="*/ 2439224 w 3469189"/>
              <a:gd name="connsiteY23" fmla="*/ 991424 h 1333121"/>
              <a:gd name="connsiteX24" fmla="*/ 2520059 w 3469189"/>
              <a:gd name="connsiteY24" fmla="*/ 991424 h 1333121"/>
              <a:gd name="connsiteX25" fmla="*/ 2520059 w 3469189"/>
              <a:gd name="connsiteY25" fmla="*/ 918034 h 1333121"/>
              <a:gd name="connsiteX26" fmla="*/ 2439224 w 3469189"/>
              <a:gd name="connsiteY26" fmla="*/ 918034 h 1333121"/>
              <a:gd name="connsiteX27" fmla="*/ 2439224 w 3469189"/>
              <a:gd name="connsiteY27" fmla="*/ 799722 h 1333121"/>
              <a:gd name="connsiteX28" fmla="*/ 2347274 w 3469189"/>
              <a:gd name="connsiteY28" fmla="*/ 799722 h 1333121"/>
              <a:gd name="connsiteX29" fmla="*/ 2347274 w 3469189"/>
              <a:gd name="connsiteY29" fmla="*/ 918034 h 1333121"/>
              <a:gd name="connsiteX30" fmla="*/ 2278312 w 3469189"/>
              <a:gd name="connsiteY30" fmla="*/ 918034 h 1333121"/>
              <a:gd name="connsiteX31" fmla="*/ 2278312 w 3469189"/>
              <a:gd name="connsiteY31" fmla="*/ 991424 h 1333121"/>
              <a:gd name="connsiteX32" fmla="*/ 2347274 w 3469189"/>
              <a:gd name="connsiteY32" fmla="*/ 991424 h 1333121"/>
              <a:gd name="connsiteX33" fmla="*/ 2347274 w 3469189"/>
              <a:gd name="connsiteY33" fmla="*/ 1206014 h 1333121"/>
              <a:gd name="connsiteX34" fmla="*/ 2467721 w 3469189"/>
              <a:gd name="connsiteY34" fmla="*/ 1325177 h 1333121"/>
              <a:gd name="connsiteX35" fmla="*/ 2012058 w 3469189"/>
              <a:gd name="connsiteY35" fmla="*/ 1333122 h 1333121"/>
              <a:gd name="connsiteX36" fmla="*/ 2126140 w 3469189"/>
              <a:gd name="connsiteY36" fmla="*/ 1271554 h 1333121"/>
              <a:gd name="connsiteX37" fmla="*/ 2126140 w 3469189"/>
              <a:gd name="connsiteY37" fmla="*/ 1321300 h 1333121"/>
              <a:gd name="connsiteX38" fmla="*/ 2218849 w 3469189"/>
              <a:gd name="connsiteY38" fmla="*/ 1321300 h 1333121"/>
              <a:gd name="connsiteX39" fmla="*/ 2218849 w 3469189"/>
              <a:gd name="connsiteY39" fmla="*/ 918129 h 1333121"/>
              <a:gd name="connsiteX40" fmla="*/ 2124525 w 3469189"/>
              <a:gd name="connsiteY40" fmla="*/ 918129 h 1333121"/>
              <a:gd name="connsiteX41" fmla="*/ 2124525 w 3469189"/>
              <a:gd name="connsiteY41" fmla="*/ 1141419 h 1333121"/>
              <a:gd name="connsiteX42" fmla="*/ 2039700 w 3469189"/>
              <a:gd name="connsiteY42" fmla="*/ 1255854 h 1333121"/>
              <a:gd name="connsiteX43" fmla="*/ 1971593 w 3469189"/>
              <a:gd name="connsiteY43" fmla="*/ 1170643 h 1333121"/>
              <a:gd name="connsiteX44" fmla="*/ 1971593 w 3469189"/>
              <a:gd name="connsiteY44" fmla="*/ 918129 h 1333121"/>
              <a:gd name="connsiteX45" fmla="*/ 1877269 w 3469189"/>
              <a:gd name="connsiteY45" fmla="*/ 918129 h 1333121"/>
              <a:gd name="connsiteX46" fmla="*/ 1877269 w 3469189"/>
              <a:gd name="connsiteY46" fmla="*/ 1184829 h 1333121"/>
              <a:gd name="connsiteX47" fmla="*/ 2012058 w 3469189"/>
              <a:gd name="connsiteY47" fmla="*/ 1333122 h 1333121"/>
              <a:gd name="connsiteX48" fmla="*/ 1749698 w 3469189"/>
              <a:gd name="connsiteY48" fmla="*/ 1325177 h 1333121"/>
              <a:gd name="connsiteX49" fmla="*/ 1809921 w 3469189"/>
              <a:gd name="connsiteY49" fmla="*/ 1317233 h 1333121"/>
              <a:gd name="connsiteX50" fmla="*/ 1809921 w 3469189"/>
              <a:gd name="connsiteY50" fmla="*/ 1248572 h 1333121"/>
              <a:gd name="connsiteX51" fmla="*/ 1775060 w 3469189"/>
              <a:gd name="connsiteY51" fmla="*/ 1252544 h 1333121"/>
              <a:gd name="connsiteX52" fmla="*/ 1721201 w 3469189"/>
              <a:gd name="connsiteY52" fmla="*/ 1188612 h 1333121"/>
              <a:gd name="connsiteX53" fmla="*/ 1721201 w 3469189"/>
              <a:gd name="connsiteY53" fmla="*/ 991424 h 1333121"/>
              <a:gd name="connsiteX54" fmla="*/ 1802037 w 3469189"/>
              <a:gd name="connsiteY54" fmla="*/ 991424 h 1333121"/>
              <a:gd name="connsiteX55" fmla="*/ 1802037 w 3469189"/>
              <a:gd name="connsiteY55" fmla="*/ 918034 h 1333121"/>
              <a:gd name="connsiteX56" fmla="*/ 1721201 w 3469189"/>
              <a:gd name="connsiteY56" fmla="*/ 918034 h 1333121"/>
              <a:gd name="connsiteX57" fmla="*/ 1721201 w 3469189"/>
              <a:gd name="connsiteY57" fmla="*/ 799722 h 1333121"/>
              <a:gd name="connsiteX58" fmla="*/ 1629252 w 3469189"/>
              <a:gd name="connsiteY58" fmla="*/ 799722 h 1333121"/>
              <a:gd name="connsiteX59" fmla="*/ 1629252 w 3469189"/>
              <a:gd name="connsiteY59" fmla="*/ 918034 h 1333121"/>
              <a:gd name="connsiteX60" fmla="*/ 1560290 w 3469189"/>
              <a:gd name="connsiteY60" fmla="*/ 918034 h 1333121"/>
              <a:gd name="connsiteX61" fmla="*/ 1560290 w 3469189"/>
              <a:gd name="connsiteY61" fmla="*/ 991424 h 1333121"/>
              <a:gd name="connsiteX62" fmla="*/ 1629252 w 3469189"/>
              <a:gd name="connsiteY62" fmla="*/ 991424 h 1333121"/>
              <a:gd name="connsiteX63" fmla="*/ 1629252 w 3469189"/>
              <a:gd name="connsiteY63" fmla="*/ 1206014 h 1333121"/>
              <a:gd name="connsiteX64" fmla="*/ 1749698 w 3469189"/>
              <a:gd name="connsiteY64" fmla="*/ 1325177 h 1333121"/>
              <a:gd name="connsiteX65" fmla="*/ 1392349 w 3469189"/>
              <a:gd name="connsiteY65" fmla="*/ 815516 h 1333121"/>
              <a:gd name="connsiteX66" fmla="*/ 1454187 w 3469189"/>
              <a:gd name="connsiteY66" fmla="*/ 877084 h 1333121"/>
              <a:gd name="connsiteX67" fmla="*/ 1516025 w 3469189"/>
              <a:gd name="connsiteY67" fmla="*/ 815516 h 1333121"/>
              <a:gd name="connsiteX68" fmla="*/ 1454187 w 3469189"/>
              <a:gd name="connsiteY68" fmla="*/ 753191 h 1333121"/>
              <a:gd name="connsiteX69" fmla="*/ 1392349 w 3469189"/>
              <a:gd name="connsiteY69" fmla="*/ 815516 h 1333121"/>
              <a:gd name="connsiteX70" fmla="*/ 1407358 w 3469189"/>
              <a:gd name="connsiteY70" fmla="*/ 1321205 h 1333121"/>
              <a:gd name="connsiteX71" fmla="*/ 1500827 w 3469189"/>
              <a:gd name="connsiteY71" fmla="*/ 1321205 h 1333121"/>
              <a:gd name="connsiteX72" fmla="*/ 1500827 w 3469189"/>
              <a:gd name="connsiteY72" fmla="*/ 918034 h 1333121"/>
              <a:gd name="connsiteX73" fmla="*/ 1407358 w 3469189"/>
              <a:gd name="connsiteY73" fmla="*/ 918034 h 1333121"/>
              <a:gd name="connsiteX74" fmla="*/ 1407358 w 3469189"/>
              <a:gd name="connsiteY74" fmla="*/ 1321205 h 1333121"/>
              <a:gd name="connsiteX75" fmla="*/ 1275798 w 3469189"/>
              <a:gd name="connsiteY75" fmla="*/ 1325177 h 1333121"/>
              <a:gd name="connsiteX76" fmla="*/ 1336021 w 3469189"/>
              <a:gd name="connsiteY76" fmla="*/ 1317233 h 1333121"/>
              <a:gd name="connsiteX77" fmla="*/ 1336021 w 3469189"/>
              <a:gd name="connsiteY77" fmla="*/ 1248572 h 1333121"/>
              <a:gd name="connsiteX78" fmla="*/ 1301160 w 3469189"/>
              <a:gd name="connsiteY78" fmla="*/ 1252544 h 1333121"/>
              <a:gd name="connsiteX79" fmla="*/ 1247301 w 3469189"/>
              <a:gd name="connsiteY79" fmla="*/ 1188612 h 1333121"/>
              <a:gd name="connsiteX80" fmla="*/ 1247301 w 3469189"/>
              <a:gd name="connsiteY80" fmla="*/ 991424 h 1333121"/>
              <a:gd name="connsiteX81" fmla="*/ 1328137 w 3469189"/>
              <a:gd name="connsiteY81" fmla="*/ 991424 h 1333121"/>
              <a:gd name="connsiteX82" fmla="*/ 1328137 w 3469189"/>
              <a:gd name="connsiteY82" fmla="*/ 918034 h 1333121"/>
              <a:gd name="connsiteX83" fmla="*/ 1247301 w 3469189"/>
              <a:gd name="connsiteY83" fmla="*/ 918034 h 1333121"/>
              <a:gd name="connsiteX84" fmla="*/ 1247301 w 3469189"/>
              <a:gd name="connsiteY84" fmla="*/ 799722 h 1333121"/>
              <a:gd name="connsiteX85" fmla="*/ 1155352 w 3469189"/>
              <a:gd name="connsiteY85" fmla="*/ 799722 h 1333121"/>
              <a:gd name="connsiteX86" fmla="*/ 1155352 w 3469189"/>
              <a:gd name="connsiteY86" fmla="*/ 918034 h 1333121"/>
              <a:gd name="connsiteX87" fmla="*/ 1086390 w 3469189"/>
              <a:gd name="connsiteY87" fmla="*/ 918034 h 1333121"/>
              <a:gd name="connsiteX88" fmla="*/ 1086390 w 3469189"/>
              <a:gd name="connsiteY88" fmla="*/ 991424 h 1333121"/>
              <a:gd name="connsiteX89" fmla="*/ 1155352 w 3469189"/>
              <a:gd name="connsiteY89" fmla="*/ 991424 h 1333121"/>
              <a:gd name="connsiteX90" fmla="*/ 1155352 w 3469189"/>
              <a:gd name="connsiteY90" fmla="*/ 1206014 h 1333121"/>
              <a:gd name="connsiteX91" fmla="*/ 1275798 w 3469189"/>
              <a:gd name="connsiteY91" fmla="*/ 1325177 h 1333121"/>
              <a:gd name="connsiteX92" fmla="*/ 878839 w 3469189"/>
              <a:gd name="connsiteY92" fmla="*/ 1333122 h 1333121"/>
              <a:gd name="connsiteX93" fmla="*/ 1057988 w 3469189"/>
              <a:gd name="connsiteY93" fmla="*/ 1202136 h 1333121"/>
              <a:gd name="connsiteX94" fmla="*/ 909805 w 3469189"/>
              <a:gd name="connsiteY94" fmla="*/ 1080608 h 1333121"/>
              <a:gd name="connsiteX95" fmla="*/ 860696 w 3469189"/>
              <a:gd name="connsiteY95" fmla="*/ 1069543 h 1333121"/>
              <a:gd name="connsiteX96" fmla="*/ 796483 w 3469189"/>
              <a:gd name="connsiteY96" fmla="*/ 1023012 h 1333121"/>
              <a:gd name="connsiteX97" fmla="*/ 866205 w 3469189"/>
              <a:gd name="connsiteY97" fmla="*/ 975630 h 1333121"/>
              <a:gd name="connsiteX98" fmla="*/ 949415 w 3469189"/>
              <a:gd name="connsiteY98" fmla="*/ 1026890 h 1333121"/>
              <a:gd name="connsiteX99" fmla="*/ 1043740 w 3469189"/>
              <a:gd name="connsiteY99" fmla="*/ 1026890 h 1333121"/>
              <a:gd name="connsiteX100" fmla="*/ 867060 w 3469189"/>
              <a:gd name="connsiteY100" fmla="*/ 906969 h 1333121"/>
              <a:gd name="connsiteX101" fmla="*/ 700639 w 3469189"/>
              <a:gd name="connsiteY101" fmla="*/ 1028497 h 1333121"/>
              <a:gd name="connsiteX102" fmla="*/ 836948 w 3469189"/>
              <a:gd name="connsiteY102" fmla="*/ 1148418 h 1333121"/>
              <a:gd name="connsiteX103" fmla="*/ 884538 w 3469189"/>
              <a:gd name="connsiteY103" fmla="*/ 1158632 h 1333121"/>
              <a:gd name="connsiteX104" fmla="*/ 962239 w 3469189"/>
              <a:gd name="connsiteY104" fmla="*/ 1211499 h 1333121"/>
              <a:gd name="connsiteX105" fmla="*/ 883778 w 3469189"/>
              <a:gd name="connsiteY105" fmla="*/ 1263610 h 1333121"/>
              <a:gd name="connsiteX106" fmla="*/ 787934 w 3469189"/>
              <a:gd name="connsiteY106" fmla="*/ 1195800 h 1333121"/>
              <a:gd name="connsiteX107" fmla="*/ 686486 w 3469189"/>
              <a:gd name="connsiteY107" fmla="*/ 1195800 h 1333121"/>
              <a:gd name="connsiteX108" fmla="*/ 878839 w 3469189"/>
              <a:gd name="connsiteY108" fmla="*/ 1333122 h 1333121"/>
              <a:gd name="connsiteX109" fmla="*/ 271764 w 3469189"/>
              <a:gd name="connsiteY109" fmla="*/ 1321205 h 1333121"/>
              <a:gd name="connsiteX110" fmla="*/ 366088 w 3469189"/>
              <a:gd name="connsiteY110" fmla="*/ 1321205 h 1333121"/>
              <a:gd name="connsiteX111" fmla="*/ 366088 w 3469189"/>
              <a:gd name="connsiteY111" fmla="*/ 1096402 h 1333121"/>
              <a:gd name="connsiteX112" fmla="*/ 457182 w 3469189"/>
              <a:gd name="connsiteY112" fmla="*/ 983574 h 1333121"/>
              <a:gd name="connsiteX113" fmla="*/ 523770 w 3469189"/>
              <a:gd name="connsiteY113" fmla="*/ 1060936 h 1333121"/>
              <a:gd name="connsiteX114" fmla="*/ 523770 w 3469189"/>
              <a:gd name="connsiteY114" fmla="*/ 1321300 h 1333121"/>
              <a:gd name="connsiteX115" fmla="*/ 618854 w 3469189"/>
              <a:gd name="connsiteY115" fmla="*/ 1321300 h 1333121"/>
              <a:gd name="connsiteX116" fmla="*/ 618854 w 3469189"/>
              <a:gd name="connsiteY116" fmla="*/ 1053087 h 1333121"/>
              <a:gd name="connsiteX117" fmla="*/ 484159 w 3469189"/>
              <a:gd name="connsiteY117" fmla="*/ 906307 h 1333121"/>
              <a:gd name="connsiteX118" fmla="*/ 363713 w 3469189"/>
              <a:gd name="connsiteY118" fmla="*/ 970239 h 1333121"/>
              <a:gd name="connsiteX119" fmla="*/ 363713 w 3469189"/>
              <a:gd name="connsiteY119" fmla="*/ 918129 h 1333121"/>
              <a:gd name="connsiteX120" fmla="*/ 271764 w 3469189"/>
              <a:gd name="connsiteY120" fmla="*/ 918129 h 1333121"/>
              <a:gd name="connsiteX121" fmla="*/ 271764 w 3469189"/>
              <a:gd name="connsiteY121" fmla="*/ 1321205 h 1333121"/>
              <a:gd name="connsiteX122" fmla="*/ 271764 w 3469189"/>
              <a:gd name="connsiteY122" fmla="*/ 1321205 h 1333121"/>
              <a:gd name="connsiteX123" fmla="*/ 65732 w 3469189"/>
              <a:gd name="connsiteY123" fmla="*/ 1321205 h 1333121"/>
              <a:gd name="connsiteX124" fmla="*/ 164806 w 3469189"/>
              <a:gd name="connsiteY124" fmla="*/ 1321205 h 1333121"/>
              <a:gd name="connsiteX125" fmla="*/ 164806 w 3469189"/>
              <a:gd name="connsiteY125" fmla="*/ 768890 h 1333121"/>
              <a:gd name="connsiteX126" fmla="*/ 65732 w 3469189"/>
              <a:gd name="connsiteY126" fmla="*/ 768890 h 1333121"/>
              <a:gd name="connsiteX127" fmla="*/ 65732 w 3469189"/>
              <a:gd name="connsiteY127" fmla="*/ 1321205 h 1333121"/>
              <a:gd name="connsiteX128" fmla="*/ 65732 w 3469189"/>
              <a:gd name="connsiteY128" fmla="*/ 1321205 h 1333121"/>
              <a:gd name="connsiteX129" fmla="*/ 3290040 w 3469189"/>
              <a:gd name="connsiteY129" fmla="*/ 579931 h 1333121"/>
              <a:gd name="connsiteX130" fmla="*/ 3469190 w 3469189"/>
              <a:gd name="connsiteY130" fmla="*/ 448945 h 1333121"/>
              <a:gd name="connsiteX131" fmla="*/ 3321007 w 3469189"/>
              <a:gd name="connsiteY131" fmla="*/ 327417 h 1333121"/>
              <a:gd name="connsiteX132" fmla="*/ 3271898 w 3469189"/>
              <a:gd name="connsiteY132" fmla="*/ 316352 h 1333121"/>
              <a:gd name="connsiteX133" fmla="*/ 3207685 w 3469189"/>
              <a:gd name="connsiteY133" fmla="*/ 269821 h 1333121"/>
              <a:gd name="connsiteX134" fmla="*/ 3277407 w 3469189"/>
              <a:gd name="connsiteY134" fmla="*/ 222534 h 1333121"/>
              <a:gd name="connsiteX135" fmla="*/ 3360617 w 3469189"/>
              <a:gd name="connsiteY135" fmla="*/ 273793 h 1333121"/>
              <a:gd name="connsiteX136" fmla="*/ 3454942 w 3469189"/>
              <a:gd name="connsiteY136" fmla="*/ 273793 h 1333121"/>
              <a:gd name="connsiteX137" fmla="*/ 3278262 w 3469189"/>
              <a:gd name="connsiteY137" fmla="*/ 153873 h 1333121"/>
              <a:gd name="connsiteX138" fmla="*/ 3111841 w 3469189"/>
              <a:gd name="connsiteY138" fmla="*/ 275401 h 1333121"/>
              <a:gd name="connsiteX139" fmla="*/ 3248151 w 3469189"/>
              <a:gd name="connsiteY139" fmla="*/ 395321 h 1333121"/>
              <a:gd name="connsiteX140" fmla="*/ 3295740 w 3469189"/>
              <a:gd name="connsiteY140" fmla="*/ 405535 h 1333121"/>
              <a:gd name="connsiteX141" fmla="*/ 3373441 w 3469189"/>
              <a:gd name="connsiteY141" fmla="*/ 458402 h 1333121"/>
              <a:gd name="connsiteX142" fmla="*/ 3294980 w 3469189"/>
              <a:gd name="connsiteY142" fmla="*/ 510513 h 1333121"/>
              <a:gd name="connsiteX143" fmla="*/ 3199136 w 3469189"/>
              <a:gd name="connsiteY143" fmla="*/ 442703 h 1333121"/>
              <a:gd name="connsiteX144" fmla="*/ 3097688 w 3469189"/>
              <a:gd name="connsiteY144" fmla="*/ 442703 h 1333121"/>
              <a:gd name="connsiteX145" fmla="*/ 3290040 w 3469189"/>
              <a:gd name="connsiteY145" fmla="*/ 579931 h 1333121"/>
              <a:gd name="connsiteX146" fmla="*/ 2747463 w 3469189"/>
              <a:gd name="connsiteY146" fmla="*/ 325052 h 1333121"/>
              <a:gd name="connsiteX147" fmla="*/ 2855276 w 3469189"/>
              <a:gd name="connsiteY147" fmla="*/ 228019 h 1333121"/>
              <a:gd name="connsiteX148" fmla="*/ 2962233 w 3469189"/>
              <a:gd name="connsiteY148" fmla="*/ 325052 h 1333121"/>
              <a:gd name="connsiteX149" fmla="*/ 2747463 w 3469189"/>
              <a:gd name="connsiteY149" fmla="*/ 325052 h 1333121"/>
              <a:gd name="connsiteX150" fmla="*/ 2859170 w 3469189"/>
              <a:gd name="connsiteY150" fmla="*/ 579931 h 1333121"/>
              <a:gd name="connsiteX151" fmla="*/ 3045444 w 3469189"/>
              <a:gd name="connsiteY151" fmla="*/ 463131 h 1333121"/>
              <a:gd name="connsiteX152" fmla="*/ 2945610 w 3469189"/>
              <a:gd name="connsiteY152" fmla="*/ 463131 h 1333121"/>
              <a:gd name="connsiteX153" fmla="*/ 2860785 w 3469189"/>
              <a:gd name="connsiteY153" fmla="*/ 505690 h 1333121"/>
              <a:gd name="connsiteX154" fmla="*/ 2745848 w 3469189"/>
              <a:gd name="connsiteY154" fmla="*/ 393619 h 1333121"/>
              <a:gd name="connsiteX155" fmla="*/ 3056462 w 3469189"/>
              <a:gd name="connsiteY155" fmla="*/ 393619 h 1333121"/>
              <a:gd name="connsiteX156" fmla="*/ 2852806 w 3469189"/>
              <a:gd name="connsiteY156" fmla="*/ 153022 h 1333121"/>
              <a:gd name="connsiteX157" fmla="*/ 2649909 w 3469189"/>
              <a:gd name="connsiteY157" fmla="*/ 367611 h 1333121"/>
              <a:gd name="connsiteX158" fmla="*/ 2859170 w 3469189"/>
              <a:gd name="connsiteY158" fmla="*/ 579931 h 1333121"/>
              <a:gd name="connsiteX159" fmla="*/ 2465536 w 3469189"/>
              <a:gd name="connsiteY159" fmla="*/ 62325 h 1333121"/>
              <a:gd name="connsiteX160" fmla="*/ 2527374 w 3469189"/>
              <a:gd name="connsiteY160" fmla="*/ 123893 h 1333121"/>
              <a:gd name="connsiteX161" fmla="*/ 2589211 w 3469189"/>
              <a:gd name="connsiteY161" fmla="*/ 62325 h 1333121"/>
              <a:gd name="connsiteX162" fmla="*/ 2527374 w 3469189"/>
              <a:gd name="connsiteY162" fmla="*/ 0 h 1333121"/>
              <a:gd name="connsiteX163" fmla="*/ 2465536 w 3469189"/>
              <a:gd name="connsiteY163" fmla="*/ 62325 h 1333121"/>
              <a:gd name="connsiteX164" fmla="*/ 2480639 w 3469189"/>
              <a:gd name="connsiteY164" fmla="*/ 568109 h 1333121"/>
              <a:gd name="connsiteX165" fmla="*/ 2574108 w 3469189"/>
              <a:gd name="connsiteY165" fmla="*/ 568109 h 1333121"/>
              <a:gd name="connsiteX166" fmla="*/ 2574108 w 3469189"/>
              <a:gd name="connsiteY166" fmla="*/ 164938 h 1333121"/>
              <a:gd name="connsiteX167" fmla="*/ 2480639 w 3469189"/>
              <a:gd name="connsiteY167" fmla="*/ 164938 h 1333121"/>
              <a:gd name="connsiteX168" fmla="*/ 2480639 w 3469189"/>
              <a:gd name="connsiteY168" fmla="*/ 568109 h 1333121"/>
              <a:gd name="connsiteX169" fmla="*/ 2183703 w 3469189"/>
              <a:gd name="connsiteY169" fmla="*/ 568109 h 1333121"/>
              <a:gd name="connsiteX170" fmla="*/ 2278027 w 3469189"/>
              <a:gd name="connsiteY170" fmla="*/ 568109 h 1333121"/>
              <a:gd name="connsiteX171" fmla="*/ 2278027 w 3469189"/>
              <a:gd name="connsiteY171" fmla="*/ 385864 h 1333121"/>
              <a:gd name="connsiteX172" fmla="*/ 2347749 w 3469189"/>
              <a:gd name="connsiteY172" fmla="*/ 249393 h 1333121"/>
              <a:gd name="connsiteX173" fmla="*/ 2419846 w 3469189"/>
              <a:gd name="connsiteY173" fmla="*/ 243056 h 1333121"/>
              <a:gd name="connsiteX174" fmla="*/ 2419846 w 3469189"/>
              <a:gd name="connsiteY174" fmla="*/ 153116 h 1333121"/>
              <a:gd name="connsiteX175" fmla="*/ 2275653 w 3469189"/>
              <a:gd name="connsiteY175" fmla="*/ 247785 h 1333121"/>
              <a:gd name="connsiteX176" fmla="*/ 2275653 w 3469189"/>
              <a:gd name="connsiteY176" fmla="*/ 164938 h 1333121"/>
              <a:gd name="connsiteX177" fmla="*/ 2183703 w 3469189"/>
              <a:gd name="connsiteY177" fmla="*/ 164938 h 1333121"/>
              <a:gd name="connsiteX178" fmla="*/ 2183703 w 3469189"/>
              <a:gd name="connsiteY178" fmla="*/ 568109 h 1333121"/>
              <a:gd name="connsiteX179" fmla="*/ 1778195 w 3469189"/>
              <a:gd name="connsiteY179" fmla="*/ 366098 h 1333121"/>
              <a:gd name="connsiteX180" fmla="*/ 1881258 w 3469189"/>
              <a:gd name="connsiteY180" fmla="*/ 228776 h 1333121"/>
              <a:gd name="connsiteX181" fmla="*/ 1987456 w 3469189"/>
              <a:gd name="connsiteY181" fmla="*/ 366098 h 1333121"/>
              <a:gd name="connsiteX182" fmla="*/ 1881258 w 3469189"/>
              <a:gd name="connsiteY182" fmla="*/ 504933 h 1333121"/>
              <a:gd name="connsiteX183" fmla="*/ 1778195 w 3469189"/>
              <a:gd name="connsiteY183" fmla="*/ 366098 h 1333121"/>
              <a:gd name="connsiteX184" fmla="*/ 1862925 w 3469189"/>
              <a:gd name="connsiteY184" fmla="*/ 579931 h 1333121"/>
              <a:gd name="connsiteX185" fmla="*/ 1985746 w 3469189"/>
              <a:gd name="connsiteY185" fmla="*/ 517606 h 1333121"/>
              <a:gd name="connsiteX186" fmla="*/ 1985746 w 3469189"/>
              <a:gd name="connsiteY186" fmla="*/ 568109 h 1333121"/>
              <a:gd name="connsiteX187" fmla="*/ 2080830 w 3469189"/>
              <a:gd name="connsiteY187" fmla="*/ 568109 h 1333121"/>
              <a:gd name="connsiteX188" fmla="*/ 2080830 w 3469189"/>
              <a:gd name="connsiteY188" fmla="*/ 164938 h 1333121"/>
              <a:gd name="connsiteX189" fmla="*/ 1985746 w 3469189"/>
              <a:gd name="connsiteY189" fmla="*/ 164938 h 1333121"/>
              <a:gd name="connsiteX190" fmla="*/ 1985746 w 3469189"/>
              <a:gd name="connsiteY190" fmla="*/ 217048 h 1333121"/>
              <a:gd name="connsiteX191" fmla="*/ 1862925 w 3469189"/>
              <a:gd name="connsiteY191" fmla="*/ 153116 h 1333121"/>
              <a:gd name="connsiteX192" fmla="*/ 1681496 w 3469189"/>
              <a:gd name="connsiteY192" fmla="*/ 366098 h 1333121"/>
              <a:gd name="connsiteX193" fmla="*/ 1862925 w 3469189"/>
              <a:gd name="connsiteY193" fmla="*/ 579931 h 1333121"/>
              <a:gd name="connsiteX194" fmla="*/ 1398049 w 3469189"/>
              <a:gd name="connsiteY194" fmla="*/ 579931 h 1333121"/>
              <a:gd name="connsiteX195" fmla="*/ 1512131 w 3469189"/>
              <a:gd name="connsiteY195" fmla="*/ 518363 h 1333121"/>
              <a:gd name="connsiteX196" fmla="*/ 1512131 w 3469189"/>
              <a:gd name="connsiteY196" fmla="*/ 568109 h 1333121"/>
              <a:gd name="connsiteX197" fmla="*/ 1604840 w 3469189"/>
              <a:gd name="connsiteY197" fmla="*/ 568109 h 1333121"/>
              <a:gd name="connsiteX198" fmla="*/ 1604840 w 3469189"/>
              <a:gd name="connsiteY198" fmla="*/ 164938 h 1333121"/>
              <a:gd name="connsiteX199" fmla="*/ 1510516 w 3469189"/>
              <a:gd name="connsiteY199" fmla="*/ 164938 h 1333121"/>
              <a:gd name="connsiteX200" fmla="*/ 1510516 w 3469189"/>
              <a:gd name="connsiteY200" fmla="*/ 388228 h 1333121"/>
              <a:gd name="connsiteX201" fmla="*/ 1425691 w 3469189"/>
              <a:gd name="connsiteY201" fmla="*/ 502663 h 1333121"/>
              <a:gd name="connsiteX202" fmla="*/ 1357488 w 3469189"/>
              <a:gd name="connsiteY202" fmla="*/ 417452 h 1333121"/>
              <a:gd name="connsiteX203" fmla="*/ 1357488 w 3469189"/>
              <a:gd name="connsiteY203" fmla="*/ 164938 h 1333121"/>
              <a:gd name="connsiteX204" fmla="*/ 1263164 w 3469189"/>
              <a:gd name="connsiteY204" fmla="*/ 164938 h 1333121"/>
              <a:gd name="connsiteX205" fmla="*/ 1263164 w 3469189"/>
              <a:gd name="connsiteY205" fmla="*/ 431543 h 1333121"/>
              <a:gd name="connsiteX206" fmla="*/ 1398049 w 3469189"/>
              <a:gd name="connsiteY206" fmla="*/ 579931 h 1333121"/>
              <a:gd name="connsiteX207" fmla="*/ 1136734 w 3469189"/>
              <a:gd name="connsiteY207" fmla="*/ 572081 h 1333121"/>
              <a:gd name="connsiteX208" fmla="*/ 1196957 w 3469189"/>
              <a:gd name="connsiteY208" fmla="*/ 564137 h 1333121"/>
              <a:gd name="connsiteX209" fmla="*/ 1196957 w 3469189"/>
              <a:gd name="connsiteY209" fmla="*/ 495476 h 1333121"/>
              <a:gd name="connsiteX210" fmla="*/ 1162096 w 3469189"/>
              <a:gd name="connsiteY210" fmla="*/ 499448 h 1333121"/>
              <a:gd name="connsiteX211" fmla="*/ 1108237 w 3469189"/>
              <a:gd name="connsiteY211" fmla="*/ 435515 h 1333121"/>
              <a:gd name="connsiteX212" fmla="*/ 1108237 w 3469189"/>
              <a:gd name="connsiteY212" fmla="*/ 238233 h 1333121"/>
              <a:gd name="connsiteX213" fmla="*/ 1189073 w 3469189"/>
              <a:gd name="connsiteY213" fmla="*/ 238233 h 1333121"/>
              <a:gd name="connsiteX214" fmla="*/ 1189073 w 3469189"/>
              <a:gd name="connsiteY214" fmla="*/ 164843 h 1333121"/>
              <a:gd name="connsiteX215" fmla="*/ 1108237 w 3469189"/>
              <a:gd name="connsiteY215" fmla="*/ 164843 h 1333121"/>
              <a:gd name="connsiteX216" fmla="*/ 1108237 w 3469189"/>
              <a:gd name="connsiteY216" fmla="*/ 46531 h 1333121"/>
              <a:gd name="connsiteX217" fmla="*/ 1016288 w 3469189"/>
              <a:gd name="connsiteY217" fmla="*/ 46531 h 1333121"/>
              <a:gd name="connsiteX218" fmla="*/ 1016288 w 3469189"/>
              <a:gd name="connsiteY218" fmla="*/ 164843 h 1333121"/>
              <a:gd name="connsiteX219" fmla="*/ 947326 w 3469189"/>
              <a:gd name="connsiteY219" fmla="*/ 164843 h 1333121"/>
              <a:gd name="connsiteX220" fmla="*/ 947326 w 3469189"/>
              <a:gd name="connsiteY220" fmla="*/ 238233 h 1333121"/>
              <a:gd name="connsiteX221" fmla="*/ 1016288 w 3469189"/>
              <a:gd name="connsiteY221" fmla="*/ 238233 h 1333121"/>
              <a:gd name="connsiteX222" fmla="*/ 1016288 w 3469189"/>
              <a:gd name="connsiteY222" fmla="*/ 452823 h 1333121"/>
              <a:gd name="connsiteX223" fmla="*/ 1136734 w 3469189"/>
              <a:gd name="connsiteY223" fmla="*/ 572081 h 1333121"/>
              <a:gd name="connsiteX224" fmla="*/ 734360 w 3469189"/>
              <a:gd name="connsiteY224" fmla="*/ 579931 h 1333121"/>
              <a:gd name="connsiteX225" fmla="*/ 919019 w 3469189"/>
              <a:gd name="connsiteY225" fmla="*/ 441095 h 1333121"/>
              <a:gd name="connsiteX226" fmla="*/ 825550 w 3469189"/>
              <a:gd name="connsiteY226" fmla="*/ 441095 h 1333121"/>
              <a:gd name="connsiteX227" fmla="*/ 735975 w 3469189"/>
              <a:gd name="connsiteY227" fmla="*/ 502663 h 1333121"/>
              <a:gd name="connsiteX228" fmla="*/ 632152 w 3469189"/>
              <a:gd name="connsiteY228" fmla="*/ 367706 h 1333121"/>
              <a:gd name="connsiteX229" fmla="*/ 738350 w 3469189"/>
              <a:gd name="connsiteY229" fmla="*/ 231235 h 1333121"/>
              <a:gd name="connsiteX230" fmla="*/ 825550 w 3469189"/>
              <a:gd name="connsiteY230" fmla="*/ 292803 h 1333121"/>
              <a:gd name="connsiteX231" fmla="*/ 918259 w 3469189"/>
              <a:gd name="connsiteY231" fmla="*/ 292803 h 1333121"/>
              <a:gd name="connsiteX232" fmla="*/ 736735 w 3469189"/>
              <a:gd name="connsiteY232" fmla="*/ 153967 h 1333121"/>
              <a:gd name="connsiteX233" fmla="*/ 533079 w 3469189"/>
              <a:gd name="connsiteY233" fmla="*/ 367800 h 1333121"/>
              <a:gd name="connsiteX234" fmla="*/ 734360 w 3469189"/>
              <a:gd name="connsiteY234" fmla="*/ 579931 h 1333121"/>
              <a:gd name="connsiteX235" fmla="*/ 172690 w 3469189"/>
              <a:gd name="connsiteY235" fmla="*/ 370070 h 1333121"/>
              <a:gd name="connsiteX236" fmla="*/ 209926 w 3469189"/>
              <a:gd name="connsiteY236" fmla="*/ 261971 h 1333121"/>
              <a:gd name="connsiteX237" fmla="*/ 259035 w 3469189"/>
              <a:gd name="connsiteY237" fmla="*/ 119164 h 1333121"/>
              <a:gd name="connsiteX238" fmla="*/ 259795 w 3469189"/>
              <a:gd name="connsiteY238" fmla="*/ 119164 h 1333121"/>
              <a:gd name="connsiteX239" fmla="*/ 308904 w 3469189"/>
              <a:gd name="connsiteY239" fmla="*/ 261215 h 1333121"/>
              <a:gd name="connsiteX240" fmla="*/ 346140 w 3469189"/>
              <a:gd name="connsiteY240" fmla="*/ 370070 h 1333121"/>
              <a:gd name="connsiteX241" fmla="*/ 172690 w 3469189"/>
              <a:gd name="connsiteY241" fmla="*/ 370070 h 1333121"/>
              <a:gd name="connsiteX242" fmla="*/ 0 w 3469189"/>
              <a:gd name="connsiteY242" fmla="*/ 568109 h 1333121"/>
              <a:gd name="connsiteX243" fmla="*/ 103823 w 3469189"/>
              <a:gd name="connsiteY243" fmla="*/ 568109 h 1333121"/>
              <a:gd name="connsiteX244" fmla="*/ 143433 w 3469189"/>
              <a:gd name="connsiteY244" fmla="*/ 452917 h 1333121"/>
              <a:gd name="connsiteX245" fmla="*/ 374827 w 3469189"/>
              <a:gd name="connsiteY245" fmla="*/ 452917 h 1333121"/>
              <a:gd name="connsiteX246" fmla="*/ 414437 w 3469189"/>
              <a:gd name="connsiteY246" fmla="*/ 568109 h 1333121"/>
              <a:gd name="connsiteX247" fmla="*/ 520635 w 3469189"/>
              <a:gd name="connsiteY247" fmla="*/ 568109 h 1333121"/>
              <a:gd name="connsiteX248" fmla="*/ 316124 w 3469189"/>
              <a:gd name="connsiteY248" fmla="*/ 15794 h 1333121"/>
              <a:gd name="connsiteX249" fmla="*/ 206791 w 3469189"/>
              <a:gd name="connsiteY249" fmla="*/ 15794 h 1333121"/>
              <a:gd name="connsiteX250" fmla="*/ 0 w 3469189"/>
              <a:gd name="connsiteY250" fmla="*/ 568109 h 133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3469189" h="1333121">
                <a:moveTo>
                  <a:pt x="3092178" y="1327542"/>
                </a:moveTo>
                <a:cubicBezTo>
                  <a:pt x="3125425" y="1327542"/>
                  <a:pt x="3153161" y="1300683"/>
                  <a:pt x="3153161" y="1266731"/>
                </a:cubicBezTo>
                <a:cubicBezTo>
                  <a:pt x="3153161" y="1233629"/>
                  <a:pt x="3125425" y="1206770"/>
                  <a:pt x="3092178" y="1206770"/>
                </a:cubicBezTo>
                <a:cubicBezTo>
                  <a:pt x="3058837" y="1206770"/>
                  <a:pt x="3031100" y="1233629"/>
                  <a:pt x="3031100" y="1266731"/>
                </a:cubicBezTo>
                <a:cubicBezTo>
                  <a:pt x="3031100" y="1300777"/>
                  <a:pt x="3058837" y="1327542"/>
                  <a:pt x="3092178" y="1327542"/>
                </a:cubicBezTo>
                <a:moveTo>
                  <a:pt x="2665013" y="1078244"/>
                </a:moveTo>
                <a:cubicBezTo>
                  <a:pt x="2673752" y="1021404"/>
                  <a:pt x="2717352" y="981210"/>
                  <a:pt x="2772825" y="981210"/>
                </a:cubicBezTo>
                <a:cubicBezTo>
                  <a:pt x="2833048" y="981210"/>
                  <a:pt x="2871044" y="1019891"/>
                  <a:pt x="2879783" y="1078244"/>
                </a:cubicBezTo>
                <a:lnTo>
                  <a:pt x="2665013" y="1078244"/>
                </a:lnTo>
                <a:close/>
                <a:moveTo>
                  <a:pt x="2776720" y="1333122"/>
                </a:moveTo>
                <a:cubicBezTo>
                  <a:pt x="2876553" y="1333122"/>
                  <a:pt x="2941526" y="1284983"/>
                  <a:pt x="2962993" y="1216322"/>
                </a:cubicBezTo>
                <a:lnTo>
                  <a:pt x="2863160" y="1216322"/>
                </a:lnTo>
                <a:cubicBezTo>
                  <a:pt x="2850526" y="1239966"/>
                  <a:pt x="2824309" y="1258881"/>
                  <a:pt x="2778334" y="1258881"/>
                </a:cubicBezTo>
                <a:cubicBezTo>
                  <a:pt x="2714977" y="1258881"/>
                  <a:pt x="2668147" y="1213863"/>
                  <a:pt x="2663398" y="1146810"/>
                </a:cubicBezTo>
                <a:lnTo>
                  <a:pt x="2974012" y="1146810"/>
                </a:lnTo>
                <a:cubicBezTo>
                  <a:pt x="2972397" y="993789"/>
                  <a:pt x="2891657" y="906213"/>
                  <a:pt x="2770355" y="906213"/>
                </a:cubicBezTo>
                <a:cubicBezTo>
                  <a:pt x="2660168" y="906213"/>
                  <a:pt x="2567459" y="994545"/>
                  <a:pt x="2567459" y="1120802"/>
                </a:cubicBezTo>
                <a:cubicBezTo>
                  <a:pt x="2567554" y="1247910"/>
                  <a:pt x="2647535" y="1333122"/>
                  <a:pt x="2776720" y="1333122"/>
                </a:cubicBezTo>
                <a:moveTo>
                  <a:pt x="2467721" y="1325177"/>
                </a:moveTo>
                <a:cubicBezTo>
                  <a:pt x="2489948" y="1325177"/>
                  <a:pt x="2514455" y="1322056"/>
                  <a:pt x="2527944" y="1317233"/>
                </a:cubicBezTo>
                <a:lnTo>
                  <a:pt x="2527944" y="1248572"/>
                </a:lnTo>
                <a:cubicBezTo>
                  <a:pt x="2514455" y="1250937"/>
                  <a:pt x="2502581" y="1252544"/>
                  <a:pt x="2493082" y="1252544"/>
                </a:cubicBezTo>
                <a:cubicBezTo>
                  <a:pt x="2453472" y="1252544"/>
                  <a:pt x="2439224" y="1230414"/>
                  <a:pt x="2439224" y="1188612"/>
                </a:cubicBezTo>
                <a:lnTo>
                  <a:pt x="2439224" y="991424"/>
                </a:lnTo>
                <a:lnTo>
                  <a:pt x="2520059" y="991424"/>
                </a:lnTo>
                <a:lnTo>
                  <a:pt x="2520059" y="918034"/>
                </a:lnTo>
                <a:lnTo>
                  <a:pt x="2439224" y="918034"/>
                </a:lnTo>
                <a:lnTo>
                  <a:pt x="2439224" y="799722"/>
                </a:lnTo>
                <a:lnTo>
                  <a:pt x="2347274" y="799722"/>
                </a:lnTo>
                <a:lnTo>
                  <a:pt x="2347274" y="918034"/>
                </a:lnTo>
                <a:lnTo>
                  <a:pt x="2278312" y="918034"/>
                </a:lnTo>
                <a:lnTo>
                  <a:pt x="2278312" y="991424"/>
                </a:lnTo>
                <a:lnTo>
                  <a:pt x="2347274" y="991424"/>
                </a:lnTo>
                <a:lnTo>
                  <a:pt x="2347274" y="1206014"/>
                </a:lnTo>
                <a:cubicBezTo>
                  <a:pt x="2347274" y="1295197"/>
                  <a:pt x="2401893" y="1325177"/>
                  <a:pt x="2467721" y="1325177"/>
                </a:cubicBezTo>
                <a:moveTo>
                  <a:pt x="2012058" y="1333122"/>
                </a:moveTo>
                <a:cubicBezTo>
                  <a:pt x="2065157" y="1333122"/>
                  <a:pt x="2104007" y="1311843"/>
                  <a:pt x="2126140" y="1271554"/>
                </a:cubicBezTo>
                <a:lnTo>
                  <a:pt x="2126140" y="1321300"/>
                </a:lnTo>
                <a:lnTo>
                  <a:pt x="2218849" y="1321300"/>
                </a:lnTo>
                <a:lnTo>
                  <a:pt x="2218849" y="918129"/>
                </a:lnTo>
                <a:lnTo>
                  <a:pt x="2124525" y="918129"/>
                </a:lnTo>
                <a:lnTo>
                  <a:pt x="2124525" y="1141419"/>
                </a:lnTo>
                <a:cubicBezTo>
                  <a:pt x="2124525" y="1222659"/>
                  <a:pt x="2081685" y="1255854"/>
                  <a:pt x="2039700" y="1255854"/>
                </a:cubicBezTo>
                <a:cubicBezTo>
                  <a:pt x="1992110" y="1255854"/>
                  <a:pt x="1971593" y="1224267"/>
                  <a:pt x="1971593" y="1170643"/>
                </a:cubicBezTo>
                <a:lnTo>
                  <a:pt x="1971593" y="918129"/>
                </a:lnTo>
                <a:lnTo>
                  <a:pt x="1877269" y="918129"/>
                </a:lnTo>
                <a:lnTo>
                  <a:pt x="1877269" y="1184829"/>
                </a:lnTo>
                <a:cubicBezTo>
                  <a:pt x="1877269" y="1282619"/>
                  <a:pt x="1932742" y="1333122"/>
                  <a:pt x="2012058" y="1333122"/>
                </a:cubicBezTo>
                <a:moveTo>
                  <a:pt x="1749698" y="1325177"/>
                </a:moveTo>
                <a:cubicBezTo>
                  <a:pt x="1771926" y="1325177"/>
                  <a:pt x="1796433" y="1322056"/>
                  <a:pt x="1809921" y="1317233"/>
                </a:cubicBezTo>
                <a:lnTo>
                  <a:pt x="1809921" y="1248572"/>
                </a:lnTo>
                <a:cubicBezTo>
                  <a:pt x="1796433" y="1250937"/>
                  <a:pt x="1784559" y="1252544"/>
                  <a:pt x="1775060" y="1252544"/>
                </a:cubicBezTo>
                <a:cubicBezTo>
                  <a:pt x="1735450" y="1252544"/>
                  <a:pt x="1721201" y="1230414"/>
                  <a:pt x="1721201" y="1188612"/>
                </a:cubicBezTo>
                <a:lnTo>
                  <a:pt x="1721201" y="991424"/>
                </a:lnTo>
                <a:lnTo>
                  <a:pt x="1802037" y="991424"/>
                </a:lnTo>
                <a:lnTo>
                  <a:pt x="1802037" y="918034"/>
                </a:lnTo>
                <a:lnTo>
                  <a:pt x="1721201" y="918034"/>
                </a:lnTo>
                <a:lnTo>
                  <a:pt x="1721201" y="799722"/>
                </a:lnTo>
                <a:lnTo>
                  <a:pt x="1629252" y="799722"/>
                </a:lnTo>
                <a:lnTo>
                  <a:pt x="1629252" y="918034"/>
                </a:lnTo>
                <a:lnTo>
                  <a:pt x="1560290" y="918034"/>
                </a:lnTo>
                <a:lnTo>
                  <a:pt x="1560290" y="991424"/>
                </a:lnTo>
                <a:lnTo>
                  <a:pt x="1629252" y="991424"/>
                </a:lnTo>
                <a:lnTo>
                  <a:pt x="1629252" y="1206014"/>
                </a:lnTo>
                <a:cubicBezTo>
                  <a:pt x="1629252" y="1295197"/>
                  <a:pt x="1683966" y="1325177"/>
                  <a:pt x="1749698" y="1325177"/>
                </a:cubicBezTo>
                <a:moveTo>
                  <a:pt x="1392349" y="815516"/>
                </a:moveTo>
                <a:cubicBezTo>
                  <a:pt x="1392349" y="849468"/>
                  <a:pt x="1420086" y="877084"/>
                  <a:pt x="1454187" y="877084"/>
                </a:cubicBezTo>
                <a:cubicBezTo>
                  <a:pt x="1488288" y="877084"/>
                  <a:pt x="1516025" y="849468"/>
                  <a:pt x="1516025" y="815516"/>
                </a:cubicBezTo>
                <a:cubicBezTo>
                  <a:pt x="1516025" y="780807"/>
                  <a:pt x="1488288" y="753191"/>
                  <a:pt x="1454187" y="753191"/>
                </a:cubicBezTo>
                <a:cubicBezTo>
                  <a:pt x="1420086" y="753191"/>
                  <a:pt x="1392349" y="780712"/>
                  <a:pt x="1392349" y="815516"/>
                </a:cubicBezTo>
                <a:moveTo>
                  <a:pt x="1407358" y="1321205"/>
                </a:moveTo>
                <a:lnTo>
                  <a:pt x="1500827" y="1321205"/>
                </a:lnTo>
                <a:lnTo>
                  <a:pt x="1500827" y="918034"/>
                </a:lnTo>
                <a:lnTo>
                  <a:pt x="1407358" y="918034"/>
                </a:lnTo>
                <a:lnTo>
                  <a:pt x="1407358" y="1321205"/>
                </a:lnTo>
                <a:close/>
                <a:moveTo>
                  <a:pt x="1275798" y="1325177"/>
                </a:moveTo>
                <a:cubicBezTo>
                  <a:pt x="1298025" y="1325177"/>
                  <a:pt x="1322532" y="1322056"/>
                  <a:pt x="1336021" y="1317233"/>
                </a:cubicBezTo>
                <a:lnTo>
                  <a:pt x="1336021" y="1248572"/>
                </a:lnTo>
                <a:cubicBezTo>
                  <a:pt x="1322532" y="1250937"/>
                  <a:pt x="1310659" y="1252544"/>
                  <a:pt x="1301160" y="1252544"/>
                </a:cubicBezTo>
                <a:cubicBezTo>
                  <a:pt x="1261549" y="1252544"/>
                  <a:pt x="1247301" y="1230414"/>
                  <a:pt x="1247301" y="1188612"/>
                </a:cubicBezTo>
                <a:lnTo>
                  <a:pt x="1247301" y="991424"/>
                </a:lnTo>
                <a:lnTo>
                  <a:pt x="1328137" y="991424"/>
                </a:lnTo>
                <a:lnTo>
                  <a:pt x="1328137" y="918034"/>
                </a:lnTo>
                <a:lnTo>
                  <a:pt x="1247301" y="918034"/>
                </a:lnTo>
                <a:lnTo>
                  <a:pt x="1247301" y="799722"/>
                </a:lnTo>
                <a:lnTo>
                  <a:pt x="1155352" y="799722"/>
                </a:lnTo>
                <a:lnTo>
                  <a:pt x="1155352" y="918034"/>
                </a:lnTo>
                <a:lnTo>
                  <a:pt x="1086390" y="918034"/>
                </a:lnTo>
                <a:lnTo>
                  <a:pt x="1086390" y="991424"/>
                </a:lnTo>
                <a:lnTo>
                  <a:pt x="1155352" y="991424"/>
                </a:lnTo>
                <a:lnTo>
                  <a:pt x="1155352" y="1206014"/>
                </a:lnTo>
                <a:cubicBezTo>
                  <a:pt x="1155352" y="1295197"/>
                  <a:pt x="1210065" y="1325177"/>
                  <a:pt x="1275798" y="1325177"/>
                </a:cubicBezTo>
                <a:moveTo>
                  <a:pt x="878839" y="1333122"/>
                </a:moveTo>
                <a:cubicBezTo>
                  <a:pt x="981047" y="1333122"/>
                  <a:pt x="1057988" y="1282619"/>
                  <a:pt x="1057988" y="1202136"/>
                </a:cubicBezTo>
                <a:cubicBezTo>
                  <a:pt x="1057988" y="1131962"/>
                  <a:pt x="999380" y="1100374"/>
                  <a:pt x="909805" y="1080608"/>
                </a:cubicBezTo>
                <a:lnTo>
                  <a:pt x="860696" y="1069543"/>
                </a:lnTo>
                <a:cubicBezTo>
                  <a:pt x="815481" y="1060085"/>
                  <a:pt x="796483" y="1049020"/>
                  <a:pt x="796483" y="1023012"/>
                </a:cubicBezTo>
                <a:cubicBezTo>
                  <a:pt x="796483" y="993789"/>
                  <a:pt x="825835" y="975630"/>
                  <a:pt x="866205" y="975630"/>
                </a:cubicBezTo>
                <a:cubicBezTo>
                  <a:pt x="911420" y="975630"/>
                  <a:pt x="939917" y="994545"/>
                  <a:pt x="949415" y="1026890"/>
                </a:cubicBezTo>
                <a:lnTo>
                  <a:pt x="1043740" y="1026890"/>
                </a:lnTo>
                <a:cubicBezTo>
                  <a:pt x="1034241" y="961444"/>
                  <a:pt x="974778" y="906969"/>
                  <a:pt x="867060" y="906969"/>
                </a:cubicBezTo>
                <a:cubicBezTo>
                  <a:pt x="768841" y="906969"/>
                  <a:pt x="700639" y="957472"/>
                  <a:pt x="700639" y="1028497"/>
                </a:cubicBezTo>
                <a:cubicBezTo>
                  <a:pt x="700639" y="1095551"/>
                  <a:pt x="748989" y="1129503"/>
                  <a:pt x="836948" y="1148418"/>
                </a:cubicBezTo>
                <a:lnTo>
                  <a:pt x="884538" y="1158632"/>
                </a:lnTo>
                <a:cubicBezTo>
                  <a:pt x="941626" y="1170454"/>
                  <a:pt x="962239" y="1183883"/>
                  <a:pt x="962239" y="1211499"/>
                </a:cubicBezTo>
                <a:cubicBezTo>
                  <a:pt x="962239" y="1244600"/>
                  <a:pt x="929753" y="1263610"/>
                  <a:pt x="883778" y="1263610"/>
                </a:cubicBezTo>
                <a:cubicBezTo>
                  <a:pt x="825930" y="1263610"/>
                  <a:pt x="795058" y="1235994"/>
                  <a:pt x="787934" y="1195800"/>
                </a:cubicBezTo>
                <a:lnTo>
                  <a:pt x="686486" y="1195800"/>
                </a:lnTo>
                <a:cubicBezTo>
                  <a:pt x="692565" y="1276282"/>
                  <a:pt x="761527" y="1333122"/>
                  <a:pt x="878839" y="1333122"/>
                </a:cubicBezTo>
                <a:moveTo>
                  <a:pt x="271764" y="1321205"/>
                </a:moveTo>
                <a:lnTo>
                  <a:pt x="366088" y="1321205"/>
                </a:lnTo>
                <a:lnTo>
                  <a:pt x="366088" y="1096402"/>
                </a:lnTo>
                <a:cubicBezTo>
                  <a:pt x="366088" y="1016676"/>
                  <a:pt x="410448" y="983574"/>
                  <a:pt x="457182" y="983574"/>
                </a:cubicBezTo>
                <a:cubicBezTo>
                  <a:pt x="506292" y="983574"/>
                  <a:pt x="523770" y="1016676"/>
                  <a:pt x="523770" y="1060936"/>
                </a:cubicBezTo>
                <a:lnTo>
                  <a:pt x="523770" y="1321300"/>
                </a:lnTo>
                <a:lnTo>
                  <a:pt x="618854" y="1321300"/>
                </a:lnTo>
                <a:lnTo>
                  <a:pt x="618854" y="1053087"/>
                </a:lnTo>
                <a:cubicBezTo>
                  <a:pt x="618854" y="958418"/>
                  <a:pt x="565755" y="906307"/>
                  <a:pt x="484159" y="906307"/>
                </a:cubicBezTo>
                <a:cubicBezTo>
                  <a:pt x="425551" y="906307"/>
                  <a:pt x="385086" y="936287"/>
                  <a:pt x="363713" y="970239"/>
                </a:cubicBezTo>
                <a:lnTo>
                  <a:pt x="363713" y="918129"/>
                </a:lnTo>
                <a:lnTo>
                  <a:pt x="271764" y="918129"/>
                </a:lnTo>
                <a:lnTo>
                  <a:pt x="271764" y="1321205"/>
                </a:lnTo>
                <a:lnTo>
                  <a:pt x="271764" y="1321205"/>
                </a:lnTo>
                <a:close/>
                <a:moveTo>
                  <a:pt x="65732" y="1321205"/>
                </a:moveTo>
                <a:lnTo>
                  <a:pt x="164806" y="1321205"/>
                </a:lnTo>
                <a:lnTo>
                  <a:pt x="164806" y="768890"/>
                </a:lnTo>
                <a:lnTo>
                  <a:pt x="65732" y="768890"/>
                </a:lnTo>
                <a:lnTo>
                  <a:pt x="65732" y="1321205"/>
                </a:lnTo>
                <a:lnTo>
                  <a:pt x="65732" y="1321205"/>
                </a:lnTo>
                <a:close/>
                <a:moveTo>
                  <a:pt x="3290040" y="579931"/>
                </a:moveTo>
                <a:cubicBezTo>
                  <a:pt x="3392249" y="579931"/>
                  <a:pt x="3469190" y="529428"/>
                  <a:pt x="3469190" y="448945"/>
                </a:cubicBezTo>
                <a:cubicBezTo>
                  <a:pt x="3469190" y="378771"/>
                  <a:pt x="3410582" y="347183"/>
                  <a:pt x="3321007" y="327417"/>
                </a:cubicBezTo>
                <a:lnTo>
                  <a:pt x="3271898" y="316352"/>
                </a:lnTo>
                <a:cubicBezTo>
                  <a:pt x="3226683" y="306894"/>
                  <a:pt x="3207685" y="295829"/>
                  <a:pt x="3207685" y="269821"/>
                </a:cubicBezTo>
                <a:cubicBezTo>
                  <a:pt x="3207685" y="240597"/>
                  <a:pt x="3237037" y="222534"/>
                  <a:pt x="3277407" y="222534"/>
                </a:cubicBezTo>
                <a:cubicBezTo>
                  <a:pt x="3322622" y="222534"/>
                  <a:pt x="3351119" y="241449"/>
                  <a:pt x="3360617" y="273793"/>
                </a:cubicBezTo>
                <a:lnTo>
                  <a:pt x="3454942" y="273793"/>
                </a:lnTo>
                <a:cubicBezTo>
                  <a:pt x="3445443" y="208348"/>
                  <a:pt x="3385979" y="153873"/>
                  <a:pt x="3278262" y="153873"/>
                </a:cubicBezTo>
                <a:cubicBezTo>
                  <a:pt x="3179948" y="153873"/>
                  <a:pt x="3111841" y="204375"/>
                  <a:pt x="3111841" y="275401"/>
                </a:cubicBezTo>
                <a:cubicBezTo>
                  <a:pt x="3111841" y="342454"/>
                  <a:pt x="3160191" y="376406"/>
                  <a:pt x="3248151" y="395321"/>
                </a:cubicBezTo>
                <a:lnTo>
                  <a:pt x="3295740" y="405535"/>
                </a:lnTo>
                <a:cubicBezTo>
                  <a:pt x="3352828" y="417357"/>
                  <a:pt x="3373441" y="430787"/>
                  <a:pt x="3373441" y="458402"/>
                </a:cubicBezTo>
                <a:cubicBezTo>
                  <a:pt x="3373441" y="491504"/>
                  <a:pt x="3340955" y="510513"/>
                  <a:pt x="3294980" y="510513"/>
                </a:cubicBezTo>
                <a:cubicBezTo>
                  <a:pt x="3237132" y="510513"/>
                  <a:pt x="3206260" y="482897"/>
                  <a:pt x="3199136" y="442703"/>
                </a:cubicBezTo>
                <a:lnTo>
                  <a:pt x="3097688" y="442703"/>
                </a:lnTo>
                <a:cubicBezTo>
                  <a:pt x="3103862" y="523091"/>
                  <a:pt x="3172729" y="579931"/>
                  <a:pt x="3290040" y="579931"/>
                </a:cubicBezTo>
                <a:moveTo>
                  <a:pt x="2747463" y="325052"/>
                </a:moveTo>
                <a:cubicBezTo>
                  <a:pt x="2756202" y="268213"/>
                  <a:pt x="2799802" y="228019"/>
                  <a:pt x="2855276" y="228019"/>
                </a:cubicBezTo>
                <a:cubicBezTo>
                  <a:pt x="2915499" y="228019"/>
                  <a:pt x="2953494" y="266700"/>
                  <a:pt x="2962233" y="325052"/>
                </a:cubicBezTo>
                <a:lnTo>
                  <a:pt x="2747463" y="325052"/>
                </a:lnTo>
                <a:close/>
                <a:moveTo>
                  <a:pt x="2859170" y="579931"/>
                </a:moveTo>
                <a:cubicBezTo>
                  <a:pt x="2959004" y="579931"/>
                  <a:pt x="3023976" y="531792"/>
                  <a:pt x="3045444" y="463131"/>
                </a:cubicBezTo>
                <a:lnTo>
                  <a:pt x="2945610" y="463131"/>
                </a:lnTo>
                <a:cubicBezTo>
                  <a:pt x="2932977" y="486775"/>
                  <a:pt x="2906760" y="505690"/>
                  <a:pt x="2860785" y="505690"/>
                </a:cubicBezTo>
                <a:cubicBezTo>
                  <a:pt x="2797427" y="505690"/>
                  <a:pt x="2750598" y="460672"/>
                  <a:pt x="2745848" y="393619"/>
                </a:cubicBezTo>
                <a:lnTo>
                  <a:pt x="3056462" y="393619"/>
                </a:lnTo>
                <a:cubicBezTo>
                  <a:pt x="3054848" y="240597"/>
                  <a:pt x="2974012" y="153022"/>
                  <a:pt x="2852806" y="153022"/>
                </a:cubicBezTo>
                <a:cubicBezTo>
                  <a:pt x="2742619" y="153022"/>
                  <a:pt x="2649909" y="241354"/>
                  <a:pt x="2649909" y="367611"/>
                </a:cubicBezTo>
                <a:cubicBezTo>
                  <a:pt x="2650004" y="494719"/>
                  <a:pt x="2729985" y="579931"/>
                  <a:pt x="2859170" y="579931"/>
                </a:cubicBezTo>
                <a:moveTo>
                  <a:pt x="2465536" y="62325"/>
                </a:moveTo>
                <a:cubicBezTo>
                  <a:pt x="2465536" y="96277"/>
                  <a:pt x="2493273" y="123893"/>
                  <a:pt x="2527374" y="123893"/>
                </a:cubicBezTo>
                <a:cubicBezTo>
                  <a:pt x="2561475" y="123893"/>
                  <a:pt x="2589211" y="96277"/>
                  <a:pt x="2589211" y="62325"/>
                </a:cubicBezTo>
                <a:cubicBezTo>
                  <a:pt x="2589211" y="27616"/>
                  <a:pt x="2561475" y="0"/>
                  <a:pt x="2527374" y="0"/>
                </a:cubicBezTo>
                <a:cubicBezTo>
                  <a:pt x="2493273" y="0"/>
                  <a:pt x="2465536" y="27616"/>
                  <a:pt x="2465536" y="62325"/>
                </a:cubicBezTo>
                <a:moveTo>
                  <a:pt x="2480639" y="568109"/>
                </a:moveTo>
                <a:lnTo>
                  <a:pt x="2574108" y="568109"/>
                </a:lnTo>
                <a:lnTo>
                  <a:pt x="2574108" y="164938"/>
                </a:lnTo>
                <a:lnTo>
                  <a:pt x="2480639" y="164938"/>
                </a:lnTo>
                <a:lnTo>
                  <a:pt x="2480639" y="568109"/>
                </a:lnTo>
                <a:close/>
                <a:moveTo>
                  <a:pt x="2183703" y="568109"/>
                </a:moveTo>
                <a:lnTo>
                  <a:pt x="2278027" y="568109"/>
                </a:lnTo>
                <a:lnTo>
                  <a:pt x="2278027" y="385864"/>
                </a:lnTo>
                <a:cubicBezTo>
                  <a:pt x="2278027" y="314082"/>
                  <a:pt x="2298640" y="266700"/>
                  <a:pt x="2347749" y="249393"/>
                </a:cubicBezTo>
                <a:cubicBezTo>
                  <a:pt x="2367602" y="242300"/>
                  <a:pt x="2391349" y="240692"/>
                  <a:pt x="2419846" y="243056"/>
                </a:cubicBezTo>
                <a:lnTo>
                  <a:pt x="2419846" y="153116"/>
                </a:lnTo>
                <a:cubicBezTo>
                  <a:pt x="2349269" y="149144"/>
                  <a:pt x="2301775" y="176003"/>
                  <a:pt x="2275653" y="247785"/>
                </a:cubicBezTo>
                <a:lnTo>
                  <a:pt x="2275653" y="164938"/>
                </a:lnTo>
                <a:lnTo>
                  <a:pt x="2183703" y="164938"/>
                </a:lnTo>
                <a:lnTo>
                  <a:pt x="2183703" y="568109"/>
                </a:lnTo>
                <a:close/>
                <a:moveTo>
                  <a:pt x="1778195" y="366098"/>
                </a:moveTo>
                <a:cubicBezTo>
                  <a:pt x="1778195" y="282494"/>
                  <a:pt x="1814671" y="228776"/>
                  <a:pt x="1881258" y="228776"/>
                </a:cubicBezTo>
                <a:cubicBezTo>
                  <a:pt x="1943856" y="228776"/>
                  <a:pt x="1987456" y="286372"/>
                  <a:pt x="1987456" y="366098"/>
                </a:cubicBezTo>
                <a:cubicBezTo>
                  <a:pt x="1987456" y="446581"/>
                  <a:pt x="1943856" y="504933"/>
                  <a:pt x="1881258" y="504933"/>
                </a:cubicBezTo>
                <a:cubicBezTo>
                  <a:pt x="1814576" y="504933"/>
                  <a:pt x="1778195" y="450553"/>
                  <a:pt x="1778195" y="366098"/>
                </a:cubicBezTo>
                <a:moveTo>
                  <a:pt x="1862925" y="579931"/>
                </a:moveTo>
                <a:cubicBezTo>
                  <a:pt x="1921533" y="579931"/>
                  <a:pt x="1964373" y="553923"/>
                  <a:pt x="1985746" y="517606"/>
                </a:cubicBezTo>
                <a:lnTo>
                  <a:pt x="1985746" y="568109"/>
                </a:lnTo>
                <a:lnTo>
                  <a:pt x="2080830" y="568109"/>
                </a:lnTo>
                <a:lnTo>
                  <a:pt x="2080830" y="164938"/>
                </a:lnTo>
                <a:lnTo>
                  <a:pt x="1985746" y="164938"/>
                </a:lnTo>
                <a:lnTo>
                  <a:pt x="1985746" y="217048"/>
                </a:lnTo>
                <a:cubicBezTo>
                  <a:pt x="1964373" y="180732"/>
                  <a:pt x="1921533" y="153116"/>
                  <a:pt x="1862925" y="153116"/>
                </a:cubicBezTo>
                <a:cubicBezTo>
                  <a:pt x="1759862" y="153116"/>
                  <a:pt x="1681496" y="233599"/>
                  <a:pt x="1681496" y="366098"/>
                </a:cubicBezTo>
                <a:cubicBezTo>
                  <a:pt x="1681496" y="498597"/>
                  <a:pt x="1759957" y="579931"/>
                  <a:pt x="1862925" y="579931"/>
                </a:cubicBezTo>
                <a:moveTo>
                  <a:pt x="1398049" y="579931"/>
                </a:moveTo>
                <a:cubicBezTo>
                  <a:pt x="1451148" y="579931"/>
                  <a:pt x="1489998" y="558651"/>
                  <a:pt x="1512131" y="518363"/>
                </a:cubicBezTo>
                <a:lnTo>
                  <a:pt x="1512131" y="568109"/>
                </a:lnTo>
                <a:lnTo>
                  <a:pt x="1604840" y="568109"/>
                </a:lnTo>
                <a:lnTo>
                  <a:pt x="1604840" y="164938"/>
                </a:lnTo>
                <a:lnTo>
                  <a:pt x="1510516" y="164938"/>
                </a:lnTo>
                <a:lnTo>
                  <a:pt x="1510516" y="388228"/>
                </a:lnTo>
                <a:cubicBezTo>
                  <a:pt x="1510516" y="469468"/>
                  <a:pt x="1467771" y="502663"/>
                  <a:pt x="1425691" y="502663"/>
                </a:cubicBezTo>
                <a:cubicBezTo>
                  <a:pt x="1378101" y="502663"/>
                  <a:pt x="1357488" y="471075"/>
                  <a:pt x="1357488" y="417452"/>
                </a:cubicBezTo>
                <a:lnTo>
                  <a:pt x="1357488" y="164938"/>
                </a:lnTo>
                <a:lnTo>
                  <a:pt x="1263164" y="164938"/>
                </a:lnTo>
                <a:lnTo>
                  <a:pt x="1263164" y="431543"/>
                </a:lnTo>
                <a:cubicBezTo>
                  <a:pt x="1263259" y="529428"/>
                  <a:pt x="1318733" y="579931"/>
                  <a:pt x="1398049" y="579931"/>
                </a:cubicBezTo>
                <a:moveTo>
                  <a:pt x="1136734" y="572081"/>
                </a:moveTo>
                <a:cubicBezTo>
                  <a:pt x="1158961" y="572081"/>
                  <a:pt x="1183468" y="568960"/>
                  <a:pt x="1196957" y="564137"/>
                </a:cubicBezTo>
                <a:lnTo>
                  <a:pt x="1196957" y="495476"/>
                </a:lnTo>
                <a:cubicBezTo>
                  <a:pt x="1183468" y="497840"/>
                  <a:pt x="1171595" y="499448"/>
                  <a:pt x="1162096" y="499448"/>
                </a:cubicBezTo>
                <a:cubicBezTo>
                  <a:pt x="1122486" y="499448"/>
                  <a:pt x="1108237" y="477412"/>
                  <a:pt x="1108237" y="435515"/>
                </a:cubicBezTo>
                <a:lnTo>
                  <a:pt x="1108237" y="238233"/>
                </a:lnTo>
                <a:lnTo>
                  <a:pt x="1189073" y="238233"/>
                </a:lnTo>
                <a:lnTo>
                  <a:pt x="1189073" y="164843"/>
                </a:lnTo>
                <a:lnTo>
                  <a:pt x="1108237" y="164843"/>
                </a:lnTo>
                <a:lnTo>
                  <a:pt x="1108237" y="46531"/>
                </a:lnTo>
                <a:lnTo>
                  <a:pt x="1016288" y="46531"/>
                </a:lnTo>
                <a:lnTo>
                  <a:pt x="1016288" y="164843"/>
                </a:lnTo>
                <a:lnTo>
                  <a:pt x="947326" y="164843"/>
                </a:lnTo>
                <a:lnTo>
                  <a:pt x="947326" y="238233"/>
                </a:lnTo>
                <a:lnTo>
                  <a:pt x="1016288" y="238233"/>
                </a:lnTo>
                <a:lnTo>
                  <a:pt x="1016288" y="452823"/>
                </a:lnTo>
                <a:cubicBezTo>
                  <a:pt x="1016288" y="542101"/>
                  <a:pt x="1070906" y="572081"/>
                  <a:pt x="1136734" y="572081"/>
                </a:cubicBezTo>
                <a:moveTo>
                  <a:pt x="734360" y="579931"/>
                </a:moveTo>
                <a:cubicBezTo>
                  <a:pt x="840558" y="579931"/>
                  <a:pt x="907905" y="515998"/>
                  <a:pt x="919019" y="441095"/>
                </a:cubicBezTo>
                <a:lnTo>
                  <a:pt x="825550" y="441095"/>
                </a:lnTo>
                <a:cubicBezTo>
                  <a:pt x="812821" y="476561"/>
                  <a:pt x="785939" y="502663"/>
                  <a:pt x="735975" y="502663"/>
                </a:cubicBezTo>
                <a:cubicBezTo>
                  <a:pt x="678127" y="502663"/>
                  <a:pt x="632152" y="456133"/>
                  <a:pt x="632152" y="367706"/>
                </a:cubicBezTo>
                <a:cubicBezTo>
                  <a:pt x="632152" y="278522"/>
                  <a:pt x="677367" y="231235"/>
                  <a:pt x="738350" y="231235"/>
                </a:cubicBezTo>
                <a:cubicBezTo>
                  <a:pt x="784325" y="231235"/>
                  <a:pt x="812821" y="256486"/>
                  <a:pt x="825550" y="292803"/>
                </a:cubicBezTo>
                <a:lnTo>
                  <a:pt x="918259" y="292803"/>
                </a:lnTo>
                <a:cubicBezTo>
                  <a:pt x="907145" y="217048"/>
                  <a:pt x="842173" y="153967"/>
                  <a:pt x="736735" y="153967"/>
                </a:cubicBezTo>
                <a:cubicBezTo>
                  <a:pt x="620278" y="153967"/>
                  <a:pt x="533079" y="237571"/>
                  <a:pt x="533079" y="367800"/>
                </a:cubicBezTo>
                <a:cubicBezTo>
                  <a:pt x="533079" y="499448"/>
                  <a:pt x="618664" y="579931"/>
                  <a:pt x="734360" y="579931"/>
                </a:cubicBezTo>
                <a:moveTo>
                  <a:pt x="172690" y="370070"/>
                </a:moveTo>
                <a:lnTo>
                  <a:pt x="209926" y="261971"/>
                </a:lnTo>
                <a:cubicBezTo>
                  <a:pt x="225789" y="220926"/>
                  <a:pt x="240797" y="174395"/>
                  <a:pt x="259035" y="119164"/>
                </a:cubicBezTo>
                <a:lnTo>
                  <a:pt x="259795" y="119164"/>
                </a:lnTo>
                <a:cubicBezTo>
                  <a:pt x="278793" y="174395"/>
                  <a:pt x="294656" y="221777"/>
                  <a:pt x="308904" y="261215"/>
                </a:cubicBezTo>
                <a:lnTo>
                  <a:pt x="346140" y="370070"/>
                </a:lnTo>
                <a:lnTo>
                  <a:pt x="172690" y="370070"/>
                </a:lnTo>
                <a:close/>
                <a:moveTo>
                  <a:pt x="0" y="568109"/>
                </a:moveTo>
                <a:lnTo>
                  <a:pt x="103823" y="568109"/>
                </a:lnTo>
                <a:lnTo>
                  <a:pt x="143433" y="452917"/>
                </a:lnTo>
                <a:lnTo>
                  <a:pt x="374827" y="452917"/>
                </a:lnTo>
                <a:lnTo>
                  <a:pt x="414437" y="568109"/>
                </a:lnTo>
                <a:lnTo>
                  <a:pt x="520635" y="568109"/>
                </a:lnTo>
                <a:lnTo>
                  <a:pt x="316124" y="15794"/>
                </a:lnTo>
                <a:lnTo>
                  <a:pt x="206791" y="15794"/>
                </a:lnTo>
                <a:lnTo>
                  <a:pt x="0" y="568109"/>
                </a:lnTo>
                <a:close/>
              </a:path>
            </a:pathLst>
          </a:custGeom>
          <a:solidFill>
            <a:schemeClr val="bg1"/>
          </a:solidFill>
          <a:ln w="9499" cap="flat">
            <a:noFill/>
            <a:prstDash val="solid"/>
            <a:miter/>
          </a:ln>
        </p:spPr>
        <p:txBody>
          <a:bodyPr rtlCol="0" anchor="ctr"/>
          <a:lstStyle/>
          <a:p>
            <a:endParaRPr lang="en-US"/>
          </a:p>
        </p:txBody>
      </p:sp>
      <p:sp>
        <p:nvSpPr>
          <p:cNvPr id="3" name="Footer Placeholder 4">
            <a:extLst>
              <a:ext uri="{FF2B5EF4-FFF2-40B4-BE49-F238E27FC236}">
                <a16:creationId xmlns:a16="http://schemas.microsoft.com/office/drawing/2014/main" id="{DCF7CA04-A556-4280-7BED-717528D657DE}"/>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33451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Tit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bg1"/>
                </a:solidFill>
                <a:latin typeface="+mj-lt"/>
              </a:defRPr>
            </a:lvl1pPr>
          </a:lstStyle>
          <a:p>
            <a:r>
              <a:rPr lang="en-US" dirty="0"/>
              <a:t>Click to edit Master</a:t>
            </a:r>
            <a:endParaRPr lang="en-GB" dirty="0"/>
          </a:p>
        </p:txBody>
      </p:sp>
      <p:sp>
        <p:nvSpPr>
          <p:cNvPr id="5" name="Graphic 11">
            <a:extLst>
              <a:ext uri="{FF2B5EF4-FFF2-40B4-BE49-F238E27FC236}">
                <a16:creationId xmlns:a16="http://schemas.microsoft.com/office/drawing/2014/main" id="{306EF912-77FF-EC72-7590-3D1604547AA0}"/>
              </a:ext>
            </a:extLst>
          </p:cNvPr>
          <p:cNvSpPr/>
          <p:nvPr userDrawn="1"/>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94FD21CF-524B-AB1F-E0AC-5C7A5BCD6430}"/>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bg1"/>
          </a:solidFill>
          <a:ln w="9525" cap="flat">
            <a:noFill/>
            <a:prstDash val="solid"/>
            <a:miter/>
          </a:ln>
        </p:spPr>
        <p:txBody>
          <a:bodyPr rtlCol="0" anchor="ctr"/>
          <a:lstStyle/>
          <a:p>
            <a:endParaRPr lang="en-US"/>
          </a:p>
        </p:txBody>
      </p:sp>
      <p:sp>
        <p:nvSpPr>
          <p:cNvPr id="9" name="Subtitle 2">
            <a:extLst>
              <a:ext uri="{FF2B5EF4-FFF2-40B4-BE49-F238E27FC236}">
                <a16:creationId xmlns:a16="http://schemas.microsoft.com/office/drawing/2014/main" id="{ED8945BC-5907-F1EB-F3C3-F9E148C0C16F}"/>
              </a:ext>
            </a:extLst>
          </p:cNvPr>
          <p:cNvSpPr>
            <a:spLocks noGrp="1"/>
          </p:cNvSpPr>
          <p:nvPr>
            <p:ph type="subTitle" idx="1"/>
          </p:nvPr>
        </p:nvSpPr>
        <p:spPr>
          <a:xfrm>
            <a:off x="338464" y="1122801"/>
            <a:ext cx="5802764" cy="1598604"/>
          </a:xfrm>
        </p:spPr>
        <p:txBody>
          <a:bodyPr anchor="t" anchorCtr="0"/>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3" name="Footer Placeholder 4">
            <a:extLst>
              <a:ext uri="{FF2B5EF4-FFF2-40B4-BE49-F238E27FC236}">
                <a16:creationId xmlns:a16="http://schemas.microsoft.com/office/drawing/2014/main" id="{B9690DE6-400F-C9FE-AC94-D5789487857A}"/>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624912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accent1"/>
                </a:solidFill>
                <a:latin typeface="+mj-lt"/>
              </a:defRPr>
            </a:lvl1pPr>
          </a:lstStyle>
          <a:p>
            <a:r>
              <a:rPr lang="en-US" dirty="0"/>
              <a:t>Click to edit Master</a:t>
            </a:r>
            <a:endParaRPr lang="en-GB" dirty="0"/>
          </a:p>
        </p:txBody>
      </p:sp>
      <p:sp>
        <p:nvSpPr>
          <p:cNvPr id="5" name="Graphic 11">
            <a:extLst>
              <a:ext uri="{FF2B5EF4-FFF2-40B4-BE49-F238E27FC236}">
                <a16:creationId xmlns:a16="http://schemas.microsoft.com/office/drawing/2014/main" id="{306EF912-77FF-EC72-7590-3D1604547AA0}"/>
              </a:ext>
            </a:extLst>
          </p:cNvPr>
          <p:cNvSpPr/>
          <p:nvPr userDrawn="1"/>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accent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94FD21CF-524B-AB1F-E0AC-5C7A5BCD6430}"/>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accent1"/>
          </a:solidFill>
          <a:ln w="9525" cap="flat">
            <a:noFill/>
            <a:prstDash val="solid"/>
            <a:miter/>
          </a:ln>
        </p:spPr>
        <p:txBody>
          <a:bodyPr rtlCol="0" anchor="ctr"/>
          <a:lstStyle/>
          <a:p>
            <a:endParaRPr lang="en-US"/>
          </a:p>
        </p:txBody>
      </p:sp>
      <p:sp>
        <p:nvSpPr>
          <p:cNvPr id="9" name="Subtitle 2">
            <a:extLst>
              <a:ext uri="{FF2B5EF4-FFF2-40B4-BE49-F238E27FC236}">
                <a16:creationId xmlns:a16="http://schemas.microsoft.com/office/drawing/2014/main" id="{ED8945BC-5907-F1EB-F3C3-F9E148C0C16F}"/>
              </a:ext>
            </a:extLst>
          </p:cNvPr>
          <p:cNvSpPr>
            <a:spLocks noGrp="1"/>
          </p:cNvSpPr>
          <p:nvPr>
            <p:ph type="subTitle" idx="1"/>
          </p:nvPr>
        </p:nvSpPr>
        <p:spPr>
          <a:xfrm>
            <a:off x="338464" y="1122801"/>
            <a:ext cx="5802764" cy="1598604"/>
          </a:xfrm>
        </p:spPr>
        <p:txBody>
          <a:bodyPr anchor="t" anchorCtr="0"/>
          <a:lstStyle>
            <a:lvl1pPr marL="0" indent="0" algn="l">
              <a:spcBef>
                <a:spcPts val="0"/>
              </a:spcBef>
              <a:spcAft>
                <a:spcPts val="0"/>
              </a:spcAft>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3" name="Footer Placeholder 4">
            <a:extLst>
              <a:ext uri="{FF2B5EF4-FFF2-40B4-BE49-F238E27FC236}">
                <a16:creationId xmlns:a16="http://schemas.microsoft.com/office/drawing/2014/main" id="{6DECE934-2A88-71C2-DF08-0CBBE37E633D}"/>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accent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212921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6181595" y="273659"/>
            <a:ext cx="5699254" cy="5526951"/>
          </a:xfrm>
        </p:spPr>
        <p:txBody>
          <a:bodyPr/>
          <a:lstStyle>
            <a:lvl1pPr marL="0" indent="0">
              <a:spcBef>
                <a:spcPts val="0"/>
              </a:spcBef>
              <a:spcAft>
                <a:spcPts val="0"/>
              </a:spcAft>
              <a:tabLst>
                <a:tab pos="5059363" algn="l"/>
              </a:tabLst>
              <a:defRPr sz="2300">
                <a:solidFill>
                  <a:schemeClr val="tx1"/>
                </a:solidFill>
              </a:defRPr>
            </a:lvl1pPr>
            <a:lvl2pPr>
              <a:defRPr sz="2300">
                <a:solidFill>
                  <a:schemeClr val="tx1"/>
                </a:solidFill>
              </a:defRPr>
            </a:lvl2pPr>
            <a:lvl3pPr>
              <a:defRPr sz="2300">
                <a:solidFill>
                  <a:schemeClr val="tx1"/>
                </a:solidFill>
              </a:defRPr>
            </a:lvl3pPr>
            <a:lvl4pPr>
              <a:defRPr sz="2300">
                <a:solidFill>
                  <a:schemeClr val="tx1"/>
                </a:solidFill>
              </a:defRPr>
            </a:lvl4pPr>
            <a:lvl5pPr>
              <a:defRPr sz="23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p>
            <a:fld id="{741AFF56-1126-4107-9C02-BC0EFBF16431}" type="slidenum">
              <a:rPr lang="en-GB" smtClean="0"/>
              <a:t>‹#›</a:t>
            </a:fld>
            <a:endParaRPr lang="en-GB"/>
          </a:p>
        </p:txBody>
      </p:sp>
      <p:sp>
        <p:nvSpPr>
          <p:cNvPr id="12" name="Graphic 9">
            <a:extLst>
              <a:ext uri="{FF2B5EF4-FFF2-40B4-BE49-F238E27FC236}">
                <a16:creationId xmlns:a16="http://schemas.microsoft.com/office/drawing/2014/main" id="{DC6B46B2-5670-951A-34DC-520A5FFF8E92}"/>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5620758D-F7DA-9AC4-5413-311A1B9B4919}"/>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858356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Tit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69601"/>
            <a:ext cx="11554001" cy="1220996"/>
          </a:xfrm>
        </p:spPr>
        <p:txBody>
          <a:bodyPr/>
          <a:lstStyle>
            <a:lvl1pPr>
              <a:defRPr sz="4200" b="0" i="0">
                <a:solidFill>
                  <a:schemeClr val="bg1"/>
                </a:solidFill>
                <a:latin typeface="+mj-lt"/>
              </a:defRPr>
            </a:lvl1pPr>
          </a:lstStyle>
          <a:p>
            <a:r>
              <a:rPr lang="en-US" dirty="0"/>
              <a:t>Click to edit Master title style</a:t>
            </a:r>
            <a:endParaRPr lang="en-GB" dirty="0"/>
          </a:p>
        </p:txBody>
      </p:sp>
      <p:sp>
        <p:nvSpPr>
          <p:cNvPr id="12" name="Graphic 9">
            <a:extLst>
              <a:ext uri="{FF2B5EF4-FFF2-40B4-BE49-F238E27FC236}">
                <a16:creationId xmlns:a16="http://schemas.microsoft.com/office/drawing/2014/main" id="{DC6B46B2-5670-951A-34DC-520A5FFF8E92}"/>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8" name="Text Placeholder 7">
            <a:extLst>
              <a:ext uri="{FF2B5EF4-FFF2-40B4-BE49-F238E27FC236}">
                <a16:creationId xmlns:a16="http://schemas.microsoft.com/office/drawing/2014/main" id="{6D15CAF0-DBAD-68DB-B4B8-EF505A445D04}"/>
              </a:ext>
            </a:extLst>
          </p:cNvPr>
          <p:cNvSpPr>
            <a:spLocks noGrp="1"/>
          </p:cNvSpPr>
          <p:nvPr>
            <p:ph type="body" sz="quarter" idx="10" hasCustomPrompt="1"/>
          </p:nvPr>
        </p:nvSpPr>
        <p:spPr>
          <a:xfrm>
            <a:off x="6096000" y="3429000"/>
            <a:ext cx="6048267" cy="4010982"/>
          </a:xfrm>
        </p:spPr>
        <p:txBody>
          <a:bodyPr anchor="b" anchorCtr="0"/>
          <a:lstStyle>
            <a:lvl1pPr algn="r">
              <a:defRPr sz="23000">
                <a:solidFill>
                  <a:schemeClr val="bg1"/>
                </a:solidFill>
              </a:defRPr>
            </a:lvl1pPr>
          </a:lstStyle>
          <a:p>
            <a:pPr lvl="0"/>
            <a:r>
              <a:rPr lang="en-GB" dirty="0"/>
              <a:t>#</a:t>
            </a:r>
            <a:endParaRPr lang="en-US" dirty="0"/>
          </a:p>
        </p:txBody>
      </p:sp>
      <p:sp>
        <p:nvSpPr>
          <p:cNvPr id="3" name="Footer Placeholder 4">
            <a:extLst>
              <a:ext uri="{FF2B5EF4-FFF2-40B4-BE49-F238E27FC236}">
                <a16:creationId xmlns:a16="http://schemas.microsoft.com/office/drawing/2014/main" id="{1B43FFE6-B47D-7A61-376C-A8D0D0E06BF7}"/>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640948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Feature Copy">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35980"/>
            <a:ext cx="9804590" cy="4443594"/>
          </a:xfrm>
        </p:spPr>
        <p:txBody>
          <a:bodyPr/>
          <a:lstStyle>
            <a:lvl1pPr>
              <a:lnSpc>
                <a:spcPct val="100000"/>
              </a:lnSpc>
              <a:defRPr sz="3500" b="0" i="0">
                <a:solidFill>
                  <a:schemeClr val="tx1"/>
                </a:solidFill>
                <a:latin typeface="+mj-lt"/>
              </a:defRPr>
            </a:lvl1pPr>
          </a:lstStyle>
          <a:p>
            <a:r>
              <a:rPr lang="en-US" dirty="0"/>
              <a:t>Click to edit Master title style</a:t>
            </a:r>
            <a:endParaRPr lang="en-GB" dirty="0"/>
          </a:p>
        </p:txBody>
      </p:sp>
      <p:sp>
        <p:nvSpPr>
          <p:cNvPr id="3" name="Graphic 9">
            <a:extLst>
              <a:ext uri="{FF2B5EF4-FFF2-40B4-BE49-F238E27FC236}">
                <a16:creationId xmlns:a16="http://schemas.microsoft.com/office/drawing/2014/main" id="{9B1AB03E-57D3-D012-D1A8-49BD6BF75415}"/>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tx1"/>
          </a:solidFill>
          <a:ln w="9509" cap="flat">
            <a:noFill/>
            <a:prstDash val="solid"/>
            <a:miter/>
          </a:ln>
        </p:spPr>
        <p:txBody>
          <a:bodyPr rtlCol="0" anchor="ctr"/>
          <a:lstStyle/>
          <a:p>
            <a:endParaRPr lang="en-US"/>
          </a:p>
        </p:txBody>
      </p:sp>
      <p:sp>
        <p:nvSpPr>
          <p:cNvPr id="8" name="Slide Number Placeholder 7">
            <a:extLst>
              <a:ext uri="{FF2B5EF4-FFF2-40B4-BE49-F238E27FC236}">
                <a16:creationId xmlns:a16="http://schemas.microsoft.com/office/drawing/2014/main" id="{231C67D6-C5B6-BEE1-88C5-321259FD8646}"/>
              </a:ext>
            </a:extLst>
          </p:cNvPr>
          <p:cNvSpPr>
            <a:spLocks noGrp="1"/>
          </p:cNvSpPr>
          <p:nvPr>
            <p:ph type="sldNum" sz="quarter" idx="12"/>
          </p:nvPr>
        </p:nvSpPr>
        <p:spPr/>
        <p:txBody>
          <a:bodyPr/>
          <a:lstStyle>
            <a:lvl1pPr>
              <a:defRPr>
                <a:solidFill>
                  <a:schemeClr val="tx1"/>
                </a:solidFill>
              </a:defRPr>
            </a:lvl1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1B4E5E3E-E595-2D73-908E-8B9477FF751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416771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1"/>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378F8866-9DAD-2F19-71C0-40E571A05C88}"/>
              </a:ext>
            </a:extLst>
          </p:cNvPr>
          <p:cNvSpPr/>
          <p:nvPr userDrawn="1"/>
        </p:nvSpPr>
        <p:spPr>
          <a:xfrm>
            <a:off x="6603805" y="1271393"/>
            <a:ext cx="5277046" cy="5277046"/>
          </a:xfrm>
          <a:custGeom>
            <a:avLst/>
            <a:gdLst>
              <a:gd name="connsiteX0" fmla="*/ 2055876 w 2055875"/>
              <a:gd name="connsiteY0" fmla="*/ 2055876 h 2055875"/>
              <a:gd name="connsiteX1" fmla="*/ 2055876 w 2055875"/>
              <a:gd name="connsiteY1" fmla="*/ 1027938 h 2055875"/>
              <a:gd name="connsiteX2" fmla="*/ 1027938 w 2055875"/>
              <a:gd name="connsiteY2" fmla="*/ 0 h 2055875"/>
              <a:gd name="connsiteX3" fmla="*/ 0 w 2055875"/>
              <a:gd name="connsiteY3" fmla="*/ 1027938 h 2055875"/>
              <a:gd name="connsiteX4" fmla="*/ 1027938 w 2055875"/>
              <a:gd name="connsiteY4" fmla="*/ 2055876 h 2055875"/>
              <a:gd name="connsiteX5" fmla="*/ 2055876 w 2055875"/>
              <a:gd name="connsiteY5" fmla="*/ 2055876 h 20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5875" h="2055875">
                <a:moveTo>
                  <a:pt x="2055876" y="2055876"/>
                </a:moveTo>
                <a:lnTo>
                  <a:pt x="2055876" y="1027938"/>
                </a:lnTo>
                <a:cubicBezTo>
                  <a:pt x="2055876" y="460248"/>
                  <a:pt x="1595628" y="0"/>
                  <a:pt x="1027938" y="0"/>
                </a:cubicBezTo>
                <a:cubicBezTo>
                  <a:pt x="460248" y="0"/>
                  <a:pt x="0" y="460248"/>
                  <a:pt x="0" y="1027938"/>
                </a:cubicBezTo>
                <a:cubicBezTo>
                  <a:pt x="0" y="1595723"/>
                  <a:pt x="460248" y="2055876"/>
                  <a:pt x="1027938" y="2055876"/>
                </a:cubicBezTo>
                <a:lnTo>
                  <a:pt x="2055876" y="2055876"/>
                </a:lnTo>
                <a:close/>
              </a:path>
            </a:pathLst>
          </a:custGeom>
          <a:solidFill>
            <a:schemeClr val="bg1"/>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69601"/>
            <a:ext cx="11554001" cy="1220996"/>
          </a:xfrm>
        </p:spPr>
        <p:txBody>
          <a:bodyPr/>
          <a:lstStyle>
            <a:lvl1pPr>
              <a:defRPr sz="4200" b="0" i="0">
                <a:solidFill>
                  <a:schemeClr val="bg1"/>
                </a:solidFill>
                <a:latin typeface="+mj-lt"/>
              </a:defRPr>
            </a:lvl1pPr>
          </a:lstStyle>
          <a:p>
            <a:r>
              <a:rPr lang="en-US" dirty="0"/>
              <a:t>Click to edit Master title style</a:t>
            </a:r>
            <a:endParaRPr lang="en-GB" dirty="0"/>
          </a:p>
        </p:txBody>
      </p:sp>
      <p:sp>
        <p:nvSpPr>
          <p:cNvPr id="18" name="Graphic 16">
            <a:extLst>
              <a:ext uri="{FF2B5EF4-FFF2-40B4-BE49-F238E27FC236}">
                <a16:creationId xmlns:a16="http://schemas.microsoft.com/office/drawing/2014/main" id="{05D16763-91CF-A8AE-40FD-F33DB51DCF46}"/>
              </a:ext>
            </a:extLst>
          </p:cNvPr>
          <p:cNvSpPr/>
          <p:nvPr userDrawn="1"/>
        </p:nvSpPr>
        <p:spPr>
          <a:xfrm>
            <a:off x="352426" y="6216963"/>
            <a:ext cx="862600" cy="331475"/>
          </a:xfrm>
          <a:custGeom>
            <a:avLst/>
            <a:gdLst>
              <a:gd name="connsiteX0" fmla="*/ 3092178 w 3469189"/>
              <a:gd name="connsiteY0" fmla="*/ 1327542 h 1333121"/>
              <a:gd name="connsiteX1" fmla="*/ 3153161 w 3469189"/>
              <a:gd name="connsiteY1" fmla="*/ 1266731 h 1333121"/>
              <a:gd name="connsiteX2" fmla="*/ 3092178 w 3469189"/>
              <a:gd name="connsiteY2" fmla="*/ 1206770 h 1333121"/>
              <a:gd name="connsiteX3" fmla="*/ 3031100 w 3469189"/>
              <a:gd name="connsiteY3" fmla="*/ 1266731 h 1333121"/>
              <a:gd name="connsiteX4" fmla="*/ 3092178 w 3469189"/>
              <a:gd name="connsiteY4" fmla="*/ 1327542 h 1333121"/>
              <a:gd name="connsiteX5" fmla="*/ 2665013 w 3469189"/>
              <a:gd name="connsiteY5" fmla="*/ 1078244 h 1333121"/>
              <a:gd name="connsiteX6" fmla="*/ 2772825 w 3469189"/>
              <a:gd name="connsiteY6" fmla="*/ 981210 h 1333121"/>
              <a:gd name="connsiteX7" fmla="*/ 2879783 w 3469189"/>
              <a:gd name="connsiteY7" fmla="*/ 1078244 h 1333121"/>
              <a:gd name="connsiteX8" fmla="*/ 2665013 w 3469189"/>
              <a:gd name="connsiteY8" fmla="*/ 1078244 h 1333121"/>
              <a:gd name="connsiteX9" fmla="*/ 2776720 w 3469189"/>
              <a:gd name="connsiteY9" fmla="*/ 1333122 h 1333121"/>
              <a:gd name="connsiteX10" fmla="*/ 2962993 w 3469189"/>
              <a:gd name="connsiteY10" fmla="*/ 1216322 h 1333121"/>
              <a:gd name="connsiteX11" fmla="*/ 2863160 w 3469189"/>
              <a:gd name="connsiteY11" fmla="*/ 1216322 h 1333121"/>
              <a:gd name="connsiteX12" fmla="*/ 2778334 w 3469189"/>
              <a:gd name="connsiteY12" fmla="*/ 1258881 h 1333121"/>
              <a:gd name="connsiteX13" fmla="*/ 2663398 w 3469189"/>
              <a:gd name="connsiteY13" fmla="*/ 1146810 h 1333121"/>
              <a:gd name="connsiteX14" fmla="*/ 2974012 w 3469189"/>
              <a:gd name="connsiteY14" fmla="*/ 1146810 h 1333121"/>
              <a:gd name="connsiteX15" fmla="*/ 2770355 w 3469189"/>
              <a:gd name="connsiteY15" fmla="*/ 906213 h 1333121"/>
              <a:gd name="connsiteX16" fmla="*/ 2567459 w 3469189"/>
              <a:gd name="connsiteY16" fmla="*/ 1120802 h 1333121"/>
              <a:gd name="connsiteX17" fmla="*/ 2776720 w 3469189"/>
              <a:gd name="connsiteY17" fmla="*/ 1333122 h 1333121"/>
              <a:gd name="connsiteX18" fmla="*/ 2467721 w 3469189"/>
              <a:gd name="connsiteY18" fmla="*/ 1325177 h 1333121"/>
              <a:gd name="connsiteX19" fmla="*/ 2527944 w 3469189"/>
              <a:gd name="connsiteY19" fmla="*/ 1317233 h 1333121"/>
              <a:gd name="connsiteX20" fmla="*/ 2527944 w 3469189"/>
              <a:gd name="connsiteY20" fmla="*/ 1248572 h 1333121"/>
              <a:gd name="connsiteX21" fmla="*/ 2493082 w 3469189"/>
              <a:gd name="connsiteY21" fmla="*/ 1252544 h 1333121"/>
              <a:gd name="connsiteX22" fmla="*/ 2439224 w 3469189"/>
              <a:gd name="connsiteY22" fmla="*/ 1188612 h 1333121"/>
              <a:gd name="connsiteX23" fmla="*/ 2439224 w 3469189"/>
              <a:gd name="connsiteY23" fmla="*/ 991424 h 1333121"/>
              <a:gd name="connsiteX24" fmla="*/ 2520059 w 3469189"/>
              <a:gd name="connsiteY24" fmla="*/ 991424 h 1333121"/>
              <a:gd name="connsiteX25" fmla="*/ 2520059 w 3469189"/>
              <a:gd name="connsiteY25" fmla="*/ 918034 h 1333121"/>
              <a:gd name="connsiteX26" fmla="*/ 2439224 w 3469189"/>
              <a:gd name="connsiteY26" fmla="*/ 918034 h 1333121"/>
              <a:gd name="connsiteX27" fmla="*/ 2439224 w 3469189"/>
              <a:gd name="connsiteY27" fmla="*/ 799722 h 1333121"/>
              <a:gd name="connsiteX28" fmla="*/ 2347274 w 3469189"/>
              <a:gd name="connsiteY28" fmla="*/ 799722 h 1333121"/>
              <a:gd name="connsiteX29" fmla="*/ 2347274 w 3469189"/>
              <a:gd name="connsiteY29" fmla="*/ 918034 h 1333121"/>
              <a:gd name="connsiteX30" fmla="*/ 2278312 w 3469189"/>
              <a:gd name="connsiteY30" fmla="*/ 918034 h 1333121"/>
              <a:gd name="connsiteX31" fmla="*/ 2278312 w 3469189"/>
              <a:gd name="connsiteY31" fmla="*/ 991424 h 1333121"/>
              <a:gd name="connsiteX32" fmla="*/ 2347274 w 3469189"/>
              <a:gd name="connsiteY32" fmla="*/ 991424 h 1333121"/>
              <a:gd name="connsiteX33" fmla="*/ 2347274 w 3469189"/>
              <a:gd name="connsiteY33" fmla="*/ 1206014 h 1333121"/>
              <a:gd name="connsiteX34" fmla="*/ 2467721 w 3469189"/>
              <a:gd name="connsiteY34" fmla="*/ 1325177 h 1333121"/>
              <a:gd name="connsiteX35" fmla="*/ 2012058 w 3469189"/>
              <a:gd name="connsiteY35" fmla="*/ 1333122 h 1333121"/>
              <a:gd name="connsiteX36" fmla="*/ 2126140 w 3469189"/>
              <a:gd name="connsiteY36" fmla="*/ 1271554 h 1333121"/>
              <a:gd name="connsiteX37" fmla="*/ 2126140 w 3469189"/>
              <a:gd name="connsiteY37" fmla="*/ 1321300 h 1333121"/>
              <a:gd name="connsiteX38" fmla="*/ 2218849 w 3469189"/>
              <a:gd name="connsiteY38" fmla="*/ 1321300 h 1333121"/>
              <a:gd name="connsiteX39" fmla="*/ 2218849 w 3469189"/>
              <a:gd name="connsiteY39" fmla="*/ 918129 h 1333121"/>
              <a:gd name="connsiteX40" fmla="*/ 2124525 w 3469189"/>
              <a:gd name="connsiteY40" fmla="*/ 918129 h 1333121"/>
              <a:gd name="connsiteX41" fmla="*/ 2124525 w 3469189"/>
              <a:gd name="connsiteY41" fmla="*/ 1141419 h 1333121"/>
              <a:gd name="connsiteX42" fmla="*/ 2039700 w 3469189"/>
              <a:gd name="connsiteY42" fmla="*/ 1255854 h 1333121"/>
              <a:gd name="connsiteX43" fmla="*/ 1971593 w 3469189"/>
              <a:gd name="connsiteY43" fmla="*/ 1170643 h 1333121"/>
              <a:gd name="connsiteX44" fmla="*/ 1971593 w 3469189"/>
              <a:gd name="connsiteY44" fmla="*/ 918129 h 1333121"/>
              <a:gd name="connsiteX45" fmla="*/ 1877269 w 3469189"/>
              <a:gd name="connsiteY45" fmla="*/ 918129 h 1333121"/>
              <a:gd name="connsiteX46" fmla="*/ 1877269 w 3469189"/>
              <a:gd name="connsiteY46" fmla="*/ 1184829 h 1333121"/>
              <a:gd name="connsiteX47" fmla="*/ 2012058 w 3469189"/>
              <a:gd name="connsiteY47" fmla="*/ 1333122 h 1333121"/>
              <a:gd name="connsiteX48" fmla="*/ 1749698 w 3469189"/>
              <a:gd name="connsiteY48" fmla="*/ 1325177 h 1333121"/>
              <a:gd name="connsiteX49" fmla="*/ 1809921 w 3469189"/>
              <a:gd name="connsiteY49" fmla="*/ 1317233 h 1333121"/>
              <a:gd name="connsiteX50" fmla="*/ 1809921 w 3469189"/>
              <a:gd name="connsiteY50" fmla="*/ 1248572 h 1333121"/>
              <a:gd name="connsiteX51" fmla="*/ 1775060 w 3469189"/>
              <a:gd name="connsiteY51" fmla="*/ 1252544 h 1333121"/>
              <a:gd name="connsiteX52" fmla="*/ 1721201 w 3469189"/>
              <a:gd name="connsiteY52" fmla="*/ 1188612 h 1333121"/>
              <a:gd name="connsiteX53" fmla="*/ 1721201 w 3469189"/>
              <a:gd name="connsiteY53" fmla="*/ 991424 h 1333121"/>
              <a:gd name="connsiteX54" fmla="*/ 1802037 w 3469189"/>
              <a:gd name="connsiteY54" fmla="*/ 991424 h 1333121"/>
              <a:gd name="connsiteX55" fmla="*/ 1802037 w 3469189"/>
              <a:gd name="connsiteY55" fmla="*/ 918034 h 1333121"/>
              <a:gd name="connsiteX56" fmla="*/ 1721201 w 3469189"/>
              <a:gd name="connsiteY56" fmla="*/ 918034 h 1333121"/>
              <a:gd name="connsiteX57" fmla="*/ 1721201 w 3469189"/>
              <a:gd name="connsiteY57" fmla="*/ 799722 h 1333121"/>
              <a:gd name="connsiteX58" fmla="*/ 1629252 w 3469189"/>
              <a:gd name="connsiteY58" fmla="*/ 799722 h 1333121"/>
              <a:gd name="connsiteX59" fmla="*/ 1629252 w 3469189"/>
              <a:gd name="connsiteY59" fmla="*/ 918034 h 1333121"/>
              <a:gd name="connsiteX60" fmla="*/ 1560290 w 3469189"/>
              <a:gd name="connsiteY60" fmla="*/ 918034 h 1333121"/>
              <a:gd name="connsiteX61" fmla="*/ 1560290 w 3469189"/>
              <a:gd name="connsiteY61" fmla="*/ 991424 h 1333121"/>
              <a:gd name="connsiteX62" fmla="*/ 1629252 w 3469189"/>
              <a:gd name="connsiteY62" fmla="*/ 991424 h 1333121"/>
              <a:gd name="connsiteX63" fmla="*/ 1629252 w 3469189"/>
              <a:gd name="connsiteY63" fmla="*/ 1206014 h 1333121"/>
              <a:gd name="connsiteX64" fmla="*/ 1749698 w 3469189"/>
              <a:gd name="connsiteY64" fmla="*/ 1325177 h 1333121"/>
              <a:gd name="connsiteX65" fmla="*/ 1392349 w 3469189"/>
              <a:gd name="connsiteY65" fmla="*/ 815516 h 1333121"/>
              <a:gd name="connsiteX66" fmla="*/ 1454187 w 3469189"/>
              <a:gd name="connsiteY66" fmla="*/ 877084 h 1333121"/>
              <a:gd name="connsiteX67" fmla="*/ 1516025 w 3469189"/>
              <a:gd name="connsiteY67" fmla="*/ 815516 h 1333121"/>
              <a:gd name="connsiteX68" fmla="*/ 1454187 w 3469189"/>
              <a:gd name="connsiteY68" fmla="*/ 753191 h 1333121"/>
              <a:gd name="connsiteX69" fmla="*/ 1392349 w 3469189"/>
              <a:gd name="connsiteY69" fmla="*/ 815516 h 1333121"/>
              <a:gd name="connsiteX70" fmla="*/ 1407358 w 3469189"/>
              <a:gd name="connsiteY70" fmla="*/ 1321205 h 1333121"/>
              <a:gd name="connsiteX71" fmla="*/ 1500827 w 3469189"/>
              <a:gd name="connsiteY71" fmla="*/ 1321205 h 1333121"/>
              <a:gd name="connsiteX72" fmla="*/ 1500827 w 3469189"/>
              <a:gd name="connsiteY72" fmla="*/ 918034 h 1333121"/>
              <a:gd name="connsiteX73" fmla="*/ 1407358 w 3469189"/>
              <a:gd name="connsiteY73" fmla="*/ 918034 h 1333121"/>
              <a:gd name="connsiteX74" fmla="*/ 1407358 w 3469189"/>
              <a:gd name="connsiteY74" fmla="*/ 1321205 h 1333121"/>
              <a:gd name="connsiteX75" fmla="*/ 1275798 w 3469189"/>
              <a:gd name="connsiteY75" fmla="*/ 1325177 h 1333121"/>
              <a:gd name="connsiteX76" fmla="*/ 1336021 w 3469189"/>
              <a:gd name="connsiteY76" fmla="*/ 1317233 h 1333121"/>
              <a:gd name="connsiteX77" fmla="*/ 1336021 w 3469189"/>
              <a:gd name="connsiteY77" fmla="*/ 1248572 h 1333121"/>
              <a:gd name="connsiteX78" fmla="*/ 1301160 w 3469189"/>
              <a:gd name="connsiteY78" fmla="*/ 1252544 h 1333121"/>
              <a:gd name="connsiteX79" fmla="*/ 1247301 w 3469189"/>
              <a:gd name="connsiteY79" fmla="*/ 1188612 h 1333121"/>
              <a:gd name="connsiteX80" fmla="*/ 1247301 w 3469189"/>
              <a:gd name="connsiteY80" fmla="*/ 991424 h 1333121"/>
              <a:gd name="connsiteX81" fmla="*/ 1328137 w 3469189"/>
              <a:gd name="connsiteY81" fmla="*/ 991424 h 1333121"/>
              <a:gd name="connsiteX82" fmla="*/ 1328137 w 3469189"/>
              <a:gd name="connsiteY82" fmla="*/ 918034 h 1333121"/>
              <a:gd name="connsiteX83" fmla="*/ 1247301 w 3469189"/>
              <a:gd name="connsiteY83" fmla="*/ 918034 h 1333121"/>
              <a:gd name="connsiteX84" fmla="*/ 1247301 w 3469189"/>
              <a:gd name="connsiteY84" fmla="*/ 799722 h 1333121"/>
              <a:gd name="connsiteX85" fmla="*/ 1155352 w 3469189"/>
              <a:gd name="connsiteY85" fmla="*/ 799722 h 1333121"/>
              <a:gd name="connsiteX86" fmla="*/ 1155352 w 3469189"/>
              <a:gd name="connsiteY86" fmla="*/ 918034 h 1333121"/>
              <a:gd name="connsiteX87" fmla="*/ 1086390 w 3469189"/>
              <a:gd name="connsiteY87" fmla="*/ 918034 h 1333121"/>
              <a:gd name="connsiteX88" fmla="*/ 1086390 w 3469189"/>
              <a:gd name="connsiteY88" fmla="*/ 991424 h 1333121"/>
              <a:gd name="connsiteX89" fmla="*/ 1155352 w 3469189"/>
              <a:gd name="connsiteY89" fmla="*/ 991424 h 1333121"/>
              <a:gd name="connsiteX90" fmla="*/ 1155352 w 3469189"/>
              <a:gd name="connsiteY90" fmla="*/ 1206014 h 1333121"/>
              <a:gd name="connsiteX91" fmla="*/ 1275798 w 3469189"/>
              <a:gd name="connsiteY91" fmla="*/ 1325177 h 1333121"/>
              <a:gd name="connsiteX92" fmla="*/ 878839 w 3469189"/>
              <a:gd name="connsiteY92" fmla="*/ 1333122 h 1333121"/>
              <a:gd name="connsiteX93" fmla="*/ 1057988 w 3469189"/>
              <a:gd name="connsiteY93" fmla="*/ 1202136 h 1333121"/>
              <a:gd name="connsiteX94" fmla="*/ 909805 w 3469189"/>
              <a:gd name="connsiteY94" fmla="*/ 1080608 h 1333121"/>
              <a:gd name="connsiteX95" fmla="*/ 860696 w 3469189"/>
              <a:gd name="connsiteY95" fmla="*/ 1069543 h 1333121"/>
              <a:gd name="connsiteX96" fmla="*/ 796483 w 3469189"/>
              <a:gd name="connsiteY96" fmla="*/ 1023012 h 1333121"/>
              <a:gd name="connsiteX97" fmla="*/ 866205 w 3469189"/>
              <a:gd name="connsiteY97" fmla="*/ 975630 h 1333121"/>
              <a:gd name="connsiteX98" fmla="*/ 949415 w 3469189"/>
              <a:gd name="connsiteY98" fmla="*/ 1026890 h 1333121"/>
              <a:gd name="connsiteX99" fmla="*/ 1043740 w 3469189"/>
              <a:gd name="connsiteY99" fmla="*/ 1026890 h 1333121"/>
              <a:gd name="connsiteX100" fmla="*/ 867060 w 3469189"/>
              <a:gd name="connsiteY100" fmla="*/ 906969 h 1333121"/>
              <a:gd name="connsiteX101" fmla="*/ 700639 w 3469189"/>
              <a:gd name="connsiteY101" fmla="*/ 1028497 h 1333121"/>
              <a:gd name="connsiteX102" fmla="*/ 836948 w 3469189"/>
              <a:gd name="connsiteY102" fmla="*/ 1148418 h 1333121"/>
              <a:gd name="connsiteX103" fmla="*/ 884538 w 3469189"/>
              <a:gd name="connsiteY103" fmla="*/ 1158632 h 1333121"/>
              <a:gd name="connsiteX104" fmla="*/ 962239 w 3469189"/>
              <a:gd name="connsiteY104" fmla="*/ 1211499 h 1333121"/>
              <a:gd name="connsiteX105" fmla="*/ 883778 w 3469189"/>
              <a:gd name="connsiteY105" fmla="*/ 1263610 h 1333121"/>
              <a:gd name="connsiteX106" fmla="*/ 787934 w 3469189"/>
              <a:gd name="connsiteY106" fmla="*/ 1195800 h 1333121"/>
              <a:gd name="connsiteX107" fmla="*/ 686486 w 3469189"/>
              <a:gd name="connsiteY107" fmla="*/ 1195800 h 1333121"/>
              <a:gd name="connsiteX108" fmla="*/ 878839 w 3469189"/>
              <a:gd name="connsiteY108" fmla="*/ 1333122 h 1333121"/>
              <a:gd name="connsiteX109" fmla="*/ 271764 w 3469189"/>
              <a:gd name="connsiteY109" fmla="*/ 1321205 h 1333121"/>
              <a:gd name="connsiteX110" fmla="*/ 366088 w 3469189"/>
              <a:gd name="connsiteY110" fmla="*/ 1321205 h 1333121"/>
              <a:gd name="connsiteX111" fmla="*/ 366088 w 3469189"/>
              <a:gd name="connsiteY111" fmla="*/ 1096402 h 1333121"/>
              <a:gd name="connsiteX112" fmla="*/ 457182 w 3469189"/>
              <a:gd name="connsiteY112" fmla="*/ 983574 h 1333121"/>
              <a:gd name="connsiteX113" fmla="*/ 523770 w 3469189"/>
              <a:gd name="connsiteY113" fmla="*/ 1060936 h 1333121"/>
              <a:gd name="connsiteX114" fmla="*/ 523770 w 3469189"/>
              <a:gd name="connsiteY114" fmla="*/ 1321300 h 1333121"/>
              <a:gd name="connsiteX115" fmla="*/ 618854 w 3469189"/>
              <a:gd name="connsiteY115" fmla="*/ 1321300 h 1333121"/>
              <a:gd name="connsiteX116" fmla="*/ 618854 w 3469189"/>
              <a:gd name="connsiteY116" fmla="*/ 1053087 h 1333121"/>
              <a:gd name="connsiteX117" fmla="*/ 484159 w 3469189"/>
              <a:gd name="connsiteY117" fmla="*/ 906307 h 1333121"/>
              <a:gd name="connsiteX118" fmla="*/ 363713 w 3469189"/>
              <a:gd name="connsiteY118" fmla="*/ 970239 h 1333121"/>
              <a:gd name="connsiteX119" fmla="*/ 363713 w 3469189"/>
              <a:gd name="connsiteY119" fmla="*/ 918129 h 1333121"/>
              <a:gd name="connsiteX120" fmla="*/ 271764 w 3469189"/>
              <a:gd name="connsiteY120" fmla="*/ 918129 h 1333121"/>
              <a:gd name="connsiteX121" fmla="*/ 271764 w 3469189"/>
              <a:gd name="connsiteY121" fmla="*/ 1321205 h 1333121"/>
              <a:gd name="connsiteX122" fmla="*/ 271764 w 3469189"/>
              <a:gd name="connsiteY122" fmla="*/ 1321205 h 1333121"/>
              <a:gd name="connsiteX123" fmla="*/ 65732 w 3469189"/>
              <a:gd name="connsiteY123" fmla="*/ 1321205 h 1333121"/>
              <a:gd name="connsiteX124" fmla="*/ 164806 w 3469189"/>
              <a:gd name="connsiteY124" fmla="*/ 1321205 h 1333121"/>
              <a:gd name="connsiteX125" fmla="*/ 164806 w 3469189"/>
              <a:gd name="connsiteY125" fmla="*/ 768890 h 1333121"/>
              <a:gd name="connsiteX126" fmla="*/ 65732 w 3469189"/>
              <a:gd name="connsiteY126" fmla="*/ 768890 h 1333121"/>
              <a:gd name="connsiteX127" fmla="*/ 65732 w 3469189"/>
              <a:gd name="connsiteY127" fmla="*/ 1321205 h 1333121"/>
              <a:gd name="connsiteX128" fmla="*/ 65732 w 3469189"/>
              <a:gd name="connsiteY128" fmla="*/ 1321205 h 1333121"/>
              <a:gd name="connsiteX129" fmla="*/ 3290040 w 3469189"/>
              <a:gd name="connsiteY129" fmla="*/ 579931 h 1333121"/>
              <a:gd name="connsiteX130" fmla="*/ 3469190 w 3469189"/>
              <a:gd name="connsiteY130" fmla="*/ 448945 h 1333121"/>
              <a:gd name="connsiteX131" fmla="*/ 3321007 w 3469189"/>
              <a:gd name="connsiteY131" fmla="*/ 327417 h 1333121"/>
              <a:gd name="connsiteX132" fmla="*/ 3271898 w 3469189"/>
              <a:gd name="connsiteY132" fmla="*/ 316352 h 1333121"/>
              <a:gd name="connsiteX133" fmla="*/ 3207685 w 3469189"/>
              <a:gd name="connsiteY133" fmla="*/ 269821 h 1333121"/>
              <a:gd name="connsiteX134" fmla="*/ 3277407 w 3469189"/>
              <a:gd name="connsiteY134" fmla="*/ 222534 h 1333121"/>
              <a:gd name="connsiteX135" fmla="*/ 3360617 w 3469189"/>
              <a:gd name="connsiteY135" fmla="*/ 273793 h 1333121"/>
              <a:gd name="connsiteX136" fmla="*/ 3454942 w 3469189"/>
              <a:gd name="connsiteY136" fmla="*/ 273793 h 1333121"/>
              <a:gd name="connsiteX137" fmla="*/ 3278262 w 3469189"/>
              <a:gd name="connsiteY137" fmla="*/ 153873 h 1333121"/>
              <a:gd name="connsiteX138" fmla="*/ 3111841 w 3469189"/>
              <a:gd name="connsiteY138" fmla="*/ 275401 h 1333121"/>
              <a:gd name="connsiteX139" fmla="*/ 3248151 w 3469189"/>
              <a:gd name="connsiteY139" fmla="*/ 395321 h 1333121"/>
              <a:gd name="connsiteX140" fmla="*/ 3295740 w 3469189"/>
              <a:gd name="connsiteY140" fmla="*/ 405535 h 1333121"/>
              <a:gd name="connsiteX141" fmla="*/ 3373441 w 3469189"/>
              <a:gd name="connsiteY141" fmla="*/ 458402 h 1333121"/>
              <a:gd name="connsiteX142" fmla="*/ 3294980 w 3469189"/>
              <a:gd name="connsiteY142" fmla="*/ 510513 h 1333121"/>
              <a:gd name="connsiteX143" fmla="*/ 3199136 w 3469189"/>
              <a:gd name="connsiteY143" fmla="*/ 442703 h 1333121"/>
              <a:gd name="connsiteX144" fmla="*/ 3097688 w 3469189"/>
              <a:gd name="connsiteY144" fmla="*/ 442703 h 1333121"/>
              <a:gd name="connsiteX145" fmla="*/ 3290040 w 3469189"/>
              <a:gd name="connsiteY145" fmla="*/ 579931 h 1333121"/>
              <a:gd name="connsiteX146" fmla="*/ 2747463 w 3469189"/>
              <a:gd name="connsiteY146" fmla="*/ 325052 h 1333121"/>
              <a:gd name="connsiteX147" fmla="*/ 2855276 w 3469189"/>
              <a:gd name="connsiteY147" fmla="*/ 228019 h 1333121"/>
              <a:gd name="connsiteX148" fmla="*/ 2962233 w 3469189"/>
              <a:gd name="connsiteY148" fmla="*/ 325052 h 1333121"/>
              <a:gd name="connsiteX149" fmla="*/ 2747463 w 3469189"/>
              <a:gd name="connsiteY149" fmla="*/ 325052 h 1333121"/>
              <a:gd name="connsiteX150" fmla="*/ 2859170 w 3469189"/>
              <a:gd name="connsiteY150" fmla="*/ 579931 h 1333121"/>
              <a:gd name="connsiteX151" fmla="*/ 3045444 w 3469189"/>
              <a:gd name="connsiteY151" fmla="*/ 463131 h 1333121"/>
              <a:gd name="connsiteX152" fmla="*/ 2945610 w 3469189"/>
              <a:gd name="connsiteY152" fmla="*/ 463131 h 1333121"/>
              <a:gd name="connsiteX153" fmla="*/ 2860785 w 3469189"/>
              <a:gd name="connsiteY153" fmla="*/ 505690 h 1333121"/>
              <a:gd name="connsiteX154" fmla="*/ 2745848 w 3469189"/>
              <a:gd name="connsiteY154" fmla="*/ 393619 h 1333121"/>
              <a:gd name="connsiteX155" fmla="*/ 3056462 w 3469189"/>
              <a:gd name="connsiteY155" fmla="*/ 393619 h 1333121"/>
              <a:gd name="connsiteX156" fmla="*/ 2852806 w 3469189"/>
              <a:gd name="connsiteY156" fmla="*/ 153022 h 1333121"/>
              <a:gd name="connsiteX157" fmla="*/ 2649909 w 3469189"/>
              <a:gd name="connsiteY157" fmla="*/ 367611 h 1333121"/>
              <a:gd name="connsiteX158" fmla="*/ 2859170 w 3469189"/>
              <a:gd name="connsiteY158" fmla="*/ 579931 h 1333121"/>
              <a:gd name="connsiteX159" fmla="*/ 2465536 w 3469189"/>
              <a:gd name="connsiteY159" fmla="*/ 62325 h 1333121"/>
              <a:gd name="connsiteX160" fmla="*/ 2527374 w 3469189"/>
              <a:gd name="connsiteY160" fmla="*/ 123893 h 1333121"/>
              <a:gd name="connsiteX161" fmla="*/ 2589211 w 3469189"/>
              <a:gd name="connsiteY161" fmla="*/ 62325 h 1333121"/>
              <a:gd name="connsiteX162" fmla="*/ 2527374 w 3469189"/>
              <a:gd name="connsiteY162" fmla="*/ 0 h 1333121"/>
              <a:gd name="connsiteX163" fmla="*/ 2465536 w 3469189"/>
              <a:gd name="connsiteY163" fmla="*/ 62325 h 1333121"/>
              <a:gd name="connsiteX164" fmla="*/ 2480639 w 3469189"/>
              <a:gd name="connsiteY164" fmla="*/ 568109 h 1333121"/>
              <a:gd name="connsiteX165" fmla="*/ 2574108 w 3469189"/>
              <a:gd name="connsiteY165" fmla="*/ 568109 h 1333121"/>
              <a:gd name="connsiteX166" fmla="*/ 2574108 w 3469189"/>
              <a:gd name="connsiteY166" fmla="*/ 164938 h 1333121"/>
              <a:gd name="connsiteX167" fmla="*/ 2480639 w 3469189"/>
              <a:gd name="connsiteY167" fmla="*/ 164938 h 1333121"/>
              <a:gd name="connsiteX168" fmla="*/ 2480639 w 3469189"/>
              <a:gd name="connsiteY168" fmla="*/ 568109 h 1333121"/>
              <a:gd name="connsiteX169" fmla="*/ 2183703 w 3469189"/>
              <a:gd name="connsiteY169" fmla="*/ 568109 h 1333121"/>
              <a:gd name="connsiteX170" fmla="*/ 2278027 w 3469189"/>
              <a:gd name="connsiteY170" fmla="*/ 568109 h 1333121"/>
              <a:gd name="connsiteX171" fmla="*/ 2278027 w 3469189"/>
              <a:gd name="connsiteY171" fmla="*/ 385864 h 1333121"/>
              <a:gd name="connsiteX172" fmla="*/ 2347749 w 3469189"/>
              <a:gd name="connsiteY172" fmla="*/ 249393 h 1333121"/>
              <a:gd name="connsiteX173" fmla="*/ 2419846 w 3469189"/>
              <a:gd name="connsiteY173" fmla="*/ 243056 h 1333121"/>
              <a:gd name="connsiteX174" fmla="*/ 2419846 w 3469189"/>
              <a:gd name="connsiteY174" fmla="*/ 153116 h 1333121"/>
              <a:gd name="connsiteX175" fmla="*/ 2275653 w 3469189"/>
              <a:gd name="connsiteY175" fmla="*/ 247785 h 1333121"/>
              <a:gd name="connsiteX176" fmla="*/ 2275653 w 3469189"/>
              <a:gd name="connsiteY176" fmla="*/ 164938 h 1333121"/>
              <a:gd name="connsiteX177" fmla="*/ 2183703 w 3469189"/>
              <a:gd name="connsiteY177" fmla="*/ 164938 h 1333121"/>
              <a:gd name="connsiteX178" fmla="*/ 2183703 w 3469189"/>
              <a:gd name="connsiteY178" fmla="*/ 568109 h 1333121"/>
              <a:gd name="connsiteX179" fmla="*/ 1778195 w 3469189"/>
              <a:gd name="connsiteY179" fmla="*/ 366098 h 1333121"/>
              <a:gd name="connsiteX180" fmla="*/ 1881258 w 3469189"/>
              <a:gd name="connsiteY180" fmla="*/ 228776 h 1333121"/>
              <a:gd name="connsiteX181" fmla="*/ 1987456 w 3469189"/>
              <a:gd name="connsiteY181" fmla="*/ 366098 h 1333121"/>
              <a:gd name="connsiteX182" fmla="*/ 1881258 w 3469189"/>
              <a:gd name="connsiteY182" fmla="*/ 504933 h 1333121"/>
              <a:gd name="connsiteX183" fmla="*/ 1778195 w 3469189"/>
              <a:gd name="connsiteY183" fmla="*/ 366098 h 1333121"/>
              <a:gd name="connsiteX184" fmla="*/ 1862925 w 3469189"/>
              <a:gd name="connsiteY184" fmla="*/ 579931 h 1333121"/>
              <a:gd name="connsiteX185" fmla="*/ 1985746 w 3469189"/>
              <a:gd name="connsiteY185" fmla="*/ 517606 h 1333121"/>
              <a:gd name="connsiteX186" fmla="*/ 1985746 w 3469189"/>
              <a:gd name="connsiteY186" fmla="*/ 568109 h 1333121"/>
              <a:gd name="connsiteX187" fmla="*/ 2080830 w 3469189"/>
              <a:gd name="connsiteY187" fmla="*/ 568109 h 1333121"/>
              <a:gd name="connsiteX188" fmla="*/ 2080830 w 3469189"/>
              <a:gd name="connsiteY188" fmla="*/ 164938 h 1333121"/>
              <a:gd name="connsiteX189" fmla="*/ 1985746 w 3469189"/>
              <a:gd name="connsiteY189" fmla="*/ 164938 h 1333121"/>
              <a:gd name="connsiteX190" fmla="*/ 1985746 w 3469189"/>
              <a:gd name="connsiteY190" fmla="*/ 217048 h 1333121"/>
              <a:gd name="connsiteX191" fmla="*/ 1862925 w 3469189"/>
              <a:gd name="connsiteY191" fmla="*/ 153116 h 1333121"/>
              <a:gd name="connsiteX192" fmla="*/ 1681496 w 3469189"/>
              <a:gd name="connsiteY192" fmla="*/ 366098 h 1333121"/>
              <a:gd name="connsiteX193" fmla="*/ 1862925 w 3469189"/>
              <a:gd name="connsiteY193" fmla="*/ 579931 h 1333121"/>
              <a:gd name="connsiteX194" fmla="*/ 1398049 w 3469189"/>
              <a:gd name="connsiteY194" fmla="*/ 579931 h 1333121"/>
              <a:gd name="connsiteX195" fmla="*/ 1512131 w 3469189"/>
              <a:gd name="connsiteY195" fmla="*/ 518363 h 1333121"/>
              <a:gd name="connsiteX196" fmla="*/ 1512131 w 3469189"/>
              <a:gd name="connsiteY196" fmla="*/ 568109 h 1333121"/>
              <a:gd name="connsiteX197" fmla="*/ 1604840 w 3469189"/>
              <a:gd name="connsiteY197" fmla="*/ 568109 h 1333121"/>
              <a:gd name="connsiteX198" fmla="*/ 1604840 w 3469189"/>
              <a:gd name="connsiteY198" fmla="*/ 164938 h 1333121"/>
              <a:gd name="connsiteX199" fmla="*/ 1510516 w 3469189"/>
              <a:gd name="connsiteY199" fmla="*/ 164938 h 1333121"/>
              <a:gd name="connsiteX200" fmla="*/ 1510516 w 3469189"/>
              <a:gd name="connsiteY200" fmla="*/ 388228 h 1333121"/>
              <a:gd name="connsiteX201" fmla="*/ 1425691 w 3469189"/>
              <a:gd name="connsiteY201" fmla="*/ 502663 h 1333121"/>
              <a:gd name="connsiteX202" fmla="*/ 1357488 w 3469189"/>
              <a:gd name="connsiteY202" fmla="*/ 417452 h 1333121"/>
              <a:gd name="connsiteX203" fmla="*/ 1357488 w 3469189"/>
              <a:gd name="connsiteY203" fmla="*/ 164938 h 1333121"/>
              <a:gd name="connsiteX204" fmla="*/ 1263164 w 3469189"/>
              <a:gd name="connsiteY204" fmla="*/ 164938 h 1333121"/>
              <a:gd name="connsiteX205" fmla="*/ 1263164 w 3469189"/>
              <a:gd name="connsiteY205" fmla="*/ 431543 h 1333121"/>
              <a:gd name="connsiteX206" fmla="*/ 1398049 w 3469189"/>
              <a:gd name="connsiteY206" fmla="*/ 579931 h 1333121"/>
              <a:gd name="connsiteX207" fmla="*/ 1136734 w 3469189"/>
              <a:gd name="connsiteY207" fmla="*/ 572081 h 1333121"/>
              <a:gd name="connsiteX208" fmla="*/ 1196957 w 3469189"/>
              <a:gd name="connsiteY208" fmla="*/ 564137 h 1333121"/>
              <a:gd name="connsiteX209" fmla="*/ 1196957 w 3469189"/>
              <a:gd name="connsiteY209" fmla="*/ 495476 h 1333121"/>
              <a:gd name="connsiteX210" fmla="*/ 1162096 w 3469189"/>
              <a:gd name="connsiteY210" fmla="*/ 499448 h 1333121"/>
              <a:gd name="connsiteX211" fmla="*/ 1108237 w 3469189"/>
              <a:gd name="connsiteY211" fmla="*/ 435515 h 1333121"/>
              <a:gd name="connsiteX212" fmla="*/ 1108237 w 3469189"/>
              <a:gd name="connsiteY212" fmla="*/ 238233 h 1333121"/>
              <a:gd name="connsiteX213" fmla="*/ 1189073 w 3469189"/>
              <a:gd name="connsiteY213" fmla="*/ 238233 h 1333121"/>
              <a:gd name="connsiteX214" fmla="*/ 1189073 w 3469189"/>
              <a:gd name="connsiteY214" fmla="*/ 164843 h 1333121"/>
              <a:gd name="connsiteX215" fmla="*/ 1108237 w 3469189"/>
              <a:gd name="connsiteY215" fmla="*/ 164843 h 1333121"/>
              <a:gd name="connsiteX216" fmla="*/ 1108237 w 3469189"/>
              <a:gd name="connsiteY216" fmla="*/ 46531 h 1333121"/>
              <a:gd name="connsiteX217" fmla="*/ 1016288 w 3469189"/>
              <a:gd name="connsiteY217" fmla="*/ 46531 h 1333121"/>
              <a:gd name="connsiteX218" fmla="*/ 1016288 w 3469189"/>
              <a:gd name="connsiteY218" fmla="*/ 164843 h 1333121"/>
              <a:gd name="connsiteX219" fmla="*/ 947326 w 3469189"/>
              <a:gd name="connsiteY219" fmla="*/ 164843 h 1333121"/>
              <a:gd name="connsiteX220" fmla="*/ 947326 w 3469189"/>
              <a:gd name="connsiteY220" fmla="*/ 238233 h 1333121"/>
              <a:gd name="connsiteX221" fmla="*/ 1016288 w 3469189"/>
              <a:gd name="connsiteY221" fmla="*/ 238233 h 1333121"/>
              <a:gd name="connsiteX222" fmla="*/ 1016288 w 3469189"/>
              <a:gd name="connsiteY222" fmla="*/ 452823 h 1333121"/>
              <a:gd name="connsiteX223" fmla="*/ 1136734 w 3469189"/>
              <a:gd name="connsiteY223" fmla="*/ 572081 h 1333121"/>
              <a:gd name="connsiteX224" fmla="*/ 734360 w 3469189"/>
              <a:gd name="connsiteY224" fmla="*/ 579931 h 1333121"/>
              <a:gd name="connsiteX225" fmla="*/ 919019 w 3469189"/>
              <a:gd name="connsiteY225" fmla="*/ 441095 h 1333121"/>
              <a:gd name="connsiteX226" fmla="*/ 825550 w 3469189"/>
              <a:gd name="connsiteY226" fmla="*/ 441095 h 1333121"/>
              <a:gd name="connsiteX227" fmla="*/ 735975 w 3469189"/>
              <a:gd name="connsiteY227" fmla="*/ 502663 h 1333121"/>
              <a:gd name="connsiteX228" fmla="*/ 632152 w 3469189"/>
              <a:gd name="connsiteY228" fmla="*/ 367706 h 1333121"/>
              <a:gd name="connsiteX229" fmla="*/ 738350 w 3469189"/>
              <a:gd name="connsiteY229" fmla="*/ 231235 h 1333121"/>
              <a:gd name="connsiteX230" fmla="*/ 825550 w 3469189"/>
              <a:gd name="connsiteY230" fmla="*/ 292803 h 1333121"/>
              <a:gd name="connsiteX231" fmla="*/ 918259 w 3469189"/>
              <a:gd name="connsiteY231" fmla="*/ 292803 h 1333121"/>
              <a:gd name="connsiteX232" fmla="*/ 736735 w 3469189"/>
              <a:gd name="connsiteY232" fmla="*/ 153967 h 1333121"/>
              <a:gd name="connsiteX233" fmla="*/ 533079 w 3469189"/>
              <a:gd name="connsiteY233" fmla="*/ 367800 h 1333121"/>
              <a:gd name="connsiteX234" fmla="*/ 734360 w 3469189"/>
              <a:gd name="connsiteY234" fmla="*/ 579931 h 1333121"/>
              <a:gd name="connsiteX235" fmla="*/ 172690 w 3469189"/>
              <a:gd name="connsiteY235" fmla="*/ 370070 h 1333121"/>
              <a:gd name="connsiteX236" fmla="*/ 209926 w 3469189"/>
              <a:gd name="connsiteY236" fmla="*/ 261971 h 1333121"/>
              <a:gd name="connsiteX237" fmla="*/ 259035 w 3469189"/>
              <a:gd name="connsiteY237" fmla="*/ 119164 h 1333121"/>
              <a:gd name="connsiteX238" fmla="*/ 259795 w 3469189"/>
              <a:gd name="connsiteY238" fmla="*/ 119164 h 1333121"/>
              <a:gd name="connsiteX239" fmla="*/ 308904 w 3469189"/>
              <a:gd name="connsiteY239" fmla="*/ 261215 h 1333121"/>
              <a:gd name="connsiteX240" fmla="*/ 346140 w 3469189"/>
              <a:gd name="connsiteY240" fmla="*/ 370070 h 1333121"/>
              <a:gd name="connsiteX241" fmla="*/ 172690 w 3469189"/>
              <a:gd name="connsiteY241" fmla="*/ 370070 h 1333121"/>
              <a:gd name="connsiteX242" fmla="*/ 0 w 3469189"/>
              <a:gd name="connsiteY242" fmla="*/ 568109 h 1333121"/>
              <a:gd name="connsiteX243" fmla="*/ 103823 w 3469189"/>
              <a:gd name="connsiteY243" fmla="*/ 568109 h 1333121"/>
              <a:gd name="connsiteX244" fmla="*/ 143433 w 3469189"/>
              <a:gd name="connsiteY244" fmla="*/ 452917 h 1333121"/>
              <a:gd name="connsiteX245" fmla="*/ 374827 w 3469189"/>
              <a:gd name="connsiteY245" fmla="*/ 452917 h 1333121"/>
              <a:gd name="connsiteX246" fmla="*/ 414437 w 3469189"/>
              <a:gd name="connsiteY246" fmla="*/ 568109 h 1333121"/>
              <a:gd name="connsiteX247" fmla="*/ 520635 w 3469189"/>
              <a:gd name="connsiteY247" fmla="*/ 568109 h 1333121"/>
              <a:gd name="connsiteX248" fmla="*/ 316124 w 3469189"/>
              <a:gd name="connsiteY248" fmla="*/ 15794 h 1333121"/>
              <a:gd name="connsiteX249" fmla="*/ 206791 w 3469189"/>
              <a:gd name="connsiteY249" fmla="*/ 15794 h 1333121"/>
              <a:gd name="connsiteX250" fmla="*/ 0 w 3469189"/>
              <a:gd name="connsiteY250" fmla="*/ 568109 h 133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3469189" h="1333121">
                <a:moveTo>
                  <a:pt x="3092178" y="1327542"/>
                </a:moveTo>
                <a:cubicBezTo>
                  <a:pt x="3125425" y="1327542"/>
                  <a:pt x="3153161" y="1300683"/>
                  <a:pt x="3153161" y="1266731"/>
                </a:cubicBezTo>
                <a:cubicBezTo>
                  <a:pt x="3153161" y="1233629"/>
                  <a:pt x="3125425" y="1206770"/>
                  <a:pt x="3092178" y="1206770"/>
                </a:cubicBezTo>
                <a:cubicBezTo>
                  <a:pt x="3058837" y="1206770"/>
                  <a:pt x="3031100" y="1233629"/>
                  <a:pt x="3031100" y="1266731"/>
                </a:cubicBezTo>
                <a:cubicBezTo>
                  <a:pt x="3031100" y="1300777"/>
                  <a:pt x="3058837" y="1327542"/>
                  <a:pt x="3092178" y="1327542"/>
                </a:cubicBezTo>
                <a:moveTo>
                  <a:pt x="2665013" y="1078244"/>
                </a:moveTo>
                <a:cubicBezTo>
                  <a:pt x="2673752" y="1021404"/>
                  <a:pt x="2717352" y="981210"/>
                  <a:pt x="2772825" y="981210"/>
                </a:cubicBezTo>
                <a:cubicBezTo>
                  <a:pt x="2833048" y="981210"/>
                  <a:pt x="2871044" y="1019891"/>
                  <a:pt x="2879783" y="1078244"/>
                </a:cubicBezTo>
                <a:lnTo>
                  <a:pt x="2665013" y="1078244"/>
                </a:lnTo>
                <a:close/>
                <a:moveTo>
                  <a:pt x="2776720" y="1333122"/>
                </a:moveTo>
                <a:cubicBezTo>
                  <a:pt x="2876553" y="1333122"/>
                  <a:pt x="2941526" y="1284983"/>
                  <a:pt x="2962993" y="1216322"/>
                </a:cubicBezTo>
                <a:lnTo>
                  <a:pt x="2863160" y="1216322"/>
                </a:lnTo>
                <a:cubicBezTo>
                  <a:pt x="2850526" y="1239966"/>
                  <a:pt x="2824309" y="1258881"/>
                  <a:pt x="2778334" y="1258881"/>
                </a:cubicBezTo>
                <a:cubicBezTo>
                  <a:pt x="2714977" y="1258881"/>
                  <a:pt x="2668147" y="1213863"/>
                  <a:pt x="2663398" y="1146810"/>
                </a:cubicBezTo>
                <a:lnTo>
                  <a:pt x="2974012" y="1146810"/>
                </a:lnTo>
                <a:cubicBezTo>
                  <a:pt x="2972397" y="993789"/>
                  <a:pt x="2891657" y="906213"/>
                  <a:pt x="2770355" y="906213"/>
                </a:cubicBezTo>
                <a:cubicBezTo>
                  <a:pt x="2660168" y="906213"/>
                  <a:pt x="2567459" y="994545"/>
                  <a:pt x="2567459" y="1120802"/>
                </a:cubicBezTo>
                <a:cubicBezTo>
                  <a:pt x="2567554" y="1247910"/>
                  <a:pt x="2647535" y="1333122"/>
                  <a:pt x="2776720" y="1333122"/>
                </a:cubicBezTo>
                <a:moveTo>
                  <a:pt x="2467721" y="1325177"/>
                </a:moveTo>
                <a:cubicBezTo>
                  <a:pt x="2489948" y="1325177"/>
                  <a:pt x="2514455" y="1322056"/>
                  <a:pt x="2527944" y="1317233"/>
                </a:cubicBezTo>
                <a:lnTo>
                  <a:pt x="2527944" y="1248572"/>
                </a:lnTo>
                <a:cubicBezTo>
                  <a:pt x="2514455" y="1250937"/>
                  <a:pt x="2502581" y="1252544"/>
                  <a:pt x="2493082" y="1252544"/>
                </a:cubicBezTo>
                <a:cubicBezTo>
                  <a:pt x="2453472" y="1252544"/>
                  <a:pt x="2439224" y="1230414"/>
                  <a:pt x="2439224" y="1188612"/>
                </a:cubicBezTo>
                <a:lnTo>
                  <a:pt x="2439224" y="991424"/>
                </a:lnTo>
                <a:lnTo>
                  <a:pt x="2520059" y="991424"/>
                </a:lnTo>
                <a:lnTo>
                  <a:pt x="2520059" y="918034"/>
                </a:lnTo>
                <a:lnTo>
                  <a:pt x="2439224" y="918034"/>
                </a:lnTo>
                <a:lnTo>
                  <a:pt x="2439224" y="799722"/>
                </a:lnTo>
                <a:lnTo>
                  <a:pt x="2347274" y="799722"/>
                </a:lnTo>
                <a:lnTo>
                  <a:pt x="2347274" y="918034"/>
                </a:lnTo>
                <a:lnTo>
                  <a:pt x="2278312" y="918034"/>
                </a:lnTo>
                <a:lnTo>
                  <a:pt x="2278312" y="991424"/>
                </a:lnTo>
                <a:lnTo>
                  <a:pt x="2347274" y="991424"/>
                </a:lnTo>
                <a:lnTo>
                  <a:pt x="2347274" y="1206014"/>
                </a:lnTo>
                <a:cubicBezTo>
                  <a:pt x="2347274" y="1295197"/>
                  <a:pt x="2401893" y="1325177"/>
                  <a:pt x="2467721" y="1325177"/>
                </a:cubicBezTo>
                <a:moveTo>
                  <a:pt x="2012058" y="1333122"/>
                </a:moveTo>
                <a:cubicBezTo>
                  <a:pt x="2065157" y="1333122"/>
                  <a:pt x="2104007" y="1311843"/>
                  <a:pt x="2126140" y="1271554"/>
                </a:cubicBezTo>
                <a:lnTo>
                  <a:pt x="2126140" y="1321300"/>
                </a:lnTo>
                <a:lnTo>
                  <a:pt x="2218849" y="1321300"/>
                </a:lnTo>
                <a:lnTo>
                  <a:pt x="2218849" y="918129"/>
                </a:lnTo>
                <a:lnTo>
                  <a:pt x="2124525" y="918129"/>
                </a:lnTo>
                <a:lnTo>
                  <a:pt x="2124525" y="1141419"/>
                </a:lnTo>
                <a:cubicBezTo>
                  <a:pt x="2124525" y="1222659"/>
                  <a:pt x="2081685" y="1255854"/>
                  <a:pt x="2039700" y="1255854"/>
                </a:cubicBezTo>
                <a:cubicBezTo>
                  <a:pt x="1992110" y="1255854"/>
                  <a:pt x="1971593" y="1224267"/>
                  <a:pt x="1971593" y="1170643"/>
                </a:cubicBezTo>
                <a:lnTo>
                  <a:pt x="1971593" y="918129"/>
                </a:lnTo>
                <a:lnTo>
                  <a:pt x="1877269" y="918129"/>
                </a:lnTo>
                <a:lnTo>
                  <a:pt x="1877269" y="1184829"/>
                </a:lnTo>
                <a:cubicBezTo>
                  <a:pt x="1877269" y="1282619"/>
                  <a:pt x="1932742" y="1333122"/>
                  <a:pt x="2012058" y="1333122"/>
                </a:cubicBezTo>
                <a:moveTo>
                  <a:pt x="1749698" y="1325177"/>
                </a:moveTo>
                <a:cubicBezTo>
                  <a:pt x="1771926" y="1325177"/>
                  <a:pt x="1796433" y="1322056"/>
                  <a:pt x="1809921" y="1317233"/>
                </a:cubicBezTo>
                <a:lnTo>
                  <a:pt x="1809921" y="1248572"/>
                </a:lnTo>
                <a:cubicBezTo>
                  <a:pt x="1796433" y="1250937"/>
                  <a:pt x="1784559" y="1252544"/>
                  <a:pt x="1775060" y="1252544"/>
                </a:cubicBezTo>
                <a:cubicBezTo>
                  <a:pt x="1735450" y="1252544"/>
                  <a:pt x="1721201" y="1230414"/>
                  <a:pt x="1721201" y="1188612"/>
                </a:cubicBezTo>
                <a:lnTo>
                  <a:pt x="1721201" y="991424"/>
                </a:lnTo>
                <a:lnTo>
                  <a:pt x="1802037" y="991424"/>
                </a:lnTo>
                <a:lnTo>
                  <a:pt x="1802037" y="918034"/>
                </a:lnTo>
                <a:lnTo>
                  <a:pt x="1721201" y="918034"/>
                </a:lnTo>
                <a:lnTo>
                  <a:pt x="1721201" y="799722"/>
                </a:lnTo>
                <a:lnTo>
                  <a:pt x="1629252" y="799722"/>
                </a:lnTo>
                <a:lnTo>
                  <a:pt x="1629252" y="918034"/>
                </a:lnTo>
                <a:lnTo>
                  <a:pt x="1560290" y="918034"/>
                </a:lnTo>
                <a:lnTo>
                  <a:pt x="1560290" y="991424"/>
                </a:lnTo>
                <a:lnTo>
                  <a:pt x="1629252" y="991424"/>
                </a:lnTo>
                <a:lnTo>
                  <a:pt x="1629252" y="1206014"/>
                </a:lnTo>
                <a:cubicBezTo>
                  <a:pt x="1629252" y="1295197"/>
                  <a:pt x="1683966" y="1325177"/>
                  <a:pt x="1749698" y="1325177"/>
                </a:cubicBezTo>
                <a:moveTo>
                  <a:pt x="1392349" y="815516"/>
                </a:moveTo>
                <a:cubicBezTo>
                  <a:pt x="1392349" y="849468"/>
                  <a:pt x="1420086" y="877084"/>
                  <a:pt x="1454187" y="877084"/>
                </a:cubicBezTo>
                <a:cubicBezTo>
                  <a:pt x="1488288" y="877084"/>
                  <a:pt x="1516025" y="849468"/>
                  <a:pt x="1516025" y="815516"/>
                </a:cubicBezTo>
                <a:cubicBezTo>
                  <a:pt x="1516025" y="780807"/>
                  <a:pt x="1488288" y="753191"/>
                  <a:pt x="1454187" y="753191"/>
                </a:cubicBezTo>
                <a:cubicBezTo>
                  <a:pt x="1420086" y="753191"/>
                  <a:pt x="1392349" y="780712"/>
                  <a:pt x="1392349" y="815516"/>
                </a:cubicBezTo>
                <a:moveTo>
                  <a:pt x="1407358" y="1321205"/>
                </a:moveTo>
                <a:lnTo>
                  <a:pt x="1500827" y="1321205"/>
                </a:lnTo>
                <a:lnTo>
                  <a:pt x="1500827" y="918034"/>
                </a:lnTo>
                <a:lnTo>
                  <a:pt x="1407358" y="918034"/>
                </a:lnTo>
                <a:lnTo>
                  <a:pt x="1407358" y="1321205"/>
                </a:lnTo>
                <a:close/>
                <a:moveTo>
                  <a:pt x="1275798" y="1325177"/>
                </a:moveTo>
                <a:cubicBezTo>
                  <a:pt x="1298025" y="1325177"/>
                  <a:pt x="1322532" y="1322056"/>
                  <a:pt x="1336021" y="1317233"/>
                </a:cubicBezTo>
                <a:lnTo>
                  <a:pt x="1336021" y="1248572"/>
                </a:lnTo>
                <a:cubicBezTo>
                  <a:pt x="1322532" y="1250937"/>
                  <a:pt x="1310659" y="1252544"/>
                  <a:pt x="1301160" y="1252544"/>
                </a:cubicBezTo>
                <a:cubicBezTo>
                  <a:pt x="1261549" y="1252544"/>
                  <a:pt x="1247301" y="1230414"/>
                  <a:pt x="1247301" y="1188612"/>
                </a:cubicBezTo>
                <a:lnTo>
                  <a:pt x="1247301" y="991424"/>
                </a:lnTo>
                <a:lnTo>
                  <a:pt x="1328137" y="991424"/>
                </a:lnTo>
                <a:lnTo>
                  <a:pt x="1328137" y="918034"/>
                </a:lnTo>
                <a:lnTo>
                  <a:pt x="1247301" y="918034"/>
                </a:lnTo>
                <a:lnTo>
                  <a:pt x="1247301" y="799722"/>
                </a:lnTo>
                <a:lnTo>
                  <a:pt x="1155352" y="799722"/>
                </a:lnTo>
                <a:lnTo>
                  <a:pt x="1155352" y="918034"/>
                </a:lnTo>
                <a:lnTo>
                  <a:pt x="1086390" y="918034"/>
                </a:lnTo>
                <a:lnTo>
                  <a:pt x="1086390" y="991424"/>
                </a:lnTo>
                <a:lnTo>
                  <a:pt x="1155352" y="991424"/>
                </a:lnTo>
                <a:lnTo>
                  <a:pt x="1155352" y="1206014"/>
                </a:lnTo>
                <a:cubicBezTo>
                  <a:pt x="1155352" y="1295197"/>
                  <a:pt x="1210065" y="1325177"/>
                  <a:pt x="1275798" y="1325177"/>
                </a:cubicBezTo>
                <a:moveTo>
                  <a:pt x="878839" y="1333122"/>
                </a:moveTo>
                <a:cubicBezTo>
                  <a:pt x="981047" y="1333122"/>
                  <a:pt x="1057988" y="1282619"/>
                  <a:pt x="1057988" y="1202136"/>
                </a:cubicBezTo>
                <a:cubicBezTo>
                  <a:pt x="1057988" y="1131962"/>
                  <a:pt x="999380" y="1100374"/>
                  <a:pt x="909805" y="1080608"/>
                </a:cubicBezTo>
                <a:lnTo>
                  <a:pt x="860696" y="1069543"/>
                </a:lnTo>
                <a:cubicBezTo>
                  <a:pt x="815481" y="1060085"/>
                  <a:pt x="796483" y="1049020"/>
                  <a:pt x="796483" y="1023012"/>
                </a:cubicBezTo>
                <a:cubicBezTo>
                  <a:pt x="796483" y="993789"/>
                  <a:pt x="825835" y="975630"/>
                  <a:pt x="866205" y="975630"/>
                </a:cubicBezTo>
                <a:cubicBezTo>
                  <a:pt x="911420" y="975630"/>
                  <a:pt x="939917" y="994545"/>
                  <a:pt x="949415" y="1026890"/>
                </a:cubicBezTo>
                <a:lnTo>
                  <a:pt x="1043740" y="1026890"/>
                </a:lnTo>
                <a:cubicBezTo>
                  <a:pt x="1034241" y="961444"/>
                  <a:pt x="974778" y="906969"/>
                  <a:pt x="867060" y="906969"/>
                </a:cubicBezTo>
                <a:cubicBezTo>
                  <a:pt x="768841" y="906969"/>
                  <a:pt x="700639" y="957472"/>
                  <a:pt x="700639" y="1028497"/>
                </a:cubicBezTo>
                <a:cubicBezTo>
                  <a:pt x="700639" y="1095551"/>
                  <a:pt x="748989" y="1129503"/>
                  <a:pt x="836948" y="1148418"/>
                </a:cubicBezTo>
                <a:lnTo>
                  <a:pt x="884538" y="1158632"/>
                </a:lnTo>
                <a:cubicBezTo>
                  <a:pt x="941626" y="1170454"/>
                  <a:pt x="962239" y="1183883"/>
                  <a:pt x="962239" y="1211499"/>
                </a:cubicBezTo>
                <a:cubicBezTo>
                  <a:pt x="962239" y="1244600"/>
                  <a:pt x="929753" y="1263610"/>
                  <a:pt x="883778" y="1263610"/>
                </a:cubicBezTo>
                <a:cubicBezTo>
                  <a:pt x="825930" y="1263610"/>
                  <a:pt x="795058" y="1235994"/>
                  <a:pt x="787934" y="1195800"/>
                </a:cubicBezTo>
                <a:lnTo>
                  <a:pt x="686486" y="1195800"/>
                </a:lnTo>
                <a:cubicBezTo>
                  <a:pt x="692565" y="1276282"/>
                  <a:pt x="761527" y="1333122"/>
                  <a:pt x="878839" y="1333122"/>
                </a:cubicBezTo>
                <a:moveTo>
                  <a:pt x="271764" y="1321205"/>
                </a:moveTo>
                <a:lnTo>
                  <a:pt x="366088" y="1321205"/>
                </a:lnTo>
                <a:lnTo>
                  <a:pt x="366088" y="1096402"/>
                </a:lnTo>
                <a:cubicBezTo>
                  <a:pt x="366088" y="1016676"/>
                  <a:pt x="410448" y="983574"/>
                  <a:pt x="457182" y="983574"/>
                </a:cubicBezTo>
                <a:cubicBezTo>
                  <a:pt x="506292" y="983574"/>
                  <a:pt x="523770" y="1016676"/>
                  <a:pt x="523770" y="1060936"/>
                </a:cubicBezTo>
                <a:lnTo>
                  <a:pt x="523770" y="1321300"/>
                </a:lnTo>
                <a:lnTo>
                  <a:pt x="618854" y="1321300"/>
                </a:lnTo>
                <a:lnTo>
                  <a:pt x="618854" y="1053087"/>
                </a:lnTo>
                <a:cubicBezTo>
                  <a:pt x="618854" y="958418"/>
                  <a:pt x="565755" y="906307"/>
                  <a:pt x="484159" y="906307"/>
                </a:cubicBezTo>
                <a:cubicBezTo>
                  <a:pt x="425551" y="906307"/>
                  <a:pt x="385086" y="936287"/>
                  <a:pt x="363713" y="970239"/>
                </a:cubicBezTo>
                <a:lnTo>
                  <a:pt x="363713" y="918129"/>
                </a:lnTo>
                <a:lnTo>
                  <a:pt x="271764" y="918129"/>
                </a:lnTo>
                <a:lnTo>
                  <a:pt x="271764" y="1321205"/>
                </a:lnTo>
                <a:lnTo>
                  <a:pt x="271764" y="1321205"/>
                </a:lnTo>
                <a:close/>
                <a:moveTo>
                  <a:pt x="65732" y="1321205"/>
                </a:moveTo>
                <a:lnTo>
                  <a:pt x="164806" y="1321205"/>
                </a:lnTo>
                <a:lnTo>
                  <a:pt x="164806" y="768890"/>
                </a:lnTo>
                <a:lnTo>
                  <a:pt x="65732" y="768890"/>
                </a:lnTo>
                <a:lnTo>
                  <a:pt x="65732" y="1321205"/>
                </a:lnTo>
                <a:lnTo>
                  <a:pt x="65732" y="1321205"/>
                </a:lnTo>
                <a:close/>
                <a:moveTo>
                  <a:pt x="3290040" y="579931"/>
                </a:moveTo>
                <a:cubicBezTo>
                  <a:pt x="3392249" y="579931"/>
                  <a:pt x="3469190" y="529428"/>
                  <a:pt x="3469190" y="448945"/>
                </a:cubicBezTo>
                <a:cubicBezTo>
                  <a:pt x="3469190" y="378771"/>
                  <a:pt x="3410582" y="347183"/>
                  <a:pt x="3321007" y="327417"/>
                </a:cubicBezTo>
                <a:lnTo>
                  <a:pt x="3271898" y="316352"/>
                </a:lnTo>
                <a:cubicBezTo>
                  <a:pt x="3226683" y="306894"/>
                  <a:pt x="3207685" y="295829"/>
                  <a:pt x="3207685" y="269821"/>
                </a:cubicBezTo>
                <a:cubicBezTo>
                  <a:pt x="3207685" y="240597"/>
                  <a:pt x="3237037" y="222534"/>
                  <a:pt x="3277407" y="222534"/>
                </a:cubicBezTo>
                <a:cubicBezTo>
                  <a:pt x="3322622" y="222534"/>
                  <a:pt x="3351119" y="241449"/>
                  <a:pt x="3360617" y="273793"/>
                </a:cubicBezTo>
                <a:lnTo>
                  <a:pt x="3454942" y="273793"/>
                </a:lnTo>
                <a:cubicBezTo>
                  <a:pt x="3445443" y="208348"/>
                  <a:pt x="3385979" y="153873"/>
                  <a:pt x="3278262" y="153873"/>
                </a:cubicBezTo>
                <a:cubicBezTo>
                  <a:pt x="3179948" y="153873"/>
                  <a:pt x="3111841" y="204375"/>
                  <a:pt x="3111841" y="275401"/>
                </a:cubicBezTo>
                <a:cubicBezTo>
                  <a:pt x="3111841" y="342454"/>
                  <a:pt x="3160191" y="376406"/>
                  <a:pt x="3248151" y="395321"/>
                </a:cubicBezTo>
                <a:lnTo>
                  <a:pt x="3295740" y="405535"/>
                </a:lnTo>
                <a:cubicBezTo>
                  <a:pt x="3352828" y="417357"/>
                  <a:pt x="3373441" y="430787"/>
                  <a:pt x="3373441" y="458402"/>
                </a:cubicBezTo>
                <a:cubicBezTo>
                  <a:pt x="3373441" y="491504"/>
                  <a:pt x="3340955" y="510513"/>
                  <a:pt x="3294980" y="510513"/>
                </a:cubicBezTo>
                <a:cubicBezTo>
                  <a:pt x="3237132" y="510513"/>
                  <a:pt x="3206260" y="482897"/>
                  <a:pt x="3199136" y="442703"/>
                </a:cubicBezTo>
                <a:lnTo>
                  <a:pt x="3097688" y="442703"/>
                </a:lnTo>
                <a:cubicBezTo>
                  <a:pt x="3103862" y="523091"/>
                  <a:pt x="3172729" y="579931"/>
                  <a:pt x="3290040" y="579931"/>
                </a:cubicBezTo>
                <a:moveTo>
                  <a:pt x="2747463" y="325052"/>
                </a:moveTo>
                <a:cubicBezTo>
                  <a:pt x="2756202" y="268213"/>
                  <a:pt x="2799802" y="228019"/>
                  <a:pt x="2855276" y="228019"/>
                </a:cubicBezTo>
                <a:cubicBezTo>
                  <a:pt x="2915499" y="228019"/>
                  <a:pt x="2953494" y="266700"/>
                  <a:pt x="2962233" y="325052"/>
                </a:cubicBezTo>
                <a:lnTo>
                  <a:pt x="2747463" y="325052"/>
                </a:lnTo>
                <a:close/>
                <a:moveTo>
                  <a:pt x="2859170" y="579931"/>
                </a:moveTo>
                <a:cubicBezTo>
                  <a:pt x="2959004" y="579931"/>
                  <a:pt x="3023976" y="531792"/>
                  <a:pt x="3045444" y="463131"/>
                </a:cubicBezTo>
                <a:lnTo>
                  <a:pt x="2945610" y="463131"/>
                </a:lnTo>
                <a:cubicBezTo>
                  <a:pt x="2932977" y="486775"/>
                  <a:pt x="2906760" y="505690"/>
                  <a:pt x="2860785" y="505690"/>
                </a:cubicBezTo>
                <a:cubicBezTo>
                  <a:pt x="2797427" y="505690"/>
                  <a:pt x="2750598" y="460672"/>
                  <a:pt x="2745848" y="393619"/>
                </a:cubicBezTo>
                <a:lnTo>
                  <a:pt x="3056462" y="393619"/>
                </a:lnTo>
                <a:cubicBezTo>
                  <a:pt x="3054848" y="240597"/>
                  <a:pt x="2974012" y="153022"/>
                  <a:pt x="2852806" y="153022"/>
                </a:cubicBezTo>
                <a:cubicBezTo>
                  <a:pt x="2742619" y="153022"/>
                  <a:pt x="2649909" y="241354"/>
                  <a:pt x="2649909" y="367611"/>
                </a:cubicBezTo>
                <a:cubicBezTo>
                  <a:pt x="2650004" y="494719"/>
                  <a:pt x="2729985" y="579931"/>
                  <a:pt x="2859170" y="579931"/>
                </a:cubicBezTo>
                <a:moveTo>
                  <a:pt x="2465536" y="62325"/>
                </a:moveTo>
                <a:cubicBezTo>
                  <a:pt x="2465536" y="96277"/>
                  <a:pt x="2493273" y="123893"/>
                  <a:pt x="2527374" y="123893"/>
                </a:cubicBezTo>
                <a:cubicBezTo>
                  <a:pt x="2561475" y="123893"/>
                  <a:pt x="2589211" y="96277"/>
                  <a:pt x="2589211" y="62325"/>
                </a:cubicBezTo>
                <a:cubicBezTo>
                  <a:pt x="2589211" y="27616"/>
                  <a:pt x="2561475" y="0"/>
                  <a:pt x="2527374" y="0"/>
                </a:cubicBezTo>
                <a:cubicBezTo>
                  <a:pt x="2493273" y="0"/>
                  <a:pt x="2465536" y="27616"/>
                  <a:pt x="2465536" y="62325"/>
                </a:cubicBezTo>
                <a:moveTo>
                  <a:pt x="2480639" y="568109"/>
                </a:moveTo>
                <a:lnTo>
                  <a:pt x="2574108" y="568109"/>
                </a:lnTo>
                <a:lnTo>
                  <a:pt x="2574108" y="164938"/>
                </a:lnTo>
                <a:lnTo>
                  <a:pt x="2480639" y="164938"/>
                </a:lnTo>
                <a:lnTo>
                  <a:pt x="2480639" y="568109"/>
                </a:lnTo>
                <a:close/>
                <a:moveTo>
                  <a:pt x="2183703" y="568109"/>
                </a:moveTo>
                <a:lnTo>
                  <a:pt x="2278027" y="568109"/>
                </a:lnTo>
                <a:lnTo>
                  <a:pt x="2278027" y="385864"/>
                </a:lnTo>
                <a:cubicBezTo>
                  <a:pt x="2278027" y="314082"/>
                  <a:pt x="2298640" y="266700"/>
                  <a:pt x="2347749" y="249393"/>
                </a:cubicBezTo>
                <a:cubicBezTo>
                  <a:pt x="2367602" y="242300"/>
                  <a:pt x="2391349" y="240692"/>
                  <a:pt x="2419846" y="243056"/>
                </a:cubicBezTo>
                <a:lnTo>
                  <a:pt x="2419846" y="153116"/>
                </a:lnTo>
                <a:cubicBezTo>
                  <a:pt x="2349269" y="149144"/>
                  <a:pt x="2301775" y="176003"/>
                  <a:pt x="2275653" y="247785"/>
                </a:cubicBezTo>
                <a:lnTo>
                  <a:pt x="2275653" y="164938"/>
                </a:lnTo>
                <a:lnTo>
                  <a:pt x="2183703" y="164938"/>
                </a:lnTo>
                <a:lnTo>
                  <a:pt x="2183703" y="568109"/>
                </a:lnTo>
                <a:close/>
                <a:moveTo>
                  <a:pt x="1778195" y="366098"/>
                </a:moveTo>
                <a:cubicBezTo>
                  <a:pt x="1778195" y="282494"/>
                  <a:pt x="1814671" y="228776"/>
                  <a:pt x="1881258" y="228776"/>
                </a:cubicBezTo>
                <a:cubicBezTo>
                  <a:pt x="1943856" y="228776"/>
                  <a:pt x="1987456" y="286372"/>
                  <a:pt x="1987456" y="366098"/>
                </a:cubicBezTo>
                <a:cubicBezTo>
                  <a:pt x="1987456" y="446581"/>
                  <a:pt x="1943856" y="504933"/>
                  <a:pt x="1881258" y="504933"/>
                </a:cubicBezTo>
                <a:cubicBezTo>
                  <a:pt x="1814576" y="504933"/>
                  <a:pt x="1778195" y="450553"/>
                  <a:pt x="1778195" y="366098"/>
                </a:cubicBezTo>
                <a:moveTo>
                  <a:pt x="1862925" y="579931"/>
                </a:moveTo>
                <a:cubicBezTo>
                  <a:pt x="1921533" y="579931"/>
                  <a:pt x="1964373" y="553923"/>
                  <a:pt x="1985746" y="517606"/>
                </a:cubicBezTo>
                <a:lnTo>
                  <a:pt x="1985746" y="568109"/>
                </a:lnTo>
                <a:lnTo>
                  <a:pt x="2080830" y="568109"/>
                </a:lnTo>
                <a:lnTo>
                  <a:pt x="2080830" y="164938"/>
                </a:lnTo>
                <a:lnTo>
                  <a:pt x="1985746" y="164938"/>
                </a:lnTo>
                <a:lnTo>
                  <a:pt x="1985746" y="217048"/>
                </a:lnTo>
                <a:cubicBezTo>
                  <a:pt x="1964373" y="180732"/>
                  <a:pt x="1921533" y="153116"/>
                  <a:pt x="1862925" y="153116"/>
                </a:cubicBezTo>
                <a:cubicBezTo>
                  <a:pt x="1759862" y="153116"/>
                  <a:pt x="1681496" y="233599"/>
                  <a:pt x="1681496" y="366098"/>
                </a:cubicBezTo>
                <a:cubicBezTo>
                  <a:pt x="1681496" y="498597"/>
                  <a:pt x="1759957" y="579931"/>
                  <a:pt x="1862925" y="579931"/>
                </a:cubicBezTo>
                <a:moveTo>
                  <a:pt x="1398049" y="579931"/>
                </a:moveTo>
                <a:cubicBezTo>
                  <a:pt x="1451148" y="579931"/>
                  <a:pt x="1489998" y="558651"/>
                  <a:pt x="1512131" y="518363"/>
                </a:cubicBezTo>
                <a:lnTo>
                  <a:pt x="1512131" y="568109"/>
                </a:lnTo>
                <a:lnTo>
                  <a:pt x="1604840" y="568109"/>
                </a:lnTo>
                <a:lnTo>
                  <a:pt x="1604840" y="164938"/>
                </a:lnTo>
                <a:lnTo>
                  <a:pt x="1510516" y="164938"/>
                </a:lnTo>
                <a:lnTo>
                  <a:pt x="1510516" y="388228"/>
                </a:lnTo>
                <a:cubicBezTo>
                  <a:pt x="1510516" y="469468"/>
                  <a:pt x="1467771" y="502663"/>
                  <a:pt x="1425691" y="502663"/>
                </a:cubicBezTo>
                <a:cubicBezTo>
                  <a:pt x="1378101" y="502663"/>
                  <a:pt x="1357488" y="471075"/>
                  <a:pt x="1357488" y="417452"/>
                </a:cubicBezTo>
                <a:lnTo>
                  <a:pt x="1357488" y="164938"/>
                </a:lnTo>
                <a:lnTo>
                  <a:pt x="1263164" y="164938"/>
                </a:lnTo>
                <a:lnTo>
                  <a:pt x="1263164" y="431543"/>
                </a:lnTo>
                <a:cubicBezTo>
                  <a:pt x="1263259" y="529428"/>
                  <a:pt x="1318733" y="579931"/>
                  <a:pt x="1398049" y="579931"/>
                </a:cubicBezTo>
                <a:moveTo>
                  <a:pt x="1136734" y="572081"/>
                </a:moveTo>
                <a:cubicBezTo>
                  <a:pt x="1158961" y="572081"/>
                  <a:pt x="1183468" y="568960"/>
                  <a:pt x="1196957" y="564137"/>
                </a:cubicBezTo>
                <a:lnTo>
                  <a:pt x="1196957" y="495476"/>
                </a:lnTo>
                <a:cubicBezTo>
                  <a:pt x="1183468" y="497840"/>
                  <a:pt x="1171595" y="499448"/>
                  <a:pt x="1162096" y="499448"/>
                </a:cubicBezTo>
                <a:cubicBezTo>
                  <a:pt x="1122486" y="499448"/>
                  <a:pt x="1108237" y="477412"/>
                  <a:pt x="1108237" y="435515"/>
                </a:cubicBezTo>
                <a:lnTo>
                  <a:pt x="1108237" y="238233"/>
                </a:lnTo>
                <a:lnTo>
                  <a:pt x="1189073" y="238233"/>
                </a:lnTo>
                <a:lnTo>
                  <a:pt x="1189073" y="164843"/>
                </a:lnTo>
                <a:lnTo>
                  <a:pt x="1108237" y="164843"/>
                </a:lnTo>
                <a:lnTo>
                  <a:pt x="1108237" y="46531"/>
                </a:lnTo>
                <a:lnTo>
                  <a:pt x="1016288" y="46531"/>
                </a:lnTo>
                <a:lnTo>
                  <a:pt x="1016288" y="164843"/>
                </a:lnTo>
                <a:lnTo>
                  <a:pt x="947326" y="164843"/>
                </a:lnTo>
                <a:lnTo>
                  <a:pt x="947326" y="238233"/>
                </a:lnTo>
                <a:lnTo>
                  <a:pt x="1016288" y="238233"/>
                </a:lnTo>
                <a:lnTo>
                  <a:pt x="1016288" y="452823"/>
                </a:lnTo>
                <a:cubicBezTo>
                  <a:pt x="1016288" y="542101"/>
                  <a:pt x="1070906" y="572081"/>
                  <a:pt x="1136734" y="572081"/>
                </a:cubicBezTo>
                <a:moveTo>
                  <a:pt x="734360" y="579931"/>
                </a:moveTo>
                <a:cubicBezTo>
                  <a:pt x="840558" y="579931"/>
                  <a:pt x="907905" y="515998"/>
                  <a:pt x="919019" y="441095"/>
                </a:cubicBezTo>
                <a:lnTo>
                  <a:pt x="825550" y="441095"/>
                </a:lnTo>
                <a:cubicBezTo>
                  <a:pt x="812821" y="476561"/>
                  <a:pt x="785939" y="502663"/>
                  <a:pt x="735975" y="502663"/>
                </a:cubicBezTo>
                <a:cubicBezTo>
                  <a:pt x="678127" y="502663"/>
                  <a:pt x="632152" y="456133"/>
                  <a:pt x="632152" y="367706"/>
                </a:cubicBezTo>
                <a:cubicBezTo>
                  <a:pt x="632152" y="278522"/>
                  <a:pt x="677367" y="231235"/>
                  <a:pt x="738350" y="231235"/>
                </a:cubicBezTo>
                <a:cubicBezTo>
                  <a:pt x="784325" y="231235"/>
                  <a:pt x="812821" y="256486"/>
                  <a:pt x="825550" y="292803"/>
                </a:cubicBezTo>
                <a:lnTo>
                  <a:pt x="918259" y="292803"/>
                </a:lnTo>
                <a:cubicBezTo>
                  <a:pt x="907145" y="217048"/>
                  <a:pt x="842173" y="153967"/>
                  <a:pt x="736735" y="153967"/>
                </a:cubicBezTo>
                <a:cubicBezTo>
                  <a:pt x="620278" y="153967"/>
                  <a:pt x="533079" y="237571"/>
                  <a:pt x="533079" y="367800"/>
                </a:cubicBezTo>
                <a:cubicBezTo>
                  <a:pt x="533079" y="499448"/>
                  <a:pt x="618664" y="579931"/>
                  <a:pt x="734360" y="579931"/>
                </a:cubicBezTo>
                <a:moveTo>
                  <a:pt x="172690" y="370070"/>
                </a:moveTo>
                <a:lnTo>
                  <a:pt x="209926" y="261971"/>
                </a:lnTo>
                <a:cubicBezTo>
                  <a:pt x="225789" y="220926"/>
                  <a:pt x="240797" y="174395"/>
                  <a:pt x="259035" y="119164"/>
                </a:cubicBezTo>
                <a:lnTo>
                  <a:pt x="259795" y="119164"/>
                </a:lnTo>
                <a:cubicBezTo>
                  <a:pt x="278793" y="174395"/>
                  <a:pt x="294656" y="221777"/>
                  <a:pt x="308904" y="261215"/>
                </a:cubicBezTo>
                <a:lnTo>
                  <a:pt x="346140" y="370070"/>
                </a:lnTo>
                <a:lnTo>
                  <a:pt x="172690" y="370070"/>
                </a:lnTo>
                <a:close/>
                <a:moveTo>
                  <a:pt x="0" y="568109"/>
                </a:moveTo>
                <a:lnTo>
                  <a:pt x="103823" y="568109"/>
                </a:lnTo>
                <a:lnTo>
                  <a:pt x="143433" y="452917"/>
                </a:lnTo>
                <a:lnTo>
                  <a:pt x="374827" y="452917"/>
                </a:lnTo>
                <a:lnTo>
                  <a:pt x="414437" y="568109"/>
                </a:lnTo>
                <a:lnTo>
                  <a:pt x="520635" y="568109"/>
                </a:lnTo>
                <a:lnTo>
                  <a:pt x="316124" y="15794"/>
                </a:lnTo>
                <a:lnTo>
                  <a:pt x="206791" y="15794"/>
                </a:lnTo>
                <a:lnTo>
                  <a:pt x="0" y="568109"/>
                </a:lnTo>
                <a:close/>
              </a:path>
            </a:pathLst>
          </a:custGeom>
          <a:solidFill>
            <a:schemeClr val="bg1"/>
          </a:solidFill>
          <a:ln w="9499" cap="flat">
            <a:noFill/>
            <a:prstDash val="solid"/>
            <a:miter/>
          </a:ln>
        </p:spPr>
        <p:txBody>
          <a:bodyPr rtlCol="0" anchor="ctr"/>
          <a:lstStyle/>
          <a:p>
            <a:endParaRPr lang="en-US"/>
          </a:p>
        </p:txBody>
      </p:sp>
      <p:sp>
        <p:nvSpPr>
          <p:cNvPr id="21" name="Picture Placeholder 20">
            <a:extLst>
              <a:ext uri="{FF2B5EF4-FFF2-40B4-BE49-F238E27FC236}">
                <a16:creationId xmlns:a16="http://schemas.microsoft.com/office/drawing/2014/main" id="{EB1CCA5B-9CF3-3D9F-2FAF-8ADCA0DD54D0}"/>
              </a:ext>
            </a:extLst>
          </p:cNvPr>
          <p:cNvSpPr>
            <a:spLocks noGrp="1"/>
          </p:cNvSpPr>
          <p:nvPr>
            <p:ph type="pic" sz="quarter" idx="10"/>
          </p:nvPr>
        </p:nvSpPr>
        <p:spPr>
          <a:xfrm>
            <a:off x="7389936" y="2057498"/>
            <a:ext cx="3704784" cy="3705082"/>
          </a:xfrm>
          <a:custGeom>
            <a:avLst/>
            <a:gdLst>
              <a:gd name="connsiteX0" fmla="*/ 1517053 w 3034108"/>
              <a:gd name="connsiteY0" fmla="*/ 0 h 3034353"/>
              <a:gd name="connsiteX1" fmla="*/ 3034108 w 3034108"/>
              <a:gd name="connsiteY1" fmla="*/ 1517053 h 3034353"/>
              <a:gd name="connsiteX2" fmla="*/ 1517053 w 3034108"/>
              <a:gd name="connsiteY2" fmla="*/ 3034353 h 3034353"/>
              <a:gd name="connsiteX3" fmla="*/ 0 w 3034108"/>
              <a:gd name="connsiteY3" fmla="*/ 1517053 h 3034353"/>
              <a:gd name="connsiteX4" fmla="*/ 1517053 w 3034108"/>
              <a:gd name="connsiteY4" fmla="*/ 0 h 3034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4108" h="3034353">
                <a:moveTo>
                  <a:pt x="1517053" y="0"/>
                </a:moveTo>
                <a:cubicBezTo>
                  <a:pt x="2354917" y="0"/>
                  <a:pt x="3034108" y="679191"/>
                  <a:pt x="3034108" y="1517053"/>
                </a:cubicBezTo>
                <a:cubicBezTo>
                  <a:pt x="3034108" y="2355161"/>
                  <a:pt x="2354917" y="3034353"/>
                  <a:pt x="1517053" y="3034353"/>
                </a:cubicBezTo>
                <a:cubicBezTo>
                  <a:pt x="679191" y="3034353"/>
                  <a:pt x="0" y="2355161"/>
                  <a:pt x="0" y="1517053"/>
                </a:cubicBezTo>
                <a:cubicBezTo>
                  <a:pt x="0" y="679191"/>
                  <a:pt x="679191" y="0"/>
                  <a:pt x="1517053" y="0"/>
                </a:cubicBezTo>
                <a:close/>
              </a:path>
            </a:pathLst>
          </a:custGeom>
          <a:solidFill>
            <a:schemeClr val="accent1"/>
          </a:solidFill>
        </p:spPr>
        <p:txBody>
          <a:bodyPr wrap="square" anchor="ctr" anchorCtr="0">
            <a:noAutofit/>
          </a:bodyPr>
          <a:lstStyle>
            <a:lvl1pPr algn="ctr">
              <a:defRPr sz="1000">
                <a:solidFill>
                  <a:schemeClr val="bg1"/>
                </a:solidFill>
              </a:defRPr>
            </a:lvl1pPr>
          </a:lstStyle>
          <a:p>
            <a:endParaRPr lang="en-US"/>
          </a:p>
        </p:txBody>
      </p:sp>
      <p:sp>
        <p:nvSpPr>
          <p:cNvPr id="3" name="Footer Placeholder 4">
            <a:extLst>
              <a:ext uri="{FF2B5EF4-FFF2-40B4-BE49-F238E27FC236}">
                <a16:creationId xmlns:a16="http://schemas.microsoft.com/office/drawing/2014/main" id="{F4C3B3E4-F5E6-D500-4ECE-A675832895B9}"/>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9119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957E79-DEA8-79CD-9E4E-5D2FE921BB11}"/>
              </a:ext>
            </a:extLst>
          </p:cNvPr>
          <p:cNvSpPr>
            <a:spLocks noGrp="1"/>
          </p:cNvSpPr>
          <p:nvPr>
            <p:ph type="title"/>
          </p:nvPr>
        </p:nvSpPr>
        <p:spPr>
          <a:xfrm>
            <a:off x="326848" y="288390"/>
            <a:ext cx="11554001" cy="101607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2EAF8F9D-C689-B18D-09AF-9B4C40550649}"/>
              </a:ext>
            </a:extLst>
          </p:cNvPr>
          <p:cNvSpPr>
            <a:spLocks noGrp="1"/>
          </p:cNvSpPr>
          <p:nvPr>
            <p:ph type="body" idx="1"/>
          </p:nvPr>
        </p:nvSpPr>
        <p:spPr>
          <a:xfrm>
            <a:off x="352424" y="1493113"/>
            <a:ext cx="11528425" cy="4351338"/>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03030489-BEFE-3F81-C3A1-A8FAC2B087EE}"/>
              </a:ext>
            </a:extLst>
          </p:cNvPr>
          <p:cNvSpPr>
            <a:spLocks noGrp="1"/>
          </p:cNvSpPr>
          <p:nvPr>
            <p:ph type="dt" sz="half" idx="2"/>
          </p:nvPr>
        </p:nvSpPr>
        <p:spPr>
          <a:xfrm>
            <a:off x="9150438" y="298318"/>
            <a:ext cx="2743200" cy="365125"/>
          </a:xfrm>
          <a:prstGeom prst="rect">
            <a:avLst/>
          </a:prstGeom>
        </p:spPr>
        <p:txBody>
          <a:bodyPr vert="horz" lIns="0" tIns="0" rIns="0" bIns="0" rtlCol="0" anchor="t" anchorCtr="0">
            <a:noAutofit/>
          </a:bodyPr>
          <a:lstStyle>
            <a:lvl1pPr algn="r">
              <a:defRPr sz="1000">
                <a:solidFill>
                  <a:schemeClr val="tx2"/>
                </a:solidFill>
              </a:defRPr>
            </a:lvl1pPr>
          </a:lstStyle>
          <a:p>
            <a:endParaRPr lang="en-GB" dirty="0"/>
          </a:p>
        </p:txBody>
      </p:sp>
      <p:sp>
        <p:nvSpPr>
          <p:cNvPr id="6" name="Slide Number Placeholder 5">
            <a:extLst>
              <a:ext uri="{FF2B5EF4-FFF2-40B4-BE49-F238E27FC236}">
                <a16:creationId xmlns:a16="http://schemas.microsoft.com/office/drawing/2014/main" id="{7D749530-956E-B9F1-B7EE-49FFED17FEA9}"/>
              </a:ext>
            </a:extLst>
          </p:cNvPr>
          <p:cNvSpPr>
            <a:spLocks noGrp="1"/>
          </p:cNvSpPr>
          <p:nvPr>
            <p:ph type="sldNum" sz="quarter" idx="4"/>
          </p:nvPr>
        </p:nvSpPr>
        <p:spPr>
          <a:xfrm>
            <a:off x="11467577" y="6400800"/>
            <a:ext cx="416447" cy="186484"/>
          </a:xfrm>
          <a:prstGeom prst="rect">
            <a:avLst/>
          </a:prstGeom>
        </p:spPr>
        <p:txBody>
          <a:bodyPr vert="horz" lIns="0" tIns="0" rIns="0" bIns="0" rtlCol="0" anchor="b" anchorCtr="0">
            <a:noAutofit/>
          </a:bodyPr>
          <a:lstStyle>
            <a:lvl1pPr algn="r">
              <a:defRPr sz="1000" b="0" i="0">
                <a:solidFill>
                  <a:schemeClr val="tx2"/>
                </a:solidFill>
                <a:latin typeface="ABC Oracle Medium" panose="020B0504040202060203" pitchFamily="34" charset="77"/>
              </a:defRPr>
            </a:lvl1pPr>
          </a:lstStyle>
          <a:p>
            <a:fld id="{741AFF56-1126-4107-9C02-BC0EFBF16431}" type="slidenum">
              <a:rPr lang="en-GB" smtClean="0"/>
              <a:pPr/>
              <a:t>‹#›</a:t>
            </a:fld>
            <a:endParaRPr lang="en-GB" dirty="0"/>
          </a:p>
        </p:txBody>
      </p:sp>
      <p:sp>
        <p:nvSpPr>
          <p:cNvPr id="7" name="Footer Placeholder 6">
            <a:extLst>
              <a:ext uri="{FF2B5EF4-FFF2-40B4-BE49-F238E27FC236}">
                <a16:creationId xmlns:a16="http://schemas.microsoft.com/office/drawing/2014/main" id="{B027F68E-C428-A4D9-BBBD-028E82BC8E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GB" dirty="0"/>
              <a:t>Presented at the 2025 All Actuaries Summit</a:t>
            </a:r>
          </a:p>
        </p:txBody>
      </p:sp>
    </p:spTree>
    <p:extLst>
      <p:ext uri="{BB962C8B-B14F-4D97-AF65-F5344CB8AC3E}">
        <p14:creationId xmlns:p14="http://schemas.microsoft.com/office/powerpoint/2010/main" val="252882584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8" r:id="rId3"/>
    <p:sldLayoutId id="2147483664" r:id="rId4"/>
    <p:sldLayoutId id="2147483665" r:id="rId5"/>
    <p:sldLayoutId id="2147483650" r:id="rId6"/>
    <p:sldLayoutId id="2147483654" r:id="rId7"/>
    <p:sldLayoutId id="2147483666" r:id="rId8"/>
    <p:sldLayoutId id="2147483653" r:id="rId9"/>
    <p:sldLayoutId id="2147483655" r:id="rId10"/>
    <p:sldLayoutId id="2147483652" r:id="rId11"/>
    <p:sldLayoutId id="2147483656" r:id="rId12"/>
    <p:sldLayoutId id="2147483657" r:id="rId13"/>
    <p:sldLayoutId id="2147483658" r:id="rId14"/>
    <p:sldLayoutId id="2147483659" r:id="rId15"/>
    <p:sldLayoutId id="2147483660" r:id="rId16"/>
    <p:sldLayoutId id="2147483661" r:id="rId17"/>
    <p:sldLayoutId id="2147483662" r:id="rId18"/>
    <p:sldLayoutId id="2147483667" r:id="rId19"/>
    <p:sldLayoutId id="2147483663" r:id="rId20"/>
  </p:sldLayoutIdLst>
  <p:hf hdr="0" ftr="0" dt="0"/>
  <p:txStyles>
    <p:titleStyle>
      <a:lvl1pPr algn="l" defTabSz="914400" rtl="0" eaLnBrk="1" latinLnBrk="0" hangingPunct="1">
        <a:lnSpc>
          <a:spcPct val="90000"/>
        </a:lnSpc>
        <a:spcBef>
          <a:spcPct val="0"/>
        </a:spcBef>
        <a:buNone/>
        <a:defRPr sz="31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4762"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00" userDrawn="1">
          <p15:clr>
            <a:srgbClr val="F26B43"/>
          </p15:clr>
        </p15:guide>
        <p15:guide id="4" pos="222" userDrawn="1">
          <p15:clr>
            <a:srgbClr val="F26B43"/>
          </p15:clr>
        </p15:guide>
        <p15:guide id="5" orient="horz" pos="4125" userDrawn="1">
          <p15:clr>
            <a:srgbClr val="F26B43"/>
          </p15:clr>
        </p15:guide>
        <p15:guide id="6" pos="7484" userDrawn="1">
          <p15:clr>
            <a:srgbClr val="F26B43"/>
          </p15:clr>
        </p15:guide>
        <p15:guide id="7" orient="horz" pos="958" userDrawn="1">
          <p15:clr>
            <a:srgbClr val="F26B43"/>
          </p15:clr>
        </p15:guide>
        <p15:guide id="8" pos="1269" userDrawn="1">
          <p15:clr>
            <a:srgbClr val="F26B43"/>
          </p15:clr>
        </p15:guide>
        <p15:guide id="9" pos="329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2DD06-C964-CF6A-77C8-CA245EBA130F}"/>
              </a:ext>
            </a:extLst>
          </p:cNvPr>
          <p:cNvSpPr>
            <a:spLocks noGrp="1"/>
          </p:cNvSpPr>
          <p:nvPr>
            <p:ph type="title"/>
          </p:nvPr>
        </p:nvSpPr>
        <p:spPr>
          <a:xfrm>
            <a:off x="2153634" y="3058886"/>
            <a:ext cx="6075966" cy="1598604"/>
          </a:xfrm>
        </p:spPr>
        <p:txBody>
          <a:bodyPr/>
          <a:lstStyle/>
          <a:p>
            <a:r>
              <a:rPr lang="en-US" dirty="0"/>
              <a:t>Numbers Speak Louder than Words</a:t>
            </a:r>
          </a:p>
        </p:txBody>
      </p:sp>
      <p:sp>
        <p:nvSpPr>
          <p:cNvPr id="3" name="Subtitle 2">
            <a:extLst>
              <a:ext uri="{FF2B5EF4-FFF2-40B4-BE49-F238E27FC236}">
                <a16:creationId xmlns:a16="http://schemas.microsoft.com/office/drawing/2014/main" id="{26C366F4-7949-6A5E-2C2B-244724097677}"/>
              </a:ext>
            </a:extLst>
          </p:cNvPr>
          <p:cNvSpPr>
            <a:spLocks noGrp="1"/>
          </p:cNvSpPr>
          <p:nvPr>
            <p:ph type="subTitle" idx="1"/>
          </p:nvPr>
        </p:nvSpPr>
        <p:spPr>
          <a:xfrm>
            <a:off x="2153634" y="4238297"/>
            <a:ext cx="5802764" cy="1598604"/>
          </a:xfrm>
        </p:spPr>
        <p:txBody>
          <a:bodyPr/>
          <a:lstStyle/>
          <a:p>
            <a:r>
              <a:rPr lang="en-US" dirty="0"/>
              <a:t>Eric Ranson</a:t>
            </a:r>
          </a:p>
          <a:p>
            <a:r>
              <a:rPr lang="en-US" dirty="0"/>
              <a:t>June 2025</a:t>
            </a:r>
          </a:p>
        </p:txBody>
      </p:sp>
      <p:sp>
        <p:nvSpPr>
          <p:cNvPr id="4" name="Footer Placeholder 4">
            <a:extLst>
              <a:ext uri="{FF2B5EF4-FFF2-40B4-BE49-F238E27FC236}">
                <a16:creationId xmlns:a16="http://schemas.microsoft.com/office/drawing/2014/main" id="{287D73BF-4D38-017E-B51B-023917F25E83}"/>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accent1"/>
                </a:solidFill>
              </a:rPr>
              <a:t>Presented at the 2025 All Actuaries Summit</a:t>
            </a:r>
          </a:p>
        </p:txBody>
      </p:sp>
    </p:spTree>
    <p:extLst>
      <p:ext uri="{BB962C8B-B14F-4D97-AF65-F5344CB8AC3E}">
        <p14:creationId xmlns:p14="http://schemas.microsoft.com/office/powerpoint/2010/main" val="101252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12D24-52DE-9773-ADA8-5E174AD48E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8E6FCD-CEF8-EA89-3C6A-4C3BA964FE9F}"/>
              </a:ext>
            </a:extLst>
          </p:cNvPr>
          <p:cNvSpPr>
            <a:spLocks noGrp="1"/>
          </p:cNvSpPr>
          <p:nvPr>
            <p:ph type="title"/>
          </p:nvPr>
        </p:nvSpPr>
        <p:spPr/>
        <p:txBody>
          <a:bodyPr/>
          <a:lstStyle/>
          <a:p>
            <a:r>
              <a:rPr lang="en-AU" dirty="0"/>
              <a:t>Asset Markets - words</a:t>
            </a:r>
            <a:endParaRPr lang="en-US" dirty="0"/>
          </a:p>
        </p:txBody>
      </p:sp>
      <p:sp>
        <p:nvSpPr>
          <p:cNvPr id="4" name="Slide Number Placeholder 3">
            <a:extLst>
              <a:ext uri="{FF2B5EF4-FFF2-40B4-BE49-F238E27FC236}">
                <a16:creationId xmlns:a16="http://schemas.microsoft.com/office/drawing/2014/main" id="{9B63CCEF-7F37-5F70-EC06-B86BF2C5E3B2}"/>
              </a:ext>
            </a:extLst>
          </p:cNvPr>
          <p:cNvSpPr>
            <a:spLocks noGrp="1"/>
          </p:cNvSpPr>
          <p:nvPr>
            <p:ph type="sldNum" sz="quarter" idx="12"/>
          </p:nvPr>
        </p:nvSpPr>
        <p:spPr/>
        <p:txBody>
          <a:bodyPr/>
          <a:lstStyle/>
          <a:p>
            <a:fld id="{741AFF56-1126-4107-9C02-BC0EFBF16431}" type="slidenum">
              <a:rPr lang="en-GB" smtClean="0"/>
              <a:pPr/>
              <a:t>10</a:t>
            </a:fld>
            <a:endParaRPr lang="en-GB" dirty="0"/>
          </a:p>
        </p:txBody>
      </p:sp>
      <p:sp>
        <p:nvSpPr>
          <p:cNvPr id="5" name="Footer Placeholder 4">
            <a:extLst>
              <a:ext uri="{FF2B5EF4-FFF2-40B4-BE49-F238E27FC236}">
                <a16:creationId xmlns:a16="http://schemas.microsoft.com/office/drawing/2014/main" id="{A4484CC7-F597-AD9E-920D-C6625F39E0A0}"/>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accent1"/>
                </a:solidFill>
              </a:rPr>
              <a:t>Presented at the 2025 All Actuaries Summit</a:t>
            </a:r>
          </a:p>
        </p:txBody>
      </p:sp>
      <p:sp>
        <p:nvSpPr>
          <p:cNvPr id="7" name="TextBox 6">
            <a:extLst>
              <a:ext uri="{FF2B5EF4-FFF2-40B4-BE49-F238E27FC236}">
                <a16:creationId xmlns:a16="http://schemas.microsoft.com/office/drawing/2014/main" id="{E7D9B375-6487-820A-C021-3164EED83764}"/>
              </a:ext>
            </a:extLst>
          </p:cNvPr>
          <p:cNvSpPr txBox="1"/>
          <p:nvPr/>
        </p:nvSpPr>
        <p:spPr>
          <a:xfrm>
            <a:off x="1525006" y="1052324"/>
            <a:ext cx="8411306" cy="1938992"/>
          </a:xfrm>
          <a:prstGeom prst="rect">
            <a:avLst/>
          </a:prstGeom>
          <a:noFill/>
        </p:spPr>
        <p:txBody>
          <a:bodyPr wrap="square">
            <a:spAutoFit/>
          </a:bodyPr>
          <a:lstStyle/>
          <a:p>
            <a:r>
              <a:rPr lang="en-AU" sz="2400" dirty="0"/>
              <a:t>Long term savers generally look for positive real returns</a:t>
            </a:r>
          </a:p>
          <a:p>
            <a:endParaRPr lang="en-AU" sz="2400" dirty="0"/>
          </a:p>
          <a:p>
            <a:r>
              <a:rPr lang="en-AU" sz="2400" dirty="0"/>
              <a:t>Investments in real assets generally expect real returns </a:t>
            </a:r>
          </a:p>
          <a:p>
            <a:endParaRPr lang="en-AU" sz="2400" dirty="0"/>
          </a:p>
          <a:p>
            <a:r>
              <a:rPr lang="en-AU" sz="2400" dirty="0"/>
              <a:t>Inflation effects mitigated if savings and borrowings are correlated</a:t>
            </a:r>
          </a:p>
        </p:txBody>
      </p:sp>
      <p:pic>
        <p:nvPicPr>
          <p:cNvPr id="6" name="Picture 5" descr="Teenagers receiving a gift">
            <a:extLst>
              <a:ext uri="{FF2B5EF4-FFF2-40B4-BE49-F238E27FC236}">
                <a16:creationId xmlns:a16="http://schemas.microsoft.com/office/drawing/2014/main" id="{1887E325-EABF-C627-6F38-E9011D458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3507908"/>
            <a:ext cx="4267199" cy="2844799"/>
          </a:xfrm>
          <a:prstGeom prst="rect">
            <a:avLst/>
          </a:prstGeom>
        </p:spPr>
      </p:pic>
    </p:spTree>
    <p:extLst>
      <p:ext uri="{BB962C8B-B14F-4D97-AF65-F5344CB8AC3E}">
        <p14:creationId xmlns:p14="http://schemas.microsoft.com/office/powerpoint/2010/main" val="1750733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85218-D032-F6ED-5B0E-B6D2200AF2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AADE1E-9B30-E0BA-F540-A63BE5E2D82C}"/>
              </a:ext>
            </a:extLst>
          </p:cNvPr>
          <p:cNvSpPr>
            <a:spLocks noGrp="1"/>
          </p:cNvSpPr>
          <p:nvPr>
            <p:ph type="title"/>
          </p:nvPr>
        </p:nvSpPr>
        <p:spPr/>
        <p:txBody>
          <a:bodyPr/>
          <a:lstStyle/>
          <a:p>
            <a:r>
              <a:rPr lang="en-AU" dirty="0"/>
              <a:t>Asset Markets - numbers</a:t>
            </a:r>
            <a:endParaRPr lang="en-US" dirty="0"/>
          </a:p>
        </p:txBody>
      </p:sp>
      <p:sp>
        <p:nvSpPr>
          <p:cNvPr id="4" name="Slide Number Placeholder 3">
            <a:extLst>
              <a:ext uri="{FF2B5EF4-FFF2-40B4-BE49-F238E27FC236}">
                <a16:creationId xmlns:a16="http://schemas.microsoft.com/office/drawing/2014/main" id="{677A7025-81E3-2551-FB6A-3A16FDBC1398}"/>
              </a:ext>
            </a:extLst>
          </p:cNvPr>
          <p:cNvSpPr>
            <a:spLocks noGrp="1"/>
          </p:cNvSpPr>
          <p:nvPr>
            <p:ph type="sldNum" sz="quarter" idx="12"/>
          </p:nvPr>
        </p:nvSpPr>
        <p:spPr/>
        <p:txBody>
          <a:bodyPr/>
          <a:lstStyle/>
          <a:p>
            <a:fld id="{741AFF56-1126-4107-9C02-BC0EFBF16431}" type="slidenum">
              <a:rPr lang="en-GB" smtClean="0"/>
              <a:pPr/>
              <a:t>11</a:t>
            </a:fld>
            <a:endParaRPr lang="en-GB" dirty="0"/>
          </a:p>
        </p:txBody>
      </p:sp>
      <p:sp>
        <p:nvSpPr>
          <p:cNvPr id="5" name="Footer Placeholder 4">
            <a:extLst>
              <a:ext uri="{FF2B5EF4-FFF2-40B4-BE49-F238E27FC236}">
                <a16:creationId xmlns:a16="http://schemas.microsoft.com/office/drawing/2014/main" id="{79120E10-B074-F4C2-4ACD-0623EF102A13}"/>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accent1"/>
                </a:solidFill>
              </a:rPr>
              <a:t>Presented at the 2025 All Actuaries Summit</a:t>
            </a:r>
          </a:p>
        </p:txBody>
      </p:sp>
      <p:sp>
        <p:nvSpPr>
          <p:cNvPr id="7" name="TextBox 6">
            <a:extLst>
              <a:ext uri="{FF2B5EF4-FFF2-40B4-BE49-F238E27FC236}">
                <a16:creationId xmlns:a16="http://schemas.microsoft.com/office/drawing/2014/main" id="{94DC8853-83AB-9F58-669E-732F5CB8BD85}"/>
              </a:ext>
            </a:extLst>
          </p:cNvPr>
          <p:cNvSpPr txBox="1"/>
          <p:nvPr/>
        </p:nvSpPr>
        <p:spPr>
          <a:xfrm>
            <a:off x="1525006" y="1929486"/>
            <a:ext cx="8411306" cy="2308324"/>
          </a:xfrm>
          <a:prstGeom prst="rect">
            <a:avLst/>
          </a:prstGeom>
          <a:noFill/>
        </p:spPr>
        <p:txBody>
          <a:bodyPr wrap="square">
            <a:spAutoFit/>
          </a:bodyPr>
          <a:lstStyle/>
          <a:p>
            <a:r>
              <a:rPr lang="en-AU" sz="2400" dirty="0"/>
              <a:t>A simple model based on portfolio theory suggested that adding real assets could increase the returns (at the same level of risk) by almost 1%. </a:t>
            </a:r>
            <a:r>
              <a:rPr lang="en-AU" sz="2400" dirty="0">
                <a:highlight>
                  <a:srgbClr val="FFFF00"/>
                </a:highlight>
              </a:rPr>
              <a:t>Doubling</a:t>
            </a:r>
            <a:r>
              <a:rPr lang="en-AU" sz="2400" dirty="0"/>
              <a:t> lifetime retirement savings. </a:t>
            </a:r>
          </a:p>
          <a:p>
            <a:endParaRPr lang="en-AU" sz="2400" dirty="0"/>
          </a:p>
          <a:p>
            <a:r>
              <a:rPr lang="en-AU" sz="2400" dirty="0"/>
              <a:t>Reducing minimum loan repayments by 40% (real loans) could reduce defaults by 23%</a:t>
            </a:r>
          </a:p>
        </p:txBody>
      </p:sp>
    </p:spTree>
    <p:extLst>
      <p:ext uri="{BB962C8B-B14F-4D97-AF65-F5344CB8AC3E}">
        <p14:creationId xmlns:p14="http://schemas.microsoft.com/office/powerpoint/2010/main" val="3681259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A8D97-FE6C-F6B7-C4A1-16912851B1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B0A4B0-E44B-2EDE-CD48-E929D82533FA}"/>
              </a:ext>
            </a:extLst>
          </p:cNvPr>
          <p:cNvSpPr>
            <a:spLocks noGrp="1"/>
          </p:cNvSpPr>
          <p:nvPr>
            <p:ph type="title"/>
          </p:nvPr>
        </p:nvSpPr>
        <p:spPr/>
        <p:txBody>
          <a:bodyPr/>
          <a:lstStyle/>
          <a:p>
            <a:r>
              <a:rPr lang="en-AU" dirty="0"/>
              <a:t>Talking Points</a:t>
            </a:r>
            <a:endParaRPr lang="en-US" dirty="0"/>
          </a:p>
        </p:txBody>
      </p:sp>
      <p:sp>
        <p:nvSpPr>
          <p:cNvPr id="4" name="Slide Number Placeholder 3">
            <a:extLst>
              <a:ext uri="{FF2B5EF4-FFF2-40B4-BE49-F238E27FC236}">
                <a16:creationId xmlns:a16="http://schemas.microsoft.com/office/drawing/2014/main" id="{C571ED62-6F73-9103-8E41-D20B96CFD2E4}"/>
              </a:ext>
            </a:extLst>
          </p:cNvPr>
          <p:cNvSpPr>
            <a:spLocks noGrp="1"/>
          </p:cNvSpPr>
          <p:nvPr>
            <p:ph type="sldNum" sz="quarter" idx="12"/>
          </p:nvPr>
        </p:nvSpPr>
        <p:spPr/>
        <p:txBody>
          <a:bodyPr/>
          <a:lstStyle/>
          <a:p>
            <a:fld id="{741AFF56-1126-4107-9C02-BC0EFBF16431}" type="slidenum">
              <a:rPr lang="en-GB" smtClean="0"/>
              <a:pPr/>
              <a:t>12</a:t>
            </a:fld>
            <a:endParaRPr lang="en-GB" dirty="0"/>
          </a:p>
        </p:txBody>
      </p:sp>
      <p:sp>
        <p:nvSpPr>
          <p:cNvPr id="5" name="Footer Placeholder 4">
            <a:extLst>
              <a:ext uri="{FF2B5EF4-FFF2-40B4-BE49-F238E27FC236}">
                <a16:creationId xmlns:a16="http://schemas.microsoft.com/office/drawing/2014/main" id="{633CB8F5-1500-4D68-51B4-EDA8C8E15BCE}"/>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accent1"/>
                </a:solidFill>
              </a:rPr>
              <a:t>Presented at the 2025 All Actuaries Summit</a:t>
            </a:r>
          </a:p>
        </p:txBody>
      </p:sp>
      <p:sp>
        <p:nvSpPr>
          <p:cNvPr id="7" name="TextBox 6">
            <a:extLst>
              <a:ext uri="{FF2B5EF4-FFF2-40B4-BE49-F238E27FC236}">
                <a16:creationId xmlns:a16="http://schemas.microsoft.com/office/drawing/2014/main" id="{A83C089F-EC81-E810-3A13-0B7949DB81D1}"/>
              </a:ext>
            </a:extLst>
          </p:cNvPr>
          <p:cNvSpPr txBox="1"/>
          <p:nvPr/>
        </p:nvSpPr>
        <p:spPr>
          <a:xfrm>
            <a:off x="1525005" y="1102172"/>
            <a:ext cx="8411306" cy="2677656"/>
          </a:xfrm>
          <a:prstGeom prst="rect">
            <a:avLst/>
          </a:prstGeom>
          <a:noFill/>
        </p:spPr>
        <p:txBody>
          <a:bodyPr wrap="square">
            <a:spAutoFit/>
          </a:bodyPr>
          <a:lstStyle/>
          <a:p>
            <a:pPr marL="342900" indent="-342900">
              <a:buFont typeface="Arial" panose="020B0604020202020204" pitchFamily="34" charset="0"/>
              <a:buChar char="•"/>
            </a:pPr>
            <a:r>
              <a:rPr lang="en-AU" sz="2400" dirty="0"/>
              <a:t>Numbers are more important than words</a:t>
            </a:r>
          </a:p>
          <a:p>
            <a:pPr marL="342900" indent="-342900">
              <a:buFont typeface="Arial" panose="020B0604020202020204" pitchFamily="34" charset="0"/>
              <a:buChar char="•"/>
            </a:pPr>
            <a:r>
              <a:rPr lang="en-AU" sz="2400" dirty="0"/>
              <a:t>Real returns and the drivers</a:t>
            </a:r>
          </a:p>
          <a:p>
            <a:pPr marL="342900" indent="-342900">
              <a:buFont typeface="Arial" panose="020B0604020202020204" pitchFamily="34" charset="0"/>
              <a:buChar char="•"/>
            </a:pPr>
            <a:r>
              <a:rPr lang="en-AU" sz="2400" dirty="0"/>
              <a:t>Trillion dollar class actions?</a:t>
            </a:r>
          </a:p>
          <a:p>
            <a:pPr marL="342900" indent="-342900">
              <a:buFont typeface="Arial" panose="020B0604020202020204" pitchFamily="34" charset="0"/>
              <a:buChar char="•"/>
            </a:pPr>
            <a:r>
              <a:rPr lang="en-AU" sz="2400" dirty="0"/>
              <a:t>$50bn pa Govt mortgage opportunity</a:t>
            </a:r>
          </a:p>
          <a:p>
            <a:pPr marL="342900" indent="-342900">
              <a:buFont typeface="Arial" panose="020B0604020202020204" pitchFamily="34" charset="0"/>
              <a:buChar char="•"/>
            </a:pPr>
            <a:r>
              <a:rPr lang="en-AU" sz="2400" dirty="0"/>
              <a:t>Wealth Creation Funds – addressing capital productivity issues</a:t>
            </a:r>
          </a:p>
          <a:p>
            <a:pPr marL="342900" indent="-342900">
              <a:buFont typeface="Arial" panose="020B0604020202020204" pitchFamily="34" charset="0"/>
              <a:buChar char="•"/>
            </a:pPr>
            <a:r>
              <a:rPr lang="en-AU" sz="2400" dirty="0"/>
              <a:t>Mitigating the effects of inflation</a:t>
            </a:r>
          </a:p>
          <a:p>
            <a:pPr marL="342900" indent="-342900">
              <a:buFont typeface="Arial" panose="020B0604020202020204" pitchFamily="34" charset="0"/>
              <a:buChar char="•"/>
            </a:pPr>
            <a:r>
              <a:rPr lang="en-AU" sz="2400" dirty="0"/>
              <a:t>The number of the actuary</a:t>
            </a:r>
          </a:p>
        </p:txBody>
      </p:sp>
      <p:pic>
        <p:nvPicPr>
          <p:cNvPr id="14" name="Picture 13" descr="Masseuse treating person's neck">
            <a:extLst>
              <a:ext uri="{FF2B5EF4-FFF2-40B4-BE49-F238E27FC236}">
                <a16:creationId xmlns:a16="http://schemas.microsoft.com/office/drawing/2014/main" id="{5E8A3F3F-CF64-22B1-BAF6-73DB97CC9B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3829" y="3807857"/>
            <a:ext cx="4292707" cy="2414647"/>
          </a:xfrm>
          <a:prstGeom prst="rect">
            <a:avLst/>
          </a:prstGeom>
        </p:spPr>
      </p:pic>
    </p:spTree>
    <p:extLst>
      <p:ext uri="{BB962C8B-B14F-4D97-AF65-F5344CB8AC3E}">
        <p14:creationId xmlns:p14="http://schemas.microsoft.com/office/powerpoint/2010/main" val="832127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972FB-3BD0-5E96-65B7-589A64DCE146}"/>
              </a:ext>
            </a:extLst>
          </p:cNvPr>
          <p:cNvSpPr>
            <a:spLocks noGrp="1"/>
          </p:cNvSpPr>
          <p:nvPr>
            <p:ph type="title"/>
          </p:nvPr>
        </p:nvSpPr>
        <p:spPr/>
        <p:txBody>
          <a:bodyPr/>
          <a:lstStyle/>
          <a:p>
            <a:r>
              <a:rPr lang="en-US" dirty="0"/>
              <a:t>About the Actuaries Institute</a:t>
            </a:r>
          </a:p>
        </p:txBody>
      </p:sp>
      <p:sp>
        <p:nvSpPr>
          <p:cNvPr id="3" name="Content Placeholder 2">
            <a:extLst>
              <a:ext uri="{FF2B5EF4-FFF2-40B4-BE49-F238E27FC236}">
                <a16:creationId xmlns:a16="http://schemas.microsoft.com/office/drawing/2014/main" id="{E1580CA2-B814-18BC-EA5E-CC50B1018AEA}"/>
              </a:ext>
            </a:extLst>
          </p:cNvPr>
          <p:cNvSpPr>
            <a:spLocks noGrp="1"/>
          </p:cNvSpPr>
          <p:nvPr>
            <p:ph idx="1"/>
          </p:nvPr>
        </p:nvSpPr>
        <p:spPr/>
        <p:txBody>
          <a:bodyPr/>
          <a:lstStyle/>
          <a:p>
            <a:r>
              <a:rPr lang="en-US" dirty="0"/>
              <a:t>The Actuaries Institute is the peak professional body for Actuaries in Australia. The Institute provides expert comment on public policy issues where there is uncertainty of future financial outcomes. </a:t>
            </a:r>
          </a:p>
          <a:p>
            <a:endParaRPr lang="en-US" dirty="0"/>
          </a:p>
          <a:p>
            <a:r>
              <a:rPr lang="en-US" dirty="0"/>
              <a:t>Actuaries have a reputation for a high level of technical financial expertise and integrity. They apply their analytical and risk management expertise to allocate resources efficiently, identify and mitigate emerging risks and to help maintain system integrity across multiple segments of the financial and other sectors. This unrivalled expertise enables the profession to comment on a wide range of issues including life, general and health insurance, climate change, superannuation and retirement income policy, enterprise risk management and prudential regulation, the digital economy, finance and investment and wider health issues. </a:t>
            </a:r>
          </a:p>
          <a:p>
            <a:r>
              <a:rPr lang="en-US" dirty="0"/>
              <a:t>  </a:t>
            </a:r>
          </a:p>
          <a:p>
            <a:r>
              <a:rPr lang="en-US" dirty="0"/>
              <a:t>© Institute of Actuaries of Australia 2023.​ All rights reserved.</a:t>
            </a:r>
          </a:p>
        </p:txBody>
      </p:sp>
      <p:sp>
        <p:nvSpPr>
          <p:cNvPr id="4" name="Slide Number Placeholder 3">
            <a:extLst>
              <a:ext uri="{FF2B5EF4-FFF2-40B4-BE49-F238E27FC236}">
                <a16:creationId xmlns:a16="http://schemas.microsoft.com/office/drawing/2014/main" id="{D3368682-26B8-5C7C-5A18-6098589BB304}"/>
              </a:ext>
            </a:extLst>
          </p:cNvPr>
          <p:cNvSpPr>
            <a:spLocks noGrp="1"/>
          </p:cNvSpPr>
          <p:nvPr>
            <p:ph type="sldNum" sz="quarter" idx="12"/>
          </p:nvPr>
        </p:nvSpPr>
        <p:spPr/>
        <p:txBody>
          <a:bodyPr/>
          <a:lstStyle/>
          <a:p>
            <a:fld id="{741AFF56-1126-4107-9C02-BC0EFBF16431}" type="slidenum">
              <a:rPr lang="en-GB" smtClean="0"/>
              <a:pPr/>
              <a:t>13</a:t>
            </a:fld>
            <a:endParaRPr lang="en-GB" dirty="0"/>
          </a:p>
        </p:txBody>
      </p:sp>
      <p:sp>
        <p:nvSpPr>
          <p:cNvPr id="5" name="Footer Placeholder 4">
            <a:extLst>
              <a:ext uri="{FF2B5EF4-FFF2-40B4-BE49-F238E27FC236}">
                <a16:creationId xmlns:a16="http://schemas.microsoft.com/office/drawing/2014/main" id="{05AB6274-C598-F262-EFE2-7AD2B90048CD}"/>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accent1"/>
                </a:solidFill>
              </a:rPr>
              <a:t>Presented at the 2025 All Actuaries Summit</a:t>
            </a:r>
          </a:p>
        </p:txBody>
      </p:sp>
    </p:spTree>
    <p:extLst>
      <p:ext uri="{BB962C8B-B14F-4D97-AF65-F5344CB8AC3E}">
        <p14:creationId xmlns:p14="http://schemas.microsoft.com/office/powerpoint/2010/main" val="219869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1A496-4C39-2B00-0D43-49A224521298}"/>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40216AD9-8DFE-D1F2-E19F-6CC337BFA40C}"/>
              </a:ext>
            </a:extLst>
          </p:cNvPr>
          <p:cNvSpPr>
            <a:spLocks noGrp="1"/>
          </p:cNvSpPr>
          <p:nvPr>
            <p:ph type="subTitle" idx="1"/>
          </p:nvPr>
        </p:nvSpPr>
        <p:spPr/>
        <p:txBody>
          <a:bodyPr/>
          <a:lstStyle/>
          <a:p>
            <a:r>
              <a:rPr lang="en-US" dirty="0"/>
              <a:t>Actuaries Institute</a:t>
            </a:r>
          </a:p>
          <a:p>
            <a:r>
              <a:rPr lang="en-US" dirty="0" err="1"/>
              <a:t>actuaries.asn.au</a:t>
            </a:r>
            <a:endParaRPr lang="en-US" dirty="0"/>
          </a:p>
        </p:txBody>
      </p:sp>
      <p:sp>
        <p:nvSpPr>
          <p:cNvPr id="4" name="Footer Placeholder 4">
            <a:extLst>
              <a:ext uri="{FF2B5EF4-FFF2-40B4-BE49-F238E27FC236}">
                <a16:creationId xmlns:a16="http://schemas.microsoft.com/office/drawing/2014/main" id="{18378F98-3ADB-4368-F405-BE3EFC9CF42A}"/>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451909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019E-F8B9-8EE1-D1FE-61314FE5B201}"/>
              </a:ext>
            </a:extLst>
          </p:cNvPr>
          <p:cNvSpPr>
            <a:spLocks noGrp="1"/>
          </p:cNvSpPr>
          <p:nvPr>
            <p:ph type="title"/>
          </p:nvPr>
        </p:nvSpPr>
        <p:spPr/>
        <p:txBody>
          <a:bodyPr/>
          <a:lstStyle/>
          <a:p>
            <a:r>
              <a:rPr lang="en-US" dirty="0"/>
              <a:t>The Actuaries Institute acknowledges the traditional custodians of the lands and waters where we live and work, travel, and trade. </a:t>
            </a:r>
            <a:br>
              <a:rPr lang="en-US" dirty="0"/>
            </a:br>
            <a:r>
              <a:rPr lang="en-US" dirty="0"/>
              <a:t>We pay our respect to the members of those communities, Elders past and present, and </a:t>
            </a:r>
            <a:r>
              <a:rPr lang="en-US" dirty="0" err="1"/>
              <a:t>recognise</a:t>
            </a:r>
            <a:r>
              <a:rPr lang="en-US" dirty="0"/>
              <a:t> and celebrate their continuing custodianship and culture.</a:t>
            </a:r>
          </a:p>
        </p:txBody>
      </p:sp>
      <p:sp>
        <p:nvSpPr>
          <p:cNvPr id="3" name="Slide Number Placeholder 2">
            <a:extLst>
              <a:ext uri="{FF2B5EF4-FFF2-40B4-BE49-F238E27FC236}">
                <a16:creationId xmlns:a16="http://schemas.microsoft.com/office/drawing/2014/main" id="{89F6F405-2C4C-B402-54D7-D345A403C6BC}"/>
              </a:ext>
            </a:extLst>
          </p:cNvPr>
          <p:cNvSpPr>
            <a:spLocks noGrp="1"/>
          </p:cNvSpPr>
          <p:nvPr>
            <p:ph type="sldNum" sz="quarter" idx="12"/>
          </p:nvPr>
        </p:nvSpPr>
        <p:spPr/>
        <p:txBody>
          <a:bodyPr/>
          <a:lstStyle/>
          <a:p>
            <a:fld id="{741AFF56-1126-4107-9C02-BC0EFBF16431}" type="slidenum">
              <a:rPr lang="en-GB" smtClean="0"/>
              <a:pPr/>
              <a:t>2</a:t>
            </a:fld>
            <a:endParaRPr lang="en-GB" dirty="0"/>
          </a:p>
        </p:txBody>
      </p:sp>
      <p:sp>
        <p:nvSpPr>
          <p:cNvPr id="4" name="Footer Placeholder 4">
            <a:extLst>
              <a:ext uri="{FF2B5EF4-FFF2-40B4-BE49-F238E27FC236}">
                <a16:creationId xmlns:a16="http://schemas.microsoft.com/office/drawing/2014/main" id="{0A824449-EC7E-6616-E362-A6C7C664F8BF}"/>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All Actuaries Summit</a:t>
            </a:r>
          </a:p>
        </p:txBody>
      </p:sp>
    </p:spTree>
    <p:extLst>
      <p:ext uri="{BB962C8B-B14F-4D97-AF65-F5344CB8AC3E}">
        <p14:creationId xmlns:p14="http://schemas.microsoft.com/office/powerpoint/2010/main" val="796535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35542-F1D4-1E54-3D46-A5991883F7D1}"/>
              </a:ext>
            </a:extLst>
          </p:cNvPr>
          <p:cNvSpPr>
            <a:spLocks noGrp="1"/>
          </p:cNvSpPr>
          <p:nvPr>
            <p:ph type="title"/>
          </p:nvPr>
        </p:nvSpPr>
        <p:spPr>
          <a:xfrm>
            <a:off x="6303105" y="1074420"/>
            <a:ext cx="4680581" cy="989306"/>
          </a:xfrm>
        </p:spPr>
        <p:txBody>
          <a:bodyPr/>
          <a:lstStyle/>
          <a:p>
            <a:r>
              <a:rPr lang="en-US" dirty="0"/>
              <a:t>Our purpose?</a:t>
            </a:r>
          </a:p>
        </p:txBody>
      </p:sp>
      <p:sp>
        <p:nvSpPr>
          <p:cNvPr id="3" name="Content Placeholder 2">
            <a:extLst>
              <a:ext uri="{FF2B5EF4-FFF2-40B4-BE49-F238E27FC236}">
                <a16:creationId xmlns:a16="http://schemas.microsoft.com/office/drawing/2014/main" id="{578EAAE7-0573-D688-E79B-689FE151F744}"/>
              </a:ext>
            </a:extLst>
          </p:cNvPr>
          <p:cNvSpPr>
            <a:spLocks noGrp="1"/>
          </p:cNvSpPr>
          <p:nvPr>
            <p:ph idx="1"/>
          </p:nvPr>
        </p:nvSpPr>
        <p:spPr>
          <a:xfrm>
            <a:off x="6303105" y="5072743"/>
            <a:ext cx="3804960" cy="745127"/>
          </a:xfrm>
        </p:spPr>
        <p:txBody>
          <a:bodyPr/>
          <a:lstStyle/>
          <a:p>
            <a:r>
              <a:rPr lang="en-AU" dirty="0"/>
              <a:t>Words are put together</a:t>
            </a:r>
          </a:p>
          <a:p>
            <a:r>
              <a:rPr lang="en-AU" dirty="0"/>
              <a:t>Numbers are determined</a:t>
            </a:r>
          </a:p>
          <a:p>
            <a:pPr marL="0" indent="0" algn="l" rtl="0" eaLnBrk="1" latinLnBrk="0" hangingPunct="1">
              <a:buNone/>
            </a:pPr>
            <a:endParaRPr lang="en-US" dirty="0"/>
          </a:p>
        </p:txBody>
      </p:sp>
      <p:sp>
        <p:nvSpPr>
          <p:cNvPr id="4" name="Slide Number Placeholder 3">
            <a:extLst>
              <a:ext uri="{FF2B5EF4-FFF2-40B4-BE49-F238E27FC236}">
                <a16:creationId xmlns:a16="http://schemas.microsoft.com/office/drawing/2014/main" id="{7B9E70DC-B905-725D-1D47-F3EF01246C87}"/>
              </a:ext>
            </a:extLst>
          </p:cNvPr>
          <p:cNvSpPr>
            <a:spLocks noGrp="1"/>
          </p:cNvSpPr>
          <p:nvPr>
            <p:ph type="sldNum" sz="quarter" idx="12"/>
          </p:nvPr>
        </p:nvSpPr>
        <p:spPr/>
        <p:txBody>
          <a:bodyPr/>
          <a:lstStyle/>
          <a:p>
            <a:fld id="{741AFF56-1126-4107-9C02-BC0EFBF16431}" type="slidenum">
              <a:rPr lang="en-GB" smtClean="0"/>
              <a:t>3</a:t>
            </a:fld>
            <a:endParaRPr lang="en-GB"/>
          </a:p>
        </p:txBody>
      </p:sp>
      <p:sp>
        <p:nvSpPr>
          <p:cNvPr id="5" name="Footer Placeholder 4">
            <a:extLst>
              <a:ext uri="{FF2B5EF4-FFF2-40B4-BE49-F238E27FC236}">
                <a16:creationId xmlns:a16="http://schemas.microsoft.com/office/drawing/2014/main" id="{F3933ED7-840D-6087-4FE1-1B72F84A90DE}"/>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All Actuaries Summit</a:t>
            </a:r>
          </a:p>
        </p:txBody>
      </p:sp>
      <p:sp>
        <p:nvSpPr>
          <p:cNvPr id="6" name="Title 1">
            <a:extLst>
              <a:ext uri="{FF2B5EF4-FFF2-40B4-BE49-F238E27FC236}">
                <a16:creationId xmlns:a16="http://schemas.microsoft.com/office/drawing/2014/main" id="{390694F0-D0A7-EAF0-F6EC-68FFD1F95F41}"/>
              </a:ext>
            </a:extLst>
          </p:cNvPr>
          <p:cNvSpPr txBox="1">
            <a:spLocks/>
          </p:cNvSpPr>
          <p:nvPr/>
        </p:nvSpPr>
        <p:spPr>
          <a:xfrm>
            <a:off x="1415419" y="2063726"/>
            <a:ext cx="4680581" cy="123504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100" kern="1200">
                <a:solidFill>
                  <a:schemeClr val="tx1"/>
                </a:solidFill>
                <a:latin typeface="+mj-lt"/>
                <a:ea typeface="+mj-ea"/>
                <a:cs typeface="+mj-cs"/>
              </a:defRPr>
            </a:lvl1pPr>
          </a:lstStyle>
          <a:p>
            <a:r>
              <a:rPr lang="en-US" dirty="0"/>
              <a:t>Insights?</a:t>
            </a:r>
          </a:p>
        </p:txBody>
      </p:sp>
      <p:sp>
        <p:nvSpPr>
          <p:cNvPr id="7" name="Title 1">
            <a:extLst>
              <a:ext uri="{FF2B5EF4-FFF2-40B4-BE49-F238E27FC236}">
                <a16:creationId xmlns:a16="http://schemas.microsoft.com/office/drawing/2014/main" id="{929DC57B-AED0-C9B1-BA3C-6C5FA32A4E3E}"/>
              </a:ext>
            </a:extLst>
          </p:cNvPr>
          <p:cNvSpPr txBox="1">
            <a:spLocks/>
          </p:cNvSpPr>
          <p:nvPr/>
        </p:nvSpPr>
        <p:spPr>
          <a:xfrm>
            <a:off x="6303104" y="3110865"/>
            <a:ext cx="4680581" cy="63627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100" kern="1200">
                <a:solidFill>
                  <a:schemeClr val="tx1"/>
                </a:solidFill>
                <a:latin typeface="+mj-lt"/>
                <a:ea typeface="+mj-ea"/>
                <a:cs typeface="+mj-cs"/>
              </a:defRPr>
            </a:lvl1pPr>
          </a:lstStyle>
          <a:p>
            <a:r>
              <a:rPr lang="en-US" dirty="0"/>
              <a:t>Value add?</a:t>
            </a:r>
          </a:p>
        </p:txBody>
      </p:sp>
      <p:sp>
        <p:nvSpPr>
          <p:cNvPr id="8" name="Title 1">
            <a:extLst>
              <a:ext uri="{FF2B5EF4-FFF2-40B4-BE49-F238E27FC236}">
                <a16:creationId xmlns:a16="http://schemas.microsoft.com/office/drawing/2014/main" id="{B5CBA7D0-6004-9C64-50A3-0C3ACFBAD585}"/>
              </a:ext>
            </a:extLst>
          </p:cNvPr>
          <p:cNvSpPr txBox="1">
            <a:spLocks/>
          </p:cNvSpPr>
          <p:nvPr/>
        </p:nvSpPr>
        <p:spPr>
          <a:xfrm>
            <a:off x="1415419" y="3747136"/>
            <a:ext cx="4680581" cy="207073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100" kern="1200">
                <a:solidFill>
                  <a:schemeClr val="tx1"/>
                </a:solidFill>
                <a:latin typeface="+mj-lt"/>
                <a:ea typeface="+mj-ea"/>
                <a:cs typeface="+mj-cs"/>
              </a:defRPr>
            </a:lvl1pPr>
          </a:lstStyle>
          <a:p>
            <a:r>
              <a:rPr lang="en-US" dirty="0"/>
              <a:t>Messaging?</a:t>
            </a:r>
          </a:p>
          <a:p>
            <a:r>
              <a:rPr lang="en-US" sz="2400" dirty="0"/>
              <a:t>We shape the future</a:t>
            </a:r>
          </a:p>
          <a:p>
            <a:r>
              <a:rPr lang="en-US" sz="2400" dirty="0"/>
              <a:t>Trusted authorities in the AI age</a:t>
            </a:r>
          </a:p>
          <a:p>
            <a:endParaRPr lang="en-US" dirty="0"/>
          </a:p>
        </p:txBody>
      </p:sp>
      <p:sp>
        <p:nvSpPr>
          <p:cNvPr id="9" name="Title 1">
            <a:extLst>
              <a:ext uri="{FF2B5EF4-FFF2-40B4-BE49-F238E27FC236}">
                <a16:creationId xmlns:a16="http://schemas.microsoft.com/office/drawing/2014/main" id="{A66D8859-A5D5-02C7-C8B2-B69C43E7AD53}"/>
              </a:ext>
            </a:extLst>
          </p:cNvPr>
          <p:cNvSpPr txBox="1">
            <a:spLocks/>
          </p:cNvSpPr>
          <p:nvPr/>
        </p:nvSpPr>
        <p:spPr>
          <a:xfrm>
            <a:off x="1415418" y="400448"/>
            <a:ext cx="4680581" cy="53892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100" kern="1200">
                <a:solidFill>
                  <a:schemeClr val="tx1"/>
                </a:solidFill>
                <a:latin typeface="+mj-lt"/>
                <a:ea typeface="+mj-ea"/>
                <a:cs typeface="+mj-cs"/>
              </a:defRPr>
            </a:lvl1pPr>
          </a:lstStyle>
          <a:p>
            <a:r>
              <a:rPr lang="en-US" dirty="0"/>
              <a:t>Conferences Themes</a:t>
            </a:r>
          </a:p>
        </p:txBody>
      </p:sp>
      <mc:AlternateContent xmlns:mc="http://schemas.openxmlformats.org/markup-compatibility/2006" xmlns:p14="http://schemas.microsoft.com/office/powerpoint/2010/main">
        <mc:Choice Requires="p14">
          <p:contentPart p14:bwMode="auto" r:id="rId3">
            <p14:nvContentPartPr>
              <p14:cNvPr id="12" name="Ink 11">
                <a:extLst>
                  <a:ext uri="{FF2B5EF4-FFF2-40B4-BE49-F238E27FC236}">
                    <a16:creationId xmlns:a16="http://schemas.microsoft.com/office/drawing/2014/main" id="{82193B57-50C6-AB8C-2A4A-C759B392A38B}"/>
                  </a:ext>
                </a:extLst>
              </p14:cNvPr>
              <p14:cNvContentPartPr/>
              <p14:nvPr/>
            </p14:nvContentPartPr>
            <p14:xfrm>
              <a:off x="5107590" y="669910"/>
              <a:ext cx="903240" cy="4813560"/>
            </p14:xfrm>
          </p:contentPart>
        </mc:Choice>
        <mc:Fallback xmlns="">
          <p:pic>
            <p:nvPicPr>
              <p:cNvPr id="12" name="Ink 11">
                <a:extLst>
                  <a:ext uri="{FF2B5EF4-FFF2-40B4-BE49-F238E27FC236}">
                    <a16:creationId xmlns:a16="http://schemas.microsoft.com/office/drawing/2014/main" id="{82193B57-50C6-AB8C-2A4A-C759B392A38B}"/>
                  </a:ext>
                </a:extLst>
              </p:cNvPr>
              <p:cNvPicPr/>
              <p:nvPr/>
            </p:nvPicPr>
            <p:blipFill>
              <a:blip r:embed="rId4"/>
              <a:stretch>
                <a:fillRect/>
              </a:stretch>
            </p:blipFill>
            <p:spPr>
              <a:xfrm>
                <a:off x="5101470" y="663790"/>
                <a:ext cx="915480" cy="4825800"/>
              </a:xfrm>
              <a:prstGeom prst="rect">
                <a:avLst/>
              </a:prstGeom>
            </p:spPr>
          </p:pic>
        </mc:Fallback>
      </mc:AlternateContent>
    </p:spTree>
    <p:extLst>
      <p:ext uri="{BB962C8B-B14F-4D97-AF65-F5344CB8AC3E}">
        <p14:creationId xmlns:p14="http://schemas.microsoft.com/office/powerpoint/2010/main" val="3632900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7EC94-5563-A93B-84AA-9A9F07CCCD70}"/>
              </a:ext>
            </a:extLst>
          </p:cNvPr>
          <p:cNvSpPr>
            <a:spLocks noGrp="1"/>
          </p:cNvSpPr>
          <p:nvPr>
            <p:ph type="title"/>
          </p:nvPr>
        </p:nvSpPr>
        <p:spPr>
          <a:xfrm>
            <a:off x="326849" y="300915"/>
            <a:ext cx="5403810" cy="1232435"/>
          </a:xfrm>
        </p:spPr>
        <p:txBody>
          <a:bodyPr/>
          <a:lstStyle/>
          <a:p>
            <a:br>
              <a:rPr lang="en-US" dirty="0"/>
            </a:br>
            <a:r>
              <a:rPr lang="en-US" sz="3600" dirty="0"/>
              <a:t>Words or Numbers… or Pictures</a:t>
            </a:r>
          </a:p>
        </p:txBody>
      </p:sp>
      <p:sp>
        <p:nvSpPr>
          <p:cNvPr id="4" name="Slide Number Placeholder 3">
            <a:extLst>
              <a:ext uri="{FF2B5EF4-FFF2-40B4-BE49-F238E27FC236}">
                <a16:creationId xmlns:a16="http://schemas.microsoft.com/office/drawing/2014/main" id="{FA2001B1-B144-0BCD-62EF-90CFFACC7C71}"/>
              </a:ext>
            </a:extLst>
          </p:cNvPr>
          <p:cNvSpPr>
            <a:spLocks noGrp="1"/>
          </p:cNvSpPr>
          <p:nvPr>
            <p:ph type="sldNum" sz="quarter" idx="12"/>
          </p:nvPr>
        </p:nvSpPr>
        <p:spPr>
          <a:xfrm>
            <a:off x="11467577" y="6400800"/>
            <a:ext cx="416447" cy="186484"/>
          </a:xfrm>
        </p:spPr>
        <p:txBody>
          <a:bodyPr/>
          <a:lstStyle/>
          <a:p>
            <a:fld id="{741AFF56-1126-4107-9C02-BC0EFBF16431}" type="slidenum">
              <a:rPr lang="en-GB" smtClean="0"/>
              <a:pPr/>
              <a:t>4</a:t>
            </a:fld>
            <a:endParaRPr lang="en-GB" dirty="0"/>
          </a:p>
        </p:txBody>
      </p:sp>
      <p:sp>
        <p:nvSpPr>
          <p:cNvPr id="5" name="Footer Placeholder 4">
            <a:extLst>
              <a:ext uri="{FF2B5EF4-FFF2-40B4-BE49-F238E27FC236}">
                <a16:creationId xmlns:a16="http://schemas.microsoft.com/office/drawing/2014/main" id="{D6F64DF7-165A-C931-7668-9B98B9F1AB9D}"/>
              </a:ext>
            </a:extLst>
          </p:cNvPr>
          <p:cNvSpPr>
            <a:spLocks noGrp="1"/>
          </p:cNvSpPr>
          <p:nvPr>
            <p:ph type="ftr" sz="quarter" idx="3"/>
          </p:nvPr>
        </p:nvSpPr>
        <p:spPr>
          <a:xfrm>
            <a:off x="4038600" y="6400800"/>
            <a:ext cx="4114800" cy="186484"/>
          </a:xfr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
        <p:nvSpPr>
          <p:cNvPr id="53" name="Content Placeholder 2">
            <a:extLst>
              <a:ext uri="{FF2B5EF4-FFF2-40B4-BE49-F238E27FC236}">
                <a16:creationId xmlns:a16="http://schemas.microsoft.com/office/drawing/2014/main" id="{47BCFAB2-706E-31D2-FA85-9D7A18AA893B}"/>
              </a:ext>
            </a:extLst>
          </p:cNvPr>
          <p:cNvSpPr txBox="1">
            <a:spLocks/>
          </p:cNvSpPr>
          <p:nvPr/>
        </p:nvSpPr>
        <p:spPr>
          <a:xfrm>
            <a:off x="2533894" y="2593748"/>
            <a:ext cx="990112" cy="835252"/>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900" kern="1200">
                <a:solidFill>
                  <a:schemeClr val="tx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900" kern="1200">
                <a:solidFill>
                  <a:schemeClr val="tx1"/>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High</a:t>
            </a:r>
          </a:p>
          <a:p>
            <a:r>
              <a:rPr lang="en-US" sz="2400"/>
              <a:t>Impact</a:t>
            </a:r>
            <a:endParaRPr lang="en-US" sz="2400" dirty="0"/>
          </a:p>
        </p:txBody>
      </p:sp>
      <p:sp>
        <p:nvSpPr>
          <p:cNvPr id="54" name="Content Placeholder 2">
            <a:extLst>
              <a:ext uri="{FF2B5EF4-FFF2-40B4-BE49-F238E27FC236}">
                <a16:creationId xmlns:a16="http://schemas.microsoft.com/office/drawing/2014/main" id="{AA74E44D-3981-FA3B-5075-167399AB3EBB}"/>
              </a:ext>
            </a:extLst>
          </p:cNvPr>
          <p:cNvSpPr txBox="1">
            <a:spLocks/>
          </p:cNvSpPr>
          <p:nvPr/>
        </p:nvSpPr>
        <p:spPr>
          <a:xfrm rot="5400000">
            <a:off x="10344499" y="4774696"/>
            <a:ext cx="2913362" cy="184392"/>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900" kern="1200">
                <a:solidFill>
                  <a:schemeClr val="tx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900" kern="1200">
                <a:solidFill>
                  <a:schemeClr val="tx1"/>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500" dirty="0"/>
              <a:t>Sources: Report on Government Services 2020 Section 18A and plus ABS population statistics</a:t>
            </a:r>
          </a:p>
        </p:txBody>
      </p:sp>
      <p:graphicFrame>
        <p:nvGraphicFramePr>
          <p:cNvPr id="60" name="Chart 59">
            <a:extLst>
              <a:ext uri="{FF2B5EF4-FFF2-40B4-BE49-F238E27FC236}">
                <a16:creationId xmlns:a16="http://schemas.microsoft.com/office/drawing/2014/main" id="{19B1A710-A455-41A1-2759-6D4641FAC379}"/>
              </a:ext>
            </a:extLst>
          </p:cNvPr>
          <p:cNvGraphicFramePr>
            <a:graphicFrameLocks/>
          </p:cNvGraphicFramePr>
          <p:nvPr>
            <p:extLst>
              <p:ext uri="{D42A27DB-BD31-4B8C-83A1-F6EECF244321}">
                <p14:modId xmlns:p14="http://schemas.microsoft.com/office/powerpoint/2010/main" val="2756078740"/>
              </p:ext>
            </p:extLst>
          </p:nvPr>
        </p:nvGraphicFramePr>
        <p:xfrm>
          <a:off x="3421380" y="2057400"/>
          <a:ext cx="7117666" cy="3780692"/>
        </p:xfrm>
        <a:graphic>
          <a:graphicData uri="http://schemas.openxmlformats.org/drawingml/2006/chart">
            <c:chart xmlns:c="http://schemas.openxmlformats.org/drawingml/2006/chart" xmlns:r="http://schemas.openxmlformats.org/officeDocument/2006/relationships" r:id="rId3"/>
          </a:graphicData>
        </a:graphic>
      </p:graphicFrame>
      <p:sp>
        <p:nvSpPr>
          <p:cNvPr id="61" name="Content Placeholder 2">
            <a:extLst>
              <a:ext uri="{FF2B5EF4-FFF2-40B4-BE49-F238E27FC236}">
                <a16:creationId xmlns:a16="http://schemas.microsoft.com/office/drawing/2014/main" id="{2B8E89BE-94BB-6352-9121-97ACCEE279C2}"/>
              </a:ext>
            </a:extLst>
          </p:cNvPr>
          <p:cNvSpPr txBox="1">
            <a:spLocks/>
          </p:cNvSpPr>
          <p:nvPr/>
        </p:nvSpPr>
        <p:spPr>
          <a:xfrm>
            <a:off x="2441233" y="4680456"/>
            <a:ext cx="990112" cy="835252"/>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900" kern="1200">
                <a:solidFill>
                  <a:schemeClr val="tx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900" kern="1200">
                <a:solidFill>
                  <a:schemeClr val="tx1"/>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Low</a:t>
            </a:r>
          </a:p>
          <a:p>
            <a:r>
              <a:rPr lang="en-US" sz="2400" dirty="0"/>
              <a:t>Impact</a:t>
            </a:r>
          </a:p>
        </p:txBody>
      </p:sp>
      <p:sp>
        <p:nvSpPr>
          <p:cNvPr id="63" name="TextBox 62">
            <a:extLst>
              <a:ext uri="{FF2B5EF4-FFF2-40B4-BE49-F238E27FC236}">
                <a16:creationId xmlns:a16="http://schemas.microsoft.com/office/drawing/2014/main" id="{BC97940B-000F-9D6F-F2DA-DF5A927AB862}"/>
              </a:ext>
            </a:extLst>
          </p:cNvPr>
          <p:cNvSpPr txBox="1"/>
          <p:nvPr/>
        </p:nvSpPr>
        <p:spPr>
          <a:xfrm>
            <a:off x="6731977" y="6031468"/>
            <a:ext cx="1421423" cy="369332"/>
          </a:xfrm>
          <a:prstGeom prst="rect">
            <a:avLst/>
          </a:prstGeom>
          <a:noFill/>
        </p:spPr>
        <p:txBody>
          <a:bodyPr wrap="square">
            <a:spAutoFit/>
          </a:bodyPr>
          <a:lstStyle/>
          <a:p>
            <a:r>
              <a:rPr lang="en-US" sz="1800" dirty="0"/>
              <a:t>Strength</a:t>
            </a:r>
          </a:p>
        </p:txBody>
      </p:sp>
    </p:spTree>
    <p:extLst>
      <p:ext uri="{BB962C8B-B14F-4D97-AF65-F5344CB8AC3E}">
        <p14:creationId xmlns:p14="http://schemas.microsoft.com/office/powerpoint/2010/main" val="756841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E7469-5EE0-EA1C-E389-EFADA80EDD4C}"/>
              </a:ext>
            </a:extLst>
          </p:cNvPr>
          <p:cNvSpPr>
            <a:spLocks noGrp="1"/>
          </p:cNvSpPr>
          <p:nvPr>
            <p:ph type="title"/>
          </p:nvPr>
        </p:nvSpPr>
        <p:spPr>
          <a:xfrm>
            <a:off x="326849" y="288390"/>
            <a:ext cx="5403810" cy="470694"/>
          </a:xfrm>
        </p:spPr>
        <p:txBody>
          <a:bodyPr/>
          <a:lstStyle/>
          <a:p>
            <a:r>
              <a:rPr lang="en-US" dirty="0"/>
              <a:t>Our Biggest Insight</a:t>
            </a:r>
          </a:p>
        </p:txBody>
      </p:sp>
      <p:sp>
        <p:nvSpPr>
          <p:cNvPr id="3" name="Content Placeholder 2">
            <a:extLst>
              <a:ext uri="{FF2B5EF4-FFF2-40B4-BE49-F238E27FC236}">
                <a16:creationId xmlns:a16="http://schemas.microsoft.com/office/drawing/2014/main" id="{37DC4DA0-8D69-0C79-C5E8-5F20580D598B}"/>
              </a:ext>
            </a:extLst>
          </p:cNvPr>
          <p:cNvSpPr>
            <a:spLocks noGrp="1"/>
          </p:cNvSpPr>
          <p:nvPr>
            <p:ph idx="1"/>
          </p:nvPr>
        </p:nvSpPr>
        <p:spPr>
          <a:xfrm>
            <a:off x="934929" y="1514013"/>
            <a:ext cx="9591459" cy="3397955"/>
          </a:xfrm>
        </p:spPr>
        <p:txBody>
          <a:bodyPr/>
          <a:lstStyle/>
          <a:p>
            <a:r>
              <a:rPr lang="en-AU" sz="2400" b="1" dirty="0"/>
              <a:t>Real returns are more stable and easier to predict than absolute returns</a:t>
            </a:r>
          </a:p>
          <a:p>
            <a:r>
              <a:rPr lang="en-AU" sz="1200" dirty="0"/>
              <a:t>[Theory of Financial Relativity]</a:t>
            </a:r>
          </a:p>
          <a:p>
            <a:endParaRPr lang="en-AU" sz="2400" dirty="0"/>
          </a:p>
          <a:p>
            <a:r>
              <a:rPr lang="en-AU" sz="2400" b="1" dirty="0"/>
              <a:t>Why is that so important? </a:t>
            </a:r>
            <a:r>
              <a:rPr lang="en-AU" sz="2400" dirty="0"/>
              <a:t>– Financial Services are delivered in a real world: incomes and expenses go up with inflation over time</a:t>
            </a:r>
          </a:p>
          <a:p>
            <a:endParaRPr lang="en-AU" sz="2400" dirty="0"/>
          </a:p>
          <a:p>
            <a:r>
              <a:rPr lang="en-AU" sz="2400" b="1" dirty="0"/>
              <a:t>Deduction</a:t>
            </a:r>
            <a:r>
              <a:rPr lang="en-AU" sz="2400" dirty="0"/>
              <a:t> </a:t>
            </a:r>
            <a:r>
              <a:rPr lang="en-AU" sz="2400" b="1" dirty="0"/>
              <a:t>1</a:t>
            </a:r>
            <a:r>
              <a:rPr lang="en-AU" sz="2400" dirty="0"/>
              <a:t> – retirement income planning would be </a:t>
            </a:r>
            <a:r>
              <a:rPr lang="en-AU" sz="2400" b="1" dirty="0"/>
              <a:t>better</a:t>
            </a:r>
            <a:r>
              <a:rPr lang="en-AU" sz="2400" dirty="0"/>
              <a:t> using real assets.</a:t>
            </a:r>
          </a:p>
          <a:p>
            <a:r>
              <a:rPr lang="en-AU" sz="2400" b="1" dirty="0"/>
              <a:t>Deduction</a:t>
            </a:r>
            <a:r>
              <a:rPr lang="en-AU" sz="2400" dirty="0"/>
              <a:t> </a:t>
            </a:r>
            <a:r>
              <a:rPr lang="en-AU" sz="2400" b="1" dirty="0"/>
              <a:t>2</a:t>
            </a:r>
            <a:r>
              <a:rPr lang="en-AU" sz="2400" dirty="0"/>
              <a:t> – real mortgages are better suited to people with real incomes.</a:t>
            </a:r>
          </a:p>
          <a:p>
            <a:r>
              <a:rPr lang="en-AU" sz="2400" b="1" dirty="0"/>
              <a:t>Deduction</a:t>
            </a:r>
            <a:r>
              <a:rPr lang="en-AU" sz="2400" dirty="0"/>
              <a:t> </a:t>
            </a:r>
            <a:r>
              <a:rPr lang="en-AU" sz="2400" b="1" dirty="0"/>
              <a:t>3</a:t>
            </a:r>
            <a:r>
              <a:rPr lang="en-AU" sz="2400" dirty="0"/>
              <a:t> – real assets should dominate asset markets</a:t>
            </a:r>
          </a:p>
        </p:txBody>
      </p:sp>
      <p:sp>
        <p:nvSpPr>
          <p:cNvPr id="4" name="Slide Number Placeholder 3">
            <a:extLst>
              <a:ext uri="{FF2B5EF4-FFF2-40B4-BE49-F238E27FC236}">
                <a16:creationId xmlns:a16="http://schemas.microsoft.com/office/drawing/2014/main" id="{FD0D6F27-FAFB-8779-AEE3-AE15FF9B1EFB}"/>
              </a:ext>
            </a:extLst>
          </p:cNvPr>
          <p:cNvSpPr>
            <a:spLocks noGrp="1"/>
          </p:cNvSpPr>
          <p:nvPr>
            <p:ph type="sldNum" sz="quarter" idx="12"/>
          </p:nvPr>
        </p:nvSpPr>
        <p:spPr/>
        <p:txBody>
          <a:bodyPr/>
          <a:lstStyle/>
          <a:p>
            <a:fld id="{741AFF56-1126-4107-9C02-BC0EFBF16431}" type="slidenum">
              <a:rPr lang="en-GB" smtClean="0"/>
              <a:pPr/>
              <a:t>5</a:t>
            </a:fld>
            <a:endParaRPr lang="en-GB" dirty="0"/>
          </a:p>
        </p:txBody>
      </p:sp>
      <p:sp>
        <p:nvSpPr>
          <p:cNvPr id="5" name="Footer Placeholder 4">
            <a:extLst>
              <a:ext uri="{FF2B5EF4-FFF2-40B4-BE49-F238E27FC236}">
                <a16:creationId xmlns:a16="http://schemas.microsoft.com/office/drawing/2014/main" id="{A5FEF87E-65DA-E186-0EB6-72E5CF42A910}"/>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accent1"/>
                </a:solidFill>
              </a:rPr>
              <a:t>Presented at the 2025 All Actuaries Summit</a:t>
            </a:r>
          </a:p>
        </p:txBody>
      </p:sp>
    </p:spTree>
    <p:extLst>
      <p:ext uri="{BB962C8B-B14F-4D97-AF65-F5344CB8AC3E}">
        <p14:creationId xmlns:p14="http://schemas.microsoft.com/office/powerpoint/2010/main" val="855650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C44D87-8167-51ED-85E9-61F0839515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6C2A1B-FE53-5D97-AE9D-9C4454C39238}"/>
              </a:ext>
            </a:extLst>
          </p:cNvPr>
          <p:cNvSpPr>
            <a:spLocks noGrp="1"/>
          </p:cNvSpPr>
          <p:nvPr>
            <p:ph type="title"/>
          </p:nvPr>
        </p:nvSpPr>
        <p:spPr/>
        <p:txBody>
          <a:bodyPr/>
          <a:lstStyle/>
          <a:p>
            <a:r>
              <a:rPr lang="en-AU" dirty="0"/>
              <a:t>Retirement Incomes - words</a:t>
            </a:r>
            <a:endParaRPr lang="en-US" dirty="0"/>
          </a:p>
        </p:txBody>
      </p:sp>
      <p:sp>
        <p:nvSpPr>
          <p:cNvPr id="4" name="Slide Number Placeholder 3">
            <a:extLst>
              <a:ext uri="{FF2B5EF4-FFF2-40B4-BE49-F238E27FC236}">
                <a16:creationId xmlns:a16="http://schemas.microsoft.com/office/drawing/2014/main" id="{EC11C186-98C4-D708-09CA-64BD8612F824}"/>
              </a:ext>
            </a:extLst>
          </p:cNvPr>
          <p:cNvSpPr>
            <a:spLocks noGrp="1"/>
          </p:cNvSpPr>
          <p:nvPr>
            <p:ph type="sldNum" sz="quarter" idx="12"/>
          </p:nvPr>
        </p:nvSpPr>
        <p:spPr/>
        <p:txBody>
          <a:bodyPr/>
          <a:lstStyle/>
          <a:p>
            <a:fld id="{741AFF56-1126-4107-9C02-BC0EFBF16431}" type="slidenum">
              <a:rPr lang="en-GB" smtClean="0"/>
              <a:pPr/>
              <a:t>6</a:t>
            </a:fld>
            <a:endParaRPr lang="en-GB" dirty="0"/>
          </a:p>
        </p:txBody>
      </p:sp>
      <p:sp>
        <p:nvSpPr>
          <p:cNvPr id="5" name="Footer Placeholder 4">
            <a:extLst>
              <a:ext uri="{FF2B5EF4-FFF2-40B4-BE49-F238E27FC236}">
                <a16:creationId xmlns:a16="http://schemas.microsoft.com/office/drawing/2014/main" id="{3E94D15A-ECAA-F06C-BED2-FAFF80031383}"/>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accent1"/>
                </a:solidFill>
              </a:rPr>
              <a:t>Presented at the 2025 All Actuaries Summit</a:t>
            </a:r>
          </a:p>
        </p:txBody>
      </p:sp>
      <p:sp>
        <p:nvSpPr>
          <p:cNvPr id="7" name="TextBox 6">
            <a:extLst>
              <a:ext uri="{FF2B5EF4-FFF2-40B4-BE49-F238E27FC236}">
                <a16:creationId xmlns:a16="http://schemas.microsoft.com/office/drawing/2014/main" id="{543B52DB-98C6-749C-C6AE-D5EA089C2DA0}"/>
              </a:ext>
            </a:extLst>
          </p:cNvPr>
          <p:cNvSpPr txBox="1"/>
          <p:nvPr/>
        </p:nvSpPr>
        <p:spPr>
          <a:xfrm>
            <a:off x="1525006" y="1929486"/>
            <a:ext cx="8411306" cy="2308324"/>
          </a:xfrm>
          <a:prstGeom prst="rect">
            <a:avLst/>
          </a:prstGeom>
          <a:noFill/>
        </p:spPr>
        <p:txBody>
          <a:bodyPr wrap="square">
            <a:spAutoFit/>
          </a:bodyPr>
          <a:lstStyle/>
          <a:p>
            <a:r>
              <a:rPr lang="en-AU" sz="2400" dirty="0"/>
              <a:t>Current approach			Real Alternative</a:t>
            </a:r>
          </a:p>
          <a:p>
            <a:endParaRPr lang="en-AU" sz="2400" dirty="0"/>
          </a:p>
          <a:p>
            <a:r>
              <a:rPr lang="en-AU" sz="2400" dirty="0"/>
              <a:t>We project your balance at 67;	We </a:t>
            </a:r>
            <a:r>
              <a:rPr lang="en-AU" sz="2400" dirty="0" err="1"/>
              <a:t>proj</a:t>
            </a:r>
            <a:r>
              <a:rPr lang="en-AU" sz="2400" dirty="0"/>
              <a:t>. your retirement inc. </a:t>
            </a:r>
          </a:p>
          <a:p>
            <a:r>
              <a:rPr lang="en-AU" sz="2400" dirty="0"/>
              <a:t>				</a:t>
            </a:r>
          </a:p>
          <a:p>
            <a:r>
              <a:rPr lang="en-AU" sz="2400" dirty="0"/>
              <a:t>We discuss if it is enough?		You decide if it is enough?</a:t>
            </a:r>
          </a:p>
          <a:p>
            <a:endParaRPr lang="en-AU" sz="2400" dirty="0"/>
          </a:p>
        </p:txBody>
      </p:sp>
    </p:spTree>
    <p:extLst>
      <p:ext uri="{BB962C8B-B14F-4D97-AF65-F5344CB8AC3E}">
        <p14:creationId xmlns:p14="http://schemas.microsoft.com/office/powerpoint/2010/main" val="1257557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C2D6FD-0A55-DE1F-E0AE-032549574C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65E561-BE85-C8A4-9EC1-8A4982D93312}"/>
              </a:ext>
            </a:extLst>
          </p:cNvPr>
          <p:cNvSpPr>
            <a:spLocks noGrp="1"/>
          </p:cNvSpPr>
          <p:nvPr>
            <p:ph type="title"/>
          </p:nvPr>
        </p:nvSpPr>
        <p:spPr>
          <a:xfrm>
            <a:off x="326849" y="288389"/>
            <a:ext cx="5403810" cy="1232435"/>
          </a:xfrm>
        </p:spPr>
        <p:txBody>
          <a:bodyPr vert="horz" lIns="0" tIns="0" rIns="0" bIns="0" rtlCol="0" anchor="t" anchorCtr="0">
            <a:normAutofit/>
          </a:bodyPr>
          <a:lstStyle/>
          <a:p>
            <a:r>
              <a:rPr lang="en-AU" dirty="0"/>
              <a:t>Retirement Incomes - numbers</a:t>
            </a:r>
            <a:endParaRPr lang="en-US" dirty="0"/>
          </a:p>
        </p:txBody>
      </p:sp>
      <p:sp>
        <p:nvSpPr>
          <p:cNvPr id="7" name="TextBox 6">
            <a:extLst>
              <a:ext uri="{FF2B5EF4-FFF2-40B4-BE49-F238E27FC236}">
                <a16:creationId xmlns:a16="http://schemas.microsoft.com/office/drawing/2014/main" id="{C51D08CA-6A68-9AD0-2360-0A19F5FEB9D2}"/>
              </a:ext>
            </a:extLst>
          </p:cNvPr>
          <p:cNvSpPr txBox="1"/>
          <p:nvPr/>
        </p:nvSpPr>
        <p:spPr>
          <a:xfrm>
            <a:off x="333635" y="1468061"/>
            <a:ext cx="8976620" cy="4251199"/>
          </a:xfrm>
          <a:prstGeom prst="rect">
            <a:avLst/>
          </a:prstGeom>
        </p:spPr>
        <p:txBody>
          <a:bodyPr vert="horz" lIns="0" tIns="0" rIns="0" bIns="0" rtlCol="0" anchor="t" anchorCtr="0">
            <a:normAutofit/>
          </a:bodyPr>
          <a:lstStyle/>
          <a:p>
            <a:pPr>
              <a:spcBef>
                <a:spcPts val="1800"/>
              </a:spcBef>
              <a:spcAft>
                <a:spcPts val="600"/>
              </a:spcAft>
              <a:buFont typeface="Arial" panose="020B0604020202020204" pitchFamily="34" charset="0"/>
            </a:pPr>
            <a:r>
              <a:rPr lang="en-US" sz="2400" dirty="0">
                <a:solidFill>
                  <a:schemeClr val="bg1"/>
                </a:solidFill>
              </a:rPr>
              <a:t>Current approach			Real Alternative</a:t>
            </a:r>
          </a:p>
          <a:p>
            <a:pPr>
              <a:spcBef>
                <a:spcPts val="1800"/>
              </a:spcBef>
              <a:spcAft>
                <a:spcPts val="600"/>
              </a:spcAft>
              <a:buFont typeface="Arial" panose="020B0604020202020204" pitchFamily="34" charset="0"/>
            </a:pPr>
            <a:endParaRPr lang="en-US" sz="2400" dirty="0">
              <a:solidFill>
                <a:schemeClr val="bg1"/>
              </a:solidFill>
            </a:endParaRPr>
          </a:p>
          <a:p>
            <a:pPr>
              <a:spcBef>
                <a:spcPts val="1800"/>
              </a:spcBef>
              <a:spcAft>
                <a:spcPts val="600"/>
              </a:spcAft>
              <a:buFont typeface="Arial" panose="020B0604020202020204" pitchFamily="34" charset="0"/>
            </a:pPr>
            <a:r>
              <a:rPr lang="en-US" sz="2400" dirty="0">
                <a:solidFill>
                  <a:schemeClr val="bg1"/>
                </a:solidFill>
              </a:rPr>
              <a:t>Projected Balance at retirement;	</a:t>
            </a:r>
            <a:r>
              <a:rPr lang="en-US" sz="2400" dirty="0" err="1">
                <a:solidFill>
                  <a:schemeClr val="bg1"/>
                </a:solidFill>
              </a:rPr>
              <a:t>Proj</a:t>
            </a:r>
            <a:r>
              <a:rPr lang="en-US" sz="2400" dirty="0">
                <a:solidFill>
                  <a:schemeClr val="bg1"/>
                </a:solidFill>
              </a:rPr>
              <a:t>. retirement inc. (67 to 99);</a:t>
            </a:r>
          </a:p>
          <a:p>
            <a:pPr>
              <a:spcBef>
                <a:spcPts val="1800"/>
              </a:spcBef>
              <a:spcAft>
                <a:spcPts val="600"/>
              </a:spcAft>
              <a:buFont typeface="Arial" panose="020B0604020202020204" pitchFamily="34" charset="0"/>
            </a:pPr>
            <a:endParaRPr lang="en-US" sz="2400" dirty="0">
              <a:solidFill>
                <a:schemeClr val="bg1"/>
              </a:solidFill>
            </a:endParaRPr>
          </a:p>
          <a:p>
            <a:pPr>
              <a:spcBef>
                <a:spcPts val="1800"/>
              </a:spcBef>
              <a:spcAft>
                <a:spcPts val="600"/>
              </a:spcAft>
              <a:buFont typeface="Arial" panose="020B0604020202020204" pitchFamily="34" charset="0"/>
            </a:pPr>
            <a:r>
              <a:rPr lang="en-US" sz="2400" dirty="0">
                <a:solidFill>
                  <a:schemeClr val="bg1"/>
                </a:solidFill>
              </a:rPr>
              <a:t>$5,200,000				$65,700 pa in today’s dollars</a:t>
            </a:r>
          </a:p>
          <a:p>
            <a:pPr>
              <a:spcBef>
                <a:spcPts val="1800"/>
              </a:spcBef>
              <a:spcAft>
                <a:spcPts val="600"/>
              </a:spcAft>
              <a:buFont typeface="Arial" panose="020B0604020202020204" pitchFamily="34" charset="0"/>
            </a:pPr>
            <a:endParaRPr lang="en-US" sz="2400" dirty="0">
              <a:solidFill>
                <a:schemeClr val="bg1"/>
              </a:solidFill>
            </a:endParaRPr>
          </a:p>
        </p:txBody>
      </p:sp>
      <p:sp>
        <p:nvSpPr>
          <p:cNvPr id="4" name="Slide Number Placeholder 3">
            <a:extLst>
              <a:ext uri="{FF2B5EF4-FFF2-40B4-BE49-F238E27FC236}">
                <a16:creationId xmlns:a16="http://schemas.microsoft.com/office/drawing/2014/main" id="{2EFB63AC-81C1-CD1A-9C81-863A000F4808}"/>
              </a:ext>
            </a:extLst>
          </p:cNvPr>
          <p:cNvSpPr>
            <a:spLocks noGrp="1"/>
          </p:cNvSpPr>
          <p:nvPr>
            <p:ph type="sldNum" sz="quarter" idx="12"/>
          </p:nvPr>
        </p:nvSpPr>
        <p:spPr>
          <a:xfrm>
            <a:off x="11467577" y="6400800"/>
            <a:ext cx="416447" cy="186484"/>
          </a:xfrm>
        </p:spPr>
        <p:txBody>
          <a:bodyPr vert="horz" lIns="0" tIns="0" rIns="0" bIns="0" rtlCol="0" anchor="b" anchorCtr="0">
            <a:normAutofit/>
          </a:bodyPr>
          <a:lstStyle/>
          <a:p>
            <a:pPr>
              <a:spcAft>
                <a:spcPts val="600"/>
              </a:spcAft>
            </a:pPr>
            <a:fld id="{741AFF56-1126-4107-9C02-BC0EFBF16431}" type="slidenum">
              <a:rPr lang="en-GB" smtClean="0"/>
              <a:pPr>
                <a:spcAft>
                  <a:spcPts val="600"/>
                </a:spcAft>
              </a:pPr>
              <a:t>7</a:t>
            </a:fld>
            <a:endParaRPr lang="en-GB"/>
          </a:p>
        </p:txBody>
      </p:sp>
      <p:sp>
        <p:nvSpPr>
          <p:cNvPr id="5" name="Footer Placeholder 4">
            <a:extLst>
              <a:ext uri="{FF2B5EF4-FFF2-40B4-BE49-F238E27FC236}">
                <a16:creationId xmlns:a16="http://schemas.microsoft.com/office/drawing/2014/main" id="{3F07F3F9-7286-E5BB-5FDE-3629BFDE3F50}"/>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pPr>
              <a:spcAft>
                <a:spcPts val="600"/>
              </a:spcAft>
            </a:pPr>
            <a:r>
              <a:rPr lang="en-GB" dirty="0">
                <a:solidFill>
                  <a:schemeClr val="accent1"/>
                </a:solidFill>
              </a:rPr>
              <a:t>Presented at the 2025 All Actuaries Summit</a:t>
            </a:r>
            <a:endParaRPr lang="en-GB">
              <a:solidFill>
                <a:schemeClr val="accent1"/>
              </a:solidFill>
            </a:endParaRPr>
          </a:p>
        </p:txBody>
      </p:sp>
    </p:spTree>
    <p:extLst>
      <p:ext uri="{BB962C8B-B14F-4D97-AF65-F5344CB8AC3E}">
        <p14:creationId xmlns:p14="http://schemas.microsoft.com/office/powerpoint/2010/main" val="3510864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65C57F-C958-C0C5-58E6-53688AEE3FB6}"/>
            </a:ext>
          </a:extLst>
        </p:cNvPr>
        <p:cNvGrpSpPr/>
        <p:nvPr/>
      </p:nvGrpSpPr>
      <p:grpSpPr>
        <a:xfrm>
          <a:off x="0" y="0"/>
          <a:ext cx="0" cy="0"/>
          <a:chOff x="0" y="0"/>
          <a:chExt cx="0" cy="0"/>
        </a:xfrm>
      </p:grpSpPr>
      <p:pic>
        <p:nvPicPr>
          <p:cNvPr id="9" name="Picture 8" descr="Desk with productivity items">
            <a:extLst>
              <a:ext uri="{FF2B5EF4-FFF2-40B4-BE49-F238E27FC236}">
                <a16:creationId xmlns:a16="http://schemas.microsoft.com/office/drawing/2014/main" id="{8A193758-69FA-D0BE-A5A1-7F66E28B49B9}"/>
              </a:ext>
            </a:extLst>
          </p:cNvPr>
          <p:cNvPicPr>
            <a:picLocks noChangeAspect="1"/>
          </p:cNvPicPr>
          <p:nvPr/>
        </p:nvPicPr>
        <p:blipFill>
          <a:blip r:embed="rId2"/>
          <a:srcRect l="27958" r="12708" b="-1"/>
          <a:stretch>
            <a:fillRect/>
          </a:stretch>
        </p:blipFill>
        <p:spPr>
          <a:xfrm>
            <a:off x="6762489" y="10"/>
            <a:ext cx="6096000" cy="6857990"/>
          </a:xfrm>
          <a:prstGeom prst="rect">
            <a:avLst/>
          </a:prstGeom>
          <a:noFill/>
        </p:spPr>
      </p:pic>
      <p:sp>
        <p:nvSpPr>
          <p:cNvPr id="2" name="Title 1">
            <a:extLst>
              <a:ext uri="{FF2B5EF4-FFF2-40B4-BE49-F238E27FC236}">
                <a16:creationId xmlns:a16="http://schemas.microsoft.com/office/drawing/2014/main" id="{E00F4FB4-4BCE-AA1C-DB80-E0DCA5A9C0E2}"/>
              </a:ext>
            </a:extLst>
          </p:cNvPr>
          <p:cNvSpPr>
            <a:spLocks noGrp="1"/>
          </p:cNvSpPr>
          <p:nvPr>
            <p:ph type="title"/>
          </p:nvPr>
        </p:nvSpPr>
        <p:spPr>
          <a:xfrm>
            <a:off x="326849" y="288389"/>
            <a:ext cx="5403810" cy="1232435"/>
          </a:xfrm>
        </p:spPr>
        <p:txBody>
          <a:bodyPr vert="horz" lIns="0" tIns="0" rIns="0" bIns="0" rtlCol="0" anchor="t" anchorCtr="0">
            <a:normAutofit/>
          </a:bodyPr>
          <a:lstStyle/>
          <a:p>
            <a:r>
              <a:rPr lang="en-AU" dirty="0"/>
              <a:t>Residential Mortgages - words</a:t>
            </a:r>
            <a:endParaRPr lang="en-US" dirty="0"/>
          </a:p>
        </p:txBody>
      </p:sp>
      <p:sp>
        <p:nvSpPr>
          <p:cNvPr id="7" name="TextBox 6">
            <a:extLst>
              <a:ext uri="{FF2B5EF4-FFF2-40B4-BE49-F238E27FC236}">
                <a16:creationId xmlns:a16="http://schemas.microsoft.com/office/drawing/2014/main" id="{5F192D11-5520-2930-ADC0-41E644E06C17}"/>
              </a:ext>
            </a:extLst>
          </p:cNvPr>
          <p:cNvSpPr txBox="1"/>
          <p:nvPr/>
        </p:nvSpPr>
        <p:spPr>
          <a:xfrm>
            <a:off x="352424" y="1493113"/>
            <a:ext cx="5743576" cy="4351338"/>
          </a:xfrm>
          <a:prstGeom prst="rect">
            <a:avLst/>
          </a:prstGeom>
        </p:spPr>
        <p:txBody>
          <a:bodyPr vert="horz" lIns="0" tIns="0" rIns="0" bIns="0" rtlCol="0" anchor="t" anchorCtr="0">
            <a:normAutofit/>
          </a:bodyPr>
          <a:lstStyle/>
          <a:p>
            <a:pPr>
              <a:spcBef>
                <a:spcPts val="1800"/>
              </a:spcBef>
              <a:spcAft>
                <a:spcPts val="600"/>
              </a:spcAft>
              <a:buFont typeface="Arial" panose="020B0604020202020204" pitchFamily="34" charset="0"/>
            </a:pPr>
            <a:r>
              <a:rPr lang="en-US" sz="1400" dirty="0">
                <a:solidFill>
                  <a:schemeClr val="accent3"/>
                </a:solidFill>
              </a:rPr>
              <a:t>Current approach		Real Alternative</a:t>
            </a:r>
          </a:p>
          <a:p>
            <a:pPr>
              <a:spcBef>
                <a:spcPts val="1800"/>
              </a:spcBef>
              <a:spcAft>
                <a:spcPts val="600"/>
              </a:spcAft>
              <a:buFont typeface="Arial" panose="020B0604020202020204" pitchFamily="34" charset="0"/>
            </a:pPr>
            <a:r>
              <a:rPr lang="en-US" sz="1400" dirty="0">
                <a:solidFill>
                  <a:schemeClr val="accent3"/>
                </a:solidFill>
              </a:rPr>
              <a:t>30 year variable mortgages	Inflation Linked Mortgages (ILMs)</a:t>
            </a:r>
          </a:p>
          <a:p>
            <a:pPr>
              <a:spcBef>
                <a:spcPts val="1800"/>
              </a:spcBef>
              <a:spcAft>
                <a:spcPts val="600"/>
              </a:spcAft>
              <a:buFont typeface="Arial" panose="020B0604020202020204" pitchFamily="34" charset="0"/>
            </a:pPr>
            <a:r>
              <a:rPr lang="en-US" sz="1400" dirty="0">
                <a:solidFill>
                  <a:schemeClr val="accent3"/>
                </a:solidFill>
              </a:rPr>
              <a:t> </a:t>
            </a:r>
          </a:p>
          <a:p>
            <a:pPr>
              <a:spcBef>
                <a:spcPts val="1800"/>
              </a:spcBef>
              <a:spcAft>
                <a:spcPts val="600"/>
              </a:spcAft>
              <a:buFont typeface="Arial" panose="020B0604020202020204" pitchFamily="34" charset="0"/>
            </a:pPr>
            <a:r>
              <a:rPr lang="en-US" sz="1400" dirty="0">
                <a:solidFill>
                  <a:schemeClr val="accent3"/>
                </a:solidFill>
              </a:rPr>
              <a:t>Six percent interest		Three percent interest</a:t>
            </a:r>
          </a:p>
          <a:p>
            <a:pPr>
              <a:spcBef>
                <a:spcPts val="1800"/>
              </a:spcBef>
              <a:spcAft>
                <a:spcPts val="600"/>
              </a:spcAft>
              <a:buFont typeface="Arial" panose="020B0604020202020204" pitchFamily="34" charset="0"/>
            </a:pPr>
            <a:r>
              <a:rPr lang="en-US" sz="1400" dirty="0">
                <a:solidFill>
                  <a:schemeClr val="accent3"/>
                </a:solidFill>
              </a:rPr>
              <a:t>Variable repayments		repayments are more stable</a:t>
            </a:r>
          </a:p>
          <a:p>
            <a:pPr>
              <a:spcBef>
                <a:spcPts val="1800"/>
              </a:spcBef>
              <a:spcAft>
                <a:spcPts val="600"/>
              </a:spcAft>
              <a:buFont typeface="Arial" panose="020B0604020202020204" pitchFamily="34" charset="0"/>
            </a:pPr>
            <a:r>
              <a:rPr lang="en-US" sz="1400" dirty="0">
                <a:solidFill>
                  <a:schemeClr val="accent3"/>
                </a:solidFill>
              </a:rPr>
              <a:t>Capacity based on current income	Capacity based on real income</a:t>
            </a:r>
          </a:p>
          <a:p>
            <a:pPr>
              <a:spcBef>
                <a:spcPts val="1800"/>
              </a:spcBef>
              <a:spcAft>
                <a:spcPts val="600"/>
              </a:spcAft>
              <a:buFont typeface="Arial" panose="020B0604020202020204" pitchFamily="34" charset="0"/>
            </a:pPr>
            <a:endParaRPr lang="en-US" sz="1400" dirty="0">
              <a:solidFill>
                <a:schemeClr val="accent3"/>
              </a:solidFill>
            </a:endParaRPr>
          </a:p>
        </p:txBody>
      </p:sp>
      <p:sp>
        <p:nvSpPr>
          <p:cNvPr id="4" name="Slide Number Placeholder 3">
            <a:extLst>
              <a:ext uri="{FF2B5EF4-FFF2-40B4-BE49-F238E27FC236}">
                <a16:creationId xmlns:a16="http://schemas.microsoft.com/office/drawing/2014/main" id="{DD8FCF24-DA19-88E4-D93E-278A1655371F}"/>
              </a:ext>
            </a:extLst>
          </p:cNvPr>
          <p:cNvSpPr>
            <a:spLocks noGrp="1"/>
          </p:cNvSpPr>
          <p:nvPr>
            <p:ph type="sldNum" sz="quarter" idx="12"/>
          </p:nvPr>
        </p:nvSpPr>
        <p:spPr>
          <a:xfrm>
            <a:off x="11467577" y="6400800"/>
            <a:ext cx="416447" cy="186484"/>
          </a:xfrm>
        </p:spPr>
        <p:txBody>
          <a:bodyPr vert="horz" lIns="0" tIns="0" rIns="0" bIns="0" rtlCol="0" anchor="b" anchorCtr="0">
            <a:normAutofit/>
          </a:bodyPr>
          <a:lstStyle/>
          <a:p>
            <a:pPr>
              <a:spcAft>
                <a:spcPts val="600"/>
              </a:spcAft>
            </a:pPr>
            <a:fld id="{741AFF56-1126-4107-9C02-BC0EFBF16431}" type="slidenum">
              <a:rPr lang="en-GB" smtClean="0"/>
              <a:pPr>
                <a:spcAft>
                  <a:spcPts val="600"/>
                </a:spcAft>
              </a:pPr>
              <a:t>8</a:t>
            </a:fld>
            <a:endParaRPr lang="en-GB"/>
          </a:p>
        </p:txBody>
      </p:sp>
      <p:sp>
        <p:nvSpPr>
          <p:cNvPr id="5" name="Footer Placeholder 4">
            <a:extLst>
              <a:ext uri="{FF2B5EF4-FFF2-40B4-BE49-F238E27FC236}">
                <a16:creationId xmlns:a16="http://schemas.microsoft.com/office/drawing/2014/main" id="{96220215-5753-9B3C-6F29-5EEEFE972CAA}"/>
              </a:ext>
            </a:extLst>
          </p:cNvPr>
          <p:cNvSpPr>
            <a:spLocks noGrp="1"/>
          </p:cNvSpPr>
          <p:nvPr>
            <p:ph type="ftr" sz="quarter" idx="3"/>
          </p:nvPr>
        </p:nvSpPr>
        <p:spPr>
          <a:xfrm>
            <a:off x="3372112" y="6416378"/>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pPr>
              <a:spcAft>
                <a:spcPts val="600"/>
              </a:spcAft>
            </a:pPr>
            <a:r>
              <a:rPr lang="en-GB" dirty="0">
                <a:solidFill>
                  <a:schemeClr val="accent1"/>
                </a:solidFill>
              </a:rPr>
              <a:t>Presented at the 2025 All Actuaries Summit</a:t>
            </a:r>
            <a:endParaRPr lang="en-GB">
              <a:solidFill>
                <a:schemeClr val="accent1"/>
              </a:solidFill>
            </a:endParaRPr>
          </a:p>
        </p:txBody>
      </p:sp>
    </p:spTree>
    <p:extLst>
      <p:ext uri="{BB962C8B-B14F-4D97-AF65-F5344CB8AC3E}">
        <p14:creationId xmlns:p14="http://schemas.microsoft.com/office/powerpoint/2010/main" val="3908232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A06ABD-8348-8047-1D41-B27C4EECB3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2555A1-B4F3-7D79-8E7E-439AE00A1AE3}"/>
              </a:ext>
            </a:extLst>
          </p:cNvPr>
          <p:cNvSpPr>
            <a:spLocks noGrp="1"/>
          </p:cNvSpPr>
          <p:nvPr>
            <p:ph type="title"/>
          </p:nvPr>
        </p:nvSpPr>
        <p:spPr/>
        <p:txBody>
          <a:bodyPr/>
          <a:lstStyle/>
          <a:p>
            <a:r>
              <a:rPr lang="en-AU" dirty="0"/>
              <a:t>Residential Mortgages - numbers</a:t>
            </a:r>
            <a:endParaRPr lang="en-US" dirty="0"/>
          </a:p>
        </p:txBody>
      </p:sp>
      <p:sp>
        <p:nvSpPr>
          <p:cNvPr id="4" name="Slide Number Placeholder 3">
            <a:extLst>
              <a:ext uri="{FF2B5EF4-FFF2-40B4-BE49-F238E27FC236}">
                <a16:creationId xmlns:a16="http://schemas.microsoft.com/office/drawing/2014/main" id="{983CAE88-DE0A-E14D-6269-BBE734A6ACD6}"/>
              </a:ext>
            </a:extLst>
          </p:cNvPr>
          <p:cNvSpPr>
            <a:spLocks noGrp="1"/>
          </p:cNvSpPr>
          <p:nvPr>
            <p:ph type="sldNum" sz="quarter" idx="12"/>
          </p:nvPr>
        </p:nvSpPr>
        <p:spPr/>
        <p:txBody>
          <a:bodyPr/>
          <a:lstStyle/>
          <a:p>
            <a:fld id="{741AFF56-1126-4107-9C02-BC0EFBF16431}" type="slidenum">
              <a:rPr lang="en-GB" smtClean="0"/>
              <a:pPr/>
              <a:t>9</a:t>
            </a:fld>
            <a:endParaRPr lang="en-GB" dirty="0"/>
          </a:p>
        </p:txBody>
      </p:sp>
      <p:sp>
        <p:nvSpPr>
          <p:cNvPr id="5" name="Footer Placeholder 4">
            <a:extLst>
              <a:ext uri="{FF2B5EF4-FFF2-40B4-BE49-F238E27FC236}">
                <a16:creationId xmlns:a16="http://schemas.microsoft.com/office/drawing/2014/main" id="{BAD72ADA-87C7-032D-D6AC-57B35B064F02}"/>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accent1"/>
                </a:solidFill>
              </a:rPr>
              <a:t>Presented at the 2025 All Actuaries Summit</a:t>
            </a:r>
          </a:p>
        </p:txBody>
      </p:sp>
      <p:sp>
        <p:nvSpPr>
          <p:cNvPr id="7" name="TextBox 6">
            <a:extLst>
              <a:ext uri="{FF2B5EF4-FFF2-40B4-BE49-F238E27FC236}">
                <a16:creationId xmlns:a16="http://schemas.microsoft.com/office/drawing/2014/main" id="{E54C3AA5-B295-A8BD-A84F-4BA056CED3B6}"/>
              </a:ext>
            </a:extLst>
          </p:cNvPr>
          <p:cNvSpPr txBox="1"/>
          <p:nvPr/>
        </p:nvSpPr>
        <p:spPr>
          <a:xfrm>
            <a:off x="1525006" y="1929486"/>
            <a:ext cx="8411306" cy="3293209"/>
          </a:xfrm>
          <a:prstGeom prst="rect">
            <a:avLst/>
          </a:prstGeom>
          <a:noFill/>
        </p:spPr>
        <p:txBody>
          <a:bodyPr wrap="square">
            <a:spAutoFit/>
          </a:bodyPr>
          <a:lstStyle/>
          <a:p>
            <a:r>
              <a:rPr lang="en-AU" sz="2400" dirty="0"/>
              <a:t>Current approach			Real Alternative</a:t>
            </a:r>
          </a:p>
          <a:p>
            <a:r>
              <a:rPr lang="en-AU" sz="2000" dirty="0"/>
              <a:t>30 year variable mortgages		Inflation Linked Mortgages (ILMs)</a:t>
            </a:r>
          </a:p>
          <a:p>
            <a:r>
              <a:rPr lang="en-AU" sz="2000" dirty="0"/>
              <a:t> </a:t>
            </a:r>
          </a:p>
          <a:p>
            <a:r>
              <a:rPr lang="en-AU" sz="2000" dirty="0"/>
              <a:t>$X repayments				</a:t>
            </a:r>
            <a:r>
              <a:rPr lang="en-AU" sz="2000" dirty="0">
                <a:highlight>
                  <a:srgbClr val="FFFF00"/>
                </a:highlight>
              </a:rPr>
              <a:t>70%</a:t>
            </a:r>
            <a:r>
              <a:rPr lang="en-AU" sz="2000" dirty="0"/>
              <a:t>*$X repayments</a:t>
            </a:r>
          </a:p>
          <a:p>
            <a:r>
              <a:rPr lang="en-AU" sz="2000" dirty="0"/>
              <a:t>4% int rate increase gives </a:t>
            </a:r>
            <a:r>
              <a:rPr lang="en-AU" sz="2000" dirty="0">
                <a:highlight>
                  <a:srgbClr val="FFFF00"/>
                </a:highlight>
              </a:rPr>
              <a:t>62%</a:t>
            </a:r>
            <a:r>
              <a:rPr lang="en-AU" sz="2000" dirty="0"/>
              <a:t>		6% </a:t>
            </a:r>
            <a:r>
              <a:rPr lang="en-AU" sz="2000" dirty="0" err="1"/>
              <a:t>infln</a:t>
            </a:r>
            <a:r>
              <a:rPr lang="en-AU" sz="2000" dirty="0"/>
              <a:t> increase gives under</a:t>
            </a:r>
          </a:p>
          <a:p>
            <a:r>
              <a:rPr lang="en-AU" sz="2000" dirty="0"/>
              <a:t>Repayment increase			6% repayment increase</a:t>
            </a:r>
          </a:p>
          <a:p>
            <a:endParaRPr lang="en-AU" sz="2000" dirty="0"/>
          </a:p>
          <a:p>
            <a:r>
              <a:rPr lang="en-AU" sz="2000" dirty="0"/>
              <a:t>Capacity based on current income		Capacity based on real income </a:t>
            </a:r>
          </a:p>
          <a:p>
            <a:r>
              <a:rPr lang="en-AU" sz="2000" dirty="0"/>
              <a:t>					(up to +</a:t>
            </a:r>
            <a:r>
              <a:rPr lang="en-AU" sz="2000" dirty="0">
                <a:highlight>
                  <a:srgbClr val="FFFF00"/>
                </a:highlight>
              </a:rPr>
              <a:t>40</a:t>
            </a:r>
            <a:r>
              <a:rPr lang="en-AU" sz="2000" dirty="0"/>
              <a:t>% capacity)</a:t>
            </a:r>
          </a:p>
          <a:p>
            <a:endParaRPr lang="en-AU" sz="2400" dirty="0"/>
          </a:p>
        </p:txBody>
      </p:sp>
    </p:spTree>
    <p:extLst>
      <p:ext uri="{BB962C8B-B14F-4D97-AF65-F5344CB8AC3E}">
        <p14:creationId xmlns:p14="http://schemas.microsoft.com/office/powerpoint/2010/main" val="2553468856"/>
      </p:ext>
    </p:extLst>
  </p:cSld>
  <p:clrMapOvr>
    <a:masterClrMapping/>
  </p:clrMapOvr>
</p:sld>
</file>

<file path=ppt/theme/theme1.xml><?xml version="1.0" encoding="utf-8"?>
<a:theme xmlns:a="http://schemas.openxmlformats.org/drawingml/2006/main" name="Office Theme">
  <a:themeElements>
    <a:clrScheme name="Actuaries">
      <a:dk1>
        <a:srgbClr val="000000"/>
      </a:dk1>
      <a:lt1>
        <a:srgbClr val="FFFFFF"/>
      </a:lt1>
      <a:dk2>
        <a:srgbClr val="323232"/>
      </a:dk2>
      <a:lt2>
        <a:srgbClr val="EBEBEB"/>
      </a:lt2>
      <a:accent1>
        <a:srgbClr val="3C69FF"/>
      </a:accent1>
      <a:accent2>
        <a:srgbClr val="313131"/>
      </a:accent2>
      <a:accent3>
        <a:srgbClr val="5B5B5B"/>
      </a:accent3>
      <a:accent4>
        <a:srgbClr val="838484"/>
      </a:accent4>
      <a:accent5>
        <a:srgbClr val="ADADAD"/>
      </a:accent5>
      <a:accent6>
        <a:srgbClr val="D6D6D6"/>
      </a:accent6>
      <a:hlink>
        <a:srgbClr val="0563C1"/>
      </a:hlink>
      <a:folHlink>
        <a:srgbClr val="954F72"/>
      </a:folHlink>
    </a:clrScheme>
    <a:fontScheme name="Actuaries">
      <a:majorFont>
        <a:latin typeface="ABC Oracle"/>
        <a:ea typeface=""/>
        <a:cs typeface=""/>
      </a:majorFont>
      <a:minorFont>
        <a:latin typeface="ABC Orac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9043e53-a078-4fe1-9a97-1dc890974721">
      <Value>33</Value>
      <Value>29</Value>
      <Value>97</Value>
      <Value>40</Value>
      <Value>21</Value>
      <Value>38</Value>
      <Value>35</Value>
    </TaxCatchAll>
    <Stop_x0020_publishing xmlns="b9043e53-a078-4fe1-9a97-1dc890974721" xsi:nil="true"/>
    <Region xmlns="b9043e53-a078-4fe1-9a97-1dc890974721" xsi:nil="true"/>
    <No_x0020_Web_x0020_Index xmlns="b9043e53-a078-4fe1-9a97-1dc890974721">false</No_x0020_Web_x0020_Index>
    <Published xmlns="b9043e53-a078-4fe1-9a97-1dc890974721">false</Published>
    <Start_x0020_publishing xmlns="b9043e53-a078-4fe1-9a97-1dc890974721" xsi:nil="true"/>
    <na442cf9b07645d39bff0c316c917a88 xmlns="b9043e53-a078-4fe1-9a97-1dc890974721">
      <Terms xmlns="http://schemas.microsoft.com/office/infopath/2007/PartnerControls"/>
    </na442cf9b07645d39bff0c316c917a88>
    <Level xmlns="b9043e53-a078-4fe1-9a97-1dc890974721" xsi:nil="true"/>
    <Availability xmlns="b9043e53-a078-4fe1-9a97-1dc890974721" xsi:nil="true"/>
    <_ExtendedDescription xmlns="http://schemas.microsoft.com/sharepoint/v3">Words are important and so are numbers. But I use a picture to demonstrate how numbers speak louder than words. In the end, actuaries need to be clear about their message and their value add to make the numbers or words or pictures meaningful. Lets explore the most important insight from actuarial studies with words and numbers. How could it mitigate inflation, how could it save billions, how could it make billions and how can we increase residential mortgage borrowing capacity by over 30%?</_ExtendedDescription>
    <External-link xmlns="b9043e53-a078-4fe1-9a97-1dc890974721" xsi:nil="true"/>
    <c245b723492e46feb8c242c474f81c06 xmlns="b9043e53-a078-4fe1-9a97-1dc890974721">
      <Terms xmlns="http://schemas.microsoft.com/office/infopath/2007/PartnerControls">
        <TermInfo xmlns="http://schemas.microsoft.com/office/infopath/2007/PartnerControls">
          <TermName xmlns="http://schemas.microsoft.com/office/infopath/2007/PartnerControls">All Actuaries Summit</TermName>
          <TermId xmlns="http://schemas.microsoft.com/office/infopath/2007/PartnerControls">57ed7ee8-003a-406d-a47c-605a474390f3</TermId>
        </TermInfo>
        <TermInfo xmlns="http://schemas.microsoft.com/office/infopath/2007/PartnerControls">
          <TermName xmlns="http://schemas.microsoft.com/office/infopath/2007/PartnerControls">Past Event</TermName>
          <TermId xmlns="http://schemas.microsoft.com/office/infopath/2007/PartnerControls">81820cd3-45f0-44e5-97c3-ef5505ffe26e</TermId>
        </TermInfo>
      </Terms>
    </c245b723492e46feb8c242c474f81c06>
    <lbd57a3197f24a75a016012f8260598a xmlns="b9043e53-a078-4fe1-9a97-1dc890974721">
      <Terms xmlns="http://schemas.microsoft.com/office/infopath/2007/PartnerControls">
        <TermInfo xmlns="http://schemas.microsoft.com/office/infopath/2007/PartnerControls">
          <TermName xmlns="http://schemas.microsoft.com/office/infopath/2007/PartnerControls">Banking</TermName>
          <TermId xmlns="http://schemas.microsoft.com/office/infopath/2007/PartnerControls">d3d321f5-3d0c-46cb-9f59-66c9c2507daa</TermId>
        </TermInfo>
        <TermInfo xmlns="http://schemas.microsoft.com/office/infopath/2007/PartnerControls">
          <TermName xmlns="http://schemas.microsoft.com/office/infopath/2007/PartnerControls">Superannuation and Investments</TermName>
          <TermId xmlns="http://schemas.microsoft.com/office/infopath/2007/PartnerControls">c4023ceb-8694-42da-8304-ff16c412bbef</TermId>
        </TermInfo>
      </Terms>
    </lbd57a3197f24a75a016012f8260598a>
    <ifb2a14d9ef14379a3042bde0b0232b7 xmlns="b9043e53-a078-4fe1-9a97-1dc890974721">
      <Terms xmlns="http://schemas.microsoft.com/office/infopath/2007/PartnerControls">
        <TermInfo xmlns="http://schemas.microsoft.com/office/infopath/2007/PartnerControls">
          <TermName xmlns="http://schemas.microsoft.com/office/infopath/2007/PartnerControls">Presentation slides</TermName>
          <TermId xmlns="http://schemas.microsoft.com/office/infopath/2007/PartnerControls">82514a72-d478-4557-818e-561b0f30fbaf</TermId>
        </TermInfo>
      </Terms>
    </ifb2a14d9ef14379a3042bde0b0232b7>
    <g6881e4ce23a4b13a21acda1c762ef3b xmlns="b9043e53-a078-4fe1-9a97-1dc890974721">
      <Terms xmlns="http://schemas.microsoft.com/office/infopath/2007/PartnerControls">
        <TermInfo xmlns="http://schemas.microsoft.com/office/infopath/2007/PartnerControls">
          <TermName xmlns="http://schemas.microsoft.com/office/infopath/2007/PartnerControls">Major Events</TermName>
          <TermId xmlns="http://schemas.microsoft.com/office/infopath/2007/PartnerControls">741f9fd0-c1f0-4e98-ad79-70afc16eedf5</TermId>
        </TermInfo>
      </Terms>
    </g6881e4ce23a4b13a21acda1c762ef3b>
    <TaxCatchAllLabel xmlns="b9043e53-a078-4fe1-9a97-1dc890974721" xsi:nil="true"/>
    <Source_x0020_Document_x0020_ID xmlns="b9043e53-a078-4fe1-9a97-1dc890974721" xsi:nil="true"/>
    <Age_x0020_Group xmlns="b9043e53-a078-4fe1-9a97-1dc890974721" xsi:nil="true"/>
    <a1da6ed942364e6aa931c032ae078b9a xmlns="b9043e53-a078-4fe1-9a97-1dc890974721">
      <Terms xmlns="http://schemas.microsoft.com/office/infopath/2007/PartnerControls">
        <TermInfo xmlns="http://schemas.microsoft.com/office/infopath/2007/PartnerControls">
          <TermName xmlns="http://schemas.microsoft.com/office/infopath/2007/PartnerControls">Presentation Slides</TermName>
          <TermId xmlns="http://schemas.microsoft.com/office/infopath/2007/PartnerControls">d40094d7-41bb-4670-ae67-14554674b2a3</TermId>
        </TermInfo>
      </Terms>
    </a1da6ed942364e6aa931c032ae078b9a>
    <CPD xmlns="b9043e53-a078-4fe1-9a97-1dc890974721">1</CPD>
    <Membership xmlns="b9043e53-a078-4fe1-9a97-1dc890974721" xsi:nil="true"/>
    <DMS_Type xmlns="b9043e53-a078-4fe1-9a97-1dc890974721" xsi:nil="true"/>
    <CMS_x0020_Document_x0020_ID xmlns="b9043e53-a078-4fe1-9a97-1dc890974721">34248853-a503-5e12-a59e-3b69f54bf3e6</CMS_x0020_Document_x0020_ID>
    <Created-Date xmlns="b9043e53-a078-4fe1-9a97-1dc890974721">2025-07-12T14:00:00+00:00</Created-Date>
    <wic_System_Copyright xmlns="http://schemas.microsoft.com/sharepoint/v3/fields" xsi:nil="true"/>
    <new-release-expiry xmlns="b9043e53-a078-4fe1-9a97-1dc890974721" xsi:nil="true"/>
    <_dlc_DocId xmlns="7c09f450-3099-4ab0-9797-308ed8a26daf">CE6YYQN64SX3-786882053-16298</_dlc_DocId>
    <_dlc_DocIdUrl xmlns="7c09f450-3099-4ab0-9797-308ed8a26daf">
      <Url>https://actuaries.sharepoint.com/sites/DMS/_layouts/15/DocIdRedir.aspx?ID=CE6YYQN64SX3-786882053-16298</Url>
      <Description>CE6YYQN64SX3-786882053-16298</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MS Document" ma:contentTypeID="0x0101005B474B5874136940B1FCFFA385B6F80C00B91DFC3462D36342B5E9C63B1B6AF453" ma:contentTypeVersion="205" ma:contentTypeDescription="" ma:contentTypeScope="" ma:versionID="8c1134c8d9aea38da993f15c9e4c14b1">
  <xsd:schema xmlns:xsd="http://www.w3.org/2001/XMLSchema" xmlns:xs="http://www.w3.org/2001/XMLSchema" xmlns:p="http://schemas.microsoft.com/office/2006/metadata/properties" xmlns:ns1="http://schemas.microsoft.com/sharepoint/v3" xmlns:ns2="b9043e53-a078-4fe1-9a97-1dc890974721" xmlns:ns3="http://schemas.microsoft.com/sharepoint/v3/fields" xmlns:ns4="7c09f450-3099-4ab0-9797-308ed8a26daf" targetNamespace="http://schemas.microsoft.com/office/2006/metadata/properties" ma:root="true" ma:fieldsID="339d4051a3428176d9d511de67f9022f" ns1:_="" ns2:_="" ns3:_="" ns4:_="">
    <xsd:import namespace="http://schemas.microsoft.com/sharepoint/v3"/>
    <xsd:import namespace="b9043e53-a078-4fe1-9a97-1dc890974721"/>
    <xsd:import namespace="http://schemas.microsoft.com/sharepoint/v3/fields"/>
    <xsd:import namespace="7c09f450-3099-4ab0-9797-308ed8a26daf"/>
    <xsd:element name="properties">
      <xsd:complexType>
        <xsd:sequence>
          <xsd:element name="documentManagement">
            <xsd:complexType>
              <xsd:all>
                <xsd:element ref="ns1:_ExtendedDescription" minOccurs="0"/>
                <xsd:element ref="ns2:Source_x0020_Document_x0020_ID" minOccurs="0"/>
                <xsd:element ref="ns2:CMS_x0020_Document_x0020_ID" minOccurs="0"/>
                <xsd:element ref="ns2:Published" minOccurs="0"/>
                <xsd:element ref="ns2:Start_x0020_publishing" minOccurs="0"/>
                <xsd:element ref="ns2:Stop_x0020_publishing" minOccurs="0"/>
                <xsd:element ref="ns2:Created-Date" minOccurs="0"/>
                <xsd:element ref="ns3:wic_System_Copyright" minOccurs="0"/>
                <xsd:element ref="ns2:CPD" minOccurs="0"/>
                <xsd:element ref="ns2:Level" minOccurs="0"/>
                <xsd:element ref="ns2:Age_x0020_Group" minOccurs="0"/>
                <xsd:element ref="ns2:Availability" minOccurs="0"/>
                <xsd:element ref="ns2:External-link" minOccurs="0"/>
                <xsd:element ref="ns2:Membership" minOccurs="0"/>
                <xsd:element ref="ns2:new-release-expiry" minOccurs="0"/>
                <xsd:element ref="ns2:Region" minOccurs="0"/>
                <xsd:element ref="ns2:DMS_Type" minOccurs="0"/>
                <xsd:element ref="ns2:ifb2a14d9ef14379a3042bde0b0232b7" minOccurs="0"/>
                <xsd:element ref="ns2:na442cf9b07645d39bff0c316c917a88" minOccurs="0"/>
                <xsd:element ref="ns2:g6881e4ce23a4b13a21acda1c762ef3b" minOccurs="0"/>
                <xsd:element ref="ns2:c245b723492e46feb8c242c474f81c06" minOccurs="0"/>
                <xsd:element ref="ns2:TaxCatchAll" minOccurs="0"/>
                <xsd:element ref="ns2:TaxCatchAllLabel" minOccurs="0"/>
                <xsd:element ref="ns2:a1da6ed942364e6aa931c032ae078b9a" minOccurs="0"/>
                <xsd:element ref="ns2:lbd57a3197f24a75a016012f8260598a" minOccurs="0"/>
                <xsd:element ref="ns2:No_x0020_Web_x0020_Index"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ExtendedDescription" ma:index="2" nillable="true" ma:displayName="Description" ma:description="DMS Description" ma:format="Dropdown" ma:internalName="_ExtendedDescription"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043e53-a078-4fe1-9a97-1dc890974721" elementFormDefault="qualified">
    <xsd:import namespace="http://schemas.microsoft.com/office/2006/documentManagement/types"/>
    <xsd:import namespace="http://schemas.microsoft.com/office/infopath/2007/PartnerControls"/>
    <xsd:element name="Source_x0020_Document_x0020_ID" ma:index="3" nillable="true" ma:displayName="Source Document ID" ma:description="ID of the document in the Team Sites" ma:internalName="Source_x0020_Document_x0020_ID" ma:readOnly="false">
      <xsd:simpleType>
        <xsd:restriction base="dms:Text">
          <xsd:maxLength value="255"/>
        </xsd:restriction>
      </xsd:simpleType>
    </xsd:element>
    <xsd:element name="CMS_x0020_Document_x0020_ID" ma:index="4" nillable="true" ma:displayName="CMS Document ID" ma:description="ID of the document in CMS" ma:internalName="CMS_x0020_Document_x0020_ID" ma:readOnly="false">
      <xsd:simpleType>
        <xsd:restriction base="dms:Text">
          <xsd:maxLength value="255"/>
        </xsd:restriction>
      </xsd:simpleType>
    </xsd:element>
    <xsd:element name="Published" ma:index="5" nillable="true" ma:displayName="Published" ma:default="0" ma:hidden="true" ma:internalName="Published" ma:readOnly="false">
      <xsd:simpleType>
        <xsd:restriction base="dms:Boolean"/>
      </xsd:simpleType>
    </xsd:element>
    <xsd:element name="Start_x0020_publishing" ma:index="6" nillable="true" ma:displayName="Start publishing" ma:format="DateOnly" ma:hidden="true" ma:internalName="Start_x0020_publishing" ma:readOnly="false">
      <xsd:simpleType>
        <xsd:restriction base="dms:DateTime"/>
      </xsd:simpleType>
    </xsd:element>
    <xsd:element name="Stop_x0020_publishing" ma:index="7" nillable="true" ma:displayName="Stop publishing" ma:format="DateOnly" ma:hidden="true" ma:internalName="Stop_x0020_publishing" ma:readOnly="false">
      <xsd:simpleType>
        <xsd:restriction base="dms:DateTime"/>
      </xsd:simpleType>
    </xsd:element>
    <xsd:element name="Created-Date" ma:index="8" nillable="true" ma:displayName="Created-Date" ma:format="DateOnly" ma:internalName="Created_x002d_Date" ma:readOnly="false">
      <xsd:simpleType>
        <xsd:restriction base="dms:DateTime"/>
      </xsd:simpleType>
    </xsd:element>
    <xsd:element name="CPD" ma:index="11" nillable="true" ma:displayName="CPD" ma:decimals="2" ma:internalName="CPD" ma:readOnly="false">
      <xsd:simpleType>
        <xsd:restriction base="dms:Number"/>
      </xsd:simpleType>
    </xsd:element>
    <xsd:element name="Level" ma:index="12" nillable="true" ma:displayName="Level" ma:hidden="true" ma:internalName="Level" ma:readOnly="false">
      <xsd:simpleType>
        <xsd:restriction base="dms:Text">
          <xsd:maxLength value="255"/>
        </xsd:restriction>
      </xsd:simpleType>
    </xsd:element>
    <xsd:element name="Age_x0020_Group" ma:index="19" nillable="true" ma:displayName="Age Group" ma:format="Dropdown" ma:hidden="true" ma:internalName="Age_x0020_Group" ma:readOnly="false">
      <xsd:simpleType>
        <xsd:restriction base="dms:Text">
          <xsd:maxLength value="255"/>
        </xsd:restriction>
      </xsd:simpleType>
    </xsd:element>
    <xsd:element name="Availability" ma:index="20" nillable="true" ma:displayName="Availability" ma:hidden="true" ma:internalName="Availability" ma:readOnly="false">
      <xsd:simpleType>
        <xsd:restriction base="dms:Text">
          <xsd:maxLength value="255"/>
        </xsd:restriction>
      </xsd:simpleType>
    </xsd:element>
    <xsd:element name="External-link" ma:index="21" nillable="true" ma:displayName="External-link" ma:internalName="External_x002d_link" ma:readOnly="false">
      <xsd:simpleType>
        <xsd:restriction base="dms:Text">
          <xsd:maxLength value="255"/>
        </xsd:restriction>
      </xsd:simpleType>
    </xsd:element>
    <xsd:element name="Membership" ma:index="22" nillable="true" ma:displayName="Membership" ma:internalName="Membership" ma:readOnly="false">
      <xsd:simpleType>
        <xsd:restriction base="dms:Text">
          <xsd:maxLength value="255"/>
        </xsd:restriction>
      </xsd:simpleType>
    </xsd:element>
    <xsd:element name="new-release-expiry" ma:index="23" nillable="true" ma:displayName="new-release-expiry" ma:format="DateOnly" ma:hidden="true" ma:internalName="new_x002d_release_x002d_expiry" ma:readOnly="false">
      <xsd:simpleType>
        <xsd:restriction base="dms:DateTime"/>
      </xsd:simpleType>
    </xsd:element>
    <xsd:element name="Region" ma:index="24" nillable="true" ma:displayName="Region" ma:hidden="true" ma:internalName="Region" ma:readOnly="false">
      <xsd:simpleType>
        <xsd:restriction base="dms:Text">
          <xsd:maxLength value="255"/>
        </xsd:restriction>
      </xsd:simpleType>
    </xsd:element>
    <xsd:element name="DMS_Type" ma:index="25" nillable="true" ma:displayName="DMS_Type" ma:hidden="true" ma:internalName="DMS_Type" ma:readOnly="false">
      <xsd:simpleType>
        <xsd:restriction base="dms:Text">
          <xsd:maxLength value="255"/>
        </xsd:restriction>
      </xsd:simpleType>
    </xsd:element>
    <xsd:element name="ifb2a14d9ef14379a3042bde0b0232b7" ma:index="26" nillable="true" ma:taxonomy="true" ma:internalName="ifb2a14d9ef14379a3042bde0b0232b7" ma:taxonomyFieldName="Prototype_Content_Types" ma:displayName="Content_Types" ma:readOnly="false" ma:default="" ma:fieldId="{2fb2a14d-9ef1-4379-a304-2bde0b0232b7}" ma:sspId="599de3cb-4d49-453d-b800-5d7115dc628a" ma:termSetId="8bf43160-4240-4a14-b9c4-81e260e50208" ma:anchorId="00000000-0000-0000-0000-000000000000" ma:open="false" ma:isKeyword="false">
      <xsd:complexType>
        <xsd:sequence>
          <xsd:element ref="pc:Terms" minOccurs="0" maxOccurs="1"/>
        </xsd:sequence>
      </xsd:complexType>
    </xsd:element>
    <xsd:element name="na442cf9b07645d39bff0c316c917a88" ma:index="28" nillable="true" ma:taxonomy="true" ma:internalName="na442cf9b07645d39bff0c316c917a88" ma:taxonomyFieldName="Prototype_Education_Programs" ma:displayName="Qualifications_and_Lifelong_Learning" ma:readOnly="false" ma:default="" ma:fieldId="{7a442cf9-b076-45d3-9bff-0c316c917a88}" ma:taxonomyMulti="true" ma:sspId="599de3cb-4d49-453d-b800-5d7115dc628a" ma:termSetId="03d00ede-6ba3-415f-b99e-a9b924b20c9b" ma:anchorId="00000000-0000-0000-0000-000000000000" ma:open="false" ma:isKeyword="false">
      <xsd:complexType>
        <xsd:sequence>
          <xsd:element ref="pc:Terms" minOccurs="0" maxOccurs="1"/>
        </xsd:sequence>
      </xsd:complexType>
    </xsd:element>
    <xsd:element name="g6881e4ce23a4b13a21acda1c762ef3b" ma:index="30" nillable="true" ma:taxonomy="true" ma:internalName="g6881e4ce23a4b13a21acda1c762ef3b" ma:taxonomyFieldName="Prototype_Event_Types" ma:displayName="Event_Types" ma:readOnly="false" ma:default="" ma:fieldId="{06881e4c-e23a-4b13-a21a-cda1c762ef3b}" ma:sspId="599de3cb-4d49-453d-b800-5d7115dc628a" ma:termSetId="c11d6ec0-8d82-4edb-a7c3-61e9562d4773" ma:anchorId="00000000-0000-0000-0000-000000000000" ma:open="false" ma:isKeyword="false">
      <xsd:complexType>
        <xsd:sequence>
          <xsd:element ref="pc:Terms" minOccurs="0" maxOccurs="1"/>
        </xsd:sequence>
      </xsd:complexType>
    </xsd:element>
    <xsd:element name="c245b723492e46feb8c242c474f81c06" ma:index="32" nillable="true" ma:taxonomy="true" ma:internalName="c245b723492e46feb8c242c474f81c06" ma:taxonomyFieldName="Prototype_Tags" ma:displayName="DMS_Tags" ma:readOnly="false" ma:fieldId="{c245b723-492e-46fe-b8c2-42c474f81c06}" ma:taxonomyMulti="true" ma:sspId="599de3cb-4d49-453d-b800-5d7115dc628a" ma:termSetId="cb3da33c-e535-4ab0-b8bc-bc8e4c95dd5f" ma:anchorId="00000000-0000-0000-0000-000000000000" ma:open="false" ma:isKeyword="false">
      <xsd:complexType>
        <xsd:sequence>
          <xsd:element ref="pc:Terms" minOccurs="0" maxOccurs="1"/>
        </xsd:sequence>
      </xsd:complexType>
    </xsd:element>
    <xsd:element name="TaxCatchAll" ma:index="33" nillable="true" ma:displayName="Taxonomy Catch All Column" ma:hidden="true" ma:list="{a99bd1f2-8352-44bd-99e3-18fccfc5b22e}" ma:internalName="TaxCatchAll" ma:readOnly="false" ma:showField="CatchAllData" ma:web="7c09f450-3099-4ab0-9797-308ed8a26daf">
      <xsd:complexType>
        <xsd:complexContent>
          <xsd:extension base="dms:MultiChoiceLookup">
            <xsd:sequence>
              <xsd:element name="Value" type="dms:Lookup" maxOccurs="unbounded" minOccurs="0" nillable="true"/>
            </xsd:sequence>
          </xsd:extension>
        </xsd:complexContent>
      </xsd:complexType>
    </xsd:element>
    <xsd:element name="TaxCatchAllLabel" ma:index="34" nillable="true" ma:displayName="Taxonomy Catch All Column1" ma:hidden="true" ma:list="{a99bd1f2-8352-44bd-99e3-18fccfc5b22e}" ma:internalName="TaxCatchAllLabel" ma:readOnly="false" ma:showField="CatchAllDataLabel" ma:web="7c09f450-3099-4ab0-9797-308ed8a26daf">
      <xsd:complexType>
        <xsd:complexContent>
          <xsd:extension base="dms:MultiChoiceLookup">
            <xsd:sequence>
              <xsd:element name="Value" type="dms:Lookup" maxOccurs="unbounded" minOccurs="0" nillable="true"/>
            </xsd:sequence>
          </xsd:extension>
        </xsd:complexContent>
      </xsd:complexType>
    </xsd:element>
    <xsd:element name="a1da6ed942364e6aa931c032ae078b9a" ma:index="37" nillable="true" ma:taxonomy="true" ma:internalName="a1da6ed942364e6aa931c032ae078b9a" ma:taxonomyFieldName="Prototype_CPD_Activity_Format" ma:displayName="CPD_Activity_Format" ma:readOnly="false" ma:default="" ma:fieldId="{a1da6ed9-4236-4e6a-a931-c032ae078b9a}" ma:sspId="599de3cb-4d49-453d-b800-5d7115dc628a" ma:termSetId="4bf07c46-5940-460a-b59f-14a3af91a71d" ma:anchorId="00000000-0000-0000-0000-000000000000" ma:open="false" ma:isKeyword="false">
      <xsd:complexType>
        <xsd:sequence>
          <xsd:element ref="pc:Terms" minOccurs="0" maxOccurs="1"/>
        </xsd:sequence>
      </xsd:complexType>
    </xsd:element>
    <xsd:element name="lbd57a3197f24a75a016012f8260598a" ma:index="38" nillable="true" ma:taxonomy="true" ma:internalName="lbd57a3197f24a75a016012f8260598a" ma:taxonomyFieldName="Prototype_Practice_Area" ma:displayName="Practice_Area" ma:readOnly="false" ma:default="" ma:fieldId="{5bd57a31-97f2-4a75-a016-012f8260598a}" ma:taxonomyMulti="true" ma:sspId="599de3cb-4d49-453d-b800-5d7115dc628a" ma:termSetId="82bf7a2a-7f43-4f1c-b7bb-4a3a0ba5f298" ma:anchorId="00000000-0000-0000-0000-000000000000" ma:open="false" ma:isKeyword="false">
      <xsd:complexType>
        <xsd:sequence>
          <xsd:element ref="pc:Terms" minOccurs="0" maxOccurs="1"/>
        </xsd:sequence>
      </xsd:complexType>
    </xsd:element>
    <xsd:element name="No_x0020_Web_x0020_Index" ma:index="40" nillable="true" ma:displayName="No Web Index" ma:default="0" ma:internalName="No_x0020_Web_x0020_Index">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10" nillable="true" ma:displayName="Copyright" ma:hidden="true" ma:internalName="wic_System_Copyright"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09f450-3099-4ab0-9797-308ed8a26daf" elementFormDefault="qualified">
    <xsd:import namespace="http://schemas.microsoft.com/office/2006/documentManagement/types"/>
    <xsd:import namespace="http://schemas.microsoft.com/office/infopath/2007/PartnerControls"/>
    <xsd:element name="_dlc_DocId" ma:index="41" nillable="true" ma:displayName="Document ID Value" ma:description="The value of the document ID assigned to this item." ma:indexed="true" ma:internalName="_dlc_DocId" ma:readOnly="true">
      <xsd:simpleType>
        <xsd:restriction base="dms:Text"/>
      </xsd:simpleType>
    </xsd:element>
    <xsd:element name="_dlc_DocIdUrl" ma:index="4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9" ma:displayName="Author"/>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599de3cb-4d49-453d-b800-5d7115dc628a" ContentTypeId="0x0101005B474B5874136940B1FCFFA385B6F80C" PreviousValue="false"/>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1C5BB3B-F372-43FF-9698-4AAF69CFC0DE}">
  <ds:schemaRefs>
    <ds:schemaRef ds:uri="http://schemas.microsoft.com/sharepoint/v3/contenttype/forms"/>
  </ds:schemaRefs>
</ds:datastoreItem>
</file>

<file path=customXml/itemProps2.xml><?xml version="1.0" encoding="utf-8"?>
<ds:datastoreItem xmlns:ds="http://schemas.openxmlformats.org/officeDocument/2006/customXml" ds:itemID="{23A7F36D-13F6-4DF0-A1FA-99BF5BE8352E}">
  <ds:schemaRefs>
    <ds:schemaRef ds:uri="http://schemas.microsoft.com/office/2006/metadata/properties"/>
    <ds:schemaRef ds:uri="http://schemas.microsoft.com/office/infopath/2007/PartnerControls"/>
    <ds:schemaRef ds:uri="5fb66992-734b-4aff-a197-478e72cbcc6e"/>
    <ds:schemaRef ds:uri="ae420036-3ea8-428d-a088-a73cb9493f2c"/>
    <ds:schemaRef ds:uri="3138fe39-45e2-4243-b4f0-a56ce41f1c6e"/>
    <ds:schemaRef ds:uri="7e948e1f-1c1f-44ca-b8c3-272baaf9988d"/>
  </ds:schemaRefs>
</ds:datastoreItem>
</file>

<file path=customXml/itemProps3.xml><?xml version="1.0" encoding="utf-8"?>
<ds:datastoreItem xmlns:ds="http://schemas.openxmlformats.org/officeDocument/2006/customXml" ds:itemID="{0B1E0632-E7DA-4CAA-B1A4-19D6943CB297}"/>
</file>

<file path=customXml/itemProps4.xml><?xml version="1.0" encoding="utf-8"?>
<ds:datastoreItem xmlns:ds="http://schemas.openxmlformats.org/officeDocument/2006/customXml" ds:itemID="{2AE328F4-6DB9-4316-BC84-7A2BCACBD453}"/>
</file>

<file path=customXml/itemProps5.xml><?xml version="1.0" encoding="utf-8"?>
<ds:datastoreItem xmlns:ds="http://schemas.openxmlformats.org/officeDocument/2006/customXml" ds:itemID="{DD26AFCB-1503-4C0C-8194-1781B102A830}"/>
</file>

<file path=docProps/app.xml><?xml version="1.0" encoding="utf-8"?>
<Properties xmlns="http://schemas.openxmlformats.org/officeDocument/2006/extended-properties" xmlns:vt="http://schemas.openxmlformats.org/officeDocument/2006/docPropsVTypes">
  <TotalTime>3697</TotalTime>
  <Words>814</Words>
  <Application>Microsoft Office PowerPoint</Application>
  <PresentationFormat>Widescreen</PresentationFormat>
  <Paragraphs>113</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ABC Oracle</vt:lpstr>
      <vt:lpstr>ABC Oracle Medium</vt:lpstr>
      <vt:lpstr>Arial</vt:lpstr>
      <vt:lpstr>Calibri</vt:lpstr>
      <vt:lpstr>Office Theme</vt:lpstr>
      <vt:lpstr>Numbers Speak Louder than Words</vt:lpstr>
      <vt:lpstr>The Actuaries Institute acknowledges the traditional custodians of the lands and waters where we live and work, travel, and trade.  We pay our respect to the members of those communities, Elders past and present, and recognise and celebrate their continuing custodianship and culture.</vt:lpstr>
      <vt:lpstr>Our purpose?</vt:lpstr>
      <vt:lpstr> Words or Numbers… or Pictures</vt:lpstr>
      <vt:lpstr>Our Biggest Insight</vt:lpstr>
      <vt:lpstr>Retirement Incomes - words</vt:lpstr>
      <vt:lpstr>Retirement Incomes - numbers</vt:lpstr>
      <vt:lpstr>Residential Mortgages - words</vt:lpstr>
      <vt:lpstr>Residential Mortgages - numbers</vt:lpstr>
      <vt:lpstr>Asset Markets - words</vt:lpstr>
      <vt:lpstr>Asset Markets - numbers</vt:lpstr>
      <vt:lpstr>Talking Points</vt:lpstr>
      <vt:lpstr>About the Actuaries Institute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Summit 2025: Numbers Speak Louder than Words</dc:title>
  <dc:creator>Eric Ranson</dc:creator>
  <cp:lastModifiedBy>eric ranson</cp:lastModifiedBy>
  <cp:revision>25</cp:revision>
  <dcterms:created xsi:type="dcterms:W3CDTF">2023-05-24T00:01:03Z</dcterms:created>
  <dcterms:modified xsi:type="dcterms:W3CDTF">2025-06-03T02:28:04Z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0x0101005B474B5874136940B1FCFFA385B6F80C00B91DFC3462D36342B5E9C63B1B6AF453</vt:lpwstr>
  </property>
  <property fmtid="{D5CDD505-2E9C-101B-9397-08002B2CF9AE}" pid="3" name="MediaServiceImageTags">
    <vt:lpwstr/>
  </property>
  <property fmtid="{D5CDD505-2E9C-101B-9397-08002B2CF9AE}" pid="4" name="_dlc_DocIdItemGuid">
    <vt:lpwstr>57a2ed9b-551d-4daa-a11d-0e44a45f5a7d</vt:lpwstr>
  </property>
  <property fmtid="{D5CDD505-2E9C-101B-9397-08002B2CF9AE}" pid="5" name="Prototype_Education_Programs">
    <vt:lpwstr/>
  </property>
  <property fmtid="{D5CDD505-2E9C-101B-9397-08002B2CF9AE}" pid="6" name="Prototype_CPD_Activity_Format">
    <vt:lpwstr>33;#Presentation Slides|d40094d7-41bb-4670-ae67-14554674b2a3</vt:lpwstr>
  </property>
  <property fmtid="{D5CDD505-2E9C-101B-9397-08002B2CF9AE}" pid="7" name="Prototype_Event_Types">
    <vt:lpwstr>38;#Major Events|741f9fd0-c1f0-4e98-ad79-70afc16eedf5</vt:lpwstr>
  </property>
  <property fmtid="{D5CDD505-2E9C-101B-9397-08002B2CF9AE}" pid="8" name="Prototype_Practice_Area">
    <vt:lpwstr>35;#Banking|d3d321f5-3d0c-46cb-9f59-66c9c2507daa;#21;#Superannuation and Investments|c4023ceb-8694-42da-8304-ff16c412bbef</vt:lpwstr>
  </property>
  <property fmtid="{D5CDD505-2E9C-101B-9397-08002B2CF9AE}" pid="9" name="Prototype_Content_Types">
    <vt:lpwstr>29;#Presentation slides|82514a72-d478-4557-818e-561b0f30fbaf</vt:lpwstr>
  </property>
  <property fmtid="{D5CDD505-2E9C-101B-9397-08002B2CF9AE}" pid="10" name="Prototype_Tags">
    <vt:lpwstr>97;#All Actuaries Summit|57ed7ee8-003a-406d-a47c-605a474390f3;#40;#Past Event|81820cd3-45f0-44e5-97c3-ef5505ffe26e</vt:lpwstr>
  </property>
  <property fmtid="{D5CDD505-2E9C-101B-9397-08002B2CF9AE}" pid="11" name="lcf76f155ced4ddcb4097134ff3c332f">
    <vt:lpwstr/>
  </property>
</Properties>
</file>