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drawings/drawing47.xml" ContentType="application/vnd.openxmlformats-officedocument.drawingml.chartshapes+xml"/>
  <Override PartName="/ppt/drawings/drawing31.xml" ContentType="application/vnd.openxmlformats-officedocument.drawingml.chartshapes+xml"/>
  <Override PartName="/ppt/drawings/drawing10.xml" ContentType="application/vnd.openxmlformats-officedocument.drawingml.chartshapes+xml"/>
  <Override PartName="/ppt/drawings/drawing46.xml" ContentType="application/vnd.openxmlformats-officedocument.drawingml.chartshapes+xml"/>
  <Override PartName="/ppt/drawings/drawing45.xml" ContentType="application/vnd.openxmlformats-officedocument.drawingml.chartshapes+xml"/>
  <Override PartName="/ppt/drawings/drawing11.xml" ContentType="application/vnd.openxmlformats-officedocument.drawingml.chartshapes+xml"/>
  <Override PartName="/ppt/drawings/drawing44.xml" ContentType="application/vnd.openxmlformats-officedocument.drawingml.chartshapes+xml"/>
  <Override PartName="/ppt/drawings/drawing32.xml" ContentType="application/vnd.openxmlformats-officedocument.drawingml.chartshapes+xml"/>
  <Override PartName="/ppt/drawings/drawing12.xml" ContentType="application/vnd.openxmlformats-officedocument.drawingml.chartshapes+xml"/>
  <Override PartName="/ppt/drawings/drawing43.xml" ContentType="application/vnd.openxmlformats-officedocument.drawingml.chartshapes+xml"/>
  <Override PartName="/ppt/drawings/drawing4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rawings/drawing13.xml" ContentType="application/vnd.openxmlformats-officedocument.drawingml.chartshapes+xml"/>
  <Override PartName="/ppt/drawings/drawing41.xml" ContentType="application/vnd.openxmlformats-officedocument.drawingml.chartshapes+xml"/>
  <Override PartName="/ppt/drawings/drawing40.xml" ContentType="application/vnd.openxmlformats-officedocument.drawingml.chartshapes+xml"/>
  <Override PartName="/ppt/drawings/drawing39.xml" ContentType="application/vnd.openxmlformats-officedocument.drawingml.chartshapes+xml"/>
  <Override PartName="/ppt/drawings/drawing14.xml" ContentType="application/vnd.openxmlformats-officedocument.drawingml.chartshapes+xml"/>
  <Override PartName="/ppt/drawings/drawing33.xml" ContentType="application/vnd.openxmlformats-officedocument.drawingml.chartshapes+xml"/>
  <Override PartName="/ppt/drawings/drawing38.xml" ContentType="application/vnd.openxmlformats-officedocument.drawingml.chartshapes+xml"/>
  <Override PartName="/ppt/drawings/drawing37.xml" ContentType="application/vnd.openxmlformats-officedocument.drawingml.chartshapes+xml"/>
  <Override PartName="/ppt/drawings/drawing15.xml" ContentType="application/vnd.openxmlformats-officedocument.drawingml.chartshapes+xml"/>
  <Override PartName="/ppt/drawings/drawing36.xml" ContentType="application/vnd.openxmlformats-officedocument.drawingml.chartshapes+xml"/>
  <Override PartName="/ppt/drawings/drawing34.xml" ContentType="application/vnd.openxmlformats-officedocument.drawingml.chartshapes+xml"/>
  <Override PartName="/ppt/drawings/drawing16.xml" ContentType="application/vnd.openxmlformats-officedocument.drawingml.chartshapes+xml"/>
  <Override PartName="/ppt/drawings/drawing35.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0.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presentation.xml" ContentType="application/vnd.openxmlformats-officedocument.presentationml.presentation.main+xml"/>
  <Override PartName="/ppt/drawings/drawing23.xml" ContentType="application/vnd.openxmlformats-officedocument.drawingml.chartshapes+xml"/>
  <Override PartName="/ppt/drawings/drawing24.xml" ContentType="application/vnd.openxmlformats-officedocument.drawingml.chartshapes+xml"/>
  <Override PartName="/ppt/drawings/drawing25.xml" ContentType="application/vnd.openxmlformats-officedocument.drawingml.chartshapes+xml"/>
  <Override PartName="/ppt/drawings/drawing26.xml" ContentType="application/vnd.openxmlformats-officedocument.drawingml.chartshapes+xml"/>
  <Override PartName="/ppt/drawings/drawing1.xml" ContentType="application/vnd.openxmlformats-officedocument.drawingml.chartshapes+xml"/>
  <Override PartName="/ppt/drawings/drawing27.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28.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9.xml" ContentType="application/vnd.openxmlformats-officedocument.drawingml.chartshapes+xml"/>
  <Override PartName="/ppt/drawings/drawing29.xml" ContentType="application/vnd.openxmlformats-officedocument.drawingml.chartshapes+xml"/>
  <Override PartName="/ppt/drawings/drawing6.xml" ContentType="application/vnd.openxmlformats-officedocument.drawingml.chartshapes+xml"/>
  <Override PartName="/ppt/drawings/drawing52.xml" ContentType="application/vnd.openxmlformats-officedocument.drawingml.chartshapes+xml"/>
  <Override PartName="/ppt/drawings/drawing51.xml" ContentType="application/vnd.openxmlformats-officedocument.drawingml.chartshapes+xml"/>
  <Override PartName="/ppt/drawings/drawing7.xml" ContentType="application/vnd.openxmlformats-officedocument.drawingml.chartshapes+xml"/>
  <Override PartName="/ppt/drawings/drawing30.xml" ContentType="application/vnd.openxmlformats-officedocument.drawingml.chartshapes+xml"/>
  <Override PartName="/ppt/drawings/drawing50.xml" ContentType="application/vnd.openxmlformats-officedocument.drawingml.chartshapes+xml"/>
  <Override PartName="/ppt/drawings/drawing8.xml" ContentType="application/vnd.openxmlformats-officedocument.drawingml.chartshapes+xml"/>
  <Override PartName="/ppt/drawings/drawing49.xml" ContentType="application/vnd.openxmlformats-officedocument.drawingml.chartshapes+xml"/>
  <Override PartName="/ppt/drawings/drawing48.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xml" ContentType="application/vnd.openxmlformats-officedocument.presentationml.slideLayout+xml"/>
  <Override PartName="/ppt/charts/chart3.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charts/chart43.xml" ContentType="application/vnd.openxmlformats-officedocument.drawingml.chart+xml"/>
  <Override PartName="/ppt/theme/themeOverride43.xml" ContentType="application/vnd.openxmlformats-officedocument.themeOverride+xml"/>
  <Override PartName="/ppt/charts/chart33.xml" ContentType="application/vnd.openxmlformats-officedocument.drawingml.chart+xml"/>
  <Override PartName="/ppt/charts/chart4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4.xml" ContentType="application/vnd.openxmlformats-officedocument.themeOverride+xml"/>
  <Override PartName="/ppt/charts/chart4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5.xml" ContentType="application/vnd.openxmlformats-officedocument.themeOverride+xml"/>
  <Override PartName="/ppt/theme/themeOverride32.xml" ContentType="application/vnd.openxmlformats-officedocument.themeOverride+xml"/>
  <Override PartName="/ppt/charts/chart4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6.xml" ContentType="application/vnd.openxmlformats-officedocument.themeOverride+xml"/>
  <Override PartName="/ppt/charts/chart32.xml" ContentType="application/vnd.openxmlformats-officedocument.drawingml.chart+xml"/>
  <Override PartName="/ppt/charts/chart4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7.xml" ContentType="application/vnd.openxmlformats-officedocument.themeOverride+xml"/>
  <Override PartName="/ppt/theme/themeOverride31.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rts/colors2.xml" ContentType="application/vnd.ms-office.chartcolorstyle+xml"/>
  <Override PartName="/ppt/charts/chart49.xml" ContentType="application/vnd.openxmlformats-officedocument.drawingml.chart+xml"/>
  <Override PartName="/ppt/theme/themeOverride49.xml" ContentType="application/vnd.openxmlformats-officedocument.themeOverride+xml"/>
  <Override PartName="/ppt/charts/style2.xml" ContentType="application/vnd.ms-office.chartstyle+xml"/>
  <Override PartName="/ppt/charts/chart50.xml" ContentType="application/vnd.openxmlformats-officedocument.drawingml.chart+xml"/>
  <Override PartName="/ppt/theme/themeOverride50.xml" ContentType="application/vnd.openxmlformats-officedocument.themeOverride+xml"/>
  <Override PartName="/ppt/charts/chart31.xml" ContentType="application/vnd.openxmlformats-officedocument.drawingml.chart+xml"/>
  <Override PartName="/ppt/charts/chart5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1.xml" ContentType="application/vnd.openxmlformats-officedocument.themeOverride+xml"/>
  <Override PartName="/ppt/theme/themeOverride30.xml" ContentType="application/vnd.openxmlformats-officedocument.themeOverride+xml"/>
  <Override PartName="/ppt/charts/chart5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2.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olors1.xml" ContentType="application/vnd.ms-office.chartcolorstyle+xml"/>
  <Override PartName="/ppt/charts/colors4.xml" ContentType="application/vnd.ms-office.chartcolorstyle+xml"/>
  <Override PartName="/ppt/theme/themeOverride35.xml" ContentType="application/vnd.openxmlformats-officedocument.themeOverride+xml"/>
  <Override PartName="/ppt/charts/style1.xml" ContentType="application/vnd.ms-office.chartstyle+xml"/>
  <Override PartName="/ppt/charts/chart29.xml" ContentType="application/vnd.openxmlformats-officedocument.drawingml.chart+xml"/>
  <Override PartName="/ppt/theme/themeOverride28.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6.xml" ContentType="application/vnd.openxmlformats-officedocument.themeOverride+xml"/>
  <Override PartName="/ppt/charts/chart3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7.xml" ContentType="application/vnd.openxmlformats-officedocument.themeOverride+xml"/>
  <Override PartName="/ppt/theme/themeOverride34.xml" ContentType="application/vnd.openxmlformats-officedocument.themeOverride+xml"/>
  <Override PartName="/ppt/charts/chart3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8.xml" ContentType="application/vnd.openxmlformats-officedocument.themeOverride+xml"/>
  <Override PartName="/ppt/charts/chart34.xml" ContentType="application/vnd.openxmlformats-officedocument.drawingml.chart+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theme/themeOverride33.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olors3.xml" ContentType="application/vnd.ms-office.chartcolorstyle+xml"/>
  <Override PartName="/ppt/charts/chart42.xml" ContentType="application/vnd.openxmlformats-officedocument.drawingml.chart+xml"/>
  <Override PartName="/ppt/theme/themeOverride42.xml" ContentType="application/vnd.openxmlformats-officedocument.themeOverride+xml"/>
  <Override PartName="/ppt/charts/style3.xml" ContentType="application/vnd.ms-office.chartstyle+xml"/>
  <Override PartName="/ppt/charts/style4.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docProps/custom.xml" ContentType="application/vnd.openxmlformats-officedocument.custom-properties+xml"/>
  <Override PartName="/customXml/itemProps6.xml" ContentType="application/vnd.openxmlformats-officedocument.customXmlProperties+xml"/>
  <Override PartName="/customXml/itemProps7.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6"/>
    <p:sldMasterId id="2147483715" r:id="rId7"/>
  </p:sldMasterIdLst>
  <p:notesMasterIdLst>
    <p:notesMasterId r:id="rId33"/>
  </p:notesMasterIdLst>
  <p:handoutMasterIdLst>
    <p:handoutMasterId r:id="rId34"/>
  </p:handoutMasterIdLst>
  <p:sldIdLst>
    <p:sldId id="280" r:id="rId8"/>
    <p:sldId id="259" r:id="rId9"/>
    <p:sldId id="2164" r:id="rId10"/>
    <p:sldId id="2173" r:id="rId11"/>
    <p:sldId id="2154" r:id="rId12"/>
    <p:sldId id="2194" r:id="rId13"/>
    <p:sldId id="2089" r:id="rId14"/>
    <p:sldId id="2185" r:id="rId15"/>
    <p:sldId id="2192" r:id="rId16"/>
    <p:sldId id="1882" r:id="rId17"/>
    <p:sldId id="2039" r:id="rId18"/>
    <p:sldId id="2189" r:id="rId19"/>
    <p:sldId id="2018" r:id="rId20"/>
    <p:sldId id="2193" r:id="rId21"/>
    <p:sldId id="2093" r:id="rId22"/>
    <p:sldId id="2191" r:id="rId23"/>
    <p:sldId id="2108" r:id="rId24"/>
    <p:sldId id="2109" r:id="rId25"/>
    <p:sldId id="2110" r:id="rId26"/>
    <p:sldId id="2146" r:id="rId27"/>
    <p:sldId id="2129" r:id="rId28"/>
    <p:sldId id="2130" r:id="rId29"/>
    <p:sldId id="2184" r:id="rId30"/>
    <p:sldId id="273" r:id="rId31"/>
    <p:sldId id="598" r:id="rId32"/>
  </p:sldIdLst>
  <p:sldSz cx="13817600" cy="7772400"/>
  <p:notesSz cx="10018713"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2D3388-7933-4E94-A057-4B42DADDC201}">
          <p14:sldIdLst>
            <p14:sldId id="280"/>
            <p14:sldId id="259"/>
            <p14:sldId id="2164"/>
            <p14:sldId id="2173"/>
            <p14:sldId id="2154"/>
            <p14:sldId id="2194"/>
            <p14:sldId id="2089"/>
            <p14:sldId id="2185"/>
            <p14:sldId id="2192"/>
            <p14:sldId id="1882"/>
            <p14:sldId id="2039"/>
            <p14:sldId id="2189"/>
            <p14:sldId id="2018"/>
            <p14:sldId id="2193"/>
            <p14:sldId id="2093"/>
            <p14:sldId id="2191"/>
            <p14:sldId id="2108"/>
            <p14:sldId id="2109"/>
            <p14:sldId id="2110"/>
            <p14:sldId id="2146"/>
            <p14:sldId id="2129"/>
            <p14:sldId id="2130"/>
            <p14:sldId id="2184"/>
            <p14:sldId id="273"/>
            <p14:sldId id="598"/>
          </p14:sldIdLst>
        </p14:section>
      </p14:sectionLst>
    </p:ext>
    <p:ext uri="{EFAFB233-063F-42B5-8137-9DF3F51BA10A}">
      <p15:sldGuideLst xmlns:p15="http://schemas.microsoft.com/office/powerpoint/2012/main">
        <p15:guide id="1" orient="horz" pos="4398" userDrawn="1">
          <p15:clr>
            <a:srgbClr val="A4A3A4"/>
          </p15:clr>
        </p15:guide>
        <p15:guide id="2" pos="8230" userDrawn="1">
          <p15:clr>
            <a:srgbClr val="A4A3A4"/>
          </p15:clr>
        </p15:guide>
        <p15:guide id="3" orient="horz" pos="906" userDrawn="1">
          <p15:clr>
            <a:srgbClr val="A4A3A4"/>
          </p15:clr>
        </p15:guide>
        <p15:guide id="4" pos="383" userDrawn="1">
          <p15:clr>
            <a:srgbClr val="A4A3A4"/>
          </p15:clr>
        </p15:guide>
        <p15:guide id="5" orient="horz" pos="2947" userDrawn="1">
          <p15:clr>
            <a:srgbClr val="A4A3A4"/>
          </p15:clr>
        </p15:guide>
        <p15:guide id="6" pos="5622" userDrawn="1">
          <p15:clr>
            <a:srgbClr val="A4A3A4"/>
          </p15:clr>
        </p15:guide>
        <p15:guide id="7" pos="3037" userDrawn="1">
          <p15:clr>
            <a:srgbClr val="A4A3A4"/>
          </p15:clr>
        </p15:guide>
        <p15:guide id="8" orient="horz" pos="13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l" initials="S" lastIdx="4" clrIdx="0">
    <p:extLst>
      <p:ext uri="{19B8F6BF-5375-455C-9EA6-DF929625EA0E}">
        <p15:presenceInfo xmlns:p15="http://schemas.microsoft.com/office/powerpoint/2012/main" userId="57c9b95534a910bd" providerId="Windows Live"/>
      </p:ext>
    </p:extLst>
  </p:cmAuthor>
  <p:cmAuthor id="2" name="Saul Eslake" initials="SE" lastIdx="1" clrIdx="1">
    <p:extLst>
      <p:ext uri="{19B8F6BF-5375-455C-9EA6-DF929625EA0E}">
        <p15:presenceInfo xmlns:p15="http://schemas.microsoft.com/office/powerpoint/2012/main" userId="S::Saul.Eslake@utas.edu.au::a39efba3-dc6b-4865-9548-9d0aa13dd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5FAFCD"/>
    <a:srgbClr val="CD9B80"/>
    <a:srgbClr val="080808"/>
    <a:srgbClr val="AA72D4"/>
    <a:srgbClr val="00CC99"/>
    <a:srgbClr val="42BA97"/>
    <a:srgbClr val="1E6496"/>
    <a:srgbClr val="FF99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5172" autoAdjust="0"/>
    <p:restoredTop sz="96081" autoAdjust="0"/>
  </p:normalViewPr>
  <p:slideViewPr>
    <p:cSldViewPr snapToGrid="0">
      <p:cViewPr varScale="1">
        <p:scale>
          <a:sx n="87" d="100"/>
          <a:sy n="87" d="100"/>
        </p:scale>
        <p:origin x="1812" y="300"/>
      </p:cViewPr>
      <p:guideLst>
        <p:guide orient="horz" pos="4398"/>
        <p:guide pos="8230"/>
        <p:guide orient="horz" pos="906"/>
        <p:guide pos="383"/>
        <p:guide orient="horz" pos="2947"/>
        <p:guide pos="5622"/>
        <p:guide pos="3037"/>
        <p:guide orient="horz" pos="13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4" d="100"/>
          <a:sy n="74" d="100"/>
        </p:scale>
        <p:origin x="4056" y="84"/>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7.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openxmlformats.org/officeDocument/2006/relationships/customXml" Target="../customXml/item6.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Corinna\Documents\Stats\US\Leaders.xlsm"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C:\Users\Corinna\Documents\Stats\World\Geopolitical%20risk%20index.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C:\Users\Corinna\Documents\Stats\World\Geopolitical%20risk%20index.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C:\Users\Corinna\Documents\Stats\US\Prices.xlsm"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C:\Users\Corinna\Documents\Stats\US\Retail.xlsm"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embeddings/oleObject1.bin"/><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embeddings/oleObject2.bin"/><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C:\Users\Corinna\Documents\Stats\US\Budget.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C:\Users\Corinna\Documents\Stats\US\Budget.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C:\Users\Corinna\Documents\Stats\US\Charts.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C:\Users\Corinna\Documents\Stats\Asia\China.xlsm"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Corinna\Documents\Stats\US\Leaders.xlsm"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oleObject" Target="file:///C:\Users\Corinna\Documents\Stats\Asia\China.xlsm"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C:\Users\Corinna\Documents\Stats\Asia\China.xlsm"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oleObject" Target="file:///C:\Users\Corinna\Documents\Stats\Asia\China.xlsm"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C:\Users\Corinna\Documents\Stats\Asia\China.xlsm"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oleObject" Target="file:///C:\Users\Corinna\Documents\Stats\Asia\China.xlsm"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oleObject" Target="file:///C:\Users\Corinna\Documents\Stats\Asia\China.xlsm"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oleObject" Target="file:///C:\Users\Corinna\Documents\Stats\Asia\China.xlsm"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oleObject" Target="file:///C:\Users\Corinna\Documents\Stats\World\CPB%20Data.xlsm"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oleObject" Target="file:///C:\Users\Corinna\Documents\Stats\World\CPB%20Data.xlsm"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9.xml"/><Relationship Id="rId4" Type="http://schemas.openxmlformats.org/officeDocument/2006/relationships/oleObject" Target="file:///C:\Users\Corinna\Documents\Stats\Asia\China.xlsm"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Corinna\Documents\Stats\US\Leaders.xlsm"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oleObject" Target="file:///C:\Users\Corinna\Documents\Stats\Asia\HFCE%20as%20%25%20of%20GDP.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1.xml"/><Relationship Id="rId4" Type="http://schemas.openxmlformats.org/officeDocument/2006/relationships/oleObject" Target="file:///C:\Users\Corinna\Documents\Stats\Asia\China.xlsm" TargetMode="Externa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32.xml"/><Relationship Id="rId2" Type="http://schemas.openxmlformats.org/officeDocument/2006/relationships/oleObject" Target="../embeddings/oleObject3.bin"/><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3.xml"/><Relationship Id="rId4" Type="http://schemas.openxmlformats.org/officeDocument/2006/relationships/oleObject" Target="../embeddings/oleObject4.bin"/></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4.xml"/><Relationship Id="rId2" Type="http://schemas.openxmlformats.org/officeDocument/2006/relationships/oleObject" Target="../embeddings/oleObject5.bin"/><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5.xml"/><Relationship Id="rId4" Type="http://schemas.openxmlformats.org/officeDocument/2006/relationships/oleObject" Target="file:///C:\Users\Corinna\Documents\Stats\World\GDP%20&amp;%20GDI.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6.xml"/><Relationship Id="rId4" Type="http://schemas.openxmlformats.org/officeDocument/2006/relationships/oleObject" Target="file:///C:\Users\Corinna\Documents\Stats\World\GDP%20&amp;%20GDI.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7.xml"/><Relationship Id="rId4" Type="http://schemas.openxmlformats.org/officeDocument/2006/relationships/oleObject" Target="file:///C:\Users\Corinna\Documents\Stats\World\GDP%20&amp;%20GDI.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8.xml"/><Relationship Id="rId4" Type="http://schemas.openxmlformats.org/officeDocument/2006/relationships/oleObject" Target="file:///C:\Users\Corinna\Documents\Stats\Aus\Labour.xlsm" TargetMode="Externa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9.xml"/><Relationship Id="rId2" Type="http://schemas.openxmlformats.org/officeDocument/2006/relationships/oleObject" Target="file:///C:\Users\Corinna\Documents\Stats\Aus\Labour.xlsm"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Corinna\Documents\Stats\World\Geopolitical%20risk%20index.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40.xml"/><Relationship Id="rId2" Type="http://schemas.openxmlformats.org/officeDocument/2006/relationships/oleObject" Target="file:///C:\Users\Corinna\Documents\Stats\Aus\Labour.xlsm"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41.xml"/><Relationship Id="rId2" Type="http://schemas.openxmlformats.org/officeDocument/2006/relationships/oleObject" Target="file:///C:\Users\Corinna\Documents\Stats\Aus\Labour.xlsm" TargetMode="External"/><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42.xml"/><Relationship Id="rId2" Type="http://schemas.openxmlformats.org/officeDocument/2006/relationships/package" Target="../embeddings/Microsoft_Excel_Worksheet.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43.xml"/><Relationship Id="rId2" Type="http://schemas.openxmlformats.org/officeDocument/2006/relationships/oleObject" Target="file:///C:\Users\Corinna\Documents\Stats\Aus\Labour.xlsm" TargetMode="External"/><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44.xml"/><Relationship Id="rId4" Type="http://schemas.openxmlformats.org/officeDocument/2006/relationships/oleObject" Target="file:///C:\Users\Corinna\Documents\Stats\World\Export%20to%20China%20by%20country.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5.xml"/><Relationship Id="rId4" Type="http://schemas.openxmlformats.org/officeDocument/2006/relationships/oleObject" Target="file:///C:\Users\Corinna\Documents\Stats\World\Export%20to%20China%20by%20country.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46.xml"/><Relationship Id="rId4" Type="http://schemas.openxmlformats.org/officeDocument/2006/relationships/oleObject" Target="file:///C:\Users\Corinna\Documents\Stats\World\Export%20to%20China%20by%20country.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47.xml"/><Relationship Id="rId4" Type="http://schemas.openxmlformats.org/officeDocument/2006/relationships/oleObject" Target="file:///C:\Users\Corinna\Documents\Stats\World\Export%20to%20China%20by%20country.xlsx" TargetMode="Externa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48.xml"/><Relationship Id="rId2" Type="http://schemas.openxmlformats.org/officeDocument/2006/relationships/oleObject" Target="file:///C:\Users\Corinna\Documents\Stats\Aus\Budget\Historic%20budget%20data.xlsm"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49.xml"/><Relationship Id="rId2" Type="http://schemas.openxmlformats.org/officeDocument/2006/relationships/oleObject" Target="file:///C:\Users\Corinna\Documents\Stats\Aus\States\GSP.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Corinna\Documents\Stats\World\Geopolitical%20risk%20index.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50.xml"/><Relationship Id="rId2" Type="http://schemas.openxmlformats.org/officeDocument/2006/relationships/oleObject" Target="file:///C:\Users\Corinna\Documents\Stats\Aus\States\GSP.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51.xml"/><Relationship Id="rId4" Type="http://schemas.openxmlformats.org/officeDocument/2006/relationships/oleObject" Target="file:///C:\Users\Corinna\Documents\Stats\World\AAA%20rated%20countries.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52.xml"/><Relationship Id="rId4" Type="http://schemas.openxmlformats.org/officeDocument/2006/relationships/oleObject" Target="file:///C:\Users\Corinna\Documents\Stats\World\AAA%20rated%20countries.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Corinna\Documents\Stats\World\Geopolitical%20risk%20index.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Corinna\Documents\Stats\World\Geopolitical%20risk%20index.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Users\Corinna\Documents\Stats\World\Geopolitical%20risk%20index.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C:\Users\Corinna\Documents\Stats\World\Geopolitical%20risk%20index.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700685011317689E-2"/>
          <c:y val="1.7597343025033747E-2"/>
          <c:w val="0.88855612109552229"/>
          <c:h val="0.92043628930454402"/>
        </c:manualLayout>
      </c:layout>
      <c:lineChart>
        <c:grouping val="standard"/>
        <c:varyColors val="0"/>
        <c:ser>
          <c:idx val="1"/>
          <c:order val="0"/>
          <c:tx>
            <c:v> Economic policy uncertainty index</c:v>
          </c:tx>
          <c:spPr>
            <a:ln w="25400">
              <a:solidFill>
                <a:srgbClr val="FFC000"/>
              </a:solidFill>
              <a:prstDash val="solid"/>
            </a:ln>
          </c:spPr>
          <c:marker>
            <c:symbol val="square"/>
            <c:size val="3"/>
            <c:spPr>
              <a:noFill/>
              <a:ln w="9525">
                <a:noFill/>
              </a:ln>
            </c:spPr>
          </c:marker>
          <c:cat>
            <c:numRef>
              <c:f>DATA!$BR$705:$BR$921</c:f>
              <c:numCache>
                <c:formatCode>mmm\-yy_)</c:formatCode>
                <c:ptCount val="217"/>
                <c:pt idx="1">
                  <c:v>39469</c:v>
                </c:pt>
                <c:pt idx="2">
                  <c:v>39497</c:v>
                </c:pt>
                <c:pt idx="3">
                  <c:v>39528</c:v>
                </c:pt>
                <c:pt idx="4">
                  <c:v>39558</c:v>
                </c:pt>
                <c:pt idx="5">
                  <c:v>39589</c:v>
                </c:pt>
                <c:pt idx="6">
                  <c:v>39619</c:v>
                </c:pt>
                <c:pt idx="7">
                  <c:v>39650</c:v>
                </c:pt>
                <c:pt idx="8">
                  <c:v>39681</c:v>
                </c:pt>
                <c:pt idx="9">
                  <c:v>39711</c:v>
                </c:pt>
                <c:pt idx="10">
                  <c:v>39742</c:v>
                </c:pt>
                <c:pt idx="11">
                  <c:v>39772</c:v>
                </c:pt>
                <c:pt idx="13">
                  <c:v>39834</c:v>
                </c:pt>
                <c:pt idx="14">
                  <c:v>39862</c:v>
                </c:pt>
                <c:pt idx="15">
                  <c:v>39893</c:v>
                </c:pt>
                <c:pt idx="16">
                  <c:v>39923</c:v>
                </c:pt>
                <c:pt idx="17">
                  <c:v>39954</c:v>
                </c:pt>
                <c:pt idx="18">
                  <c:v>39984</c:v>
                </c:pt>
                <c:pt idx="19">
                  <c:v>40015</c:v>
                </c:pt>
                <c:pt idx="20">
                  <c:v>40046</c:v>
                </c:pt>
                <c:pt idx="21">
                  <c:v>40076</c:v>
                </c:pt>
                <c:pt idx="22">
                  <c:v>40107</c:v>
                </c:pt>
                <c:pt idx="23">
                  <c:v>40137</c:v>
                </c:pt>
                <c:pt idx="25">
                  <c:v>40199</c:v>
                </c:pt>
                <c:pt idx="26">
                  <c:v>40227</c:v>
                </c:pt>
                <c:pt idx="27">
                  <c:v>40258</c:v>
                </c:pt>
                <c:pt idx="28">
                  <c:v>40288</c:v>
                </c:pt>
                <c:pt idx="29">
                  <c:v>40319</c:v>
                </c:pt>
                <c:pt idx="30">
                  <c:v>40349</c:v>
                </c:pt>
                <c:pt idx="31">
                  <c:v>40380</c:v>
                </c:pt>
                <c:pt idx="32">
                  <c:v>40411</c:v>
                </c:pt>
                <c:pt idx="33">
                  <c:v>40441</c:v>
                </c:pt>
                <c:pt idx="34">
                  <c:v>40472</c:v>
                </c:pt>
                <c:pt idx="35">
                  <c:v>40502</c:v>
                </c:pt>
                <c:pt idx="37">
                  <c:v>40564</c:v>
                </c:pt>
                <c:pt idx="38">
                  <c:v>40592</c:v>
                </c:pt>
                <c:pt idx="39">
                  <c:v>40623</c:v>
                </c:pt>
                <c:pt idx="40">
                  <c:v>40653</c:v>
                </c:pt>
                <c:pt idx="41">
                  <c:v>40684</c:v>
                </c:pt>
                <c:pt idx="42">
                  <c:v>40714</c:v>
                </c:pt>
                <c:pt idx="43">
                  <c:v>40745</c:v>
                </c:pt>
                <c:pt idx="44">
                  <c:v>40776</c:v>
                </c:pt>
                <c:pt idx="45">
                  <c:v>40806</c:v>
                </c:pt>
                <c:pt idx="46">
                  <c:v>40837</c:v>
                </c:pt>
                <c:pt idx="47">
                  <c:v>40867</c:v>
                </c:pt>
                <c:pt idx="49">
                  <c:v>40929</c:v>
                </c:pt>
                <c:pt idx="50">
                  <c:v>40957</c:v>
                </c:pt>
                <c:pt idx="51">
                  <c:v>40988</c:v>
                </c:pt>
                <c:pt idx="52">
                  <c:v>41018</c:v>
                </c:pt>
                <c:pt idx="53">
                  <c:v>41049</c:v>
                </c:pt>
                <c:pt idx="54">
                  <c:v>41079</c:v>
                </c:pt>
                <c:pt idx="55">
                  <c:v>41110</c:v>
                </c:pt>
                <c:pt idx="56">
                  <c:v>41141</c:v>
                </c:pt>
                <c:pt idx="57">
                  <c:v>41171</c:v>
                </c:pt>
                <c:pt idx="58">
                  <c:v>41202</c:v>
                </c:pt>
                <c:pt idx="59">
                  <c:v>41232</c:v>
                </c:pt>
                <c:pt idx="61">
                  <c:v>41294</c:v>
                </c:pt>
                <c:pt idx="62">
                  <c:v>41322</c:v>
                </c:pt>
                <c:pt idx="63">
                  <c:v>41353</c:v>
                </c:pt>
                <c:pt idx="64">
                  <c:v>41383</c:v>
                </c:pt>
                <c:pt idx="65">
                  <c:v>41414</c:v>
                </c:pt>
                <c:pt idx="66">
                  <c:v>41444</c:v>
                </c:pt>
                <c:pt idx="67">
                  <c:v>41475</c:v>
                </c:pt>
                <c:pt idx="68">
                  <c:v>41506</c:v>
                </c:pt>
                <c:pt idx="69">
                  <c:v>41536</c:v>
                </c:pt>
                <c:pt idx="70">
                  <c:v>41567</c:v>
                </c:pt>
                <c:pt idx="71">
                  <c:v>41597</c:v>
                </c:pt>
                <c:pt idx="73">
                  <c:v>41659</c:v>
                </c:pt>
                <c:pt idx="74">
                  <c:v>41687</c:v>
                </c:pt>
                <c:pt idx="75">
                  <c:v>41718</c:v>
                </c:pt>
                <c:pt idx="76">
                  <c:v>41748</c:v>
                </c:pt>
                <c:pt idx="77">
                  <c:v>41779</c:v>
                </c:pt>
                <c:pt idx="78">
                  <c:v>41809</c:v>
                </c:pt>
                <c:pt idx="79">
                  <c:v>41840</c:v>
                </c:pt>
                <c:pt idx="80">
                  <c:v>41871</c:v>
                </c:pt>
                <c:pt idx="81">
                  <c:v>41901</c:v>
                </c:pt>
                <c:pt idx="82">
                  <c:v>41932</c:v>
                </c:pt>
                <c:pt idx="83">
                  <c:v>41962</c:v>
                </c:pt>
                <c:pt idx="85">
                  <c:v>42024</c:v>
                </c:pt>
                <c:pt idx="86">
                  <c:v>42052</c:v>
                </c:pt>
                <c:pt idx="87">
                  <c:v>42083</c:v>
                </c:pt>
                <c:pt idx="88">
                  <c:v>42113</c:v>
                </c:pt>
                <c:pt idx="89">
                  <c:v>42144</c:v>
                </c:pt>
                <c:pt idx="90">
                  <c:v>42174</c:v>
                </c:pt>
                <c:pt idx="91">
                  <c:v>42205</c:v>
                </c:pt>
                <c:pt idx="92">
                  <c:v>42236</c:v>
                </c:pt>
                <c:pt idx="93">
                  <c:v>42266</c:v>
                </c:pt>
                <c:pt idx="94">
                  <c:v>42297</c:v>
                </c:pt>
                <c:pt idx="95">
                  <c:v>42327</c:v>
                </c:pt>
                <c:pt idx="97">
                  <c:v>42389</c:v>
                </c:pt>
                <c:pt idx="98">
                  <c:v>42417</c:v>
                </c:pt>
                <c:pt idx="99">
                  <c:v>42448</c:v>
                </c:pt>
                <c:pt idx="100">
                  <c:v>42478</c:v>
                </c:pt>
                <c:pt idx="101">
                  <c:v>42509</c:v>
                </c:pt>
                <c:pt idx="102">
                  <c:v>42539</c:v>
                </c:pt>
                <c:pt idx="103">
                  <c:v>42570</c:v>
                </c:pt>
                <c:pt idx="104">
                  <c:v>42601</c:v>
                </c:pt>
                <c:pt idx="105">
                  <c:v>42631</c:v>
                </c:pt>
                <c:pt idx="106">
                  <c:v>42662</c:v>
                </c:pt>
                <c:pt idx="107">
                  <c:v>42692</c:v>
                </c:pt>
                <c:pt idx="109">
                  <c:v>42754</c:v>
                </c:pt>
                <c:pt idx="110">
                  <c:v>42782</c:v>
                </c:pt>
                <c:pt idx="111">
                  <c:v>42813</c:v>
                </c:pt>
                <c:pt idx="112">
                  <c:v>42843</c:v>
                </c:pt>
                <c:pt idx="113">
                  <c:v>42874</c:v>
                </c:pt>
                <c:pt idx="114">
                  <c:v>42904</c:v>
                </c:pt>
                <c:pt idx="115">
                  <c:v>42935</c:v>
                </c:pt>
                <c:pt idx="116">
                  <c:v>42966</c:v>
                </c:pt>
                <c:pt idx="117">
                  <c:v>42996</c:v>
                </c:pt>
                <c:pt idx="118">
                  <c:v>43027</c:v>
                </c:pt>
                <c:pt idx="119">
                  <c:v>43057</c:v>
                </c:pt>
                <c:pt idx="121">
                  <c:v>43119</c:v>
                </c:pt>
                <c:pt idx="122">
                  <c:v>43147</c:v>
                </c:pt>
                <c:pt idx="123">
                  <c:v>43178</c:v>
                </c:pt>
                <c:pt idx="124">
                  <c:v>43208</c:v>
                </c:pt>
                <c:pt idx="125">
                  <c:v>43239</c:v>
                </c:pt>
                <c:pt idx="126">
                  <c:v>43269</c:v>
                </c:pt>
                <c:pt idx="127">
                  <c:v>43300</c:v>
                </c:pt>
                <c:pt idx="128">
                  <c:v>43331</c:v>
                </c:pt>
                <c:pt idx="129">
                  <c:v>43361</c:v>
                </c:pt>
                <c:pt idx="130">
                  <c:v>43392</c:v>
                </c:pt>
                <c:pt idx="131">
                  <c:v>43422</c:v>
                </c:pt>
                <c:pt idx="133">
                  <c:v>43484</c:v>
                </c:pt>
                <c:pt idx="134">
                  <c:v>43512</c:v>
                </c:pt>
                <c:pt idx="135">
                  <c:v>43543</c:v>
                </c:pt>
                <c:pt idx="136">
                  <c:v>43573</c:v>
                </c:pt>
                <c:pt idx="137">
                  <c:v>43604</c:v>
                </c:pt>
                <c:pt idx="138">
                  <c:v>43634</c:v>
                </c:pt>
                <c:pt idx="139">
                  <c:v>43665</c:v>
                </c:pt>
                <c:pt idx="140">
                  <c:v>43696</c:v>
                </c:pt>
                <c:pt idx="141">
                  <c:v>43726</c:v>
                </c:pt>
                <c:pt idx="142">
                  <c:v>43757</c:v>
                </c:pt>
                <c:pt idx="143">
                  <c:v>43787</c:v>
                </c:pt>
                <c:pt idx="145">
                  <c:v>43849</c:v>
                </c:pt>
                <c:pt idx="146">
                  <c:v>43877</c:v>
                </c:pt>
                <c:pt idx="147">
                  <c:v>43908</c:v>
                </c:pt>
                <c:pt idx="148">
                  <c:v>43938</c:v>
                </c:pt>
                <c:pt idx="149">
                  <c:v>43969</c:v>
                </c:pt>
                <c:pt idx="150">
                  <c:v>43999</c:v>
                </c:pt>
                <c:pt idx="151">
                  <c:v>44030</c:v>
                </c:pt>
                <c:pt idx="152">
                  <c:v>44061</c:v>
                </c:pt>
                <c:pt idx="153">
                  <c:v>44091</c:v>
                </c:pt>
                <c:pt idx="154">
                  <c:v>44122</c:v>
                </c:pt>
                <c:pt idx="155">
                  <c:v>44152</c:v>
                </c:pt>
                <c:pt idx="157">
                  <c:v>44214</c:v>
                </c:pt>
                <c:pt idx="158">
                  <c:v>44242</c:v>
                </c:pt>
                <c:pt idx="159">
                  <c:v>44273</c:v>
                </c:pt>
                <c:pt idx="160">
                  <c:v>44303</c:v>
                </c:pt>
                <c:pt idx="161">
                  <c:v>44334</c:v>
                </c:pt>
                <c:pt idx="162">
                  <c:v>44364</c:v>
                </c:pt>
                <c:pt idx="163">
                  <c:v>44395</c:v>
                </c:pt>
                <c:pt idx="164">
                  <c:v>44426</c:v>
                </c:pt>
                <c:pt idx="165">
                  <c:v>44456</c:v>
                </c:pt>
                <c:pt idx="166">
                  <c:v>44487</c:v>
                </c:pt>
                <c:pt idx="167">
                  <c:v>44517</c:v>
                </c:pt>
                <c:pt idx="169">
                  <c:v>44579</c:v>
                </c:pt>
                <c:pt idx="170">
                  <c:v>44607</c:v>
                </c:pt>
                <c:pt idx="171">
                  <c:v>44638</c:v>
                </c:pt>
                <c:pt idx="172">
                  <c:v>44668</c:v>
                </c:pt>
                <c:pt idx="173">
                  <c:v>44699</c:v>
                </c:pt>
                <c:pt idx="174">
                  <c:v>44729</c:v>
                </c:pt>
                <c:pt idx="175">
                  <c:v>44760</c:v>
                </c:pt>
                <c:pt idx="176">
                  <c:v>44791</c:v>
                </c:pt>
                <c:pt idx="177">
                  <c:v>44821</c:v>
                </c:pt>
                <c:pt idx="178">
                  <c:v>44852</c:v>
                </c:pt>
                <c:pt idx="179">
                  <c:v>44882</c:v>
                </c:pt>
                <c:pt idx="181">
                  <c:v>44944</c:v>
                </c:pt>
                <c:pt idx="182">
                  <c:v>44972</c:v>
                </c:pt>
                <c:pt idx="183">
                  <c:v>45003</c:v>
                </c:pt>
                <c:pt idx="184">
                  <c:v>45033</c:v>
                </c:pt>
                <c:pt idx="185">
                  <c:v>45064</c:v>
                </c:pt>
                <c:pt idx="186">
                  <c:v>45094</c:v>
                </c:pt>
                <c:pt idx="187">
                  <c:v>45125</c:v>
                </c:pt>
                <c:pt idx="188">
                  <c:v>45156</c:v>
                </c:pt>
                <c:pt idx="189">
                  <c:v>45186</c:v>
                </c:pt>
                <c:pt idx="190">
                  <c:v>45217</c:v>
                </c:pt>
                <c:pt idx="191">
                  <c:v>45247</c:v>
                </c:pt>
                <c:pt idx="193">
                  <c:v>45309</c:v>
                </c:pt>
                <c:pt idx="194">
                  <c:v>45337</c:v>
                </c:pt>
                <c:pt idx="195">
                  <c:v>45368</c:v>
                </c:pt>
                <c:pt idx="196">
                  <c:v>45398</c:v>
                </c:pt>
                <c:pt idx="197">
                  <c:v>45429</c:v>
                </c:pt>
                <c:pt idx="198">
                  <c:v>45459</c:v>
                </c:pt>
                <c:pt idx="199">
                  <c:v>45490</c:v>
                </c:pt>
                <c:pt idx="200">
                  <c:v>45521</c:v>
                </c:pt>
                <c:pt idx="201">
                  <c:v>45551</c:v>
                </c:pt>
                <c:pt idx="202">
                  <c:v>45582</c:v>
                </c:pt>
                <c:pt idx="203">
                  <c:v>45612</c:v>
                </c:pt>
                <c:pt idx="205">
                  <c:v>45674</c:v>
                </c:pt>
                <c:pt idx="206">
                  <c:v>45702</c:v>
                </c:pt>
                <c:pt idx="207">
                  <c:v>45733</c:v>
                </c:pt>
                <c:pt idx="208">
                  <c:v>45763</c:v>
                </c:pt>
                <c:pt idx="209">
                  <c:v>45794</c:v>
                </c:pt>
                <c:pt idx="210">
                  <c:v>45824</c:v>
                </c:pt>
                <c:pt idx="211">
                  <c:v>45855</c:v>
                </c:pt>
                <c:pt idx="212">
                  <c:v>45886</c:v>
                </c:pt>
                <c:pt idx="213">
                  <c:v>45916</c:v>
                </c:pt>
                <c:pt idx="214">
                  <c:v>45947</c:v>
                </c:pt>
                <c:pt idx="215">
                  <c:v>45977</c:v>
                </c:pt>
              </c:numCache>
            </c:numRef>
          </c:cat>
          <c:val>
            <c:numRef>
              <c:f>DATA!$AU$705:$AU$921</c:f>
              <c:numCache>
                <c:formatCode>0.0_)</c:formatCode>
                <c:ptCount val="217"/>
                <c:pt idx="0">
                  <c:v>116.99089720853152</c:v>
                </c:pt>
                <c:pt idx="1">
                  <c:v>177.04220662091018</c:v>
                </c:pt>
                <c:pt idx="2">
                  <c:v>108.31473674539728</c:v>
                </c:pt>
                <c:pt idx="3">
                  <c:v>114.47457606203336</c:v>
                </c:pt>
                <c:pt idx="4">
                  <c:v>98.197698652082806</c:v>
                </c:pt>
                <c:pt idx="5">
                  <c:v>88.673434131421075</c:v>
                </c:pt>
                <c:pt idx="6">
                  <c:v>89.136883328178456</c:v>
                </c:pt>
                <c:pt idx="7">
                  <c:v>115.10272430568087</c:v>
                </c:pt>
                <c:pt idx="8">
                  <c:v>81.163078273532804</c:v>
                </c:pt>
                <c:pt idx="9">
                  <c:v>238.17187424023004</c:v>
                </c:pt>
                <c:pt idx="10">
                  <c:v>241.77227782114161</c:v>
                </c:pt>
                <c:pt idx="11">
                  <c:v>162.71338402414273</c:v>
                </c:pt>
                <c:pt idx="12">
                  <c:v>157.82867702696615</c:v>
                </c:pt>
                <c:pt idx="13">
                  <c:v>184.8178304010666</c:v>
                </c:pt>
                <c:pt idx="14">
                  <c:v>202.54796673020627</c:v>
                </c:pt>
                <c:pt idx="15">
                  <c:v>167.99121944262882</c:v>
                </c:pt>
                <c:pt idx="16">
                  <c:v>107.92724800662688</c:v>
                </c:pt>
                <c:pt idx="17">
                  <c:v>125.94462128322635</c:v>
                </c:pt>
                <c:pt idx="18">
                  <c:v>112.47263513210393</c:v>
                </c:pt>
                <c:pt idx="19">
                  <c:v>104.35510709905104</c:v>
                </c:pt>
                <c:pt idx="20">
                  <c:v>111.17433944828353</c:v>
                </c:pt>
                <c:pt idx="21">
                  <c:v>99.009636058681423</c:v>
                </c:pt>
                <c:pt idx="22">
                  <c:v>86.241759582839521</c:v>
                </c:pt>
                <c:pt idx="23">
                  <c:v>99.779269192988551</c:v>
                </c:pt>
                <c:pt idx="24">
                  <c:v>108.39608714570849</c:v>
                </c:pt>
                <c:pt idx="25">
                  <c:v>136.86385675248511</c:v>
                </c:pt>
                <c:pt idx="26">
                  <c:v>116.72155709274665</c:v>
                </c:pt>
                <c:pt idx="27">
                  <c:v>124.68750888053152</c:v>
                </c:pt>
                <c:pt idx="28">
                  <c:v>123.70220486752557</c:v>
                </c:pt>
                <c:pt idx="29">
                  <c:v>147.76325710417109</c:v>
                </c:pt>
                <c:pt idx="30">
                  <c:v>129.73219825852576</c:v>
                </c:pt>
                <c:pt idx="31">
                  <c:v>196.94724691009401</c:v>
                </c:pt>
                <c:pt idx="32">
                  <c:v>127.22817320700601</c:v>
                </c:pt>
                <c:pt idx="33">
                  <c:v>186.74124807429988</c:v>
                </c:pt>
                <c:pt idx="34">
                  <c:v>154.76274087338885</c:v>
                </c:pt>
                <c:pt idx="35">
                  <c:v>175.04428360372944</c:v>
                </c:pt>
                <c:pt idx="36">
                  <c:v>151.55332953432713</c:v>
                </c:pt>
                <c:pt idx="37">
                  <c:v>111.49282491700214</c:v>
                </c:pt>
                <c:pt idx="38">
                  <c:v>104.56237005718249</c:v>
                </c:pt>
                <c:pt idx="39">
                  <c:v>153.84172881941558</c:v>
                </c:pt>
                <c:pt idx="40">
                  <c:v>124.84658739325506</c:v>
                </c:pt>
                <c:pt idx="41">
                  <c:v>84.549161098284614</c:v>
                </c:pt>
                <c:pt idx="42">
                  <c:v>139.03789822439276</c:v>
                </c:pt>
                <c:pt idx="43">
                  <c:v>207.16030727622618</c:v>
                </c:pt>
                <c:pt idx="44">
                  <c:v>283.66557475900305</c:v>
                </c:pt>
                <c:pt idx="45">
                  <c:v>214.42610531267997</c:v>
                </c:pt>
                <c:pt idx="46">
                  <c:v>137.83925213179361</c:v>
                </c:pt>
                <c:pt idx="47">
                  <c:v>143.71456285976535</c:v>
                </c:pt>
                <c:pt idx="48">
                  <c:v>183.08860708397356</c:v>
                </c:pt>
                <c:pt idx="49">
                  <c:v>154.41802083608141</c:v>
                </c:pt>
                <c:pt idx="50">
                  <c:v>119.43544003142711</c:v>
                </c:pt>
                <c:pt idx="51">
                  <c:v>98.748105314547431</c:v>
                </c:pt>
                <c:pt idx="52">
                  <c:v>96.969671166822891</c:v>
                </c:pt>
                <c:pt idx="53">
                  <c:v>135.87985109650262</c:v>
                </c:pt>
                <c:pt idx="54">
                  <c:v>197.46097892179694</c:v>
                </c:pt>
                <c:pt idx="55">
                  <c:v>180.80354221209834</c:v>
                </c:pt>
                <c:pt idx="56">
                  <c:v>142.95530132785808</c:v>
                </c:pt>
                <c:pt idx="57">
                  <c:v>182.1071854846393</c:v>
                </c:pt>
                <c:pt idx="58">
                  <c:v>166.12840409667675</c:v>
                </c:pt>
                <c:pt idx="59">
                  <c:v>205.86466023424279</c:v>
                </c:pt>
                <c:pt idx="60">
                  <c:v>214.95194883229547</c:v>
                </c:pt>
                <c:pt idx="61">
                  <c:v>199.35894224148564</c:v>
                </c:pt>
                <c:pt idx="62">
                  <c:v>128.5625134303117</c:v>
                </c:pt>
                <c:pt idx="63">
                  <c:v>146.11586159850825</c:v>
                </c:pt>
                <c:pt idx="64">
                  <c:v>135.44059164932975</c:v>
                </c:pt>
                <c:pt idx="65">
                  <c:v>109.02804315682971</c:v>
                </c:pt>
                <c:pt idx="66">
                  <c:v>126.62586942442519</c:v>
                </c:pt>
                <c:pt idx="67">
                  <c:v>91.43749002531645</c:v>
                </c:pt>
                <c:pt idx="68">
                  <c:v>108.75837824894603</c:v>
                </c:pt>
                <c:pt idx="69">
                  <c:v>179.88973643717776</c:v>
                </c:pt>
                <c:pt idx="70">
                  <c:v>225.37330714232283</c:v>
                </c:pt>
                <c:pt idx="71">
                  <c:v>89.915173068484634</c:v>
                </c:pt>
                <c:pt idx="72">
                  <c:v>115.02073762766821</c:v>
                </c:pt>
                <c:pt idx="73">
                  <c:v>107.70512883233452</c:v>
                </c:pt>
                <c:pt idx="74">
                  <c:v>93.369298255762317</c:v>
                </c:pt>
                <c:pt idx="75">
                  <c:v>101.01873198897096</c:v>
                </c:pt>
                <c:pt idx="76">
                  <c:v>96.993430889396691</c:v>
                </c:pt>
                <c:pt idx="77">
                  <c:v>102.01504290843218</c:v>
                </c:pt>
                <c:pt idx="78">
                  <c:v>85.968467518826671</c:v>
                </c:pt>
                <c:pt idx="79">
                  <c:v>78.505987460544659</c:v>
                </c:pt>
                <c:pt idx="80">
                  <c:v>63.877336319759245</c:v>
                </c:pt>
                <c:pt idx="81">
                  <c:v>86.216601542246508</c:v>
                </c:pt>
                <c:pt idx="82">
                  <c:v>113.3345833818482</c:v>
                </c:pt>
                <c:pt idx="83">
                  <c:v>93.185942527583066</c:v>
                </c:pt>
                <c:pt idx="84">
                  <c:v>87.415327960645755</c:v>
                </c:pt>
                <c:pt idx="85">
                  <c:v>120.54422995171836</c:v>
                </c:pt>
                <c:pt idx="86">
                  <c:v>87.609469415349849</c:v>
                </c:pt>
                <c:pt idx="87">
                  <c:v>95.978962606801744</c:v>
                </c:pt>
                <c:pt idx="88">
                  <c:v>103.54495698207339</c:v>
                </c:pt>
                <c:pt idx="89">
                  <c:v>102.31869650214142</c:v>
                </c:pt>
                <c:pt idx="90">
                  <c:v>115.88028665124163</c:v>
                </c:pt>
                <c:pt idx="91">
                  <c:v>98.734792814217627</c:v>
                </c:pt>
                <c:pt idx="92">
                  <c:v>156.50362976849812</c:v>
                </c:pt>
                <c:pt idx="93">
                  <c:v>171.93267760797349</c:v>
                </c:pt>
                <c:pt idx="94">
                  <c:v>110.70193773826145</c:v>
                </c:pt>
                <c:pt idx="95">
                  <c:v>89.583710439367366</c:v>
                </c:pt>
                <c:pt idx="96">
                  <c:v>101.96343285162988</c:v>
                </c:pt>
                <c:pt idx="97">
                  <c:v>154.8573305883009</c:v>
                </c:pt>
                <c:pt idx="98">
                  <c:v>148.32178884302218</c:v>
                </c:pt>
                <c:pt idx="99">
                  <c:v>130.49015932384305</c:v>
                </c:pt>
                <c:pt idx="100">
                  <c:v>96.413415812464521</c:v>
                </c:pt>
                <c:pt idx="101">
                  <c:v>96.222332742315132</c:v>
                </c:pt>
                <c:pt idx="102">
                  <c:v>233.95610298070238</c:v>
                </c:pt>
                <c:pt idx="103">
                  <c:v>164.45840052945698</c:v>
                </c:pt>
                <c:pt idx="104">
                  <c:v>106.88562278807385</c:v>
                </c:pt>
                <c:pt idx="105">
                  <c:v>86.343538375723838</c:v>
                </c:pt>
                <c:pt idx="106">
                  <c:v>108.06412479274995</c:v>
                </c:pt>
                <c:pt idx="107">
                  <c:v>254.10132779775941</c:v>
                </c:pt>
                <c:pt idx="108">
                  <c:v>161.42478617964736</c:v>
                </c:pt>
                <c:pt idx="109">
                  <c:v>195.04063014875589</c:v>
                </c:pt>
                <c:pt idx="110">
                  <c:v>177.77771703078386</c:v>
                </c:pt>
                <c:pt idx="111">
                  <c:v>154.60969507166479</c:v>
                </c:pt>
                <c:pt idx="112">
                  <c:v>157.67652276048602</c:v>
                </c:pt>
                <c:pt idx="113">
                  <c:v>129.88805773509438</c:v>
                </c:pt>
                <c:pt idx="114">
                  <c:v>120.63846201397699</c:v>
                </c:pt>
                <c:pt idx="115">
                  <c:v>141.13833497496015</c:v>
                </c:pt>
                <c:pt idx="116">
                  <c:v>137.85970356732346</c:v>
                </c:pt>
                <c:pt idx="117">
                  <c:v>116.62001749224488</c:v>
                </c:pt>
                <c:pt idx="118">
                  <c:v>125.86584390490803</c:v>
                </c:pt>
                <c:pt idx="119">
                  <c:v>111.28268645750131</c:v>
                </c:pt>
                <c:pt idx="120">
                  <c:v>140.35018163208687</c:v>
                </c:pt>
                <c:pt idx="121">
                  <c:v>160.96720482315624</c:v>
                </c:pt>
                <c:pt idx="122">
                  <c:v>114.75555830719168</c:v>
                </c:pt>
                <c:pt idx="123">
                  <c:v>187.09588988952652</c:v>
                </c:pt>
                <c:pt idx="124">
                  <c:v>139.0353863798274</c:v>
                </c:pt>
                <c:pt idx="125">
                  <c:v>162.27669727441403</c:v>
                </c:pt>
                <c:pt idx="126">
                  <c:v>134.40277095276352</c:v>
                </c:pt>
                <c:pt idx="127">
                  <c:v>176.20507806975243</c:v>
                </c:pt>
                <c:pt idx="128">
                  <c:v>114.9613708572396</c:v>
                </c:pt>
                <c:pt idx="129">
                  <c:v>120.9851906831101</c:v>
                </c:pt>
                <c:pt idx="130">
                  <c:v>136.11465330894578</c:v>
                </c:pt>
                <c:pt idx="131">
                  <c:v>164.94220233666894</c:v>
                </c:pt>
                <c:pt idx="132">
                  <c:v>226.57688783543793</c:v>
                </c:pt>
                <c:pt idx="133">
                  <c:v>284.13593765417153</c:v>
                </c:pt>
                <c:pt idx="134">
                  <c:v>123.63928802128095</c:v>
                </c:pt>
                <c:pt idx="135">
                  <c:v>180.63169968632656</c:v>
                </c:pt>
                <c:pt idx="136">
                  <c:v>109.68637345474953</c:v>
                </c:pt>
                <c:pt idx="137">
                  <c:v>160.85815403011009</c:v>
                </c:pt>
                <c:pt idx="138">
                  <c:v>207.99137228425923</c:v>
                </c:pt>
                <c:pt idx="139">
                  <c:v>207.74546174389599</c:v>
                </c:pt>
                <c:pt idx="140">
                  <c:v>282.52293100286573</c:v>
                </c:pt>
                <c:pt idx="141">
                  <c:v>186.64069656227659</c:v>
                </c:pt>
                <c:pt idx="142">
                  <c:v>159.51139284171859</c:v>
                </c:pt>
                <c:pt idx="143">
                  <c:v>170.48034105615363</c:v>
                </c:pt>
                <c:pt idx="144">
                  <c:v>190.5049252842669</c:v>
                </c:pt>
                <c:pt idx="145">
                  <c:v>164.75530578231132</c:v>
                </c:pt>
                <c:pt idx="146">
                  <c:v>216.19121235538381</c:v>
                </c:pt>
                <c:pt idx="147">
                  <c:v>425.77916977646919</c:v>
                </c:pt>
                <c:pt idx="148">
                  <c:v>400.94474317052357</c:v>
                </c:pt>
                <c:pt idx="149">
                  <c:v>503.96333670598437</c:v>
                </c:pt>
                <c:pt idx="150">
                  <c:v>300.24017268811042</c:v>
                </c:pt>
                <c:pt idx="151">
                  <c:v>427.91536611277434</c:v>
                </c:pt>
                <c:pt idx="152">
                  <c:v>263.47143396379698</c:v>
                </c:pt>
                <c:pt idx="153">
                  <c:v>252.58784270321775</c:v>
                </c:pt>
                <c:pt idx="154">
                  <c:v>305.76662668120656</c:v>
                </c:pt>
                <c:pt idx="155">
                  <c:v>327.60960495189306</c:v>
                </c:pt>
                <c:pt idx="156">
                  <c:v>326.61663006838853</c:v>
                </c:pt>
                <c:pt idx="157">
                  <c:v>261.30613275031254</c:v>
                </c:pt>
                <c:pt idx="158">
                  <c:v>187.51961611197683</c:v>
                </c:pt>
                <c:pt idx="159">
                  <c:v>166.7855324285332</c:v>
                </c:pt>
                <c:pt idx="160">
                  <c:v>141.30016630964931</c:v>
                </c:pt>
                <c:pt idx="161">
                  <c:v>172.09620892868668</c:v>
                </c:pt>
                <c:pt idx="162">
                  <c:v>149.13126941605799</c:v>
                </c:pt>
                <c:pt idx="163">
                  <c:v>182.171409450722</c:v>
                </c:pt>
                <c:pt idx="164">
                  <c:v>157.1952139740155</c:v>
                </c:pt>
                <c:pt idx="165">
                  <c:v>171.30044767776016</c:v>
                </c:pt>
                <c:pt idx="166">
                  <c:v>136.92023897318535</c:v>
                </c:pt>
                <c:pt idx="167">
                  <c:v>175.87287993217254</c:v>
                </c:pt>
                <c:pt idx="168">
                  <c:v>201.43366532410738</c:v>
                </c:pt>
                <c:pt idx="169">
                  <c:v>155.27965897955499</c:v>
                </c:pt>
                <c:pt idx="170">
                  <c:v>140.442501940303</c:v>
                </c:pt>
                <c:pt idx="171">
                  <c:v>229.2447416565428</c:v>
                </c:pt>
                <c:pt idx="172">
                  <c:v>168.82774660506905</c:v>
                </c:pt>
                <c:pt idx="173">
                  <c:v>190.45301794086703</c:v>
                </c:pt>
                <c:pt idx="174">
                  <c:v>152.81057402833767</c:v>
                </c:pt>
                <c:pt idx="175">
                  <c:v>222.78993756365375</c:v>
                </c:pt>
                <c:pt idx="176">
                  <c:v>183.0348267700993</c:v>
                </c:pt>
                <c:pt idx="177">
                  <c:v>201.73848940265736</c:v>
                </c:pt>
                <c:pt idx="178">
                  <c:v>207.27533479562322</c:v>
                </c:pt>
                <c:pt idx="179">
                  <c:v>210.37489419320417</c:v>
                </c:pt>
                <c:pt idx="180">
                  <c:v>150.03712407268858</c:v>
                </c:pt>
                <c:pt idx="181">
                  <c:v>161.42711351828396</c:v>
                </c:pt>
                <c:pt idx="182">
                  <c:v>152.96728106380317</c:v>
                </c:pt>
                <c:pt idx="183">
                  <c:v>200.48993632249247</c:v>
                </c:pt>
                <c:pt idx="184">
                  <c:v>165.41755906248881</c:v>
                </c:pt>
                <c:pt idx="185">
                  <c:v>205.17645766377262</c:v>
                </c:pt>
                <c:pt idx="186">
                  <c:v>179.30804360580657</c:v>
                </c:pt>
                <c:pt idx="187">
                  <c:v>132.71063024413201</c:v>
                </c:pt>
                <c:pt idx="188">
                  <c:v>76.844223859946595</c:v>
                </c:pt>
                <c:pt idx="189">
                  <c:v>117.69877740932384</c:v>
                </c:pt>
                <c:pt idx="190">
                  <c:v>133.59407497617926</c:v>
                </c:pt>
                <c:pt idx="191">
                  <c:v>140.67720419175046</c:v>
                </c:pt>
                <c:pt idx="192">
                  <c:v>107.00157900353959</c:v>
                </c:pt>
                <c:pt idx="193">
                  <c:v>131.27367859828479</c:v>
                </c:pt>
                <c:pt idx="194">
                  <c:v>106.51287342793694</c:v>
                </c:pt>
                <c:pt idx="195">
                  <c:v>116.71150289896295</c:v>
                </c:pt>
                <c:pt idx="196">
                  <c:v>139.41201734226439</c:v>
                </c:pt>
                <c:pt idx="197">
                  <c:v>123.60752054667117</c:v>
                </c:pt>
                <c:pt idx="198">
                  <c:v>144.17842439562995</c:v>
                </c:pt>
                <c:pt idx="199">
                  <c:v>144.93679861142613</c:v>
                </c:pt>
                <c:pt idx="200">
                  <c:v>138.36642532738091</c:v>
                </c:pt>
                <c:pt idx="201">
                  <c:v>127.39912062749826</c:v>
                </c:pt>
                <c:pt idx="202">
                  <c:v>109.29088880997024</c:v>
                </c:pt>
                <c:pt idx="203">
                  <c:v>225.04903075137688</c:v>
                </c:pt>
                <c:pt idx="204">
                  <c:v>219</c:v>
                </c:pt>
                <c:pt idx="205">
                  <c:v>237</c:v>
                </c:pt>
                <c:pt idx="206">
                  <c:v>329</c:v>
                </c:pt>
                <c:pt idx="207">
                  <c:v>446</c:v>
                </c:pt>
              </c:numCache>
            </c:numRef>
          </c:val>
          <c:smooth val="0"/>
          <c:extLst>
            <c:ext xmlns:c16="http://schemas.microsoft.com/office/drawing/2014/chart" uri="{C3380CC4-5D6E-409C-BE32-E72D297353CC}">
              <c16:uniqueId val="{00000000-F61A-4D1F-8CD7-B59DE4AF0B70}"/>
            </c:ext>
          </c:extLst>
        </c:ser>
        <c:dLbls>
          <c:showLegendKey val="0"/>
          <c:showVal val="0"/>
          <c:showCatName val="0"/>
          <c:showSerName val="0"/>
          <c:showPercent val="0"/>
          <c:showBubbleSize val="0"/>
        </c:dLbls>
        <c:marker val="1"/>
        <c:smooth val="0"/>
        <c:axId val="780717840"/>
        <c:axId val="780718624"/>
      </c:lineChart>
      <c:catAx>
        <c:axId val="780717840"/>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780718624"/>
        <c:crosses val="autoZero"/>
        <c:auto val="0"/>
        <c:lblAlgn val="ctr"/>
        <c:lblOffset val="100"/>
        <c:tickLblSkip val="6"/>
        <c:tickMarkSkip val="12"/>
        <c:noMultiLvlLbl val="0"/>
      </c:catAx>
      <c:valAx>
        <c:axId val="780718624"/>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780717840"/>
        <c:crosses val="autoZero"/>
        <c:crossBetween val="midCat"/>
      </c:valAx>
      <c:spPr>
        <a:no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8295503547664"/>
          <c:y val="5.8823529411764705E-2"/>
          <c:w val="0.84888812227653465"/>
          <c:h val="0.83715686274509804"/>
        </c:manualLayout>
      </c:layout>
      <c:lineChart>
        <c:grouping val="standard"/>
        <c:varyColors val="0"/>
        <c:ser>
          <c:idx val="0"/>
          <c:order val="0"/>
          <c:tx>
            <c:v> Brazil</c:v>
          </c:tx>
          <c:spPr>
            <a:ln w="25400">
              <a:solidFill>
                <a:srgbClr val="CD9B80"/>
              </a:solidFill>
            </a:ln>
          </c:spPr>
          <c:marker>
            <c:symbol val="none"/>
          </c:marker>
          <c:dPt>
            <c:idx val="232"/>
            <c:bubble3D val="0"/>
            <c:extLst>
              <c:ext xmlns:c16="http://schemas.microsoft.com/office/drawing/2014/chart" uri="{C3380CC4-5D6E-409C-BE32-E72D297353CC}">
                <c16:uniqueId val="{00000000-6CBC-4858-93E5-0658F7026EDC}"/>
              </c:ext>
            </c:extLst>
          </c:dPt>
          <c:cat>
            <c:numRef>
              <c:f>'ECO POLICY UNCERTAINTY'!$A$195:$A$495</c:f>
              <c:numCache>
                <c:formatCode>mmm\-yy</c:formatCode>
                <c:ptCount val="30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43208</c:v>
                </c:pt>
                <c:pt idx="209">
                  <c:v>43239</c:v>
                </c:pt>
                <c:pt idx="210">
                  <c:v>43269</c:v>
                </c:pt>
                <c:pt idx="211">
                  <c:v>43300</c:v>
                </c:pt>
                <c:pt idx="212">
                  <c:v>43331</c:v>
                </c:pt>
                <c:pt idx="213">
                  <c:v>43361</c:v>
                </c:pt>
                <c:pt idx="214">
                  <c:v>43392</c:v>
                </c:pt>
                <c:pt idx="215">
                  <c:v>43422</c:v>
                </c:pt>
                <c:pt idx="216">
                  <c:v>43453</c:v>
                </c:pt>
                <c:pt idx="217">
                  <c:v>43466</c:v>
                </c:pt>
                <c:pt idx="218">
                  <c:v>43497</c:v>
                </c:pt>
                <c:pt idx="219">
                  <c:v>43525</c:v>
                </c:pt>
                <c:pt idx="220">
                  <c:v>43573</c:v>
                </c:pt>
                <c:pt idx="221">
                  <c:v>43604</c:v>
                </c:pt>
                <c:pt idx="222">
                  <c:v>43634</c:v>
                </c:pt>
                <c:pt idx="223">
                  <c:v>43665</c:v>
                </c:pt>
                <c:pt idx="224">
                  <c:v>43696</c:v>
                </c:pt>
                <c:pt idx="225">
                  <c:v>43726</c:v>
                </c:pt>
                <c:pt idx="226">
                  <c:v>43757</c:v>
                </c:pt>
                <c:pt idx="227">
                  <c:v>43787</c:v>
                </c:pt>
                <c:pt idx="228">
                  <c:v>43818</c:v>
                </c:pt>
                <c:pt idx="229">
                  <c:v>43831</c:v>
                </c:pt>
                <c:pt idx="230">
                  <c:v>43862</c:v>
                </c:pt>
                <c:pt idx="231">
                  <c:v>43890</c:v>
                </c:pt>
                <c:pt idx="232">
                  <c:v>43938</c:v>
                </c:pt>
                <c:pt idx="233">
                  <c:v>43969</c:v>
                </c:pt>
                <c:pt idx="234">
                  <c:v>43999</c:v>
                </c:pt>
                <c:pt idx="235">
                  <c:v>44030</c:v>
                </c:pt>
                <c:pt idx="236">
                  <c:v>44061</c:v>
                </c:pt>
                <c:pt idx="237">
                  <c:v>44091</c:v>
                </c:pt>
                <c:pt idx="238">
                  <c:v>44122</c:v>
                </c:pt>
                <c:pt idx="239">
                  <c:v>44152</c:v>
                </c:pt>
                <c:pt idx="240">
                  <c:v>44183</c:v>
                </c:pt>
                <c:pt idx="241">
                  <c:v>44197</c:v>
                </c:pt>
                <c:pt idx="242">
                  <c:v>44228</c:v>
                </c:pt>
                <c:pt idx="243">
                  <c:v>44256</c:v>
                </c:pt>
                <c:pt idx="244">
                  <c:v>44304</c:v>
                </c:pt>
                <c:pt idx="245">
                  <c:v>44335</c:v>
                </c:pt>
                <c:pt idx="246">
                  <c:v>44365</c:v>
                </c:pt>
                <c:pt idx="247">
                  <c:v>44396</c:v>
                </c:pt>
                <c:pt idx="248">
                  <c:v>44427</c:v>
                </c:pt>
                <c:pt idx="249">
                  <c:v>44457</c:v>
                </c:pt>
                <c:pt idx="250">
                  <c:v>44488</c:v>
                </c:pt>
                <c:pt idx="251">
                  <c:v>44518</c:v>
                </c:pt>
                <c:pt idx="252">
                  <c:v>44549</c:v>
                </c:pt>
                <c:pt idx="253">
                  <c:v>44563</c:v>
                </c:pt>
                <c:pt idx="254">
                  <c:v>44594</c:v>
                </c:pt>
                <c:pt idx="255">
                  <c:v>44622</c:v>
                </c:pt>
                <c:pt idx="256">
                  <c:v>44670</c:v>
                </c:pt>
                <c:pt idx="257">
                  <c:v>44701</c:v>
                </c:pt>
                <c:pt idx="258">
                  <c:v>44731</c:v>
                </c:pt>
                <c:pt idx="259">
                  <c:v>44762</c:v>
                </c:pt>
                <c:pt idx="260">
                  <c:v>44793</c:v>
                </c:pt>
                <c:pt idx="261">
                  <c:v>44823</c:v>
                </c:pt>
                <c:pt idx="262">
                  <c:v>44854</c:v>
                </c:pt>
                <c:pt idx="263">
                  <c:v>44884</c:v>
                </c:pt>
                <c:pt idx="264">
                  <c:v>44915</c:v>
                </c:pt>
                <c:pt idx="265">
                  <c:v>44929</c:v>
                </c:pt>
                <c:pt idx="266">
                  <c:v>44960</c:v>
                </c:pt>
                <c:pt idx="267">
                  <c:v>44988</c:v>
                </c:pt>
                <c:pt idx="268">
                  <c:v>45036</c:v>
                </c:pt>
                <c:pt idx="269">
                  <c:v>45067</c:v>
                </c:pt>
                <c:pt idx="270">
                  <c:v>45097</c:v>
                </c:pt>
                <c:pt idx="271">
                  <c:v>45128</c:v>
                </c:pt>
                <c:pt idx="272">
                  <c:v>45159</c:v>
                </c:pt>
                <c:pt idx="273">
                  <c:v>45189</c:v>
                </c:pt>
                <c:pt idx="274">
                  <c:v>45220</c:v>
                </c:pt>
                <c:pt idx="275">
                  <c:v>45250</c:v>
                </c:pt>
                <c:pt idx="276">
                  <c:v>45281</c:v>
                </c:pt>
                <c:pt idx="277">
                  <c:v>45295</c:v>
                </c:pt>
                <c:pt idx="278">
                  <c:v>45326</c:v>
                </c:pt>
                <c:pt idx="279">
                  <c:v>45354</c:v>
                </c:pt>
                <c:pt idx="280">
                  <c:v>45402</c:v>
                </c:pt>
                <c:pt idx="281">
                  <c:v>45433</c:v>
                </c:pt>
                <c:pt idx="282">
                  <c:v>45463</c:v>
                </c:pt>
                <c:pt idx="283">
                  <c:v>45494</c:v>
                </c:pt>
                <c:pt idx="284">
                  <c:v>45525</c:v>
                </c:pt>
                <c:pt idx="285">
                  <c:v>45555</c:v>
                </c:pt>
                <c:pt idx="286">
                  <c:v>45586</c:v>
                </c:pt>
                <c:pt idx="287">
                  <c:v>45616</c:v>
                </c:pt>
                <c:pt idx="288">
                  <c:v>45647</c:v>
                </c:pt>
                <c:pt idx="289">
                  <c:v>45661</c:v>
                </c:pt>
                <c:pt idx="290">
                  <c:v>45692</c:v>
                </c:pt>
                <c:pt idx="291">
                  <c:v>45720</c:v>
                </c:pt>
                <c:pt idx="292">
                  <c:v>45768</c:v>
                </c:pt>
                <c:pt idx="293">
                  <c:v>45799</c:v>
                </c:pt>
                <c:pt idx="294">
                  <c:v>45829</c:v>
                </c:pt>
                <c:pt idx="295">
                  <c:v>45860</c:v>
                </c:pt>
                <c:pt idx="296">
                  <c:v>45891</c:v>
                </c:pt>
                <c:pt idx="297">
                  <c:v>45921</c:v>
                </c:pt>
                <c:pt idx="298">
                  <c:v>45952</c:v>
                </c:pt>
                <c:pt idx="299">
                  <c:v>45982</c:v>
                </c:pt>
                <c:pt idx="300">
                  <c:v>46013</c:v>
                </c:pt>
              </c:numCache>
            </c:numRef>
          </c:cat>
          <c:val>
            <c:numRef>
              <c:f>'ECO POLICY UNCERTAINTY'!$T$195:$T$495</c:f>
              <c:numCache>
                <c:formatCode>0.0\ </c:formatCode>
                <c:ptCount val="301"/>
                <c:pt idx="0">
                  <c:v>85.991263342466553</c:v>
                </c:pt>
                <c:pt idx="1">
                  <c:v>81.492346995915184</c:v>
                </c:pt>
                <c:pt idx="2">
                  <c:v>96.229202149686643</c:v>
                </c:pt>
                <c:pt idx="3">
                  <c:v>70.216080376712981</c:v>
                </c:pt>
                <c:pt idx="4">
                  <c:v>112.87908121979997</c:v>
                </c:pt>
                <c:pt idx="5">
                  <c:v>61.965479413569071</c:v>
                </c:pt>
                <c:pt idx="6">
                  <c:v>81.891428029195879</c:v>
                </c:pt>
                <c:pt idx="7">
                  <c:v>121.69317540956219</c:v>
                </c:pt>
                <c:pt idx="8">
                  <c:v>146.82933310444503</c:v>
                </c:pt>
                <c:pt idx="9">
                  <c:v>136.99727273783347</c:v>
                </c:pt>
                <c:pt idx="10">
                  <c:v>145.0242321192938</c:v>
                </c:pt>
                <c:pt idx="11">
                  <c:v>88.785688952045376</c:v>
                </c:pt>
                <c:pt idx="12">
                  <c:v>133.19179293956032</c:v>
                </c:pt>
                <c:pt idx="13">
                  <c:v>97.470190767573314</c:v>
                </c:pt>
                <c:pt idx="14">
                  <c:v>78.380740885633088</c:v>
                </c:pt>
                <c:pt idx="15">
                  <c:v>100.64715994354772</c:v>
                </c:pt>
                <c:pt idx="16">
                  <c:v>100.32747600513518</c:v>
                </c:pt>
                <c:pt idx="17">
                  <c:v>139.57948861619357</c:v>
                </c:pt>
                <c:pt idx="18">
                  <c:v>163.80959611652372</c:v>
                </c:pt>
                <c:pt idx="19">
                  <c:v>107.6249692908241</c:v>
                </c:pt>
                <c:pt idx="20">
                  <c:v>172.39411962434843</c:v>
                </c:pt>
                <c:pt idx="21">
                  <c:v>154.32512488455185</c:v>
                </c:pt>
                <c:pt idx="22">
                  <c:v>128.65727719608998</c:v>
                </c:pt>
                <c:pt idx="23">
                  <c:v>112.78749111383534</c:v>
                </c:pt>
                <c:pt idx="24">
                  <c:v>128.03457175272911</c:v>
                </c:pt>
                <c:pt idx="25">
                  <c:v>88.150920419408521</c:v>
                </c:pt>
                <c:pt idx="26">
                  <c:v>120.28103822361315</c:v>
                </c:pt>
                <c:pt idx="27">
                  <c:v>133.68871102114696</c:v>
                </c:pt>
                <c:pt idx="28">
                  <c:v>96.791931651532366</c:v>
                </c:pt>
                <c:pt idx="29">
                  <c:v>85.230528050773685</c:v>
                </c:pt>
                <c:pt idx="30">
                  <c:v>56.878331984904065</c:v>
                </c:pt>
                <c:pt idx="31">
                  <c:v>89.615378368498369</c:v>
                </c:pt>
                <c:pt idx="32">
                  <c:v>136.32252394207987</c:v>
                </c:pt>
                <c:pt idx="33">
                  <c:v>54.871959322598187</c:v>
                </c:pt>
                <c:pt idx="34">
                  <c:v>125.54226429100449</c:v>
                </c:pt>
                <c:pt idx="35">
                  <c:v>223.95843219055979</c:v>
                </c:pt>
                <c:pt idx="36">
                  <c:v>84.598126156299131</c:v>
                </c:pt>
                <c:pt idx="37">
                  <c:v>134.2073001890995</c:v>
                </c:pt>
                <c:pt idx="38">
                  <c:v>255.60139311734667</c:v>
                </c:pt>
                <c:pt idx="39">
                  <c:v>89.185224552329586</c:v>
                </c:pt>
                <c:pt idx="40">
                  <c:v>110.46188254385333</c:v>
                </c:pt>
                <c:pt idx="41">
                  <c:v>125.35404500421139</c:v>
                </c:pt>
                <c:pt idx="42">
                  <c:v>136.05678802796274</c:v>
                </c:pt>
                <c:pt idx="43">
                  <c:v>52.62700111270432</c:v>
                </c:pt>
                <c:pt idx="44">
                  <c:v>61.805422420186815</c:v>
                </c:pt>
                <c:pt idx="45">
                  <c:v>103.22363952815923</c:v>
                </c:pt>
                <c:pt idx="46">
                  <c:v>137.25496254633484</c:v>
                </c:pt>
                <c:pt idx="47">
                  <c:v>138.59397754829772</c:v>
                </c:pt>
                <c:pt idx="48">
                  <c:v>46.257896552038162</c:v>
                </c:pt>
                <c:pt idx="49">
                  <c:v>120.57070706949715</c:v>
                </c:pt>
                <c:pt idx="50">
                  <c:v>96.104767836562061</c:v>
                </c:pt>
                <c:pt idx="51">
                  <c:v>133.31124746237606</c:v>
                </c:pt>
                <c:pt idx="52">
                  <c:v>118.14848067114063</c:v>
                </c:pt>
                <c:pt idx="53">
                  <c:v>136.54077966404924</c:v>
                </c:pt>
                <c:pt idx="54">
                  <c:v>136.44247816681093</c:v>
                </c:pt>
                <c:pt idx="55">
                  <c:v>88.541287912962588</c:v>
                </c:pt>
                <c:pt idx="56">
                  <c:v>155.48330640224825</c:v>
                </c:pt>
                <c:pt idx="57">
                  <c:v>90.696838527792806</c:v>
                </c:pt>
                <c:pt idx="58">
                  <c:v>61.169564164835101</c:v>
                </c:pt>
                <c:pt idx="59">
                  <c:v>152.59829296025976</c:v>
                </c:pt>
                <c:pt idx="60">
                  <c:v>153.88554849903494</c:v>
                </c:pt>
                <c:pt idx="61">
                  <c:v>140.05217423418591</c:v>
                </c:pt>
                <c:pt idx="62">
                  <c:v>41.44294821204906</c:v>
                </c:pt>
                <c:pt idx="63">
                  <c:v>126.20550644197581</c:v>
                </c:pt>
                <c:pt idx="64">
                  <c:v>80.266702097096626</c:v>
                </c:pt>
                <c:pt idx="65">
                  <c:v>95.080196750884411</c:v>
                </c:pt>
                <c:pt idx="66">
                  <c:v>142.31684768988765</c:v>
                </c:pt>
                <c:pt idx="67">
                  <c:v>75.043663142386535</c:v>
                </c:pt>
                <c:pt idx="68">
                  <c:v>82.947567477985089</c:v>
                </c:pt>
                <c:pt idx="69">
                  <c:v>101.04066225717099</c:v>
                </c:pt>
                <c:pt idx="70">
                  <c:v>113.5249803364684</c:v>
                </c:pt>
                <c:pt idx="71">
                  <c:v>84.583862435820933</c:v>
                </c:pt>
                <c:pt idx="72">
                  <c:v>78.508120204515492</c:v>
                </c:pt>
                <c:pt idx="73">
                  <c:v>149.84076705700537</c:v>
                </c:pt>
                <c:pt idx="74">
                  <c:v>91.712410988455915</c:v>
                </c:pt>
                <c:pt idx="75">
                  <c:v>86.28601446626314</c:v>
                </c:pt>
                <c:pt idx="76">
                  <c:v>105.5030258899798</c:v>
                </c:pt>
                <c:pt idx="77">
                  <c:v>97.576832114146157</c:v>
                </c:pt>
                <c:pt idx="78">
                  <c:v>84.200551880975809</c:v>
                </c:pt>
                <c:pt idx="79">
                  <c:v>55.860466344515672</c:v>
                </c:pt>
                <c:pt idx="80">
                  <c:v>181.67360556956024</c:v>
                </c:pt>
                <c:pt idx="81">
                  <c:v>127.35894595248894</c:v>
                </c:pt>
                <c:pt idx="82">
                  <c:v>81.971713742949987</c:v>
                </c:pt>
                <c:pt idx="83">
                  <c:v>111.00579158362503</c:v>
                </c:pt>
                <c:pt idx="84">
                  <c:v>189.97627228420322</c:v>
                </c:pt>
                <c:pt idx="85">
                  <c:v>224.39921636556357</c:v>
                </c:pt>
                <c:pt idx="86">
                  <c:v>175.40800283456431</c:v>
                </c:pt>
                <c:pt idx="87">
                  <c:v>151.29636307984481</c:v>
                </c:pt>
                <c:pt idx="88">
                  <c:v>123.32027731240262</c:v>
                </c:pt>
                <c:pt idx="89">
                  <c:v>76.77791369863084</c:v>
                </c:pt>
                <c:pt idx="90">
                  <c:v>82.634557789388936</c:v>
                </c:pt>
                <c:pt idx="91">
                  <c:v>58.236620509916705</c:v>
                </c:pt>
                <c:pt idx="92">
                  <c:v>109.43867541598034</c:v>
                </c:pt>
                <c:pt idx="93">
                  <c:v>261.73213368255199</c:v>
                </c:pt>
                <c:pt idx="94">
                  <c:v>303.30078024597816</c:v>
                </c:pt>
                <c:pt idx="95">
                  <c:v>201.23019980218771</c:v>
                </c:pt>
                <c:pt idx="96">
                  <c:v>320.6887332502389</c:v>
                </c:pt>
                <c:pt idx="97">
                  <c:v>123.76258744452227</c:v>
                </c:pt>
                <c:pt idx="98">
                  <c:v>240.21485555230785</c:v>
                </c:pt>
                <c:pt idx="99">
                  <c:v>206.92627506340969</c:v>
                </c:pt>
                <c:pt idx="100">
                  <c:v>142.12784789215871</c:v>
                </c:pt>
                <c:pt idx="101">
                  <c:v>163.94342748589997</c:v>
                </c:pt>
                <c:pt idx="102">
                  <c:v>125.38822470291737</c:v>
                </c:pt>
                <c:pt idx="103">
                  <c:v>158.04360948477159</c:v>
                </c:pt>
                <c:pt idx="104">
                  <c:v>97.790816395098219</c:v>
                </c:pt>
                <c:pt idx="105">
                  <c:v>109.65396461351999</c:v>
                </c:pt>
                <c:pt idx="106">
                  <c:v>49.110806471547129</c:v>
                </c:pt>
                <c:pt idx="107">
                  <c:v>82.646933790256</c:v>
                </c:pt>
                <c:pt idx="108">
                  <c:v>77.755208851202781</c:v>
                </c:pt>
                <c:pt idx="109">
                  <c:v>165.1578232450548</c:v>
                </c:pt>
                <c:pt idx="110">
                  <c:v>196.01148253259248</c:v>
                </c:pt>
                <c:pt idx="111">
                  <c:v>105.37006681513419</c:v>
                </c:pt>
                <c:pt idx="112">
                  <c:v>55.740765345205986</c:v>
                </c:pt>
                <c:pt idx="113">
                  <c:v>110.47719257608392</c:v>
                </c:pt>
                <c:pt idx="114">
                  <c:v>52.256967511130611</c:v>
                </c:pt>
                <c:pt idx="115">
                  <c:v>70.36706175228889</c:v>
                </c:pt>
                <c:pt idx="116">
                  <c:v>84.712409339218837</c:v>
                </c:pt>
                <c:pt idx="117">
                  <c:v>84.339534910215392</c:v>
                </c:pt>
                <c:pt idx="118">
                  <c:v>22.296306138082397</c:v>
                </c:pt>
                <c:pt idx="119">
                  <c:v>88.011734755588407</c:v>
                </c:pt>
                <c:pt idx="120">
                  <c:v>78.577290354475409</c:v>
                </c:pt>
                <c:pt idx="121">
                  <c:v>26.863019443472769</c:v>
                </c:pt>
                <c:pt idx="122">
                  <c:v>111.60553684245914</c:v>
                </c:pt>
                <c:pt idx="123">
                  <c:v>173.91814460282683</c:v>
                </c:pt>
                <c:pt idx="124">
                  <c:v>170.58380033636396</c:v>
                </c:pt>
                <c:pt idx="125">
                  <c:v>79.121029588652931</c:v>
                </c:pt>
                <c:pt idx="126">
                  <c:v>107.71162385547051</c:v>
                </c:pt>
                <c:pt idx="127">
                  <c:v>123.59371473438136</c:v>
                </c:pt>
                <c:pt idx="128">
                  <c:v>205.83739049189808</c:v>
                </c:pt>
                <c:pt idx="129">
                  <c:v>190.21329420470886</c:v>
                </c:pt>
                <c:pt idx="130">
                  <c:v>116.61247980168616</c:v>
                </c:pt>
                <c:pt idx="131">
                  <c:v>146.25856796118191</c:v>
                </c:pt>
                <c:pt idx="132">
                  <c:v>154.29969645731762</c:v>
                </c:pt>
                <c:pt idx="133">
                  <c:v>130.60597737788854</c:v>
                </c:pt>
                <c:pt idx="134">
                  <c:v>96.604446005556312</c:v>
                </c:pt>
                <c:pt idx="135">
                  <c:v>175.36420558042337</c:v>
                </c:pt>
                <c:pt idx="136">
                  <c:v>66.506506004720052</c:v>
                </c:pt>
                <c:pt idx="137">
                  <c:v>156.20568459571001</c:v>
                </c:pt>
                <c:pt idx="138">
                  <c:v>176.11616222813896</c:v>
                </c:pt>
                <c:pt idx="139">
                  <c:v>141.01086471257466</c:v>
                </c:pt>
                <c:pt idx="140">
                  <c:v>99.742594561277059</c:v>
                </c:pt>
                <c:pt idx="141">
                  <c:v>85.0413895696624</c:v>
                </c:pt>
                <c:pt idx="142">
                  <c:v>104.04942864438453</c:v>
                </c:pt>
                <c:pt idx="143">
                  <c:v>102.34886292198841</c:v>
                </c:pt>
                <c:pt idx="144">
                  <c:v>76.766164974269913</c:v>
                </c:pt>
                <c:pt idx="145">
                  <c:v>164.34623689004223</c:v>
                </c:pt>
                <c:pt idx="146">
                  <c:v>69.938225025352565</c:v>
                </c:pt>
                <c:pt idx="147">
                  <c:v>205.75450295210265</c:v>
                </c:pt>
                <c:pt idx="148">
                  <c:v>130.49677505566621</c:v>
                </c:pt>
                <c:pt idx="149">
                  <c:v>145.15824308647393</c:v>
                </c:pt>
                <c:pt idx="150">
                  <c:v>131.4640692103915</c:v>
                </c:pt>
                <c:pt idx="151">
                  <c:v>162.39811668697547</c:v>
                </c:pt>
                <c:pt idx="152">
                  <c:v>187.28897155989213</c:v>
                </c:pt>
                <c:pt idx="153">
                  <c:v>126.58081343599088</c:v>
                </c:pt>
                <c:pt idx="154">
                  <c:v>108.80329571887056</c:v>
                </c:pt>
                <c:pt idx="155">
                  <c:v>106.08868899959903</c:v>
                </c:pt>
                <c:pt idx="156">
                  <c:v>116.34694853838063</c:v>
                </c:pt>
                <c:pt idx="157">
                  <c:v>136.6474329198104</c:v>
                </c:pt>
                <c:pt idx="158">
                  <c:v>170.01540628167405</c:v>
                </c:pt>
                <c:pt idx="159">
                  <c:v>251.17155961444641</c:v>
                </c:pt>
                <c:pt idx="160">
                  <c:v>150.52358574232844</c:v>
                </c:pt>
                <c:pt idx="161">
                  <c:v>97.170906307015201</c:v>
                </c:pt>
                <c:pt idx="162">
                  <c:v>76.950150605978934</c:v>
                </c:pt>
                <c:pt idx="163">
                  <c:v>114.60718108360111</c:v>
                </c:pt>
                <c:pt idx="164">
                  <c:v>168.43290755869612</c:v>
                </c:pt>
                <c:pt idx="165">
                  <c:v>198.71930604351513</c:v>
                </c:pt>
                <c:pt idx="166">
                  <c:v>91.75434624725267</c:v>
                </c:pt>
                <c:pt idx="167">
                  <c:v>142.0146887775949</c:v>
                </c:pt>
                <c:pt idx="168">
                  <c:v>185.60920822545182</c:v>
                </c:pt>
                <c:pt idx="169">
                  <c:v>193.99338287194658</c:v>
                </c:pt>
                <c:pt idx="170">
                  <c:v>302.93894209351083</c:v>
                </c:pt>
                <c:pt idx="171">
                  <c:v>317.26834053208512</c:v>
                </c:pt>
                <c:pt idx="172">
                  <c:v>211.516297068862</c:v>
                </c:pt>
                <c:pt idx="173">
                  <c:v>146.36524817121924</c:v>
                </c:pt>
                <c:pt idx="174">
                  <c:v>101.23180993453983</c:v>
                </c:pt>
                <c:pt idx="175">
                  <c:v>182.97085928086375</c:v>
                </c:pt>
                <c:pt idx="176">
                  <c:v>291.77281751034758</c:v>
                </c:pt>
                <c:pt idx="177">
                  <c:v>457.09967025681453</c:v>
                </c:pt>
                <c:pt idx="178">
                  <c:v>297.05110058573723</c:v>
                </c:pt>
                <c:pt idx="179">
                  <c:v>164.98323780822068</c:v>
                </c:pt>
                <c:pt idx="180">
                  <c:v>330.60952162043884</c:v>
                </c:pt>
                <c:pt idx="181">
                  <c:v>306.68921785532871</c:v>
                </c:pt>
                <c:pt idx="182">
                  <c:v>224.24445828531145</c:v>
                </c:pt>
                <c:pt idx="183">
                  <c:v>420.95890495077441</c:v>
                </c:pt>
                <c:pt idx="184">
                  <c:v>473.52591919471109</c:v>
                </c:pt>
                <c:pt idx="185">
                  <c:v>221.30328673034637</c:v>
                </c:pt>
                <c:pt idx="186">
                  <c:v>294.47951503127695</c:v>
                </c:pt>
                <c:pt idx="187">
                  <c:v>326.63378418846827</c:v>
                </c:pt>
                <c:pt idx="188">
                  <c:v>251.68473064236437</c:v>
                </c:pt>
                <c:pt idx="189">
                  <c:v>250.02454112625378</c:v>
                </c:pt>
                <c:pt idx="190">
                  <c:v>149.36624087631324</c:v>
                </c:pt>
                <c:pt idx="191">
                  <c:v>365.75305344623354</c:v>
                </c:pt>
                <c:pt idx="192">
                  <c:v>422.52475188785883</c:v>
                </c:pt>
                <c:pt idx="193">
                  <c:v>330.92847700307829</c:v>
                </c:pt>
                <c:pt idx="194">
                  <c:v>371.60510230137322</c:v>
                </c:pt>
                <c:pt idx="195">
                  <c:v>676.95503132420708</c:v>
                </c:pt>
                <c:pt idx="196">
                  <c:v>550.16859301761758</c:v>
                </c:pt>
                <c:pt idx="197">
                  <c:v>407.8592586234584</c:v>
                </c:pt>
                <c:pt idx="198">
                  <c:v>230.97002214864361</c:v>
                </c:pt>
                <c:pt idx="199">
                  <c:v>267.19940777994879</c:v>
                </c:pt>
                <c:pt idx="200">
                  <c:v>309.6709185844777</c:v>
                </c:pt>
                <c:pt idx="201">
                  <c:v>326.51494344472127</c:v>
                </c:pt>
                <c:pt idx="202">
                  <c:v>190.5667191289094</c:v>
                </c:pt>
                <c:pt idx="203">
                  <c:v>279.86995152404683</c:v>
                </c:pt>
                <c:pt idx="204">
                  <c:v>215.57202067206737</c:v>
                </c:pt>
                <c:pt idx="205">
                  <c:v>165.00504079986973</c:v>
                </c:pt>
                <c:pt idx="206">
                  <c:v>68.463580772003269</c:v>
                </c:pt>
                <c:pt idx="207">
                  <c:v>101.20530020777625</c:v>
                </c:pt>
                <c:pt idx="208">
                  <c:v>152.25095238447767</c:v>
                </c:pt>
                <c:pt idx="209">
                  <c:v>179.80892046840643</c:v>
                </c:pt>
                <c:pt idx="210">
                  <c:v>152.19321595960679</c:v>
                </c:pt>
                <c:pt idx="211">
                  <c:v>182.87652672311677</c:v>
                </c:pt>
                <c:pt idx="212">
                  <c:v>129.47912972173285</c:v>
                </c:pt>
                <c:pt idx="213">
                  <c:v>130.23543304954671</c:v>
                </c:pt>
                <c:pt idx="214">
                  <c:v>260.16693276642235</c:v>
                </c:pt>
                <c:pt idx="215">
                  <c:v>177.46698083857189</c:v>
                </c:pt>
                <c:pt idx="216">
                  <c:v>281.90731898724869</c:v>
                </c:pt>
                <c:pt idx="217">
                  <c:v>127.06861400882825</c:v>
                </c:pt>
                <c:pt idx="218">
                  <c:v>154.83545929223885</c:v>
                </c:pt>
                <c:pt idx="219">
                  <c:v>158.1298307665418</c:v>
                </c:pt>
                <c:pt idx="220">
                  <c:v>164.66991239351842</c:v>
                </c:pt>
                <c:pt idx="221">
                  <c:v>184.26699287671403</c:v>
                </c:pt>
                <c:pt idx="222">
                  <c:v>146.99160882150088</c:v>
                </c:pt>
                <c:pt idx="223">
                  <c:v>79.837033697560656</c:v>
                </c:pt>
                <c:pt idx="224">
                  <c:v>161.17811666083662</c:v>
                </c:pt>
                <c:pt idx="225">
                  <c:v>187.55304624901075</c:v>
                </c:pt>
                <c:pt idx="226">
                  <c:v>178.19937770206519</c:v>
                </c:pt>
                <c:pt idx="227">
                  <c:v>171.05238197995166</c:v>
                </c:pt>
                <c:pt idx="228">
                  <c:v>183.18561381053613</c:v>
                </c:pt>
                <c:pt idx="229">
                  <c:v>130.71536261857349</c:v>
                </c:pt>
                <c:pt idx="230">
                  <c:v>232.25318893835828</c:v>
                </c:pt>
                <c:pt idx="231">
                  <c:v>368.89983683127724</c:v>
                </c:pt>
                <c:pt idx="232">
                  <c:v>312.14828593315355</c:v>
                </c:pt>
                <c:pt idx="233">
                  <c:v>308.7680879180507</c:v>
                </c:pt>
                <c:pt idx="234">
                  <c:v>115.94079191802847</c:v>
                </c:pt>
                <c:pt idx="235">
                  <c:v>170.9839427767055</c:v>
                </c:pt>
                <c:pt idx="236">
                  <c:v>263.13500556352164</c:v>
                </c:pt>
                <c:pt idx="237">
                  <c:v>227.68542576710465</c:v>
                </c:pt>
                <c:pt idx="238">
                  <c:v>345.43572889986814</c:v>
                </c:pt>
                <c:pt idx="239">
                  <c:v>265.049748759625</c:v>
                </c:pt>
                <c:pt idx="240">
                  <c:v>324.88372807364027</c:v>
                </c:pt>
                <c:pt idx="241">
                  <c:v>204.14611511779262</c:v>
                </c:pt>
                <c:pt idx="242">
                  <c:v>201.57823945593361</c:v>
                </c:pt>
                <c:pt idx="243">
                  <c:v>184.38421106556689</c:v>
                </c:pt>
                <c:pt idx="244">
                  <c:v>143.50603544158724</c:v>
                </c:pt>
                <c:pt idx="245">
                  <c:v>115.9755845934065</c:v>
                </c:pt>
                <c:pt idx="246">
                  <c:v>200.03587287444523</c:v>
                </c:pt>
                <c:pt idx="247">
                  <c:v>62.591002882951209</c:v>
                </c:pt>
                <c:pt idx="248">
                  <c:v>194.31900120342956</c:v>
                </c:pt>
                <c:pt idx="249">
                  <c:v>282.23172326686574</c:v>
                </c:pt>
                <c:pt idx="250">
                  <c:v>260.65825521139493</c:v>
                </c:pt>
                <c:pt idx="251">
                  <c:v>266.7349507316606</c:v>
                </c:pt>
                <c:pt idx="252">
                  <c:v>147.2243251964355</c:v>
                </c:pt>
                <c:pt idx="253">
                  <c:v>201.10393771603731</c:v>
                </c:pt>
                <c:pt idx="254">
                  <c:v>158.18887850021116</c:v>
                </c:pt>
                <c:pt idx="255">
                  <c:v>216.10724532232268</c:v>
                </c:pt>
                <c:pt idx="256">
                  <c:v>109.70930348034489</c:v>
                </c:pt>
                <c:pt idx="257">
                  <c:v>139.81182066784342</c:v>
                </c:pt>
                <c:pt idx="258">
                  <c:v>188.67367225014539</c:v>
                </c:pt>
                <c:pt idx="259">
                  <c:v>228.89743944038963</c:v>
                </c:pt>
                <c:pt idx="260">
                  <c:v>172.89785609436788</c:v>
                </c:pt>
                <c:pt idx="261">
                  <c:v>206.03847256313767</c:v>
                </c:pt>
                <c:pt idx="262">
                  <c:v>197.01184582705346</c:v>
                </c:pt>
                <c:pt idx="263">
                  <c:v>236.87974648693114</c:v>
                </c:pt>
                <c:pt idx="264">
                  <c:v>293.99976019566952</c:v>
                </c:pt>
                <c:pt idx="265">
                  <c:v>255.69158415232107</c:v>
                </c:pt>
                <c:pt idx="266">
                  <c:v>194.12206836638904</c:v>
                </c:pt>
                <c:pt idx="267">
                  <c:v>232.25318893835828</c:v>
                </c:pt>
                <c:pt idx="268">
                  <c:v>204.02915572915808</c:v>
                </c:pt>
                <c:pt idx="269">
                  <c:v>137.80164485835843</c:v>
                </c:pt>
                <c:pt idx="270">
                  <c:v>169.26112320145367</c:v>
                </c:pt>
                <c:pt idx="271">
                  <c:v>133.68871102114696</c:v>
                </c:pt>
                <c:pt idx="272">
                  <c:v>146.861896717908</c:v>
                </c:pt>
                <c:pt idx="273">
                  <c:v>172.95130811699337</c:v>
                </c:pt>
                <c:pt idx="274">
                  <c:v>207.4718313096997</c:v>
                </c:pt>
                <c:pt idx="275">
                  <c:v>237.34777501829646</c:v>
                </c:pt>
                <c:pt idx="276">
                  <c:v>169.64580757236607</c:v>
                </c:pt>
                <c:pt idx="277">
                  <c:v>143.90174804381198</c:v>
                </c:pt>
                <c:pt idx="278">
                  <c:v>113.66744305689065</c:v>
                </c:pt>
                <c:pt idx="279">
                  <c:v>103.41514906346194</c:v>
                </c:pt>
                <c:pt idx="280">
                  <c:v>166.39034431404772</c:v>
                </c:pt>
                <c:pt idx="281">
                  <c:v>128.50896909557576</c:v>
                </c:pt>
                <c:pt idx="282">
                  <c:v>237.60464490467993</c:v>
                </c:pt>
                <c:pt idx="283">
                  <c:v>250.15993653199467</c:v>
                </c:pt>
                <c:pt idx="284">
                  <c:v>153.32703361432021</c:v>
                </c:pt>
                <c:pt idx="285">
                  <c:v>112.3406059120927</c:v>
                </c:pt>
                <c:pt idx="286">
                  <c:v>143.76984076141255</c:v>
                </c:pt>
                <c:pt idx="287">
                  <c:v>360.28835275956641</c:v>
                </c:pt>
                <c:pt idx="288">
                  <c:v>332.20414550850415</c:v>
                </c:pt>
                <c:pt idx="289">
                  <c:v>332.89623747831359</c:v>
                </c:pt>
                <c:pt idx="290">
                  <c:v>415.30738241132292</c:v>
                </c:pt>
                <c:pt idx="291">
                  <c:v>386.5955416723416</c:v>
                </c:pt>
              </c:numCache>
            </c:numRef>
          </c:val>
          <c:smooth val="0"/>
          <c:extLst>
            <c:ext xmlns:c16="http://schemas.microsoft.com/office/drawing/2014/chart" uri="{C3380CC4-5D6E-409C-BE32-E72D297353CC}">
              <c16:uniqueId val="{00000001-6CBC-4858-93E5-0658F7026EDC}"/>
            </c:ext>
          </c:extLst>
        </c:ser>
        <c:dLbls>
          <c:showLegendKey val="0"/>
          <c:showVal val="0"/>
          <c:showCatName val="0"/>
          <c:showSerName val="0"/>
          <c:showPercent val="0"/>
          <c:showBubbleSize val="0"/>
        </c:dLbls>
        <c:smooth val="0"/>
        <c:axId val="1291357768"/>
        <c:axId val="1291358160"/>
      </c:lineChart>
      <c:catAx>
        <c:axId val="1291357768"/>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8160"/>
        <c:crosses val="autoZero"/>
        <c:auto val="0"/>
        <c:lblAlgn val="ctr"/>
        <c:lblOffset val="100"/>
        <c:tickLblSkip val="60"/>
        <c:tickMarkSkip val="60"/>
        <c:noMultiLvlLbl val="0"/>
      </c:catAx>
      <c:valAx>
        <c:axId val="1291358160"/>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7768"/>
        <c:crosses val="autoZero"/>
        <c:crossBetween val="midCat"/>
      </c:valAx>
      <c:spPr>
        <a:noFill/>
        <a:ln w="25400">
          <a:noFill/>
        </a:ln>
      </c:spPr>
    </c:plotArea>
    <c:plotVisOnly val="1"/>
    <c:dispBlanksAs val="gap"/>
    <c:showDLblsOverMax val="0"/>
  </c:chart>
  <c:spPr>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8295503547664"/>
          <c:y val="5.8823529411764705E-2"/>
          <c:w val="0.84888812227653465"/>
          <c:h val="0.83715686274509804"/>
        </c:manualLayout>
      </c:layout>
      <c:lineChart>
        <c:grouping val="standard"/>
        <c:varyColors val="0"/>
        <c:ser>
          <c:idx val="0"/>
          <c:order val="0"/>
          <c:tx>
            <c:v> Australia</c:v>
          </c:tx>
          <c:spPr>
            <a:ln w="25400">
              <a:solidFill>
                <a:srgbClr val="FF9900"/>
              </a:solidFill>
            </a:ln>
          </c:spPr>
          <c:marker>
            <c:symbol val="none"/>
          </c:marker>
          <c:dPt>
            <c:idx val="232"/>
            <c:bubble3D val="0"/>
            <c:extLst>
              <c:ext xmlns:c16="http://schemas.microsoft.com/office/drawing/2014/chart" uri="{C3380CC4-5D6E-409C-BE32-E72D297353CC}">
                <c16:uniqueId val="{00000000-69CB-41EF-8BD6-3BD3A49F2DAD}"/>
              </c:ext>
            </c:extLst>
          </c:dPt>
          <c:cat>
            <c:numRef>
              <c:f>'ECO POLICY UNCERTAINTY'!$A$195:$A$495</c:f>
              <c:numCache>
                <c:formatCode>mmm\-yy</c:formatCode>
                <c:ptCount val="30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43208</c:v>
                </c:pt>
                <c:pt idx="209">
                  <c:v>43239</c:v>
                </c:pt>
                <c:pt idx="210">
                  <c:v>43269</c:v>
                </c:pt>
                <c:pt idx="211">
                  <c:v>43300</c:v>
                </c:pt>
                <c:pt idx="212">
                  <c:v>43331</c:v>
                </c:pt>
                <c:pt idx="213">
                  <c:v>43361</c:v>
                </c:pt>
                <c:pt idx="214">
                  <c:v>43392</c:v>
                </c:pt>
                <c:pt idx="215">
                  <c:v>43422</c:v>
                </c:pt>
                <c:pt idx="216">
                  <c:v>43453</c:v>
                </c:pt>
                <c:pt idx="217">
                  <c:v>43466</c:v>
                </c:pt>
                <c:pt idx="218">
                  <c:v>43497</c:v>
                </c:pt>
                <c:pt idx="219">
                  <c:v>43525</c:v>
                </c:pt>
                <c:pt idx="220">
                  <c:v>43573</c:v>
                </c:pt>
                <c:pt idx="221">
                  <c:v>43604</c:v>
                </c:pt>
                <c:pt idx="222">
                  <c:v>43634</c:v>
                </c:pt>
                <c:pt idx="223">
                  <c:v>43665</c:v>
                </c:pt>
                <c:pt idx="224">
                  <c:v>43696</c:v>
                </c:pt>
                <c:pt idx="225">
                  <c:v>43726</c:v>
                </c:pt>
                <c:pt idx="226">
                  <c:v>43757</c:v>
                </c:pt>
                <c:pt idx="227">
                  <c:v>43787</c:v>
                </c:pt>
                <c:pt idx="228">
                  <c:v>43818</c:v>
                </c:pt>
                <c:pt idx="229">
                  <c:v>43831</c:v>
                </c:pt>
                <c:pt idx="230">
                  <c:v>43862</c:v>
                </c:pt>
                <c:pt idx="231">
                  <c:v>43890</c:v>
                </c:pt>
                <c:pt idx="232">
                  <c:v>43938</c:v>
                </c:pt>
                <c:pt idx="233">
                  <c:v>43969</c:v>
                </c:pt>
                <c:pt idx="234">
                  <c:v>43999</c:v>
                </c:pt>
                <c:pt idx="235">
                  <c:v>44030</c:v>
                </c:pt>
                <c:pt idx="236">
                  <c:v>44061</c:v>
                </c:pt>
                <c:pt idx="237">
                  <c:v>44091</c:v>
                </c:pt>
                <c:pt idx="238">
                  <c:v>44122</c:v>
                </c:pt>
                <c:pt idx="239">
                  <c:v>44152</c:v>
                </c:pt>
                <c:pt idx="240">
                  <c:v>44183</c:v>
                </c:pt>
                <c:pt idx="241">
                  <c:v>44197</c:v>
                </c:pt>
                <c:pt idx="242">
                  <c:v>44228</c:v>
                </c:pt>
                <c:pt idx="243">
                  <c:v>44256</c:v>
                </c:pt>
                <c:pt idx="244">
                  <c:v>44304</c:v>
                </c:pt>
                <c:pt idx="245">
                  <c:v>44335</c:v>
                </c:pt>
                <c:pt idx="246">
                  <c:v>44365</c:v>
                </c:pt>
                <c:pt idx="247">
                  <c:v>44396</c:v>
                </c:pt>
                <c:pt idx="248">
                  <c:v>44427</c:v>
                </c:pt>
                <c:pt idx="249">
                  <c:v>44457</c:v>
                </c:pt>
                <c:pt idx="250">
                  <c:v>44488</c:v>
                </c:pt>
                <c:pt idx="251">
                  <c:v>44518</c:v>
                </c:pt>
                <c:pt idx="252">
                  <c:v>44549</c:v>
                </c:pt>
                <c:pt idx="253">
                  <c:v>44563</c:v>
                </c:pt>
                <c:pt idx="254">
                  <c:v>44594</c:v>
                </c:pt>
                <c:pt idx="255">
                  <c:v>44622</c:v>
                </c:pt>
                <c:pt idx="256">
                  <c:v>44670</c:v>
                </c:pt>
                <c:pt idx="257">
                  <c:v>44701</c:v>
                </c:pt>
                <c:pt idx="258">
                  <c:v>44731</c:v>
                </c:pt>
                <c:pt idx="259">
                  <c:v>44762</c:v>
                </c:pt>
                <c:pt idx="260">
                  <c:v>44793</c:v>
                </c:pt>
                <c:pt idx="261">
                  <c:v>44823</c:v>
                </c:pt>
                <c:pt idx="262">
                  <c:v>44854</c:v>
                </c:pt>
                <c:pt idx="263">
                  <c:v>44884</c:v>
                </c:pt>
                <c:pt idx="264">
                  <c:v>44915</c:v>
                </c:pt>
                <c:pt idx="265">
                  <c:v>44929</c:v>
                </c:pt>
                <c:pt idx="266">
                  <c:v>44960</c:v>
                </c:pt>
                <c:pt idx="267">
                  <c:v>44988</c:v>
                </c:pt>
                <c:pt idx="268">
                  <c:v>45036</c:v>
                </c:pt>
                <c:pt idx="269">
                  <c:v>45067</c:v>
                </c:pt>
                <c:pt idx="270">
                  <c:v>45097</c:v>
                </c:pt>
                <c:pt idx="271">
                  <c:v>45128</c:v>
                </c:pt>
                <c:pt idx="272">
                  <c:v>45159</c:v>
                </c:pt>
                <c:pt idx="273">
                  <c:v>45189</c:v>
                </c:pt>
                <c:pt idx="274">
                  <c:v>45220</c:v>
                </c:pt>
                <c:pt idx="275">
                  <c:v>45250</c:v>
                </c:pt>
                <c:pt idx="276">
                  <c:v>45281</c:v>
                </c:pt>
                <c:pt idx="277">
                  <c:v>45295</c:v>
                </c:pt>
                <c:pt idx="278">
                  <c:v>45326</c:v>
                </c:pt>
                <c:pt idx="279">
                  <c:v>45354</c:v>
                </c:pt>
                <c:pt idx="280">
                  <c:v>45402</c:v>
                </c:pt>
                <c:pt idx="281">
                  <c:v>45433</c:v>
                </c:pt>
                <c:pt idx="282">
                  <c:v>45463</c:v>
                </c:pt>
                <c:pt idx="283">
                  <c:v>45494</c:v>
                </c:pt>
                <c:pt idx="284">
                  <c:v>45525</c:v>
                </c:pt>
                <c:pt idx="285">
                  <c:v>45555</c:v>
                </c:pt>
                <c:pt idx="286">
                  <c:v>45586</c:v>
                </c:pt>
                <c:pt idx="287">
                  <c:v>45616</c:v>
                </c:pt>
                <c:pt idx="288">
                  <c:v>45647</c:v>
                </c:pt>
                <c:pt idx="289">
                  <c:v>45661</c:v>
                </c:pt>
                <c:pt idx="290">
                  <c:v>45692</c:v>
                </c:pt>
                <c:pt idx="291">
                  <c:v>45720</c:v>
                </c:pt>
                <c:pt idx="292">
                  <c:v>45768</c:v>
                </c:pt>
                <c:pt idx="293">
                  <c:v>45799</c:v>
                </c:pt>
                <c:pt idx="294">
                  <c:v>45829</c:v>
                </c:pt>
                <c:pt idx="295">
                  <c:v>45860</c:v>
                </c:pt>
                <c:pt idx="296">
                  <c:v>45891</c:v>
                </c:pt>
                <c:pt idx="297">
                  <c:v>45921</c:v>
                </c:pt>
                <c:pt idx="298">
                  <c:v>45952</c:v>
                </c:pt>
                <c:pt idx="299">
                  <c:v>45982</c:v>
                </c:pt>
                <c:pt idx="300">
                  <c:v>46013</c:v>
                </c:pt>
              </c:numCache>
            </c:numRef>
          </c:cat>
          <c:val>
            <c:numRef>
              <c:f>'ECO POLICY UNCERTAINTY'!$R$195:$R$495</c:f>
              <c:numCache>
                <c:formatCode>0.0\ </c:formatCode>
                <c:ptCount val="301"/>
                <c:pt idx="0">
                  <c:v>73.783413050200622</c:v>
                </c:pt>
                <c:pt idx="1">
                  <c:v>98.797366356540948</c:v>
                </c:pt>
                <c:pt idx="2">
                  <c:v>127.34338997907592</c:v>
                </c:pt>
                <c:pt idx="3">
                  <c:v>110.61242562815477</c:v>
                </c:pt>
                <c:pt idx="4">
                  <c:v>74.368107365508735</c:v>
                </c:pt>
                <c:pt idx="5">
                  <c:v>96.988806745282346</c:v>
                </c:pt>
                <c:pt idx="6">
                  <c:v>61.672489849603686</c:v>
                </c:pt>
                <c:pt idx="7">
                  <c:v>58.316782110714968</c:v>
                </c:pt>
                <c:pt idx="8">
                  <c:v>85.85343111338355</c:v>
                </c:pt>
                <c:pt idx="9">
                  <c:v>216.1671059666208</c:v>
                </c:pt>
                <c:pt idx="10">
                  <c:v>271.17577191321851</c:v>
                </c:pt>
                <c:pt idx="11">
                  <c:v>145.55359272181283</c:v>
                </c:pt>
                <c:pt idx="12">
                  <c:v>104.72542341300239</c:v>
                </c:pt>
                <c:pt idx="13">
                  <c:v>41.12508727492029</c:v>
                </c:pt>
                <c:pt idx="14">
                  <c:v>69.984686770824638</c:v>
                </c:pt>
                <c:pt idx="15">
                  <c:v>60.022618138438041</c:v>
                </c:pt>
                <c:pt idx="16">
                  <c:v>53.528661658704046</c:v>
                </c:pt>
                <c:pt idx="17">
                  <c:v>55.374962588804912</c:v>
                </c:pt>
                <c:pt idx="18">
                  <c:v>71.873140974356673</c:v>
                </c:pt>
                <c:pt idx="19">
                  <c:v>98.970042269657782</c:v>
                </c:pt>
                <c:pt idx="20">
                  <c:v>105.57748721657288</c:v>
                </c:pt>
                <c:pt idx="21">
                  <c:v>120.23759328491658</c:v>
                </c:pt>
                <c:pt idx="22">
                  <c:v>100.88172699625318</c:v>
                </c:pt>
                <c:pt idx="23">
                  <c:v>129.51395177943959</c:v>
                </c:pt>
                <c:pt idx="24">
                  <c:v>103.22027036745651</c:v>
                </c:pt>
                <c:pt idx="25">
                  <c:v>123.80208722675563</c:v>
                </c:pt>
                <c:pt idx="26">
                  <c:v>226.2244347461932</c:v>
                </c:pt>
                <c:pt idx="27">
                  <c:v>230.92506816881965</c:v>
                </c:pt>
                <c:pt idx="28">
                  <c:v>202.9883142496781</c:v>
                </c:pt>
                <c:pt idx="29">
                  <c:v>140.88017144412495</c:v>
                </c:pt>
                <c:pt idx="30">
                  <c:v>65.230323672068891</c:v>
                </c:pt>
                <c:pt idx="31">
                  <c:v>60.743092401889797</c:v>
                </c:pt>
                <c:pt idx="32">
                  <c:v>39.289841141742613</c:v>
                </c:pt>
                <c:pt idx="33">
                  <c:v>49.092069869663099</c:v>
                </c:pt>
                <c:pt idx="34">
                  <c:v>37.679534553381572</c:v>
                </c:pt>
                <c:pt idx="35">
                  <c:v>58.201036346538146</c:v>
                </c:pt>
                <c:pt idx="36">
                  <c:v>55.359517520137182</c:v>
                </c:pt>
                <c:pt idx="37">
                  <c:v>54.249251031460787</c:v>
                </c:pt>
                <c:pt idx="38">
                  <c:v>62.653280703891333</c:v>
                </c:pt>
                <c:pt idx="39">
                  <c:v>45.459094902309303</c:v>
                </c:pt>
                <c:pt idx="40">
                  <c:v>42.78044597849545</c:v>
                </c:pt>
                <c:pt idx="41">
                  <c:v>89.220112101703492</c:v>
                </c:pt>
                <c:pt idx="42">
                  <c:v>46.381748531586439</c:v>
                </c:pt>
                <c:pt idx="43">
                  <c:v>41.22739399824134</c:v>
                </c:pt>
                <c:pt idx="44">
                  <c:v>70.742988101572294</c:v>
                </c:pt>
                <c:pt idx="45">
                  <c:v>61.053219710204054</c:v>
                </c:pt>
                <c:pt idx="46">
                  <c:v>88.764658268102096</c:v>
                </c:pt>
                <c:pt idx="47">
                  <c:v>43.547964738619967</c:v>
                </c:pt>
                <c:pt idx="48">
                  <c:v>43.847222358995964</c:v>
                </c:pt>
                <c:pt idx="49">
                  <c:v>34.65775294449174</c:v>
                </c:pt>
                <c:pt idx="50">
                  <c:v>32.410521991497227</c:v>
                </c:pt>
                <c:pt idx="51">
                  <c:v>34.387120955356089</c:v>
                </c:pt>
                <c:pt idx="52">
                  <c:v>69.645060414840046</c:v>
                </c:pt>
                <c:pt idx="53">
                  <c:v>54.803351953140421</c:v>
                </c:pt>
                <c:pt idx="54">
                  <c:v>28.886130452088825</c:v>
                </c:pt>
                <c:pt idx="55">
                  <c:v>44.312692933745431</c:v>
                </c:pt>
                <c:pt idx="56">
                  <c:v>37.913956101117705</c:v>
                </c:pt>
                <c:pt idx="57">
                  <c:v>46.434343410396892</c:v>
                </c:pt>
                <c:pt idx="58">
                  <c:v>49.828259947934519</c:v>
                </c:pt>
                <c:pt idx="59">
                  <c:v>48.896107317570177</c:v>
                </c:pt>
                <c:pt idx="60">
                  <c:v>34.270069379870904</c:v>
                </c:pt>
                <c:pt idx="61">
                  <c:v>38.336221866860853</c:v>
                </c:pt>
                <c:pt idx="62">
                  <c:v>47.412779973034276</c:v>
                </c:pt>
                <c:pt idx="63">
                  <c:v>31.842782550931602</c:v>
                </c:pt>
                <c:pt idx="64">
                  <c:v>37.91341821798212</c:v>
                </c:pt>
                <c:pt idx="65">
                  <c:v>60.742351402439198</c:v>
                </c:pt>
                <c:pt idx="66">
                  <c:v>50.016971713347466</c:v>
                </c:pt>
                <c:pt idx="67">
                  <c:v>48.192170833054753</c:v>
                </c:pt>
                <c:pt idx="68">
                  <c:v>66.881375417827755</c:v>
                </c:pt>
                <c:pt idx="69">
                  <c:v>40.89327395931069</c:v>
                </c:pt>
                <c:pt idx="70">
                  <c:v>43.564736119280838</c:v>
                </c:pt>
                <c:pt idx="71">
                  <c:v>51.662419603524903</c:v>
                </c:pt>
                <c:pt idx="72">
                  <c:v>39.222596143428191</c:v>
                </c:pt>
                <c:pt idx="73">
                  <c:v>25.661972882368811</c:v>
                </c:pt>
                <c:pt idx="74">
                  <c:v>37.195464294761535</c:v>
                </c:pt>
                <c:pt idx="75">
                  <c:v>28.17454107079125</c:v>
                </c:pt>
                <c:pt idx="76">
                  <c:v>28.872947877575793</c:v>
                </c:pt>
                <c:pt idx="77">
                  <c:v>37.895416256503175</c:v>
                </c:pt>
                <c:pt idx="78">
                  <c:v>32.20551919817413</c:v>
                </c:pt>
                <c:pt idx="79">
                  <c:v>27.209061467930962</c:v>
                </c:pt>
                <c:pt idx="80">
                  <c:v>80.253466906316859</c:v>
                </c:pt>
                <c:pt idx="81">
                  <c:v>75.563835720434568</c:v>
                </c:pt>
                <c:pt idx="82">
                  <c:v>81.739144598703589</c:v>
                </c:pt>
                <c:pt idx="83">
                  <c:v>87.971263832743929</c:v>
                </c:pt>
                <c:pt idx="84">
                  <c:v>97.611898491451399</c:v>
                </c:pt>
                <c:pt idx="85">
                  <c:v>141.8565548685321</c:v>
                </c:pt>
                <c:pt idx="86">
                  <c:v>118.64846491416246</c:v>
                </c:pt>
                <c:pt idx="87">
                  <c:v>115.1673369495968</c:v>
                </c:pt>
                <c:pt idx="88">
                  <c:v>88.425743557535355</c:v>
                </c:pt>
                <c:pt idx="89">
                  <c:v>140.97519105006785</c:v>
                </c:pt>
                <c:pt idx="90">
                  <c:v>102.86253222106888</c:v>
                </c:pt>
                <c:pt idx="91">
                  <c:v>113.39269802961465</c:v>
                </c:pt>
                <c:pt idx="92">
                  <c:v>134.68154803933007</c:v>
                </c:pt>
                <c:pt idx="93">
                  <c:v>206.11801086498437</c:v>
                </c:pt>
                <c:pt idx="94">
                  <c:v>290.99181810749542</c:v>
                </c:pt>
                <c:pt idx="95">
                  <c:v>186.36182939543193</c:v>
                </c:pt>
                <c:pt idx="96">
                  <c:v>185.85479717107867</c:v>
                </c:pt>
                <c:pt idx="97">
                  <c:v>101.05723616013485</c:v>
                </c:pt>
                <c:pt idx="98">
                  <c:v>196.28431977177183</c:v>
                </c:pt>
                <c:pt idx="99">
                  <c:v>118.31622131856759</c:v>
                </c:pt>
                <c:pt idx="100">
                  <c:v>90.138692815996677</c:v>
                </c:pt>
                <c:pt idx="101">
                  <c:v>130.03639105945484</c:v>
                </c:pt>
                <c:pt idx="102">
                  <c:v>75.507000038412997</c:v>
                </c:pt>
                <c:pt idx="103">
                  <c:v>78.223629626049956</c:v>
                </c:pt>
                <c:pt idx="104">
                  <c:v>125.64798291635203</c:v>
                </c:pt>
                <c:pt idx="105">
                  <c:v>79.196461089820588</c:v>
                </c:pt>
                <c:pt idx="106">
                  <c:v>78.035096489807827</c:v>
                </c:pt>
                <c:pt idx="107">
                  <c:v>99.873229247757962</c:v>
                </c:pt>
                <c:pt idx="108">
                  <c:v>96.434605063040578</c:v>
                </c:pt>
                <c:pt idx="109">
                  <c:v>86.401654986653028</c:v>
                </c:pt>
                <c:pt idx="110">
                  <c:v>104.77987372228606</c:v>
                </c:pt>
                <c:pt idx="111">
                  <c:v>113.42232993005614</c:v>
                </c:pt>
                <c:pt idx="112">
                  <c:v>92.623206483908447</c:v>
                </c:pt>
                <c:pt idx="113">
                  <c:v>279.42527339773062</c:v>
                </c:pt>
                <c:pt idx="114">
                  <c:v>223.95130974857503</c:v>
                </c:pt>
                <c:pt idx="115">
                  <c:v>184.57755083998123</c:v>
                </c:pt>
                <c:pt idx="116">
                  <c:v>205.132659058873</c:v>
                </c:pt>
                <c:pt idx="117">
                  <c:v>155.93391411319877</c:v>
                </c:pt>
                <c:pt idx="118">
                  <c:v>112.99476571098754</c:v>
                </c:pt>
                <c:pt idx="119">
                  <c:v>136.42686193908796</c:v>
                </c:pt>
                <c:pt idx="120">
                  <c:v>89.53490188775946</c:v>
                </c:pt>
                <c:pt idx="121">
                  <c:v>84.434411794399523</c:v>
                </c:pt>
                <c:pt idx="122">
                  <c:v>75.667683614060167</c:v>
                </c:pt>
                <c:pt idx="123">
                  <c:v>114.81809211648977</c:v>
                </c:pt>
                <c:pt idx="124">
                  <c:v>63.936162475974413</c:v>
                </c:pt>
                <c:pt idx="125">
                  <c:v>117.641876852161</c:v>
                </c:pt>
                <c:pt idx="126">
                  <c:v>152.59202314161467</c:v>
                </c:pt>
                <c:pt idx="127">
                  <c:v>229.396840089949</c:v>
                </c:pt>
                <c:pt idx="128">
                  <c:v>337.04386299976102</c:v>
                </c:pt>
                <c:pt idx="129">
                  <c:v>200.57419156557984</c:v>
                </c:pt>
                <c:pt idx="130">
                  <c:v>200.2594762872865</c:v>
                </c:pt>
                <c:pt idx="131">
                  <c:v>287.16836022129678</c:v>
                </c:pt>
                <c:pt idx="132">
                  <c:v>218.74685479388108</c:v>
                </c:pt>
                <c:pt idx="133">
                  <c:v>140.26635776760406</c:v>
                </c:pt>
                <c:pt idx="134">
                  <c:v>227.51042267389278</c:v>
                </c:pt>
                <c:pt idx="135">
                  <c:v>134.0201959989223</c:v>
                </c:pt>
                <c:pt idx="136">
                  <c:v>127.21565065934213</c:v>
                </c:pt>
                <c:pt idx="137">
                  <c:v>244.48985882172903</c:v>
                </c:pt>
                <c:pt idx="138">
                  <c:v>236.63801800385235</c:v>
                </c:pt>
                <c:pt idx="139">
                  <c:v>162.61575945048398</c:v>
                </c:pt>
                <c:pt idx="140">
                  <c:v>110.63846362011292</c:v>
                </c:pt>
                <c:pt idx="141">
                  <c:v>126.69681770251783</c:v>
                </c:pt>
                <c:pt idx="142">
                  <c:v>178.72057897284398</c:v>
                </c:pt>
                <c:pt idx="143">
                  <c:v>115.9304336302045</c:v>
                </c:pt>
                <c:pt idx="144">
                  <c:v>193.35743268300766</c:v>
                </c:pt>
                <c:pt idx="145">
                  <c:v>110.67232503314315</c:v>
                </c:pt>
                <c:pt idx="146">
                  <c:v>98.201680790163408</c:v>
                </c:pt>
                <c:pt idx="147">
                  <c:v>81.992574275637239</c:v>
                </c:pt>
                <c:pt idx="148">
                  <c:v>106.78863091031923</c:v>
                </c:pt>
                <c:pt idx="149">
                  <c:v>161.50036835459917</c:v>
                </c:pt>
                <c:pt idx="150">
                  <c:v>117.86759030696017</c:v>
                </c:pt>
                <c:pt idx="151">
                  <c:v>179.2459984063504</c:v>
                </c:pt>
                <c:pt idx="152">
                  <c:v>192.50975388808618</c:v>
                </c:pt>
                <c:pt idx="153">
                  <c:v>125.56663944858897</c:v>
                </c:pt>
                <c:pt idx="154">
                  <c:v>108.58575465228873</c:v>
                </c:pt>
                <c:pt idx="155">
                  <c:v>74.093283926159472</c:v>
                </c:pt>
                <c:pt idx="156">
                  <c:v>115.99813434567912</c:v>
                </c:pt>
                <c:pt idx="157">
                  <c:v>77.637062381948439</c:v>
                </c:pt>
                <c:pt idx="158">
                  <c:v>68.173825309173267</c:v>
                </c:pt>
                <c:pt idx="159">
                  <c:v>82.714596922803253</c:v>
                </c:pt>
                <c:pt idx="160">
                  <c:v>37.090542825138947</c:v>
                </c:pt>
                <c:pt idx="161">
                  <c:v>82.854133654151298</c:v>
                </c:pt>
                <c:pt idx="162">
                  <c:v>67.340642933366524</c:v>
                </c:pt>
                <c:pt idx="163">
                  <c:v>77.259826207931582</c:v>
                </c:pt>
                <c:pt idx="164">
                  <c:v>95.732007278678026</c:v>
                </c:pt>
                <c:pt idx="165">
                  <c:v>88.754428980893508</c:v>
                </c:pt>
                <c:pt idx="166">
                  <c:v>88.323380736514395</c:v>
                </c:pt>
                <c:pt idx="167">
                  <c:v>65.172463267711606</c:v>
                </c:pt>
                <c:pt idx="168">
                  <c:v>91.335169525374326</c:v>
                </c:pt>
                <c:pt idx="169">
                  <c:v>108.08183326064646</c:v>
                </c:pt>
                <c:pt idx="170">
                  <c:v>141.45085183148495</c:v>
                </c:pt>
                <c:pt idx="171">
                  <c:v>53.488063015481089</c:v>
                </c:pt>
                <c:pt idx="172">
                  <c:v>88.465434395849044</c:v>
                </c:pt>
                <c:pt idx="173">
                  <c:v>126.90963944569469</c:v>
                </c:pt>
                <c:pt idx="174">
                  <c:v>87.657118650606492</c:v>
                </c:pt>
                <c:pt idx="175">
                  <c:v>110.42176705787423</c:v>
                </c:pt>
                <c:pt idx="176">
                  <c:v>77.323166085109975</c:v>
                </c:pt>
                <c:pt idx="177">
                  <c:v>100.21469799880261</c:v>
                </c:pt>
                <c:pt idx="178">
                  <c:v>74.922924419816411</c:v>
                </c:pt>
                <c:pt idx="179">
                  <c:v>48.755548468719859</c:v>
                </c:pt>
                <c:pt idx="180">
                  <c:v>67.136796010418493</c:v>
                </c:pt>
                <c:pt idx="181">
                  <c:v>67.038762416544685</c:v>
                </c:pt>
                <c:pt idx="182">
                  <c:v>97.05064292318724</c:v>
                </c:pt>
                <c:pt idx="183">
                  <c:v>86.075867800942731</c:v>
                </c:pt>
                <c:pt idx="184">
                  <c:v>87.019380249165764</c:v>
                </c:pt>
                <c:pt idx="185">
                  <c:v>154.54204416210086</c:v>
                </c:pt>
                <c:pt idx="186">
                  <c:v>206.14765791306237</c:v>
                </c:pt>
                <c:pt idx="187">
                  <c:v>328.67583840976801</c:v>
                </c:pt>
                <c:pt idx="188">
                  <c:v>62.006282152754203</c:v>
                </c:pt>
                <c:pt idx="189">
                  <c:v>88.086947043467191</c:v>
                </c:pt>
                <c:pt idx="190">
                  <c:v>49.835441583557284</c:v>
                </c:pt>
                <c:pt idx="191">
                  <c:v>174.297990881136</c:v>
                </c:pt>
                <c:pt idx="192">
                  <c:v>166.67957591732957</c:v>
                </c:pt>
                <c:pt idx="193">
                  <c:v>138.90889751777294</c:v>
                </c:pt>
                <c:pt idx="194">
                  <c:v>77.741219323476642</c:v>
                </c:pt>
                <c:pt idx="195">
                  <c:v>90.882098389375017</c:v>
                </c:pt>
                <c:pt idx="196">
                  <c:v>82.154488698875397</c:v>
                </c:pt>
                <c:pt idx="197">
                  <c:v>66.112730207552687</c:v>
                </c:pt>
                <c:pt idx="198">
                  <c:v>72.203741527630186</c:v>
                </c:pt>
                <c:pt idx="199">
                  <c:v>95.784654512599658</c:v>
                </c:pt>
                <c:pt idx="200">
                  <c:v>50.780499105777032</c:v>
                </c:pt>
                <c:pt idx="201">
                  <c:v>64.231222217169176</c:v>
                </c:pt>
                <c:pt idx="202">
                  <c:v>75.126444569955311</c:v>
                </c:pt>
                <c:pt idx="203">
                  <c:v>86.140027073070442</c:v>
                </c:pt>
                <c:pt idx="204">
                  <c:v>91.922996778066519</c:v>
                </c:pt>
                <c:pt idx="205">
                  <c:v>48.901424003446188</c:v>
                </c:pt>
                <c:pt idx="206">
                  <c:v>67.914075321231834</c:v>
                </c:pt>
                <c:pt idx="207">
                  <c:v>84.093319348668288</c:v>
                </c:pt>
                <c:pt idx="208">
                  <c:v>48.264544299275556</c:v>
                </c:pt>
                <c:pt idx="209">
                  <c:v>75.622559141978073</c:v>
                </c:pt>
                <c:pt idx="210">
                  <c:v>92.404876173744313</c:v>
                </c:pt>
                <c:pt idx="211">
                  <c:v>107.84212287570651</c:v>
                </c:pt>
                <c:pt idx="212">
                  <c:v>87.890720564832506</c:v>
                </c:pt>
                <c:pt idx="213">
                  <c:v>81.040809268523887</c:v>
                </c:pt>
                <c:pt idx="214">
                  <c:v>75.76948960177458</c:v>
                </c:pt>
                <c:pt idx="215">
                  <c:v>88.825384752042908</c:v>
                </c:pt>
                <c:pt idx="216">
                  <c:v>110.49185760858613</c:v>
                </c:pt>
                <c:pt idx="217">
                  <c:v>104.47289778833139</c:v>
                </c:pt>
                <c:pt idx="218">
                  <c:v>140.26930158940172</c:v>
                </c:pt>
                <c:pt idx="219">
                  <c:v>106.83220029324232</c:v>
                </c:pt>
                <c:pt idx="220">
                  <c:v>102.84971917052405</c:v>
                </c:pt>
                <c:pt idx="221">
                  <c:v>186.14723123308121</c:v>
                </c:pt>
                <c:pt idx="222">
                  <c:v>104.01030577749894</c:v>
                </c:pt>
                <c:pt idx="223">
                  <c:v>87.194295715995395</c:v>
                </c:pt>
                <c:pt idx="224">
                  <c:v>195.44833525431088</c:v>
                </c:pt>
                <c:pt idx="225">
                  <c:v>133.9551547100105</c:v>
                </c:pt>
                <c:pt idx="226">
                  <c:v>135.13117575545687</c:v>
                </c:pt>
                <c:pt idx="227">
                  <c:v>115.61842520801117</c:v>
                </c:pt>
                <c:pt idx="228">
                  <c:v>130.49595885906686</c:v>
                </c:pt>
                <c:pt idx="229">
                  <c:v>100.99529933631391</c:v>
                </c:pt>
                <c:pt idx="230">
                  <c:v>144.91089044419817</c:v>
                </c:pt>
                <c:pt idx="231">
                  <c:v>311.97371924338995</c:v>
                </c:pt>
                <c:pt idx="232">
                  <c:v>244.80777709213552</c:v>
                </c:pt>
                <c:pt idx="233">
                  <c:v>202.09175679064964</c:v>
                </c:pt>
                <c:pt idx="234">
                  <c:v>132.50390990359878</c:v>
                </c:pt>
                <c:pt idx="235">
                  <c:v>213.66018526518835</c:v>
                </c:pt>
                <c:pt idx="236">
                  <c:v>196.51241337929454</c:v>
                </c:pt>
                <c:pt idx="237">
                  <c:v>150.94860891411165</c:v>
                </c:pt>
                <c:pt idx="238">
                  <c:v>188.37811985984382</c:v>
                </c:pt>
                <c:pt idx="239">
                  <c:v>192.40132352440946</c:v>
                </c:pt>
                <c:pt idx="240">
                  <c:v>108.12872812693755</c:v>
                </c:pt>
                <c:pt idx="241">
                  <c:v>144.70795487037668</c:v>
                </c:pt>
                <c:pt idx="242">
                  <c:v>92.551698491592404</c:v>
                </c:pt>
                <c:pt idx="243">
                  <c:v>67.008527994313624</c:v>
                </c:pt>
                <c:pt idx="244">
                  <c:v>105.92303010657287</c:v>
                </c:pt>
                <c:pt idx="245">
                  <c:v>150.19099375369836</c:v>
                </c:pt>
                <c:pt idx="246">
                  <c:v>100.78250605309402</c:v>
                </c:pt>
                <c:pt idx="247">
                  <c:v>80.372966202634572</c:v>
                </c:pt>
                <c:pt idx="248">
                  <c:v>102.98961238285229</c:v>
                </c:pt>
                <c:pt idx="249">
                  <c:v>126.27228212873112</c:v>
                </c:pt>
                <c:pt idx="250">
                  <c:v>94.796051827145931</c:v>
                </c:pt>
                <c:pt idx="251">
                  <c:v>106.49597947614484</c:v>
                </c:pt>
                <c:pt idx="252">
                  <c:v>101.67900149683476</c:v>
                </c:pt>
                <c:pt idx="253">
                  <c:v>66.055407838128943</c:v>
                </c:pt>
                <c:pt idx="254">
                  <c:v>96.934197437339648</c:v>
                </c:pt>
                <c:pt idx="255">
                  <c:v>269.94689818113255</c:v>
                </c:pt>
                <c:pt idx="256">
                  <c:v>214.49607899231808</c:v>
                </c:pt>
                <c:pt idx="257">
                  <c:v>170.18847712744284</c:v>
                </c:pt>
                <c:pt idx="258">
                  <c:v>97.941232215371471</c:v>
                </c:pt>
                <c:pt idx="259">
                  <c:v>94.442583999853795</c:v>
                </c:pt>
                <c:pt idx="260">
                  <c:v>132.91160593914691</c:v>
                </c:pt>
                <c:pt idx="261">
                  <c:v>133.81392517530583</c:v>
                </c:pt>
                <c:pt idx="262">
                  <c:v>277.7887554474749</c:v>
                </c:pt>
                <c:pt idx="263">
                  <c:v>143.30967795142996</c:v>
                </c:pt>
                <c:pt idx="264">
                  <c:v>174.28197428611421</c:v>
                </c:pt>
                <c:pt idx="265">
                  <c:v>115.35894422850224</c:v>
                </c:pt>
                <c:pt idx="266">
                  <c:v>206.17351742842459</c:v>
                </c:pt>
                <c:pt idx="267">
                  <c:v>190.02877899262202</c:v>
                </c:pt>
                <c:pt idx="268">
                  <c:v>194.65927673162645</c:v>
                </c:pt>
                <c:pt idx="269">
                  <c:v>148.29759846976256</c:v>
                </c:pt>
                <c:pt idx="270">
                  <c:v>113.89248010194395</c:v>
                </c:pt>
                <c:pt idx="271">
                  <c:v>149.32894400081091</c:v>
                </c:pt>
                <c:pt idx="272">
                  <c:v>117.49858723549302</c:v>
                </c:pt>
                <c:pt idx="273">
                  <c:v>103.31368567803803</c:v>
                </c:pt>
                <c:pt idx="274">
                  <c:v>125.96085493064477</c:v>
                </c:pt>
                <c:pt idx="275">
                  <c:v>111.33332329479228</c:v>
                </c:pt>
                <c:pt idx="276">
                  <c:v>89.377957212793675</c:v>
                </c:pt>
                <c:pt idx="277">
                  <c:v>84.726926186994518</c:v>
                </c:pt>
                <c:pt idx="278">
                  <c:v>122.72165121739225</c:v>
                </c:pt>
                <c:pt idx="279">
                  <c:v>122.73562141965806</c:v>
                </c:pt>
                <c:pt idx="280">
                  <c:v>67.490973498676013</c:v>
                </c:pt>
                <c:pt idx="281">
                  <c:v>106.5562585804758</c:v>
                </c:pt>
                <c:pt idx="282">
                  <c:v>91.008201125495646</c:v>
                </c:pt>
                <c:pt idx="283">
                  <c:v>97.255854812424872</c:v>
                </c:pt>
                <c:pt idx="284">
                  <c:v>155.75782689303406</c:v>
                </c:pt>
                <c:pt idx="285">
                  <c:v>129.10126347479402</c:v>
                </c:pt>
                <c:pt idx="286">
                  <c:v>108.79619034290519</c:v>
                </c:pt>
                <c:pt idx="287">
                  <c:v>196.17726396257714</c:v>
                </c:pt>
                <c:pt idx="288">
                  <c:v>221.22114092662687</c:v>
                </c:pt>
                <c:pt idx="289">
                  <c:v>133.69045551801779</c:v>
                </c:pt>
                <c:pt idx="290">
                  <c:v>261.58810522660991</c:v>
                </c:pt>
                <c:pt idx="291">
                  <c:v>405.57616866221224</c:v>
                </c:pt>
              </c:numCache>
            </c:numRef>
          </c:val>
          <c:smooth val="0"/>
          <c:extLst>
            <c:ext xmlns:c16="http://schemas.microsoft.com/office/drawing/2014/chart" uri="{C3380CC4-5D6E-409C-BE32-E72D297353CC}">
              <c16:uniqueId val="{00000001-69CB-41EF-8BD6-3BD3A49F2DAD}"/>
            </c:ext>
          </c:extLst>
        </c:ser>
        <c:dLbls>
          <c:showLegendKey val="0"/>
          <c:showVal val="0"/>
          <c:showCatName val="0"/>
          <c:showSerName val="0"/>
          <c:showPercent val="0"/>
          <c:showBubbleSize val="0"/>
        </c:dLbls>
        <c:smooth val="0"/>
        <c:axId val="1291357768"/>
        <c:axId val="1291358160"/>
      </c:lineChart>
      <c:catAx>
        <c:axId val="1291357768"/>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8160"/>
        <c:crosses val="autoZero"/>
        <c:auto val="0"/>
        <c:lblAlgn val="ctr"/>
        <c:lblOffset val="100"/>
        <c:tickLblSkip val="60"/>
        <c:tickMarkSkip val="60"/>
        <c:noMultiLvlLbl val="0"/>
      </c:catAx>
      <c:valAx>
        <c:axId val="1291358160"/>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7768"/>
        <c:crosses val="autoZero"/>
        <c:crossBetween val="midCat"/>
      </c:valAx>
      <c:spPr>
        <a:noFill/>
        <a:ln w="25400">
          <a:noFill/>
        </a:ln>
      </c:spPr>
    </c:plotArea>
    <c:plotVisOnly val="1"/>
    <c:dispBlanksAs val="gap"/>
    <c:showDLblsOverMax val="0"/>
  </c:chart>
  <c:spPr>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906458797327393E-2"/>
          <c:y val="2.2779321303580648E-2"/>
          <c:w val="0.9131403118040089"/>
          <c:h val="0.9103888710164848"/>
        </c:manualLayout>
      </c:layout>
      <c:lineChart>
        <c:grouping val="standard"/>
        <c:varyColors val="0"/>
        <c:ser>
          <c:idx val="0"/>
          <c:order val="0"/>
          <c:tx>
            <c:v> 1 year ahead</c:v>
          </c:tx>
          <c:spPr>
            <a:ln w="25400">
              <a:solidFill>
                <a:srgbClr val="CD9B82"/>
              </a:solidFill>
            </a:ln>
          </c:spPr>
          <c:marker>
            <c:symbol val="none"/>
          </c:marker>
          <c:cat>
            <c:numRef>
              <c:f>DATA!$BB$708:$BB$924</c:f>
              <c:numCache>
                <c:formatCode>mmm\-yy_)</c:formatCode>
                <c:ptCount val="217"/>
                <c:pt idx="1">
                  <c:v>39469</c:v>
                </c:pt>
                <c:pt idx="2">
                  <c:v>39497</c:v>
                </c:pt>
                <c:pt idx="3">
                  <c:v>39528</c:v>
                </c:pt>
                <c:pt idx="4">
                  <c:v>39558</c:v>
                </c:pt>
                <c:pt idx="5">
                  <c:v>39589</c:v>
                </c:pt>
                <c:pt idx="6">
                  <c:v>39619</c:v>
                </c:pt>
                <c:pt idx="7">
                  <c:v>39650</c:v>
                </c:pt>
                <c:pt idx="8">
                  <c:v>39681</c:v>
                </c:pt>
                <c:pt idx="9">
                  <c:v>39711</c:v>
                </c:pt>
                <c:pt idx="10">
                  <c:v>39742</c:v>
                </c:pt>
                <c:pt idx="11">
                  <c:v>39772</c:v>
                </c:pt>
                <c:pt idx="13">
                  <c:v>39834</c:v>
                </c:pt>
                <c:pt idx="14">
                  <c:v>39862</c:v>
                </c:pt>
                <c:pt idx="15">
                  <c:v>39893</c:v>
                </c:pt>
                <c:pt idx="16">
                  <c:v>39923</c:v>
                </c:pt>
                <c:pt idx="17">
                  <c:v>39954</c:v>
                </c:pt>
                <c:pt idx="18">
                  <c:v>39984</c:v>
                </c:pt>
                <c:pt idx="19">
                  <c:v>40015</c:v>
                </c:pt>
                <c:pt idx="20">
                  <c:v>40046</c:v>
                </c:pt>
                <c:pt idx="21">
                  <c:v>40076</c:v>
                </c:pt>
                <c:pt idx="22">
                  <c:v>40107</c:v>
                </c:pt>
                <c:pt idx="23">
                  <c:v>40137</c:v>
                </c:pt>
                <c:pt idx="25">
                  <c:v>40199</c:v>
                </c:pt>
                <c:pt idx="26">
                  <c:v>40227</c:v>
                </c:pt>
                <c:pt idx="27">
                  <c:v>40258</c:v>
                </c:pt>
                <c:pt idx="28">
                  <c:v>40288</c:v>
                </c:pt>
                <c:pt idx="29">
                  <c:v>40319</c:v>
                </c:pt>
                <c:pt idx="30">
                  <c:v>40349</c:v>
                </c:pt>
                <c:pt idx="31">
                  <c:v>40380</c:v>
                </c:pt>
                <c:pt idx="32">
                  <c:v>40411</c:v>
                </c:pt>
                <c:pt idx="33">
                  <c:v>40441</c:v>
                </c:pt>
                <c:pt idx="34">
                  <c:v>40472</c:v>
                </c:pt>
                <c:pt idx="35">
                  <c:v>40502</c:v>
                </c:pt>
                <c:pt idx="37">
                  <c:v>40564</c:v>
                </c:pt>
                <c:pt idx="38">
                  <c:v>40592</c:v>
                </c:pt>
                <c:pt idx="39">
                  <c:v>40623</c:v>
                </c:pt>
                <c:pt idx="40">
                  <c:v>40653</c:v>
                </c:pt>
                <c:pt idx="41">
                  <c:v>40684</c:v>
                </c:pt>
                <c:pt idx="42">
                  <c:v>40714</c:v>
                </c:pt>
                <c:pt idx="43">
                  <c:v>40745</c:v>
                </c:pt>
                <c:pt idx="44">
                  <c:v>40776</c:v>
                </c:pt>
                <c:pt idx="45">
                  <c:v>40806</c:v>
                </c:pt>
                <c:pt idx="46">
                  <c:v>40837</c:v>
                </c:pt>
                <c:pt idx="47">
                  <c:v>40867</c:v>
                </c:pt>
                <c:pt idx="49">
                  <c:v>40929</c:v>
                </c:pt>
                <c:pt idx="50">
                  <c:v>40957</c:v>
                </c:pt>
                <c:pt idx="51">
                  <c:v>40988</c:v>
                </c:pt>
                <c:pt idx="52">
                  <c:v>41018</c:v>
                </c:pt>
                <c:pt idx="53">
                  <c:v>41049</c:v>
                </c:pt>
                <c:pt idx="54">
                  <c:v>41079</c:v>
                </c:pt>
                <c:pt idx="55">
                  <c:v>41110</c:v>
                </c:pt>
                <c:pt idx="56">
                  <c:v>41141</c:v>
                </c:pt>
                <c:pt idx="57">
                  <c:v>41171</c:v>
                </c:pt>
                <c:pt idx="58">
                  <c:v>41202</c:v>
                </c:pt>
                <c:pt idx="59">
                  <c:v>41232</c:v>
                </c:pt>
                <c:pt idx="61">
                  <c:v>41294</c:v>
                </c:pt>
                <c:pt idx="62">
                  <c:v>41322</c:v>
                </c:pt>
                <c:pt idx="63">
                  <c:v>41353</c:v>
                </c:pt>
                <c:pt idx="64">
                  <c:v>41383</c:v>
                </c:pt>
                <c:pt idx="65">
                  <c:v>41414</c:v>
                </c:pt>
                <c:pt idx="66">
                  <c:v>41444</c:v>
                </c:pt>
                <c:pt idx="67">
                  <c:v>41475</c:v>
                </c:pt>
                <c:pt idx="68">
                  <c:v>41506</c:v>
                </c:pt>
                <c:pt idx="69">
                  <c:v>41536</c:v>
                </c:pt>
                <c:pt idx="70">
                  <c:v>41567</c:v>
                </c:pt>
                <c:pt idx="71">
                  <c:v>41597</c:v>
                </c:pt>
                <c:pt idx="73">
                  <c:v>41659</c:v>
                </c:pt>
                <c:pt idx="74">
                  <c:v>41687</c:v>
                </c:pt>
                <c:pt idx="75">
                  <c:v>41718</c:v>
                </c:pt>
                <c:pt idx="76">
                  <c:v>41748</c:v>
                </c:pt>
                <c:pt idx="77">
                  <c:v>41779</c:v>
                </c:pt>
                <c:pt idx="78">
                  <c:v>41809</c:v>
                </c:pt>
                <c:pt idx="79">
                  <c:v>41840</c:v>
                </c:pt>
                <c:pt idx="80">
                  <c:v>41871</c:v>
                </c:pt>
                <c:pt idx="81">
                  <c:v>41901</c:v>
                </c:pt>
                <c:pt idx="82">
                  <c:v>41932</c:v>
                </c:pt>
                <c:pt idx="83">
                  <c:v>41962</c:v>
                </c:pt>
                <c:pt idx="85">
                  <c:v>42024</c:v>
                </c:pt>
                <c:pt idx="86">
                  <c:v>42052</c:v>
                </c:pt>
                <c:pt idx="87">
                  <c:v>42083</c:v>
                </c:pt>
                <c:pt idx="88">
                  <c:v>42113</c:v>
                </c:pt>
                <c:pt idx="89">
                  <c:v>42144</c:v>
                </c:pt>
                <c:pt idx="90">
                  <c:v>42174</c:v>
                </c:pt>
                <c:pt idx="91">
                  <c:v>42205</c:v>
                </c:pt>
                <c:pt idx="92">
                  <c:v>42236</c:v>
                </c:pt>
                <c:pt idx="93">
                  <c:v>42266</c:v>
                </c:pt>
                <c:pt idx="94">
                  <c:v>42297</c:v>
                </c:pt>
                <c:pt idx="95">
                  <c:v>42327</c:v>
                </c:pt>
                <c:pt idx="97">
                  <c:v>42389</c:v>
                </c:pt>
                <c:pt idx="98">
                  <c:v>42417</c:v>
                </c:pt>
                <c:pt idx="99">
                  <c:v>42448</c:v>
                </c:pt>
                <c:pt idx="100">
                  <c:v>42478</c:v>
                </c:pt>
                <c:pt idx="101">
                  <c:v>42509</c:v>
                </c:pt>
                <c:pt idx="102">
                  <c:v>42539</c:v>
                </c:pt>
                <c:pt idx="103">
                  <c:v>42570</c:v>
                </c:pt>
                <c:pt idx="104">
                  <c:v>42601</c:v>
                </c:pt>
                <c:pt idx="105">
                  <c:v>42631</c:v>
                </c:pt>
                <c:pt idx="106">
                  <c:v>42662</c:v>
                </c:pt>
                <c:pt idx="107">
                  <c:v>42692</c:v>
                </c:pt>
                <c:pt idx="109">
                  <c:v>42754</c:v>
                </c:pt>
                <c:pt idx="110">
                  <c:v>42782</c:v>
                </c:pt>
                <c:pt idx="111">
                  <c:v>42813</c:v>
                </c:pt>
                <c:pt idx="112">
                  <c:v>42843</c:v>
                </c:pt>
                <c:pt idx="113">
                  <c:v>42874</c:v>
                </c:pt>
                <c:pt idx="114">
                  <c:v>42904</c:v>
                </c:pt>
                <c:pt idx="115">
                  <c:v>42935</c:v>
                </c:pt>
                <c:pt idx="116">
                  <c:v>42966</c:v>
                </c:pt>
                <c:pt idx="117">
                  <c:v>42996</c:v>
                </c:pt>
                <c:pt idx="118">
                  <c:v>43027</c:v>
                </c:pt>
                <c:pt idx="119">
                  <c:v>43057</c:v>
                </c:pt>
                <c:pt idx="121">
                  <c:v>43119</c:v>
                </c:pt>
                <c:pt idx="122">
                  <c:v>43147</c:v>
                </c:pt>
                <c:pt idx="123">
                  <c:v>43178</c:v>
                </c:pt>
                <c:pt idx="124">
                  <c:v>43208</c:v>
                </c:pt>
                <c:pt idx="125">
                  <c:v>43239</c:v>
                </c:pt>
                <c:pt idx="126">
                  <c:v>43269</c:v>
                </c:pt>
                <c:pt idx="127">
                  <c:v>43300</c:v>
                </c:pt>
                <c:pt idx="128">
                  <c:v>43331</c:v>
                </c:pt>
                <c:pt idx="129">
                  <c:v>43361</c:v>
                </c:pt>
                <c:pt idx="130">
                  <c:v>43392</c:v>
                </c:pt>
                <c:pt idx="131">
                  <c:v>43422</c:v>
                </c:pt>
                <c:pt idx="133">
                  <c:v>43484</c:v>
                </c:pt>
                <c:pt idx="134">
                  <c:v>43512</c:v>
                </c:pt>
                <c:pt idx="135">
                  <c:v>43543</c:v>
                </c:pt>
                <c:pt idx="136">
                  <c:v>43573</c:v>
                </c:pt>
                <c:pt idx="137">
                  <c:v>43604</c:v>
                </c:pt>
                <c:pt idx="138">
                  <c:v>43634</c:v>
                </c:pt>
                <c:pt idx="139">
                  <c:v>43665</c:v>
                </c:pt>
                <c:pt idx="140">
                  <c:v>43696</c:v>
                </c:pt>
                <c:pt idx="141">
                  <c:v>43726</c:v>
                </c:pt>
                <c:pt idx="142">
                  <c:v>43757</c:v>
                </c:pt>
                <c:pt idx="143">
                  <c:v>43787</c:v>
                </c:pt>
                <c:pt idx="145">
                  <c:v>43849</c:v>
                </c:pt>
                <c:pt idx="146">
                  <c:v>43877</c:v>
                </c:pt>
                <c:pt idx="147">
                  <c:v>43908</c:v>
                </c:pt>
                <c:pt idx="148">
                  <c:v>43938</c:v>
                </c:pt>
                <c:pt idx="149">
                  <c:v>43969</c:v>
                </c:pt>
                <c:pt idx="150">
                  <c:v>43999</c:v>
                </c:pt>
                <c:pt idx="151">
                  <c:v>44030</c:v>
                </c:pt>
                <c:pt idx="152">
                  <c:v>44061</c:v>
                </c:pt>
                <c:pt idx="153">
                  <c:v>44091</c:v>
                </c:pt>
                <c:pt idx="154">
                  <c:v>44122</c:v>
                </c:pt>
                <c:pt idx="155">
                  <c:v>44152</c:v>
                </c:pt>
                <c:pt idx="157">
                  <c:v>44214</c:v>
                </c:pt>
                <c:pt idx="158">
                  <c:v>44242</c:v>
                </c:pt>
                <c:pt idx="159">
                  <c:v>44273</c:v>
                </c:pt>
                <c:pt idx="160">
                  <c:v>44303</c:v>
                </c:pt>
                <c:pt idx="161">
                  <c:v>44334</c:v>
                </c:pt>
                <c:pt idx="162">
                  <c:v>44364</c:v>
                </c:pt>
                <c:pt idx="163">
                  <c:v>44395</c:v>
                </c:pt>
                <c:pt idx="164">
                  <c:v>44426</c:v>
                </c:pt>
                <c:pt idx="165">
                  <c:v>44456</c:v>
                </c:pt>
                <c:pt idx="166">
                  <c:v>44487</c:v>
                </c:pt>
                <c:pt idx="167">
                  <c:v>44517</c:v>
                </c:pt>
                <c:pt idx="169">
                  <c:v>44579</c:v>
                </c:pt>
                <c:pt idx="170">
                  <c:v>44607</c:v>
                </c:pt>
                <c:pt idx="171">
                  <c:v>44638</c:v>
                </c:pt>
                <c:pt idx="172">
                  <c:v>44668</c:v>
                </c:pt>
                <c:pt idx="173">
                  <c:v>44699</c:v>
                </c:pt>
                <c:pt idx="174">
                  <c:v>44729</c:v>
                </c:pt>
                <c:pt idx="175">
                  <c:v>44760</c:v>
                </c:pt>
                <c:pt idx="176">
                  <c:v>44791</c:v>
                </c:pt>
                <c:pt idx="177">
                  <c:v>44821</c:v>
                </c:pt>
                <c:pt idx="178">
                  <c:v>44852</c:v>
                </c:pt>
                <c:pt idx="179">
                  <c:v>44882</c:v>
                </c:pt>
                <c:pt idx="181">
                  <c:v>44944</c:v>
                </c:pt>
                <c:pt idx="182">
                  <c:v>44972</c:v>
                </c:pt>
                <c:pt idx="183">
                  <c:v>45003</c:v>
                </c:pt>
                <c:pt idx="184">
                  <c:v>45033</c:v>
                </c:pt>
                <c:pt idx="185">
                  <c:v>45064</c:v>
                </c:pt>
                <c:pt idx="186">
                  <c:v>45094</c:v>
                </c:pt>
                <c:pt idx="187">
                  <c:v>45125</c:v>
                </c:pt>
                <c:pt idx="188">
                  <c:v>45156</c:v>
                </c:pt>
                <c:pt idx="189">
                  <c:v>45186</c:v>
                </c:pt>
                <c:pt idx="190">
                  <c:v>45217</c:v>
                </c:pt>
                <c:pt idx="191">
                  <c:v>45247</c:v>
                </c:pt>
                <c:pt idx="193">
                  <c:v>45309</c:v>
                </c:pt>
                <c:pt idx="194">
                  <c:v>45337</c:v>
                </c:pt>
                <c:pt idx="195">
                  <c:v>45368</c:v>
                </c:pt>
                <c:pt idx="196">
                  <c:v>45398</c:v>
                </c:pt>
                <c:pt idx="197">
                  <c:v>45429</c:v>
                </c:pt>
                <c:pt idx="198">
                  <c:v>45459</c:v>
                </c:pt>
                <c:pt idx="199">
                  <c:v>45490</c:v>
                </c:pt>
                <c:pt idx="200">
                  <c:v>45521</c:v>
                </c:pt>
                <c:pt idx="201">
                  <c:v>45551</c:v>
                </c:pt>
                <c:pt idx="202">
                  <c:v>45582</c:v>
                </c:pt>
                <c:pt idx="203">
                  <c:v>45612</c:v>
                </c:pt>
                <c:pt idx="205">
                  <c:v>45674</c:v>
                </c:pt>
                <c:pt idx="206">
                  <c:v>45702</c:v>
                </c:pt>
                <c:pt idx="207">
                  <c:v>45733</c:v>
                </c:pt>
                <c:pt idx="208">
                  <c:v>45763</c:v>
                </c:pt>
                <c:pt idx="209">
                  <c:v>45794</c:v>
                </c:pt>
                <c:pt idx="210">
                  <c:v>45824</c:v>
                </c:pt>
                <c:pt idx="211">
                  <c:v>45855</c:v>
                </c:pt>
                <c:pt idx="212">
                  <c:v>45886</c:v>
                </c:pt>
                <c:pt idx="213">
                  <c:v>45916</c:v>
                </c:pt>
                <c:pt idx="214">
                  <c:v>45947</c:v>
                </c:pt>
                <c:pt idx="215">
                  <c:v>45977</c:v>
                </c:pt>
              </c:numCache>
            </c:numRef>
          </c:cat>
          <c:val>
            <c:numRef>
              <c:f>DATA!$AL$708:$AL$924</c:f>
              <c:numCache>
                <c:formatCode>0.0_)</c:formatCode>
                <c:ptCount val="217"/>
                <c:pt idx="0">
                  <c:v>3.4</c:v>
                </c:pt>
                <c:pt idx="1">
                  <c:v>3.4</c:v>
                </c:pt>
                <c:pt idx="2">
                  <c:v>3.6</c:v>
                </c:pt>
                <c:pt idx="3">
                  <c:v>4.3</c:v>
                </c:pt>
                <c:pt idx="4">
                  <c:v>4.8</c:v>
                </c:pt>
                <c:pt idx="5">
                  <c:v>5.2</c:v>
                </c:pt>
                <c:pt idx="6">
                  <c:v>5.0999999999999996</c:v>
                </c:pt>
                <c:pt idx="7">
                  <c:v>5.0999999999999996</c:v>
                </c:pt>
                <c:pt idx="8">
                  <c:v>4.8</c:v>
                </c:pt>
                <c:pt idx="9">
                  <c:v>4.3</c:v>
                </c:pt>
                <c:pt idx="10">
                  <c:v>3.9</c:v>
                </c:pt>
                <c:pt idx="11">
                  <c:v>2.9</c:v>
                </c:pt>
                <c:pt idx="12">
                  <c:v>1.7</c:v>
                </c:pt>
                <c:pt idx="13">
                  <c:v>2.2000000000000002</c:v>
                </c:pt>
                <c:pt idx="14">
                  <c:v>1.9</c:v>
                </c:pt>
                <c:pt idx="15">
                  <c:v>2</c:v>
                </c:pt>
                <c:pt idx="16">
                  <c:v>2.8</c:v>
                </c:pt>
                <c:pt idx="17">
                  <c:v>2.8</c:v>
                </c:pt>
                <c:pt idx="18">
                  <c:v>3.1</c:v>
                </c:pt>
                <c:pt idx="19">
                  <c:v>2.9</c:v>
                </c:pt>
                <c:pt idx="20">
                  <c:v>2.8</c:v>
                </c:pt>
                <c:pt idx="21">
                  <c:v>2.2000000000000002</c:v>
                </c:pt>
                <c:pt idx="22">
                  <c:v>2.9</c:v>
                </c:pt>
                <c:pt idx="23">
                  <c:v>2.7</c:v>
                </c:pt>
                <c:pt idx="24">
                  <c:v>2.5</c:v>
                </c:pt>
                <c:pt idx="25">
                  <c:v>2.8</c:v>
                </c:pt>
                <c:pt idx="26">
                  <c:v>2.7</c:v>
                </c:pt>
                <c:pt idx="27">
                  <c:v>2.7</c:v>
                </c:pt>
                <c:pt idx="28">
                  <c:v>2.9</c:v>
                </c:pt>
                <c:pt idx="29">
                  <c:v>3.2</c:v>
                </c:pt>
                <c:pt idx="30">
                  <c:v>2.8</c:v>
                </c:pt>
                <c:pt idx="31">
                  <c:v>2.7</c:v>
                </c:pt>
                <c:pt idx="32">
                  <c:v>2.7</c:v>
                </c:pt>
                <c:pt idx="33">
                  <c:v>2.2000000000000002</c:v>
                </c:pt>
                <c:pt idx="34">
                  <c:v>2.7</c:v>
                </c:pt>
                <c:pt idx="35">
                  <c:v>3</c:v>
                </c:pt>
                <c:pt idx="36">
                  <c:v>3</c:v>
                </c:pt>
                <c:pt idx="37">
                  <c:v>3.4</c:v>
                </c:pt>
                <c:pt idx="38">
                  <c:v>3.4</c:v>
                </c:pt>
                <c:pt idx="39">
                  <c:v>4.5999999999999996</c:v>
                </c:pt>
                <c:pt idx="40">
                  <c:v>4.5999999999999996</c:v>
                </c:pt>
                <c:pt idx="41">
                  <c:v>4.0999999999999996</c:v>
                </c:pt>
                <c:pt idx="42">
                  <c:v>3.8</c:v>
                </c:pt>
                <c:pt idx="43">
                  <c:v>3.4</c:v>
                </c:pt>
                <c:pt idx="44">
                  <c:v>3.5</c:v>
                </c:pt>
                <c:pt idx="45">
                  <c:v>3.3</c:v>
                </c:pt>
                <c:pt idx="46">
                  <c:v>3.2</c:v>
                </c:pt>
                <c:pt idx="47">
                  <c:v>3.2</c:v>
                </c:pt>
                <c:pt idx="48">
                  <c:v>3.1</c:v>
                </c:pt>
                <c:pt idx="49">
                  <c:v>3.3</c:v>
                </c:pt>
                <c:pt idx="50">
                  <c:v>3.3</c:v>
                </c:pt>
                <c:pt idx="51">
                  <c:v>3.9</c:v>
                </c:pt>
                <c:pt idx="52">
                  <c:v>3.2</c:v>
                </c:pt>
                <c:pt idx="53">
                  <c:v>3</c:v>
                </c:pt>
                <c:pt idx="54">
                  <c:v>3.1</c:v>
                </c:pt>
                <c:pt idx="55">
                  <c:v>3</c:v>
                </c:pt>
                <c:pt idx="56">
                  <c:v>3.6</c:v>
                </c:pt>
                <c:pt idx="57">
                  <c:v>3.3</c:v>
                </c:pt>
                <c:pt idx="58">
                  <c:v>3.1</c:v>
                </c:pt>
                <c:pt idx="59">
                  <c:v>3.1</c:v>
                </c:pt>
                <c:pt idx="60">
                  <c:v>3.2</c:v>
                </c:pt>
                <c:pt idx="61">
                  <c:v>3.3</c:v>
                </c:pt>
                <c:pt idx="62">
                  <c:v>3.3</c:v>
                </c:pt>
                <c:pt idx="63">
                  <c:v>3.2</c:v>
                </c:pt>
                <c:pt idx="64">
                  <c:v>3.1</c:v>
                </c:pt>
                <c:pt idx="65">
                  <c:v>3.1</c:v>
                </c:pt>
                <c:pt idx="66">
                  <c:v>3</c:v>
                </c:pt>
                <c:pt idx="67">
                  <c:v>3.1</c:v>
                </c:pt>
                <c:pt idx="68">
                  <c:v>3</c:v>
                </c:pt>
                <c:pt idx="69">
                  <c:v>3.3</c:v>
                </c:pt>
                <c:pt idx="70">
                  <c:v>3</c:v>
                </c:pt>
                <c:pt idx="71">
                  <c:v>2.9</c:v>
                </c:pt>
                <c:pt idx="72">
                  <c:v>3</c:v>
                </c:pt>
                <c:pt idx="73">
                  <c:v>3.1</c:v>
                </c:pt>
                <c:pt idx="74">
                  <c:v>3.2</c:v>
                </c:pt>
                <c:pt idx="75">
                  <c:v>3.2</c:v>
                </c:pt>
                <c:pt idx="76">
                  <c:v>3.2</c:v>
                </c:pt>
                <c:pt idx="77">
                  <c:v>3.3</c:v>
                </c:pt>
                <c:pt idx="78">
                  <c:v>3.1</c:v>
                </c:pt>
                <c:pt idx="79">
                  <c:v>3.3</c:v>
                </c:pt>
                <c:pt idx="80">
                  <c:v>3.2</c:v>
                </c:pt>
                <c:pt idx="81">
                  <c:v>3</c:v>
                </c:pt>
                <c:pt idx="82">
                  <c:v>2.9</c:v>
                </c:pt>
                <c:pt idx="83">
                  <c:v>2.8</c:v>
                </c:pt>
                <c:pt idx="84">
                  <c:v>2.8</c:v>
                </c:pt>
                <c:pt idx="85">
                  <c:v>2.5</c:v>
                </c:pt>
                <c:pt idx="86">
                  <c:v>2.8</c:v>
                </c:pt>
                <c:pt idx="87">
                  <c:v>3</c:v>
                </c:pt>
                <c:pt idx="88">
                  <c:v>2.6</c:v>
                </c:pt>
                <c:pt idx="89">
                  <c:v>2.8</c:v>
                </c:pt>
                <c:pt idx="90">
                  <c:v>2.7</c:v>
                </c:pt>
                <c:pt idx="91">
                  <c:v>2.8</c:v>
                </c:pt>
                <c:pt idx="92">
                  <c:v>2.8</c:v>
                </c:pt>
                <c:pt idx="93">
                  <c:v>2.8</c:v>
                </c:pt>
                <c:pt idx="94">
                  <c:v>2.7</c:v>
                </c:pt>
                <c:pt idx="95">
                  <c:v>2.7</c:v>
                </c:pt>
                <c:pt idx="96">
                  <c:v>2.6</c:v>
                </c:pt>
                <c:pt idx="97">
                  <c:v>2.5</c:v>
                </c:pt>
                <c:pt idx="98">
                  <c:v>2.5</c:v>
                </c:pt>
                <c:pt idx="99">
                  <c:v>2.7</c:v>
                </c:pt>
                <c:pt idx="100">
                  <c:v>2.8</c:v>
                </c:pt>
                <c:pt idx="101">
                  <c:v>2.4</c:v>
                </c:pt>
                <c:pt idx="102">
                  <c:v>2.6</c:v>
                </c:pt>
                <c:pt idx="103">
                  <c:v>2.7</c:v>
                </c:pt>
                <c:pt idx="104">
                  <c:v>2.5</c:v>
                </c:pt>
                <c:pt idx="105">
                  <c:v>2.4</c:v>
                </c:pt>
                <c:pt idx="106">
                  <c:v>2.4</c:v>
                </c:pt>
                <c:pt idx="107">
                  <c:v>2.4</c:v>
                </c:pt>
                <c:pt idx="108">
                  <c:v>2.2000000000000002</c:v>
                </c:pt>
                <c:pt idx="109">
                  <c:v>2.6</c:v>
                </c:pt>
                <c:pt idx="110">
                  <c:v>2.7</c:v>
                </c:pt>
                <c:pt idx="111">
                  <c:v>2.5</c:v>
                </c:pt>
                <c:pt idx="112">
                  <c:v>2.5</c:v>
                </c:pt>
                <c:pt idx="113">
                  <c:v>2.6</c:v>
                </c:pt>
                <c:pt idx="114">
                  <c:v>2.6</c:v>
                </c:pt>
                <c:pt idx="115">
                  <c:v>2.6</c:v>
                </c:pt>
                <c:pt idx="116">
                  <c:v>2.6</c:v>
                </c:pt>
                <c:pt idx="117">
                  <c:v>2.7</c:v>
                </c:pt>
                <c:pt idx="118">
                  <c:v>2.4</c:v>
                </c:pt>
                <c:pt idx="119">
                  <c:v>2.5</c:v>
                </c:pt>
                <c:pt idx="120">
                  <c:v>2.7</c:v>
                </c:pt>
                <c:pt idx="121">
                  <c:v>2.7</c:v>
                </c:pt>
                <c:pt idx="122">
                  <c:v>2.7</c:v>
                </c:pt>
                <c:pt idx="123">
                  <c:v>2.8</c:v>
                </c:pt>
                <c:pt idx="124">
                  <c:v>2.7</c:v>
                </c:pt>
                <c:pt idx="125">
                  <c:v>2.8</c:v>
                </c:pt>
                <c:pt idx="126">
                  <c:v>3</c:v>
                </c:pt>
                <c:pt idx="127">
                  <c:v>2.9</c:v>
                </c:pt>
                <c:pt idx="128">
                  <c:v>3</c:v>
                </c:pt>
                <c:pt idx="129">
                  <c:v>2.7</c:v>
                </c:pt>
                <c:pt idx="130">
                  <c:v>2.9</c:v>
                </c:pt>
                <c:pt idx="131">
                  <c:v>2.8</c:v>
                </c:pt>
                <c:pt idx="132">
                  <c:v>2.7</c:v>
                </c:pt>
                <c:pt idx="133">
                  <c:v>2.7</c:v>
                </c:pt>
                <c:pt idx="134">
                  <c:v>2.6</c:v>
                </c:pt>
                <c:pt idx="135">
                  <c:v>2.5</c:v>
                </c:pt>
                <c:pt idx="136">
                  <c:v>2.5</c:v>
                </c:pt>
                <c:pt idx="137">
                  <c:v>2.9</c:v>
                </c:pt>
                <c:pt idx="138">
                  <c:v>2.7</c:v>
                </c:pt>
                <c:pt idx="139">
                  <c:v>2.6</c:v>
                </c:pt>
                <c:pt idx="140">
                  <c:v>2.7</c:v>
                </c:pt>
                <c:pt idx="141">
                  <c:v>2.8</c:v>
                </c:pt>
                <c:pt idx="142">
                  <c:v>2.5</c:v>
                </c:pt>
                <c:pt idx="143">
                  <c:v>2.5</c:v>
                </c:pt>
                <c:pt idx="144">
                  <c:v>2.2999999999999998</c:v>
                </c:pt>
                <c:pt idx="145">
                  <c:v>2.5</c:v>
                </c:pt>
                <c:pt idx="146">
                  <c:v>2.4</c:v>
                </c:pt>
                <c:pt idx="147">
                  <c:v>2.2000000000000002</c:v>
                </c:pt>
                <c:pt idx="148">
                  <c:v>2.1</c:v>
                </c:pt>
                <c:pt idx="149">
                  <c:v>3.2</c:v>
                </c:pt>
                <c:pt idx="150">
                  <c:v>3</c:v>
                </c:pt>
                <c:pt idx="151">
                  <c:v>3</c:v>
                </c:pt>
                <c:pt idx="152">
                  <c:v>3.1</c:v>
                </c:pt>
                <c:pt idx="153">
                  <c:v>2.6</c:v>
                </c:pt>
                <c:pt idx="154">
                  <c:v>2.6</c:v>
                </c:pt>
                <c:pt idx="155">
                  <c:v>2.8</c:v>
                </c:pt>
                <c:pt idx="156">
                  <c:v>2.5</c:v>
                </c:pt>
                <c:pt idx="157">
                  <c:v>3</c:v>
                </c:pt>
                <c:pt idx="158">
                  <c:v>3.3</c:v>
                </c:pt>
                <c:pt idx="159">
                  <c:v>3.1</c:v>
                </c:pt>
                <c:pt idx="160">
                  <c:v>3.4</c:v>
                </c:pt>
                <c:pt idx="161">
                  <c:v>4.5999999999999996</c:v>
                </c:pt>
                <c:pt idx="162">
                  <c:v>4.2</c:v>
                </c:pt>
                <c:pt idx="163">
                  <c:v>4.7</c:v>
                </c:pt>
                <c:pt idx="164">
                  <c:v>4.5999999999999996</c:v>
                </c:pt>
                <c:pt idx="165">
                  <c:v>4.5999999999999996</c:v>
                </c:pt>
                <c:pt idx="166">
                  <c:v>4.8</c:v>
                </c:pt>
                <c:pt idx="167">
                  <c:v>4.9000000000000004</c:v>
                </c:pt>
                <c:pt idx="168">
                  <c:v>4.8</c:v>
                </c:pt>
                <c:pt idx="169">
                  <c:v>4.9000000000000004</c:v>
                </c:pt>
                <c:pt idx="170">
                  <c:v>4.9000000000000004</c:v>
                </c:pt>
                <c:pt idx="171">
                  <c:v>5.4</c:v>
                </c:pt>
                <c:pt idx="172">
                  <c:v>5.4</c:v>
                </c:pt>
                <c:pt idx="173">
                  <c:v>5.3</c:v>
                </c:pt>
                <c:pt idx="174">
                  <c:v>5.3</c:v>
                </c:pt>
                <c:pt idx="175">
                  <c:v>5.2</c:v>
                </c:pt>
                <c:pt idx="176">
                  <c:v>4.8</c:v>
                </c:pt>
                <c:pt idx="177">
                  <c:v>4.7</c:v>
                </c:pt>
                <c:pt idx="178">
                  <c:v>5</c:v>
                </c:pt>
                <c:pt idx="179">
                  <c:v>5</c:v>
                </c:pt>
                <c:pt idx="180">
                  <c:v>4.3</c:v>
                </c:pt>
                <c:pt idx="181">
                  <c:v>3.9</c:v>
                </c:pt>
                <c:pt idx="182">
                  <c:v>4.2</c:v>
                </c:pt>
                <c:pt idx="183">
                  <c:v>3.6</c:v>
                </c:pt>
                <c:pt idx="184">
                  <c:v>4.7</c:v>
                </c:pt>
                <c:pt idx="185">
                  <c:v>4.2</c:v>
                </c:pt>
                <c:pt idx="186">
                  <c:v>3.3</c:v>
                </c:pt>
                <c:pt idx="187">
                  <c:v>3.4</c:v>
                </c:pt>
                <c:pt idx="188">
                  <c:v>3.5</c:v>
                </c:pt>
                <c:pt idx="189">
                  <c:v>3.2</c:v>
                </c:pt>
                <c:pt idx="190">
                  <c:v>4.2</c:v>
                </c:pt>
                <c:pt idx="191">
                  <c:v>4.5</c:v>
                </c:pt>
                <c:pt idx="192">
                  <c:v>3.1</c:v>
                </c:pt>
                <c:pt idx="193">
                  <c:v>2.9</c:v>
                </c:pt>
                <c:pt idx="194">
                  <c:v>3</c:v>
                </c:pt>
                <c:pt idx="195">
                  <c:v>2.9</c:v>
                </c:pt>
                <c:pt idx="196">
                  <c:v>3.2</c:v>
                </c:pt>
                <c:pt idx="197">
                  <c:v>3.3</c:v>
                </c:pt>
                <c:pt idx="198">
                  <c:v>3</c:v>
                </c:pt>
                <c:pt idx="199">
                  <c:v>2.9</c:v>
                </c:pt>
                <c:pt idx="200">
                  <c:v>2.8</c:v>
                </c:pt>
                <c:pt idx="201">
                  <c:v>2.7</c:v>
                </c:pt>
                <c:pt idx="202">
                  <c:v>2.7</c:v>
                </c:pt>
                <c:pt idx="203">
                  <c:v>2.6</c:v>
                </c:pt>
                <c:pt idx="204">
                  <c:v>2.8</c:v>
                </c:pt>
                <c:pt idx="205">
                  <c:v>3.3</c:v>
                </c:pt>
                <c:pt idx="206">
                  <c:v>4.3</c:v>
                </c:pt>
                <c:pt idx="207">
                  <c:v>5</c:v>
                </c:pt>
                <c:pt idx="208">
                  <c:v>6.5</c:v>
                </c:pt>
                <c:pt idx="209">
                  <c:v>7.3</c:v>
                </c:pt>
              </c:numCache>
            </c:numRef>
          </c:val>
          <c:smooth val="0"/>
          <c:extLst>
            <c:ext xmlns:c16="http://schemas.microsoft.com/office/drawing/2014/chart" uri="{C3380CC4-5D6E-409C-BE32-E72D297353CC}">
              <c16:uniqueId val="{00000000-E1F3-4BBD-A57D-6001697A84EF}"/>
            </c:ext>
          </c:extLst>
        </c:ser>
        <c:ser>
          <c:idx val="1"/>
          <c:order val="1"/>
          <c:tx>
            <c:v> 5 years ahead</c:v>
          </c:tx>
          <c:spPr>
            <a:ln w="25400">
              <a:solidFill>
                <a:srgbClr val="42B996"/>
              </a:solidFill>
            </a:ln>
          </c:spPr>
          <c:marker>
            <c:symbol val="none"/>
          </c:marker>
          <c:cat>
            <c:numRef>
              <c:f>DATA!$BB$708:$BB$924</c:f>
              <c:numCache>
                <c:formatCode>mmm\-yy_)</c:formatCode>
                <c:ptCount val="217"/>
                <c:pt idx="1">
                  <c:v>39469</c:v>
                </c:pt>
                <c:pt idx="2">
                  <c:v>39497</c:v>
                </c:pt>
                <c:pt idx="3">
                  <c:v>39528</c:v>
                </c:pt>
                <c:pt idx="4">
                  <c:v>39558</c:v>
                </c:pt>
                <c:pt idx="5">
                  <c:v>39589</c:v>
                </c:pt>
                <c:pt idx="6">
                  <c:v>39619</c:v>
                </c:pt>
                <c:pt idx="7">
                  <c:v>39650</c:v>
                </c:pt>
                <c:pt idx="8">
                  <c:v>39681</c:v>
                </c:pt>
                <c:pt idx="9">
                  <c:v>39711</c:v>
                </c:pt>
                <c:pt idx="10">
                  <c:v>39742</c:v>
                </c:pt>
                <c:pt idx="11">
                  <c:v>39772</c:v>
                </c:pt>
                <c:pt idx="13">
                  <c:v>39834</c:v>
                </c:pt>
                <c:pt idx="14">
                  <c:v>39862</c:v>
                </c:pt>
                <c:pt idx="15">
                  <c:v>39893</c:v>
                </c:pt>
                <c:pt idx="16">
                  <c:v>39923</c:v>
                </c:pt>
                <c:pt idx="17">
                  <c:v>39954</c:v>
                </c:pt>
                <c:pt idx="18">
                  <c:v>39984</c:v>
                </c:pt>
                <c:pt idx="19">
                  <c:v>40015</c:v>
                </c:pt>
                <c:pt idx="20">
                  <c:v>40046</c:v>
                </c:pt>
                <c:pt idx="21">
                  <c:v>40076</c:v>
                </c:pt>
                <c:pt idx="22">
                  <c:v>40107</c:v>
                </c:pt>
                <c:pt idx="23">
                  <c:v>40137</c:v>
                </c:pt>
                <c:pt idx="25">
                  <c:v>40199</c:v>
                </c:pt>
                <c:pt idx="26">
                  <c:v>40227</c:v>
                </c:pt>
                <c:pt idx="27">
                  <c:v>40258</c:v>
                </c:pt>
                <c:pt idx="28">
                  <c:v>40288</c:v>
                </c:pt>
                <c:pt idx="29">
                  <c:v>40319</c:v>
                </c:pt>
                <c:pt idx="30">
                  <c:v>40349</c:v>
                </c:pt>
                <c:pt idx="31">
                  <c:v>40380</c:v>
                </c:pt>
                <c:pt idx="32">
                  <c:v>40411</c:v>
                </c:pt>
                <c:pt idx="33">
                  <c:v>40441</c:v>
                </c:pt>
                <c:pt idx="34">
                  <c:v>40472</c:v>
                </c:pt>
                <c:pt idx="35">
                  <c:v>40502</c:v>
                </c:pt>
                <c:pt idx="37">
                  <c:v>40564</c:v>
                </c:pt>
                <c:pt idx="38">
                  <c:v>40592</c:v>
                </c:pt>
                <c:pt idx="39">
                  <c:v>40623</c:v>
                </c:pt>
                <c:pt idx="40">
                  <c:v>40653</c:v>
                </c:pt>
                <c:pt idx="41">
                  <c:v>40684</c:v>
                </c:pt>
                <c:pt idx="42">
                  <c:v>40714</c:v>
                </c:pt>
                <c:pt idx="43">
                  <c:v>40745</c:v>
                </c:pt>
                <c:pt idx="44">
                  <c:v>40776</c:v>
                </c:pt>
                <c:pt idx="45">
                  <c:v>40806</c:v>
                </c:pt>
                <c:pt idx="46">
                  <c:v>40837</c:v>
                </c:pt>
                <c:pt idx="47">
                  <c:v>40867</c:v>
                </c:pt>
                <c:pt idx="49">
                  <c:v>40929</c:v>
                </c:pt>
                <c:pt idx="50">
                  <c:v>40957</c:v>
                </c:pt>
                <c:pt idx="51">
                  <c:v>40988</c:v>
                </c:pt>
                <c:pt idx="52">
                  <c:v>41018</c:v>
                </c:pt>
                <c:pt idx="53">
                  <c:v>41049</c:v>
                </c:pt>
                <c:pt idx="54">
                  <c:v>41079</c:v>
                </c:pt>
                <c:pt idx="55">
                  <c:v>41110</c:v>
                </c:pt>
                <c:pt idx="56">
                  <c:v>41141</c:v>
                </c:pt>
                <c:pt idx="57">
                  <c:v>41171</c:v>
                </c:pt>
                <c:pt idx="58">
                  <c:v>41202</c:v>
                </c:pt>
                <c:pt idx="59">
                  <c:v>41232</c:v>
                </c:pt>
                <c:pt idx="61">
                  <c:v>41294</c:v>
                </c:pt>
                <c:pt idx="62">
                  <c:v>41322</c:v>
                </c:pt>
                <c:pt idx="63">
                  <c:v>41353</c:v>
                </c:pt>
                <c:pt idx="64">
                  <c:v>41383</c:v>
                </c:pt>
                <c:pt idx="65">
                  <c:v>41414</c:v>
                </c:pt>
                <c:pt idx="66">
                  <c:v>41444</c:v>
                </c:pt>
                <c:pt idx="67">
                  <c:v>41475</c:v>
                </c:pt>
                <c:pt idx="68">
                  <c:v>41506</c:v>
                </c:pt>
                <c:pt idx="69">
                  <c:v>41536</c:v>
                </c:pt>
                <c:pt idx="70">
                  <c:v>41567</c:v>
                </c:pt>
                <c:pt idx="71">
                  <c:v>41597</c:v>
                </c:pt>
                <c:pt idx="73">
                  <c:v>41659</c:v>
                </c:pt>
                <c:pt idx="74">
                  <c:v>41687</c:v>
                </c:pt>
                <c:pt idx="75">
                  <c:v>41718</c:v>
                </c:pt>
                <c:pt idx="76">
                  <c:v>41748</c:v>
                </c:pt>
                <c:pt idx="77">
                  <c:v>41779</c:v>
                </c:pt>
                <c:pt idx="78">
                  <c:v>41809</c:v>
                </c:pt>
                <c:pt idx="79">
                  <c:v>41840</c:v>
                </c:pt>
                <c:pt idx="80">
                  <c:v>41871</c:v>
                </c:pt>
                <c:pt idx="81">
                  <c:v>41901</c:v>
                </c:pt>
                <c:pt idx="82">
                  <c:v>41932</c:v>
                </c:pt>
                <c:pt idx="83">
                  <c:v>41962</c:v>
                </c:pt>
                <c:pt idx="85">
                  <c:v>42024</c:v>
                </c:pt>
                <c:pt idx="86">
                  <c:v>42052</c:v>
                </c:pt>
                <c:pt idx="87">
                  <c:v>42083</c:v>
                </c:pt>
                <c:pt idx="88">
                  <c:v>42113</c:v>
                </c:pt>
                <c:pt idx="89">
                  <c:v>42144</c:v>
                </c:pt>
                <c:pt idx="90">
                  <c:v>42174</c:v>
                </c:pt>
                <c:pt idx="91">
                  <c:v>42205</c:v>
                </c:pt>
                <c:pt idx="92">
                  <c:v>42236</c:v>
                </c:pt>
                <c:pt idx="93">
                  <c:v>42266</c:v>
                </c:pt>
                <c:pt idx="94">
                  <c:v>42297</c:v>
                </c:pt>
                <c:pt idx="95">
                  <c:v>42327</c:v>
                </c:pt>
                <c:pt idx="97">
                  <c:v>42389</c:v>
                </c:pt>
                <c:pt idx="98">
                  <c:v>42417</c:v>
                </c:pt>
                <c:pt idx="99">
                  <c:v>42448</c:v>
                </c:pt>
                <c:pt idx="100">
                  <c:v>42478</c:v>
                </c:pt>
                <c:pt idx="101">
                  <c:v>42509</c:v>
                </c:pt>
                <c:pt idx="102">
                  <c:v>42539</c:v>
                </c:pt>
                <c:pt idx="103">
                  <c:v>42570</c:v>
                </c:pt>
                <c:pt idx="104">
                  <c:v>42601</c:v>
                </c:pt>
                <c:pt idx="105">
                  <c:v>42631</c:v>
                </c:pt>
                <c:pt idx="106">
                  <c:v>42662</c:v>
                </c:pt>
                <c:pt idx="107">
                  <c:v>42692</c:v>
                </c:pt>
                <c:pt idx="109">
                  <c:v>42754</c:v>
                </c:pt>
                <c:pt idx="110">
                  <c:v>42782</c:v>
                </c:pt>
                <c:pt idx="111">
                  <c:v>42813</c:v>
                </c:pt>
                <c:pt idx="112">
                  <c:v>42843</c:v>
                </c:pt>
                <c:pt idx="113">
                  <c:v>42874</c:v>
                </c:pt>
                <c:pt idx="114">
                  <c:v>42904</c:v>
                </c:pt>
                <c:pt idx="115">
                  <c:v>42935</c:v>
                </c:pt>
                <c:pt idx="116">
                  <c:v>42966</c:v>
                </c:pt>
                <c:pt idx="117">
                  <c:v>42996</c:v>
                </c:pt>
                <c:pt idx="118">
                  <c:v>43027</c:v>
                </c:pt>
                <c:pt idx="119">
                  <c:v>43057</c:v>
                </c:pt>
                <c:pt idx="121">
                  <c:v>43119</c:v>
                </c:pt>
                <c:pt idx="122">
                  <c:v>43147</c:v>
                </c:pt>
                <c:pt idx="123">
                  <c:v>43178</c:v>
                </c:pt>
                <c:pt idx="124">
                  <c:v>43208</c:v>
                </c:pt>
                <c:pt idx="125">
                  <c:v>43239</c:v>
                </c:pt>
                <c:pt idx="126">
                  <c:v>43269</c:v>
                </c:pt>
                <c:pt idx="127">
                  <c:v>43300</c:v>
                </c:pt>
                <c:pt idx="128">
                  <c:v>43331</c:v>
                </c:pt>
                <c:pt idx="129">
                  <c:v>43361</c:v>
                </c:pt>
                <c:pt idx="130">
                  <c:v>43392</c:v>
                </c:pt>
                <c:pt idx="131">
                  <c:v>43422</c:v>
                </c:pt>
                <c:pt idx="133">
                  <c:v>43484</c:v>
                </c:pt>
                <c:pt idx="134">
                  <c:v>43512</c:v>
                </c:pt>
                <c:pt idx="135">
                  <c:v>43543</c:v>
                </c:pt>
                <c:pt idx="136">
                  <c:v>43573</c:v>
                </c:pt>
                <c:pt idx="137">
                  <c:v>43604</c:v>
                </c:pt>
                <c:pt idx="138">
                  <c:v>43634</c:v>
                </c:pt>
                <c:pt idx="139">
                  <c:v>43665</c:v>
                </c:pt>
                <c:pt idx="140">
                  <c:v>43696</c:v>
                </c:pt>
                <c:pt idx="141">
                  <c:v>43726</c:v>
                </c:pt>
                <c:pt idx="142">
                  <c:v>43757</c:v>
                </c:pt>
                <c:pt idx="143">
                  <c:v>43787</c:v>
                </c:pt>
                <c:pt idx="145">
                  <c:v>43849</c:v>
                </c:pt>
                <c:pt idx="146">
                  <c:v>43877</c:v>
                </c:pt>
                <c:pt idx="147">
                  <c:v>43908</c:v>
                </c:pt>
                <c:pt idx="148">
                  <c:v>43938</c:v>
                </c:pt>
                <c:pt idx="149">
                  <c:v>43969</c:v>
                </c:pt>
                <c:pt idx="150">
                  <c:v>43999</c:v>
                </c:pt>
                <c:pt idx="151">
                  <c:v>44030</c:v>
                </c:pt>
                <c:pt idx="152">
                  <c:v>44061</c:v>
                </c:pt>
                <c:pt idx="153">
                  <c:v>44091</c:v>
                </c:pt>
                <c:pt idx="154">
                  <c:v>44122</c:v>
                </c:pt>
                <c:pt idx="155">
                  <c:v>44152</c:v>
                </c:pt>
                <c:pt idx="157">
                  <c:v>44214</c:v>
                </c:pt>
                <c:pt idx="158">
                  <c:v>44242</c:v>
                </c:pt>
                <c:pt idx="159">
                  <c:v>44273</c:v>
                </c:pt>
                <c:pt idx="160">
                  <c:v>44303</c:v>
                </c:pt>
                <c:pt idx="161">
                  <c:v>44334</c:v>
                </c:pt>
                <c:pt idx="162">
                  <c:v>44364</c:v>
                </c:pt>
                <c:pt idx="163">
                  <c:v>44395</c:v>
                </c:pt>
                <c:pt idx="164">
                  <c:v>44426</c:v>
                </c:pt>
                <c:pt idx="165">
                  <c:v>44456</c:v>
                </c:pt>
                <c:pt idx="166">
                  <c:v>44487</c:v>
                </c:pt>
                <c:pt idx="167">
                  <c:v>44517</c:v>
                </c:pt>
                <c:pt idx="169">
                  <c:v>44579</c:v>
                </c:pt>
                <c:pt idx="170">
                  <c:v>44607</c:v>
                </c:pt>
                <c:pt idx="171">
                  <c:v>44638</c:v>
                </c:pt>
                <c:pt idx="172">
                  <c:v>44668</c:v>
                </c:pt>
                <c:pt idx="173">
                  <c:v>44699</c:v>
                </c:pt>
                <c:pt idx="174">
                  <c:v>44729</c:v>
                </c:pt>
                <c:pt idx="175">
                  <c:v>44760</c:v>
                </c:pt>
                <c:pt idx="176">
                  <c:v>44791</c:v>
                </c:pt>
                <c:pt idx="177">
                  <c:v>44821</c:v>
                </c:pt>
                <c:pt idx="178">
                  <c:v>44852</c:v>
                </c:pt>
                <c:pt idx="179">
                  <c:v>44882</c:v>
                </c:pt>
                <c:pt idx="181">
                  <c:v>44944</c:v>
                </c:pt>
                <c:pt idx="182">
                  <c:v>44972</c:v>
                </c:pt>
                <c:pt idx="183">
                  <c:v>45003</c:v>
                </c:pt>
                <c:pt idx="184">
                  <c:v>45033</c:v>
                </c:pt>
                <c:pt idx="185">
                  <c:v>45064</c:v>
                </c:pt>
                <c:pt idx="186">
                  <c:v>45094</c:v>
                </c:pt>
                <c:pt idx="187">
                  <c:v>45125</c:v>
                </c:pt>
                <c:pt idx="188">
                  <c:v>45156</c:v>
                </c:pt>
                <c:pt idx="189">
                  <c:v>45186</c:v>
                </c:pt>
                <c:pt idx="190">
                  <c:v>45217</c:v>
                </c:pt>
                <c:pt idx="191">
                  <c:v>45247</c:v>
                </c:pt>
                <c:pt idx="193">
                  <c:v>45309</c:v>
                </c:pt>
                <c:pt idx="194">
                  <c:v>45337</c:v>
                </c:pt>
                <c:pt idx="195">
                  <c:v>45368</c:v>
                </c:pt>
                <c:pt idx="196">
                  <c:v>45398</c:v>
                </c:pt>
                <c:pt idx="197">
                  <c:v>45429</c:v>
                </c:pt>
                <c:pt idx="198">
                  <c:v>45459</c:v>
                </c:pt>
                <c:pt idx="199">
                  <c:v>45490</c:v>
                </c:pt>
                <c:pt idx="200">
                  <c:v>45521</c:v>
                </c:pt>
                <c:pt idx="201">
                  <c:v>45551</c:v>
                </c:pt>
                <c:pt idx="202">
                  <c:v>45582</c:v>
                </c:pt>
                <c:pt idx="203">
                  <c:v>45612</c:v>
                </c:pt>
                <c:pt idx="205">
                  <c:v>45674</c:v>
                </c:pt>
                <c:pt idx="206">
                  <c:v>45702</c:v>
                </c:pt>
                <c:pt idx="207">
                  <c:v>45733</c:v>
                </c:pt>
                <c:pt idx="208">
                  <c:v>45763</c:v>
                </c:pt>
                <c:pt idx="209">
                  <c:v>45794</c:v>
                </c:pt>
                <c:pt idx="210">
                  <c:v>45824</c:v>
                </c:pt>
                <c:pt idx="211">
                  <c:v>45855</c:v>
                </c:pt>
                <c:pt idx="212">
                  <c:v>45886</c:v>
                </c:pt>
                <c:pt idx="213">
                  <c:v>45916</c:v>
                </c:pt>
                <c:pt idx="214">
                  <c:v>45947</c:v>
                </c:pt>
                <c:pt idx="215">
                  <c:v>45977</c:v>
                </c:pt>
              </c:numCache>
            </c:numRef>
          </c:cat>
          <c:val>
            <c:numRef>
              <c:f>DATA!$AM$708:$AM$924</c:f>
              <c:numCache>
                <c:formatCode>0.0_)</c:formatCode>
                <c:ptCount val="217"/>
                <c:pt idx="0">
                  <c:v>3.1</c:v>
                </c:pt>
                <c:pt idx="1">
                  <c:v>3</c:v>
                </c:pt>
                <c:pt idx="2">
                  <c:v>3</c:v>
                </c:pt>
                <c:pt idx="3">
                  <c:v>2.9</c:v>
                </c:pt>
                <c:pt idx="4">
                  <c:v>3.2</c:v>
                </c:pt>
                <c:pt idx="5">
                  <c:v>3.4</c:v>
                </c:pt>
                <c:pt idx="6">
                  <c:v>3.4</c:v>
                </c:pt>
                <c:pt idx="7">
                  <c:v>3.2</c:v>
                </c:pt>
                <c:pt idx="8">
                  <c:v>3.2</c:v>
                </c:pt>
                <c:pt idx="9">
                  <c:v>3</c:v>
                </c:pt>
                <c:pt idx="10">
                  <c:v>2.9</c:v>
                </c:pt>
                <c:pt idx="11">
                  <c:v>2.9</c:v>
                </c:pt>
                <c:pt idx="12">
                  <c:v>2.6</c:v>
                </c:pt>
                <c:pt idx="13">
                  <c:v>2.9</c:v>
                </c:pt>
                <c:pt idx="14">
                  <c:v>3.1</c:v>
                </c:pt>
                <c:pt idx="15">
                  <c:v>2.6</c:v>
                </c:pt>
                <c:pt idx="16">
                  <c:v>2.8</c:v>
                </c:pt>
                <c:pt idx="17">
                  <c:v>2.9</c:v>
                </c:pt>
                <c:pt idx="18">
                  <c:v>3</c:v>
                </c:pt>
                <c:pt idx="19">
                  <c:v>3</c:v>
                </c:pt>
                <c:pt idx="20">
                  <c:v>2.8</c:v>
                </c:pt>
                <c:pt idx="21">
                  <c:v>2.8</c:v>
                </c:pt>
                <c:pt idx="22">
                  <c:v>2.9</c:v>
                </c:pt>
                <c:pt idx="23">
                  <c:v>3</c:v>
                </c:pt>
                <c:pt idx="24">
                  <c:v>2.7</c:v>
                </c:pt>
                <c:pt idx="25">
                  <c:v>2.9</c:v>
                </c:pt>
                <c:pt idx="26">
                  <c:v>2.7</c:v>
                </c:pt>
                <c:pt idx="27">
                  <c:v>2.7</c:v>
                </c:pt>
                <c:pt idx="28">
                  <c:v>2.7</c:v>
                </c:pt>
                <c:pt idx="29">
                  <c:v>2.9</c:v>
                </c:pt>
                <c:pt idx="30">
                  <c:v>2.8</c:v>
                </c:pt>
                <c:pt idx="31">
                  <c:v>2.9</c:v>
                </c:pt>
                <c:pt idx="32">
                  <c:v>2.8</c:v>
                </c:pt>
                <c:pt idx="33">
                  <c:v>2.7</c:v>
                </c:pt>
                <c:pt idx="34">
                  <c:v>2.8</c:v>
                </c:pt>
                <c:pt idx="35">
                  <c:v>2.8</c:v>
                </c:pt>
                <c:pt idx="36">
                  <c:v>2.8</c:v>
                </c:pt>
                <c:pt idx="37">
                  <c:v>2.9</c:v>
                </c:pt>
                <c:pt idx="38">
                  <c:v>2.9</c:v>
                </c:pt>
                <c:pt idx="39">
                  <c:v>3.2</c:v>
                </c:pt>
                <c:pt idx="40">
                  <c:v>2.9</c:v>
                </c:pt>
                <c:pt idx="41">
                  <c:v>2.9</c:v>
                </c:pt>
                <c:pt idx="42">
                  <c:v>3</c:v>
                </c:pt>
                <c:pt idx="43">
                  <c:v>2.9</c:v>
                </c:pt>
                <c:pt idx="44">
                  <c:v>2.9</c:v>
                </c:pt>
                <c:pt idx="45">
                  <c:v>2.8</c:v>
                </c:pt>
                <c:pt idx="46">
                  <c:v>2.7</c:v>
                </c:pt>
                <c:pt idx="47">
                  <c:v>2.7</c:v>
                </c:pt>
                <c:pt idx="48">
                  <c:v>2.7</c:v>
                </c:pt>
                <c:pt idx="49">
                  <c:v>2.7</c:v>
                </c:pt>
                <c:pt idx="50">
                  <c:v>2.9</c:v>
                </c:pt>
                <c:pt idx="51">
                  <c:v>3</c:v>
                </c:pt>
                <c:pt idx="52">
                  <c:v>2.9</c:v>
                </c:pt>
                <c:pt idx="53">
                  <c:v>2.7</c:v>
                </c:pt>
                <c:pt idx="54">
                  <c:v>2.8</c:v>
                </c:pt>
                <c:pt idx="55">
                  <c:v>2.7</c:v>
                </c:pt>
                <c:pt idx="56">
                  <c:v>3</c:v>
                </c:pt>
                <c:pt idx="57">
                  <c:v>2.8</c:v>
                </c:pt>
                <c:pt idx="58">
                  <c:v>2.7</c:v>
                </c:pt>
                <c:pt idx="59">
                  <c:v>2.8</c:v>
                </c:pt>
                <c:pt idx="60">
                  <c:v>2.9</c:v>
                </c:pt>
                <c:pt idx="61">
                  <c:v>2.9</c:v>
                </c:pt>
                <c:pt idx="62">
                  <c:v>3</c:v>
                </c:pt>
                <c:pt idx="63">
                  <c:v>2.8</c:v>
                </c:pt>
                <c:pt idx="64">
                  <c:v>2.9</c:v>
                </c:pt>
                <c:pt idx="65">
                  <c:v>2.9</c:v>
                </c:pt>
                <c:pt idx="66">
                  <c:v>2.9</c:v>
                </c:pt>
                <c:pt idx="67">
                  <c:v>2.8</c:v>
                </c:pt>
                <c:pt idx="68">
                  <c:v>2.9</c:v>
                </c:pt>
                <c:pt idx="69">
                  <c:v>3</c:v>
                </c:pt>
                <c:pt idx="70">
                  <c:v>2.8</c:v>
                </c:pt>
                <c:pt idx="71">
                  <c:v>2.9</c:v>
                </c:pt>
                <c:pt idx="72">
                  <c:v>2.7</c:v>
                </c:pt>
                <c:pt idx="73">
                  <c:v>2.9</c:v>
                </c:pt>
                <c:pt idx="74">
                  <c:v>2.9</c:v>
                </c:pt>
                <c:pt idx="75">
                  <c:v>2.9</c:v>
                </c:pt>
                <c:pt idx="76">
                  <c:v>2.9</c:v>
                </c:pt>
                <c:pt idx="77">
                  <c:v>2.8</c:v>
                </c:pt>
                <c:pt idx="78">
                  <c:v>2.9</c:v>
                </c:pt>
                <c:pt idx="79">
                  <c:v>2.7</c:v>
                </c:pt>
                <c:pt idx="80">
                  <c:v>2.9</c:v>
                </c:pt>
                <c:pt idx="81">
                  <c:v>2.8</c:v>
                </c:pt>
                <c:pt idx="82">
                  <c:v>2.8</c:v>
                </c:pt>
                <c:pt idx="83">
                  <c:v>2.6</c:v>
                </c:pt>
                <c:pt idx="84">
                  <c:v>2.8</c:v>
                </c:pt>
                <c:pt idx="85">
                  <c:v>2.8</c:v>
                </c:pt>
                <c:pt idx="86">
                  <c:v>2.7</c:v>
                </c:pt>
                <c:pt idx="87">
                  <c:v>2.8</c:v>
                </c:pt>
                <c:pt idx="88">
                  <c:v>2.6</c:v>
                </c:pt>
                <c:pt idx="89">
                  <c:v>2.8</c:v>
                </c:pt>
                <c:pt idx="90">
                  <c:v>2.6</c:v>
                </c:pt>
                <c:pt idx="91">
                  <c:v>2.8</c:v>
                </c:pt>
                <c:pt idx="92">
                  <c:v>2.7</c:v>
                </c:pt>
                <c:pt idx="93">
                  <c:v>2.7</c:v>
                </c:pt>
                <c:pt idx="94">
                  <c:v>2.5</c:v>
                </c:pt>
                <c:pt idx="95">
                  <c:v>2.6</c:v>
                </c:pt>
                <c:pt idx="96">
                  <c:v>2.6</c:v>
                </c:pt>
                <c:pt idx="97">
                  <c:v>2.7</c:v>
                </c:pt>
                <c:pt idx="98">
                  <c:v>2.5</c:v>
                </c:pt>
                <c:pt idx="99">
                  <c:v>2.7</c:v>
                </c:pt>
                <c:pt idx="100">
                  <c:v>2.5</c:v>
                </c:pt>
                <c:pt idx="101">
                  <c:v>2.5</c:v>
                </c:pt>
                <c:pt idx="102">
                  <c:v>2.6</c:v>
                </c:pt>
                <c:pt idx="103">
                  <c:v>2.6</c:v>
                </c:pt>
                <c:pt idx="104">
                  <c:v>2.5</c:v>
                </c:pt>
                <c:pt idx="105">
                  <c:v>2.6</c:v>
                </c:pt>
                <c:pt idx="106">
                  <c:v>2.4</c:v>
                </c:pt>
                <c:pt idx="107">
                  <c:v>2.6</c:v>
                </c:pt>
                <c:pt idx="108">
                  <c:v>2.2999999999999998</c:v>
                </c:pt>
                <c:pt idx="109">
                  <c:v>2.6</c:v>
                </c:pt>
                <c:pt idx="110">
                  <c:v>2.5</c:v>
                </c:pt>
                <c:pt idx="111">
                  <c:v>2.4</c:v>
                </c:pt>
                <c:pt idx="112">
                  <c:v>2.4</c:v>
                </c:pt>
                <c:pt idx="113">
                  <c:v>2.4</c:v>
                </c:pt>
                <c:pt idx="114">
                  <c:v>2.5</c:v>
                </c:pt>
                <c:pt idx="115">
                  <c:v>2.6</c:v>
                </c:pt>
                <c:pt idx="116">
                  <c:v>2.5</c:v>
                </c:pt>
                <c:pt idx="117">
                  <c:v>2.5</c:v>
                </c:pt>
                <c:pt idx="118">
                  <c:v>2.5</c:v>
                </c:pt>
                <c:pt idx="119">
                  <c:v>2.4</c:v>
                </c:pt>
                <c:pt idx="120">
                  <c:v>2.4</c:v>
                </c:pt>
                <c:pt idx="121">
                  <c:v>2.5</c:v>
                </c:pt>
                <c:pt idx="122">
                  <c:v>2.5</c:v>
                </c:pt>
                <c:pt idx="123">
                  <c:v>2.5</c:v>
                </c:pt>
                <c:pt idx="124">
                  <c:v>2.5</c:v>
                </c:pt>
                <c:pt idx="125">
                  <c:v>2.5</c:v>
                </c:pt>
                <c:pt idx="126">
                  <c:v>2.6</c:v>
                </c:pt>
                <c:pt idx="127">
                  <c:v>2.4</c:v>
                </c:pt>
                <c:pt idx="128">
                  <c:v>2.6</c:v>
                </c:pt>
                <c:pt idx="129">
                  <c:v>2.5</c:v>
                </c:pt>
                <c:pt idx="130">
                  <c:v>2.4</c:v>
                </c:pt>
                <c:pt idx="131">
                  <c:v>2.6</c:v>
                </c:pt>
                <c:pt idx="132">
                  <c:v>2.5</c:v>
                </c:pt>
                <c:pt idx="133">
                  <c:v>2.6</c:v>
                </c:pt>
                <c:pt idx="134">
                  <c:v>2.2999999999999998</c:v>
                </c:pt>
                <c:pt idx="135">
                  <c:v>2.5</c:v>
                </c:pt>
                <c:pt idx="136">
                  <c:v>2.2999999999999998</c:v>
                </c:pt>
                <c:pt idx="137">
                  <c:v>2.6</c:v>
                </c:pt>
                <c:pt idx="138">
                  <c:v>2.2999999999999998</c:v>
                </c:pt>
                <c:pt idx="139">
                  <c:v>2.5</c:v>
                </c:pt>
                <c:pt idx="140">
                  <c:v>2.6</c:v>
                </c:pt>
                <c:pt idx="141">
                  <c:v>2.4</c:v>
                </c:pt>
                <c:pt idx="142">
                  <c:v>2.2999999999999998</c:v>
                </c:pt>
                <c:pt idx="143">
                  <c:v>2.5</c:v>
                </c:pt>
                <c:pt idx="144">
                  <c:v>2.2000000000000002</c:v>
                </c:pt>
                <c:pt idx="145">
                  <c:v>2.5</c:v>
                </c:pt>
                <c:pt idx="146">
                  <c:v>2.2999999999999998</c:v>
                </c:pt>
                <c:pt idx="147">
                  <c:v>2.2999999999999998</c:v>
                </c:pt>
                <c:pt idx="148">
                  <c:v>2.5</c:v>
                </c:pt>
                <c:pt idx="149">
                  <c:v>2.7</c:v>
                </c:pt>
                <c:pt idx="150">
                  <c:v>2.5</c:v>
                </c:pt>
                <c:pt idx="151">
                  <c:v>2.6</c:v>
                </c:pt>
                <c:pt idx="152">
                  <c:v>2.7</c:v>
                </c:pt>
                <c:pt idx="153">
                  <c:v>2.7</c:v>
                </c:pt>
                <c:pt idx="154">
                  <c:v>2.4</c:v>
                </c:pt>
                <c:pt idx="155">
                  <c:v>2.5</c:v>
                </c:pt>
                <c:pt idx="156">
                  <c:v>2.5</c:v>
                </c:pt>
                <c:pt idx="157">
                  <c:v>2.7</c:v>
                </c:pt>
                <c:pt idx="158">
                  <c:v>2.7</c:v>
                </c:pt>
                <c:pt idx="159">
                  <c:v>2.8</c:v>
                </c:pt>
                <c:pt idx="160">
                  <c:v>2.7</c:v>
                </c:pt>
                <c:pt idx="161">
                  <c:v>3</c:v>
                </c:pt>
                <c:pt idx="162">
                  <c:v>2.8</c:v>
                </c:pt>
                <c:pt idx="163">
                  <c:v>2.8</c:v>
                </c:pt>
                <c:pt idx="164">
                  <c:v>2.9</c:v>
                </c:pt>
                <c:pt idx="165">
                  <c:v>3</c:v>
                </c:pt>
                <c:pt idx="166">
                  <c:v>2.9</c:v>
                </c:pt>
                <c:pt idx="167">
                  <c:v>3</c:v>
                </c:pt>
                <c:pt idx="168">
                  <c:v>2.9</c:v>
                </c:pt>
                <c:pt idx="169">
                  <c:v>3.1</c:v>
                </c:pt>
                <c:pt idx="170">
                  <c:v>3</c:v>
                </c:pt>
                <c:pt idx="171">
                  <c:v>3</c:v>
                </c:pt>
                <c:pt idx="172">
                  <c:v>3</c:v>
                </c:pt>
                <c:pt idx="173">
                  <c:v>3</c:v>
                </c:pt>
                <c:pt idx="174">
                  <c:v>3.1</c:v>
                </c:pt>
                <c:pt idx="175">
                  <c:v>2.9</c:v>
                </c:pt>
                <c:pt idx="176">
                  <c:v>2.9</c:v>
                </c:pt>
                <c:pt idx="177">
                  <c:v>2.7</c:v>
                </c:pt>
                <c:pt idx="178">
                  <c:v>2.9</c:v>
                </c:pt>
                <c:pt idx="179">
                  <c:v>3</c:v>
                </c:pt>
                <c:pt idx="180">
                  <c:v>3</c:v>
                </c:pt>
                <c:pt idx="181">
                  <c:v>2.9</c:v>
                </c:pt>
                <c:pt idx="182">
                  <c:v>2.9</c:v>
                </c:pt>
                <c:pt idx="183">
                  <c:v>2.9</c:v>
                </c:pt>
                <c:pt idx="184">
                  <c:v>3</c:v>
                </c:pt>
                <c:pt idx="185">
                  <c:v>3.1</c:v>
                </c:pt>
                <c:pt idx="186">
                  <c:v>3</c:v>
                </c:pt>
                <c:pt idx="187">
                  <c:v>3</c:v>
                </c:pt>
                <c:pt idx="188">
                  <c:v>3</c:v>
                </c:pt>
                <c:pt idx="189">
                  <c:v>2.8</c:v>
                </c:pt>
                <c:pt idx="190">
                  <c:v>3</c:v>
                </c:pt>
                <c:pt idx="191">
                  <c:v>3.2</c:v>
                </c:pt>
                <c:pt idx="192">
                  <c:v>2.9</c:v>
                </c:pt>
                <c:pt idx="193">
                  <c:v>2.9</c:v>
                </c:pt>
                <c:pt idx="194">
                  <c:v>2.9</c:v>
                </c:pt>
                <c:pt idx="195">
                  <c:v>2.8</c:v>
                </c:pt>
                <c:pt idx="196">
                  <c:v>3</c:v>
                </c:pt>
                <c:pt idx="197">
                  <c:v>3</c:v>
                </c:pt>
                <c:pt idx="198">
                  <c:v>3</c:v>
                </c:pt>
                <c:pt idx="199">
                  <c:v>3</c:v>
                </c:pt>
                <c:pt idx="200">
                  <c:v>3</c:v>
                </c:pt>
                <c:pt idx="201">
                  <c:v>3.1</c:v>
                </c:pt>
                <c:pt idx="202">
                  <c:v>3</c:v>
                </c:pt>
                <c:pt idx="203">
                  <c:v>3.2</c:v>
                </c:pt>
                <c:pt idx="204">
                  <c:v>3</c:v>
                </c:pt>
                <c:pt idx="205">
                  <c:v>3.2</c:v>
                </c:pt>
                <c:pt idx="206">
                  <c:v>3.5</c:v>
                </c:pt>
                <c:pt idx="207">
                  <c:v>4.0999999999999996</c:v>
                </c:pt>
                <c:pt idx="208">
                  <c:v>4.4000000000000004</c:v>
                </c:pt>
                <c:pt idx="209">
                  <c:v>4.5999999999999996</c:v>
                </c:pt>
              </c:numCache>
            </c:numRef>
          </c:val>
          <c:smooth val="0"/>
          <c:extLst>
            <c:ext xmlns:c16="http://schemas.microsoft.com/office/drawing/2014/chart" uri="{C3380CC4-5D6E-409C-BE32-E72D297353CC}">
              <c16:uniqueId val="{00000001-E1F3-4BBD-A57D-6001697A84EF}"/>
            </c:ext>
          </c:extLst>
        </c:ser>
        <c:ser>
          <c:idx val="2"/>
          <c:order val="2"/>
          <c:marker>
            <c:symbol val="none"/>
          </c:marker>
          <c:cat>
            <c:numRef>
              <c:f>DATA!$BB$708:$BB$924</c:f>
              <c:numCache>
                <c:formatCode>mmm\-yy_)</c:formatCode>
                <c:ptCount val="217"/>
                <c:pt idx="1">
                  <c:v>39469</c:v>
                </c:pt>
                <c:pt idx="2">
                  <c:v>39497</c:v>
                </c:pt>
                <c:pt idx="3">
                  <c:v>39528</c:v>
                </c:pt>
                <c:pt idx="4">
                  <c:v>39558</c:v>
                </c:pt>
                <c:pt idx="5">
                  <c:v>39589</c:v>
                </c:pt>
                <c:pt idx="6">
                  <c:v>39619</c:v>
                </c:pt>
                <c:pt idx="7">
                  <c:v>39650</c:v>
                </c:pt>
                <c:pt idx="8">
                  <c:v>39681</c:v>
                </c:pt>
                <c:pt idx="9">
                  <c:v>39711</c:v>
                </c:pt>
                <c:pt idx="10">
                  <c:v>39742</c:v>
                </c:pt>
                <c:pt idx="11">
                  <c:v>39772</c:v>
                </c:pt>
                <c:pt idx="13">
                  <c:v>39834</c:v>
                </c:pt>
                <c:pt idx="14">
                  <c:v>39862</c:v>
                </c:pt>
                <c:pt idx="15">
                  <c:v>39893</c:v>
                </c:pt>
                <c:pt idx="16">
                  <c:v>39923</c:v>
                </c:pt>
                <c:pt idx="17">
                  <c:v>39954</c:v>
                </c:pt>
                <c:pt idx="18">
                  <c:v>39984</c:v>
                </c:pt>
                <c:pt idx="19">
                  <c:v>40015</c:v>
                </c:pt>
                <c:pt idx="20">
                  <c:v>40046</c:v>
                </c:pt>
                <c:pt idx="21">
                  <c:v>40076</c:v>
                </c:pt>
                <c:pt idx="22">
                  <c:v>40107</c:v>
                </c:pt>
                <c:pt idx="23">
                  <c:v>40137</c:v>
                </c:pt>
                <c:pt idx="25">
                  <c:v>40199</c:v>
                </c:pt>
                <c:pt idx="26">
                  <c:v>40227</c:v>
                </c:pt>
                <c:pt idx="27">
                  <c:v>40258</c:v>
                </c:pt>
                <c:pt idx="28">
                  <c:v>40288</c:v>
                </c:pt>
                <c:pt idx="29">
                  <c:v>40319</c:v>
                </c:pt>
                <c:pt idx="30">
                  <c:v>40349</c:v>
                </c:pt>
                <c:pt idx="31">
                  <c:v>40380</c:v>
                </c:pt>
                <c:pt idx="32">
                  <c:v>40411</c:v>
                </c:pt>
                <c:pt idx="33">
                  <c:v>40441</c:v>
                </c:pt>
                <c:pt idx="34">
                  <c:v>40472</c:v>
                </c:pt>
                <c:pt idx="35">
                  <c:v>40502</c:v>
                </c:pt>
                <c:pt idx="37">
                  <c:v>40564</c:v>
                </c:pt>
                <c:pt idx="38">
                  <c:v>40592</c:v>
                </c:pt>
                <c:pt idx="39">
                  <c:v>40623</c:v>
                </c:pt>
                <c:pt idx="40">
                  <c:v>40653</c:v>
                </c:pt>
                <c:pt idx="41">
                  <c:v>40684</c:v>
                </c:pt>
                <c:pt idx="42">
                  <c:v>40714</c:v>
                </c:pt>
                <c:pt idx="43">
                  <c:v>40745</c:v>
                </c:pt>
                <c:pt idx="44">
                  <c:v>40776</c:v>
                </c:pt>
                <c:pt idx="45">
                  <c:v>40806</c:v>
                </c:pt>
                <c:pt idx="46">
                  <c:v>40837</c:v>
                </c:pt>
                <c:pt idx="47">
                  <c:v>40867</c:v>
                </c:pt>
                <c:pt idx="49">
                  <c:v>40929</c:v>
                </c:pt>
                <c:pt idx="50">
                  <c:v>40957</c:v>
                </c:pt>
                <c:pt idx="51">
                  <c:v>40988</c:v>
                </c:pt>
                <c:pt idx="52">
                  <c:v>41018</c:v>
                </c:pt>
                <c:pt idx="53">
                  <c:v>41049</c:v>
                </c:pt>
                <c:pt idx="54">
                  <c:v>41079</c:v>
                </c:pt>
                <c:pt idx="55">
                  <c:v>41110</c:v>
                </c:pt>
                <c:pt idx="56">
                  <c:v>41141</c:v>
                </c:pt>
                <c:pt idx="57">
                  <c:v>41171</c:v>
                </c:pt>
                <c:pt idx="58">
                  <c:v>41202</c:v>
                </c:pt>
                <c:pt idx="59">
                  <c:v>41232</c:v>
                </c:pt>
                <c:pt idx="61">
                  <c:v>41294</c:v>
                </c:pt>
                <c:pt idx="62">
                  <c:v>41322</c:v>
                </c:pt>
                <c:pt idx="63">
                  <c:v>41353</c:v>
                </c:pt>
                <c:pt idx="64">
                  <c:v>41383</c:v>
                </c:pt>
                <c:pt idx="65">
                  <c:v>41414</c:v>
                </c:pt>
                <c:pt idx="66">
                  <c:v>41444</c:v>
                </c:pt>
                <c:pt idx="67">
                  <c:v>41475</c:v>
                </c:pt>
                <c:pt idx="68">
                  <c:v>41506</c:v>
                </c:pt>
                <c:pt idx="69">
                  <c:v>41536</c:v>
                </c:pt>
                <c:pt idx="70">
                  <c:v>41567</c:v>
                </c:pt>
                <c:pt idx="71">
                  <c:v>41597</c:v>
                </c:pt>
                <c:pt idx="73">
                  <c:v>41659</c:v>
                </c:pt>
                <c:pt idx="74">
                  <c:v>41687</c:v>
                </c:pt>
                <c:pt idx="75">
                  <c:v>41718</c:v>
                </c:pt>
                <c:pt idx="76">
                  <c:v>41748</c:v>
                </c:pt>
                <c:pt idx="77">
                  <c:v>41779</c:v>
                </c:pt>
                <c:pt idx="78">
                  <c:v>41809</c:v>
                </c:pt>
                <c:pt idx="79">
                  <c:v>41840</c:v>
                </c:pt>
                <c:pt idx="80">
                  <c:v>41871</c:v>
                </c:pt>
                <c:pt idx="81">
                  <c:v>41901</c:v>
                </c:pt>
                <c:pt idx="82">
                  <c:v>41932</c:v>
                </c:pt>
                <c:pt idx="83">
                  <c:v>41962</c:v>
                </c:pt>
                <c:pt idx="85">
                  <c:v>42024</c:v>
                </c:pt>
                <c:pt idx="86">
                  <c:v>42052</c:v>
                </c:pt>
                <c:pt idx="87">
                  <c:v>42083</c:v>
                </c:pt>
                <c:pt idx="88">
                  <c:v>42113</c:v>
                </c:pt>
                <c:pt idx="89">
                  <c:v>42144</c:v>
                </c:pt>
                <c:pt idx="90">
                  <c:v>42174</c:v>
                </c:pt>
                <c:pt idx="91">
                  <c:v>42205</c:v>
                </c:pt>
                <c:pt idx="92">
                  <c:v>42236</c:v>
                </c:pt>
                <c:pt idx="93">
                  <c:v>42266</c:v>
                </c:pt>
                <c:pt idx="94">
                  <c:v>42297</c:v>
                </c:pt>
                <c:pt idx="95">
                  <c:v>42327</c:v>
                </c:pt>
                <c:pt idx="97">
                  <c:v>42389</c:v>
                </c:pt>
                <c:pt idx="98">
                  <c:v>42417</c:v>
                </c:pt>
                <c:pt idx="99">
                  <c:v>42448</c:v>
                </c:pt>
                <c:pt idx="100">
                  <c:v>42478</c:v>
                </c:pt>
                <c:pt idx="101">
                  <c:v>42509</c:v>
                </c:pt>
                <c:pt idx="102">
                  <c:v>42539</c:v>
                </c:pt>
                <c:pt idx="103">
                  <c:v>42570</c:v>
                </c:pt>
                <c:pt idx="104">
                  <c:v>42601</c:v>
                </c:pt>
                <c:pt idx="105">
                  <c:v>42631</c:v>
                </c:pt>
                <c:pt idx="106">
                  <c:v>42662</c:v>
                </c:pt>
                <c:pt idx="107">
                  <c:v>42692</c:v>
                </c:pt>
                <c:pt idx="109">
                  <c:v>42754</c:v>
                </c:pt>
                <c:pt idx="110">
                  <c:v>42782</c:v>
                </c:pt>
                <c:pt idx="111">
                  <c:v>42813</c:v>
                </c:pt>
                <c:pt idx="112">
                  <c:v>42843</c:v>
                </c:pt>
                <c:pt idx="113">
                  <c:v>42874</c:v>
                </c:pt>
                <c:pt idx="114">
                  <c:v>42904</c:v>
                </c:pt>
                <c:pt idx="115">
                  <c:v>42935</c:v>
                </c:pt>
                <c:pt idx="116">
                  <c:v>42966</c:v>
                </c:pt>
                <c:pt idx="117">
                  <c:v>42996</c:v>
                </c:pt>
                <c:pt idx="118">
                  <c:v>43027</c:v>
                </c:pt>
                <c:pt idx="119">
                  <c:v>43057</c:v>
                </c:pt>
                <c:pt idx="121">
                  <c:v>43119</c:v>
                </c:pt>
                <c:pt idx="122">
                  <c:v>43147</c:v>
                </c:pt>
                <c:pt idx="123">
                  <c:v>43178</c:v>
                </c:pt>
                <c:pt idx="124">
                  <c:v>43208</c:v>
                </c:pt>
                <c:pt idx="125">
                  <c:v>43239</c:v>
                </c:pt>
                <c:pt idx="126">
                  <c:v>43269</c:v>
                </c:pt>
                <c:pt idx="127">
                  <c:v>43300</c:v>
                </c:pt>
                <c:pt idx="128">
                  <c:v>43331</c:v>
                </c:pt>
                <c:pt idx="129">
                  <c:v>43361</c:v>
                </c:pt>
                <c:pt idx="130">
                  <c:v>43392</c:v>
                </c:pt>
                <c:pt idx="131">
                  <c:v>43422</c:v>
                </c:pt>
                <c:pt idx="133">
                  <c:v>43484</c:v>
                </c:pt>
                <c:pt idx="134">
                  <c:v>43512</c:v>
                </c:pt>
                <c:pt idx="135">
                  <c:v>43543</c:v>
                </c:pt>
                <c:pt idx="136">
                  <c:v>43573</c:v>
                </c:pt>
                <c:pt idx="137">
                  <c:v>43604</c:v>
                </c:pt>
                <c:pt idx="138">
                  <c:v>43634</c:v>
                </c:pt>
                <c:pt idx="139">
                  <c:v>43665</c:v>
                </c:pt>
                <c:pt idx="140">
                  <c:v>43696</c:v>
                </c:pt>
                <c:pt idx="141">
                  <c:v>43726</c:v>
                </c:pt>
                <c:pt idx="142">
                  <c:v>43757</c:v>
                </c:pt>
                <c:pt idx="143">
                  <c:v>43787</c:v>
                </c:pt>
                <c:pt idx="145">
                  <c:v>43849</c:v>
                </c:pt>
                <c:pt idx="146">
                  <c:v>43877</c:v>
                </c:pt>
                <c:pt idx="147">
                  <c:v>43908</c:v>
                </c:pt>
                <c:pt idx="148">
                  <c:v>43938</c:v>
                </c:pt>
                <c:pt idx="149">
                  <c:v>43969</c:v>
                </c:pt>
                <c:pt idx="150">
                  <c:v>43999</c:v>
                </c:pt>
                <c:pt idx="151">
                  <c:v>44030</c:v>
                </c:pt>
                <c:pt idx="152">
                  <c:v>44061</c:v>
                </c:pt>
                <c:pt idx="153">
                  <c:v>44091</c:v>
                </c:pt>
                <c:pt idx="154">
                  <c:v>44122</c:v>
                </c:pt>
                <c:pt idx="155">
                  <c:v>44152</c:v>
                </c:pt>
                <c:pt idx="157">
                  <c:v>44214</c:v>
                </c:pt>
                <c:pt idx="158">
                  <c:v>44242</c:v>
                </c:pt>
                <c:pt idx="159">
                  <c:v>44273</c:v>
                </c:pt>
                <c:pt idx="160">
                  <c:v>44303</c:v>
                </c:pt>
                <c:pt idx="161">
                  <c:v>44334</c:v>
                </c:pt>
                <c:pt idx="162">
                  <c:v>44364</c:v>
                </c:pt>
                <c:pt idx="163">
                  <c:v>44395</c:v>
                </c:pt>
                <c:pt idx="164">
                  <c:v>44426</c:v>
                </c:pt>
                <c:pt idx="165">
                  <c:v>44456</c:v>
                </c:pt>
                <c:pt idx="166">
                  <c:v>44487</c:v>
                </c:pt>
                <c:pt idx="167">
                  <c:v>44517</c:v>
                </c:pt>
                <c:pt idx="169">
                  <c:v>44579</c:v>
                </c:pt>
                <c:pt idx="170">
                  <c:v>44607</c:v>
                </c:pt>
                <c:pt idx="171">
                  <c:v>44638</c:v>
                </c:pt>
                <c:pt idx="172">
                  <c:v>44668</c:v>
                </c:pt>
                <c:pt idx="173">
                  <c:v>44699</c:v>
                </c:pt>
                <c:pt idx="174">
                  <c:v>44729</c:v>
                </c:pt>
                <c:pt idx="175">
                  <c:v>44760</c:v>
                </c:pt>
                <c:pt idx="176">
                  <c:v>44791</c:v>
                </c:pt>
                <c:pt idx="177">
                  <c:v>44821</c:v>
                </c:pt>
                <c:pt idx="178">
                  <c:v>44852</c:v>
                </c:pt>
                <c:pt idx="179">
                  <c:v>44882</c:v>
                </c:pt>
                <c:pt idx="181">
                  <c:v>44944</c:v>
                </c:pt>
                <c:pt idx="182">
                  <c:v>44972</c:v>
                </c:pt>
                <c:pt idx="183">
                  <c:v>45003</c:v>
                </c:pt>
                <c:pt idx="184">
                  <c:v>45033</c:v>
                </c:pt>
                <c:pt idx="185">
                  <c:v>45064</c:v>
                </c:pt>
                <c:pt idx="186">
                  <c:v>45094</c:v>
                </c:pt>
                <c:pt idx="187">
                  <c:v>45125</c:v>
                </c:pt>
                <c:pt idx="188">
                  <c:v>45156</c:v>
                </c:pt>
                <c:pt idx="189">
                  <c:v>45186</c:v>
                </c:pt>
                <c:pt idx="190">
                  <c:v>45217</c:v>
                </c:pt>
                <c:pt idx="191">
                  <c:v>45247</c:v>
                </c:pt>
                <c:pt idx="193">
                  <c:v>45309</c:v>
                </c:pt>
                <c:pt idx="194">
                  <c:v>45337</c:v>
                </c:pt>
                <c:pt idx="195">
                  <c:v>45368</c:v>
                </c:pt>
                <c:pt idx="196">
                  <c:v>45398</c:v>
                </c:pt>
                <c:pt idx="197">
                  <c:v>45429</c:v>
                </c:pt>
                <c:pt idx="198">
                  <c:v>45459</c:v>
                </c:pt>
                <c:pt idx="199">
                  <c:v>45490</c:v>
                </c:pt>
                <c:pt idx="200">
                  <c:v>45521</c:v>
                </c:pt>
                <c:pt idx="201">
                  <c:v>45551</c:v>
                </c:pt>
                <c:pt idx="202">
                  <c:v>45582</c:v>
                </c:pt>
                <c:pt idx="203">
                  <c:v>45612</c:v>
                </c:pt>
                <c:pt idx="205">
                  <c:v>45674</c:v>
                </c:pt>
                <c:pt idx="206">
                  <c:v>45702</c:v>
                </c:pt>
                <c:pt idx="207">
                  <c:v>45733</c:v>
                </c:pt>
                <c:pt idx="208">
                  <c:v>45763</c:v>
                </c:pt>
                <c:pt idx="209">
                  <c:v>45794</c:v>
                </c:pt>
                <c:pt idx="210">
                  <c:v>45824</c:v>
                </c:pt>
                <c:pt idx="211">
                  <c:v>45855</c:v>
                </c:pt>
                <c:pt idx="212">
                  <c:v>45886</c:v>
                </c:pt>
                <c:pt idx="213">
                  <c:v>45916</c:v>
                </c:pt>
                <c:pt idx="214">
                  <c:v>45947</c:v>
                </c:pt>
                <c:pt idx="215">
                  <c:v>45977</c:v>
                </c:pt>
              </c:numCache>
            </c:numRef>
          </c:cat>
          <c:val>
            <c:numRef>
              <c:f>[1]DATA!$P$1309</c:f>
              <c:numCache>
                <c:formatCode>General</c:formatCode>
                <c:ptCount val="1"/>
                <c:pt idx="0">
                  <c:v>0</c:v>
                </c:pt>
              </c:numCache>
            </c:numRef>
          </c:val>
          <c:smooth val="0"/>
          <c:extLst>
            <c:ext xmlns:c16="http://schemas.microsoft.com/office/drawing/2014/chart" uri="{C3380CC4-5D6E-409C-BE32-E72D297353CC}">
              <c16:uniqueId val="{00000002-E1F3-4BBD-A57D-6001697A84EF}"/>
            </c:ext>
          </c:extLst>
        </c:ser>
        <c:dLbls>
          <c:showLegendKey val="0"/>
          <c:showVal val="0"/>
          <c:showCatName val="0"/>
          <c:showSerName val="0"/>
          <c:showPercent val="0"/>
          <c:showBubbleSize val="0"/>
        </c:dLbls>
        <c:smooth val="0"/>
        <c:axId val="425441952"/>
        <c:axId val="425442344"/>
      </c:lineChart>
      <c:catAx>
        <c:axId val="425441952"/>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425442344"/>
        <c:crosses val="autoZero"/>
        <c:auto val="0"/>
        <c:lblAlgn val="ctr"/>
        <c:lblOffset val="100"/>
        <c:tickLblSkip val="6"/>
        <c:tickMarkSkip val="12"/>
        <c:noMultiLvlLbl val="0"/>
      </c:catAx>
      <c:valAx>
        <c:axId val="425442344"/>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425441952"/>
        <c:crosses val="autoZero"/>
        <c:crossBetween val="midCat"/>
        <c:majorUnit val="1"/>
      </c:valAx>
      <c:spPr>
        <a:noFill/>
        <a:ln>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round/>
            </a14:hiddenLine>
          </a:ext>
        </a:extLst>
      </c:spPr>
    </c:plotArea>
    <c:plotVisOnly val="1"/>
    <c:dispBlanksAs val="gap"/>
    <c:showDLblsOverMax val="0"/>
  </c:chart>
  <c:spPr>
    <a:ln w="9525">
      <a:noFill/>
    </a:ln>
  </c:spPr>
  <c:txPr>
    <a:bodyPr/>
    <a:lstStyle/>
    <a:p>
      <a:pPr>
        <a:defRPr sz="1200">
          <a:latin typeface="Century Gothic" panose="020B0502020202020204" pitchFamily="34" charset="0"/>
          <a:ea typeface="ＭＳ ゴシック"/>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768487909577042E-2"/>
          <c:y val="1.7774420572093427E-2"/>
          <c:w val="0.90601554335981815"/>
          <c:h val="0.91428359464159525"/>
        </c:manualLayout>
      </c:layout>
      <c:lineChart>
        <c:grouping val="standard"/>
        <c:varyColors val="0"/>
        <c:ser>
          <c:idx val="0"/>
          <c:order val="0"/>
          <c:tx>
            <c:v>  Michigan U</c:v>
          </c:tx>
          <c:spPr>
            <a:ln w="25400">
              <a:solidFill>
                <a:srgbClr val="55AFD7"/>
              </a:solidFill>
              <a:prstDash val="solid"/>
            </a:ln>
          </c:spPr>
          <c:marker>
            <c:symbol val="square"/>
            <c:size val="3"/>
            <c:spPr>
              <a:noFill/>
              <a:ln w="9525">
                <a:noFill/>
              </a:ln>
            </c:spPr>
          </c:marker>
          <c:cat>
            <c:numRef>
              <c:f>DATA!$BD$706:$BD$922</c:f>
              <c:numCache>
                <c:formatCode>mmm\-yy_)</c:formatCode>
                <c:ptCount val="217"/>
                <c:pt idx="1">
                  <c:v>39469</c:v>
                </c:pt>
                <c:pt idx="2">
                  <c:v>39497</c:v>
                </c:pt>
                <c:pt idx="3">
                  <c:v>39528</c:v>
                </c:pt>
                <c:pt idx="4">
                  <c:v>39558</c:v>
                </c:pt>
                <c:pt idx="5">
                  <c:v>39589</c:v>
                </c:pt>
                <c:pt idx="6">
                  <c:v>39619</c:v>
                </c:pt>
                <c:pt idx="7">
                  <c:v>39650</c:v>
                </c:pt>
                <c:pt idx="8">
                  <c:v>39681</c:v>
                </c:pt>
                <c:pt idx="9">
                  <c:v>39711</c:v>
                </c:pt>
                <c:pt idx="10">
                  <c:v>39742</c:v>
                </c:pt>
                <c:pt idx="11">
                  <c:v>39772</c:v>
                </c:pt>
                <c:pt idx="13">
                  <c:v>39834</c:v>
                </c:pt>
                <c:pt idx="14">
                  <c:v>39862</c:v>
                </c:pt>
                <c:pt idx="15">
                  <c:v>39893</c:v>
                </c:pt>
                <c:pt idx="16">
                  <c:v>39923</c:v>
                </c:pt>
                <c:pt idx="17">
                  <c:v>39954</c:v>
                </c:pt>
                <c:pt idx="18">
                  <c:v>39984</c:v>
                </c:pt>
                <c:pt idx="19">
                  <c:v>40015</c:v>
                </c:pt>
                <c:pt idx="20">
                  <c:v>40046</c:v>
                </c:pt>
                <c:pt idx="21">
                  <c:v>40076</c:v>
                </c:pt>
                <c:pt idx="22">
                  <c:v>40107</c:v>
                </c:pt>
                <c:pt idx="23">
                  <c:v>40137</c:v>
                </c:pt>
                <c:pt idx="25">
                  <c:v>40199</c:v>
                </c:pt>
                <c:pt idx="26">
                  <c:v>40227</c:v>
                </c:pt>
                <c:pt idx="27">
                  <c:v>40258</c:v>
                </c:pt>
                <c:pt idx="28">
                  <c:v>40288</c:v>
                </c:pt>
                <c:pt idx="29">
                  <c:v>40319</c:v>
                </c:pt>
                <c:pt idx="30">
                  <c:v>40349</c:v>
                </c:pt>
                <c:pt idx="31">
                  <c:v>40380</c:v>
                </c:pt>
                <c:pt idx="32">
                  <c:v>40411</c:v>
                </c:pt>
                <c:pt idx="33">
                  <c:v>40441</c:v>
                </c:pt>
                <c:pt idx="34">
                  <c:v>40472</c:v>
                </c:pt>
                <c:pt idx="35">
                  <c:v>40502</c:v>
                </c:pt>
                <c:pt idx="37">
                  <c:v>40564</c:v>
                </c:pt>
                <c:pt idx="38">
                  <c:v>40592</c:v>
                </c:pt>
                <c:pt idx="39">
                  <c:v>40623</c:v>
                </c:pt>
                <c:pt idx="40">
                  <c:v>40653</c:v>
                </c:pt>
                <c:pt idx="41">
                  <c:v>40684</c:v>
                </c:pt>
                <c:pt idx="42">
                  <c:v>40714</c:v>
                </c:pt>
                <c:pt idx="43">
                  <c:v>40745</c:v>
                </c:pt>
                <c:pt idx="44">
                  <c:v>40776</c:v>
                </c:pt>
                <c:pt idx="45">
                  <c:v>40806</c:v>
                </c:pt>
                <c:pt idx="46">
                  <c:v>40837</c:v>
                </c:pt>
                <c:pt idx="47">
                  <c:v>40867</c:v>
                </c:pt>
                <c:pt idx="49">
                  <c:v>40929</c:v>
                </c:pt>
                <c:pt idx="50">
                  <c:v>40957</c:v>
                </c:pt>
                <c:pt idx="51">
                  <c:v>40988</c:v>
                </c:pt>
                <c:pt idx="52">
                  <c:v>41018</c:v>
                </c:pt>
                <c:pt idx="53">
                  <c:v>41049</c:v>
                </c:pt>
                <c:pt idx="54">
                  <c:v>41079</c:v>
                </c:pt>
                <c:pt idx="55">
                  <c:v>41110</c:v>
                </c:pt>
                <c:pt idx="56">
                  <c:v>41141</c:v>
                </c:pt>
                <c:pt idx="57">
                  <c:v>41171</c:v>
                </c:pt>
                <c:pt idx="58">
                  <c:v>41202</c:v>
                </c:pt>
                <c:pt idx="59">
                  <c:v>41232</c:v>
                </c:pt>
                <c:pt idx="61">
                  <c:v>41294</c:v>
                </c:pt>
                <c:pt idx="62">
                  <c:v>41322</c:v>
                </c:pt>
                <c:pt idx="63">
                  <c:v>41353</c:v>
                </c:pt>
                <c:pt idx="64">
                  <c:v>41383</c:v>
                </c:pt>
                <c:pt idx="65">
                  <c:v>41414</c:v>
                </c:pt>
                <c:pt idx="66">
                  <c:v>41444</c:v>
                </c:pt>
                <c:pt idx="67">
                  <c:v>41475</c:v>
                </c:pt>
                <c:pt idx="68">
                  <c:v>41506</c:v>
                </c:pt>
                <c:pt idx="69">
                  <c:v>41536</c:v>
                </c:pt>
                <c:pt idx="70">
                  <c:v>41567</c:v>
                </c:pt>
                <c:pt idx="71">
                  <c:v>41597</c:v>
                </c:pt>
                <c:pt idx="73">
                  <c:v>41659</c:v>
                </c:pt>
                <c:pt idx="74">
                  <c:v>41687</c:v>
                </c:pt>
                <c:pt idx="75">
                  <c:v>41718</c:v>
                </c:pt>
                <c:pt idx="76">
                  <c:v>41748</c:v>
                </c:pt>
                <c:pt idx="77">
                  <c:v>41779</c:v>
                </c:pt>
                <c:pt idx="78">
                  <c:v>41809</c:v>
                </c:pt>
                <c:pt idx="79">
                  <c:v>41840</c:v>
                </c:pt>
                <c:pt idx="80">
                  <c:v>41871</c:v>
                </c:pt>
                <c:pt idx="81">
                  <c:v>41901</c:v>
                </c:pt>
                <c:pt idx="82">
                  <c:v>41932</c:v>
                </c:pt>
                <c:pt idx="83">
                  <c:v>41962</c:v>
                </c:pt>
                <c:pt idx="85">
                  <c:v>42024</c:v>
                </c:pt>
                <c:pt idx="86">
                  <c:v>42052</c:v>
                </c:pt>
                <c:pt idx="87">
                  <c:v>42083</c:v>
                </c:pt>
                <c:pt idx="88">
                  <c:v>42113</c:v>
                </c:pt>
                <c:pt idx="89">
                  <c:v>42144</c:v>
                </c:pt>
                <c:pt idx="90">
                  <c:v>42174</c:v>
                </c:pt>
                <c:pt idx="91">
                  <c:v>42205</c:v>
                </c:pt>
                <c:pt idx="92">
                  <c:v>42236</c:v>
                </c:pt>
                <c:pt idx="93">
                  <c:v>42266</c:v>
                </c:pt>
                <c:pt idx="94">
                  <c:v>42297</c:v>
                </c:pt>
                <c:pt idx="95">
                  <c:v>42327</c:v>
                </c:pt>
                <c:pt idx="97">
                  <c:v>42389</c:v>
                </c:pt>
                <c:pt idx="98">
                  <c:v>42417</c:v>
                </c:pt>
                <c:pt idx="99">
                  <c:v>42448</c:v>
                </c:pt>
                <c:pt idx="100">
                  <c:v>42478</c:v>
                </c:pt>
                <c:pt idx="101">
                  <c:v>42509</c:v>
                </c:pt>
                <c:pt idx="102">
                  <c:v>42539</c:v>
                </c:pt>
                <c:pt idx="103">
                  <c:v>42570</c:v>
                </c:pt>
                <c:pt idx="104">
                  <c:v>42601</c:v>
                </c:pt>
                <c:pt idx="105">
                  <c:v>42631</c:v>
                </c:pt>
                <c:pt idx="106">
                  <c:v>42662</c:v>
                </c:pt>
                <c:pt idx="107">
                  <c:v>42692</c:v>
                </c:pt>
                <c:pt idx="109">
                  <c:v>42754</c:v>
                </c:pt>
                <c:pt idx="110">
                  <c:v>42782</c:v>
                </c:pt>
                <c:pt idx="111">
                  <c:v>42813</c:v>
                </c:pt>
                <c:pt idx="112">
                  <c:v>42843</c:v>
                </c:pt>
                <c:pt idx="113">
                  <c:v>42874</c:v>
                </c:pt>
                <c:pt idx="114">
                  <c:v>42904</c:v>
                </c:pt>
                <c:pt idx="115">
                  <c:v>42935</c:v>
                </c:pt>
                <c:pt idx="116">
                  <c:v>42966</c:v>
                </c:pt>
                <c:pt idx="117">
                  <c:v>42996</c:v>
                </c:pt>
                <c:pt idx="118">
                  <c:v>43027</c:v>
                </c:pt>
                <c:pt idx="119">
                  <c:v>43057</c:v>
                </c:pt>
                <c:pt idx="121">
                  <c:v>43119</c:v>
                </c:pt>
                <c:pt idx="122">
                  <c:v>43147</c:v>
                </c:pt>
                <c:pt idx="123">
                  <c:v>43178</c:v>
                </c:pt>
                <c:pt idx="124">
                  <c:v>43208</c:v>
                </c:pt>
                <c:pt idx="125">
                  <c:v>43239</c:v>
                </c:pt>
                <c:pt idx="126">
                  <c:v>43269</c:v>
                </c:pt>
                <c:pt idx="127">
                  <c:v>43300</c:v>
                </c:pt>
                <c:pt idx="128">
                  <c:v>43331</c:v>
                </c:pt>
                <c:pt idx="129">
                  <c:v>43361</c:v>
                </c:pt>
                <c:pt idx="130">
                  <c:v>43392</c:v>
                </c:pt>
                <c:pt idx="131">
                  <c:v>43422</c:v>
                </c:pt>
                <c:pt idx="133">
                  <c:v>43484</c:v>
                </c:pt>
                <c:pt idx="134">
                  <c:v>43512</c:v>
                </c:pt>
                <c:pt idx="135">
                  <c:v>43543</c:v>
                </c:pt>
                <c:pt idx="136">
                  <c:v>43573</c:v>
                </c:pt>
                <c:pt idx="137">
                  <c:v>43604</c:v>
                </c:pt>
                <c:pt idx="138">
                  <c:v>43634</c:v>
                </c:pt>
                <c:pt idx="139">
                  <c:v>43665</c:v>
                </c:pt>
                <c:pt idx="140">
                  <c:v>43696</c:v>
                </c:pt>
                <c:pt idx="141">
                  <c:v>43726</c:v>
                </c:pt>
                <c:pt idx="142">
                  <c:v>43757</c:v>
                </c:pt>
                <c:pt idx="143">
                  <c:v>43787</c:v>
                </c:pt>
                <c:pt idx="145">
                  <c:v>43849</c:v>
                </c:pt>
                <c:pt idx="146">
                  <c:v>43877</c:v>
                </c:pt>
                <c:pt idx="147">
                  <c:v>43908</c:v>
                </c:pt>
                <c:pt idx="148">
                  <c:v>43938</c:v>
                </c:pt>
                <c:pt idx="149">
                  <c:v>43969</c:v>
                </c:pt>
                <c:pt idx="150">
                  <c:v>43999</c:v>
                </c:pt>
                <c:pt idx="151">
                  <c:v>44030</c:v>
                </c:pt>
                <c:pt idx="152">
                  <c:v>44061</c:v>
                </c:pt>
                <c:pt idx="153">
                  <c:v>44091</c:v>
                </c:pt>
                <c:pt idx="154">
                  <c:v>44122</c:v>
                </c:pt>
                <c:pt idx="155">
                  <c:v>44152</c:v>
                </c:pt>
                <c:pt idx="157">
                  <c:v>44214</c:v>
                </c:pt>
                <c:pt idx="158">
                  <c:v>44242</c:v>
                </c:pt>
                <c:pt idx="159">
                  <c:v>44273</c:v>
                </c:pt>
                <c:pt idx="160">
                  <c:v>44303</c:v>
                </c:pt>
                <c:pt idx="161">
                  <c:v>44334</c:v>
                </c:pt>
                <c:pt idx="162">
                  <c:v>44364</c:v>
                </c:pt>
                <c:pt idx="163">
                  <c:v>44395</c:v>
                </c:pt>
                <c:pt idx="164">
                  <c:v>44426</c:v>
                </c:pt>
                <c:pt idx="165">
                  <c:v>44456</c:v>
                </c:pt>
                <c:pt idx="166">
                  <c:v>44487</c:v>
                </c:pt>
                <c:pt idx="167">
                  <c:v>44517</c:v>
                </c:pt>
                <c:pt idx="169">
                  <c:v>44579</c:v>
                </c:pt>
                <c:pt idx="170">
                  <c:v>44607</c:v>
                </c:pt>
                <c:pt idx="171">
                  <c:v>44638</c:v>
                </c:pt>
                <c:pt idx="172">
                  <c:v>44668</c:v>
                </c:pt>
                <c:pt idx="173">
                  <c:v>44699</c:v>
                </c:pt>
                <c:pt idx="174">
                  <c:v>44729</c:v>
                </c:pt>
                <c:pt idx="175">
                  <c:v>44760</c:v>
                </c:pt>
                <c:pt idx="176">
                  <c:v>44791</c:v>
                </c:pt>
                <c:pt idx="177">
                  <c:v>44821</c:v>
                </c:pt>
                <c:pt idx="178">
                  <c:v>44852</c:v>
                </c:pt>
                <c:pt idx="179">
                  <c:v>44882</c:v>
                </c:pt>
                <c:pt idx="181">
                  <c:v>44944</c:v>
                </c:pt>
                <c:pt idx="182">
                  <c:v>44972</c:v>
                </c:pt>
                <c:pt idx="183">
                  <c:v>45003</c:v>
                </c:pt>
                <c:pt idx="184">
                  <c:v>45033</c:v>
                </c:pt>
                <c:pt idx="185">
                  <c:v>45064</c:v>
                </c:pt>
                <c:pt idx="186">
                  <c:v>45094</c:v>
                </c:pt>
                <c:pt idx="187">
                  <c:v>45125</c:v>
                </c:pt>
                <c:pt idx="188">
                  <c:v>45156</c:v>
                </c:pt>
                <c:pt idx="189">
                  <c:v>45186</c:v>
                </c:pt>
                <c:pt idx="190">
                  <c:v>45217</c:v>
                </c:pt>
                <c:pt idx="191">
                  <c:v>45247</c:v>
                </c:pt>
                <c:pt idx="193">
                  <c:v>45309</c:v>
                </c:pt>
                <c:pt idx="194">
                  <c:v>45337</c:v>
                </c:pt>
                <c:pt idx="195">
                  <c:v>45368</c:v>
                </c:pt>
                <c:pt idx="196">
                  <c:v>45398</c:v>
                </c:pt>
                <c:pt idx="197">
                  <c:v>45429</c:v>
                </c:pt>
                <c:pt idx="198">
                  <c:v>45459</c:v>
                </c:pt>
                <c:pt idx="199">
                  <c:v>45490</c:v>
                </c:pt>
                <c:pt idx="200">
                  <c:v>45521</c:v>
                </c:pt>
                <c:pt idx="201">
                  <c:v>45551</c:v>
                </c:pt>
                <c:pt idx="202">
                  <c:v>45582</c:v>
                </c:pt>
                <c:pt idx="203">
                  <c:v>45612</c:v>
                </c:pt>
                <c:pt idx="205">
                  <c:v>45674</c:v>
                </c:pt>
                <c:pt idx="206">
                  <c:v>45702</c:v>
                </c:pt>
                <c:pt idx="207">
                  <c:v>45733</c:v>
                </c:pt>
                <c:pt idx="208">
                  <c:v>45763</c:v>
                </c:pt>
                <c:pt idx="209">
                  <c:v>45794</c:v>
                </c:pt>
                <c:pt idx="210">
                  <c:v>45824</c:v>
                </c:pt>
                <c:pt idx="211">
                  <c:v>45855</c:v>
                </c:pt>
                <c:pt idx="212">
                  <c:v>45886</c:v>
                </c:pt>
                <c:pt idx="213">
                  <c:v>45916</c:v>
                </c:pt>
                <c:pt idx="214">
                  <c:v>45947</c:v>
                </c:pt>
                <c:pt idx="215">
                  <c:v>45977</c:v>
                </c:pt>
              </c:numCache>
            </c:numRef>
          </c:cat>
          <c:val>
            <c:numRef>
              <c:f>DATA!$I$1369:$I$1585</c:f>
              <c:numCache>
                <c:formatCode>#,##0.0_)</c:formatCode>
                <c:ptCount val="217"/>
                <c:pt idx="0">
                  <c:v>-0.70988956809670734</c:v>
                </c:pt>
                <c:pt idx="1">
                  <c:v>-0.4931613210034963</c:v>
                </c:pt>
                <c:pt idx="2">
                  <c:v>-1.0611387961443248</c:v>
                </c:pt>
                <c:pt idx="3">
                  <c:v>-1.1582928379447293</c:v>
                </c:pt>
                <c:pt idx="4">
                  <c:v>-1.6739565982699545</c:v>
                </c:pt>
                <c:pt idx="5">
                  <c:v>-1.8832114575323651</c:v>
                </c:pt>
                <c:pt idx="6">
                  <c:v>-2.1373066437795774</c:v>
                </c:pt>
                <c:pt idx="7">
                  <c:v>-1.7785840279011595</c:v>
                </c:pt>
                <c:pt idx="8">
                  <c:v>-1.644063046946753</c:v>
                </c:pt>
                <c:pt idx="9">
                  <c:v>-1.0985057352983265</c:v>
                </c:pt>
                <c:pt idx="10">
                  <c:v>-2.0476259898099727</c:v>
                </c:pt>
                <c:pt idx="11">
                  <c:v>-2.2195139099183816</c:v>
                </c:pt>
                <c:pt idx="12">
                  <c:v>-1.8607912940399636</c:v>
                </c:pt>
                <c:pt idx="13">
                  <c:v>-1.7785840279011595</c:v>
                </c:pt>
                <c:pt idx="14">
                  <c:v>-2.1447800316103778</c:v>
                </c:pt>
                <c:pt idx="15">
                  <c:v>-2.070046153302374</c:v>
                </c:pt>
                <c:pt idx="16">
                  <c:v>-1.4871219024999458</c:v>
                </c:pt>
                <c:pt idx="17">
                  <c:v>-1.218079940591132</c:v>
                </c:pt>
                <c:pt idx="18">
                  <c:v>-1.0611387961443248</c:v>
                </c:pt>
                <c:pt idx="19">
                  <c:v>-1.4198614120227422</c:v>
                </c:pt>
                <c:pt idx="20">
                  <c:v>-1.442281575515143</c:v>
                </c:pt>
                <c:pt idx="21">
                  <c:v>-0.85935732471271464</c:v>
                </c:pt>
                <c:pt idx="22">
                  <c:v>-1.0760855718059257</c:v>
                </c:pt>
                <c:pt idx="23">
                  <c:v>-1.3152339823915364</c:v>
                </c:pt>
                <c:pt idx="24">
                  <c:v>-0.93409120302071835</c:v>
                </c:pt>
                <c:pt idx="25">
                  <c:v>-0.79209683423551092</c:v>
                </c:pt>
                <c:pt idx="26">
                  <c:v>-0.85188393688191466</c:v>
                </c:pt>
                <c:pt idx="27">
                  <c:v>-0.85188393688191366</c:v>
                </c:pt>
                <c:pt idx="28">
                  <c:v>-0.95651136651311919</c:v>
                </c:pt>
                <c:pt idx="29">
                  <c:v>-0.85188393688191366</c:v>
                </c:pt>
                <c:pt idx="30">
                  <c:v>-0.67252262894270554</c:v>
                </c:pt>
                <c:pt idx="31">
                  <c:v>-1.2853404310683356</c:v>
                </c:pt>
                <c:pt idx="32">
                  <c:v>-1.2031331649295312</c:v>
                </c:pt>
                <c:pt idx="33">
                  <c:v>-1.2554468797451339</c:v>
                </c:pt>
                <c:pt idx="34">
                  <c:v>-1.2928138188991356</c:v>
                </c:pt>
                <c:pt idx="35">
                  <c:v>-1.0013516934979221</c:v>
                </c:pt>
                <c:pt idx="36">
                  <c:v>-0.78462344640471093</c:v>
                </c:pt>
                <c:pt idx="37">
                  <c:v>-0.80704360989711188</c:v>
                </c:pt>
                <c:pt idx="38">
                  <c:v>-0.56042181148070003</c:v>
                </c:pt>
                <c:pt idx="39">
                  <c:v>-1.3077605945607367</c:v>
                </c:pt>
                <c:pt idx="40">
                  <c:v>-1.1358726744523284</c:v>
                </c:pt>
                <c:pt idx="41">
                  <c:v>-0.7995702220663119</c:v>
                </c:pt>
                <c:pt idx="42">
                  <c:v>-1.0088250813287221</c:v>
                </c:pt>
                <c:pt idx="43">
                  <c:v>-1.5917493321311502</c:v>
                </c:pt>
                <c:pt idx="44">
                  <c:v>-2.1821469707643795</c:v>
                </c:pt>
                <c:pt idx="45">
                  <c:v>-1.9056316210247659</c:v>
                </c:pt>
                <c:pt idx="46">
                  <c:v>-1.8084775792243613</c:v>
                </c:pt>
                <c:pt idx="47">
                  <c:v>-1.5917493321311502</c:v>
                </c:pt>
                <c:pt idx="48">
                  <c:v>-1.1283992866215273</c:v>
                </c:pt>
                <c:pt idx="49">
                  <c:v>-0.74725650725070913</c:v>
                </c:pt>
                <c:pt idx="50">
                  <c:v>-0.7248363437583083</c:v>
                </c:pt>
                <c:pt idx="51">
                  <c:v>-0.65757585328110457</c:v>
                </c:pt>
                <c:pt idx="52">
                  <c:v>-0.64262907761950361</c:v>
                </c:pt>
                <c:pt idx="53">
                  <c:v>-0.42590083052629363</c:v>
                </c:pt>
                <c:pt idx="54">
                  <c:v>-0.88177748820511548</c:v>
                </c:pt>
                <c:pt idx="55">
                  <c:v>-0.94903797868231921</c:v>
                </c:pt>
                <c:pt idx="56">
                  <c:v>-0.7995702220663119</c:v>
                </c:pt>
                <c:pt idx="57">
                  <c:v>-0.50063470883429728</c:v>
                </c:pt>
                <c:pt idx="58">
                  <c:v>-0.17927903210988178</c:v>
                </c:pt>
                <c:pt idx="59">
                  <c:v>-0.17180564427908077</c:v>
                </c:pt>
                <c:pt idx="60">
                  <c:v>-0.90419765169751642</c:v>
                </c:pt>
                <c:pt idx="61">
                  <c:v>-0.83693716122031381</c:v>
                </c:pt>
                <c:pt idx="62">
                  <c:v>-0.55294842364990004</c:v>
                </c:pt>
                <c:pt idx="63">
                  <c:v>-0.47821454534189639</c:v>
                </c:pt>
                <c:pt idx="64">
                  <c:v>-0.64262907761950361</c:v>
                </c:pt>
                <c:pt idx="65">
                  <c:v>-3.7284663324674387E-2</c:v>
                </c:pt>
                <c:pt idx="66">
                  <c:v>-6.717821464787628E-2</c:v>
                </c:pt>
                <c:pt idx="67">
                  <c:v>7.5556636601273814E-3</c:v>
                </c:pt>
                <c:pt idx="68">
                  <c:v>-0.2166459712638836</c:v>
                </c:pt>
                <c:pt idx="69">
                  <c:v>-0.56042181148070003</c:v>
                </c:pt>
                <c:pt idx="70">
                  <c:v>-0.88177748820511548</c:v>
                </c:pt>
                <c:pt idx="71">
                  <c:v>-0.73978311941990926</c:v>
                </c:pt>
                <c:pt idx="72">
                  <c:v>-0.1867524199406817</c:v>
                </c:pt>
                <c:pt idx="73">
                  <c:v>-0.28390646174108625</c:v>
                </c:pt>
                <c:pt idx="74">
                  <c:v>-0.25401291041788543</c:v>
                </c:pt>
                <c:pt idx="75">
                  <c:v>-0.37358711571069086</c:v>
                </c:pt>
                <c:pt idx="76">
                  <c:v>-6.717821464787628E-2</c:v>
                </c:pt>
                <c:pt idx="77">
                  <c:v>-0.23159274692548348</c:v>
                </c:pt>
                <c:pt idx="78">
                  <c:v>-0.1867524199406817</c:v>
                </c:pt>
                <c:pt idx="79">
                  <c:v>-0.23906613475628449</c:v>
                </c:pt>
                <c:pt idx="80">
                  <c:v>-0.1867524199406817</c:v>
                </c:pt>
                <c:pt idx="81">
                  <c:v>-2.9811275493874446E-2</c:v>
                </c:pt>
                <c:pt idx="82">
                  <c:v>0.14207664461453481</c:v>
                </c:pt>
                <c:pt idx="83">
                  <c:v>0.28407101339974111</c:v>
                </c:pt>
                <c:pt idx="84">
                  <c:v>0.64279362927815853</c:v>
                </c:pt>
                <c:pt idx="85">
                  <c:v>0.97909608166417494</c:v>
                </c:pt>
                <c:pt idx="86">
                  <c:v>0.77731461023256587</c:v>
                </c:pt>
                <c:pt idx="87">
                  <c:v>0.59795330229335675</c:v>
                </c:pt>
                <c:pt idx="88">
                  <c:v>0.81468154938656778</c:v>
                </c:pt>
                <c:pt idx="89">
                  <c:v>0.42606538218494849</c:v>
                </c:pt>
                <c:pt idx="90">
                  <c:v>0.82962832504816764</c:v>
                </c:pt>
                <c:pt idx="91">
                  <c:v>0.60542669012415662</c:v>
                </c:pt>
                <c:pt idx="92">
                  <c:v>0.51574603615455317</c:v>
                </c:pt>
                <c:pt idx="93">
                  <c:v>0.1644968081069357</c:v>
                </c:pt>
                <c:pt idx="94">
                  <c:v>0.37375166736934573</c:v>
                </c:pt>
                <c:pt idx="95">
                  <c:v>0.47090570916975028</c:v>
                </c:pt>
                <c:pt idx="96">
                  <c:v>0.56805975097015482</c:v>
                </c:pt>
                <c:pt idx="97">
                  <c:v>0.52321942398535304</c:v>
                </c:pt>
                <c:pt idx="98">
                  <c:v>0.5007992604929522</c:v>
                </c:pt>
                <c:pt idx="99">
                  <c:v>0.44848554567734938</c:v>
                </c:pt>
                <c:pt idx="100">
                  <c:v>0.29901778906134208</c:v>
                </c:pt>
                <c:pt idx="101">
                  <c:v>0.72500089541696311</c:v>
                </c:pt>
                <c:pt idx="102">
                  <c:v>0.63532024144735855</c:v>
                </c:pt>
                <c:pt idx="103">
                  <c:v>0.37375166736934573</c:v>
                </c:pt>
                <c:pt idx="104">
                  <c:v>0.35880489170774482</c:v>
                </c:pt>
                <c:pt idx="105">
                  <c:v>0.46343232133895035</c:v>
                </c:pt>
                <c:pt idx="106">
                  <c:v>0.1644968081069357</c:v>
                </c:pt>
                <c:pt idx="107">
                  <c:v>0.65774040493975938</c:v>
                </c:pt>
                <c:pt idx="108">
                  <c:v>0.98656946949497593</c:v>
                </c:pt>
                <c:pt idx="109">
                  <c:v>1.0089896329873769</c:v>
                </c:pt>
                <c:pt idx="110">
                  <c:v>0.8445751007097686</c:v>
                </c:pt>
                <c:pt idx="111">
                  <c:v>0.88941542769457138</c:v>
                </c:pt>
                <c:pt idx="112">
                  <c:v>0.89688881552537136</c:v>
                </c:pt>
                <c:pt idx="113">
                  <c:v>0.90436220335617135</c:v>
                </c:pt>
                <c:pt idx="114">
                  <c:v>0.74742105890936406</c:v>
                </c:pt>
                <c:pt idx="115">
                  <c:v>0.62784685361655856</c:v>
                </c:pt>
                <c:pt idx="116">
                  <c:v>0.8819420398637704</c:v>
                </c:pt>
                <c:pt idx="117">
                  <c:v>0.75489444674016393</c:v>
                </c:pt>
                <c:pt idx="118">
                  <c:v>1.1734041652649851</c:v>
                </c:pt>
                <c:pt idx="119">
                  <c:v>1.0089896329873769</c:v>
                </c:pt>
                <c:pt idx="120">
                  <c:v>0.81468154938656778</c:v>
                </c:pt>
                <c:pt idx="121">
                  <c:v>0.79973477372496682</c:v>
                </c:pt>
                <c:pt idx="122">
                  <c:v>1.0986702869569815</c:v>
                </c:pt>
                <c:pt idx="123">
                  <c:v>1.2257178800805879</c:v>
                </c:pt>
                <c:pt idx="124">
                  <c:v>1.0314097964797777</c:v>
                </c:pt>
                <c:pt idx="125">
                  <c:v>0.97162269383337507</c:v>
                </c:pt>
                <c:pt idx="126">
                  <c:v>0.98656946949497593</c:v>
                </c:pt>
                <c:pt idx="127">
                  <c:v>0.96414930600257509</c:v>
                </c:pt>
                <c:pt idx="128">
                  <c:v>0.83710171287896862</c:v>
                </c:pt>
                <c:pt idx="129">
                  <c:v>1.1285638382801824</c:v>
                </c:pt>
                <c:pt idx="130">
                  <c:v>1.0164630208181769</c:v>
                </c:pt>
                <c:pt idx="131">
                  <c:v>0.93425575467937316</c:v>
                </c:pt>
                <c:pt idx="132">
                  <c:v>0.99404285732577591</c:v>
                </c:pt>
                <c:pt idx="133">
                  <c:v>0.46343232133895035</c:v>
                </c:pt>
                <c:pt idx="134">
                  <c:v>0.65774040493975938</c:v>
                </c:pt>
                <c:pt idx="135">
                  <c:v>1.0015162451565769</c:v>
                </c:pt>
                <c:pt idx="136">
                  <c:v>0.91183559118697233</c:v>
                </c:pt>
                <c:pt idx="137">
                  <c:v>1.1210904504493824</c:v>
                </c:pt>
                <c:pt idx="138">
                  <c:v>0.98656946949497593</c:v>
                </c:pt>
                <c:pt idx="139">
                  <c:v>1.0015162451565769</c:v>
                </c:pt>
                <c:pt idx="140">
                  <c:v>0.35880489170774482</c:v>
                </c:pt>
                <c:pt idx="141">
                  <c:v>0.61290007795495771</c:v>
                </c:pt>
                <c:pt idx="142">
                  <c:v>0.78478799806336585</c:v>
                </c:pt>
                <c:pt idx="143">
                  <c:v>0.8819420398637704</c:v>
                </c:pt>
                <c:pt idx="144">
                  <c:v>1.0687767356337796</c:v>
                </c:pt>
                <c:pt idx="145">
                  <c:v>1.1061436747877813</c:v>
                </c:pt>
                <c:pt idx="146">
                  <c:v>1.195824328757386</c:v>
                </c:pt>
                <c:pt idx="147">
                  <c:v>0.306491176892142</c:v>
                </c:pt>
                <c:pt idx="148">
                  <c:v>-0.98640491783632112</c:v>
                </c:pt>
                <c:pt idx="149">
                  <c:v>-0.94903797868231921</c:v>
                </c:pt>
                <c:pt idx="150">
                  <c:v>-0.51558148449589825</c:v>
                </c:pt>
                <c:pt idx="151">
                  <c:v>-0.93409120302071835</c:v>
                </c:pt>
                <c:pt idx="152">
                  <c:v>-0.81451699772791286</c:v>
                </c:pt>
                <c:pt idx="153">
                  <c:v>-0.34369356438748899</c:v>
                </c:pt>
                <c:pt idx="154">
                  <c:v>-0.23906613475628449</c:v>
                </c:pt>
                <c:pt idx="155">
                  <c:v>-0.60526213846550181</c:v>
                </c:pt>
                <c:pt idx="156">
                  <c:v>-0.3212734008950881</c:v>
                </c:pt>
                <c:pt idx="157">
                  <c:v>-0.44832099401869452</c:v>
                </c:pt>
                <c:pt idx="158">
                  <c:v>-0.61273552629630279</c:v>
                </c:pt>
                <c:pt idx="159">
                  <c:v>-7.391112001472501E-3</c:v>
                </c:pt>
                <c:pt idx="160">
                  <c:v>0.24670407424573931</c:v>
                </c:pt>
                <c:pt idx="161">
                  <c:v>-0.15685886861747983</c:v>
                </c:pt>
                <c:pt idx="162">
                  <c:v>3.7449214983329274E-2</c:v>
                </c:pt>
                <c:pt idx="163">
                  <c:v>-0.28390646174108625</c:v>
                </c:pt>
                <c:pt idx="164">
                  <c:v>-1.0985057352983265</c:v>
                </c:pt>
                <c:pt idx="165">
                  <c:v>-0.91167103952831741</c:v>
                </c:pt>
                <c:pt idx="166">
                  <c:v>-0.99387830566712099</c:v>
                </c:pt>
                <c:pt idx="167">
                  <c:v>-1.3152339823915364</c:v>
                </c:pt>
                <c:pt idx="168">
                  <c:v>-1.0760855718059257</c:v>
                </c:pt>
                <c:pt idx="169">
                  <c:v>-1.3301807580531375</c:v>
                </c:pt>
                <c:pt idx="170">
                  <c:v>-1.6590098226083541</c:v>
                </c:pt>
                <c:pt idx="171">
                  <c:v>-1.9131050088555663</c:v>
                </c:pt>
                <c:pt idx="172">
                  <c:v>-1.4796485146691447</c:v>
                </c:pt>
                <c:pt idx="173">
                  <c:v>-1.9878388871635699</c:v>
                </c:pt>
                <c:pt idx="174">
                  <c:v>-2.6156034649508006</c:v>
                </c:pt>
                <c:pt idx="175">
                  <c:v>-2.5035026474887951</c:v>
                </c:pt>
                <c:pt idx="176">
                  <c:v>-2.0027856628251706</c:v>
                </c:pt>
                <c:pt idx="177">
                  <c:v>-1.9728921115019691</c:v>
                </c:pt>
                <c:pt idx="178">
                  <c:v>-1.8757380697015644</c:v>
                </c:pt>
                <c:pt idx="179">
                  <c:v>-2.1148864802871761</c:v>
                </c:pt>
                <c:pt idx="180">
                  <c:v>-1.8832114575323651</c:v>
                </c:pt>
                <c:pt idx="181">
                  <c:v>-1.5020686781615458</c:v>
                </c:pt>
                <c:pt idx="182">
                  <c:v>-1.3526009215455383</c:v>
                </c:pt>
                <c:pt idx="183">
                  <c:v>-1.7187969252547568</c:v>
                </c:pt>
                <c:pt idx="184">
                  <c:v>-1.5917493321311502</c:v>
                </c:pt>
                <c:pt idx="185">
                  <c:v>-1.9429985601787678</c:v>
                </c:pt>
                <c:pt idx="186">
                  <c:v>-1.5543823929771485</c:v>
                </c:pt>
                <c:pt idx="187">
                  <c:v>-1.0088250813287221</c:v>
                </c:pt>
                <c:pt idx="188">
                  <c:v>-1.1657662257755292</c:v>
                </c:pt>
                <c:pt idx="189">
                  <c:v>-1.2853404310683356</c:v>
                </c:pt>
                <c:pt idx="190">
                  <c:v>-1.5842759443003505</c:v>
                </c:pt>
                <c:pt idx="191">
                  <c:v>-1.7711106400703596</c:v>
                </c:pt>
                <c:pt idx="192">
                  <c:v>-1.1433460622831284</c:v>
                </c:pt>
                <c:pt idx="193">
                  <c:v>-0.44832099401869452</c:v>
                </c:pt>
                <c:pt idx="194">
                  <c:v>-0.60526213846550181</c:v>
                </c:pt>
                <c:pt idx="195">
                  <c:v>-0.41842744269549265</c:v>
                </c:pt>
                <c:pt idx="196">
                  <c:v>-0.58284197497310086</c:v>
                </c:pt>
                <c:pt idx="197">
                  <c:v>-1.1881863892679312</c:v>
                </c:pt>
                <c:pt idx="198">
                  <c:v>-1.2554468797451339</c:v>
                </c:pt>
                <c:pt idx="199">
                  <c:v>-1.3899678606995403</c:v>
                </c:pt>
                <c:pt idx="200">
                  <c:v>-1.2778670432375347</c:v>
                </c:pt>
                <c:pt idx="201">
                  <c:v>-1.1134525109599276</c:v>
                </c:pt>
                <c:pt idx="202">
                  <c:v>-1.0835589596367257</c:v>
                </c:pt>
                <c:pt idx="203">
                  <c:v>-0.98640491783632112</c:v>
                </c:pt>
                <c:pt idx="204">
                  <c:v>-0.82199038555871284</c:v>
                </c:pt>
                <c:pt idx="205">
                  <c:v>-0.99387830566712099</c:v>
                </c:pt>
                <c:pt idx="206">
                  <c:v>-1.5170154538231466</c:v>
                </c:pt>
                <c:pt idx="207">
                  <c:v>-2.0924663167947752</c:v>
                </c:pt>
                <c:pt idx="208">
                  <c:v>-2.4511889326731926</c:v>
                </c:pt>
                <c:pt idx="209">
                  <c:v>-2.5558163623043981</c:v>
                </c:pt>
              </c:numCache>
            </c:numRef>
          </c:val>
          <c:smooth val="0"/>
          <c:extLst>
            <c:ext xmlns:c16="http://schemas.microsoft.com/office/drawing/2014/chart" uri="{C3380CC4-5D6E-409C-BE32-E72D297353CC}">
              <c16:uniqueId val="{00000000-4EA0-46E9-82A8-BFE25203E64B}"/>
            </c:ext>
          </c:extLst>
        </c:ser>
        <c:ser>
          <c:idx val="1"/>
          <c:order val="1"/>
          <c:tx>
            <c:v>Conference Board</c:v>
          </c:tx>
          <c:spPr>
            <a:ln w="25400">
              <a:solidFill>
                <a:srgbClr val="FFC000"/>
              </a:solidFill>
              <a:prstDash val="solid"/>
            </a:ln>
          </c:spPr>
          <c:marker>
            <c:symbol val="square"/>
            <c:size val="3"/>
            <c:spPr>
              <a:noFill/>
              <a:ln w="9525">
                <a:noFill/>
              </a:ln>
            </c:spPr>
          </c:marker>
          <c:cat>
            <c:numRef>
              <c:f>DATA!$BD$706:$BD$922</c:f>
              <c:numCache>
                <c:formatCode>mmm\-yy_)</c:formatCode>
                <c:ptCount val="217"/>
                <c:pt idx="1">
                  <c:v>39469</c:v>
                </c:pt>
                <c:pt idx="2">
                  <c:v>39497</c:v>
                </c:pt>
                <c:pt idx="3">
                  <c:v>39528</c:v>
                </c:pt>
                <c:pt idx="4">
                  <c:v>39558</c:v>
                </c:pt>
                <c:pt idx="5">
                  <c:v>39589</c:v>
                </c:pt>
                <c:pt idx="6">
                  <c:v>39619</c:v>
                </c:pt>
                <c:pt idx="7">
                  <c:v>39650</c:v>
                </c:pt>
                <c:pt idx="8">
                  <c:v>39681</c:v>
                </c:pt>
                <c:pt idx="9">
                  <c:v>39711</c:v>
                </c:pt>
                <c:pt idx="10">
                  <c:v>39742</c:v>
                </c:pt>
                <c:pt idx="11">
                  <c:v>39772</c:v>
                </c:pt>
                <c:pt idx="13">
                  <c:v>39834</c:v>
                </c:pt>
                <c:pt idx="14">
                  <c:v>39862</c:v>
                </c:pt>
                <c:pt idx="15">
                  <c:v>39893</c:v>
                </c:pt>
                <c:pt idx="16">
                  <c:v>39923</c:v>
                </c:pt>
                <c:pt idx="17">
                  <c:v>39954</c:v>
                </c:pt>
                <c:pt idx="18">
                  <c:v>39984</c:v>
                </c:pt>
                <c:pt idx="19">
                  <c:v>40015</c:v>
                </c:pt>
                <c:pt idx="20">
                  <c:v>40046</c:v>
                </c:pt>
                <c:pt idx="21">
                  <c:v>40076</c:v>
                </c:pt>
                <c:pt idx="22">
                  <c:v>40107</c:v>
                </c:pt>
                <c:pt idx="23">
                  <c:v>40137</c:v>
                </c:pt>
                <c:pt idx="25">
                  <c:v>40199</c:v>
                </c:pt>
                <c:pt idx="26">
                  <c:v>40227</c:v>
                </c:pt>
                <c:pt idx="27">
                  <c:v>40258</c:v>
                </c:pt>
                <c:pt idx="28">
                  <c:v>40288</c:v>
                </c:pt>
                <c:pt idx="29">
                  <c:v>40319</c:v>
                </c:pt>
                <c:pt idx="30">
                  <c:v>40349</c:v>
                </c:pt>
                <c:pt idx="31">
                  <c:v>40380</c:v>
                </c:pt>
                <c:pt idx="32">
                  <c:v>40411</c:v>
                </c:pt>
                <c:pt idx="33">
                  <c:v>40441</c:v>
                </c:pt>
                <c:pt idx="34">
                  <c:v>40472</c:v>
                </c:pt>
                <c:pt idx="35">
                  <c:v>40502</c:v>
                </c:pt>
                <c:pt idx="37">
                  <c:v>40564</c:v>
                </c:pt>
                <c:pt idx="38">
                  <c:v>40592</c:v>
                </c:pt>
                <c:pt idx="39">
                  <c:v>40623</c:v>
                </c:pt>
                <c:pt idx="40">
                  <c:v>40653</c:v>
                </c:pt>
                <c:pt idx="41">
                  <c:v>40684</c:v>
                </c:pt>
                <c:pt idx="42">
                  <c:v>40714</c:v>
                </c:pt>
                <c:pt idx="43">
                  <c:v>40745</c:v>
                </c:pt>
                <c:pt idx="44">
                  <c:v>40776</c:v>
                </c:pt>
                <c:pt idx="45">
                  <c:v>40806</c:v>
                </c:pt>
                <c:pt idx="46">
                  <c:v>40837</c:v>
                </c:pt>
                <c:pt idx="47">
                  <c:v>40867</c:v>
                </c:pt>
                <c:pt idx="49">
                  <c:v>40929</c:v>
                </c:pt>
                <c:pt idx="50">
                  <c:v>40957</c:v>
                </c:pt>
                <c:pt idx="51">
                  <c:v>40988</c:v>
                </c:pt>
                <c:pt idx="52">
                  <c:v>41018</c:v>
                </c:pt>
                <c:pt idx="53">
                  <c:v>41049</c:v>
                </c:pt>
                <c:pt idx="54">
                  <c:v>41079</c:v>
                </c:pt>
                <c:pt idx="55">
                  <c:v>41110</c:v>
                </c:pt>
                <c:pt idx="56">
                  <c:v>41141</c:v>
                </c:pt>
                <c:pt idx="57">
                  <c:v>41171</c:v>
                </c:pt>
                <c:pt idx="58">
                  <c:v>41202</c:v>
                </c:pt>
                <c:pt idx="59">
                  <c:v>41232</c:v>
                </c:pt>
                <c:pt idx="61">
                  <c:v>41294</c:v>
                </c:pt>
                <c:pt idx="62">
                  <c:v>41322</c:v>
                </c:pt>
                <c:pt idx="63">
                  <c:v>41353</c:v>
                </c:pt>
                <c:pt idx="64">
                  <c:v>41383</c:v>
                </c:pt>
                <c:pt idx="65">
                  <c:v>41414</c:v>
                </c:pt>
                <c:pt idx="66">
                  <c:v>41444</c:v>
                </c:pt>
                <c:pt idx="67">
                  <c:v>41475</c:v>
                </c:pt>
                <c:pt idx="68">
                  <c:v>41506</c:v>
                </c:pt>
                <c:pt idx="69">
                  <c:v>41536</c:v>
                </c:pt>
                <c:pt idx="70">
                  <c:v>41567</c:v>
                </c:pt>
                <c:pt idx="71">
                  <c:v>41597</c:v>
                </c:pt>
                <c:pt idx="73">
                  <c:v>41659</c:v>
                </c:pt>
                <c:pt idx="74">
                  <c:v>41687</c:v>
                </c:pt>
                <c:pt idx="75">
                  <c:v>41718</c:v>
                </c:pt>
                <c:pt idx="76">
                  <c:v>41748</c:v>
                </c:pt>
                <c:pt idx="77">
                  <c:v>41779</c:v>
                </c:pt>
                <c:pt idx="78">
                  <c:v>41809</c:v>
                </c:pt>
                <c:pt idx="79">
                  <c:v>41840</c:v>
                </c:pt>
                <c:pt idx="80">
                  <c:v>41871</c:v>
                </c:pt>
                <c:pt idx="81">
                  <c:v>41901</c:v>
                </c:pt>
                <c:pt idx="82">
                  <c:v>41932</c:v>
                </c:pt>
                <c:pt idx="83">
                  <c:v>41962</c:v>
                </c:pt>
                <c:pt idx="85">
                  <c:v>42024</c:v>
                </c:pt>
                <c:pt idx="86">
                  <c:v>42052</c:v>
                </c:pt>
                <c:pt idx="87">
                  <c:v>42083</c:v>
                </c:pt>
                <c:pt idx="88">
                  <c:v>42113</c:v>
                </c:pt>
                <c:pt idx="89">
                  <c:v>42144</c:v>
                </c:pt>
                <c:pt idx="90">
                  <c:v>42174</c:v>
                </c:pt>
                <c:pt idx="91">
                  <c:v>42205</c:v>
                </c:pt>
                <c:pt idx="92">
                  <c:v>42236</c:v>
                </c:pt>
                <c:pt idx="93">
                  <c:v>42266</c:v>
                </c:pt>
                <c:pt idx="94">
                  <c:v>42297</c:v>
                </c:pt>
                <c:pt idx="95">
                  <c:v>42327</c:v>
                </c:pt>
                <c:pt idx="97">
                  <c:v>42389</c:v>
                </c:pt>
                <c:pt idx="98">
                  <c:v>42417</c:v>
                </c:pt>
                <c:pt idx="99">
                  <c:v>42448</c:v>
                </c:pt>
                <c:pt idx="100">
                  <c:v>42478</c:v>
                </c:pt>
                <c:pt idx="101">
                  <c:v>42509</c:v>
                </c:pt>
                <c:pt idx="102">
                  <c:v>42539</c:v>
                </c:pt>
                <c:pt idx="103">
                  <c:v>42570</c:v>
                </c:pt>
                <c:pt idx="104">
                  <c:v>42601</c:v>
                </c:pt>
                <c:pt idx="105">
                  <c:v>42631</c:v>
                </c:pt>
                <c:pt idx="106">
                  <c:v>42662</c:v>
                </c:pt>
                <c:pt idx="107">
                  <c:v>42692</c:v>
                </c:pt>
                <c:pt idx="109">
                  <c:v>42754</c:v>
                </c:pt>
                <c:pt idx="110">
                  <c:v>42782</c:v>
                </c:pt>
                <c:pt idx="111">
                  <c:v>42813</c:v>
                </c:pt>
                <c:pt idx="112">
                  <c:v>42843</c:v>
                </c:pt>
                <c:pt idx="113">
                  <c:v>42874</c:v>
                </c:pt>
                <c:pt idx="114">
                  <c:v>42904</c:v>
                </c:pt>
                <c:pt idx="115">
                  <c:v>42935</c:v>
                </c:pt>
                <c:pt idx="116">
                  <c:v>42966</c:v>
                </c:pt>
                <c:pt idx="117">
                  <c:v>42996</c:v>
                </c:pt>
                <c:pt idx="118">
                  <c:v>43027</c:v>
                </c:pt>
                <c:pt idx="119">
                  <c:v>43057</c:v>
                </c:pt>
                <c:pt idx="121">
                  <c:v>43119</c:v>
                </c:pt>
                <c:pt idx="122">
                  <c:v>43147</c:v>
                </c:pt>
                <c:pt idx="123">
                  <c:v>43178</c:v>
                </c:pt>
                <c:pt idx="124">
                  <c:v>43208</c:v>
                </c:pt>
                <c:pt idx="125">
                  <c:v>43239</c:v>
                </c:pt>
                <c:pt idx="126">
                  <c:v>43269</c:v>
                </c:pt>
                <c:pt idx="127">
                  <c:v>43300</c:v>
                </c:pt>
                <c:pt idx="128">
                  <c:v>43331</c:v>
                </c:pt>
                <c:pt idx="129">
                  <c:v>43361</c:v>
                </c:pt>
                <c:pt idx="130">
                  <c:v>43392</c:v>
                </c:pt>
                <c:pt idx="131">
                  <c:v>43422</c:v>
                </c:pt>
                <c:pt idx="133">
                  <c:v>43484</c:v>
                </c:pt>
                <c:pt idx="134">
                  <c:v>43512</c:v>
                </c:pt>
                <c:pt idx="135">
                  <c:v>43543</c:v>
                </c:pt>
                <c:pt idx="136">
                  <c:v>43573</c:v>
                </c:pt>
                <c:pt idx="137">
                  <c:v>43604</c:v>
                </c:pt>
                <c:pt idx="138">
                  <c:v>43634</c:v>
                </c:pt>
                <c:pt idx="139">
                  <c:v>43665</c:v>
                </c:pt>
                <c:pt idx="140">
                  <c:v>43696</c:v>
                </c:pt>
                <c:pt idx="141">
                  <c:v>43726</c:v>
                </c:pt>
                <c:pt idx="142">
                  <c:v>43757</c:v>
                </c:pt>
                <c:pt idx="143">
                  <c:v>43787</c:v>
                </c:pt>
                <c:pt idx="145">
                  <c:v>43849</c:v>
                </c:pt>
                <c:pt idx="146">
                  <c:v>43877</c:v>
                </c:pt>
                <c:pt idx="147">
                  <c:v>43908</c:v>
                </c:pt>
                <c:pt idx="148">
                  <c:v>43938</c:v>
                </c:pt>
                <c:pt idx="149">
                  <c:v>43969</c:v>
                </c:pt>
                <c:pt idx="150">
                  <c:v>43999</c:v>
                </c:pt>
                <c:pt idx="151">
                  <c:v>44030</c:v>
                </c:pt>
                <c:pt idx="152">
                  <c:v>44061</c:v>
                </c:pt>
                <c:pt idx="153">
                  <c:v>44091</c:v>
                </c:pt>
                <c:pt idx="154">
                  <c:v>44122</c:v>
                </c:pt>
                <c:pt idx="155">
                  <c:v>44152</c:v>
                </c:pt>
                <c:pt idx="157">
                  <c:v>44214</c:v>
                </c:pt>
                <c:pt idx="158">
                  <c:v>44242</c:v>
                </c:pt>
                <c:pt idx="159">
                  <c:v>44273</c:v>
                </c:pt>
                <c:pt idx="160">
                  <c:v>44303</c:v>
                </c:pt>
                <c:pt idx="161">
                  <c:v>44334</c:v>
                </c:pt>
                <c:pt idx="162">
                  <c:v>44364</c:v>
                </c:pt>
                <c:pt idx="163">
                  <c:v>44395</c:v>
                </c:pt>
                <c:pt idx="164">
                  <c:v>44426</c:v>
                </c:pt>
                <c:pt idx="165">
                  <c:v>44456</c:v>
                </c:pt>
                <c:pt idx="166">
                  <c:v>44487</c:v>
                </c:pt>
                <c:pt idx="167">
                  <c:v>44517</c:v>
                </c:pt>
                <c:pt idx="169">
                  <c:v>44579</c:v>
                </c:pt>
                <c:pt idx="170">
                  <c:v>44607</c:v>
                </c:pt>
                <c:pt idx="171">
                  <c:v>44638</c:v>
                </c:pt>
                <c:pt idx="172">
                  <c:v>44668</c:v>
                </c:pt>
                <c:pt idx="173">
                  <c:v>44699</c:v>
                </c:pt>
                <c:pt idx="174">
                  <c:v>44729</c:v>
                </c:pt>
                <c:pt idx="175">
                  <c:v>44760</c:v>
                </c:pt>
                <c:pt idx="176">
                  <c:v>44791</c:v>
                </c:pt>
                <c:pt idx="177">
                  <c:v>44821</c:v>
                </c:pt>
                <c:pt idx="178">
                  <c:v>44852</c:v>
                </c:pt>
                <c:pt idx="179">
                  <c:v>44882</c:v>
                </c:pt>
                <c:pt idx="181">
                  <c:v>44944</c:v>
                </c:pt>
                <c:pt idx="182">
                  <c:v>44972</c:v>
                </c:pt>
                <c:pt idx="183">
                  <c:v>45003</c:v>
                </c:pt>
                <c:pt idx="184">
                  <c:v>45033</c:v>
                </c:pt>
                <c:pt idx="185">
                  <c:v>45064</c:v>
                </c:pt>
                <c:pt idx="186">
                  <c:v>45094</c:v>
                </c:pt>
                <c:pt idx="187">
                  <c:v>45125</c:v>
                </c:pt>
                <c:pt idx="188">
                  <c:v>45156</c:v>
                </c:pt>
                <c:pt idx="189">
                  <c:v>45186</c:v>
                </c:pt>
                <c:pt idx="190">
                  <c:v>45217</c:v>
                </c:pt>
                <c:pt idx="191">
                  <c:v>45247</c:v>
                </c:pt>
                <c:pt idx="193">
                  <c:v>45309</c:v>
                </c:pt>
                <c:pt idx="194">
                  <c:v>45337</c:v>
                </c:pt>
                <c:pt idx="195">
                  <c:v>45368</c:v>
                </c:pt>
                <c:pt idx="196">
                  <c:v>45398</c:v>
                </c:pt>
                <c:pt idx="197">
                  <c:v>45429</c:v>
                </c:pt>
                <c:pt idx="198">
                  <c:v>45459</c:v>
                </c:pt>
                <c:pt idx="199">
                  <c:v>45490</c:v>
                </c:pt>
                <c:pt idx="200">
                  <c:v>45521</c:v>
                </c:pt>
                <c:pt idx="201">
                  <c:v>45551</c:v>
                </c:pt>
                <c:pt idx="202">
                  <c:v>45582</c:v>
                </c:pt>
                <c:pt idx="203">
                  <c:v>45612</c:v>
                </c:pt>
                <c:pt idx="205">
                  <c:v>45674</c:v>
                </c:pt>
                <c:pt idx="206">
                  <c:v>45702</c:v>
                </c:pt>
                <c:pt idx="207">
                  <c:v>45733</c:v>
                </c:pt>
                <c:pt idx="208">
                  <c:v>45763</c:v>
                </c:pt>
                <c:pt idx="209">
                  <c:v>45794</c:v>
                </c:pt>
                <c:pt idx="210">
                  <c:v>45824</c:v>
                </c:pt>
                <c:pt idx="211">
                  <c:v>45855</c:v>
                </c:pt>
                <c:pt idx="212">
                  <c:v>45886</c:v>
                </c:pt>
                <c:pt idx="213">
                  <c:v>45916</c:v>
                </c:pt>
                <c:pt idx="214">
                  <c:v>45947</c:v>
                </c:pt>
                <c:pt idx="215">
                  <c:v>45977</c:v>
                </c:pt>
              </c:numCache>
            </c:numRef>
          </c:cat>
          <c:val>
            <c:numRef>
              <c:f>DATA!$F$1369:$F$1585</c:f>
              <c:numCache>
                <c:formatCode>#,##0.0_)</c:formatCode>
                <c:ptCount val="217"/>
                <c:pt idx="0">
                  <c:v>-0.18325991660623731</c:v>
                </c:pt>
                <c:pt idx="1">
                  <c:v>-0.3183556087062121</c:v>
                </c:pt>
                <c:pt idx="2">
                  <c:v>-0.76458077352128029</c:v>
                </c:pt>
                <c:pt idx="3">
                  <c:v>-1.1944307029302914</c:v>
                </c:pt>
                <c:pt idx="4">
                  <c:v>-1.3213387773272378</c:v>
                </c:pt>
                <c:pt idx="5">
                  <c:v>-1.513747793348414</c:v>
                </c:pt>
                <c:pt idx="6">
                  <c:v>-1.8044082218059359</c:v>
                </c:pt>
                <c:pt idx="7">
                  <c:v>-1.7675639421423064</c:v>
                </c:pt>
                <c:pt idx="8">
                  <c:v>-1.4973725579423565</c:v>
                </c:pt>
                <c:pt idx="9">
                  <c:v>-1.3786521012484392</c:v>
                </c:pt>
                <c:pt idx="10">
                  <c:v>-2.3038529016906915</c:v>
                </c:pt>
                <c:pt idx="11">
                  <c:v>-2.0623181794513421</c:v>
                </c:pt>
                <c:pt idx="12">
                  <c:v>-2.3120405193937201</c:v>
                </c:pt>
                <c:pt idx="13">
                  <c:v>-2.361166225611893</c:v>
                </c:pt>
                <c:pt idx="14">
                  <c:v>-2.8565170966451343</c:v>
                </c:pt>
                <c:pt idx="15">
                  <c:v>-2.7910161550209041</c:v>
                </c:pt>
                <c:pt idx="16">
                  <c:v>-2.2219767246604039</c:v>
                </c:pt>
                <c:pt idx="17">
                  <c:v>-1.6488434854483891</c:v>
                </c:pt>
                <c:pt idx="18">
                  <c:v>-1.8740029722816804</c:v>
                </c:pt>
                <c:pt idx="19">
                  <c:v>-1.9517853404604539</c:v>
                </c:pt>
                <c:pt idx="20">
                  <c:v>-1.6611249120029321</c:v>
                </c:pt>
                <c:pt idx="21">
                  <c:v>-1.7061568093695905</c:v>
                </c:pt>
                <c:pt idx="22">
                  <c:v>-1.8985658253907667</c:v>
                </c:pt>
                <c:pt idx="23">
                  <c:v>-1.8207834572119932</c:v>
                </c:pt>
                <c:pt idx="24">
                  <c:v>-1.6979691916665616</c:v>
                </c:pt>
                <c:pt idx="25">
                  <c:v>-1.5792487349726443</c:v>
                </c:pt>
                <c:pt idx="26">
                  <c:v>-1.9927234289755977</c:v>
                </c:pt>
                <c:pt idx="27">
                  <c:v>-1.7511887067362486</c:v>
                </c:pt>
                <c:pt idx="28">
                  <c:v>-1.5301230287544714</c:v>
                </c:pt>
                <c:pt idx="29">
                  <c:v>-1.3254325861787519</c:v>
                </c:pt>
                <c:pt idx="30">
                  <c:v>-1.6693125297059608</c:v>
                </c:pt>
                <c:pt idx="31">
                  <c:v>-1.8044082218059359</c:v>
                </c:pt>
                <c:pt idx="32">
                  <c:v>-1.7143444270726191</c:v>
                </c:pt>
                <c:pt idx="33">
                  <c:v>-1.902659634242281</c:v>
                </c:pt>
                <c:pt idx="34">
                  <c:v>-1.8494401191725942</c:v>
                </c:pt>
                <c:pt idx="35">
                  <c:v>-1.5260292199029573</c:v>
                </c:pt>
                <c:pt idx="36">
                  <c:v>-1.2967759242181514</c:v>
                </c:pt>
                <c:pt idx="37">
                  <c:v>-1.23946260029695</c:v>
                </c:pt>
                <c:pt idx="38">
                  <c:v>-0.94470836298791372</c:v>
                </c:pt>
                <c:pt idx="39">
                  <c:v>-1.2804006888120938</c:v>
                </c:pt>
                <c:pt idx="40">
                  <c:v>-1.1903368940787771</c:v>
                </c:pt>
                <c:pt idx="41">
                  <c:v>-1.3663706746938959</c:v>
                </c:pt>
                <c:pt idx="42">
                  <c:v>-1.5342168376059859</c:v>
                </c:pt>
                <c:pt idx="43">
                  <c:v>-1.4687158959817557</c:v>
                </c:pt>
                <c:pt idx="44">
                  <c:v>-2.0418491351937704</c:v>
                </c:pt>
                <c:pt idx="45">
                  <c:v>-1.9927234289755977</c:v>
                </c:pt>
                <c:pt idx="46">
                  <c:v>-2.2178829158088891</c:v>
                </c:pt>
                <c:pt idx="47">
                  <c:v>-1.6324682500423313</c:v>
                </c:pt>
                <c:pt idx="48">
                  <c:v>-1.23946260029695</c:v>
                </c:pt>
                <c:pt idx="49">
                  <c:v>-1.3745582923969248</c:v>
                </c:pt>
                <c:pt idx="50">
                  <c:v>-0.96108359839397151</c:v>
                </c:pt>
                <c:pt idx="51">
                  <c:v>-1.0470535842757736</c:v>
                </c:pt>
                <c:pt idx="52">
                  <c:v>-1.0798040550878885</c:v>
                </c:pt>
                <c:pt idx="53">
                  <c:v>-1.2558378357030071</c:v>
                </c:pt>
                <c:pt idx="54">
                  <c:v>-1.3254325861787519</c:v>
                </c:pt>
                <c:pt idx="55">
                  <c:v>-1.2148997471878633</c:v>
                </c:pt>
                <c:pt idx="56">
                  <c:v>-1.3827459100999537</c:v>
                </c:pt>
                <c:pt idx="57">
                  <c:v>-1.0920854816424315</c:v>
                </c:pt>
                <c:pt idx="58">
                  <c:v>-0.89967646562125569</c:v>
                </c:pt>
                <c:pt idx="59">
                  <c:v>-0.96517740724548573</c:v>
                </c:pt>
                <c:pt idx="60">
                  <c:v>-1.1616802321181763</c:v>
                </c:pt>
                <c:pt idx="61">
                  <c:v>-1.501466366793871</c:v>
                </c:pt>
                <c:pt idx="62">
                  <c:v>-1.1084607170484893</c:v>
                </c:pt>
                <c:pt idx="63">
                  <c:v>-1.3581830569908673</c:v>
                </c:pt>
                <c:pt idx="64">
                  <c:v>-1.0675226285333455</c:v>
                </c:pt>
                <c:pt idx="65">
                  <c:v>-0.85055075940308289</c:v>
                </c:pt>
                <c:pt idx="66">
                  <c:v>-0.53123366898496049</c:v>
                </c:pt>
                <c:pt idx="67">
                  <c:v>-0.57626556635161852</c:v>
                </c:pt>
                <c:pt idx="68">
                  <c:v>-0.54351509553950361</c:v>
                </c:pt>
                <c:pt idx="69">
                  <c:v>-0.60901603716373354</c:v>
                </c:pt>
                <c:pt idx="70">
                  <c:v>-0.92833312758185593</c:v>
                </c:pt>
                <c:pt idx="71">
                  <c:v>-0.94470836298791372</c:v>
                </c:pt>
                <c:pt idx="72">
                  <c:v>-0.71954887615462226</c:v>
                </c:pt>
                <c:pt idx="73">
                  <c:v>-0.64176650797584855</c:v>
                </c:pt>
                <c:pt idx="74">
                  <c:v>-0.68679840534250725</c:v>
                </c:pt>
                <c:pt idx="75">
                  <c:v>-0.45754510965770101</c:v>
                </c:pt>
                <c:pt idx="76">
                  <c:v>-0.54760890439101773</c:v>
                </c:pt>
                <c:pt idx="77">
                  <c:v>-0.52713986013344571</c:v>
                </c:pt>
                <c:pt idx="78">
                  <c:v>-0.35519988836984123</c:v>
                </c:pt>
                <c:pt idx="79">
                  <c:v>-0.19554134316078037</c:v>
                </c:pt>
                <c:pt idx="80">
                  <c:v>-6.8633268763833896E-2</c:v>
                </c:pt>
                <c:pt idx="81">
                  <c:v>-0.24876085823046731</c:v>
                </c:pt>
                <c:pt idx="82">
                  <c:v>-3.997660680323363E-2</c:v>
                </c:pt>
                <c:pt idx="83">
                  <c:v>-0.16688468120017952</c:v>
                </c:pt>
                <c:pt idx="84">
                  <c:v>-8.0914695318377541E-2</c:v>
                </c:pt>
                <c:pt idx="85">
                  <c:v>0.35712285179366238</c:v>
                </c:pt>
                <c:pt idx="86">
                  <c:v>0.15243240921794285</c:v>
                </c:pt>
                <c:pt idx="87">
                  <c:v>0.25887143935731732</c:v>
                </c:pt>
                <c:pt idx="88">
                  <c:v>-3.1788989100204737E-2</c:v>
                </c:pt>
                <c:pt idx="89">
                  <c:v>-1.9507562545661678E-2</c:v>
                </c:pt>
                <c:pt idx="90">
                  <c:v>0.19337049773308676</c:v>
                </c:pt>
                <c:pt idx="91">
                  <c:v>-0.16688468120017952</c:v>
                </c:pt>
                <c:pt idx="92">
                  <c:v>0.2547776305058026</c:v>
                </c:pt>
                <c:pt idx="93">
                  <c:v>0.30799714557548957</c:v>
                </c:pt>
                <c:pt idx="94">
                  <c:v>0.16471383577248591</c:v>
                </c:pt>
                <c:pt idx="95">
                  <c:v>-0.1013837395759495</c:v>
                </c:pt>
                <c:pt idx="96">
                  <c:v>5.0087187930083078E-2</c:v>
                </c:pt>
                <c:pt idx="97">
                  <c:v>0.11149432070279894</c:v>
                </c:pt>
                <c:pt idx="98">
                  <c:v>-4.4070415654747792E-2</c:v>
                </c:pt>
                <c:pt idx="99">
                  <c:v>4.1899570227054178E-2</c:v>
                </c:pt>
                <c:pt idx="100">
                  <c:v>-1.541375369414694E-2</c:v>
                </c:pt>
                <c:pt idx="101">
                  <c:v>-0.10957135727897781</c:v>
                </c:pt>
                <c:pt idx="102">
                  <c:v>9.5119085296741721E-2</c:v>
                </c:pt>
                <c:pt idx="103">
                  <c:v>6.6462423336140872E-2</c:v>
                </c:pt>
                <c:pt idx="104">
                  <c:v>0.27524667476337455</c:v>
                </c:pt>
                <c:pt idx="105">
                  <c:v>0.34484142523911931</c:v>
                </c:pt>
                <c:pt idx="106">
                  <c:v>0.23430858624823064</c:v>
                </c:pt>
                <c:pt idx="107">
                  <c:v>0.58637614747846856</c:v>
                </c:pt>
                <c:pt idx="108">
                  <c:v>0.74603469268752953</c:v>
                </c:pt>
                <c:pt idx="109">
                  <c:v>0.67643994221178472</c:v>
                </c:pt>
                <c:pt idx="110">
                  <c:v>0.86066134052993226</c:v>
                </c:pt>
                <c:pt idx="111">
                  <c:v>1.2209165194631992</c:v>
                </c:pt>
                <c:pt idx="112">
                  <c:v>0.99575703262990767</c:v>
                </c:pt>
                <c:pt idx="113">
                  <c:v>0.92206847330264818</c:v>
                </c:pt>
                <c:pt idx="114">
                  <c:v>0.90978704674810507</c:v>
                </c:pt>
                <c:pt idx="115">
                  <c:v>1.0203198857389937</c:v>
                </c:pt>
                <c:pt idx="116">
                  <c:v>1.0366951211450515</c:v>
                </c:pt>
                <c:pt idx="117">
                  <c:v>1.0448827388480799</c:v>
                </c:pt>
                <c:pt idx="118">
                  <c:v>1.274136034532886</c:v>
                </c:pt>
                <c:pt idx="119">
                  <c:v>1.3723874469692312</c:v>
                </c:pt>
                <c:pt idx="120">
                  <c:v>1.1472279601359396</c:v>
                </c:pt>
                <c:pt idx="121">
                  <c:v>1.1963536663541126</c:v>
                </c:pt>
                <c:pt idx="122">
                  <c:v>1.4297007708904328</c:v>
                </c:pt>
                <c:pt idx="123">
                  <c:v>1.3068865053450012</c:v>
                </c:pt>
                <c:pt idx="124">
                  <c:v>1.2495731814237994</c:v>
                </c:pt>
                <c:pt idx="125">
                  <c:v>1.3805750646722605</c:v>
                </c:pt>
                <c:pt idx="126">
                  <c:v>1.3109803141965153</c:v>
                </c:pt>
                <c:pt idx="127">
                  <c:v>1.3437307850086309</c:v>
                </c:pt>
                <c:pt idx="128">
                  <c:v>1.6221097869116088</c:v>
                </c:pt>
                <c:pt idx="129">
                  <c:v>1.6466726400206959</c:v>
                </c:pt>
                <c:pt idx="130">
                  <c:v>1.75311167016007</c:v>
                </c:pt>
                <c:pt idx="131">
                  <c:v>1.691704537387354</c:v>
                </c:pt>
                <c:pt idx="132">
                  <c:v>1.2905112699389434</c:v>
                </c:pt>
                <c:pt idx="133">
                  <c:v>1.0899146362147385</c:v>
                </c:pt>
                <c:pt idx="134">
                  <c:v>1.4870140948116346</c:v>
                </c:pt>
                <c:pt idx="135">
                  <c:v>1.1922598575025982</c:v>
                </c:pt>
                <c:pt idx="136">
                  <c:v>1.3969503000783172</c:v>
                </c:pt>
                <c:pt idx="137">
                  <c:v>1.4829202859601205</c:v>
                </c:pt>
                <c:pt idx="138">
                  <c:v>1.1963536663541126</c:v>
                </c:pt>
                <c:pt idx="139">
                  <c:v>1.667141684278268</c:v>
                </c:pt>
                <c:pt idx="140">
                  <c:v>1.6016407426540369</c:v>
                </c:pt>
                <c:pt idx="141">
                  <c:v>1.2782298433844004</c:v>
                </c:pt>
                <c:pt idx="142">
                  <c:v>1.2700422256813715</c:v>
                </c:pt>
                <c:pt idx="143">
                  <c:v>1.2986988876419723</c:v>
                </c:pt>
                <c:pt idx="144">
                  <c:v>1.3560122115631734</c:v>
                </c:pt>
                <c:pt idx="145">
                  <c:v>1.4460760062964906</c:v>
                </c:pt>
                <c:pt idx="146">
                  <c:v>1.5361398010298069</c:v>
                </c:pt>
                <c:pt idx="147">
                  <c:v>0.97119417952082099</c:v>
                </c:pt>
                <c:pt idx="148">
                  <c:v>-0.38385655033044208</c:v>
                </c:pt>
                <c:pt idx="149">
                  <c:v>-0.37566893262741319</c:v>
                </c:pt>
                <c:pt idx="150">
                  <c:v>0.13196336496037089</c:v>
                </c:pt>
                <c:pt idx="151">
                  <c:v>-0.13822801923957867</c:v>
                </c:pt>
                <c:pt idx="152">
                  <c:v>-0.35929369722135601</c:v>
                </c:pt>
                <c:pt idx="153">
                  <c:v>0.2547776305058026</c:v>
                </c:pt>
                <c:pt idx="154">
                  <c:v>0.25887143935731732</c:v>
                </c:pt>
                <c:pt idx="155">
                  <c:v>-8.9102313021405852E-2</c:v>
                </c:pt>
                <c:pt idx="156">
                  <c:v>-0.32654322640924099</c:v>
                </c:pt>
                <c:pt idx="157">
                  <c:v>-0.32654322640924099</c:v>
                </c:pt>
                <c:pt idx="158">
                  <c:v>5.0552905634250137E-3</c:v>
                </c:pt>
                <c:pt idx="159">
                  <c:v>0.81153563431176012</c:v>
                </c:pt>
                <c:pt idx="160">
                  <c:v>0.91797466445113396</c:v>
                </c:pt>
                <c:pt idx="161">
                  <c:v>1.0203198857389937</c:v>
                </c:pt>
                <c:pt idx="162">
                  <c:v>1.3846688735237749</c:v>
                </c:pt>
                <c:pt idx="163">
                  <c:v>1.2291041371662275</c:v>
                </c:pt>
                <c:pt idx="164">
                  <c:v>0.82381706086630313</c:v>
                </c:pt>
                <c:pt idx="165">
                  <c:v>0.60275138288452579</c:v>
                </c:pt>
                <c:pt idx="166">
                  <c:v>0.67643994221178472</c:v>
                </c:pt>
                <c:pt idx="167">
                  <c:v>0.68872136876632839</c:v>
                </c:pt>
                <c:pt idx="168">
                  <c:v>0.82381706086630313</c:v>
                </c:pt>
                <c:pt idx="169">
                  <c:v>0.65597089795421282</c:v>
                </c:pt>
                <c:pt idx="170">
                  <c:v>0.43490521997243603</c:v>
                </c:pt>
                <c:pt idx="171">
                  <c:v>0.51268758815120907</c:v>
                </c:pt>
                <c:pt idx="172">
                  <c:v>0.55362567666635298</c:v>
                </c:pt>
                <c:pt idx="173">
                  <c:v>0.33255999868457625</c:v>
                </c:pt>
                <c:pt idx="174">
                  <c:v>0.13605717381188562</c:v>
                </c:pt>
                <c:pt idx="175">
                  <c:v>9.1490994149391724E-3</c:v>
                </c:pt>
                <c:pt idx="176">
                  <c:v>0.34893523409063348</c:v>
                </c:pt>
                <c:pt idx="177">
                  <c:v>0.52087520585423797</c:v>
                </c:pt>
                <c:pt idx="178">
                  <c:v>0.29162191016943234</c:v>
                </c:pt>
                <c:pt idx="179">
                  <c:v>0.25887143935731732</c:v>
                </c:pt>
                <c:pt idx="180">
                  <c:v>0.57000091207241077</c:v>
                </c:pt>
                <c:pt idx="181">
                  <c:v>0.44718664652697909</c:v>
                </c:pt>
                <c:pt idx="182">
                  <c:v>0.34074761638760515</c:v>
                </c:pt>
                <c:pt idx="183">
                  <c:v>0.36531046949669127</c:v>
                </c:pt>
                <c:pt idx="184">
                  <c:v>0.35302904294214821</c:v>
                </c:pt>
                <c:pt idx="185">
                  <c:v>0.3039033367239754</c:v>
                </c:pt>
                <c:pt idx="186">
                  <c:v>0.61503280943906891</c:v>
                </c:pt>
                <c:pt idx="187">
                  <c:v>0.77469135464813033</c:v>
                </c:pt>
                <c:pt idx="188">
                  <c:v>0.55771948551786776</c:v>
                </c:pt>
                <c:pt idx="189">
                  <c:v>0.37759189605123433</c:v>
                </c:pt>
                <c:pt idx="190">
                  <c:v>0.16471383577248591</c:v>
                </c:pt>
                <c:pt idx="191">
                  <c:v>0.24249620395125956</c:v>
                </c:pt>
                <c:pt idx="192">
                  <c:v>0.52906282355726686</c:v>
                </c:pt>
                <c:pt idx="193">
                  <c:v>0.64778328025118448</c:v>
                </c:pt>
                <c:pt idx="194">
                  <c:v>0.39806094030880629</c:v>
                </c:pt>
                <c:pt idx="195">
                  <c:v>0.32846618983306153</c:v>
                </c:pt>
                <c:pt idx="196">
                  <c:v>9.9212894148255876E-2</c:v>
                </c:pt>
                <c:pt idx="197">
                  <c:v>0.2547776305058026</c:v>
                </c:pt>
                <c:pt idx="198">
                  <c:v>0.11149432070279894</c:v>
                </c:pt>
                <c:pt idx="199">
                  <c:v>0.27934048361488928</c:v>
                </c:pt>
                <c:pt idx="200">
                  <c:v>0.43081141112092131</c:v>
                </c:pt>
                <c:pt idx="201">
                  <c:v>0.16880764462400064</c:v>
                </c:pt>
                <c:pt idx="202">
                  <c:v>0.59456376518149689</c:v>
                </c:pt>
                <c:pt idx="203">
                  <c:v>0.72556564842995752</c:v>
                </c:pt>
                <c:pt idx="204">
                  <c:v>0.59046995632998278</c:v>
                </c:pt>
                <c:pt idx="205">
                  <c:v>0.41852998456637824</c:v>
                </c:pt>
                <c:pt idx="206">
                  <c:v>0.20565192428762979</c:v>
                </c:pt>
                <c:pt idx="207">
                  <c:v>-4.8164224506261948E-2</c:v>
                </c:pt>
                <c:pt idx="208">
                  <c:v>-0.38385655033044208</c:v>
                </c:pt>
                <c:pt idx="209">
                  <c:v>0.11968193840582783</c:v>
                </c:pt>
              </c:numCache>
            </c:numRef>
          </c:val>
          <c:smooth val="0"/>
          <c:extLst>
            <c:ext xmlns:c16="http://schemas.microsoft.com/office/drawing/2014/chart" uri="{C3380CC4-5D6E-409C-BE32-E72D297353CC}">
              <c16:uniqueId val="{00000001-4EA0-46E9-82A8-BFE25203E64B}"/>
            </c:ext>
          </c:extLst>
        </c:ser>
        <c:dLbls>
          <c:showLegendKey val="0"/>
          <c:showVal val="0"/>
          <c:showCatName val="0"/>
          <c:showSerName val="0"/>
          <c:showPercent val="0"/>
          <c:showBubbleSize val="0"/>
        </c:dLbls>
        <c:marker val="1"/>
        <c:smooth val="0"/>
        <c:axId val="1094041248"/>
        <c:axId val="1094043992"/>
      </c:lineChart>
      <c:catAx>
        <c:axId val="1094041248"/>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1094043992"/>
        <c:crosses val="autoZero"/>
        <c:auto val="0"/>
        <c:lblAlgn val="ctr"/>
        <c:lblOffset val="100"/>
        <c:tickLblSkip val="6"/>
        <c:tickMarkSkip val="12"/>
        <c:noMultiLvlLbl val="0"/>
      </c:catAx>
      <c:valAx>
        <c:axId val="1094043992"/>
        <c:scaling>
          <c:orientation val="minMax"/>
        </c:scaling>
        <c:delete val="0"/>
        <c:axPos val="l"/>
        <c:numFmt formatCode="0.0" sourceLinked="0"/>
        <c:majorTickMark val="out"/>
        <c:minorTickMark val="none"/>
        <c:tickLblPos val="nextTo"/>
        <c:spPr>
          <a:ln w="3175">
            <a:solidFill>
              <a:srgbClr val="000000"/>
            </a:solidFill>
            <a:prstDash val="solid"/>
          </a:ln>
        </c:spPr>
        <c:txPr>
          <a:bodyPr rot="0" vert="horz"/>
          <a:lstStyle/>
          <a:p>
            <a:pPr>
              <a:defRPr/>
            </a:pPr>
            <a:endParaRPr lang="en-US"/>
          </a:p>
        </c:txPr>
        <c:crossAx val="1094041248"/>
        <c:crosses val="autoZero"/>
        <c:crossBetween val="midCat"/>
      </c:valAx>
      <c:spPr>
        <a:noFill/>
        <a:ln w="25400">
          <a:noFill/>
        </a:ln>
      </c:spPr>
    </c:plotArea>
    <c:plotVisOnly val="1"/>
    <c:dispBlanksAs val="gap"/>
    <c:showDLblsOverMax val="0"/>
  </c:chart>
  <c:spPr>
    <a:no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604218723537035E-2"/>
          <c:y val="2.4594502749327219E-2"/>
          <c:w val="0.91041699169620782"/>
          <c:h val="0.90330708882482269"/>
        </c:manualLayout>
      </c:layout>
      <c:lineChart>
        <c:grouping val="standard"/>
        <c:varyColors val="0"/>
        <c:ser>
          <c:idx val="1"/>
          <c:order val="0"/>
          <c:tx>
            <c:v> 10-year yield</c:v>
          </c:tx>
          <c:spPr>
            <a:ln w="25400" cap="rnd">
              <a:solidFill>
                <a:srgbClr val="FFC000"/>
              </a:solidFill>
              <a:round/>
            </a:ln>
            <a:effectLst/>
          </c:spPr>
          <c:marker>
            <c:symbol val="none"/>
          </c:marker>
          <c:cat>
            <c:numRef>
              <c:f>DAILY!$BA$6006:$BA$7572</c:f>
              <c:numCache>
                <c:formatCode>General</c:formatCode>
                <c:ptCount val="1567"/>
                <c:pt idx="14" formatCode="d\-mmm\-yy">
                  <c:v>43850</c:v>
                </c:pt>
                <c:pt idx="15" formatCode="d\-mmm\-yy">
                  <c:v>43851</c:v>
                </c:pt>
                <c:pt idx="16" formatCode="d\-mmm\-yy">
                  <c:v>43852</c:v>
                </c:pt>
                <c:pt idx="17" formatCode="d\-mmm\-yy">
                  <c:v>43853</c:v>
                </c:pt>
                <c:pt idx="18" formatCode="d\-mmm\-yy">
                  <c:v>43854</c:v>
                </c:pt>
                <c:pt idx="19" formatCode="d\-mmm\-yy">
                  <c:v>43857</c:v>
                </c:pt>
                <c:pt idx="20" formatCode="d\-mmm\-yy">
                  <c:v>43858</c:v>
                </c:pt>
                <c:pt idx="21" formatCode="d\-mmm\-yy">
                  <c:v>43859</c:v>
                </c:pt>
                <c:pt idx="22" formatCode="d\-mmm\-yy">
                  <c:v>43860</c:v>
                </c:pt>
                <c:pt idx="23" formatCode="d\-mmm\-yy">
                  <c:v>43861</c:v>
                </c:pt>
                <c:pt idx="24" formatCode="d\-mmm\-yy">
                  <c:v>43864</c:v>
                </c:pt>
                <c:pt idx="25" formatCode="d\-mmm\-yy">
                  <c:v>43865</c:v>
                </c:pt>
                <c:pt idx="26" formatCode="d\-mmm\-yy">
                  <c:v>43866</c:v>
                </c:pt>
                <c:pt idx="27" formatCode="d\-mmm\-yy">
                  <c:v>43867</c:v>
                </c:pt>
                <c:pt idx="28" formatCode="d\-mmm\-yy">
                  <c:v>43868</c:v>
                </c:pt>
                <c:pt idx="29" formatCode="d\-mmm\-yy">
                  <c:v>43871</c:v>
                </c:pt>
                <c:pt idx="30" formatCode="d\-mmm\-yy">
                  <c:v>43872</c:v>
                </c:pt>
                <c:pt idx="31" formatCode="d\-mmm\-yy">
                  <c:v>43873</c:v>
                </c:pt>
                <c:pt idx="32" formatCode="d\-mmm\-yy">
                  <c:v>43874</c:v>
                </c:pt>
                <c:pt idx="33" formatCode="d\-mmm\-yy">
                  <c:v>43875</c:v>
                </c:pt>
                <c:pt idx="34" formatCode="d\-mmm\-yy">
                  <c:v>43878</c:v>
                </c:pt>
                <c:pt idx="35" formatCode="d\-mmm\-yy">
                  <c:v>43879</c:v>
                </c:pt>
                <c:pt idx="36" formatCode="d\-mmm\-yy">
                  <c:v>43880</c:v>
                </c:pt>
                <c:pt idx="37" formatCode="d\-mmm\-yy">
                  <c:v>43881</c:v>
                </c:pt>
                <c:pt idx="38" formatCode="d\-mmm\-yy">
                  <c:v>43882</c:v>
                </c:pt>
                <c:pt idx="39" formatCode="d\-mmm\-yy">
                  <c:v>43885</c:v>
                </c:pt>
                <c:pt idx="40" formatCode="d\-mmm\-yy">
                  <c:v>43886</c:v>
                </c:pt>
                <c:pt idx="41" formatCode="d\-mmm\-yy">
                  <c:v>43887</c:v>
                </c:pt>
                <c:pt idx="42" formatCode="d\-mmm\-yy">
                  <c:v>43888</c:v>
                </c:pt>
                <c:pt idx="43" formatCode="d\-mmm\-yy">
                  <c:v>43889</c:v>
                </c:pt>
                <c:pt idx="44" formatCode="d\-mmm\-yy">
                  <c:v>43892</c:v>
                </c:pt>
                <c:pt idx="45" formatCode="d\-mmm\-yy">
                  <c:v>43893</c:v>
                </c:pt>
                <c:pt idx="46" formatCode="d\-mmm\-yy">
                  <c:v>43894</c:v>
                </c:pt>
                <c:pt idx="47" formatCode="d\-mmm\-yy">
                  <c:v>43895</c:v>
                </c:pt>
                <c:pt idx="48" formatCode="d\-mmm\-yy">
                  <c:v>43896</c:v>
                </c:pt>
                <c:pt idx="49" formatCode="d\-mmm\-yy">
                  <c:v>43899</c:v>
                </c:pt>
                <c:pt idx="50" formatCode="d\-mmm\-yy">
                  <c:v>43900</c:v>
                </c:pt>
                <c:pt idx="51" formatCode="d\-mmm\-yy">
                  <c:v>43901</c:v>
                </c:pt>
                <c:pt idx="52" formatCode="d\-mmm\-yy">
                  <c:v>43902</c:v>
                </c:pt>
                <c:pt idx="53" formatCode="d\-mmm\-yy">
                  <c:v>43903</c:v>
                </c:pt>
                <c:pt idx="54" formatCode="d\-mmm\-yy">
                  <c:v>43906</c:v>
                </c:pt>
                <c:pt idx="55" formatCode="d\-mmm\-yy">
                  <c:v>43907</c:v>
                </c:pt>
                <c:pt idx="56" formatCode="d\-mmm\-yy">
                  <c:v>43908</c:v>
                </c:pt>
                <c:pt idx="57" formatCode="d\-mmm\-yy">
                  <c:v>43909</c:v>
                </c:pt>
                <c:pt idx="58" formatCode="d\-mmm\-yy">
                  <c:v>43910</c:v>
                </c:pt>
                <c:pt idx="59" formatCode="d\-mmm\-yy">
                  <c:v>43913</c:v>
                </c:pt>
                <c:pt idx="60" formatCode="d\-mmm\-yy">
                  <c:v>43914</c:v>
                </c:pt>
                <c:pt idx="61" formatCode="d\-mmm\-yy">
                  <c:v>43915</c:v>
                </c:pt>
                <c:pt idx="62" formatCode="d\-mmm\-yy">
                  <c:v>43916</c:v>
                </c:pt>
                <c:pt idx="63" formatCode="d\-mmm\-yy">
                  <c:v>43917</c:v>
                </c:pt>
                <c:pt idx="64" formatCode="d\-mmm\-yy">
                  <c:v>43920</c:v>
                </c:pt>
                <c:pt idx="65" formatCode="d\-mmm\-yy">
                  <c:v>43921</c:v>
                </c:pt>
                <c:pt idx="66" formatCode="d\-mmm\-yy">
                  <c:v>43922</c:v>
                </c:pt>
                <c:pt idx="67" formatCode="d\-mmm\-yy">
                  <c:v>43923</c:v>
                </c:pt>
                <c:pt idx="68" formatCode="d\-mmm\-yy">
                  <c:v>43924</c:v>
                </c:pt>
                <c:pt idx="69" formatCode="d\-mmm\-yy">
                  <c:v>43927</c:v>
                </c:pt>
                <c:pt idx="70" formatCode="d\-mmm\-yy">
                  <c:v>43928</c:v>
                </c:pt>
                <c:pt idx="71" formatCode="d\-mmm\-yy">
                  <c:v>43929</c:v>
                </c:pt>
                <c:pt idx="72" formatCode="d\-mmm\-yy">
                  <c:v>43930</c:v>
                </c:pt>
                <c:pt idx="73" formatCode="d\-mmm\-yy">
                  <c:v>43931</c:v>
                </c:pt>
                <c:pt idx="74" formatCode="d\-mmm\-yy">
                  <c:v>43934</c:v>
                </c:pt>
                <c:pt idx="75" formatCode="d\-mmm\-yy">
                  <c:v>43935</c:v>
                </c:pt>
                <c:pt idx="76" formatCode="d\-mmm\-yy">
                  <c:v>43936</c:v>
                </c:pt>
                <c:pt idx="77" formatCode="d\-mmm\-yy">
                  <c:v>43937</c:v>
                </c:pt>
                <c:pt idx="78" formatCode="d\-mmm\-yy">
                  <c:v>43938</c:v>
                </c:pt>
                <c:pt idx="79" formatCode="d\-mmm\-yy">
                  <c:v>43941</c:v>
                </c:pt>
                <c:pt idx="80" formatCode="d\-mmm\-yy">
                  <c:v>43942</c:v>
                </c:pt>
                <c:pt idx="81" formatCode="d\-mmm\-yy">
                  <c:v>43943</c:v>
                </c:pt>
                <c:pt idx="82" formatCode="d\-mmm\-yy">
                  <c:v>43944</c:v>
                </c:pt>
                <c:pt idx="83" formatCode="d\-mmm\-yy">
                  <c:v>43945</c:v>
                </c:pt>
                <c:pt idx="84" formatCode="d\-mmm\-yy">
                  <c:v>43948</c:v>
                </c:pt>
                <c:pt idx="85" formatCode="d\-mmm\-yy">
                  <c:v>43949</c:v>
                </c:pt>
                <c:pt idx="86" formatCode="d\-mmm\-yy">
                  <c:v>43950</c:v>
                </c:pt>
                <c:pt idx="87" formatCode="d\-mmm\-yy">
                  <c:v>43951</c:v>
                </c:pt>
                <c:pt idx="88" formatCode="d\-mmm\-yy">
                  <c:v>43952</c:v>
                </c:pt>
                <c:pt idx="89" formatCode="d\-mmm\-yy">
                  <c:v>43955</c:v>
                </c:pt>
                <c:pt idx="90" formatCode="d\-mmm\-yy">
                  <c:v>43956</c:v>
                </c:pt>
                <c:pt idx="91" formatCode="d\-mmm\-yy">
                  <c:v>43957</c:v>
                </c:pt>
                <c:pt idx="92" formatCode="d\-mmm\-yy">
                  <c:v>43958</c:v>
                </c:pt>
                <c:pt idx="93" formatCode="d\-mmm\-yy">
                  <c:v>43959</c:v>
                </c:pt>
                <c:pt idx="94" formatCode="d\-mmm\-yy">
                  <c:v>43962</c:v>
                </c:pt>
                <c:pt idx="95" formatCode="d\-mmm\-yy">
                  <c:v>43963</c:v>
                </c:pt>
                <c:pt idx="96" formatCode="d\-mmm\-yy">
                  <c:v>43964</c:v>
                </c:pt>
                <c:pt idx="97" formatCode="d\-mmm\-yy">
                  <c:v>43965</c:v>
                </c:pt>
                <c:pt idx="98" formatCode="d\-mmm\-yy">
                  <c:v>43966</c:v>
                </c:pt>
                <c:pt idx="99" formatCode="d\-mmm\-yy">
                  <c:v>43969</c:v>
                </c:pt>
                <c:pt idx="100" formatCode="d\-mmm\-yy">
                  <c:v>43970</c:v>
                </c:pt>
                <c:pt idx="101" formatCode="d\-mmm\-yy">
                  <c:v>43971</c:v>
                </c:pt>
                <c:pt idx="102" formatCode="d\-mmm\-yy">
                  <c:v>43972</c:v>
                </c:pt>
                <c:pt idx="103" formatCode="d\-mmm\-yy">
                  <c:v>43973</c:v>
                </c:pt>
                <c:pt idx="104" formatCode="d\-mmm\-yy">
                  <c:v>43976</c:v>
                </c:pt>
                <c:pt idx="105" formatCode="d\-mmm\-yy">
                  <c:v>43977</c:v>
                </c:pt>
                <c:pt idx="106" formatCode="d\-mmm\-yy">
                  <c:v>43978</c:v>
                </c:pt>
                <c:pt idx="107" formatCode="d\-mmm\-yy">
                  <c:v>43979</c:v>
                </c:pt>
                <c:pt idx="108" formatCode="d\-mmm\-yy">
                  <c:v>43980</c:v>
                </c:pt>
                <c:pt idx="109" formatCode="d\-mmm\-yy">
                  <c:v>43983</c:v>
                </c:pt>
                <c:pt idx="110" formatCode="d\-mmm\-yy">
                  <c:v>43984</c:v>
                </c:pt>
                <c:pt idx="111" formatCode="d\-mmm\-yy">
                  <c:v>43985</c:v>
                </c:pt>
                <c:pt idx="112" formatCode="d\-mmm\-yy">
                  <c:v>43986</c:v>
                </c:pt>
                <c:pt idx="113" formatCode="d\-mmm\-yy">
                  <c:v>43987</c:v>
                </c:pt>
                <c:pt idx="114" formatCode="d\-mmm\-yy">
                  <c:v>43990</c:v>
                </c:pt>
                <c:pt idx="115" formatCode="d\-mmm\-yy">
                  <c:v>43991</c:v>
                </c:pt>
                <c:pt idx="116" formatCode="d\-mmm\-yy">
                  <c:v>43992</c:v>
                </c:pt>
                <c:pt idx="117" formatCode="d\-mmm\-yy">
                  <c:v>43993</c:v>
                </c:pt>
                <c:pt idx="118" formatCode="d\-mmm\-yy">
                  <c:v>43994</c:v>
                </c:pt>
                <c:pt idx="119" formatCode="d\-mmm\-yy">
                  <c:v>43997</c:v>
                </c:pt>
                <c:pt idx="120" formatCode="d\-mmm\-yy">
                  <c:v>43998</c:v>
                </c:pt>
                <c:pt idx="121" formatCode="d\-mmm\-yy">
                  <c:v>43999</c:v>
                </c:pt>
                <c:pt idx="122" formatCode="d\-mmm\-yy">
                  <c:v>44000</c:v>
                </c:pt>
                <c:pt idx="123" formatCode="d\-mmm\-yy">
                  <c:v>44001</c:v>
                </c:pt>
                <c:pt idx="124" formatCode="d\-mmm\-yy">
                  <c:v>44004</c:v>
                </c:pt>
                <c:pt idx="125" formatCode="d\-mmm\-yy">
                  <c:v>44005</c:v>
                </c:pt>
                <c:pt idx="126" formatCode="d\-mmm\-yy">
                  <c:v>44006</c:v>
                </c:pt>
                <c:pt idx="127" formatCode="d\-mmm\-yy">
                  <c:v>44007</c:v>
                </c:pt>
                <c:pt idx="128" formatCode="d\-mmm\-yy">
                  <c:v>44008</c:v>
                </c:pt>
                <c:pt idx="129" formatCode="d\-mmm\-yy">
                  <c:v>44011</c:v>
                </c:pt>
                <c:pt idx="130" formatCode="d\-mmm\-yy">
                  <c:v>44012</c:v>
                </c:pt>
                <c:pt idx="131" formatCode="d\-mmm\-yy">
                  <c:v>44013</c:v>
                </c:pt>
                <c:pt idx="132" formatCode="d\-mmm\-yy">
                  <c:v>44014</c:v>
                </c:pt>
                <c:pt idx="133" formatCode="d\-mmm\-yy">
                  <c:v>44015</c:v>
                </c:pt>
                <c:pt idx="134" formatCode="d\-mmm\-yy">
                  <c:v>44018</c:v>
                </c:pt>
                <c:pt idx="135" formatCode="d\-mmm\-yy">
                  <c:v>44019</c:v>
                </c:pt>
                <c:pt idx="136" formatCode="d\-mmm\-yy">
                  <c:v>44020</c:v>
                </c:pt>
                <c:pt idx="137" formatCode="d\-mmm\-yy">
                  <c:v>44021</c:v>
                </c:pt>
                <c:pt idx="138" formatCode="d\-mmm\-yy">
                  <c:v>44022</c:v>
                </c:pt>
                <c:pt idx="139" formatCode="d\-mmm\-yy">
                  <c:v>44025</c:v>
                </c:pt>
                <c:pt idx="140" formatCode="d\-mmm\-yy">
                  <c:v>44026</c:v>
                </c:pt>
                <c:pt idx="141" formatCode="d\-mmm\-yy">
                  <c:v>44027</c:v>
                </c:pt>
                <c:pt idx="142" formatCode="d\-mmm\-yy">
                  <c:v>44028</c:v>
                </c:pt>
                <c:pt idx="143" formatCode="d\-mmm\-yy">
                  <c:v>44029</c:v>
                </c:pt>
                <c:pt idx="144" formatCode="d\-mmm\-yy">
                  <c:v>44032</c:v>
                </c:pt>
                <c:pt idx="145" formatCode="d\-mmm\-yy">
                  <c:v>44033</c:v>
                </c:pt>
                <c:pt idx="146" formatCode="d\-mmm\-yy">
                  <c:v>44034</c:v>
                </c:pt>
                <c:pt idx="147" formatCode="d\-mmm\-yy">
                  <c:v>44035</c:v>
                </c:pt>
                <c:pt idx="148" formatCode="d\-mmm\-yy">
                  <c:v>44036</c:v>
                </c:pt>
                <c:pt idx="149" formatCode="d\-mmm\-yy">
                  <c:v>44039</c:v>
                </c:pt>
                <c:pt idx="150" formatCode="d\-mmm\-yy">
                  <c:v>44040</c:v>
                </c:pt>
                <c:pt idx="151" formatCode="d\-mmm\-yy">
                  <c:v>44041</c:v>
                </c:pt>
                <c:pt idx="152" formatCode="d\-mmm\-yy">
                  <c:v>44042</c:v>
                </c:pt>
                <c:pt idx="153" formatCode="d\-mmm\-yy">
                  <c:v>44043</c:v>
                </c:pt>
                <c:pt idx="154" formatCode="d\-mmm\-yy">
                  <c:v>44046</c:v>
                </c:pt>
                <c:pt idx="155" formatCode="d\-mmm\-yy">
                  <c:v>44047</c:v>
                </c:pt>
                <c:pt idx="156" formatCode="d\-mmm\-yy">
                  <c:v>44048</c:v>
                </c:pt>
                <c:pt idx="157" formatCode="d\-mmm\-yy">
                  <c:v>44049</c:v>
                </c:pt>
                <c:pt idx="158" formatCode="d\-mmm\-yy">
                  <c:v>44050</c:v>
                </c:pt>
                <c:pt idx="159" formatCode="d\-mmm\-yy">
                  <c:v>44053</c:v>
                </c:pt>
                <c:pt idx="160" formatCode="d\-mmm\-yy">
                  <c:v>44054</c:v>
                </c:pt>
                <c:pt idx="161" formatCode="d\-mmm\-yy">
                  <c:v>44055</c:v>
                </c:pt>
                <c:pt idx="162" formatCode="d\-mmm\-yy">
                  <c:v>44056</c:v>
                </c:pt>
                <c:pt idx="163" formatCode="d\-mmm\-yy">
                  <c:v>44057</c:v>
                </c:pt>
                <c:pt idx="164" formatCode="d\-mmm\-yy">
                  <c:v>44060</c:v>
                </c:pt>
                <c:pt idx="165" formatCode="d\-mmm\-yy">
                  <c:v>44061</c:v>
                </c:pt>
                <c:pt idx="166" formatCode="d\-mmm\-yy">
                  <c:v>44062</c:v>
                </c:pt>
                <c:pt idx="167" formatCode="d\-mmm\-yy">
                  <c:v>44063</c:v>
                </c:pt>
                <c:pt idx="168" formatCode="d\-mmm\-yy">
                  <c:v>44064</c:v>
                </c:pt>
                <c:pt idx="169" formatCode="d\-mmm\-yy">
                  <c:v>44067</c:v>
                </c:pt>
                <c:pt idx="170" formatCode="d\-mmm\-yy">
                  <c:v>44068</c:v>
                </c:pt>
                <c:pt idx="171" formatCode="d\-mmm\-yy">
                  <c:v>44069</c:v>
                </c:pt>
                <c:pt idx="172" formatCode="d\-mmm\-yy">
                  <c:v>44070</c:v>
                </c:pt>
                <c:pt idx="173" formatCode="d\-mmm\-yy">
                  <c:v>44071</c:v>
                </c:pt>
                <c:pt idx="174" formatCode="d\-mmm\-yy">
                  <c:v>44074</c:v>
                </c:pt>
                <c:pt idx="175" formatCode="d\-mmm\-yy">
                  <c:v>44075</c:v>
                </c:pt>
                <c:pt idx="176" formatCode="d\-mmm\-yy">
                  <c:v>44076</c:v>
                </c:pt>
                <c:pt idx="177" formatCode="d\-mmm\-yy">
                  <c:v>44077</c:v>
                </c:pt>
                <c:pt idx="178" formatCode="d\-mmm\-yy">
                  <c:v>44078</c:v>
                </c:pt>
                <c:pt idx="179" formatCode="d\-mmm\-yy">
                  <c:v>44081</c:v>
                </c:pt>
                <c:pt idx="180" formatCode="d\-mmm\-yy">
                  <c:v>44082</c:v>
                </c:pt>
                <c:pt idx="181" formatCode="d\-mmm\-yy">
                  <c:v>44083</c:v>
                </c:pt>
                <c:pt idx="182" formatCode="d\-mmm\-yy">
                  <c:v>44084</c:v>
                </c:pt>
                <c:pt idx="183" formatCode="d\-mmm\-yy">
                  <c:v>44085</c:v>
                </c:pt>
                <c:pt idx="184" formatCode="d\-mmm\-yy">
                  <c:v>44088</c:v>
                </c:pt>
                <c:pt idx="185" formatCode="d\-mmm\-yy">
                  <c:v>44089</c:v>
                </c:pt>
                <c:pt idx="186" formatCode="d\-mmm\-yy">
                  <c:v>44090</c:v>
                </c:pt>
                <c:pt idx="187" formatCode="d\-mmm\-yy">
                  <c:v>44091</c:v>
                </c:pt>
                <c:pt idx="188" formatCode="d\-mmm\-yy">
                  <c:v>44092</c:v>
                </c:pt>
                <c:pt idx="189" formatCode="d\-mmm\-yy">
                  <c:v>44095</c:v>
                </c:pt>
                <c:pt idx="190" formatCode="d\-mmm\-yy">
                  <c:v>44096</c:v>
                </c:pt>
                <c:pt idx="191" formatCode="d\-mmm\-yy">
                  <c:v>44097</c:v>
                </c:pt>
                <c:pt idx="192" formatCode="d\-mmm\-yy">
                  <c:v>44098</c:v>
                </c:pt>
                <c:pt idx="193" formatCode="d\-mmm\-yy">
                  <c:v>44099</c:v>
                </c:pt>
                <c:pt idx="194" formatCode="d\-mmm\-yy">
                  <c:v>44102</c:v>
                </c:pt>
                <c:pt idx="195" formatCode="d\-mmm\-yy">
                  <c:v>44103</c:v>
                </c:pt>
                <c:pt idx="196" formatCode="d\-mmm\-yy">
                  <c:v>44104</c:v>
                </c:pt>
                <c:pt idx="197" formatCode="d\-mmm\-yy">
                  <c:v>44105</c:v>
                </c:pt>
                <c:pt idx="198" formatCode="d\-mmm\-yy">
                  <c:v>44106</c:v>
                </c:pt>
                <c:pt idx="199" formatCode="d\-mmm\-yy">
                  <c:v>44109</c:v>
                </c:pt>
                <c:pt idx="200" formatCode="d\-mmm\-yy">
                  <c:v>44110</c:v>
                </c:pt>
                <c:pt idx="201" formatCode="d\-mmm\-yy">
                  <c:v>44111</c:v>
                </c:pt>
                <c:pt idx="202" formatCode="d\-mmm\-yy">
                  <c:v>44112</c:v>
                </c:pt>
                <c:pt idx="203" formatCode="d\-mmm\-yy">
                  <c:v>44113</c:v>
                </c:pt>
                <c:pt idx="204" formatCode="d\-mmm\-yy">
                  <c:v>44116</c:v>
                </c:pt>
                <c:pt idx="205" formatCode="d\-mmm\-yy">
                  <c:v>44117</c:v>
                </c:pt>
                <c:pt idx="206" formatCode="d\-mmm\-yy">
                  <c:v>44118</c:v>
                </c:pt>
                <c:pt idx="207" formatCode="d\-mmm\-yy">
                  <c:v>44119</c:v>
                </c:pt>
                <c:pt idx="208" formatCode="d\-mmm\-yy">
                  <c:v>44120</c:v>
                </c:pt>
                <c:pt idx="209" formatCode="d\-mmm\-yy">
                  <c:v>44123</c:v>
                </c:pt>
                <c:pt idx="210" formatCode="d\-mmm\-yy">
                  <c:v>44124</c:v>
                </c:pt>
                <c:pt idx="211" formatCode="d\-mmm\-yy">
                  <c:v>44125</c:v>
                </c:pt>
                <c:pt idx="212" formatCode="d\-mmm\-yy">
                  <c:v>44126</c:v>
                </c:pt>
                <c:pt idx="213" formatCode="d\-mmm\-yy">
                  <c:v>44127</c:v>
                </c:pt>
                <c:pt idx="214" formatCode="d\-mmm\-yy">
                  <c:v>44130</c:v>
                </c:pt>
                <c:pt idx="215" formatCode="d\-mmm\-yy">
                  <c:v>44131</c:v>
                </c:pt>
                <c:pt idx="216" formatCode="d\-mmm\-yy">
                  <c:v>44132</c:v>
                </c:pt>
                <c:pt idx="217" formatCode="d\-mmm\-yy">
                  <c:v>44133</c:v>
                </c:pt>
                <c:pt idx="218" formatCode="d\-mmm\-yy">
                  <c:v>44134</c:v>
                </c:pt>
                <c:pt idx="219" formatCode="d\-mmm\-yy">
                  <c:v>44137</c:v>
                </c:pt>
                <c:pt idx="220" formatCode="d\-mmm\-yy">
                  <c:v>44138</c:v>
                </c:pt>
                <c:pt idx="221" formatCode="d\-mmm\-yy">
                  <c:v>44139</c:v>
                </c:pt>
                <c:pt idx="222" formatCode="d\-mmm\-yy">
                  <c:v>44140</c:v>
                </c:pt>
                <c:pt idx="223" formatCode="d\-mmm\-yy">
                  <c:v>44141</c:v>
                </c:pt>
                <c:pt idx="265" formatCode="d\-mmm\-yy">
                  <c:v>44201</c:v>
                </c:pt>
                <c:pt idx="266" formatCode="d\-mmm\-yy">
                  <c:v>44202</c:v>
                </c:pt>
                <c:pt idx="267" formatCode="d\-mmm\-yy">
                  <c:v>44203</c:v>
                </c:pt>
                <c:pt idx="268" formatCode="d\-mmm\-yy">
                  <c:v>44204</c:v>
                </c:pt>
                <c:pt idx="269" formatCode="d\-mmm\-yy">
                  <c:v>44207</c:v>
                </c:pt>
                <c:pt idx="270" formatCode="d\-mmm\-yy">
                  <c:v>44208</c:v>
                </c:pt>
                <c:pt idx="271" formatCode="d\-mmm\-yy">
                  <c:v>44209</c:v>
                </c:pt>
                <c:pt idx="272" formatCode="d\-mmm\-yy">
                  <c:v>44210</c:v>
                </c:pt>
                <c:pt idx="273" formatCode="d\-mmm\-yy">
                  <c:v>44211</c:v>
                </c:pt>
                <c:pt idx="274" formatCode="d\-mmm\-yy">
                  <c:v>44214</c:v>
                </c:pt>
                <c:pt idx="275" formatCode="d\-mmm\-yy">
                  <c:v>44215</c:v>
                </c:pt>
                <c:pt idx="276" formatCode="d\-mmm\-yy">
                  <c:v>44216</c:v>
                </c:pt>
                <c:pt idx="277" formatCode="d\-mmm\-yy">
                  <c:v>44217</c:v>
                </c:pt>
                <c:pt idx="278" formatCode="d\-mmm\-yy">
                  <c:v>44218</c:v>
                </c:pt>
                <c:pt idx="279" formatCode="d\-mmm\-yy">
                  <c:v>44221</c:v>
                </c:pt>
                <c:pt idx="280" formatCode="d\-mmm\-yy">
                  <c:v>44222</c:v>
                </c:pt>
                <c:pt idx="281" formatCode="d\-mmm\-yy">
                  <c:v>44223</c:v>
                </c:pt>
                <c:pt idx="282" formatCode="d\-mmm\-yy">
                  <c:v>44224</c:v>
                </c:pt>
                <c:pt idx="283" formatCode="d\-mmm\-yy">
                  <c:v>44225</c:v>
                </c:pt>
                <c:pt idx="284" formatCode="d\-mmm\-yy">
                  <c:v>44228</c:v>
                </c:pt>
                <c:pt idx="285" formatCode="d\-mmm\-yy">
                  <c:v>44229</c:v>
                </c:pt>
                <c:pt idx="286" formatCode="d\-mmm\-yy">
                  <c:v>44230</c:v>
                </c:pt>
                <c:pt idx="287" formatCode="d\-mmm\-yy">
                  <c:v>44231</c:v>
                </c:pt>
                <c:pt idx="288" formatCode="d\-mmm\-yy">
                  <c:v>44232</c:v>
                </c:pt>
                <c:pt idx="289" formatCode="d\-mmm\-yy">
                  <c:v>44235</c:v>
                </c:pt>
                <c:pt idx="290" formatCode="d\-mmm\-yy">
                  <c:v>44236</c:v>
                </c:pt>
                <c:pt idx="291" formatCode="d\-mmm\-yy">
                  <c:v>44237</c:v>
                </c:pt>
                <c:pt idx="292" formatCode="d\-mmm\-yy">
                  <c:v>44238</c:v>
                </c:pt>
                <c:pt idx="293" formatCode="d\-mmm\-yy">
                  <c:v>44239</c:v>
                </c:pt>
                <c:pt idx="294" formatCode="d\-mmm\-yy">
                  <c:v>44242</c:v>
                </c:pt>
                <c:pt idx="295" formatCode="d\-mmm\-yy">
                  <c:v>44243</c:v>
                </c:pt>
                <c:pt idx="296" formatCode="d\-mmm\-yy">
                  <c:v>44244</c:v>
                </c:pt>
                <c:pt idx="297" formatCode="d\-mmm\-yy">
                  <c:v>44245</c:v>
                </c:pt>
                <c:pt idx="298" formatCode="d\-mmm\-yy">
                  <c:v>44246</c:v>
                </c:pt>
                <c:pt idx="299" formatCode="d\-mmm\-yy">
                  <c:v>44249</c:v>
                </c:pt>
                <c:pt idx="300" formatCode="d\-mmm\-yy">
                  <c:v>44250</c:v>
                </c:pt>
                <c:pt idx="301" formatCode="d\-mmm\-yy">
                  <c:v>44251</c:v>
                </c:pt>
                <c:pt idx="302" formatCode="d\-mmm\-yy">
                  <c:v>44252</c:v>
                </c:pt>
                <c:pt idx="303" formatCode="d\-mmm\-yy">
                  <c:v>44253</c:v>
                </c:pt>
                <c:pt idx="304" formatCode="d\-mmm\-yy">
                  <c:v>44256</c:v>
                </c:pt>
                <c:pt idx="305" formatCode="d\-mmm\-yy">
                  <c:v>44257</c:v>
                </c:pt>
                <c:pt idx="306" formatCode="d\-mmm\-yy">
                  <c:v>44258</c:v>
                </c:pt>
                <c:pt idx="307" formatCode="d\-mmm\-yy">
                  <c:v>44259</c:v>
                </c:pt>
                <c:pt idx="308" formatCode="d\-mmm\-yy">
                  <c:v>44260</c:v>
                </c:pt>
                <c:pt idx="309" formatCode="d\-mmm\-yy">
                  <c:v>44263</c:v>
                </c:pt>
                <c:pt idx="310" formatCode="d\-mmm\-yy">
                  <c:v>44264</c:v>
                </c:pt>
                <c:pt idx="311" formatCode="d\-mmm\-yy">
                  <c:v>44265</c:v>
                </c:pt>
                <c:pt idx="312" formatCode="d\-mmm\-yy">
                  <c:v>44266</c:v>
                </c:pt>
                <c:pt idx="313" formatCode="d\-mmm\-yy">
                  <c:v>44267</c:v>
                </c:pt>
                <c:pt idx="314" formatCode="d\-mmm\-yy">
                  <c:v>44270</c:v>
                </c:pt>
                <c:pt idx="315" formatCode="d\-mmm\-yy">
                  <c:v>44271</c:v>
                </c:pt>
                <c:pt idx="316" formatCode="d\-mmm\-yy">
                  <c:v>44272</c:v>
                </c:pt>
                <c:pt idx="317" formatCode="d\-mmm\-yy">
                  <c:v>44273</c:v>
                </c:pt>
                <c:pt idx="318" formatCode="d\-mmm\-yy">
                  <c:v>44274</c:v>
                </c:pt>
                <c:pt idx="319" formatCode="d\-mmm\-yy">
                  <c:v>44277</c:v>
                </c:pt>
                <c:pt idx="320" formatCode="d\-mmm\-yy">
                  <c:v>44278</c:v>
                </c:pt>
                <c:pt idx="321" formatCode="d\-mmm\-yy">
                  <c:v>44279</c:v>
                </c:pt>
                <c:pt idx="322" formatCode="d\-mmm\-yy">
                  <c:v>44280</c:v>
                </c:pt>
                <c:pt idx="323" formatCode="d\-mmm\-yy">
                  <c:v>44281</c:v>
                </c:pt>
                <c:pt idx="324" formatCode="d\-mmm\-yy">
                  <c:v>44284</c:v>
                </c:pt>
                <c:pt idx="325" formatCode="d\-mmm\-yy">
                  <c:v>44285</c:v>
                </c:pt>
                <c:pt idx="326" formatCode="d\-mmm\-yy">
                  <c:v>44286</c:v>
                </c:pt>
                <c:pt idx="327" formatCode="d\-mmm\-yy">
                  <c:v>44287</c:v>
                </c:pt>
                <c:pt idx="328" formatCode="d\-mmm\-yy">
                  <c:v>44288</c:v>
                </c:pt>
                <c:pt idx="329" formatCode="d\-mmm\-yy">
                  <c:v>44291</c:v>
                </c:pt>
                <c:pt idx="330" formatCode="d\-mmm\-yy">
                  <c:v>44292</c:v>
                </c:pt>
                <c:pt idx="331" formatCode="d\-mmm\-yy">
                  <c:v>44293</c:v>
                </c:pt>
                <c:pt idx="332" formatCode="d\-mmm\-yy">
                  <c:v>44294</c:v>
                </c:pt>
                <c:pt idx="333" formatCode="d\-mmm\-yy">
                  <c:v>44295</c:v>
                </c:pt>
                <c:pt idx="334" formatCode="d\-mmm\-yy">
                  <c:v>44298</c:v>
                </c:pt>
                <c:pt idx="335" formatCode="d\-mmm\-yy">
                  <c:v>44299</c:v>
                </c:pt>
                <c:pt idx="336" formatCode="d\-mmm\-yy">
                  <c:v>44300</c:v>
                </c:pt>
                <c:pt idx="337" formatCode="d\-mmm\-yy">
                  <c:v>44301</c:v>
                </c:pt>
                <c:pt idx="338" formatCode="d\-mmm\-yy">
                  <c:v>44302</c:v>
                </c:pt>
                <c:pt idx="339" formatCode="d\-mmm\-yy">
                  <c:v>44305</c:v>
                </c:pt>
                <c:pt idx="340" formatCode="d\-mmm\-yy">
                  <c:v>44306</c:v>
                </c:pt>
                <c:pt idx="341" formatCode="d\-mmm\-yy">
                  <c:v>44307</c:v>
                </c:pt>
                <c:pt idx="342" formatCode="d\-mmm\-yy">
                  <c:v>44308</c:v>
                </c:pt>
                <c:pt idx="343" formatCode="d\-mmm\-yy">
                  <c:v>44309</c:v>
                </c:pt>
                <c:pt idx="344" formatCode="d\-mmm\-yy">
                  <c:v>44312</c:v>
                </c:pt>
                <c:pt idx="345" formatCode="d\-mmm\-yy">
                  <c:v>44313</c:v>
                </c:pt>
                <c:pt idx="346" formatCode="d\-mmm\-yy">
                  <c:v>44314</c:v>
                </c:pt>
                <c:pt idx="347" formatCode="d\-mmm\-yy">
                  <c:v>44315</c:v>
                </c:pt>
                <c:pt idx="348" formatCode="d\-mmm\-yy">
                  <c:v>44316</c:v>
                </c:pt>
                <c:pt idx="349" formatCode="d\-mmm\-yy">
                  <c:v>44319</c:v>
                </c:pt>
                <c:pt idx="350" formatCode="d\-mmm\-yy">
                  <c:v>44320</c:v>
                </c:pt>
                <c:pt idx="351" formatCode="d\-mmm\-yy">
                  <c:v>44321</c:v>
                </c:pt>
                <c:pt idx="352" formatCode="d\-mmm\-yy">
                  <c:v>44322</c:v>
                </c:pt>
                <c:pt idx="353" formatCode="d\-mmm\-yy">
                  <c:v>44323</c:v>
                </c:pt>
                <c:pt idx="354" formatCode="d\-mmm\-yy">
                  <c:v>44326</c:v>
                </c:pt>
                <c:pt idx="355" formatCode="d\-mmm\-yy">
                  <c:v>44327</c:v>
                </c:pt>
                <c:pt idx="356" formatCode="d\-mmm\-yy">
                  <c:v>44328</c:v>
                </c:pt>
                <c:pt idx="357" formatCode="d\-mmm\-yy">
                  <c:v>44329</c:v>
                </c:pt>
                <c:pt idx="358" formatCode="d\-mmm\-yy">
                  <c:v>44330</c:v>
                </c:pt>
                <c:pt idx="359" formatCode="d\-mmm\-yy">
                  <c:v>44333</c:v>
                </c:pt>
                <c:pt idx="360" formatCode="d\-mmm\-yy">
                  <c:v>44334</c:v>
                </c:pt>
                <c:pt idx="361" formatCode="d\-mmm\-yy">
                  <c:v>44335</c:v>
                </c:pt>
                <c:pt idx="362" formatCode="d\-mmm\-yy">
                  <c:v>44336</c:v>
                </c:pt>
                <c:pt idx="363" formatCode="d\-mmm\-yy">
                  <c:v>44337</c:v>
                </c:pt>
                <c:pt idx="364" formatCode="d\-mmm\-yy">
                  <c:v>44340</c:v>
                </c:pt>
                <c:pt idx="365" formatCode="d\-mmm\-yy">
                  <c:v>44341</c:v>
                </c:pt>
                <c:pt idx="366" formatCode="d\-mmm\-yy">
                  <c:v>44342</c:v>
                </c:pt>
                <c:pt idx="367" formatCode="d\-mmm\-yy">
                  <c:v>44343</c:v>
                </c:pt>
                <c:pt idx="368" formatCode="d\-mmm\-yy">
                  <c:v>44344</c:v>
                </c:pt>
                <c:pt idx="369" formatCode="d\-mmm\-yy">
                  <c:v>44347</c:v>
                </c:pt>
                <c:pt idx="370" formatCode="d\-mmm\-yy">
                  <c:v>44348</c:v>
                </c:pt>
                <c:pt idx="371" formatCode="d\-mmm\-yy">
                  <c:v>44349</c:v>
                </c:pt>
                <c:pt idx="372" formatCode="d\-mmm\-yy">
                  <c:v>44350</c:v>
                </c:pt>
                <c:pt idx="373" formatCode="d\-mmm\-yy">
                  <c:v>44351</c:v>
                </c:pt>
                <c:pt idx="374" formatCode="d\-mmm\-yy">
                  <c:v>44354</c:v>
                </c:pt>
                <c:pt idx="375" formatCode="d\-mmm\-yy">
                  <c:v>44355</c:v>
                </c:pt>
                <c:pt idx="376" formatCode="d\-mmm\-yy">
                  <c:v>44356</c:v>
                </c:pt>
                <c:pt idx="377" formatCode="d\-mmm\-yy">
                  <c:v>44357</c:v>
                </c:pt>
                <c:pt idx="378" formatCode="d\-mmm\-yy">
                  <c:v>44358</c:v>
                </c:pt>
                <c:pt idx="379" formatCode="d\-mmm\-yy">
                  <c:v>44361</c:v>
                </c:pt>
                <c:pt idx="380" formatCode="d\-mmm\-yy">
                  <c:v>44362</c:v>
                </c:pt>
                <c:pt idx="381" formatCode="d\-mmm\-yy">
                  <c:v>44363</c:v>
                </c:pt>
                <c:pt idx="382" formatCode="d\-mmm\-yy">
                  <c:v>44364</c:v>
                </c:pt>
                <c:pt idx="383" formatCode="d\-mmm\-yy">
                  <c:v>44365</c:v>
                </c:pt>
                <c:pt idx="384" formatCode="d\-mmm\-yy">
                  <c:v>44368</c:v>
                </c:pt>
                <c:pt idx="385" formatCode="d\-mmm\-yy">
                  <c:v>44369</c:v>
                </c:pt>
                <c:pt idx="386" formatCode="d\-mmm\-yy">
                  <c:v>44370</c:v>
                </c:pt>
                <c:pt idx="387" formatCode="d\-mmm\-yy">
                  <c:v>44371</c:v>
                </c:pt>
                <c:pt idx="388" formatCode="d\-mmm\-yy">
                  <c:v>44372</c:v>
                </c:pt>
                <c:pt idx="389" formatCode="d\-mmm\-yy">
                  <c:v>44375</c:v>
                </c:pt>
                <c:pt idx="390" formatCode="d\-mmm\-yy">
                  <c:v>44376</c:v>
                </c:pt>
                <c:pt idx="391" formatCode="d\-mmm\-yy">
                  <c:v>44377</c:v>
                </c:pt>
                <c:pt idx="392" formatCode="d\-mmm\-yy">
                  <c:v>44378</c:v>
                </c:pt>
                <c:pt idx="393" formatCode="d\-mmm\-yy">
                  <c:v>44379</c:v>
                </c:pt>
                <c:pt idx="394" formatCode="d\-mmm\-yy">
                  <c:v>44382</c:v>
                </c:pt>
                <c:pt idx="395" formatCode="d\-mmm\-yy">
                  <c:v>44383</c:v>
                </c:pt>
                <c:pt idx="396" formatCode="d\-mmm\-yy">
                  <c:v>44384</c:v>
                </c:pt>
                <c:pt idx="397" formatCode="d\-mmm\-yy">
                  <c:v>44385</c:v>
                </c:pt>
                <c:pt idx="398" formatCode="d\-mmm\-yy">
                  <c:v>44386</c:v>
                </c:pt>
                <c:pt idx="399" formatCode="d\-mmm\-yy">
                  <c:v>44389</c:v>
                </c:pt>
                <c:pt idx="400" formatCode="d\-mmm\-yy">
                  <c:v>44390</c:v>
                </c:pt>
                <c:pt idx="401" formatCode="d\-mmm\-yy">
                  <c:v>44391</c:v>
                </c:pt>
                <c:pt idx="402" formatCode="d\-mmm\-yy">
                  <c:v>44392</c:v>
                </c:pt>
                <c:pt idx="403" formatCode="d\-mmm\-yy">
                  <c:v>44393</c:v>
                </c:pt>
                <c:pt idx="404" formatCode="d\-mmm\-yy">
                  <c:v>44396</c:v>
                </c:pt>
                <c:pt idx="405" formatCode="d\-mmm\-yy">
                  <c:v>44397</c:v>
                </c:pt>
                <c:pt idx="406" formatCode="d\-mmm\-yy">
                  <c:v>44398</c:v>
                </c:pt>
                <c:pt idx="407" formatCode="d\-mmm\-yy">
                  <c:v>44399</c:v>
                </c:pt>
                <c:pt idx="408" formatCode="d\-mmm\-yy">
                  <c:v>44400</c:v>
                </c:pt>
                <c:pt idx="409" formatCode="d\-mmm\-yy">
                  <c:v>44403</c:v>
                </c:pt>
                <c:pt idx="410" formatCode="d\-mmm\-yy">
                  <c:v>44404</c:v>
                </c:pt>
                <c:pt idx="411" formatCode="d\-mmm\-yy">
                  <c:v>44405</c:v>
                </c:pt>
                <c:pt idx="412" formatCode="d\-mmm\-yy">
                  <c:v>44406</c:v>
                </c:pt>
                <c:pt idx="413" formatCode="d\-mmm\-yy">
                  <c:v>44407</c:v>
                </c:pt>
                <c:pt idx="414" formatCode="d\-mmm\-yy">
                  <c:v>44410</c:v>
                </c:pt>
                <c:pt idx="415" formatCode="d\-mmm\-yy">
                  <c:v>44411</c:v>
                </c:pt>
                <c:pt idx="416" formatCode="d\-mmm\-yy">
                  <c:v>44412</c:v>
                </c:pt>
                <c:pt idx="417" formatCode="d\-mmm\-yy">
                  <c:v>44413</c:v>
                </c:pt>
                <c:pt idx="418" formatCode="d\-mmm\-yy">
                  <c:v>44414</c:v>
                </c:pt>
                <c:pt idx="419" formatCode="d\-mmm\-yy">
                  <c:v>44417</c:v>
                </c:pt>
                <c:pt idx="420" formatCode="d\-mmm\-yy">
                  <c:v>44418</c:v>
                </c:pt>
                <c:pt idx="421" formatCode="d\-mmm\-yy">
                  <c:v>44419</c:v>
                </c:pt>
                <c:pt idx="422" formatCode="d\-mmm\-yy">
                  <c:v>44420</c:v>
                </c:pt>
                <c:pt idx="423" formatCode="d\-mmm\-yy">
                  <c:v>44421</c:v>
                </c:pt>
                <c:pt idx="424" formatCode="d\-mmm\-yy">
                  <c:v>44424</c:v>
                </c:pt>
                <c:pt idx="425" formatCode="d\-mmm\-yy">
                  <c:v>44425</c:v>
                </c:pt>
                <c:pt idx="426" formatCode="d\-mmm\-yy">
                  <c:v>44426</c:v>
                </c:pt>
                <c:pt idx="427" formatCode="d\-mmm\-yy">
                  <c:v>44427</c:v>
                </c:pt>
                <c:pt idx="428" formatCode="d\-mmm\-yy">
                  <c:v>44428</c:v>
                </c:pt>
                <c:pt idx="429" formatCode="d\-mmm\-yy">
                  <c:v>44431</c:v>
                </c:pt>
                <c:pt idx="430" formatCode="d\-mmm\-yy">
                  <c:v>44432</c:v>
                </c:pt>
                <c:pt idx="431" formatCode="d\-mmm\-yy">
                  <c:v>44433</c:v>
                </c:pt>
                <c:pt idx="432" formatCode="d\-mmm\-yy">
                  <c:v>44434</c:v>
                </c:pt>
                <c:pt idx="433" formatCode="d\-mmm\-yy">
                  <c:v>44435</c:v>
                </c:pt>
                <c:pt idx="434" formatCode="d\-mmm\-yy">
                  <c:v>44438</c:v>
                </c:pt>
                <c:pt idx="435" formatCode="d\-mmm\-yy">
                  <c:v>44439</c:v>
                </c:pt>
                <c:pt idx="436" formatCode="d\-mmm\-yy">
                  <c:v>44440</c:v>
                </c:pt>
                <c:pt idx="437" formatCode="d\-mmm\-yy">
                  <c:v>44441</c:v>
                </c:pt>
                <c:pt idx="438" formatCode="d\-mmm\-yy">
                  <c:v>44442</c:v>
                </c:pt>
                <c:pt idx="439" formatCode="d\-mmm\-yy">
                  <c:v>44445</c:v>
                </c:pt>
                <c:pt idx="440" formatCode="d\-mmm\-yy">
                  <c:v>44446</c:v>
                </c:pt>
                <c:pt idx="441" formatCode="d\-mmm\-yy">
                  <c:v>44447</c:v>
                </c:pt>
                <c:pt idx="442" formatCode="d\-mmm\-yy">
                  <c:v>44448</c:v>
                </c:pt>
                <c:pt idx="443" formatCode="d\-mmm\-yy">
                  <c:v>44449</c:v>
                </c:pt>
                <c:pt idx="444" formatCode="d\-mmm\-yy">
                  <c:v>44452</c:v>
                </c:pt>
                <c:pt idx="445" formatCode="d\-mmm\-yy">
                  <c:v>44453</c:v>
                </c:pt>
                <c:pt idx="446" formatCode="d\-mmm\-yy">
                  <c:v>44454</c:v>
                </c:pt>
                <c:pt idx="447" formatCode="d\-mmm\-yy">
                  <c:v>44455</c:v>
                </c:pt>
                <c:pt idx="448" formatCode="d\-mmm\-yy">
                  <c:v>44456</c:v>
                </c:pt>
                <c:pt idx="449" formatCode="d\-mmm\-yy">
                  <c:v>44459</c:v>
                </c:pt>
                <c:pt idx="450" formatCode="d\-mmm\-yy">
                  <c:v>44460</c:v>
                </c:pt>
                <c:pt idx="451" formatCode="d\-mmm\-yy">
                  <c:v>44461</c:v>
                </c:pt>
                <c:pt idx="452" formatCode="d\-mmm\-yy">
                  <c:v>44462</c:v>
                </c:pt>
                <c:pt idx="453" formatCode="d\-mmm\-yy">
                  <c:v>44463</c:v>
                </c:pt>
                <c:pt idx="454" formatCode="d\-mmm\-yy">
                  <c:v>44466</c:v>
                </c:pt>
                <c:pt idx="455" formatCode="d\-mmm\-yy">
                  <c:v>44467</c:v>
                </c:pt>
                <c:pt idx="456" formatCode="d\-mmm\-yy">
                  <c:v>44468</c:v>
                </c:pt>
                <c:pt idx="457" formatCode="d\-mmm\-yy">
                  <c:v>44469</c:v>
                </c:pt>
                <c:pt idx="458" formatCode="d\-mmm\-yy">
                  <c:v>44470</c:v>
                </c:pt>
                <c:pt idx="459" formatCode="d\-mmm\-yy">
                  <c:v>44473</c:v>
                </c:pt>
                <c:pt idx="460" formatCode="d\-mmm\-yy">
                  <c:v>44474</c:v>
                </c:pt>
                <c:pt idx="461" formatCode="d\-mmm\-yy">
                  <c:v>44475</c:v>
                </c:pt>
                <c:pt idx="462" formatCode="d\-mmm\-yy">
                  <c:v>44476</c:v>
                </c:pt>
                <c:pt idx="463" formatCode="d\-mmm\-yy">
                  <c:v>44477</c:v>
                </c:pt>
                <c:pt idx="464" formatCode="d\-mmm\-yy">
                  <c:v>44480</c:v>
                </c:pt>
                <c:pt idx="465" formatCode="d\-mmm\-yy">
                  <c:v>44481</c:v>
                </c:pt>
                <c:pt idx="466" formatCode="d\-mmm\-yy">
                  <c:v>44482</c:v>
                </c:pt>
                <c:pt idx="467" formatCode="d\-mmm\-yy">
                  <c:v>44483</c:v>
                </c:pt>
                <c:pt idx="468" formatCode="d\-mmm\-yy">
                  <c:v>44484</c:v>
                </c:pt>
                <c:pt idx="469" formatCode="d\-mmm\-yy">
                  <c:v>44487</c:v>
                </c:pt>
                <c:pt idx="470" formatCode="d\-mmm\-yy">
                  <c:v>44488</c:v>
                </c:pt>
                <c:pt idx="471" formatCode="d\-mmm\-yy">
                  <c:v>44489</c:v>
                </c:pt>
                <c:pt idx="472" formatCode="d\-mmm\-yy">
                  <c:v>44490</c:v>
                </c:pt>
                <c:pt idx="473" formatCode="d\-mmm\-yy">
                  <c:v>44491</c:v>
                </c:pt>
                <c:pt idx="474" formatCode="d\-mmm\-yy">
                  <c:v>44494</c:v>
                </c:pt>
                <c:pt idx="475" formatCode="d\-mmm\-yy">
                  <c:v>44495</c:v>
                </c:pt>
                <c:pt idx="476" formatCode="d\-mmm\-yy">
                  <c:v>44496</c:v>
                </c:pt>
                <c:pt idx="477" formatCode="d\-mmm\-yy">
                  <c:v>44497</c:v>
                </c:pt>
                <c:pt idx="478" formatCode="d\-mmm\-yy">
                  <c:v>44498</c:v>
                </c:pt>
                <c:pt idx="479" formatCode="d\-mmm\-yy">
                  <c:v>44501</c:v>
                </c:pt>
                <c:pt idx="480" formatCode="d\-mmm\-yy">
                  <c:v>44502</c:v>
                </c:pt>
                <c:pt idx="481" formatCode="d\-mmm\-yy">
                  <c:v>44503</c:v>
                </c:pt>
                <c:pt idx="482" formatCode="d\-mmm\-yy">
                  <c:v>44504</c:v>
                </c:pt>
                <c:pt idx="483" formatCode="d\-mmm\-yy">
                  <c:v>44505</c:v>
                </c:pt>
                <c:pt idx="484" formatCode="d\-mmm\-yy">
                  <c:v>44508</c:v>
                </c:pt>
                <c:pt idx="485" formatCode="d\-mmm\-yy">
                  <c:v>44509</c:v>
                </c:pt>
                <c:pt idx="486" formatCode="d\-mmm\-yy">
                  <c:v>44510</c:v>
                </c:pt>
                <c:pt idx="487" formatCode="d\-mmm\-yy">
                  <c:v>44511</c:v>
                </c:pt>
                <c:pt idx="488" formatCode="d\-mmm\-yy">
                  <c:v>44512</c:v>
                </c:pt>
                <c:pt idx="489" formatCode="d\-mmm\-yy">
                  <c:v>44515</c:v>
                </c:pt>
                <c:pt idx="490" formatCode="d\-mmm\-yy">
                  <c:v>44516</c:v>
                </c:pt>
                <c:pt idx="491" formatCode="d\-mmm\-yy">
                  <c:v>44517</c:v>
                </c:pt>
                <c:pt idx="492" formatCode="d\-mmm\-yy">
                  <c:v>44518</c:v>
                </c:pt>
                <c:pt idx="493" formatCode="d\-mmm\-yy">
                  <c:v>44519</c:v>
                </c:pt>
                <c:pt idx="494" formatCode="d\-mmm\-yy">
                  <c:v>44522</c:v>
                </c:pt>
                <c:pt idx="495" formatCode="d\-mmm\-yy">
                  <c:v>44523</c:v>
                </c:pt>
                <c:pt idx="496" formatCode="d\-mmm\-yy">
                  <c:v>44524</c:v>
                </c:pt>
                <c:pt idx="497" formatCode="d\-mmm\-yy">
                  <c:v>44525</c:v>
                </c:pt>
                <c:pt idx="498" formatCode="d\-mmm\-yy">
                  <c:v>44526</c:v>
                </c:pt>
                <c:pt idx="499" formatCode="d\-mmm\-yy">
                  <c:v>44529</c:v>
                </c:pt>
                <c:pt idx="500" formatCode="d\-mmm\-yy">
                  <c:v>44530</c:v>
                </c:pt>
                <c:pt idx="501" formatCode="d\-mmm\-yy">
                  <c:v>44531</c:v>
                </c:pt>
                <c:pt idx="502" formatCode="d\-mmm\-yy">
                  <c:v>44532</c:v>
                </c:pt>
                <c:pt idx="503" formatCode="d\-mmm\-yy">
                  <c:v>44533</c:v>
                </c:pt>
                <c:pt idx="504" formatCode="d\-mmm\-yy">
                  <c:v>44536</c:v>
                </c:pt>
                <c:pt idx="505" formatCode="d\-mmm\-yy">
                  <c:v>44537</c:v>
                </c:pt>
                <c:pt idx="506" formatCode="d\-mmm\-yy">
                  <c:v>44538</c:v>
                </c:pt>
                <c:pt idx="507" formatCode="d\-mmm\-yy">
                  <c:v>44539</c:v>
                </c:pt>
                <c:pt idx="508" formatCode="d\-mmm\-yy">
                  <c:v>44540</c:v>
                </c:pt>
                <c:pt idx="509" formatCode="d\-mmm\-yy">
                  <c:v>44543</c:v>
                </c:pt>
                <c:pt idx="597" formatCode="d\-mmm\-yy">
                  <c:v>44663</c:v>
                </c:pt>
                <c:pt idx="598" formatCode="d\-mmm\-yy">
                  <c:v>44664</c:v>
                </c:pt>
                <c:pt idx="599" formatCode="d\-mmm\-yy">
                  <c:v>44665</c:v>
                </c:pt>
                <c:pt idx="600" formatCode="d\-mmm\-yy">
                  <c:v>44666</c:v>
                </c:pt>
                <c:pt idx="601" formatCode="d\-mmm\-yy">
                  <c:v>44669</c:v>
                </c:pt>
                <c:pt idx="602" formatCode="d\-mmm\-yy">
                  <c:v>44670</c:v>
                </c:pt>
                <c:pt idx="603" formatCode="d\-mmm\-yy">
                  <c:v>44671</c:v>
                </c:pt>
                <c:pt idx="604" formatCode="d\-mmm\-yy">
                  <c:v>44672</c:v>
                </c:pt>
                <c:pt idx="605" formatCode="d\-mmm\-yy">
                  <c:v>44673</c:v>
                </c:pt>
                <c:pt idx="606" formatCode="d\-mmm\-yy">
                  <c:v>44676</c:v>
                </c:pt>
                <c:pt idx="607" formatCode="d\-mmm\-yy">
                  <c:v>44677</c:v>
                </c:pt>
                <c:pt idx="608" formatCode="d\-mmm\-yy">
                  <c:v>44678</c:v>
                </c:pt>
                <c:pt idx="609" formatCode="d\-mmm\-yy">
                  <c:v>44679</c:v>
                </c:pt>
                <c:pt idx="610" formatCode="d\-mmm\-yy">
                  <c:v>44680</c:v>
                </c:pt>
                <c:pt idx="611" formatCode="d\-mmm\-yy">
                  <c:v>44683</c:v>
                </c:pt>
                <c:pt idx="612" formatCode="d\-mmm\-yy">
                  <c:v>44684</c:v>
                </c:pt>
                <c:pt idx="613" formatCode="d\-mmm\-yy">
                  <c:v>44685</c:v>
                </c:pt>
                <c:pt idx="614" formatCode="d\-mmm\-yy">
                  <c:v>44686</c:v>
                </c:pt>
                <c:pt idx="615" formatCode="d\-mmm\-yy">
                  <c:v>44687</c:v>
                </c:pt>
                <c:pt idx="616" formatCode="d\-mmm\-yy">
                  <c:v>44690</c:v>
                </c:pt>
                <c:pt idx="617" formatCode="d\-mmm\-yy">
                  <c:v>44691</c:v>
                </c:pt>
                <c:pt idx="618" formatCode="d\-mmm\-yy">
                  <c:v>44692</c:v>
                </c:pt>
                <c:pt idx="619" formatCode="d\-mmm\-yy">
                  <c:v>44693</c:v>
                </c:pt>
                <c:pt idx="620" formatCode="d\-mmm\-yy">
                  <c:v>44694</c:v>
                </c:pt>
                <c:pt idx="621" formatCode="d\-mmm\-yy">
                  <c:v>44697</c:v>
                </c:pt>
                <c:pt idx="622" formatCode="d\-mmm\-yy">
                  <c:v>44698</c:v>
                </c:pt>
                <c:pt idx="623" formatCode="d\-mmm\-yy">
                  <c:v>44699</c:v>
                </c:pt>
                <c:pt idx="624" formatCode="d\-mmm\-yy">
                  <c:v>44700</c:v>
                </c:pt>
                <c:pt idx="625" formatCode="d\-mmm\-yy">
                  <c:v>44701</c:v>
                </c:pt>
                <c:pt idx="626" formatCode="d\-mmm\-yy">
                  <c:v>44704</c:v>
                </c:pt>
                <c:pt idx="627" formatCode="d\-mmm\-yy">
                  <c:v>44705</c:v>
                </c:pt>
                <c:pt idx="628" formatCode="d\-mmm\-yy">
                  <c:v>44706</c:v>
                </c:pt>
                <c:pt idx="629" formatCode="d\-mmm\-yy">
                  <c:v>44707</c:v>
                </c:pt>
                <c:pt idx="630" formatCode="d\-mmm\-yy">
                  <c:v>44708</c:v>
                </c:pt>
                <c:pt idx="631" formatCode="d\-mmm\-yy">
                  <c:v>44711</c:v>
                </c:pt>
                <c:pt idx="632" formatCode="d\-mmm\-yy">
                  <c:v>44712</c:v>
                </c:pt>
                <c:pt idx="633" formatCode="d\-mmm\-yy">
                  <c:v>44713</c:v>
                </c:pt>
                <c:pt idx="634" formatCode="d\-mmm\-yy">
                  <c:v>44714</c:v>
                </c:pt>
                <c:pt idx="635" formatCode="d\-mmm\-yy">
                  <c:v>44715</c:v>
                </c:pt>
                <c:pt idx="636" formatCode="d\-mmm\-yy">
                  <c:v>44718</c:v>
                </c:pt>
                <c:pt idx="637" formatCode="d\-mmm\-yy">
                  <c:v>44719</c:v>
                </c:pt>
                <c:pt idx="638" formatCode="d\-mmm\-yy">
                  <c:v>44720</c:v>
                </c:pt>
                <c:pt idx="639" formatCode="d\-mmm\-yy">
                  <c:v>44721</c:v>
                </c:pt>
                <c:pt idx="640" formatCode="d\-mmm\-yy">
                  <c:v>44722</c:v>
                </c:pt>
                <c:pt idx="641" formatCode="d\-mmm\-yy">
                  <c:v>44725</c:v>
                </c:pt>
                <c:pt idx="642" formatCode="d\-mmm\-yy">
                  <c:v>44726</c:v>
                </c:pt>
                <c:pt idx="643" formatCode="d\-mmm\-yy">
                  <c:v>44727</c:v>
                </c:pt>
                <c:pt idx="644" formatCode="d\-mmm\-yy">
                  <c:v>44728</c:v>
                </c:pt>
                <c:pt idx="645" formatCode="d\-mmm\-yy">
                  <c:v>44729</c:v>
                </c:pt>
                <c:pt idx="646" formatCode="d\-mmm\-yy">
                  <c:v>44732</c:v>
                </c:pt>
                <c:pt idx="647" formatCode="d\-mmm\-yy">
                  <c:v>44733</c:v>
                </c:pt>
                <c:pt idx="648" formatCode="d\-mmm\-yy">
                  <c:v>44734</c:v>
                </c:pt>
                <c:pt idx="649" formatCode="d\-mmm\-yy">
                  <c:v>44735</c:v>
                </c:pt>
                <c:pt idx="650" formatCode="d\-mmm\-yy">
                  <c:v>44736</c:v>
                </c:pt>
                <c:pt idx="651" formatCode="d\-mmm\-yy">
                  <c:v>44739</c:v>
                </c:pt>
                <c:pt idx="652" formatCode="d\-mmm\-yy">
                  <c:v>44740</c:v>
                </c:pt>
                <c:pt idx="653" formatCode="d\-mmm\-yy">
                  <c:v>44741</c:v>
                </c:pt>
                <c:pt idx="654" formatCode="d\-mmm\-yy">
                  <c:v>44742</c:v>
                </c:pt>
                <c:pt idx="655" formatCode="d\-mmm\-yy">
                  <c:v>44743</c:v>
                </c:pt>
                <c:pt idx="656" formatCode="d\-mmm\-yy">
                  <c:v>44746</c:v>
                </c:pt>
                <c:pt idx="657" formatCode="d\-mmm\-yy">
                  <c:v>44747</c:v>
                </c:pt>
                <c:pt idx="658" formatCode="d\-mmm\-yy">
                  <c:v>44748</c:v>
                </c:pt>
                <c:pt idx="659" formatCode="d\-mmm\-yy">
                  <c:v>44749</c:v>
                </c:pt>
                <c:pt idx="660" formatCode="d\-mmm\-yy">
                  <c:v>44750</c:v>
                </c:pt>
                <c:pt idx="661" formatCode="d\-mmm\-yy">
                  <c:v>44753</c:v>
                </c:pt>
                <c:pt idx="662" formatCode="d\-mmm\-yy">
                  <c:v>44754</c:v>
                </c:pt>
                <c:pt idx="663" formatCode="d\-mmm\-yy">
                  <c:v>44755</c:v>
                </c:pt>
                <c:pt idx="664" formatCode="d\-mmm\-yy">
                  <c:v>44756</c:v>
                </c:pt>
                <c:pt idx="665" formatCode="d\-mmm\-yy">
                  <c:v>44757</c:v>
                </c:pt>
                <c:pt idx="666" formatCode="d\-mmm\-yy">
                  <c:v>44760</c:v>
                </c:pt>
                <c:pt idx="667" formatCode="d\-mmm\-yy">
                  <c:v>44761</c:v>
                </c:pt>
                <c:pt idx="668" formatCode="d\-mmm\-yy">
                  <c:v>44762</c:v>
                </c:pt>
                <c:pt idx="669" formatCode="d\-mmm\-yy">
                  <c:v>44763</c:v>
                </c:pt>
                <c:pt idx="670" formatCode="d\-mmm\-yy">
                  <c:v>44764</c:v>
                </c:pt>
                <c:pt idx="671" formatCode="d\-mmm\-yy">
                  <c:v>44767</c:v>
                </c:pt>
                <c:pt idx="672" formatCode="d\-mmm\-yy">
                  <c:v>44768</c:v>
                </c:pt>
                <c:pt idx="673" formatCode="d\-mmm\-yy">
                  <c:v>44769</c:v>
                </c:pt>
                <c:pt idx="674" formatCode="d\-mmm\-yy">
                  <c:v>44770</c:v>
                </c:pt>
                <c:pt idx="675" formatCode="d\-mmm\-yy">
                  <c:v>44771</c:v>
                </c:pt>
                <c:pt idx="676" formatCode="d\-mmm\-yy">
                  <c:v>44774</c:v>
                </c:pt>
                <c:pt idx="677" formatCode="d\-mmm\-yy">
                  <c:v>44775</c:v>
                </c:pt>
                <c:pt idx="678" formatCode="d\-mmm\-yy">
                  <c:v>44776</c:v>
                </c:pt>
                <c:pt idx="679" formatCode="d\-mmm\-yy">
                  <c:v>44777</c:v>
                </c:pt>
                <c:pt idx="680" formatCode="d\-mmm\-yy">
                  <c:v>44778</c:v>
                </c:pt>
                <c:pt idx="681" formatCode="d\-mmm\-yy">
                  <c:v>44781</c:v>
                </c:pt>
                <c:pt idx="682" formatCode="d\-mmm\-yy">
                  <c:v>44782</c:v>
                </c:pt>
                <c:pt idx="683" formatCode="d\-mmm\-yy">
                  <c:v>44783</c:v>
                </c:pt>
                <c:pt idx="684" formatCode="d\-mmm\-yy">
                  <c:v>44784</c:v>
                </c:pt>
                <c:pt idx="685" formatCode="d\-mmm\-yy">
                  <c:v>44785</c:v>
                </c:pt>
                <c:pt idx="686" formatCode="d\-mmm\-yy">
                  <c:v>44788</c:v>
                </c:pt>
                <c:pt idx="687" formatCode="d\-mmm\-yy">
                  <c:v>44789</c:v>
                </c:pt>
                <c:pt idx="688" formatCode="d\-mmm\-yy">
                  <c:v>44790</c:v>
                </c:pt>
                <c:pt idx="689" formatCode="d\-mmm\-yy">
                  <c:v>44791</c:v>
                </c:pt>
                <c:pt idx="690" formatCode="d\-mmm\-yy">
                  <c:v>44792</c:v>
                </c:pt>
                <c:pt idx="691" formatCode="d\-mmm\-yy">
                  <c:v>44795</c:v>
                </c:pt>
                <c:pt idx="692" formatCode="d\-mmm\-yy">
                  <c:v>44796</c:v>
                </c:pt>
                <c:pt idx="693" formatCode="d\-mmm\-yy">
                  <c:v>44797</c:v>
                </c:pt>
                <c:pt idx="694" formatCode="d\-mmm\-yy">
                  <c:v>44798</c:v>
                </c:pt>
                <c:pt idx="695" formatCode="d\-mmm\-yy">
                  <c:v>44799</c:v>
                </c:pt>
                <c:pt idx="696" formatCode="d\-mmm\-yy">
                  <c:v>44802</c:v>
                </c:pt>
                <c:pt idx="697" formatCode="d\-mmm\-yy">
                  <c:v>44803</c:v>
                </c:pt>
                <c:pt idx="698" formatCode="d\-mmm\-yy">
                  <c:v>44804</c:v>
                </c:pt>
                <c:pt idx="699" formatCode="d\-mmm\-yy">
                  <c:v>44805</c:v>
                </c:pt>
                <c:pt idx="700" formatCode="d\-mmm\-yy">
                  <c:v>44806</c:v>
                </c:pt>
                <c:pt idx="701" formatCode="d\-mmm\-yy">
                  <c:v>44809</c:v>
                </c:pt>
                <c:pt idx="702" formatCode="d\-mmm\-yy">
                  <c:v>44810</c:v>
                </c:pt>
                <c:pt idx="703" formatCode="d\-mmm\-yy">
                  <c:v>44811</c:v>
                </c:pt>
                <c:pt idx="704" formatCode="d\-mmm\-yy">
                  <c:v>44812</c:v>
                </c:pt>
                <c:pt idx="705" formatCode="d\-mmm\-yy">
                  <c:v>44813</c:v>
                </c:pt>
                <c:pt idx="706" formatCode="d\-mmm\-yy">
                  <c:v>44816</c:v>
                </c:pt>
                <c:pt idx="707" formatCode="d\-mmm\-yy">
                  <c:v>44817</c:v>
                </c:pt>
                <c:pt idx="708" formatCode="d\-mmm\-yy">
                  <c:v>44818</c:v>
                </c:pt>
                <c:pt idx="709" formatCode="d\-mmm\-yy">
                  <c:v>44819</c:v>
                </c:pt>
                <c:pt idx="710" formatCode="d\-mmm\-yy">
                  <c:v>44820</c:v>
                </c:pt>
                <c:pt idx="711" formatCode="d\-mmm\-yy">
                  <c:v>44823</c:v>
                </c:pt>
                <c:pt idx="712" formatCode="d\-mmm\-yy">
                  <c:v>44824</c:v>
                </c:pt>
                <c:pt idx="713" formatCode="d\-mmm\-yy">
                  <c:v>44825</c:v>
                </c:pt>
                <c:pt idx="714" formatCode="d\-mmm\-yy">
                  <c:v>44826</c:v>
                </c:pt>
                <c:pt idx="715" formatCode="d\-mmm\-yy">
                  <c:v>44827</c:v>
                </c:pt>
                <c:pt idx="716" formatCode="d\-mmm\-yy">
                  <c:v>44830</c:v>
                </c:pt>
                <c:pt idx="717" formatCode="d\-mmm\-yy">
                  <c:v>44831</c:v>
                </c:pt>
                <c:pt idx="718" formatCode="d\-mmm\-yy">
                  <c:v>44832</c:v>
                </c:pt>
                <c:pt idx="719" formatCode="d\-mmm\-yy">
                  <c:v>44833</c:v>
                </c:pt>
                <c:pt idx="720" formatCode="d\-mmm\-yy">
                  <c:v>44834</c:v>
                </c:pt>
                <c:pt idx="721" formatCode="d\-mmm\-yy">
                  <c:v>44837</c:v>
                </c:pt>
                <c:pt idx="722" formatCode="d\-mmm\-yy">
                  <c:v>44838</c:v>
                </c:pt>
                <c:pt idx="723" formatCode="d\-mmm\-yy">
                  <c:v>44839</c:v>
                </c:pt>
                <c:pt idx="724" formatCode="d\-mmm\-yy">
                  <c:v>44840</c:v>
                </c:pt>
                <c:pt idx="725" formatCode="d\-mmm\-yy">
                  <c:v>44841</c:v>
                </c:pt>
                <c:pt idx="726" formatCode="d\-mmm\-yy">
                  <c:v>44844</c:v>
                </c:pt>
                <c:pt idx="727" formatCode="d\-mmm\-yy">
                  <c:v>44845</c:v>
                </c:pt>
                <c:pt idx="728" formatCode="d\-mmm\-yy">
                  <c:v>44846</c:v>
                </c:pt>
                <c:pt idx="729" formatCode="d\-mmm\-yy">
                  <c:v>44847</c:v>
                </c:pt>
                <c:pt idx="730" formatCode="d\-mmm\-yy">
                  <c:v>44848</c:v>
                </c:pt>
                <c:pt idx="731" formatCode="d\-mmm\-yy">
                  <c:v>44851</c:v>
                </c:pt>
                <c:pt idx="732" formatCode="d\-mmm\-yy">
                  <c:v>44852</c:v>
                </c:pt>
                <c:pt idx="733" formatCode="d\-mmm\-yy">
                  <c:v>44853</c:v>
                </c:pt>
                <c:pt idx="734" formatCode="d\-mmm\-yy">
                  <c:v>44854</c:v>
                </c:pt>
                <c:pt idx="735" formatCode="d\-mmm\-yy">
                  <c:v>44855</c:v>
                </c:pt>
                <c:pt idx="736" formatCode="d\-mmm\-yy">
                  <c:v>44858</c:v>
                </c:pt>
                <c:pt idx="737" formatCode="d\-mmm\-yy">
                  <c:v>44859</c:v>
                </c:pt>
                <c:pt idx="738" formatCode="d\-mmm\-yy">
                  <c:v>44860</c:v>
                </c:pt>
                <c:pt idx="739" formatCode="d\-mmm\-yy">
                  <c:v>44861</c:v>
                </c:pt>
                <c:pt idx="740" formatCode="d\-mmm\-yy">
                  <c:v>44862</c:v>
                </c:pt>
                <c:pt idx="741" formatCode="d\-mmm\-yy">
                  <c:v>44865</c:v>
                </c:pt>
                <c:pt idx="742" formatCode="d\-mmm\-yy">
                  <c:v>44866</c:v>
                </c:pt>
                <c:pt idx="743" formatCode="d\-mmm\-yy">
                  <c:v>44867</c:v>
                </c:pt>
                <c:pt idx="744" formatCode="d\-mmm\-yy">
                  <c:v>44868</c:v>
                </c:pt>
                <c:pt idx="745" formatCode="d\-mmm\-yy">
                  <c:v>44869</c:v>
                </c:pt>
                <c:pt idx="746" formatCode="d\-mmm\-yy">
                  <c:v>44872</c:v>
                </c:pt>
                <c:pt idx="747" formatCode="d\-mmm\-yy">
                  <c:v>44873</c:v>
                </c:pt>
                <c:pt idx="748" formatCode="d\-mmm\-yy">
                  <c:v>44874</c:v>
                </c:pt>
                <c:pt idx="749" formatCode="d\-mmm\-yy">
                  <c:v>44875</c:v>
                </c:pt>
                <c:pt idx="750" formatCode="d\-mmm\-yy">
                  <c:v>44876</c:v>
                </c:pt>
                <c:pt idx="751" formatCode="d\-mmm\-yy">
                  <c:v>44879</c:v>
                </c:pt>
                <c:pt idx="752" formatCode="d\-mmm\-yy">
                  <c:v>44880</c:v>
                </c:pt>
                <c:pt idx="753" formatCode="d\-mmm\-yy">
                  <c:v>44881</c:v>
                </c:pt>
                <c:pt idx="754" formatCode="d\-mmm\-yy">
                  <c:v>44882</c:v>
                </c:pt>
                <c:pt idx="755" formatCode="d\-mmm\-yy">
                  <c:v>44883</c:v>
                </c:pt>
                <c:pt idx="756" formatCode="d\-mmm\-yy">
                  <c:v>44886</c:v>
                </c:pt>
                <c:pt idx="757" formatCode="d\-mmm\-yy">
                  <c:v>44887</c:v>
                </c:pt>
                <c:pt idx="758" formatCode="d\-mmm\-yy">
                  <c:v>44888</c:v>
                </c:pt>
                <c:pt idx="759" formatCode="d\-mmm\-yy">
                  <c:v>44889</c:v>
                </c:pt>
                <c:pt idx="760" formatCode="d\-mmm\-yy">
                  <c:v>44890</c:v>
                </c:pt>
                <c:pt idx="761" formatCode="d\-mmm\-yy">
                  <c:v>44893</c:v>
                </c:pt>
                <c:pt idx="762" formatCode="d\-mmm\-yy">
                  <c:v>44894</c:v>
                </c:pt>
                <c:pt idx="763" formatCode="d\-mmm\-yy">
                  <c:v>44895</c:v>
                </c:pt>
                <c:pt idx="764" formatCode="d\-mmm\-yy">
                  <c:v>44896</c:v>
                </c:pt>
                <c:pt idx="799" formatCode="d\-mmm\-yy">
                  <c:v>44945</c:v>
                </c:pt>
                <c:pt idx="800" formatCode="d\-mmm\-yy">
                  <c:v>44946</c:v>
                </c:pt>
                <c:pt idx="801" formatCode="d\-mmm\-yy">
                  <c:v>44949</c:v>
                </c:pt>
                <c:pt idx="802" formatCode="d\-mmm\-yy">
                  <c:v>44950</c:v>
                </c:pt>
                <c:pt idx="803" formatCode="d\-mmm\-yy">
                  <c:v>44951</c:v>
                </c:pt>
                <c:pt idx="804" formatCode="d\-mmm\-yy">
                  <c:v>44952</c:v>
                </c:pt>
                <c:pt idx="805" formatCode="d\-mmm\-yy">
                  <c:v>44953</c:v>
                </c:pt>
                <c:pt idx="806" formatCode="d\-mmm\-yy">
                  <c:v>44956</c:v>
                </c:pt>
                <c:pt idx="807" formatCode="d\-mmm\-yy">
                  <c:v>44957</c:v>
                </c:pt>
                <c:pt idx="808" formatCode="d\-mmm\-yy">
                  <c:v>44958</c:v>
                </c:pt>
                <c:pt idx="809" formatCode="d\-mmm\-yy">
                  <c:v>44959</c:v>
                </c:pt>
                <c:pt idx="810" formatCode="d\-mmm\-yy">
                  <c:v>44960</c:v>
                </c:pt>
                <c:pt idx="811" formatCode="d\-mmm\-yy">
                  <c:v>44963</c:v>
                </c:pt>
                <c:pt idx="812" formatCode="d\-mmm\-yy">
                  <c:v>44964</c:v>
                </c:pt>
                <c:pt idx="813" formatCode="d\-mmm\-yy">
                  <c:v>44965</c:v>
                </c:pt>
                <c:pt idx="814" formatCode="d\-mmm\-yy">
                  <c:v>44966</c:v>
                </c:pt>
                <c:pt idx="815" formatCode="d\-mmm\-yy">
                  <c:v>44967</c:v>
                </c:pt>
                <c:pt idx="816" formatCode="d\-mmm\-yy">
                  <c:v>44970</c:v>
                </c:pt>
                <c:pt idx="817" formatCode="d\-mmm\-yy">
                  <c:v>44971</c:v>
                </c:pt>
                <c:pt idx="818" formatCode="d\-mmm\-yy">
                  <c:v>44972</c:v>
                </c:pt>
                <c:pt idx="819" formatCode="d\-mmm\-yy">
                  <c:v>44973</c:v>
                </c:pt>
                <c:pt idx="820" formatCode="d\-mmm\-yy">
                  <c:v>44974</c:v>
                </c:pt>
                <c:pt idx="821" formatCode="d\-mmm\-yy">
                  <c:v>44977</c:v>
                </c:pt>
                <c:pt idx="822" formatCode="d\-mmm\-yy">
                  <c:v>44978</c:v>
                </c:pt>
                <c:pt idx="823" formatCode="d\-mmm\-yy">
                  <c:v>44979</c:v>
                </c:pt>
                <c:pt idx="824" formatCode="d\-mmm\-yy">
                  <c:v>44980</c:v>
                </c:pt>
                <c:pt idx="825" formatCode="d\-mmm\-yy">
                  <c:v>44981</c:v>
                </c:pt>
                <c:pt idx="826" formatCode="d\-mmm\-yy">
                  <c:v>44984</c:v>
                </c:pt>
                <c:pt idx="827" formatCode="d\-mmm\-yy">
                  <c:v>44985</c:v>
                </c:pt>
                <c:pt idx="828" formatCode="d\-mmm\-yy">
                  <c:v>44986</c:v>
                </c:pt>
                <c:pt idx="829" formatCode="d\-mmm\-yy">
                  <c:v>44987</c:v>
                </c:pt>
                <c:pt idx="830" formatCode="d\-mmm\-yy">
                  <c:v>44988</c:v>
                </c:pt>
                <c:pt idx="831" formatCode="d\-mmm\-yy">
                  <c:v>44991</c:v>
                </c:pt>
                <c:pt idx="832" formatCode="d\-mmm\-yy">
                  <c:v>44992</c:v>
                </c:pt>
                <c:pt idx="833" formatCode="d\-mmm\-yy">
                  <c:v>44993</c:v>
                </c:pt>
                <c:pt idx="834" formatCode="d\-mmm\-yy">
                  <c:v>44994</c:v>
                </c:pt>
                <c:pt idx="835" formatCode="d\-mmm\-yy">
                  <c:v>44995</c:v>
                </c:pt>
                <c:pt idx="836" formatCode="d\-mmm\-yy">
                  <c:v>44998</c:v>
                </c:pt>
                <c:pt idx="837" formatCode="d\-mmm\-yy">
                  <c:v>44999</c:v>
                </c:pt>
                <c:pt idx="838" formatCode="d\-mmm\-yy">
                  <c:v>45000</c:v>
                </c:pt>
                <c:pt idx="839" formatCode="d\-mmm\-yy">
                  <c:v>45001</c:v>
                </c:pt>
                <c:pt idx="840" formatCode="d\-mmm\-yy">
                  <c:v>45002</c:v>
                </c:pt>
                <c:pt idx="841" formatCode="d\-mmm\-yy">
                  <c:v>45005</c:v>
                </c:pt>
                <c:pt idx="842" formatCode="d\-mmm\-yy">
                  <c:v>45006</c:v>
                </c:pt>
                <c:pt idx="843" formatCode="d\-mmm\-yy">
                  <c:v>45007</c:v>
                </c:pt>
                <c:pt idx="844" formatCode="d\-mmm\-yy">
                  <c:v>45008</c:v>
                </c:pt>
                <c:pt idx="845" formatCode="d\-mmm\-yy">
                  <c:v>45009</c:v>
                </c:pt>
                <c:pt idx="846" formatCode="d\-mmm\-yy">
                  <c:v>45012</c:v>
                </c:pt>
                <c:pt idx="847" formatCode="d\-mmm\-yy">
                  <c:v>45013</c:v>
                </c:pt>
                <c:pt idx="848" formatCode="d\-mmm\-yy">
                  <c:v>45014</c:v>
                </c:pt>
                <c:pt idx="849" formatCode="d\-mmm\-yy">
                  <c:v>45015</c:v>
                </c:pt>
                <c:pt idx="850" formatCode="d\-mmm\-yy">
                  <c:v>45016</c:v>
                </c:pt>
                <c:pt idx="851" formatCode="d\-mmm\-yy">
                  <c:v>45019</c:v>
                </c:pt>
                <c:pt idx="852" formatCode="d\-mmm\-yy">
                  <c:v>45020</c:v>
                </c:pt>
                <c:pt idx="853" formatCode="d\-mmm\-yy">
                  <c:v>45021</c:v>
                </c:pt>
                <c:pt idx="854" formatCode="d\-mmm\-yy">
                  <c:v>45022</c:v>
                </c:pt>
                <c:pt idx="855" formatCode="d\-mmm\-yy">
                  <c:v>45023</c:v>
                </c:pt>
                <c:pt idx="856" formatCode="d\-mmm\-yy">
                  <c:v>45026</c:v>
                </c:pt>
                <c:pt idx="857" formatCode="d\-mmm\-yy">
                  <c:v>45027</c:v>
                </c:pt>
                <c:pt idx="858" formatCode="d\-mmm\-yy">
                  <c:v>45028</c:v>
                </c:pt>
                <c:pt idx="859" formatCode="d\-mmm\-yy">
                  <c:v>45029</c:v>
                </c:pt>
                <c:pt idx="860" formatCode="d\-mmm\-yy">
                  <c:v>45030</c:v>
                </c:pt>
                <c:pt idx="861" formatCode="d\-mmm\-yy">
                  <c:v>45033</c:v>
                </c:pt>
                <c:pt idx="862" formatCode="d\-mmm\-yy">
                  <c:v>45034</c:v>
                </c:pt>
                <c:pt idx="863" formatCode="d\-mmm\-yy">
                  <c:v>45035</c:v>
                </c:pt>
                <c:pt idx="864" formatCode="d\-mmm\-yy">
                  <c:v>45036</c:v>
                </c:pt>
                <c:pt idx="865" formatCode="d\-mmm\-yy">
                  <c:v>45037</c:v>
                </c:pt>
                <c:pt idx="866" formatCode="d\-mmm\-yy">
                  <c:v>45040</c:v>
                </c:pt>
                <c:pt idx="867" formatCode="d\-mmm\-yy">
                  <c:v>45041</c:v>
                </c:pt>
                <c:pt idx="868" formatCode="d\-mmm\-yy">
                  <c:v>45042</c:v>
                </c:pt>
                <c:pt idx="869" formatCode="d\-mmm\-yy">
                  <c:v>45043</c:v>
                </c:pt>
                <c:pt idx="870" formatCode="d\-mmm\-yy">
                  <c:v>45044</c:v>
                </c:pt>
                <c:pt idx="871" formatCode="d\-mmm\-yy">
                  <c:v>45047</c:v>
                </c:pt>
                <c:pt idx="872" formatCode="d\-mmm\-yy">
                  <c:v>45048</c:v>
                </c:pt>
                <c:pt idx="873" formatCode="d\-mmm\-yy">
                  <c:v>45049</c:v>
                </c:pt>
                <c:pt idx="874" formatCode="d\-mmm\-yy">
                  <c:v>45050</c:v>
                </c:pt>
                <c:pt idx="875" formatCode="d\-mmm\-yy">
                  <c:v>45051</c:v>
                </c:pt>
                <c:pt idx="876" formatCode="d\-mmm\-yy">
                  <c:v>45054</c:v>
                </c:pt>
                <c:pt idx="877" formatCode="d\-mmm\-yy">
                  <c:v>45055</c:v>
                </c:pt>
                <c:pt idx="878" formatCode="d\-mmm\-yy">
                  <c:v>45056</c:v>
                </c:pt>
                <c:pt idx="879" formatCode="d\-mmm\-yy">
                  <c:v>45057</c:v>
                </c:pt>
                <c:pt idx="880" formatCode="d\-mmm\-yy">
                  <c:v>45058</c:v>
                </c:pt>
                <c:pt idx="881" formatCode="d\-mmm\-yy">
                  <c:v>45061</c:v>
                </c:pt>
                <c:pt idx="882" formatCode="d\-mmm\-yy">
                  <c:v>45062</c:v>
                </c:pt>
                <c:pt idx="883" formatCode="d\-mmm\-yy">
                  <c:v>45063</c:v>
                </c:pt>
                <c:pt idx="884" formatCode="d\-mmm\-yy">
                  <c:v>45064</c:v>
                </c:pt>
                <c:pt idx="885" formatCode="d\-mmm\-yy">
                  <c:v>45065</c:v>
                </c:pt>
                <c:pt idx="886" formatCode="d\-mmm\-yy">
                  <c:v>45068</c:v>
                </c:pt>
                <c:pt idx="887" formatCode="d\-mmm\-yy">
                  <c:v>45069</c:v>
                </c:pt>
                <c:pt idx="888" formatCode="d\-mmm\-yy">
                  <c:v>45070</c:v>
                </c:pt>
                <c:pt idx="889" formatCode="d\-mmm\-yy">
                  <c:v>45071</c:v>
                </c:pt>
                <c:pt idx="890" formatCode="d\-mmm\-yy">
                  <c:v>45072</c:v>
                </c:pt>
                <c:pt idx="891" formatCode="d\-mmm\-yy">
                  <c:v>45075</c:v>
                </c:pt>
                <c:pt idx="892" formatCode="d\-mmm\-yy">
                  <c:v>45076</c:v>
                </c:pt>
                <c:pt idx="893" formatCode="d\-mmm\-yy">
                  <c:v>45077</c:v>
                </c:pt>
                <c:pt idx="894" formatCode="d\-mmm\-yy">
                  <c:v>45078</c:v>
                </c:pt>
                <c:pt idx="895" formatCode="d\-mmm\-yy">
                  <c:v>45079</c:v>
                </c:pt>
                <c:pt idx="896" formatCode="d\-mmm\-yy">
                  <c:v>45082</c:v>
                </c:pt>
                <c:pt idx="897" formatCode="d\-mmm\-yy">
                  <c:v>45083</c:v>
                </c:pt>
                <c:pt idx="898" formatCode="d\-mmm\-yy">
                  <c:v>45084</c:v>
                </c:pt>
                <c:pt idx="899" formatCode="d\-mmm\-yy">
                  <c:v>45085</c:v>
                </c:pt>
                <c:pt idx="900" formatCode="d\-mmm\-yy">
                  <c:v>45086</c:v>
                </c:pt>
                <c:pt idx="901" formatCode="d\-mmm\-yy">
                  <c:v>45089</c:v>
                </c:pt>
                <c:pt idx="902" formatCode="d\-mmm\-yy">
                  <c:v>45090</c:v>
                </c:pt>
                <c:pt idx="903" formatCode="d\-mmm\-yy">
                  <c:v>45091</c:v>
                </c:pt>
                <c:pt idx="904" formatCode="d\-mmm\-yy">
                  <c:v>45092</c:v>
                </c:pt>
                <c:pt idx="905" formatCode="d\-mmm\-yy">
                  <c:v>45093</c:v>
                </c:pt>
                <c:pt idx="906" formatCode="d\-mmm\-yy">
                  <c:v>45096</c:v>
                </c:pt>
                <c:pt idx="907" formatCode="d\-mmm\-yy">
                  <c:v>45097</c:v>
                </c:pt>
                <c:pt idx="908" formatCode="d\-mmm\-yy">
                  <c:v>45098</c:v>
                </c:pt>
                <c:pt idx="909" formatCode="d\-mmm\-yy">
                  <c:v>45099</c:v>
                </c:pt>
                <c:pt idx="910" formatCode="d\-mmm\-yy">
                  <c:v>45100</c:v>
                </c:pt>
                <c:pt idx="911" formatCode="d\-mmm\-yy">
                  <c:v>45103</c:v>
                </c:pt>
                <c:pt idx="912" formatCode="d\-mmm\-yy">
                  <c:v>45104</c:v>
                </c:pt>
                <c:pt idx="913" formatCode="d\-mmm\-yy">
                  <c:v>45105</c:v>
                </c:pt>
                <c:pt idx="914" formatCode="d\-mmm\-yy">
                  <c:v>45106</c:v>
                </c:pt>
                <c:pt idx="915" formatCode="d\-mmm\-yy">
                  <c:v>45107</c:v>
                </c:pt>
                <c:pt idx="916" formatCode="d\-mmm\-yy">
                  <c:v>45110</c:v>
                </c:pt>
                <c:pt idx="917" formatCode="d\-mmm\-yy">
                  <c:v>45111</c:v>
                </c:pt>
                <c:pt idx="918" formatCode="d\-mmm\-yy">
                  <c:v>45112</c:v>
                </c:pt>
                <c:pt idx="919" formatCode="d\-mmm\-yy">
                  <c:v>45113</c:v>
                </c:pt>
                <c:pt idx="920" formatCode="d\-mmm\-yy">
                  <c:v>45114</c:v>
                </c:pt>
                <c:pt idx="921" formatCode="d\-mmm\-yy">
                  <c:v>45117</c:v>
                </c:pt>
                <c:pt idx="922" formatCode="d\-mmm\-yy">
                  <c:v>45118</c:v>
                </c:pt>
                <c:pt idx="923" formatCode="d\-mmm\-yy">
                  <c:v>45119</c:v>
                </c:pt>
                <c:pt idx="924" formatCode="d\-mmm\-yy">
                  <c:v>45120</c:v>
                </c:pt>
                <c:pt idx="925" formatCode="d\-mmm\-yy">
                  <c:v>45121</c:v>
                </c:pt>
                <c:pt idx="926" formatCode="d\-mmm\-yy">
                  <c:v>45124</c:v>
                </c:pt>
                <c:pt idx="927" formatCode="d\-mmm\-yy">
                  <c:v>45125</c:v>
                </c:pt>
                <c:pt idx="928" formatCode="d\-mmm\-yy">
                  <c:v>45126</c:v>
                </c:pt>
                <c:pt idx="929" formatCode="d\-mmm\-yy">
                  <c:v>45127</c:v>
                </c:pt>
                <c:pt idx="930" formatCode="d\-mmm\-yy">
                  <c:v>45128</c:v>
                </c:pt>
                <c:pt idx="931" formatCode="d\-mmm\-yy">
                  <c:v>45131</c:v>
                </c:pt>
                <c:pt idx="932" formatCode="d\-mmm\-yy">
                  <c:v>45132</c:v>
                </c:pt>
                <c:pt idx="933" formatCode="d\-mmm\-yy">
                  <c:v>45133</c:v>
                </c:pt>
                <c:pt idx="934" formatCode="d\-mmm\-yy">
                  <c:v>45134</c:v>
                </c:pt>
                <c:pt idx="935" formatCode="d\-mmm\-yy">
                  <c:v>45135</c:v>
                </c:pt>
                <c:pt idx="936" formatCode="d\-mmm\-yy">
                  <c:v>45138</c:v>
                </c:pt>
                <c:pt idx="937" formatCode="d\-mmm\-yy">
                  <c:v>45139</c:v>
                </c:pt>
                <c:pt idx="938" formatCode="d\-mmm\-yy">
                  <c:v>45140</c:v>
                </c:pt>
                <c:pt idx="939" formatCode="d\-mmm\-yy">
                  <c:v>45141</c:v>
                </c:pt>
                <c:pt idx="940" formatCode="d\-mmm\-yy">
                  <c:v>45142</c:v>
                </c:pt>
                <c:pt idx="941" formatCode="d\-mmm\-yy">
                  <c:v>45145</c:v>
                </c:pt>
                <c:pt idx="942" formatCode="d\-mmm\-yy">
                  <c:v>45146</c:v>
                </c:pt>
                <c:pt idx="943" formatCode="d\-mmm\-yy">
                  <c:v>45147</c:v>
                </c:pt>
                <c:pt idx="944" formatCode="d\-mmm\-yy">
                  <c:v>45148</c:v>
                </c:pt>
                <c:pt idx="945" formatCode="d\-mmm\-yy">
                  <c:v>45149</c:v>
                </c:pt>
                <c:pt idx="946" formatCode="d\-mmm\-yy">
                  <c:v>45152</c:v>
                </c:pt>
                <c:pt idx="947" formatCode="d\-mmm\-yy">
                  <c:v>45153</c:v>
                </c:pt>
                <c:pt idx="948" formatCode="d\-mmm\-yy">
                  <c:v>45154</c:v>
                </c:pt>
                <c:pt idx="949" formatCode="d\-mmm\-yy">
                  <c:v>45155</c:v>
                </c:pt>
                <c:pt idx="950" formatCode="d\-mmm\-yy">
                  <c:v>45156</c:v>
                </c:pt>
                <c:pt idx="951" formatCode="d\-mmm\-yy">
                  <c:v>45159</c:v>
                </c:pt>
                <c:pt idx="952" formatCode="d\-mmm\-yy">
                  <c:v>45160</c:v>
                </c:pt>
                <c:pt idx="953" formatCode="d\-mmm\-yy">
                  <c:v>45161</c:v>
                </c:pt>
                <c:pt idx="954" formatCode="d\-mmm\-yy">
                  <c:v>45162</c:v>
                </c:pt>
                <c:pt idx="955" formatCode="d\-mmm\-yy">
                  <c:v>45163</c:v>
                </c:pt>
                <c:pt idx="956" formatCode="d\-mmm\-yy">
                  <c:v>45166</c:v>
                </c:pt>
                <c:pt idx="957" formatCode="d\-mmm\-yy">
                  <c:v>45167</c:v>
                </c:pt>
                <c:pt idx="958" formatCode="d\-mmm\-yy">
                  <c:v>45168</c:v>
                </c:pt>
                <c:pt idx="959" formatCode="d\-mmm\-yy">
                  <c:v>45169</c:v>
                </c:pt>
                <c:pt idx="960" formatCode="d\-mmm\-yy">
                  <c:v>45170</c:v>
                </c:pt>
                <c:pt idx="961" formatCode="d\-mmm\-yy">
                  <c:v>45173</c:v>
                </c:pt>
                <c:pt idx="962" formatCode="d\-mmm\-yy">
                  <c:v>45174</c:v>
                </c:pt>
                <c:pt idx="963" formatCode="d\-mmm\-yy">
                  <c:v>45175</c:v>
                </c:pt>
                <c:pt idx="964" formatCode="d\-mmm\-yy">
                  <c:v>45176</c:v>
                </c:pt>
                <c:pt idx="965" formatCode="d\-mmm\-yy">
                  <c:v>45177</c:v>
                </c:pt>
                <c:pt idx="966" formatCode="d\-mmm\-yy">
                  <c:v>45180</c:v>
                </c:pt>
                <c:pt idx="967" formatCode="d\-mmm\-yy">
                  <c:v>45181</c:v>
                </c:pt>
                <c:pt idx="968" formatCode="d\-mmm\-yy">
                  <c:v>45182</c:v>
                </c:pt>
                <c:pt idx="969" formatCode="d\-mmm\-yy">
                  <c:v>45183</c:v>
                </c:pt>
                <c:pt idx="970" formatCode="d\-mmm\-yy">
                  <c:v>45184</c:v>
                </c:pt>
                <c:pt idx="971" formatCode="d\-mmm\-yy">
                  <c:v>45187</c:v>
                </c:pt>
                <c:pt idx="972" formatCode="d\-mmm\-yy">
                  <c:v>45188</c:v>
                </c:pt>
                <c:pt idx="973" formatCode="d\-mmm\-yy">
                  <c:v>45189</c:v>
                </c:pt>
                <c:pt idx="974" formatCode="d\-mmm\-yy">
                  <c:v>45190</c:v>
                </c:pt>
                <c:pt idx="975" formatCode="d\-mmm\-yy">
                  <c:v>45191</c:v>
                </c:pt>
                <c:pt idx="976" formatCode="d\-mmm\-yy">
                  <c:v>45194</c:v>
                </c:pt>
                <c:pt idx="977" formatCode="d\-mmm\-yy">
                  <c:v>45195</c:v>
                </c:pt>
                <c:pt idx="978" formatCode="d\-mmm\-yy">
                  <c:v>45196</c:v>
                </c:pt>
                <c:pt idx="979" formatCode="d\-mmm\-yy">
                  <c:v>45197</c:v>
                </c:pt>
                <c:pt idx="980" formatCode="d\-mmm\-yy">
                  <c:v>45198</c:v>
                </c:pt>
                <c:pt idx="981" formatCode="d\-mmm\-yy">
                  <c:v>45201</c:v>
                </c:pt>
                <c:pt idx="982" formatCode="d\-mmm\-yy">
                  <c:v>45202</c:v>
                </c:pt>
                <c:pt idx="983" formatCode="d\-mmm\-yy">
                  <c:v>45203</c:v>
                </c:pt>
                <c:pt idx="984" formatCode="d\-mmm\-yy">
                  <c:v>45204</c:v>
                </c:pt>
                <c:pt idx="985" formatCode="d\-mmm\-yy">
                  <c:v>45205</c:v>
                </c:pt>
                <c:pt idx="986" formatCode="d\-mmm\-yy">
                  <c:v>45208</c:v>
                </c:pt>
                <c:pt idx="987" formatCode="d\-mmm\-yy">
                  <c:v>45209</c:v>
                </c:pt>
                <c:pt idx="988" formatCode="d\-mmm\-yy">
                  <c:v>45210</c:v>
                </c:pt>
                <c:pt idx="989" formatCode="d\-mmm\-yy">
                  <c:v>45211</c:v>
                </c:pt>
                <c:pt idx="990" formatCode="d\-mmm\-yy">
                  <c:v>45212</c:v>
                </c:pt>
                <c:pt idx="991" formatCode="d\-mmm\-yy">
                  <c:v>45215</c:v>
                </c:pt>
                <c:pt idx="992" formatCode="d\-mmm\-yy">
                  <c:v>45216</c:v>
                </c:pt>
                <c:pt idx="993" formatCode="d\-mmm\-yy">
                  <c:v>45217</c:v>
                </c:pt>
                <c:pt idx="994" formatCode="d\-mmm\-yy">
                  <c:v>45218</c:v>
                </c:pt>
                <c:pt idx="995" formatCode="d\-mmm\-yy">
                  <c:v>45219</c:v>
                </c:pt>
                <c:pt idx="996" formatCode="d\-mmm\-yy">
                  <c:v>45222</c:v>
                </c:pt>
                <c:pt idx="997" formatCode="d\-mmm\-yy">
                  <c:v>45223</c:v>
                </c:pt>
                <c:pt idx="998" formatCode="d\-mmm\-yy">
                  <c:v>45224</c:v>
                </c:pt>
                <c:pt idx="999" formatCode="d\-mmm\-yy">
                  <c:v>45225</c:v>
                </c:pt>
                <c:pt idx="1000" formatCode="d\-mmm\-yy">
                  <c:v>45226</c:v>
                </c:pt>
                <c:pt idx="1001" formatCode="d\-mmm\-yy">
                  <c:v>45229</c:v>
                </c:pt>
                <c:pt idx="1002" formatCode="d\-mmm\-yy">
                  <c:v>45230</c:v>
                </c:pt>
                <c:pt idx="1003" formatCode="d\-mmm\-yy">
                  <c:v>45231</c:v>
                </c:pt>
                <c:pt idx="1004" formatCode="d\-mmm\-yy">
                  <c:v>45232</c:v>
                </c:pt>
                <c:pt idx="1005" formatCode="d\-mmm\-yy">
                  <c:v>45233</c:v>
                </c:pt>
                <c:pt idx="1006" formatCode="d\-mmm\-yy">
                  <c:v>45236</c:v>
                </c:pt>
                <c:pt idx="1007" formatCode="d\-mmm\-yy">
                  <c:v>45237</c:v>
                </c:pt>
                <c:pt idx="1008" formatCode="d\-mmm\-yy">
                  <c:v>45238</c:v>
                </c:pt>
                <c:pt idx="1009" formatCode="d\-mmm\-yy">
                  <c:v>45239</c:v>
                </c:pt>
                <c:pt idx="1010" formatCode="d\-mmm\-yy">
                  <c:v>45240</c:v>
                </c:pt>
                <c:pt idx="1011" formatCode="d\-mmm\-yy">
                  <c:v>45243</c:v>
                </c:pt>
                <c:pt idx="1012" formatCode="d\-mmm\-yy">
                  <c:v>45244</c:v>
                </c:pt>
                <c:pt idx="1013" formatCode="d\-mmm\-yy">
                  <c:v>45245</c:v>
                </c:pt>
                <c:pt idx="1014" formatCode="d\-mmm\-yy">
                  <c:v>45246</c:v>
                </c:pt>
                <c:pt idx="1015" formatCode="d\-mmm\-yy">
                  <c:v>45247</c:v>
                </c:pt>
                <c:pt idx="1016" formatCode="d\-mmm\-yy">
                  <c:v>45250</c:v>
                </c:pt>
                <c:pt idx="1017" formatCode="d\-mmm\-yy">
                  <c:v>45251</c:v>
                </c:pt>
                <c:pt idx="1018" formatCode="d\-mmm\-yy">
                  <c:v>45252</c:v>
                </c:pt>
                <c:pt idx="1019" formatCode="d\-mmm\-yy">
                  <c:v>45253</c:v>
                </c:pt>
                <c:pt idx="1020" formatCode="d\-mmm\-yy">
                  <c:v>45254</c:v>
                </c:pt>
                <c:pt idx="1021" formatCode="d\-mmm\-yy">
                  <c:v>45257</c:v>
                </c:pt>
                <c:pt idx="1022" formatCode="d\-mmm\-yy">
                  <c:v>45258</c:v>
                </c:pt>
                <c:pt idx="1023" formatCode="d\-mmm\-yy">
                  <c:v>45259</c:v>
                </c:pt>
                <c:pt idx="1024" formatCode="d\-mmm\-yy">
                  <c:v>45260</c:v>
                </c:pt>
                <c:pt idx="1025" formatCode="d\-mmm\-yy">
                  <c:v>45261</c:v>
                </c:pt>
                <c:pt idx="1026" formatCode="d\-mmm\-yy">
                  <c:v>45264</c:v>
                </c:pt>
                <c:pt idx="1027" formatCode="d\-mmm\-yy">
                  <c:v>45265</c:v>
                </c:pt>
                <c:pt idx="1028" formatCode="d\-mmm\-yy">
                  <c:v>45266</c:v>
                </c:pt>
                <c:pt idx="1045" formatCode="d\-mmm\-yy">
                  <c:v>45289</c:v>
                </c:pt>
                <c:pt idx="1046" formatCode="d\-mmm\-yy">
                  <c:v>45292</c:v>
                </c:pt>
                <c:pt idx="1047" formatCode="d\-mmm\-yy">
                  <c:v>45293</c:v>
                </c:pt>
                <c:pt idx="1048" formatCode="d\-mmm\-yy">
                  <c:v>45294</c:v>
                </c:pt>
                <c:pt idx="1049" formatCode="d\-mmm\-yy">
                  <c:v>45295</c:v>
                </c:pt>
                <c:pt idx="1050" formatCode="d\-mmm\-yy">
                  <c:v>45296</c:v>
                </c:pt>
                <c:pt idx="1051" formatCode="d\-mmm\-yy">
                  <c:v>45299</c:v>
                </c:pt>
                <c:pt idx="1052" formatCode="d\-mmm\-yy">
                  <c:v>45300</c:v>
                </c:pt>
                <c:pt idx="1053" formatCode="d\-mmm\-yy">
                  <c:v>45301</c:v>
                </c:pt>
                <c:pt idx="1054" formatCode="d\-mmm\-yy">
                  <c:v>45302</c:v>
                </c:pt>
                <c:pt idx="1055" formatCode="d\-mmm\-yy">
                  <c:v>45303</c:v>
                </c:pt>
                <c:pt idx="1056" formatCode="d\-mmm\-yy">
                  <c:v>45306</c:v>
                </c:pt>
                <c:pt idx="1057" formatCode="d\-mmm\-yy">
                  <c:v>45307</c:v>
                </c:pt>
                <c:pt idx="1058" formatCode="d\-mmm\-yy">
                  <c:v>45308</c:v>
                </c:pt>
                <c:pt idx="1059" formatCode="d\-mmm\-yy">
                  <c:v>45309</c:v>
                </c:pt>
                <c:pt idx="1060" formatCode="d\-mmm\-yy">
                  <c:v>45310</c:v>
                </c:pt>
                <c:pt idx="1061" formatCode="d\-mmm\-yy">
                  <c:v>45313</c:v>
                </c:pt>
                <c:pt idx="1062" formatCode="d\-mmm\-yy">
                  <c:v>45314</c:v>
                </c:pt>
                <c:pt idx="1063" formatCode="d\-mmm\-yy">
                  <c:v>45315</c:v>
                </c:pt>
                <c:pt idx="1064" formatCode="d\-mmm\-yy">
                  <c:v>45316</c:v>
                </c:pt>
                <c:pt idx="1065" formatCode="d\-mmm\-yy">
                  <c:v>45317</c:v>
                </c:pt>
                <c:pt idx="1066" formatCode="d\-mmm\-yy">
                  <c:v>45320</c:v>
                </c:pt>
                <c:pt idx="1067" formatCode="d\-mmm\-yy">
                  <c:v>45321</c:v>
                </c:pt>
                <c:pt idx="1068" formatCode="d\-mmm\-yy">
                  <c:v>45322</c:v>
                </c:pt>
                <c:pt idx="1069" formatCode="d\-mmm\-yy">
                  <c:v>45323</c:v>
                </c:pt>
                <c:pt idx="1070" formatCode="d\-mmm\-yy">
                  <c:v>45324</c:v>
                </c:pt>
                <c:pt idx="1071" formatCode="d\-mmm\-yy">
                  <c:v>45327</c:v>
                </c:pt>
                <c:pt idx="1072" formatCode="d\-mmm\-yy">
                  <c:v>45328</c:v>
                </c:pt>
                <c:pt idx="1073" formatCode="d\-mmm\-yy">
                  <c:v>45329</c:v>
                </c:pt>
                <c:pt idx="1074" formatCode="d\-mmm\-yy">
                  <c:v>45330</c:v>
                </c:pt>
                <c:pt idx="1075" formatCode="d\-mmm\-yy">
                  <c:v>45331</c:v>
                </c:pt>
                <c:pt idx="1076" formatCode="d\-mmm\-yy">
                  <c:v>45334</c:v>
                </c:pt>
                <c:pt idx="1077" formatCode="d\-mmm\-yy">
                  <c:v>45335</c:v>
                </c:pt>
                <c:pt idx="1078" formatCode="d\-mmm\-yy">
                  <c:v>45336</c:v>
                </c:pt>
                <c:pt idx="1079" formatCode="d\-mmm\-yy">
                  <c:v>45337</c:v>
                </c:pt>
                <c:pt idx="1080" formatCode="d\-mmm\-yy">
                  <c:v>45338</c:v>
                </c:pt>
                <c:pt idx="1081" formatCode="d\-mmm\-yy">
                  <c:v>45341</c:v>
                </c:pt>
                <c:pt idx="1082" formatCode="d\-mmm\-yy">
                  <c:v>45342</c:v>
                </c:pt>
                <c:pt idx="1083" formatCode="d\-mmm\-yy">
                  <c:v>45343</c:v>
                </c:pt>
                <c:pt idx="1084" formatCode="d\-mmm\-yy">
                  <c:v>45344</c:v>
                </c:pt>
                <c:pt idx="1085" formatCode="d\-mmm\-yy">
                  <c:v>45345</c:v>
                </c:pt>
                <c:pt idx="1086" formatCode="d\-mmm\-yy">
                  <c:v>45348</c:v>
                </c:pt>
                <c:pt idx="1087" formatCode="d\-mmm\-yy">
                  <c:v>45349</c:v>
                </c:pt>
                <c:pt idx="1088" formatCode="d\-mmm\-yy">
                  <c:v>45350</c:v>
                </c:pt>
                <c:pt idx="1089" formatCode="d\-mmm\-yy">
                  <c:v>45351</c:v>
                </c:pt>
                <c:pt idx="1090" formatCode="d\-mmm\-yy">
                  <c:v>45352</c:v>
                </c:pt>
                <c:pt idx="1091" formatCode="d\-mmm\-yy">
                  <c:v>45355</c:v>
                </c:pt>
                <c:pt idx="1092" formatCode="d\-mmm\-yy">
                  <c:v>45356</c:v>
                </c:pt>
                <c:pt idx="1093" formatCode="d\-mmm\-yy">
                  <c:v>45357</c:v>
                </c:pt>
                <c:pt idx="1094" formatCode="d\-mmm\-yy">
                  <c:v>45358</c:v>
                </c:pt>
                <c:pt idx="1095" formatCode="d\-mmm\-yy">
                  <c:v>45359</c:v>
                </c:pt>
                <c:pt idx="1096" formatCode="d\-mmm\-yy">
                  <c:v>45362</c:v>
                </c:pt>
                <c:pt idx="1097" formatCode="d\-mmm\-yy">
                  <c:v>45363</c:v>
                </c:pt>
                <c:pt idx="1098" formatCode="d\-mmm\-yy">
                  <c:v>45364</c:v>
                </c:pt>
                <c:pt idx="1099" formatCode="d\-mmm\-yy">
                  <c:v>45365</c:v>
                </c:pt>
                <c:pt idx="1100" formatCode="d\-mmm\-yy">
                  <c:v>45366</c:v>
                </c:pt>
                <c:pt idx="1101" formatCode="d\-mmm\-yy">
                  <c:v>45369</c:v>
                </c:pt>
                <c:pt idx="1102" formatCode="d\-mmm\-yy">
                  <c:v>45370</c:v>
                </c:pt>
                <c:pt idx="1103" formatCode="d\-mmm\-yy">
                  <c:v>45371</c:v>
                </c:pt>
                <c:pt idx="1104" formatCode="d\-mmm\-yy">
                  <c:v>45372</c:v>
                </c:pt>
                <c:pt idx="1105" formatCode="d\-mmm\-yy">
                  <c:v>45373</c:v>
                </c:pt>
                <c:pt idx="1106" formatCode="d\-mmm\-yy">
                  <c:v>45376</c:v>
                </c:pt>
                <c:pt idx="1107" formatCode="d\-mmm\-yy">
                  <c:v>45377</c:v>
                </c:pt>
                <c:pt idx="1108" formatCode="d\-mmm\-yy">
                  <c:v>45378</c:v>
                </c:pt>
                <c:pt idx="1109" formatCode="d\-mmm\-yy">
                  <c:v>45379</c:v>
                </c:pt>
                <c:pt idx="1110" formatCode="d\-mmm\-yy">
                  <c:v>45380</c:v>
                </c:pt>
                <c:pt idx="1111" formatCode="d\-mmm\-yy">
                  <c:v>45383</c:v>
                </c:pt>
                <c:pt idx="1112" formatCode="d\-mmm\-yy">
                  <c:v>45384</c:v>
                </c:pt>
                <c:pt idx="1113" formatCode="d\-mmm\-yy">
                  <c:v>45385</c:v>
                </c:pt>
                <c:pt idx="1114" formatCode="d\-mmm\-yy">
                  <c:v>45386</c:v>
                </c:pt>
                <c:pt idx="1115" formatCode="d\-mmm\-yy">
                  <c:v>45387</c:v>
                </c:pt>
                <c:pt idx="1116" formatCode="d\-mmm\-yy">
                  <c:v>45390</c:v>
                </c:pt>
                <c:pt idx="1117" formatCode="d\-mmm\-yy">
                  <c:v>45391</c:v>
                </c:pt>
                <c:pt idx="1118" formatCode="d\-mmm\-yy">
                  <c:v>45392</c:v>
                </c:pt>
                <c:pt idx="1119" formatCode="d\-mmm\-yy">
                  <c:v>45393</c:v>
                </c:pt>
                <c:pt idx="1120" formatCode="d\-mmm\-yy">
                  <c:v>45394</c:v>
                </c:pt>
                <c:pt idx="1121" formatCode="d\-mmm\-yy">
                  <c:v>45397</c:v>
                </c:pt>
                <c:pt idx="1122" formatCode="d\-mmm\-yy">
                  <c:v>45398</c:v>
                </c:pt>
                <c:pt idx="1123" formatCode="d\-mmm\-yy">
                  <c:v>45399</c:v>
                </c:pt>
                <c:pt idx="1124" formatCode="d\-mmm\-yy">
                  <c:v>45400</c:v>
                </c:pt>
                <c:pt idx="1125" formatCode="d\-mmm\-yy">
                  <c:v>45401</c:v>
                </c:pt>
                <c:pt idx="1126" formatCode="d\-mmm\-yy">
                  <c:v>45404</c:v>
                </c:pt>
                <c:pt idx="1127" formatCode="d\-mmm\-yy">
                  <c:v>45405</c:v>
                </c:pt>
                <c:pt idx="1128" formatCode="d\-mmm\-yy">
                  <c:v>45406</c:v>
                </c:pt>
                <c:pt idx="1129" formatCode="d\-mmm\-yy">
                  <c:v>45407</c:v>
                </c:pt>
                <c:pt idx="1130" formatCode="d\-mmm\-yy">
                  <c:v>45408</c:v>
                </c:pt>
                <c:pt idx="1131" formatCode="d\-mmm\-yy">
                  <c:v>45411</c:v>
                </c:pt>
                <c:pt idx="1132" formatCode="d\-mmm\-yy">
                  <c:v>45412</c:v>
                </c:pt>
                <c:pt idx="1133" formatCode="d\-mmm\-yy">
                  <c:v>45413</c:v>
                </c:pt>
                <c:pt idx="1134" formatCode="d\-mmm\-yy">
                  <c:v>45414</c:v>
                </c:pt>
                <c:pt idx="1135" formatCode="d\-mmm\-yy">
                  <c:v>45415</c:v>
                </c:pt>
                <c:pt idx="1136" formatCode="d\-mmm\-yy">
                  <c:v>45418</c:v>
                </c:pt>
                <c:pt idx="1137" formatCode="d\-mmm\-yy">
                  <c:v>45419</c:v>
                </c:pt>
                <c:pt idx="1138" formatCode="d\-mmm\-yy">
                  <c:v>45420</c:v>
                </c:pt>
                <c:pt idx="1139" formatCode="d\-mmm\-yy">
                  <c:v>45421</c:v>
                </c:pt>
                <c:pt idx="1140" formatCode="d\-mmm\-yy">
                  <c:v>45422</c:v>
                </c:pt>
                <c:pt idx="1141" formatCode="d\-mmm\-yy">
                  <c:v>45425</c:v>
                </c:pt>
                <c:pt idx="1142" formatCode="d\-mmm\-yy">
                  <c:v>45426</c:v>
                </c:pt>
                <c:pt idx="1143" formatCode="d\-mmm\-yy">
                  <c:v>45427</c:v>
                </c:pt>
                <c:pt idx="1144" formatCode="d\-mmm\-yy">
                  <c:v>45428</c:v>
                </c:pt>
                <c:pt idx="1145" formatCode="d\-mmm\-yy">
                  <c:v>45429</c:v>
                </c:pt>
                <c:pt idx="1146" formatCode="d\-mmm\-yy">
                  <c:v>45432</c:v>
                </c:pt>
                <c:pt idx="1147" formatCode="d\-mmm\-yy">
                  <c:v>45433</c:v>
                </c:pt>
                <c:pt idx="1148" formatCode="d\-mmm\-yy">
                  <c:v>45434</c:v>
                </c:pt>
                <c:pt idx="1149" formatCode="d\-mmm\-yy">
                  <c:v>45435</c:v>
                </c:pt>
                <c:pt idx="1150" formatCode="d\-mmm\-yy">
                  <c:v>45436</c:v>
                </c:pt>
                <c:pt idx="1151" formatCode="d\-mmm\-yy">
                  <c:v>45439</c:v>
                </c:pt>
                <c:pt idx="1152" formatCode="d\-mmm\-yy">
                  <c:v>45440</c:v>
                </c:pt>
                <c:pt idx="1153" formatCode="d\-mmm\-yy">
                  <c:v>45441</c:v>
                </c:pt>
                <c:pt idx="1154" formatCode="d\-mmm\-yy">
                  <c:v>45442</c:v>
                </c:pt>
                <c:pt idx="1155" formatCode="d\-mmm\-yy">
                  <c:v>45443</c:v>
                </c:pt>
                <c:pt idx="1156" formatCode="d\-mmm\-yy">
                  <c:v>45446</c:v>
                </c:pt>
                <c:pt idx="1157" formatCode="d\-mmm\-yy">
                  <c:v>45447</c:v>
                </c:pt>
                <c:pt idx="1158" formatCode="d\-mmm\-yy">
                  <c:v>45448</c:v>
                </c:pt>
                <c:pt idx="1159" formatCode="d\-mmm\-yy">
                  <c:v>45449</c:v>
                </c:pt>
                <c:pt idx="1160" formatCode="d\-mmm\-yy">
                  <c:v>45450</c:v>
                </c:pt>
                <c:pt idx="1161" formatCode="d\-mmm\-yy">
                  <c:v>45453</c:v>
                </c:pt>
                <c:pt idx="1162" formatCode="d\-mmm\-yy">
                  <c:v>45454</c:v>
                </c:pt>
                <c:pt idx="1163" formatCode="d\-mmm\-yy">
                  <c:v>45455</c:v>
                </c:pt>
                <c:pt idx="1164" formatCode="d\-mmm\-yy">
                  <c:v>45456</c:v>
                </c:pt>
                <c:pt idx="1165" formatCode="d\-mmm\-yy">
                  <c:v>45457</c:v>
                </c:pt>
                <c:pt idx="1166" formatCode="d\-mmm\-yy">
                  <c:v>45460</c:v>
                </c:pt>
                <c:pt idx="1167" formatCode="d\-mmm\-yy">
                  <c:v>45461</c:v>
                </c:pt>
                <c:pt idx="1168" formatCode="d\-mmm\-yy">
                  <c:v>45462</c:v>
                </c:pt>
                <c:pt idx="1169" formatCode="d\-mmm\-yy">
                  <c:v>45463</c:v>
                </c:pt>
                <c:pt idx="1170" formatCode="d\-mmm\-yy">
                  <c:v>45464</c:v>
                </c:pt>
                <c:pt idx="1171" formatCode="d\-mmm\-yy">
                  <c:v>45467</c:v>
                </c:pt>
                <c:pt idx="1172" formatCode="d\-mmm\-yy">
                  <c:v>45468</c:v>
                </c:pt>
                <c:pt idx="1173" formatCode="d\-mmm\-yy">
                  <c:v>45469</c:v>
                </c:pt>
                <c:pt idx="1174" formatCode="d\-mmm\-yy">
                  <c:v>45470</c:v>
                </c:pt>
                <c:pt idx="1175" formatCode="d\-mmm\-yy">
                  <c:v>45471</c:v>
                </c:pt>
                <c:pt idx="1176" formatCode="d\-mmm\-yy">
                  <c:v>45474</c:v>
                </c:pt>
                <c:pt idx="1177" formatCode="d\-mmm\-yy">
                  <c:v>45475</c:v>
                </c:pt>
                <c:pt idx="1178" formatCode="d\-mmm\-yy">
                  <c:v>45476</c:v>
                </c:pt>
                <c:pt idx="1179" formatCode="d\-mmm\-yy">
                  <c:v>45477</c:v>
                </c:pt>
                <c:pt idx="1180" formatCode="d\-mmm\-yy">
                  <c:v>45478</c:v>
                </c:pt>
                <c:pt idx="1181" formatCode="d\-mmm\-yy">
                  <c:v>45481</c:v>
                </c:pt>
                <c:pt idx="1182" formatCode="d\-mmm\-yy">
                  <c:v>45482</c:v>
                </c:pt>
                <c:pt idx="1183" formatCode="d\-mmm\-yy">
                  <c:v>45483</c:v>
                </c:pt>
                <c:pt idx="1184" formatCode="d\-mmm\-yy">
                  <c:v>45484</c:v>
                </c:pt>
                <c:pt idx="1185" formatCode="d\-mmm\-yy">
                  <c:v>45485</c:v>
                </c:pt>
                <c:pt idx="1186" formatCode="d\-mmm\-yy">
                  <c:v>45488</c:v>
                </c:pt>
                <c:pt idx="1187" formatCode="d\-mmm\-yy">
                  <c:v>45489</c:v>
                </c:pt>
                <c:pt idx="1188" formatCode="d\-mmm\-yy">
                  <c:v>45490</c:v>
                </c:pt>
                <c:pt idx="1189" formatCode="d\-mmm\-yy">
                  <c:v>45491</c:v>
                </c:pt>
                <c:pt idx="1190" formatCode="d\-mmm\-yy">
                  <c:v>45492</c:v>
                </c:pt>
                <c:pt idx="1191" formatCode="d\-mmm\-yy">
                  <c:v>45495</c:v>
                </c:pt>
                <c:pt idx="1192" formatCode="d\-mmm\-yy">
                  <c:v>45496</c:v>
                </c:pt>
                <c:pt idx="1193" formatCode="d\-mmm\-yy">
                  <c:v>45497</c:v>
                </c:pt>
                <c:pt idx="1194" formatCode="d\-mmm\-yy">
                  <c:v>45498</c:v>
                </c:pt>
                <c:pt idx="1195" formatCode="d\-mmm\-yy">
                  <c:v>45499</c:v>
                </c:pt>
                <c:pt idx="1196" formatCode="d\-mmm\-yy">
                  <c:v>45502</c:v>
                </c:pt>
                <c:pt idx="1197" formatCode="d\-mmm\-yy">
                  <c:v>45503</c:v>
                </c:pt>
                <c:pt idx="1198" formatCode="d\-mmm\-yy">
                  <c:v>45504</c:v>
                </c:pt>
                <c:pt idx="1199" formatCode="d\-mmm\-yy">
                  <c:v>45505</c:v>
                </c:pt>
                <c:pt idx="1200" formatCode="d\-mmm\-yy">
                  <c:v>45506</c:v>
                </c:pt>
                <c:pt idx="1201" formatCode="d\-mmm\-yy">
                  <c:v>45509</c:v>
                </c:pt>
                <c:pt idx="1202" formatCode="d\-mmm\-yy">
                  <c:v>45510</c:v>
                </c:pt>
                <c:pt idx="1203" formatCode="d\-mmm\-yy">
                  <c:v>45511</c:v>
                </c:pt>
                <c:pt idx="1204" formatCode="d\-mmm\-yy">
                  <c:v>45512</c:v>
                </c:pt>
                <c:pt idx="1205" formatCode="d\-mmm\-yy">
                  <c:v>45513</c:v>
                </c:pt>
                <c:pt idx="1206" formatCode="d\-mmm\-yy">
                  <c:v>45516</c:v>
                </c:pt>
                <c:pt idx="1207" formatCode="d\-mmm\-yy">
                  <c:v>45517</c:v>
                </c:pt>
                <c:pt idx="1208" formatCode="d\-mmm\-yy">
                  <c:v>45518</c:v>
                </c:pt>
                <c:pt idx="1209" formatCode="d\-mmm\-yy">
                  <c:v>45519</c:v>
                </c:pt>
                <c:pt idx="1210" formatCode="d\-mmm\-yy">
                  <c:v>45520</c:v>
                </c:pt>
                <c:pt idx="1211" formatCode="d\-mmm\-yy">
                  <c:v>45523</c:v>
                </c:pt>
                <c:pt idx="1212" formatCode="d\-mmm\-yy">
                  <c:v>45524</c:v>
                </c:pt>
                <c:pt idx="1213" formatCode="d\-mmm\-yy">
                  <c:v>45525</c:v>
                </c:pt>
                <c:pt idx="1214" formatCode="d\-mmm\-yy">
                  <c:v>45526</c:v>
                </c:pt>
                <c:pt idx="1215" formatCode="d\-mmm\-yy">
                  <c:v>45527</c:v>
                </c:pt>
                <c:pt idx="1216" formatCode="d\-mmm\-yy">
                  <c:v>45530</c:v>
                </c:pt>
                <c:pt idx="1217" formatCode="d\-mmm\-yy">
                  <c:v>45531</c:v>
                </c:pt>
                <c:pt idx="1218" formatCode="d\-mmm\-yy">
                  <c:v>45532</c:v>
                </c:pt>
                <c:pt idx="1219" formatCode="d\-mmm\-yy">
                  <c:v>45533</c:v>
                </c:pt>
                <c:pt idx="1220" formatCode="d\-mmm\-yy">
                  <c:v>45534</c:v>
                </c:pt>
                <c:pt idx="1221" formatCode="d\-mmm\-yy">
                  <c:v>45537</c:v>
                </c:pt>
                <c:pt idx="1222" formatCode="d\-mmm\-yy">
                  <c:v>45538</c:v>
                </c:pt>
                <c:pt idx="1223" formatCode="d\-mmm\-yy">
                  <c:v>45539</c:v>
                </c:pt>
                <c:pt idx="1224" formatCode="d\-mmm\-yy">
                  <c:v>45540</c:v>
                </c:pt>
                <c:pt idx="1225" formatCode="d\-mmm\-yy">
                  <c:v>45541</c:v>
                </c:pt>
                <c:pt idx="1226" formatCode="d\-mmm\-yy">
                  <c:v>45544</c:v>
                </c:pt>
                <c:pt idx="1227" formatCode="d\-mmm\-yy">
                  <c:v>45545</c:v>
                </c:pt>
                <c:pt idx="1228" formatCode="d\-mmm\-yy">
                  <c:v>45546</c:v>
                </c:pt>
                <c:pt idx="1229" formatCode="d\-mmm\-yy">
                  <c:v>45547</c:v>
                </c:pt>
                <c:pt idx="1230" formatCode="d\-mmm\-yy">
                  <c:v>45548</c:v>
                </c:pt>
                <c:pt idx="1231" formatCode="d\-mmm\-yy">
                  <c:v>45551</c:v>
                </c:pt>
                <c:pt idx="1232" formatCode="d\-mmm\-yy">
                  <c:v>45552</c:v>
                </c:pt>
                <c:pt idx="1233" formatCode="d\-mmm\-yy">
                  <c:v>45553</c:v>
                </c:pt>
                <c:pt idx="1234" formatCode="d\-mmm\-yy">
                  <c:v>45554</c:v>
                </c:pt>
                <c:pt idx="1235" formatCode="d\-mmm\-yy">
                  <c:v>45555</c:v>
                </c:pt>
                <c:pt idx="1236" formatCode="d\-mmm\-yy">
                  <c:v>45558</c:v>
                </c:pt>
                <c:pt idx="1237" formatCode="d\-mmm\-yy">
                  <c:v>45559</c:v>
                </c:pt>
                <c:pt idx="1238" formatCode="d\-mmm\-yy">
                  <c:v>45560</c:v>
                </c:pt>
                <c:pt idx="1239" formatCode="d\-mmm\-yy">
                  <c:v>45561</c:v>
                </c:pt>
                <c:pt idx="1240" formatCode="d\-mmm\-yy">
                  <c:v>45562</c:v>
                </c:pt>
                <c:pt idx="1241" formatCode="d\-mmm\-yy">
                  <c:v>45565</c:v>
                </c:pt>
                <c:pt idx="1242" formatCode="d\-mmm\-yy">
                  <c:v>45566</c:v>
                </c:pt>
                <c:pt idx="1243" formatCode="d\-mmm\-yy">
                  <c:v>45567</c:v>
                </c:pt>
                <c:pt idx="1244" formatCode="d\-mmm\-yy">
                  <c:v>45568</c:v>
                </c:pt>
                <c:pt idx="1245" formatCode="d\-mmm\-yy">
                  <c:v>45569</c:v>
                </c:pt>
                <c:pt idx="1246" formatCode="d\-mmm\-yy">
                  <c:v>45572</c:v>
                </c:pt>
                <c:pt idx="1247" formatCode="d\-mmm\-yy">
                  <c:v>45573</c:v>
                </c:pt>
                <c:pt idx="1248" formatCode="d\-mmm\-yy">
                  <c:v>45574</c:v>
                </c:pt>
                <c:pt idx="1249" formatCode="d\-mmm\-yy">
                  <c:v>45575</c:v>
                </c:pt>
                <c:pt idx="1250" formatCode="d\-mmm\-yy">
                  <c:v>45576</c:v>
                </c:pt>
                <c:pt idx="1251" formatCode="d\-mmm\-yy">
                  <c:v>45579</c:v>
                </c:pt>
                <c:pt idx="1252" formatCode="d\-mmm\-yy">
                  <c:v>45580</c:v>
                </c:pt>
                <c:pt idx="1253" formatCode="d\-mmm\-yy">
                  <c:v>45581</c:v>
                </c:pt>
                <c:pt idx="1254" formatCode="d\-mmm\-yy">
                  <c:v>45582</c:v>
                </c:pt>
                <c:pt idx="1255" formatCode="d\-mmm\-yy">
                  <c:v>45583</c:v>
                </c:pt>
                <c:pt idx="1256" formatCode="d\-mmm\-yy">
                  <c:v>45586</c:v>
                </c:pt>
                <c:pt idx="1257" formatCode="d\-mmm\-yy">
                  <c:v>45587</c:v>
                </c:pt>
                <c:pt idx="1258" formatCode="d\-mmm\-yy">
                  <c:v>45588</c:v>
                </c:pt>
                <c:pt idx="1259" formatCode="d\-mmm\-yy">
                  <c:v>45589</c:v>
                </c:pt>
                <c:pt idx="1260" formatCode="d\-mmm\-yy">
                  <c:v>45590</c:v>
                </c:pt>
                <c:pt idx="1261" formatCode="d\-mmm\-yy">
                  <c:v>45593</c:v>
                </c:pt>
                <c:pt idx="1262" formatCode="d\-mmm\-yy">
                  <c:v>45594</c:v>
                </c:pt>
                <c:pt idx="1263" formatCode="d\-mmm\-yy">
                  <c:v>45595</c:v>
                </c:pt>
                <c:pt idx="1264" formatCode="d\-mmm\-yy">
                  <c:v>45596</c:v>
                </c:pt>
                <c:pt idx="1265" formatCode="d\-mmm\-yy">
                  <c:v>45597</c:v>
                </c:pt>
                <c:pt idx="1266" formatCode="d\-mmm\-yy">
                  <c:v>45600</c:v>
                </c:pt>
                <c:pt idx="1267" formatCode="d\-mmm\-yy">
                  <c:v>45601</c:v>
                </c:pt>
                <c:pt idx="1268" formatCode="d\-mmm\-yy">
                  <c:v>45602</c:v>
                </c:pt>
                <c:pt idx="1269" formatCode="d\-mmm\-yy">
                  <c:v>45603</c:v>
                </c:pt>
                <c:pt idx="1270" formatCode="d\-mmm\-yy">
                  <c:v>45604</c:v>
                </c:pt>
                <c:pt idx="1271" formatCode="d\-mmm\-yy">
                  <c:v>45607</c:v>
                </c:pt>
                <c:pt idx="1272" formatCode="d\-mmm\-yy">
                  <c:v>45608</c:v>
                </c:pt>
                <c:pt idx="1273" formatCode="d\-mmm\-yy">
                  <c:v>45609</c:v>
                </c:pt>
                <c:pt idx="1274" formatCode="d\-mmm\-yy">
                  <c:v>45610</c:v>
                </c:pt>
                <c:pt idx="1275" formatCode="d\-mmm\-yy">
                  <c:v>45611</c:v>
                </c:pt>
                <c:pt idx="1276" formatCode="d\-mmm\-yy">
                  <c:v>45614</c:v>
                </c:pt>
                <c:pt idx="1277" formatCode="d\-mmm\-yy">
                  <c:v>45615</c:v>
                </c:pt>
                <c:pt idx="1278" formatCode="d\-mmm\-yy">
                  <c:v>45616</c:v>
                </c:pt>
                <c:pt idx="1279" formatCode="d\-mmm\-yy">
                  <c:v>45617</c:v>
                </c:pt>
                <c:pt idx="1280" formatCode="d\-mmm\-yy">
                  <c:v>45618</c:v>
                </c:pt>
                <c:pt idx="1281" formatCode="d\-mmm\-yy">
                  <c:v>45621</c:v>
                </c:pt>
                <c:pt idx="1282" formatCode="d\-mmm\-yy">
                  <c:v>45622</c:v>
                </c:pt>
                <c:pt idx="1283" formatCode="d\-mmm\-yy">
                  <c:v>45623</c:v>
                </c:pt>
                <c:pt idx="1284" formatCode="d\-mmm\-yy">
                  <c:v>45624</c:v>
                </c:pt>
                <c:pt idx="1285" formatCode="d\-mmm\-yy">
                  <c:v>45625</c:v>
                </c:pt>
                <c:pt idx="1286" formatCode="d\-mmm\-yy">
                  <c:v>45628</c:v>
                </c:pt>
                <c:pt idx="1287" formatCode="d\-mmm\-yy">
                  <c:v>45629</c:v>
                </c:pt>
                <c:pt idx="1288" formatCode="d\-mmm\-yy">
                  <c:v>45630</c:v>
                </c:pt>
                <c:pt idx="1289" formatCode="d\-mmm\-yy">
                  <c:v>45631</c:v>
                </c:pt>
                <c:pt idx="1290" formatCode="d\-mmm\-yy">
                  <c:v>45632</c:v>
                </c:pt>
                <c:pt idx="1291" formatCode="d\-mmm\-yy">
                  <c:v>45635</c:v>
                </c:pt>
                <c:pt idx="1292" formatCode="d\-mmm\-yy">
                  <c:v>45636</c:v>
                </c:pt>
                <c:pt idx="1293" formatCode="d\-mmm\-yy">
                  <c:v>45637</c:v>
                </c:pt>
                <c:pt idx="1383" formatCode="d\-mmm\-yy">
                  <c:v>45763</c:v>
                </c:pt>
                <c:pt idx="1384" formatCode="d\-mmm\-yy">
                  <c:v>45764</c:v>
                </c:pt>
                <c:pt idx="1385" formatCode="d\-mmm\-yy">
                  <c:v>45765</c:v>
                </c:pt>
                <c:pt idx="1386" formatCode="d\-mmm\-yy">
                  <c:v>45768</c:v>
                </c:pt>
                <c:pt idx="1387" formatCode="d\-mmm\-yy">
                  <c:v>45769</c:v>
                </c:pt>
                <c:pt idx="1388" formatCode="d\-mmm\-yy">
                  <c:v>45770</c:v>
                </c:pt>
                <c:pt idx="1389" formatCode="d\-mmm\-yy">
                  <c:v>45771</c:v>
                </c:pt>
                <c:pt idx="1390" formatCode="d\-mmm\-yy">
                  <c:v>45772</c:v>
                </c:pt>
                <c:pt idx="1391" formatCode="d\-mmm\-yy">
                  <c:v>45775</c:v>
                </c:pt>
                <c:pt idx="1392" formatCode="d\-mmm\-yy">
                  <c:v>45776</c:v>
                </c:pt>
                <c:pt idx="1393" formatCode="d\-mmm\-yy">
                  <c:v>45777</c:v>
                </c:pt>
                <c:pt idx="1394" formatCode="d\-mmm\-yy">
                  <c:v>45778</c:v>
                </c:pt>
                <c:pt idx="1395" formatCode="d\-mmm\-yy">
                  <c:v>45779</c:v>
                </c:pt>
                <c:pt idx="1396" formatCode="d\-mmm\-yy">
                  <c:v>45782</c:v>
                </c:pt>
                <c:pt idx="1397" formatCode="d\-mmm\-yy">
                  <c:v>45783</c:v>
                </c:pt>
                <c:pt idx="1398" formatCode="d\-mmm\-yy">
                  <c:v>45784</c:v>
                </c:pt>
                <c:pt idx="1399" formatCode="d\-mmm\-yy">
                  <c:v>45785</c:v>
                </c:pt>
                <c:pt idx="1400" formatCode="d\-mmm\-yy">
                  <c:v>45786</c:v>
                </c:pt>
                <c:pt idx="1401" formatCode="d\-mmm\-yy">
                  <c:v>45789</c:v>
                </c:pt>
                <c:pt idx="1402" formatCode="d\-mmm\-yy">
                  <c:v>45790</c:v>
                </c:pt>
                <c:pt idx="1403" formatCode="d\-mmm\-yy">
                  <c:v>45791</c:v>
                </c:pt>
                <c:pt idx="1404" formatCode="d\-mmm\-yy">
                  <c:v>45792</c:v>
                </c:pt>
                <c:pt idx="1405" formatCode="d\-mmm\-yy">
                  <c:v>45793</c:v>
                </c:pt>
                <c:pt idx="1406" formatCode="d\-mmm\-yy">
                  <c:v>45796</c:v>
                </c:pt>
                <c:pt idx="1407" formatCode="d\-mmm\-yy">
                  <c:v>45797</c:v>
                </c:pt>
                <c:pt idx="1408" formatCode="d\-mmm\-yy">
                  <c:v>45798</c:v>
                </c:pt>
                <c:pt idx="1409" formatCode="d\-mmm\-yy">
                  <c:v>45799</c:v>
                </c:pt>
                <c:pt idx="1410" formatCode="d\-mmm\-yy">
                  <c:v>45800</c:v>
                </c:pt>
                <c:pt idx="1411" formatCode="d\-mmm\-yy">
                  <c:v>45803</c:v>
                </c:pt>
                <c:pt idx="1412" formatCode="d\-mmm\-yy">
                  <c:v>45804</c:v>
                </c:pt>
                <c:pt idx="1413" formatCode="d\-mmm\-yy">
                  <c:v>45805</c:v>
                </c:pt>
                <c:pt idx="1414" formatCode="d\-mmm\-yy">
                  <c:v>45806</c:v>
                </c:pt>
                <c:pt idx="1415" formatCode="d\-mmm\-yy">
                  <c:v>45807</c:v>
                </c:pt>
                <c:pt idx="1416" formatCode="d\-mmm\-yy">
                  <c:v>45810</c:v>
                </c:pt>
                <c:pt idx="1417" formatCode="d\-mmm\-yy">
                  <c:v>45811</c:v>
                </c:pt>
                <c:pt idx="1418" formatCode="d\-mmm\-yy">
                  <c:v>45812</c:v>
                </c:pt>
                <c:pt idx="1419" formatCode="d\-mmm\-yy">
                  <c:v>45813</c:v>
                </c:pt>
                <c:pt idx="1420" formatCode="d\-mmm\-yy">
                  <c:v>45814</c:v>
                </c:pt>
                <c:pt idx="1421" formatCode="d\-mmm\-yy">
                  <c:v>45817</c:v>
                </c:pt>
                <c:pt idx="1422" formatCode="d\-mmm\-yy">
                  <c:v>45818</c:v>
                </c:pt>
                <c:pt idx="1423" formatCode="d\-mmm\-yy">
                  <c:v>45819</c:v>
                </c:pt>
                <c:pt idx="1424" formatCode="d\-mmm\-yy">
                  <c:v>45820</c:v>
                </c:pt>
                <c:pt idx="1425" formatCode="d\-mmm\-yy">
                  <c:v>45821</c:v>
                </c:pt>
                <c:pt idx="1426" formatCode="d\-mmm\-yy">
                  <c:v>45824</c:v>
                </c:pt>
                <c:pt idx="1427" formatCode="d\-mmm\-yy">
                  <c:v>45825</c:v>
                </c:pt>
                <c:pt idx="1428" formatCode="d\-mmm\-yy">
                  <c:v>45826</c:v>
                </c:pt>
                <c:pt idx="1429" formatCode="d\-mmm\-yy">
                  <c:v>45827</c:v>
                </c:pt>
                <c:pt idx="1430" formatCode="d\-mmm\-yy">
                  <c:v>45828</c:v>
                </c:pt>
                <c:pt idx="1431" formatCode="d\-mmm\-yy">
                  <c:v>45831</c:v>
                </c:pt>
                <c:pt idx="1432" formatCode="d\-mmm\-yy">
                  <c:v>45832</c:v>
                </c:pt>
                <c:pt idx="1433" formatCode="d\-mmm\-yy">
                  <c:v>45833</c:v>
                </c:pt>
                <c:pt idx="1434" formatCode="d\-mmm\-yy">
                  <c:v>45834</c:v>
                </c:pt>
                <c:pt idx="1435" formatCode="d\-mmm\-yy">
                  <c:v>45835</c:v>
                </c:pt>
                <c:pt idx="1436" formatCode="d\-mmm\-yy">
                  <c:v>45838</c:v>
                </c:pt>
                <c:pt idx="1437" formatCode="d\-mmm\-yy">
                  <c:v>45839</c:v>
                </c:pt>
                <c:pt idx="1438" formatCode="d\-mmm\-yy">
                  <c:v>45840</c:v>
                </c:pt>
                <c:pt idx="1439" formatCode="d\-mmm\-yy">
                  <c:v>45841</c:v>
                </c:pt>
                <c:pt idx="1440" formatCode="d\-mmm\-yy">
                  <c:v>45842</c:v>
                </c:pt>
                <c:pt idx="1441" formatCode="d\-mmm\-yy">
                  <c:v>45845</c:v>
                </c:pt>
                <c:pt idx="1442" formatCode="d\-mmm\-yy">
                  <c:v>45846</c:v>
                </c:pt>
                <c:pt idx="1443" formatCode="d\-mmm\-yy">
                  <c:v>45847</c:v>
                </c:pt>
                <c:pt idx="1444" formatCode="d\-mmm\-yy">
                  <c:v>45848</c:v>
                </c:pt>
                <c:pt idx="1445" formatCode="d\-mmm\-yy">
                  <c:v>45849</c:v>
                </c:pt>
                <c:pt idx="1446" formatCode="d\-mmm\-yy">
                  <c:v>45852</c:v>
                </c:pt>
                <c:pt idx="1447" formatCode="d\-mmm\-yy">
                  <c:v>45853</c:v>
                </c:pt>
                <c:pt idx="1448" formatCode="d\-mmm\-yy">
                  <c:v>45854</c:v>
                </c:pt>
                <c:pt idx="1449" formatCode="d\-mmm\-yy">
                  <c:v>45855</c:v>
                </c:pt>
                <c:pt idx="1450" formatCode="d\-mmm\-yy">
                  <c:v>45856</c:v>
                </c:pt>
                <c:pt idx="1451" formatCode="d\-mmm\-yy">
                  <c:v>45859</c:v>
                </c:pt>
                <c:pt idx="1452" formatCode="d\-mmm\-yy">
                  <c:v>45860</c:v>
                </c:pt>
                <c:pt idx="1453" formatCode="d\-mmm\-yy">
                  <c:v>45861</c:v>
                </c:pt>
                <c:pt idx="1454" formatCode="d\-mmm\-yy">
                  <c:v>45862</c:v>
                </c:pt>
                <c:pt idx="1455" formatCode="d\-mmm\-yy">
                  <c:v>45863</c:v>
                </c:pt>
                <c:pt idx="1456" formatCode="d\-mmm\-yy">
                  <c:v>45866</c:v>
                </c:pt>
                <c:pt idx="1457" formatCode="d\-mmm\-yy">
                  <c:v>45867</c:v>
                </c:pt>
                <c:pt idx="1458" formatCode="d\-mmm\-yy">
                  <c:v>45868</c:v>
                </c:pt>
                <c:pt idx="1459" formatCode="d\-mmm\-yy">
                  <c:v>45869</c:v>
                </c:pt>
                <c:pt idx="1460" formatCode="d\-mmm\-yy">
                  <c:v>45870</c:v>
                </c:pt>
                <c:pt idx="1461" formatCode="d\-mmm\-yy">
                  <c:v>45873</c:v>
                </c:pt>
                <c:pt idx="1462" formatCode="d\-mmm\-yy">
                  <c:v>45874</c:v>
                </c:pt>
                <c:pt idx="1463" formatCode="d\-mmm\-yy">
                  <c:v>45875</c:v>
                </c:pt>
                <c:pt idx="1464" formatCode="d\-mmm\-yy">
                  <c:v>45876</c:v>
                </c:pt>
                <c:pt idx="1465" formatCode="d\-mmm\-yy">
                  <c:v>45877</c:v>
                </c:pt>
                <c:pt idx="1466" formatCode="d\-mmm\-yy">
                  <c:v>45880</c:v>
                </c:pt>
                <c:pt idx="1467" formatCode="d\-mmm\-yy">
                  <c:v>45881</c:v>
                </c:pt>
                <c:pt idx="1468" formatCode="d\-mmm\-yy">
                  <c:v>45882</c:v>
                </c:pt>
                <c:pt idx="1469" formatCode="d\-mmm\-yy">
                  <c:v>45883</c:v>
                </c:pt>
                <c:pt idx="1470" formatCode="d\-mmm\-yy">
                  <c:v>45884</c:v>
                </c:pt>
                <c:pt idx="1471" formatCode="d\-mmm\-yy">
                  <c:v>45887</c:v>
                </c:pt>
                <c:pt idx="1472" formatCode="d\-mmm\-yy">
                  <c:v>45888</c:v>
                </c:pt>
                <c:pt idx="1473" formatCode="d\-mmm\-yy">
                  <c:v>45889</c:v>
                </c:pt>
                <c:pt idx="1474" formatCode="d\-mmm\-yy">
                  <c:v>45890</c:v>
                </c:pt>
                <c:pt idx="1475" formatCode="d\-mmm\-yy">
                  <c:v>45891</c:v>
                </c:pt>
                <c:pt idx="1476" formatCode="d\-mmm\-yy">
                  <c:v>45894</c:v>
                </c:pt>
                <c:pt idx="1477" formatCode="d\-mmm\-yy">
                  <c:v>45895</c:v>
                </c:pt>
                <c:pt idx="1478" formatCode="d\-mmm\-yy">
                  <c:v>45896</c:v>
                </c:pt>
                <c:pt idx="1479" formatCode="d\-mmm\-yy">
                  <c:v>45897</c:v>
                </c:pt>
                <c:pt idx="1480" formatCode="d\-mmm\-yy">
                  <c:v>45898</c:v>
                </c:pt>
                <c:pt idx="1481" formatCode="d\-mmm\-yy">
                  <c:v>45901</c:v>
                </c:pt>
                <c:pt idx="1482" formatCode="d\-mmm\-yy">
                  <c:v>45902</c:v>
                </c:pt>
                <c:pt idx="1483" formatCode="d\-mmm\-yy">
                  <c:v>45903</c:v>
                </c:pt>
                <c:pt idx="1484" formatCode="d\-mmm\-yy">
                  <c:v>45904</c:v>
                </c:pt>
                <c:pt idx="1485" formatCode="d\-mmm\-yy">
                  <c:v>45905</c:v>
                </c:pt>
                <c:pt idx="1486" formatCode="d\-mmm\-yy">
                  <c:v>45908</c:v>
                </c:pt>
                <c:pt idx="1487" formatCode="d\-mmm\-yy">
                  <c:v>45909</c:v>
                </c:pt>
                <c:pt idx="1488" formatCode="d\-mmm\-yy">
                  <c:v>45910</c:v>
                </c:pt>
                <c:pt idx="1489" formatCode="d\-mmm\-yy">
                  <c:v>45911</c:v>
                </c:pt>
                <c:pt idx="1490" formatCode="d\-mmm\-yy">
                  <c:v>45912</c:v>
                </c:pt>
                <c:pt idx="1491" formatCode="d\-mmm\-yy">
                  <c:v>45915</c:v>
                </c:pt>
                <c:pt idx="1492" formatCode="d\-mmm\-yy">
                  <c:v>45916</c:v>
                </c:pt>
                <c:pt idx="1493" formatCode="d\-mmm\-yy">
                  <c:v>45917</c:v>
                </c:pt>
                <c:pt idx="1494" formatCode="d\-mmm\-yy">
                  <c:v>45918</c:v>
                </c:pt>
                <c:pt idx="1495" formatCode="d\-mmm\-yy">
                  <c:v>45919</c:v>
                </c:pt>
                <c:pt idx="1496" formatCode="d\-mmm\-yy">
                  <c:v>45922</c:v>
                </c:pt>
                <c:pt idx="1497" formatCode="d\-mmm\-yy">
                  <c:v>45923</c:v>
                </c:pt>
                <c:pt idx="1498" formatCode="d\-mmm\-yy">
                  <c:v>45924</c:v>
                </c:pt>
                <c:pt idx="1499" formatCode="d\-mmm\-yy">
                  <c:v>45925</c:v>
                </c:pt>
                <c:pt idx="1500" formatCode="d\-mmm\-yy">
                  <c:v>45926</c:v>
                </c:pt>
                <c:pt idx="1501" formatCode="d\-mmm\-yy">
                  <c:v>45929</c:v>
                </c:pt>
                <c:pt idx="1502" formatCode="d\-mmm\-yy">
                  <c:v>45930</c:v>
                </c:pt>
                <c:pt idx="1503" formatCode="d\-mmm\-yy">
                  <c:v>45931</c:v>
                </c:pt>
                <c:pt idx="1504" formatCode="d\-mmm\-yy">
                  <c:v>45932</c:v>
                </c:pt>
                <c:pt idx="1505" formatCode="d\-mmm\-yy">
                  <c:v>45933</c:v>
                </c:pt>
                <c:pt idx="1506" formatCode="d\-mmm\-yy">
                  <c:v>45936</c:v>
                </c:pt>
                <c:pt idx="1507" formatCode="d\-mmm\-yy">
                  <c:v>45937</c:v>
                </c:pt>
                <c:pt idx="1508" formatCode="d\-mmm\-yy">
                  <c:v>45938</c:v>
                </c:pt>
                <c:pt idx="1509" formatCode="d\-mmm\-yy">
                  <c:v>45939</c:v>
                </c:pt>
                <c:pt idx="1510" formatCode="d\-mmm\-yy">
                  <c:v>45940</c:v>
                </c:pt>
                <c:pt idx="1511" formatCode="d\-mmm\-yy">
                  <c:v>45943</c:v>
                </c:pt>
                <c:pt idx="1512" formatCode="d\-mmm\-yy">
                  <c:v>45944</c:v>
                </c:pt>
                <c:pt idx="1513" formatCode="d\-mmm\-yy">
                  <c:v>45945</c:v>
                </c:pt>
                <c:pt idx="1514" formatCode="d\-mmm\-yy">
                  <c:v>45946</c:v>
                </c:pt>
                <c:pt idx="1515" formatCode="d\-mmm\-yy">
                  <c:v>45947</c:v>
                </c:pt>
                <c:pt idx="1516" formatCode="d\-mmm\-yy">
                  <c:v>45950</c:v>
                </c:pt>
                <c:pt idx="1517" formatCode="d\-mmm\-yy">
                  <c:v>45951</c:v>
                </c:pt>
                <c:pt idx="1518" formatCode="d\-mmm\-yy">
                  <c:v>45952</c:v>
                </c:pt>
                <c:pt idx="1519" formatCode="d\-mmm\-yy">
                  <c:v>45953</c:v>
                </c:pt>
                <c:pt idx="1520" formatCode="d\-mmm\-yy">
                  <c:v>45954</c:v>
                </c:pt>
                <c:pt idx="1521" formatCode="d\-mmm\-yy">
                  <c:v>45957</c:v>
                </c:pt>
                <c:pt idx="1522" formatCode="d\-mmm\-yy">
                  <c:v>45958</c:v>
                </c:pt>
                <c:pt idx="1523" formatCode="d\-mmm\-yy">
                  <c:v>45959</c:v>
                </c:pt>
                <c:pt idx="1524" formatCode="d\-mmm\-yy">
                  <c:v>45960</c:v>
                </c:pt>
                <c:pt idx="1525" formatCode="d\-mmm\-yy">
                  <c:v>45961</c:v>
                </c:pt>
                <c:pt idx="1526" formatCode="d\-mmm\-yy">
                  <c:v>45964</c:v>
                </c:pt>
                <c:pt idx="1527" formatCode="d\-mmm\-yy">
                  <c:v>45965</c:v>
                </c:pt>
                <c:pt idx="1528" formatCode="d\-mmm\-yy">
                  <c:v>45966</c:v>
                </c:pt>
                <c:pt idx="1529" formatCode="d\-mmm\-yy">
                  <c:v>45967</c:v>
                </c:pt>
                <c:pt idx="1530" formatCode="d\-mmm\-yy">
                  <c:v>45968</c:v>
                </c:pt>
                <c:pt idx="1531" formatCode="d\-mmm\-yy">
                  <c:v>45971</c:v>
                </c:pt>
                <c:pt idx="1532" formatCode="d\-mmm\-yy">
                  <c:v>45972</c:v>
                </c:pt>
                <c:pt idx="1533" formatCode="d\-mmm\-yy">
                  <c:v>45973</c:v>
                </c:pt>
                <c:pt idx="1534" formatCode="d\-mmm\-yy">
                  <c:v>45974</c:v>
                </c:pt>
                <c:pt idx="1535" formatCode="d\-mmm\-yy">
                  <c:v>45975</c:v>
                </c:pt>
                <c:pt idx="1536" formatCode="d\-mmm\-yy">
                  <c:v>45978</c:v>
                </c:pt>
                <c:pt idx="1537" formatCode="d\-mmm\-yy">
                  <c:v>45979</c:v>
                </c:pt>
                <c:pt idx="1538" formatCode="d\-mmm\-yy">
                  <c:v>45980</c:v>
                </c:pt>
                <c:pt idx="1539" formatCode="d\-mmm\-yy">
                  <c:v>45981</c:v>
                </c:pt>
                <c:pt idx="1540" formatCode="d\-mmm\-yy">
                  <c:v>45982</c:v>
                </c:pt>
                <c:pt idx="1541" formatCode="d\-mmm\-yy">
                  <c:v>45985</c:v>
                </c:pt>
                <c:pt idx="1542" formatCode="d\-mmm\-yy">
                  <c:v>45986</c:v>
                </c:pt>
                <c:pt idx="1543" formatCode="d\-mmm\-yy">
                  <c:v>45987</c:v>
                </c:pt>
                <c:pt idx="1544" formatCode="d\-mmm\-yy">
                  <c:v>45988</c:v>
                </c:pt>
                <c:pt idx="1545" formatCode="d\-mmm\-yy">
                  <c:v>45989</c:v>
                </c:pt>
                <c:pt idx="1546" formatCode="d\-mmm\-yy">
                  <c:v>45992</c:v>
                </c:pt>
                <c:pt idx="1547" formatCode="d\-mmm\-yy">
                  <c:v>45993</c:v>
                </c:pt>
                <c:pt idx="1548" formatCode="d\-mmm\-yy">
                  <c:v>45994</c:v>
                </c:pt>
                <c:pt idx="1549" formatCode="d\-mmm\-yy">
                  <c:v>45995</c:v>
                </c:pt>
                <c:pt idx="1550" formatCode="d\-mmm\-yy">
                  <c:v>45996</c:v>
                </c:pt>
              </c:numCache>
            </c:numRef>
          </c:cat>
          <c:val>
            <c:numRef>
              <c:f>DAILY!$L$6008:$L$7574</c:f>
              <c:numCache>
                <c:formatCode>0.00\ </c:formatCode>
                <c:ptCount val="1567"/>
                <c:pt idx="0">
                  <c:v>1.92</c:v>
                </c:pt>
                <c:pt idx="1">
                  <c:v>1.92</c:v>
                </c:pt>
                <c:pt idx="2">
                  <c:v>1.88</c:v>
                </c:pt>
                <c:pt idx="3">
                  <c:v>1.8</c:v>
                </c:pt>
                <c:pt idx="4">
                  <c:v>1.81</c:v>
                </c:pt>
                <c:pt idx="5">
                  <c:v>1.83</c:v>
                </c:pt>
                <c:pt idx="6">
                  <c:v>1.87</c:v>
                </c:pt>
                <c:pt idx="7">
                  <c:v>1.85</c:v>
                </c:pt>
                <c:pt idx="8">
                  <c:v>1.83</c:v>
                </c:pt>
                <c:pt idx="9">
                  <c:v>1.85</c:v>
                </c:pt>
                <c:pt idx="10">
                  <c:v>1.82</c:v>
                </c:pt>
                <c:pt idx="11">
                  <c:v>1.79</c:v>
                </c:pt>
                <c:pt idx="12">
                  <c:v>1.81</c:v>
                </c:pt>
                <c:pt idx="13">
                  <c:v>1.84</c:v>
                </c:pt>
                <c:pt idx="14">
                  <c:v>1.84</c:v>
                </c:pt>
                <c:pt idx="15">
                  <c:v>1.78</c:v>
                </c:pt>
                <c:pt idx="16">
                  <c:v>1.77</c:v>
                </c:pt>
                <c:pt idx="17">
                  <c:v>1.74</c:v>
                </c:pt>
                <c:pt idx="18">
                  <c:v>1.7</c:v>
                </c:pt>
                <c:pt idx="19">
                  <c:v>1.61</c:v>
                </c:pt>
                <c:pt idx="20">
                  <c:v>1.65</c:v>
                </c:pt>
                <c:pt idx="21">
                  <c:v>1.6</c:v>
                </c:pt>
                <c:pt idx="22">
                  <c:v>1.57</c:v>
                </c:pt>
                <c:pt idx="23">
                  <c:v>1.51</c:v>
                </c:pt>
                <c:pt idx="24">
                  <c:v>1.54</c:v>
                </c:pt>
                <c:pt idx="25">
                  <c:v>1.61</c:v>
                </c:pt>
                <c:pt idx="26">
                  <c:v>1.66</c:v>
                </c:pt>
                <c:pt idx="27">
                  <c:v>1.65</c:v>
                </c:pt>
                <c:pt idx="28">
                  <c:v>1.59</c:v>
                </c:pt>
                <c:pt idx="29">
                  <c:v>1.56</c:v>
                </c:pt>
                <c:pt idx="30">
                  <c:v>1.59</c:v>
                </c:pt>
                <c:pt idx="31">
                  <c:v>1.62</c:v>
                </c:pt>
                <c:pt idx="32">
                  <c:v>1.61</c:v>
                </c:pt>
                <c:pt idx="33">
                  <c:v>1.59</c:v>
                </c:pt>
                <c:pt idx="34">
                  <c:v>1.59</c:v>
                </c:pt>
                <c:pt idx="35">
                  <c:v>1.55</c:v>
                </c:pt>
                <c:pt idx="36">
                  <c:v>1.56</c:v>
                </c:pt>
                <c:pt idx="37">
                  <c:v>1.52</c:v>
                </c:pt>
                <c:pt idx="38">
                  <c:v>1.46</c:v>
                </c:pt>
                <c:pt idx="39">
                  <c:v>1.38</c:v>
                </c:pt>
                <c:pt idx="40">
                  <c:v>1.33</c:v>
                </c:pt>
                <c:pt idx="41">
                  <c:v>1.33</c:v>
                </c:pt>
                <c:pt idx="42">
                  <c:v>1.3</c:v>
                </c:pt>
                <c:pt idx="43">
                  <c:v>1.1299999999999999</c:v>
                </c:pt>
                <c:pt idx="44">
                  <c:v>1.1000000000000001</c:v>
                </c:pt>
                <c:pt idx="45">
                  <c:v>1.02</c:v>
                </c:pt>
                <c:pt idx="46">
                  <c:v>1.02</c:v>
                </c:pt>
                <c:pt idx="47">
                  <c:v>0.92</c:v>
                </c:pt>
                <c:pt idx="48">
                  <c:v>0.74</c:v>
                </c:pt>
                <c:pt idx="49">
                  <c:v>0.54</c:v>
                </c:pt>
                <c:pt idx="50">
                  <c:v>0.76</c:v>
                </c:pt>
                <c:pt idx="51">
                  <c:v>0.82</c:v>
                </c:pt>
                <c:pt idx="52">
                  <c:v>0.88</c:v>
                </c:pt>
                <c:pt idx="53">
                  <c:v>0.94</c:v>
                </c:pt>
                <c:pt idx="54">
                  <c:v>0.73</c:v>
                </c:pt>
                <c:pt idx="55">
                  <c:v>1.02</c:v>
                </c:pt>
                <c:pt idx="56">
                  <c:v>1.18</c:v>
                </c:pt>
                <c:pt idx="57">
                  <c:v>1.1200000000000001</c:v>
                </c:pt>
                <c:pt idx="58">
                  <c:v>0.92</c:v>
                </c:pt>
                <c:pt idx="59">
                  <c:v>0.76</c:v>
                </c:pt>
                <c:pt idx="60">
                  <c:v>0.84</c:v>
                </c:pt>
                <c:pt idx="61">
                  <c:v>0.88</c:v>
                </c:pt>
                <c:pt idx="62">
                  <c:v>0.83</c:v>
                </c:pt>
                <c:pt idx="63">
                  <c:v>0.72</c:v>
                </c:pt>
                <c:pt idx="64">
                  <c:v>0.7</c:v>
                </c:pt>
                <c:pt idx="65">
                  <c:v>0.7</c:v>
                </c:pt>
                <c:pt idx="66">
                  <c:v>0.62</c:v>
                </c:pt>
                <c:pt idx="67">
                  <c:v>0.63</c:v>
                </c:pt>
                <c:pt idx="68">
                  <c:v>0.62</c:v>
                </c:pt>
                <c:pt idx="69">
                  <c:v>0.67</c:v>
                </c:pt>
                <c:pt idx="70">
                  <c:v>0.75</c:v>
                </c:pt>
                <c:pt idx="71">
                  <c:v>0.77</c:v>
                </c:pt>
                <c:pt idx="72">
                  <c:v>0.73</c:v>
                </c:pt>
                <c:pt idx="73">
                  <c:v>0.73</c:v>
                </c:pt>
                <c:pt idx="74">
                  <c:v>0.76</c:v>
                </c:pt>
                <c:pt idx="75">
                  <c:v>0.76</c:v>
                </c:pt>
                <c:pt idx="76">
                  <c:v>0.63</c:v>
                </c:pt>
                <c:pt idx="77">
                  <c:v>0.61</c:v>
                </c:pt>
                <c:pt idx="78">
                  <c:v>0.65</c:v>
                </c:pt>
                <c:pt idx="79">
                  <c:v>0.63</c:v>
                </c:pt>
                <c:pt idx="80">
                  <c:v>0.57999999999999996</c:v>
                </c:pt>
                <c:pt idx="81">
                  <c:v>0.63</c:v>
                </c:pt>
                <c:pt idx="82">
                  <c:v>0.61</c:v>
                </c:pt>
                <c:pt idx="83">
                  <c:v>0.6</c:v>
                </c:pt>
                <c:pt idx="84">
                  <c:v>0.67</c:v>
                </c:pt>
                <c:pt idx="85">
                  <c:v>0.62</c:v>
                </c:pt>
                <c:pt idx="86">
                  <c:v>0.63</c:v>
                </c:pt>
                <c:pt idx="87">
                  <c:v>0.64</c:v>
                </c:pt>
                <c:pt idx="88">
                  <c:v>0.64</c:v>
                </c:pt>
                <c:pt idx="89">
                  <c:v>0.64</c:v>
                </c:pt>
                <c:pt idx="90">
                  <c:v>0.66</c:v>
                </c:pt>
                <c:pt idx="91">
                  <c:v>0.72</c:v>
                </c:pt>
                <c:pt idx="92">
                  <c:v>0.63</c:v>
                </c:pt>
                <c:pt idx="93">
                  <c:v>0.69</c:v>
                </c:pt>
                <c:pt idx="94">
                  <c:v>0.73</c:v>
                </c:pt>
                <c:pt idx="95">
                  <c:v>0.69</c:v>
                </c:pt>
                <c:pt idx="96">
                  <c:v>0.64</c:v>
                </c:pt>
                <c:pt idx="97">
                  <c:v>0.63</c:v>
                </c:pt>
                <c:pt idx="98">
                  <c:v>0.64</c:v>
                </c:pt>
                <c:pt idx="99">
                  <c:v>0.73</c:v>
                </c:pt>
                <c:pt idx="100">
                  <c:v>0.7</c:v>
                </c:pt>
                <c:pt idx="101">
                  <c:v>0.68</c:v>
                </c:pt>
                <c:pt idx="102">
                  <c:v>0.68</c:v>
                </c:pt>
                <c:pt idx="103">
                  <c:v>0.66</c:v>
                </c:pt>
                <c:pt idx="104">
                  <c:v>0.66</c:v>
                </c:pt>
                <c:pt idx="105">
                  <c:v>0.69</c:v>
                </c:pt>
                <c:pt idx="106">
                  <c:v>0.68</c:v>
                </c:pt>
                <c:pt idx="107">
                  <c:v>0.7</c:v>
                </c:pt>
                <c:pt idx="108">
                  <c:v>0.65</c:v>
                </c:pt>
                <c:pt idx="109">
                  <c:v>0.66</c:v>
                </c:pt>
                <c:pt idx="110">
                  <c:v>0.68</c:v>
                </c:pt>
                <c:pt idx="111">
                  <c:v>0.77</c:v>
                </c:pt>
                <c:pt idx="112">
                  <c:v>0.82</c:v>
                </c:pt>
                <c:pt idx="113">
                  <c:v>0.91</c:v>
                </c:pt>
                <c:pt idx="114">
                  <c:v>0.88</c:v>
                </c:pt>
                <c:pt idx="115">
                  <c:v>0.84</c:v>
                </c:pt>
                <c:pt idx="116">
                  <c:v>0.75</c:v>
                </c:pt>
                <c:pt idx="117">
                  <c:v>0.66</c:v>
                </c:pt>
                <c:pt idx="118">
                  <c:v>0.71</c:v>
                </c:pt>
                <c:pt idx="119">
                  <c:v>0.71</c:v>
                </c:pt>
                <c:pt idx="120">
                  <c:v>0.75</c:v>
                </c:pt>
                <c:pt idx="121">
                  <c:v>0.74</c:v>
                </c:pt>
                <c:pt idx="122">
                  <c:v>0.71</c:v>
                </c:pt>
                <c:pt idx="123">
                  <c:v>0.7</c:v>
                </c:pt>
                <c:pt idx="124">
                  <c:v>0.71</c:v>
                </c:pt>
                <c:pt idx="125">
                  <c:v>0.72</c:v>
                </c:pt>
                <c:pt idx="126">
                  <c:v>0.69</c:v>
                </c:pt>
                <c:pt idx="127">
                  <c:v>0.68</c:v>
                </c:pt>
                <c:pt idx="128">
                  <c:v>0.64</c:v>
                </c:pt>
                <c:pt idx="129">
                  <c:v>0.64</c:v>
                </c:pt>
                <c:pt idx="130">
                  <c:v>0.66</c:v>
                </c:pt>
                <c:pt idx="131">
                  <c:v>0.69</c:v>
                </c:pt>
                <c:pt idx="132">
                  <c:v>0.68</c:v>
                </c:pt>
                <c:pt idx="133">
                  <c:v>0.68</c:v>
                </c:pt>
                <c:pt idx="134">
                  <c:v>0.69</c:v>
                </c:pt>
                <c:pt idx="135">
                  <c:v>0.65</c:v>
                </c:pt>
                <c:pt idx="136">
                  <c:v>0.67</c:v>
                </c:pt>
                <c:pt idx="137">
                  <c:v>0.62</c:v>
                </c:pt>
                <c:pt idx="138">
                  <c:v>0.65</c:v>
                </c:pt>
                <c:pt idx="139">
                  <c:v>0.64</c:v>
                </c:pt>
                <c:pt idx="140">
                  <c:v>0.63</c:v>
                </c:pt>
                <c:pt idx="141">
                  <c:v>0.64</c:v>
                </c:pt>
                <c:pt idx="142">
                  <c:v>0.62</c:v>
                </c:pt>
                <c:pt idx="143">
                  <c:v>0.64</c:v>
                </c:pt>
                <c:pt idx="144">
                  <c:v>0.62</c:v>
                </c:pt>
                <c:pt idx="145">
                  <c:v>0.61</c:v>
                </c:pt>
                <c:pt idx="146">
                  <c:v>0.6</c:v>
                </c:pt>
                <c:pt idx="147">
                  <c:v>0.59</c:v>
                </c:pt>
                <c:pt idx="148">
                  <c:v>0.59</c:v>
                </c:pt>
                <c:pt idx="149">
                  <c:v>0.62</c:v>
                </c:pt>
                <c:pt idx="150">
                  <c:v>0.59</c:v>
                </c:pt>
                <c:pt idx="151">
                  <c:v>0.57999999999999996</c:v>
                </c:pt>
                <c:pt idx="152">
                  <c:v>0.55000000000000004</c:v>
                </c:pt>
                <c:pt idx="153">
                  <c:v>0.55000000000000004</c:v>
                </c:pt>
                <c:pt idx="154">
                  <c:v>0.56000000000000005</c:v>
                </c:pt>
                <c:pt idx="155">
                  <c:v>0.52</c:v>
                </c:pt>
                <c:pt idx="156">
                  <c:v>0.55000000000000004</c:v>
                </c:pt>
                <c:pt idx="157">
                  <c:v>0.55000000000000004</c:v>
                </c:pt>
                <c:pt idx="158">
                  <c:v>0.56999999999999995</c:v>
                </c:pt>
                <c:pt idx="159">
                  <c:v>0.59</c:v>
                </c:pt>
                <c:pt idx="160">
                  <c:v>0.64</c:v>
                </c:pt>
                <c:pt idx="161">
                  <c:v>0.69</c:v>
                </c:pt>
                <c:pt idx="162">
                  <c:v>0.71</c:v>
                </c:pt>
                <c:pt idx="163">
                  <c:v>0.71</c:v>
                </c:pt>
                <c:pt idx="164">
                  <c:v>0.69</c:v>
                </c:pt>
                <c:pt idx="165">
                  <c:v>0.67</c:v>
                </c:pt>
                <c:pt idx="166">
                  <c:v>0.68</c:v>
                </c:pt>
                <c:pt idx="167">
                  <c:v>0.65</c:v>
                </c:pt>
                <c:pt idx="168">
                  <c:v>0.64</c:v>
                </c:pt>
                <c:pt idx="169">
                  <c:v>0.65</c:v>
                </c:pt>
                <c:pt idx="170">
                  <c:v>0.69</c:v>
                </c:pt>
                <c:pt idx="171">
                  <c:v>0.69</c:v>
                </c:pt>
                <c:pt idx="172">
                  <c:v>0.74</c:v>
                </c:pt>
                <c:pt idx="173">
                  <c:v>0.74</c:v>
                </c:pt>
                <c:pt idx="174">
                  <c:v>0.72</c:v>
                </c:pt>
                <c:pt idx="175">
                  <c:v>0.68</c:v>
                </c:pt>
                <c:pt idx="176">
                  <c:v>0.66</c:v>
                </c:pt>
                <c:pt idx="177">
                  <c:v>0.63</c:v>
                </c:pt>
                <c:pt idx="178">
                  <c:v>0.72</c:v>
                </c:pt>
                <c:pt idx="179">
                  <c:v>0.72</c:v>
                </c:pt>
                <c:pt idx="180">
                  <c:v>0.69</c:v>
                </c:pt>
                <c:pt idx="181">
                  <c:v>0.71</c:v>
                </c:pt>
                <c:pt idx="182">
                  <c:v>0.68</c:v>
                </c:pt>
                <c:pt idx="183">
                  <c:v>0.67</c:v>
                </c:pt>
                <c:pt idx="184">
                  <c:v>0.68</c:v>
                </c:pt>
                <c:pt idx="185">
                  <c:v>0.68</c:v>
                </c:pt>
                <c:pt idx="186">
                  <c:v>0.69</c:v>
                </c:pt>
                <c:pt idx="187">
                  <c:v>0.69</c:v>
                </c:pt>
                <c:pt idx="188">
                  <c:v>0.7</c:v>
                </c:pt>
                <c:pt idx="189">
                  <c:v>0.68</c:v>
                </c:pt>
                <c:pt idx="190">
                  <c:v>0.68</c:v>
                </c:pt>
                <c:pt idx="191">
                  <c:v>0.68</c:v>
                </c:pt>
                <c:pt idx="192">
                  <c:v>0.67</c:v>
                </c:pt>
                <c:pt idx="193">
                  <c:v>0.66</c:v>
                </c:pt>
                <c:pt idx="194">
                  <c:v>0.67</c:v>
                </c:pt>
                <c:pt idx="195">
                  <c:v>0.66</c:v>
                </c:pt>
                <c:pt idx="196">
                  <c:v>0.69</c:v>
                </c:pt>
                <c:pt idx="197">
                  <c:v>0.68</c:v>
                </c:pt>
                <c:pt idx="198">
                  <c:v>0.7</c:v>
                </c:pt>
                <c:pt idx="199">
                  <c:v>0.78</c:v>
                </c:pt>
                <c:pt idx="200">
                  <c:v>0.76</c:v>
                </c:pt>
                <c:pt idx="201">
                  <c:v>0.81</c:v>
                </c:pt>
                <c:pt idx="202">
                  <c:v>0.78</c:v>
                </c:pt>
                <c:pt idx="203">
                  <c:v>0.79</c:v>
                </c:pt>
                <c:pt idx="204">
                  <c:v>0.79</c:v>
                </c:pt>
                <c:pt idx="205">
                  <c:v>0.74</c:v>
                </c:pt>
                <c:pt idx="206">
                  <c:v>0.73</c:v>
                </c:pt>
                <c:pt idx="207">
                  <c:v>0.74</c:v>
                </c:pt>
                <c:pt idx="208">
                  <c:v>0.76</c:v>
                </c:pt>
                <c:pt idx="209">
                  <c:v>0.78</c:v>
                </c:pt>
                <c:pt idx="210">
                  <c:v>0.81</c:v>
                </c:pt>
                <c:pt idx="211">
                  <c:v>0.83</c:v>
                </c:pt>
                <c:pt idx="212">
                  <c:v>0.87</c:v>
                </c:pt>
                <c:pt idx="213">
                  <c:v>0.85</c:v>
                </c:pt>
                <c:pt idx="214">
                  <c:v>0.81</c:v>
                </c:pt>
                <c:pt idx="215">
                  <c:v>0.79</c:v>
                </c:pt>
                <c:pt idx="216">
                  <c:v>0.79</c:v>
                </c:pt>
                <c:pt idx="217">
                  <c:v>0.85</c:v>
                </c:pt>
                <c:pt idx="218">
                  <c:v>0.88</c:v>
                </c:pt>
                <c:pt idx="219">
                  <c:v>0.87</c:v>
                </c:pt>
                <c:pt idx="220">
                  <c:v>0.9</c:v>
                </c:pt>
                <c:pt idx="221">
                  <c:v>0.78</c:v>
                </c:pt>
                <c:pt idx="222">
                  <c:v>0.79</c:v>
                </c:pt>
                <c:pt idx="223">
                  <c:v>0.83</c:v>
                </c:pt>
                <c:pt idx="224">
                  <c:v>0.96</c:v>
                </c:pt>
                <c:pt idx="225">
                  <c:v>0.98</c:v>
                </c:pt>
                <c:pt idx="226">
                  <c:v>0.98</c:v>
                </c:pt>
                <c:pt idx="227">
                  <c:v>0.88</c:v>
                </c:pt>
                <c:pt idx="228">
                  <c:v>0.89</c:v>
                </c:pt>
                <c:pt idx="229">
                  <c:v>0.91</c:v>
                </c:pt>
                <c:pt idx="230">
                  <c:v>0.87</c:v>
                </c:pt>
                <c:pt idx="231">
                  <c:v>0.88</c:v>
                </c:pt>
                <c:pt idx="232">
                  <c:v>0.86</c:v>
                </c:pt>
                <c:pt idx="233">
                  <c:v>0.83</c:v>
                </c:pt>
                <c:pt idx="234">
                  <c:v>0.86</c:v>
                </c:pt>
                <c:pt idx="235">
                  <c:v>0.88</c:v>
                </c:pt>
                <c:pt idx="236">
                  <c:v>0.88</c:v>
                </c:pt>
                <c:pt idx="237">
                  <c:v>0.88</c:v>
                </c:pt>
                <c:pt idx="238">
                  <c:v>0.84</c:v>
                </c:pt>
                <c:pt idx="239">
                  <c:v>0.84</c:v>
                </c:pt>
                <c:pt idx="240">
                  <c:v>0.92</c:v>
                </c:pt>
                <c:pt idx="241">
                  <c:v>0.95</c:v>
                </c:pt>
                <c:pt idx="242">
                  <c:v>0.92</c:v>
                </c:pt>
                <c:pt idx="243">
                  <c:v>0.97</c:v>
                </c:pt>
                <c:pt idx="244">
                  <c:v>0.94</c:v>
                </c:pt>
                <c:pt idx="245">
                  <c:v>0.92</c:v>
                </c:pt>
                <c:pt idx="246">
                  <c:v>0.95</c:v>
                </c:pt>
                <c:pt idx="247">
                  <c:v>0.92</c:v>
                </c:pt>
                <c:pt idx="248">
                  <c:v>0.9</c:v>
                </c:pt>
                <c:pt idx="249">
                  <c:v>0.9</c:v>
                </c:pt>
                <c:pt idx="250">
                  <c:v>0.92</c:v>
                </c:pt>
                <c:pt idx="251">
                  <c:v>0.92</c:v>
                </c:pt>
                <c:pt idx="252">
                  <c:v>0.94</c:v>
                </c:pt>
                <c:pt idx="253">
                  <c:v>0.95</c:v>
                </c:pt>
                <c:pt idx="254">
                  <c:v>0.95</c:v>
                </c:pt>
                <c:pt idx="255">
                  <c:v>0.93</c:v>
                </c:pt>
                <c:pt idx="256">
                  <c:v>0.96</c:v>
                </c:pt>
                <c:pt idx="257">
                  <c:v>0.94</c:v>
                </c:pt>
                <c:pt idx="258">
                  <c:v>0.94</c:v>
                </c:pt>
                <c:pt idx="259">
                  <c:v>0.94</c:v>
                </c:pt>
                <c:pt idx="260">
                  <c:v>0.94</c:v>
                </c:pt>
                <c:pt idx="261">
                  <c:v>0.93</c:v>
                </c:pt>
                <c:pt idx="262">
                  <c:v>0.93</c:v>
                </c:pt>
                <c:pt idx="263">
                  <c:v>0.93</c:v>
                </c:pt>
                <c:pt idx="264">
                  <c:v>0.93</c:v>
                </c:pt>
                <c:pt idx="265">
                  <c:v>0.96</c:v>
                </c:pt>
                <c:pt idx="266">
                  <c:v>1.04</c:v>
                </c:pt>
                <c:pt idx="267">
                  <c:v>1.08</c:v>
                </c:pt>
                <c:pt idx="268">
                  <c:v>1.1299999999999999</c:v>
                </c:pt>
                <c:pt idx="269">
                  <c:v>1.1499999999999999</c:v>
                </c:pt>
                <c:pt idx="270">
                  <c:v>1.1499999999999999</c:v>
                </c:pt>
                <c:pt idx="271">
                  <c:v>1.1000000000000001</c:v>
                </c:pt>
                <c:pt idx="272">
                  <c:v>1.1499999999999999</c:v>
                </c:pt>
                <c:pt idx="273">
                  <c:v>1.1100000000000001</c:v>
                </c:pt>
                <c:pt idx="274">
                  <c:v>1.1100000000000001</c:v>
                </c:pt>
                <c:pt idx="275">
                  <c:v>1.1000000000000001</c:v>
                </c:pt>
                <c:pt idx="276">
                  <c:v>1.1000000000000001</c:v>
                </c:pt>
                <c:pt idx="277">
                  <c:v>1.1200000000000001</c:v>
                </c:pt>
                <c:pt idx="278">
                  <c:v>1.1000000000000001</c:v>
                </c:pt>
                <c:pt idx="279">
                  <c:v>1.05</c:v>
                </c:pt>
                <c:pt idx="280">
                  <c:v>1.05</c:v>
                </c:pt>
                <c:pt idx="281">
                  <c:v>1.04</c:v>
                </c:pt>
                <c:pt idx="282">
                  <c:v>1.07</c:v>
                </c:pt>
                <c:pt idx="283">
                  <c:v>1.1100000000000001</c:v>
                </c:pt>
                <c:pt idx="284">
                  <c:v>1.0900000000000001</c:v>
                </c:pt>
                <c:pt idx="285">
                  <c:v>1.1200000000000001</c:v>
                </c:pt>
                <c:pt idx="286">
                  <c:v>1.1499999999999999</c:v>
                </c:pt>
                <c:pt idx="287">
                  <c:v>1.1499999999999999</c:v>
                </c:pt>
                <c:pt idx="288">
                  <c:v>1.19</c:v>
                </c:pt>
                <c:pt idx="289">
                  <c:v>1.19</c:v>
                </c:pt>
                <c:pt idx="290">
                  <c:v>1.18</c:v>
                </c:pt>
                <c:pt idx="291">
                  <c:v>1.1499999999999999</c:v>
                </c:pt>
                <c:pt idx="292">
                  <c:v>1.1599999999999999</c:v>
                </c:pt>
                <c:pt idx="293">
                  <c:v>1.2</c:v>
                </c:pt>
                <c:pt idx="294">
                  <c:v>1.2</c:v>
                </c:pt>
                <c:pt idx="295">
                  <c:v>1.3</c:v>
                </c:pt>
                <c:pt idx="296">
                  <c:v>1.29</c:v>
                </c:pt>
                <c:pt idx="297">
                  <c:v>1.29</c:v>
                </c:pt>
                <c:pt idx="298">
                  <c:v>1.34</c:v>
                </c:pt>
                <c:pt idx="299">
                  <c:v>1.37</c:v>
                </c:pt>
                <c:pt idx="300">
                  <c:v>1.37</c:v>
                </c:pt>
                <c:pt idx="301">
                  <c:v>1.38</c:v>
                </c:pt>
                <c:pt idx="302">
                  <c:v>1.54</c:v>
                </c:pt>
                <c:pt idx="303">
                  <c:v>1.44</c:v>
                </c:pt>
                <c:pt idx="304">
                  <c:v>1.45</c:v>
                </c:pt>
                <c:pt idx="305">
                  <c:v>1.42</c:v>
                </c:pt>
                <c:pt idx="306">
                  <c:v>1.47</c:v>
                </c:pt>
                <c:pt idx="307">
                  <c:v>1.54</c:v>
                </c:pt>
                <c:pt idx="308">
                  <c:v>1.56</c:v>
                </c:pt>
                <c:pt idx="309">
                  <c:v>1.59</c:v>
                </c:pt>
                <c:pt idx="310">
                  <c:v>1.55</c:v>
                </c:pt>
                <c:pt idx="311">
                  <c:v>1.53</c:v>
                </c:pt>
                <c:pt idx="312">
                  <c:v>1.54</c:v>
                </c:pt>
                <c:pt idx="313">
                  <c:v>1.64</c:v>
                </c:pt>
                <c:pt idx="314">
                  <c:v>1.62</c:v>
                </c:pt>
                <c:pt idx="315">
                  <c:v>1.62</c:v>
                </c:pt>
                <c:pt idx="316">
                  <c:v>1.63</c:v>
                </c:pt>
                <c:pt idx="317">
                  <c:v>1.71</c:v>
                </c:pt>
                <c:pt idx="318">
                  <c:v>1.74</c:v>
                </c:pt>
                <c:pt idx="319">
                  <c:v>1.69</c:v>
                </c:pt>
                <c:pt idx="320">
                  <c:v>1.63</c:v>
                </c:pt>
                <c:pt idx="321">
                  <c:v>1.62</c:v>
                </c:pt>
                <c:pt idx="322">
                  <c:v>1.63</c:v>
                </c:pt>
                <c:pt idx="323">
                  <c:v>1.67</c:v>
                </c:pt>
                <c:pt idx="324">
                  <c:v>1.73</c:v>
                </c:pt>
                <c:pt idx="325">
                  <c:v>1.73</c:v>
                </c:pt>
                <c:pt idx="326">
                  <c:v>1.74</c:v>
                </c:pt>
                <c:pt idx="327">
                  <c:v>1.69</c:v>
                </c:pt>
                <c:pt idx="328">
                  <c:v>1.72</c:v>
                </c:pt>
                <c:pt idx="329">
                  <c:v>1.73</c:v>
                </c:pt>
                <c:pt idx="330">
                  <c:v>1.67</c:v>
                </c:pt>
                <c:pt idx="331">
                  <c:v>1.68</c:v>
                </c:pt>
                <c:pt idx="332">
                  <c:v>1.64</c:v>
                </c:pt>
                <c:pt idx="333">
                  <c:v>1.67</c:v>
                </c:pt>
                <c:pt idx="334">
                  <c:v>1.69</c:v>
                </c:pt>
                <c:pt idx="335">
                  <c:v>1.64</c:v>
                </c:pt>
                <c:pt idx="336">
                  <c:v>1.64</c:v>
                </c:pt>
                <c:pt idx="337">
                  <c:v>1.56</c:v>
                </c:pt>
                <c:pt idx="338">
                  <c:v>1.59</c:v>
                </c:pt>
                <c:pt idx="339">
                  <c:v>1.61</c:v>
                </c:pt>
                <c:pt idx="340">
                  <c:v>1.58</c:v>
                </c:pt>
                <c:pt idx="341">
                  <c:v>1.57</c:v>
                </c:pt>
                <c:pt idx="342">
                  <c:v>1.57</c:v>
                </c:pt>
                <c:pt idx="343">
                  <c:v>1.58</c:v>
                </c:pt>
                <c:pt idx="344">
                  <c:v>1.58</c:v>
                </c:pt>
                <c:pt idx="345">
                  <c:v>1.63</c:v>
                </c:pt>
                <c:pt idx="346">
                  <c:v>1.63</c:v>
                </c:pt>
                <c:pt idx="347">
                  <c:v>1.65</c:v>
                </c:pt>
                <c:pt idx="348">
                  <c:v>1.65</c:v>
                </c:pt>
                <c:pt idx="349">
                  <c:v>1.63</c:v>
                </c:pt>
                <c:pt idx="350">
                  <c:v>1.61</c:v>
                </c:pt>
                <c:pt idx="351">
                  <c:v>1.59</c:v>
                </c:pt>
                <c:pt idx="352">
                  <c:v>1.58</c:v>
                </c:pt>
                <c:pt idx="353">
                  <c:v>1.6</c:v>
                </c:pt>
                <c:pt idx="354">
                  <c:v>1.63</c:v>
                </c:pt>
                <c:pt idx="355">
                  <c:v>1.64</c:v>
                </c:pt>
                <c:pt idx="356">
                  <c:v>1.69</c:v>
                </c:pt>
                <c:pt idx="357">
                  <c:v>1.66</c:v>
                </c:pt>
                <c:pt idx="358">
                  <c:v>1.63</c:v>
                </c:pt>
                <c:pt idx="359">
                  <c:v>1.64</c:v>
                </c:pt>
                <c:pt idx="360">
                  <c:v>1.64</c:v>
                </c:pt>
                <c:pt idx="361">
                  <c:v>1.68</c:v>
                </c:pt>
                <c:pt idx="362">
                  <c:v>1.63</c:v>
                </c:pt>
                <c:pt idx="363">
                  <c:v>1.63</c:v>
                </c:pt>
                <c:pt idx="364">
                  <c:v>1.61</c:v>
                </c:pt>
                <c:pt idx="365">
                  <c:v>1.56</c:v>
                </c:pt>
                <c:pt idx="366">
                  <c:v>1.58</c:v>
                </c:pt>
                <c:pt idx="367">
                  <c:v>1.61</c:v>
                </c:pt>
                <c:pt idx="368">
                  <c:v>1.58</c:v>
                </c:pt>
                <c:pt idx="369">
                  <c:v>1.58</c:v>
                </c:pt>
                <c:pt idx="370">
                  <c:v>1.62</c:v>
                </c:pt>
                <c:pt idx="371">
                  <c:v>1.59</c:v>
                </c:pt>
                <c:pt idx="372">
                  <c:v>1.63</c:v>
                </c:pt>
                <c:pt idx="373">
                  <c:v>1.56</c:v>
                </c:pt>
                <c:pt idx="374">
                  <c:v>1.57</c:v>
                </c:pt>
                <c:pt idx="375">
                  <c:v>1.53</c:v>
                </c:pt>
                <c:pt idx="376">
                  <c:v>1.5</c:v>
                </c:pt>
                <c:pt idx="377">
                  <c:v>1.45</c:v>
                </c:pt>
                <c:pt idx="378">
                  <c:v>1.47</c:v>
                </c:pt>
                <c:pt idx="379">
                  <c:v>1.51</c:v>
                </c:pt>
                <c:pt idx="380">
                  <c:v>1.51</c:v>
                </c:pt>
                <c:pt idx="381">
                  <c:v>1.57</c:v>
                </c:pt>
                <c:pt idx="382">
                  <c:v>1.52</c:v>
                </c:pt>
                <c:pt idx="383">
                  <c:v>1.45</c:v>
                </c:pt>
                <c:pt idx="384">
                  <c:v>1.5</c:v>
                </c:pt>
                <c:pt idx="385">
                  <c:v>1.48</c:v>
                </c:pt>
                <c:pt idx="386">
                  <c:v>1.5</c:v>
                </c:pt>
                <c:pt idx="387">
                  <c:v>1.49</c:v>
                </c:pt>
                <c:pt idx="388">
                  <c:v>1.54</c:v>
                </c:pt>
                <c:pt idx="389">
                  <c:v>1.49</c:v>
                </c:pt>
                <c:pt idx="390">
                  <c:v>1.49</c:v>
                </c:pt>
                <c:pt idx="391">
                  <c:v>1.45</c:v>
                </c:pt>
                <c:pt idx="392">
                  <c:v>1.48</c:v>
                </c:pt>
                <c:pt idx="393">
                  <c:v>1.44</c:v>
                </c:pt>
                <c:pt idx="394">
                  <c:v>1.44</c:v>
                </c:pt>
                <c:pt idx="395">
                  <c:v>1.37</c:v>
                </c:pt>
                <c:pt idx="396">
                  <c:v>1.33</c:v>
                </c:pt>
                <c:pt idx="397">
                  <c:v>1.3</c:v>
                </c:pt>
                <c:pt idx="398">
                  <c:v>1.37</c:v>
                </c:pt>
                <c:pt idx="399">
                  <c:v>1.38</c:v>
                </c:pt>
                <c:pt idx="400">
                  <c:v>1.42</c:v>
                </c:pt>
                <c:pt idx="401">
                  <c:v>1.37</c:v>
                </c:pt>
                <c:pt idx="402">
                  <c:v>1.31</c:v>
                </c:pt>
                <c:pt idx="403">
                  <c:v>1.31</c:v>
                </c:pt>
                <c:pt idx="404">
                  <c:v>1.19</c:v>
                </c:pt>
                <c:pt idx="405">
                  <c:v>1.23</c:v>
                </c:pt>
                <c:pt idx="406">
                  <c:v>1.3</c:v>
                </c:pt>
                <c:pt idx="407">
                  <c:v>1.27</c:v>
                </c:pt>
                <c:pt idx="408">
                  <c:v>1.3</c:v>
                </c:pt>
                <c:pt idx="409">
                  <c:v>1.29</c:v>
                </c:pt>
                <c:pt idx="410">
                  <c:v>1.25</c:v>
                </c:pt>
                <c:pt idx="411">
                  <c:v>1.26</c:v>
                </c:pt>
                <c:pt idx="412">
                  <c:v>1.28</c:v>
                </c:pt>
                <c:pt idx="413">
                  <c:v>1.24</c:v>
                </c:pt>
                <c:pt idx="414">
                  <c:v>1.2</c:v>
                </c:pt>
                <c:pt idx="415">
                  <c:v>1.19</c:v>
                </c:pt>
                <c:pt idx="416">
                  <c:v>1.19</c:v>
                </c:pt>
                <c:pt idx="417">
                  <c:v>1.23</c:v>
                </c:pt>
                <c:pt idx="418">
                  <c:v>1.31</c:v>
                </c:pt>
                <c:pt idx="419">
                  <c:v>1.33</c:v>
                </c:pt>
                <c:pt idx="420">
                  <c:v>1.36</c:v>
                </c:pt>
                <c:pt idx="421">
                  <c:v>1.35</c:v>
                </c:pt>
                <c:pt idx="422">
                  <c:v>1.36</c:v>
                </c:pt>
                <c:pt idx="423">
                  <c:v>1.29</c:v>
                </c:pt>
                <c:pt idx="424">
                  <c:v>1.26</c:v>
                </c:pt>
                <c:pt idx="425">
                  <c:v>1.26</c:v>
                </c:pt>
                <c:pt idx="426">
                  <c:v>1.27</c:v>
                </c:pt>
                <c:pt idx="427">
                  <c:v>1.24</c:v>
                </c:pt>
                <c:pt idx="428">
                  <c:v>1.26</c:v>
                </c:pt>
                <c:pt idx="429">
                  <c:v>1.25</c:v>
                </c:pt>
                <c:pt idx="430">
                  <c:v>1.29</c:v>
                </c:pt>
                <c:pt idx="431">
                  <c:v>1.35</c:v>
                </c:pt>
                <c:pt idx="432">
                  <c:v>1.34</c:v>
                </c:pt>
                <c:pt idx="433">
                  <c:v>1.31</c:v>
                </c:pt>
                <c:pt idx="434">
                  <c:v>1.29</c:v>
                </c:pt>
                <c:pt idx="435">
                  <c:v>1.3</c:v>
                </c:pt>
                <c:pt idx="436">
                  <c:v>1.31</c:v>
                </c:pt>
                <c:pt idx="437">
                  <c:v>1.29</c:v>
                </c:pt>
                <c:pt idx="438">
                  <c:v>1.33</c:v>
                </c:pt>
                <c:pt idx="439">
                  <c:v>1.33</c:v>
                </c:pt>
                <c:pt idx="440">
                  <c:v>1.38</c:v>
                </c:pt>
                <c:pt idx="441">
                  <c:v>1.35</c:v>
                </c:pt>
                <c:pt idx="442">
                  <c:v>1.3</c:v>
                </c:pt>
                <c:pt idx="443">
                  <c:v>1.35</c:v>
                </c:pt>
                <c:pt idx="444">
                  <c:v>1.33</c:v>
                </c:pt>
                <c:pt idx="445">
                  <c:v>1.28</c:v>
                </c:pt>
                <c:pt idx="446">
                  <c:v>1.31</c:v>
                </c:pt>
                <c:pt idx="447">
                  <c:v>1.34</c:v>
                </c:pt>
                <c:pt idx="448">
                  <c:v>1.37</c:v>
                </c:pt>
                <c:pt idx="449">
                  <c:v>1.31</c:v>
                </c:pt>
                <c:pt idx="450">
                  <c:v>1.33</c:v>
                </c:pt>
                <c:pt idx="451">
                  <c:v>1.32</c:v>
                </c:pt>
                <c:pt idx="452">
                  <c:v>1.41</c:v>
                </c:pt>
                <c:pt idx="453">
                  <c:v>1.47</c:v>
                </c:pt>
                <c:pt idx="454">
                  <c:v>1.48</c:v>
                </c:pt>
                <c:pt idx="455">
                  <c:v>1.54</c:v>
                </c:pt>
                <c:pt idx="456">
                  <c:v>1.55</c:v>
                </c:pt>
                <c:pt idx="457">
                  <c:v>1.52</c:v>
                </c:pt>
                <c:pt idx="458">
                  <c:v>1.48</c:v>
                </c:pt>
                <c:pt idx="459">
                  <c:v>1.49</c:v>
                </c:pt>
                <c:pt idx="460">
                  <c:v>1.54</c:v>
                </c:pt>
                <c:pt idx="461">
                  <c:v>1.53</c:v>
                </c:pt>
                <c:pt idx="462">
                  <c:v>1.58</c:v>
                </c:pt>
                <c:pt idx="463">
                  <c:v>1.61</c:v>
                </c:pt>
                <c:pt idx="464">
                  <c:v>1.61</c:v>
                </c:pt>
                <c:pt idx="465">
                  <c:v>1.59</c:v>
                </c:pt>
                <c:pt idx="466">
                  <c:v>1.56</c:v>
                </c:pt>
                <c:pt idx="467">
                  <c:v>1.52</c:v>
                </c:pt>
                <c:pt idx="468">
                  <c:v>1.59</c:v>
                </c:pt>
                <c:pt idx="469">
                  <c:v>1.59</c:v>
                </c:pt>
                <c:pt idx="470">
                  <c:v>1.65</c:v>
                </c:pt>
                <c:pt idx="471">
                  <c:v>1.65</c:v>
                </c:pt>
                <c:pt idx="472">
                  <c:v>1.68</c:v>
                </c:pt>
                <c:pt idx="473">
                  <c:v>1.66</c:v>
                </c:pt>
                <c:pt idx="474">
                  <c:v>1.64</c:v>
                </c:pt>
                <c:pt idx="475">
                  <c:v>1.63</c:v>
                </c:pt>
                <c:pt idx="476">
                  <c:v>1.54</c:v>
                </c:pt>
                <c:pt idx="477">
                  <c:v>1.57</c:v>
                </c:pt>
                <c:pt idx="478">
                  <c:v>1.55</c:v>
                </c:pt>
                <c:pt idx="479">
                  <c:v>1.58</c:v>
                </c:pt>
                <c:pt idx="480">
                  <c:v>1.56</c:v>
                </c:pt>
                <c:pt idx="481">
                  <c:v>1.6</c:v>
                </c:pt>
                <c:pt idx="482">
                  <c:v>1.53</c:v>
                </c:pt>
                <c:pt idx="483">
                  <c:v>1.45</c:v>
                </c:pt>
                <c:pt idx="484">
                  <c:v>1.51</c:v>
                </c:pt>
                <c:pt idx="485">
                  <c:v>1.46</c:v>
                </c:pt>
                <c:pt idx="486">
                  <c:v>1.56</c:v>
                </c:pt>
                <c:pt idx="487">
                  <c:v>1.56</c:v>
                </c:pt>
                <c:pt idx="488">
                  <c:v>1.58</c:v>
                </c:pt>
                <c:pt idx="489">
                  <c:v>1.63</c:v>
                </c:pt>
                <c:pt idx="490">
                  <c:v>1.63</c:v>
                </c:pt>
                <c:pt idx="491">
                  <c:v>1.6</c:v>
                </c:pt>
                <c:pt idx="492">
                  <c:v>1.59</c:v>
                </c:pt>
                <c:pt idx="493">
                  <c:v>1.54</c:v>
                </c:pt>
                <c:pt idx="494">
                  <c:v>1.63</c:v>
                </c:pt>
                <c:pt idx="495">
                  <c:v>1.67</c:v>
                </c:pt>
                <c:pt idx="496">
                  <c:v>1.64</c:v>
                </c:pt>
                <c:pt idx="497">
                  <c:v>1.64</c:v>
                </c:pt>
                <c:pt idx="498">
                  <c:v>1.48</c:v>
                </c:pt>
                <c:pt idx="499">
                  <c:v>1.52</c:v>
                </c:pt>
                <c:pt idx="500">
                  <c:v>1.43</c:v>
                </c:pt>
                <c:pt idx="501">
                  <c:v>1.43</c:v>
                </c:pt>
                <c:pt idx="502">
                  <c:v>1.44</c:v>
                </c:pt>
                <c:pt idx="503">
                  <c:v>1.35</c:v>
                </c:pt>
                <c:pt idx="504">
                  <c:v>1.43</c:v>
                </c:pt>
                <c:pt idx="505">
                  <c:v>1.48</c:v>
                </c:pt>
                <c:pt idx="506">
                  <c:v>1.52</c:v>
                </c:pt>
                <c:pt idx="507">
                  <c:v>1.49</c:v>
                </c:pt>
                <c:pt idx="508">
                  <c:v>1.48</c:v>
                </c:pt>
                <c:pt idx="509">
                  <c:v>1.42</c:v>
                </c:pt>
                <c:pt idx="510">
                  <c:v>1.44</c:v>
                </c:pt>
                <c:pt idx="511">
                  <c:v>1.47</c:v>
                </c:pt>
                <c:pt idx="512">
                  <c:v>1.44</c:v>
                </c:pt>
                <c:pt idx="513">
                  <c:v>1.41</c:v>
                </c:pt>
                <c:pt idx="514">
                  <c:v>1.43</c:v>
                </c:pt>
                <c:pt idx="515">
                  <c:v>1.48</c:v>
                </c:pt>
                <c:pt idx="516">
                  <c:v>1.46</c:v>
                </c:pt>
                <c:pt idx="517">
                  <c:v>1.5</c:v>
                </c:pt>
                <c:pt idx="518">
                  <c:v>1.5</c:v>
                </c:pt>
                <c:pt idx="519">
                  <c:v>1.48</c:v>
                </c:pt>
                <c:pt idx="520">
                  <c:v>1.49</c:v>
                </c:pt>
                <c:pt idx="521">
                  <c:v>1.55</c:v>
                </c:pt>
                <c:pt idx="522">
                  <c:v>1.52</c:v>
                </c:pt>
                <c:pt idx="523">
                  <c:v>1.52</c:v>
                </c:pt>
                <c:pt idx="524">
                  <c:v>1.63</c:v>
                </c:pt>
                <c:pt idx="525">
                  <c:v>1.66</c:v>
                </c:pt>
                <c:pt idx="526">
                  <c:v>1.71</c:v>
                </c:pt>
                <c:pt idx="527">
                  <c:v>1.73</c:v>
                </c:pt>
                <c:pt idx="528">
                  <c:v>1.76</c:v>
                </c:pt>
                <c:pt idx="529">
                  <c:v>1.78</c:v>
                </c:pt>
                <c:pt idx="530">
                  <c:v>1.75</c:v>
                </c:pt>
                <c:pt idx="531">
                  <c:v>1.74</c:v>
                </c:pt>
                <c:pt idx="532">
                  <c:v>1.7</c:v>
                </c:pt>
                <c:pt idx="533">
                  <c:v>1.78</c:v>
                </c:pt>
                <c:pt idx="534">
                  <c:v>1.78</c:v>
                </c:pt>
                <c:pt idx="535">
                  <c:v>1.87</c:v>
                </c:pt>
                <c:pt idx="536">
                  <c:v>1.83</c:v>
                </c:pt>
                <c:pt idx="537">
                  <c:v>1.83</c:v>
                </c:pt>
                <c:pt idx="538">
                  <c:v>1.75</c:v>
                </c:pt>
                <c:pt idx="539">
                  <c:v>1.75</c:v>
                </c:pt>
                <c:pt idx="540">
                  <c:v>1.78</c:v>
                </c:pt>
                <c:pt idx="541">
                  <c:v>1.85</c:v>
                </c:pt>
                <c:pt idx="542">
                  <c:v>1.81</c:v>
                </c:pt>
                <c:pt idx="543">
                  <c:v>1.78</c:v>
                </c:pt>
                <c:pt idx="544">
                  <c:v>1.79</c:v>
                </c:pt>
                <c:pt idx="545">
                  <c:v>1.81</c:v>
                </c:pt>
                <c:pt idx="546">
                  <c:v>1.78</c:v>
                </c:pt>
                <c:pt idx="547">
                  <c:v>1.82</c:v>
                </c:pt>
                <c:pt idx="548">
                  <c:v>1.93</c:v>
                </c:pt>
                <c:pt idx="549">
                  <c:v>1.92</c:v>
                </c:pt>
                <c:pt idx="550">
                  <c:v>1.96</c:v>
                </c:pt>
                <c:pt idx="551">
                  <c:v>1.94</c:v>
                </c:pt>
                <c:pt idx="552">
                  <c:v>2.0299999999999998</c:v>
                </c:pt>
                <c:pt idx="553">
                  <c:v>1.92</c:v>
                </c:pt>
                <c:pt idx="554">
                  <c:v>1.98</c:v>
                </c:pt>
                <c:pt idx="555">
                  <c:v>2.0499999999999998</c:v>
                </c:pt>
                <c:pt idx="556">
                  <c:v>2.0299999999999998</c:v>
                </c:pt>
                <c:pt idx="557">
                  <c:v>1.97</c:v>
                </c:pt>
                <c:pt idx="558">
                  <c:v>1.92</c:v>
                </c:pt>
                <c:pt idx="559">
                  <c:v>1.92</c:v>
                </c:pt>
                <c:pt idx="560">
                  <c:v>1.94</c:v>
                </c:pt>
                <c:pt idx="561">
                  <c:v>1.99</c:v>
                </c:pt>
                <c:pt idx="562">
                  <c:v>1.96</c:v>
                </c:pt>
                <c:pt idx="563">
                  <c:v>1.97</c:v>
                </c:pt>
                <c:pt idx="564">
                  <c:v>1.83</c:v>
                </c:pt>
                <c:pt idx="565">
                  <c:v>1.72</c:v>
                </c:pt>
                <c:pt idx="566">
                  <c:v>1.86</c:v>
                </c:pt>
                <c:pt idx="567">
                  <c:v>1.86</c:v>
                </c:pt>
                <c:pt idx="568">
                  <c:v>1.74</c:v>
                </c:pt>
                <c:pt idx="569">
                  <c:v>1.78</c:v>
                </c:pt>
                <c:pt idx="570">
                  <c:v>1.86</c:v>
                </c:pt>
                <c:pt idx="571">
                  <c:v>1.94</c:v>
                </c:pt>
                <c:pt idx="572">
                  <c:v>1.98</c:v>
                </c:pt>
                <c:pt idx="573">
                  <c:v>2</c:v>
                </c:pt>
                <c:pt idx="574">
                  <c:v>2.14</c:v>
                </c:pt>
                <c:pt idx="575">
                  <c:v>2.15</c:v>
                </c:pt>
                <c:pt idx="576">
                  <c:v>2.19</c:v>
                </c:pt>
                <c:pt idx="577">
                  <c:v>2.2000000000000002</c:v>
                </c:pt>
                <c:pt idx="578">
                  <c:v>2.14</c:v>
                </c:pt>
                <c:pt idx="579">
                  <c:v>2.3199999999999998</c:v>
                </c:pt>
                <c:pt idx="580">
                  <c:v>2.38</c:v>
                </c:pt>
                <c:pt idx="581">
                  <c:v>2.3199999999999998</c:v>
                </c:pt>
                <c:pt idx="582">
                  <c:v>2.34</c:v>
                </c:pt>
                <c:pt idx="583">
                  <c:v>2.48</c:v>
                </c:pt>
                <c:pt idx="584">
                  <c:v>2.46</c:v>
                </c:pt>
                <c:pt idx="585">
                  <c:v>2.41</c:v>
                </c:pt>
                <c:pt idx="586">
                  <c:v>2.35</c:v>
                </c:pt>
                <c:pt idx="587">
                  <c:v>2.3199999999999998</c:v>
                </c:pt>
                <c:pt idx="588">
                  <c:v>2.38</c:v>
                </c:pt>
                <c:pt idx="589">
                  <c:v>2.42</c:v>
                </c:pt>
                <c:pt idx="590">
                  <c:v>2.54</c:v>
                </c:pt>
                <c:pt idx="591">
                  <c:v>2.61</c:v>
                </c:pt>
                <c:pt idx="592">
                  <c:v>2.66</c:v>
                </c:pt>
                <c:pt idx="593">
                  <c:v>2.72</c:v>
                </c:pt>
                <c:pt idx="594">
                  <c:v>2.79</c:v>
                </c:pt>
                <c:pt idx="595">
                  <c:v>2.72</c:v>
                </c:pt>
                <c:pt idx="596">
                  <c:v>2.7</c:v>
                </c:pt>
                <c:pt idx="597">
                  <c:v>2.83</c:v>
                </c:pt>
                <c:pt idx="598">
                  <c:v>2.83</c:v>
                </c:pt>
                <c:pt idx="599">
                  <c:v>2.85</c:v>
                </c:pt>
                <c:pt idx="600">
                  <c:v>2.93</c:v>
                </c:pt>
                <c:pt idx="601">
                  <c:v>2.85</c:v>
                </c:pt>
                <c:pt idx="602">
                  <c:v>2.9</c:v>
                </c:pt>
                <c:pt idx="603">
                  <c:v>2.9</c:v>
                </c:pt>
                <c:pt idx="604">
                  <c:v>2.81</c:v>
                </c:pt>
                <c:pt idx="605">
                  <c:v>2.77</c:v>
                </c:pt>
                <c:pt idx="606">
                  <c:v>2.82</c:v>
                </c:pt>
                <c:pt idx="607">
                  <c:v>2.85</c:v>
                </c:pt>
                <c:pt idx="608">
                  <c:v>2.89</c:v>
                </c:pt>
                <c:pt idx="609">
                  <c:v>2.99</c:v>
                </c:pt>
                <c:pt idx="610">
                  <c:v>2.97</c:v>
                </c:pt>
                <c:pt idx="611">
                  <c:v>2.93</c:v>
                </c:pt>
                <c:pt idx="612">
                  <c:v>3.05</c:v>
                </c:pt>
                <c:pt idx="613">
                  <c:v>3.12</c:v>
                </c:pt>
                <c:pt idx="614">
                  <c:v>3.05</c:v>
                </c:pt>
                <c:pt idx="615">
                  <c:v>2.99</c:v>
                </c:pt>
                <c:pt idx="616">
                  <c:v>2.91</c:v>
                </c:pt>
                <c:pt idx="617">
                  <c:v>2.84</c:v>
                </c:pt>
                <c:pt idx="618">
                  <c:v>2.93</c:v>
                </c:pt>
                <c:pt idx="619">
                  <c:v>2.88</c:v>
                </c:pt>
                <c:pt idx="620">
                  <c:v>2.98</c:v>
                </c:pt>
                <c:pt idx="621">
                  <c:v>2.88</c:v>
                </c:pt>
                <c:pt idx="622">
                  <c:v>2.84</c:v>
                </c:pt>
                <c:pt idx="623">
                  <c:v>2.78</c:v>
                </c:pt>
                <c:pt idx="624">
                  <c:v>2.86</c:v>
                </c:pt>
                <c:pt idx="625">
                  <c:v>2.76</c:v>
                </c:pt>
                <c:pt idx="626">
                  <c:v>2.75</c:v>
                </c:pt>
                <c:pt idx="627">
                  <c:v>2.75</c:v>
                </c:pt>
                <c:pt idx="628">
                  <c:v>2.74</c:v>
                </c:pt>
                <c:pt idx="629">
                  <c:v>2.74</c:v>
                </c:pt>
                <c:pt idx="630">
                  <c:v>2.85</c:v>
                </c:pt>
                <c:pt idx="631">
                  <c:v>2.94</c:v>
                </c:pt>
                <c:pt idx="632">
                  <c:v>2.92</c:v>
                </c:pt>
                <c:pt idx="633">
                  <c:v>2.96</c:v>
                </c:pt>
                <c:pt idx="634">
                  <c:v>3.04</c:v>
                </c:pt>
                <c:pt idx="635">
                  <c:v>2.98</c:v>
                </c:pt>
                <c:pt idx="636">
                  <c:v>3.03</c:v>
                </c:pt>
                <c:pt idx="637">
                  <c:v>3.04</c:v>
                </c:pt>
                <c:pt idx="638">
                  <c:v>3.15</c:v>
                </c:pt>
                <c:pt idx="639">
                  <c:v>3.43</c:v>
                </c:pt>
                <c:pt idx="640">
                  <c:v>3.49</c:v>
                </c:pt>
                <c:pt idx="641">
                  <c:v>3.33</c:v>
                </c:pt>
                <c:pt idx="642">
                  <c:v>3.28</c:v>
                </c:pt>
                <c:pt idx="643">
                  <c:v>3.25</c:v>
                </c:pt>
                <c:pt idx="644">
                  <c:v>3.25</c:v>
                </c:pt>
                <c:pt idx="645">
                  <c:v>3.31</c:v>
                </c:pt>
                <c:pt idx="646">
                  <c:v>3.16</c:v>
                </c:pt>
                <c:pt idx="647">
                  <c:v>3.09</c:v>
                </c:pt>
                <c:pt idx="648">
                  <c:v>3.13</c:v>
                </c:pt>
                <c:pt idx="649">
                  <c:v>3.2</c:v>
                </c:pt>
                <c:pt idx="650">
                  <c:v>3.2</c:v>
                </c:pt>
                <c:pt idx="651">
                  <c:v>3.1</c:v>
                </c:pt>
                <c:pt idx="652">
                  <c:v>2.98</c:v>
                </c:pt>
                <c:pt idx="653">
                  <c:v>2.88</c:v>
                </c:pt>
                <c:pt idx="654">
                  <c:v>2.88</c:v>
                </c:pt>
                <c:pt idx="655">
                  <c:v>2.82</c:v>
                </c:pt>
                <c:pt idx="656">
                  <c:v>2.93</c:v>
                </c:pt>
                <c:pt idx="657">
                  <c:v>3.01</c:v>
                </c:pt>
                <c:pt idx="658">
                  <c:v>3.09</c:v>
                </c:pt>
                <c:pt idx="659">
                  <c:v>2.99</c:v>
                </c:pt>
                <c:pt idx="660">
                  <c:v>2.96</c:v>
                </c:pt>
                <c:pt idx="661">
                  <c:v>2.91</c:v>
                </c:pt>
                <c:pt idx="662">
                  <c:v>2.96</c:v>
                </c:pt>
                <c:pt idx="663">
                  <c:v>2.93</c:v>
                </c:pt>
                <c:pt idx="664">
                  <c:v>2.96</c:v>
                </c:pt>
                <c:pt idx="665">
                  <c:v>3.01</c:v>
                </c:pt>
                <c:pt idx="666">
                  <c:v>3.04</c:v>
                </c:pt>
                <c:pt idx="667">
                  <c:v>2.91</c:v>
                </c:pt>
                <c:pt idx="668">
                  <c:v>2.77</c:v>
                </c:pt>
                <c:pt idx="669">
                  <c:v>2.81</c:v>
                </c:pt>
                <c:pt idx="670">
                  <c:v>2.81</c:v>
                </c:pt>
                <c:pt idx="671">
                  <c:v>2.78</c:v>
                </c:pt>
                <c:pt idx="672">
                  <c:v>2.68</c:v>
                </c:pt>
                <c:pt idx="673">
                  <c:v>2.67</c:v>
                </c:pt>
                <c:pt idx="674">
                  <c:v>2.6</c:v>
                </c:pt>
                <c:pt idx="675">
                  <c:v>2.75</c:v>
                </c:pt>
                <c:pt idx="676">
                  <c:v>2.73</c:v>
                </c:pt>
                <c:pt idx="677">
                  <c:v>2.68</c:v>
                </c:pt>
                <c:pt idx="678">
                  <c:v>2.83</c:v>
                </c:pt>
                <c:pt idx="679">
                  <c:v>2.77</c:v>
                </c:pt>
                <c:pt idx="680">
                  <c:v>2.8</c:v>
                </c:pt>
                <c:pt idx="681">
                  <c:v>2.78</c:v>
                </c:pt>
                <c:pt idx="682">
                  <c:v>2.87</c:v>
                </c:pt>
                <c:pt idx="683">
                  <c:v>2.84</c:v>
                </c:pt>
                <c:pt idx="684">
                  <c:v>2.79</c:v>
                </c:pt>
                <c:pt idx="685">
                  <c:v>2.82</c:v>
                </c:pt>
                <c:pt idx="686">
                  <c:v>2.89</c:v>
                </c:pt>
                <c:pt idx="687">
                  <c:v>2.88</c:v>
                </c:pt>
                <c:pt idx="688">
                  <c:v>2.98</c:v>
                </c:pt>
                <c:pt idx="689">
                  <c:v>3.03</c:v>
                </c:pt>
                <c:pt idx="690">
                  <c:v>3.05</c:v>
                </c:pt>
                <c:pt idx="691">
                  <c:v>3.11</c:v>
                </c:pt>
                <c:pt idx="692">
                  <c:v>3.03</c:v>
                </c:pt>
                <c:pt idx="693">
                  <c:v>3.04</c:v>
                </c:pt>
                <c:pt idx="694">
                  <c:v>3.12</c:v>
                </c:pt>
                <c:pt idx="695">
                  <c:v>3.11</c:v>
                </c:pt>
                <c:pt idx="696">
                  <c:v>3.15</c:v>
                </c:pt>
                <c:pt idx="697">
                  <c:v>3.26</c:v>
                </c:pt>
                <c:pt idx="698">
                  <c:v>3.2</c:v>
                </c:pt>
                <c:pt idx="699">
                  <c:v>3.2</c:v>
                </c:pt>
                <c:pt idx="700">
                  <c:v>3.33</c:v>
                </c:pt>
                <c:pt idx="701">
                  <c:v>3.27</c:v>
                </c:pt>
                <c:pt idx="702">
                  <c:v>3.29</c:v>
                </c:pt>
                <c:pt idx="703">
                  <c:v>3.33</c:v>
                </c:pt>
                <c:pt idx="704">
                  <c:v>3.37</c:v>
                </c:pt>
                <c:pt idx="705">
                  <c:v>3.42</c:v>
                </c:pt>
                <c:pt idx="706">
                  <c:v>3.41</c:v>
                </c:pt>
                <c:pt idx="707">
                  <c:v>3.45</c:v>
                </c:pt>
                <c:pt idx="708">
                  <c:v>3.45</c:v>
                </c:pt>
                <c:pt idx="709">
                  <c:v>3.49</c:v>
                </c:pt>
                <c:pt idx="710">
                  <c:v>3.57</c:v>
                </c:pt>
                <c:pt idx="711">
                  <c:v>3.51</c:v>
                </c:pt>
                <c:pt idx="712">
                  <c:v>3.7</c:v>
                </c:pt>
                <c:pt idx="713">
                  <c:v>3.69</c:v>
                </c:pt>
                <c:pt idx="714">
                  <c:v>3.88</c:v>
                </c:pt>
                <c:pt idx="715">
                  <c:v>3.97</c:v>
                </c:pt>
                <c:pt idx="716">
                  <c:v>3.72</c:v>
                </c:pt>
                <c:pt idx="717">
                  <c:v>3.76</c:v>
                </c:pt>
                <c:pt idx="718">
                  <c:v>3.83</c:v>
                </c:pt>
                <c:pt idx="719">
                  <c:v>3.67</c:v>
                </c:pt>
                <c:pt idx="720">
                  <c:v>3.62</c:v>
                </c:pt>
                <c:pt idx="721">
                  <c:v>3.76</c:v>
                </c:pt>
                <c:pt idx="722">
                  <c:v>3.83</c:v>
                </c:pt>
                <c:pt idx="723">
                  <c:v>3.89</c:v>
                </c:pt>
                <c:pt idx="724">
                  <c:v>3.89</c:v>
                </c:pt>
                <c:pt idx="725">
                  <c:v>3.93</c:v>
                </c:pt>
                <c:pt idx="726">
                  <c:v>3.91</c:v>
                </c:pt>
                <c:pt idx="727">
                  <c:v>3.97</c:v>
                </c:pt>
                <c:pt idx="728">
                  <c:v>4</c:v>
                </c:pt>
                <c:pt idx="729">
                  <c:v>4.0199999999999996</c:v>
                </c:pt>
                <c:pt idx="730">
                  <c:v>4.01</c:v>
                </c:pt>
                <c:pt idx="731">
                  <c:v>4.1399999999999997</c:v>
                </c:pt>
                <c:pt idx="732">
                  <c:v>4.24</c:v>
                </c:pt>
                <c:pt idx="733">
                  <c:v>4.21</c:v>
                </c:pt>
                <c:pt idx="734">
                  <c:v>4.25</c:v>
                </c:pt>
                <c:pt idx="735">
                  <c:v>4.0999999999999996</c:v>
                </c:pt>
                <c:pt idx="736">
                  <c:v>4.04</c:v>
                </c:pt>
                <c:pt idx="737">
                  <c:v>3.96</c:v>
                </c:pt>
                <c:pt idx="738">
                  <c:v>4.0199999999999996</c:v>
                </c:pt>
                <c:pt idx="739">
                  <c:v>4.0999999999999996</c:v>
                </c:pt>
                <c:pt idx="740">
                  <c:v>4.07</c:v>
                </c:pt>
                <c:pt idx="741">
                  <c:v>4.0999999999999996</c:v>
                </c:pt>
                <c:pt idx="742">
                  <c:v>4.1399999999999997</c:v>
                </c:pt>
                <c:pt idx="743">
                  <c:v>4.17</c:v>
                </c:pt>
                <c:pt idx="744">
                  <c:v>4.22</c:v>
                </c:pt>
                <c:pt idx="745">
                  <c:v>4.1399999999999997</c:v>
                </c:pt>
                <c:pt idx="746">
                  <c:v>4.12</c:v>
                </c:pt>
                <c:pt idx="747">
                  <c:v>3.82</c:v>
                </c:pt>
                <c:pt idx="748">
                  <c:v>3.82</c:v>
                </c:pt>
                <c:pt idx="749">
                  <c:v>3.88</c:v>
                </c:pt>
                <c:pt idx="750">
                  <c:v>3.8</c:v>
                </c:pt>
                <c:pt idx="751">
                  <c:v>3.67</c:v>
                </c:pt>
                <c:pt idx="752">
                  <c:v>3.77</c:v>
                </c:pt>
                <c:pt idx="753">
                  <c:v>3.82</c:v>
                </c:pt>
                <c:pt idx="754">
                  <c:v>3.83</c:v>
                </c:pt>
                <c:pt idx="755">
                  <c:v>3.76</c:v>
                </c:pt>
                <c:pt idx="756">
                  <c:v>3.71</c:v>
                </c:pt>
                <c:pt idx="757">
                  <c:v>3.71</c:v>
                </c:pt>
                <c:pt idx="758">
                  <c:v>3.68</c:v>
                </c:pt>
                <c:pt idx="759">
                  <c:v>3.69</c:v>
                </c:pt>
                <c:pt idx="760">
                  <c:v>3.75</c:v>
                </c:pt>
                <c:pt idx="761">
                  <c:v>3.68</c:v>
                </c:pt>
                <c:pt idx="762">
                  <c:v>3.53</c:v>
                </c:pt>
                <c:pt idx="763">
                  <c:v>3.51</c:v>
                </c:pt>
                <c:pt idx="764">
                  <c:v>3.6</c:v>
                </c:pt>
                <c:pt idx="765">
                  <c:v>3.51</c:v>
                </c:pt>
                <c:pt idx="766">
                  <c:v>3.42</c:v>
                </c:pt>
                <c:pt idx="767">
                  <c:v>3.48</c:v>
                </c:pt>
                <c:pt idx="768">
                  <c:v>3.57</c:v>
                </c:pt>
                <c:pt idx="769">
                  <c:v>3.61</c:v>
                </c:pt>
                <c:pt idx="770">
                  <c:v>3.51</c:v>
                </c:pt>
                <c:pt idx="771">
                  <c:v>3.49</c:v>
                </c:pt>
                <c:pt idx="772">
                  <c:v>3.44</c:v>
                </c:pt>
                <c:pt idx="773">
                  <c:v>3.48</c:v>
                </c:pt>
                <c:pt idx="774">
                  <c:v>3.57</c:v>
                </c:pt>
                <c:pt idx="775">
                  <c:v>3.69</c:v>
                </c:pt>
                <c:pt idx="776">
                  <c:v>3.68</c:v>
                </c:pt>
                <c:pt idx="777">
                  <c:v>3.67</c:v>
                </c:pt>
                <c:pt idx="778">
                  <c:v>3.75</c:v>
                </c:pt>
                <c:pt idx="779">
                  <c:v>3.75</c:v>
                </c:pt>
                <c:pt idx="780">
                  <c:v>3.84</c:v>
                </c:pt>
                <c:pt idx="781">
                  <c:v>3.88</c:v>
                </c:pt>
                <c:pt idx="782">
                  <c:v>3.83</c:v>
                </c:pt>
                <c:pt idx="783">
                  <c:v>3.88</c:v>
                </c:pt>
                <c:pt idx="784">
                  <c:v>3.88</c:v>
                </c:pt>
                <c:pt idx="785">
                  <c:v>3.79</c:v>
                </c:pt>
                <c:pt idx="786">
                  <c:v>3.69</c:v>
                </c:pt>
                <c:pt idx="787">
                  <c:v>3.71</c:v>
                </c:pt>
                <c:pt idx="788">
                  <c:v>3.55</c:v>
                </c:pt>
                <c:pt idx="789">
                  <c:v>3.53</c:v>
                </c:pt>
                <c:pt idx="790">
                  <c:v>3.61</c:v>
                </c:pt>
                <c:pt idx="791">
                  <c:v>3.54</c:v>
                </c:pt>
                <c:pt idx="792">
                  <c:v>3.43</c:v>
                </c:pt>
                <c:pt idx="793">
                  <c:v>3.49</c:v>
                </c:pt>
                <c:pt idx="794">
                  <c:v>3.49</c:v>
                </c:pt>
                <c:pt idx="795">
                  <c:v>3.53</c:v>
                </c:pt>
                <c:pt idx="796">
                  <c:v>3.37</c:v>
                </c:pt>
                <c:pt idx="797">
                  <c:v>3.39</c:v>
                </c:pt>
                <c:pt idx="798">
                  <c:v>3.48</c:v>
                </c:pt>
                <c:pt idx="799">
                  <c:v>3.52</c:v>
                </c:pt>
                <c:pt idx="800">
                  <c:v>3.46</c:v>
                </c:pt>
                <c:pt idx="801">
                  <c:v>3.46</c:v>
                </c:pt>
                <c:pt idx="802">
                  <c:v>3.49</c:v>
                </c:pt>
                <c:pt idx="803">
                  <c:v>3.52</c:v>
                </c:pt>
                <c:pt idx="804">
                  <c:v>3.55</c:v>
                </c:pt>
                <c:pt idx="805">
                  <c:v>3.52</c:v>
                </c:pt>
                <c:pt idx="806">
                  <c:v>3.39</c:v>
                </c:pt>
                <c:pt idx="807">
                  <c:v>3.4</c:v>
                </c:pt>
                <c:pt idx="808">
                  <c:v>3.53</c:v>
                </c:pt>
                <c:pt idx="809">
                  <c:v>3.63</c:v>
                </c:pt>
                <c:pt idx="810">
                  <c:v>3.67</c:v>
                </c:pt>
                <c:pt idx="811">
                  <c:v>3.63</c:v>
                </c:pt>
                <c:pt idx="812">
                  <c:v>3.67</c:v>
                </c:pt>
                <c:pt idx="813">
                  <c:v>3.74</c:v>
                </c:pt>
                <c:pt idx="814">
                  <c:v>3.72</c:v>
                </c:pt>
                <c:pt idx="815">
                  <c:v>3.77</c:v>
                </c:pt>
                <c:pt idx="816">
                  <c:v>3.81</c:v>
                </c:pt>
                <c:pt idx="817">
                  <c:v>3.86</c:v>
                </c:pt>
                <c:pt idx="818">
                  <c:v>3.82</c:v>
                </c:pt>
                <c:pt idx="819">
                  <c:v>3.82</c:v>
                </c:pt>
                <c:pt idx="820">
                  <c:v>3.95</c:v>
                </c:pt>
                <c:pt idx="821">
                  <c:v>3.93</c:v>
                </c:pt>
                <c:pt idx="822">
                  <c:v>3.88</c:v>
                </c:pt>
                <c:pt idx="823">
                  <c:v>3.95</c:v>
                </c:pt>
                <c:pt idx="824">
                  <c:v>3.92</c:v>
                </c:pt>
                <c:pt idx="825">
                  <c:v>3.92</c:v>
                </c:pt>
                <c:pt idx="826">
                  <c:v>4.01</c:v>
                </c:pt>
                <c:pt idx="827">
                  <c:v>4.08</c:v>
                </c:pt>
                <c:pt idx="828">
                  <c:v>3.97</c:v>
                </c:pt>
                <c:pt idx="829">
                  <c:v>3.98</c:v>
                </c:pt>
                <c:pt idx="830">
                  <c:v>3.97</c:v>
                </c:pt>
                <c:pt idx="831">
                  <c:v>3.98</c:v>
                </c:pt>
                <c:pt idx="832">
                  <c:v>3.93</c:v>
                </c:pt>
                <c:pt idx="833">
                  <c:v>3.7</c:v>
                </c:pt>
                <c:pt idx="834">
                  <c:v>3.55</c:v>
                </c:pt>
                <c:pt idx="835">
                  <c:v>3.64</c:v>
                </c:pt>
                <c:pt idx="836">
                  <c:v>3.51</c:v>
                </c:pt>
                <c:pt idx="837">
                  <c:v>3.56</c:v>
                </c:pt>
                <c:pt idx="838">
                  <c:v>3.39</c:v>
                </c:pt>
                <c:pt idx="839">
                  <c:v>3.47</c:v>
                </c:pt>
                <c:pt idx="840">
                  <c:v>3.59</c:v>
                </c:pt>
                <c:pt idx="841">
                  <c:v>3.48</c:v>
                </c:pt>
                <c:pt idx="842">
                  <c:v>3.38</c:v>
                </c:pt>
                <c:pt idx="843">
                  <c:v>3.38</c:v>
                </c:pt>
                <c:pt idx="844">
                  <c:v>3.53</c:v>
                </c:pt>
                <c:pt idx="845">
                  <c:v>3.55</c:v>
                </c:pt>
                <c:pt idx="846">
                  <c:v>3.57</c:v>
                </c:pt>
                <c:pt idx="847">
                  <c:v>3.55</c:v>
                </c:pt>
                <c:pt idx="848">
                  <c:v>3.48</c:v>
                </c:pt>
                <c:pt idx="849">
                  <c:v>3.43</c:v>
                </c:pt>
                <c:pt idx="850">
                  <c:v>3.35</c:v>
                </c:pt>
                <c:pt idx="851">
                  <c:v>3.3</c:v>
                </c:pt>
                <c:pt idx="852">
                  <c:v>3.3</c:v>
                </c:pt>
                <c:pt idx="853">
                  <c:v>3.39</c:v>
                </c:pt>
                <c:pt idx="854">
                  <c:v>3.41</c:v>
                </c:pt>
                <c:pt idx="855">
                  <c:v>3.43</c:v>
                </c:pt>
                <c:pt idx="856">
                  <c:v>3.41</c:v>
                </c:pt>
                <c:pt idx="857">
                  <c:v>3.45</c:v>
                </c:pt>
                <c:pt idx="858">
                  <c:v>3.52</c:v>
                </c:pt>
                <c:pt idx="859">
                  <c:v>3.6</c:v>
                </c:pt>
                <c:pt idx="860">
                  <c:v>3.58</c:v>
                </c:pt>
                <c:pt idx="861">
                  <c:v>3.6</c:v>
                </c:pt>
                <c:pt idx="862">
                  <c:v>3.54</c:v>
                </c:pt>
                <c:pt idx="863">
                  <c:v>3.57</c:v>
                </c:pt>
                <c:pt idx="864">
                  <c:v>3.52</c:v>
                </c:pt>
                <c:pt idx="865">
                  <c:v>3.4</c:v>
                </c:pt>
                <c:pt idx="866">
                  <c:v>3.43</c:v>
                </c:pt>
                <c:pt idx="867">
                  <c:v>3.53</c:v>
                </c:pt>
                <c:pt idx="868">
                  <c:v>3.44</c:v>
                </c:pt>
                <c:pt idx="869">
                  <c:v>3.59</c:v>
                </c:pt>
                <c:pt idx="870">
                  <c:v>3.44</c:v>
                </c:pt>
                <c:pt idx="871">
                  <c:v>3.38</c:v>
                </c:pt>
                <c:pt idx="872">
                  <c:v>3.37</c:v>
                </c:pt>
                <c:pt idx="873">
                  <c:v>3.44</c:v>
                </c:pt>
                <c:pt idx="874">
                  <c:v>3.52</c:v>
                </c:pt>
                <c:pt idx="875">
                  <c:v>3.53</c:v>
                </c:pt>
                <c:pt idx="876">
                  <c:v>3.43</c:v>
                </c:pt>
                <c:pt idx="877">
                  <c:v>3.39</c:v>
                </c:pt>
                <c:pt idx="878">
                  <c:v>3.46</c:v>
                </c:pt>
                <c:pt idx="879">
                  <c:v>3.5</c:v>
                </c:pt>
                <c:pt idx="880">
                  <c:v>3.54</c:v>
                </c:pt>
                <c:pt idx="881">
                  <c:v>3.57</c:v>
                </c:pt>
                <c:pt idx="882">
                  <c:v>3.65</c:v>
                </c:pt>
                <c:pt idx="883">
                  <c:v>3.7</c:v>
                </c:pt>
                <c:pt idx="884">
                  <c:v>3.72</c:v>
                </c:pt>
                <c:pt idx="885">
                  <c:v>3.72</c:v>
                </c:pt>
                <c:pt idx="886">
                  <c:v>3.73</c:v>
                </c:pt>
                <c:pt idx="887">
                  <c:v>3.83</c:v>
                </c:pt>
                <c:pt idx="888">
                  <c:v>3.8</c:v>
                </c:pt>
                <c:pt idx="889">
                  <c:v>3.8</c:v>
                </c:pt>
                <c:pt idx="890">
                  <c:v>3.69</c:v>
                </c:pt>
                <c:pt idx="891">
                  <c:v>3.64</c:v>
                </c:pt>
                <c:pt idx="892">
                  <c:v>3.61</c:v>
                </c:pt>
                <c:pt idx="893">
                  <c:v>3.69</c:v>
                </c:pt>
                <c:pt idx="894">
                  <c:v>3.69</c:v>
                </c:pt>
                <c:pt idx="895">
                  <c:v>3.7</c:v>
                </c:pt>
                <c:pt idx="896">
                  <c:v>3.79</c:v>
                </c:pt>
                <c:pt idx="897">
                  <c:v>3.73</c:v>
                </c:pt>
                <c:pt idx="898">
                  <c:v>3.75</c:v>
                </c:pt>
                <c:pt idx="899">
                  <c:v>3.73</c:v>
                </c:pt>
                <c:pt idx="900">
                  <c:v>3.84</c:v>
                </c:pt>
                <c:pt idx="901">
                  <c:v>3.83</c:v>
                </c:pt>
                <c:pt idx="902">
                  <c:v>3.72</c:v>
                </c:pt>
                <c:pt idx="903">
                  <c:v>3.77</c:v>
                </c:pt>
                <c:pt idx="904">
                  <c:v>3.77</c:v>
                </c:pt>
                <c:pt idx="905">
                  <c:v>3.74</c:v>
                </c:pt>
                <c:pt idx="906">
                  <c:v>3.72</c:v>
                </c:pt>
                <c:pt idx="907">
                  <c:v>3.8</c:v>
                </c:pt>
                <c:pt idx="908">
                  <c:v>3.74</c:v>
                </c:pt>
                <c:pt idx="909">
                  <c:v>3.72</c:v>
                </c:pt>
                <c:pt idx="910">
                  <c:v>3.77</c:v>
                </c:pt>
                <c:pt idx="911">
                  <c:v>3.71</c:v>
                </c:pt>
                <c:pt idx="912">
                  <c:v>3.85</c:v>
                </c:pt>
                <c:pt idx="913">
                  <c:v>3.81</c:v>
                </c:pt>
                <c:pt idx="914">
                  <c:v>3.86</c:v>
                </c:pt>
                <c:pt idx="915">
                  <c:v>3.86</c:v>
                </c:pt>
                <c:pt idx="916">
                  <c:v>3.95</c:v>
                </c:pt>
                <c:pt idx="917">
                  <c:v>4.05</c:v>
                </c:pt>
                <c:pt idx="918">
                  <c:v>4.0599999999999996</c:v>
                </c:pt>
                <c:pt idx="919">
                  <c:v>4.01</c:v>
                </c:pt>
                <c:pt idx="920">
                  <c:v>3.99</c:v>
                </c:pt>
                <c:pt idx="921">
                  <c:v>3.86</c:v>
                </c:pt>
                <c:pt idx="922">
                  <c:v>3.76</c:v>
                </c:pt>
                <c:pt idx="923">
                  <c:v>3.83</c:v>
                </c:pt>
                <c:pt idx="924">
                  <c:v>3.81</c:v>
                </c:pt>
                <c:pt idx="925">
                  <c:v>3.8</c:v>
                </c:pt>
                <c:pt idx="926">
                  <c:v>3.75</c:v>
                </c:pt>
                <c:pt idx="927">
                  <c:v>3.85</c:v>
                </c:pt>
                <c:pt idx="928">
                  <c:v>3.84</c:v>
                </c:pt>
                <c:pt idx="929">
                  <c:v>3.86</c:v>
                </c:pt>
                <c:pt idx="930">
                  <c:v>3.91</c:v>
                </c:pt>
                <c:pt idx="931">
                  <c:v>3.86</c:v>
                </c:pt>
                <c:pt idx="932">
                  <c:v>4.01</c:v>
                </c:pt>
                <c:pt idx="933">
                  <c:v>3.96</c:v>
                </c:pt>
                <c:pt idx="934">
                  <c:v>3.97</c:v>
                </c:pt>
                <c:pt idx="935">
                  <c:v>4.05</c:v>
                </c:pt>
                <c:pt idx="936">
                  <c:v>4.08</c:v>
                </c:pt>
                <c:pt idx="937">
                  <c:v>4.2</c:v>
                </c:pt>
                <c:pt idx="938">
                  <c:v>4.05</c:v>
                </c:pt>
                <c:pt idx="939">
                  <c:v>4.09</c:v>
                </c:pt>
                <c:pt idx="940">
                  <c:v>4.0199999999999996</c:v>
                </c:pt>
                <c:pt idx="941">
                  <c:v>4</c:v>
                </c:pt>
                <c:pt idx="942">
                  <c:v>4.09</c:v>
                </c:pt>
                <c:pt idx="943">
                  <c:v>4.16</c:v>
                </c:pt>
                <c:pt idx="944">
                  <c:v>4.1900000000000004</c:v>
                </c:pt>
                <c:pt idx="945">
                  <c:v>4.21</c:v>
                </c:pt>
                <c:pt idx="946">
                  <c:v>4.28</c:v>
                </c:pt>
                <c:pt idx="947">
                  <c:v>4.3</c:v>
                </c:pt>
                <c:pt idx="948">
                  <c:v>4.26</c:v>
                </c:pt>
                <c:pt idx="949">
                  <c:v>4.34</c:v>
                </c:pt>
                <c:pt idx="950">
                  <c:v>4.34</c:v>
                </c:pt>
                <c:pt idx="951">
                  <c:v>4.1900000000000004</c:v>
                </c:pt>
                <c:pt idx="952">
                  <c:v>4.2300000000000004</c:v>
                </c:pt>
                <c:pt idx="953">
                  <c:v>4.25</c:v>
                </c:pt>
                <c:pt idx="954">
                  <c:v>4.2</c:v>
                </c:pt>
                <c:pt idx="955">
                  <c:v>4.12</c:v>
                </c:pt>
                <c:pt idx="956">
                  <c:v>4.12</c:v>
                </c:pt>
                <c:pt idx="957">
                  <c:v>4.09</c:v>
                </c:pt>
                <c:pt idx="958">
                  <c:v>4.18</c:v>
                </c:pt>
                <c:pt idx="959">
                  <c:v>4.18</c:v>
                </c:pt>
                <c:pt idx="960">
                  <c:v>4.2699999999999996</c:v>
                </c:pt>
                <c:pt idx="961">
                  <c:v>4.3</c:v>
                </c:pt>
                <c:pt idx="962">
                  <c:v>4.2699999999999996</c:v>
                </c:pt>
                <c:pt idx="963">
                  <c:v>4.26</c:v>
                </c:pt>
                <c:pt idx="964">
                  <c:v>4.29</c:v>
                </c:pt>
                <c:pt idx="965">
                  <c:v>4.2699999999999996</c:v>
                </c:pt>
                <c:pt idx="966">
                  <c:v>4.25</c:v>
                </c:pt>
                <c:pt idx="967">
                  <c:v>4.29</c:v>
                </c:pt>
                <c:pt idx="968">
                  <c:v>4.33</c:v>
                </c:pt>
                <c:pt idx="969">
                  <c:v>4.32</c:v>
                </c:pt>
                <c:pt idx="970">
                  <c:v>4.37</c:v>
                </c:pt>
                <c:pt idx="971">
                  <c:v>4.3499999999999996</c:v>
                </c:pt>
                <c:pt idx="972">
                  <c:v>4.49</c:v>
                </c:pt>
                <c:pt idx="973">
                  <c:v>4.4400000000000004</c:v>
                </c:pt>
                <c:pt idx="974">
                  <c:v>4.55</c:v>
                </c:pt>
                <c:pt idx="975">
                  <c:v>4.5599999999999996</c:v>
                </c:pt>
                <c:pt idx="976">
                  <c:v>4.6100000000000003</c:v>
                </c:pt>
                <c:pt idx="977">
                  <c:v>4.59</c:v>
                </c:pt>
                <c:pt idx="978">
                  <c:v>4.59</c:v>
                </c:pt>
                <c:pt idx="979">
                  <c:v>4.6900000000000004</c:v>
                </c:pt>
                <c:pt idx="980">
                  <c:v>4.8099999999999996</c:v>
                </c:pt>
                <c:pt idx="981">
                  <c:v>4.7300000000000004</c:v>
                </c:pt>
                <c:pt idx="982">
                  <c:v>4.72</c:v>
                </c:pt>
                <c:pt idx="983">
                  <c:v>4.78</c:v>
                </c:pt>
                <c:pt idx="984">
                  <c:v>4.78</c:v>
                </c:pt>
                <c:pt idx="985">
                  <c:v>4.66</c:v>
                </c:pt>
                <c:pt idx="986">
                  <c:v>4.58</c:v>
                </c:pt>
                <c:pt idx="987">
                  <c:v>4.7</c:v>
                </c:pt>
                <c:pt idx="988">
                  <c:v>4.63</c:v>
                </c:pt>
                <c:pt idx="989">
                  <c:v>4.71</c:v>
                </c:pt>
                <c:pt idx="990">
                  <c:v>4.83</c:v>
                </c:pt>
                <c:pt idx="991">
                  <c:v>4.91</c:v>
                </c:pt>
                <c:pt idx="992">
                  <c:v>4.9800000000000004</c:v>
                </c:pt>
                <c:pt idx="993">
                  <c:v>4.93</c:v>
                </c:pt>
                <c:pt idx="994">
                  <c:v>4.8600000000000003</c:v>
                </c:pt>
                <c:pt idx="995">
                  <c:v>4.83</c:v>
                </c:pt>
                <c:pt idx="996">
                  <c:v>4.95</c:v>
                </c:pt>
                <c:pt idx="997">
                  <c:v>4.8600000000000003</c:v>
                </c:pt>
                <c:pt idx="998">
                  <c:v>4.84</c:v>
                </c:pt>
                <c:pt idx="999">
                  <c:v>4.88</c:v>
                </c:pt>
                <c:pt idx="1000">
                  <c:v>4.88</c:v>
                </c:pt>
                <c:pt idx="1001">
                  <c:v>4.7699999999999996</c:v>
                </c:pt>
                <c:pt idx="1002">
                  <c:v>4.67</c:v>
                </c:pt>
                <c:pt idx="1003">
                  <c:v>4.57</c:v>
                </c:pt>
                <c:pt idx="1004">
                  <c:v>4.67</c:v>
                </c:pt>
                <c:pt idx="1005">
                  <c:v>4.58</c:v>
                </c:pt>
                <c:pt idx="1006">
                  <c:v>4.49</c:v>
                </c:pt>
                <c:pt idx="1007">
                  <c:v>4.62</c:v>
                </c:pt>
                <c:pt idx="1008">
                  <c:v>4.6100000000000003</c:v>
                </c:pt>
                <c:pt idx="1009">
                  <c:v>4.63</c:v>
                </c:pt>
                <c:pt idx="1010">
                  <c:v>4.4400000000000004</c:v>
                </c:pt>
                <c:pt idx="1011">
                  <c:v>4.53</c:v>
                </c:pt>
                <c:pt idx="1012">
                  <c:v>4.45</c:v>
                </c:pt>
                <c:pt idx="1013">
                  <c:v>4.4400000000000004</c:v>
                </c:pt>
                <c:pt idx="1014">
                  <c:v>4.42</c:v>
                </c:pt>
                <c:pt idx="1015">
                  <c:v>4.41</c:v>
                </c:pt>
                <c:pt idx="1016">
                  <c:v>4.42</c:v>
                </c:pt>
                <c:pt idx="1017">
                  <c:v>4.42</c:v>
                </c:pt>
                <c:pt idx="1018">
                  <c:v>4.47</c:v>
                </c:pt>
                <c:pt idx="1019">
                  <c:v>4.3899999999999997</c:v>
                </c:pt>
                <c:pt idx="1020">
                  <c:v>4.34</c:v>
                </c:pt>
                <c:pt idx="1021">
                  <c:v>4.2699999999999996</c:v>
                </c:pt>
                <c:pt idx="1022">
                  <c:v>4.37</c:v>
                </c:pt>
                <c:pt idx="1023">
                  <c:v>4.22</c:v>
                </c:pt>
                <c:pt idx="1024">
                  <c:v>4.28</c:v>
                </c:pt>
                <c:pt idx="1025">
                  <c:v>4.18</c:v>
                </c:pt>
                <c:pt idx="1026">
                  <c:v>4.12</c:v>
                </c:pt>
                <c:pt idx="1027">
                  <c:v>4.1399999999999997</c:v>
                </c:pt>
                <c:pt idx="1028">
                  <c:v>4.2300000000000004</c:v>
                </c:pt>
                <c:pt idx="1029">
                  <c:v>4.2300000000000004</c:v>
                </c:pt>
                <c:pt idx="1030">
                  <c:v>4.2</c:v>
                </c:pt>
                <c:pt idx="1031">
                  <c:v>4.04</c:v>
                </c:pt>
                <c:pt idx="1032">
                  <c:v>3.92</c:v>
                </c:pt>
                <c:pt idx="1033">
                  <c:v>3.91</c:v>
                </c:pt>
                <c:pt idx="1034">
                  <c:v>3.95</c:v>
                </c:pt>
                <c:pt idx="1035">
                  <c:v>3.93</c:v>
                </c:pt>
                <c:pt idx="1036">
                  <c:v>3.86</c:v>
                </c:pt>
                <c:pt idx="1037">
                  <c:v>3.89</c:v>
                </c:pt>
                <c:pt idx="1038">
                  <c:v>3.9</c:v>
                </c:pt>
                <c:pt idx="1039">
                  <c:v>3.9</c:v>
                </c:pt>
                <c:pt idx="1040">
                  <c:v>3.89</c:v>
                </c:pt>
                <c:pt idx="1041">
                  <c:v>3.79</c:v>
                </c:pt>
                <c:pt idx="1042">
                  <c:v>3.84</c:v>
                </c:pt>
                <c:pt idx="1043">
                  <c:v>3.88</c:v>
                </c:pt>
                <c:pt idx="1044">
                  <c:v>3.88</c:v>
                </c:pt>
                <c:pt idx="1045">
                  <c:v>3.95</c:v>
                </c:pt>
                <c:pt idx="1046">
                  <c:v>3.91</c:v>
                </c:pt>
                <c:pt idx="1047">
                  <c:v>3.99</c:v>
                </c:pt>
                <c:pt idx="1048">
                  <c:v>4.05</c:v>
                </c:pt>
                <c:pt idx="1049">
                  <c:v>4.01</c:v>
                </c:pt>
                <c:pt idx="1050">
                  <c:v>4.0199999999999996</c:v>
                </c:pt>
                <c:pt idx="1051">
                  <c:v>4.04</c:v>
                </c:pt>
                <c:pt idx="1052">
                  <c:v>3.98</c:v>
                </c:pt>
                <c:pt idx="1053">
                  <c:v>3.96</c:v>
                </c:pt>
                <c:pt idx="1054">
                  <c:v>3.96</c:v>
                </c:pt>
                <c:pt idx="1055">
                  <c:v>4.07</c:v>
                </c:pt>
                <c:pt idx="1056">
                  <c:v>4.0999999999999996</c:v>
                </c:pt>
                <c:pt idx="1057">
                  <c:v>4.1399999999999997</c:v>
                </c:pt>
                <c:pt idx="1058">
                  <c:v>4.1500000000000004</c:v>
                </c:pt>
                <c:pt idx="1059">
                  <c:v>4.1100000000000003</c:v>
                </c:pt>
                <c:pt idx="1060">
                  <c:v>4.1399999999999997</c:v>
                </c:pt>
                <c:pt idx="1061">
                  <c:v>4.18</c:v>
                </c:pt>
                <c:pt idx="1062">
                  <c:v>4.1399999999999997</c:v>
                </c:pt>
                <c:pt idx="1063">
                  <c:v>4.1500000000000004</c:v>
                </c:pt>
                <c:pt idx="1064">
                  <c:v>4.08</c:v>
                </c:pt>
                <c:pt idx="1065">
                  <c:v>4.0599999999999996</c:v>
                </c:pt>
                <c:pt idx="1066">
                  <c:v>3.99</c:v>
                </c:pt>
                <c:pt idx="1067">
                  <c:v>3.87</c:v>
                </c:pt>
                <c:pt idx="1068">
                  <c:v>4.03</c:v>
                </c:pt>
                <c:pt idx="1069">
                  <c:v>4.17</c:v>
                </c:pt>
                <c:pt idx="1070">
                  <c:v>4.09</c:v>
                </c:pt>
                <c:pt idx="1071">
                  <c:v>4.09</c:v>
                </c:pt>
                <c:pt idx="1072">
                  <c:v>4.1500000000000004</c:v>
                </c:pt>
                <c:pt idx="1073">
                  <c:v>4.17</c:v>
                </c:pt>
                <c:pt idx="1074">
                  <c:v>4.17</c:v>
                </c:pt>
                <c:pt idx="1075">
                  <c:v>4.3099999999999996</c:v>
                </c:pt>
                <c:pt idx="1076">
                  <c:v>4.2699999999999996</c:v>
                </c:pt>
                <c:pt idx="1077">
                  <c:v>4.24</c:v>
                </c:pt>
                <c:pt idx="1078">
                  <c:v>4.3</c:v>
                </c:pt>
                <c:pt idx="1079">
                  <c:v>4.3</c:v>
                </c:pt>
                <c:pt idx="1080">
                  <c:v>4.2699999999999996</c:v>
                </c:pt>
                <c:pt idx="1081">
                  <c:v>4.32</c:v>
                </c:pt>
                <c:pt idx="1082">
                  <c:v>4.33</c:v>
                </c:pt>
                <c:pt idx="1083">
                  <c:v>4.26</c:v>
                </c:pt>
                <c:pt idx="1084">
                  <c:v>4.28</c:v>
                </c:pt>
                <c:pt idx="1085">
                  <c:v>4.3099999999999996</c:v>
                </c:pt>
                <c:pt idx="1086">
                  <c:v>4.2699999999999996</c:v>
                </c:pt>
                <c:pt idx="1087">
                  <c:v>4.25</c:v>
                </c:pt>
                <c:pt idx="1088">
                  <c:v>4.1900000000000004</c:v>
                </c:pt>
                <c:pt idx="1089">
                  <c:v>4.22</c:v>
                </c:pt>
                <c:pt idx="1090">
                  <c:v>4.13</c:v>
                </c:pt>
                <c:pt idx="1091">
                  <c:v>4.1100000000000003</c:v>
                </c:pt>
                <c:pt idx="1092">
                  <c:v>4.09</c:v>
                </c:pt>
                <c:pt idx="1093">
                  <c:v>4.09</c:v>
                </c:pt>
                <c:pt idx="1094">
                  <c:v>4.0999999999999996</c:v>
                </c:pt>
                <c:pt idx="1095">
                  <c:v>4.16</c:v>
                </c:pt>
                <c:pt idx="1096">
                  <c:v>4.1900000000000004</c:v>
                </c:pt>
                <c:pt idx="1097">
                  <c:v>4.29</c:v>
                </c:pt>
                <c:pt idx="1098">
                  <c:v>4.3099999999999996</c:v>
                </c:pt>
                <c:pt idx="1099">
                  <c:v>4.34</c:v>
                </c:pt>
                <c:pt idx="1100">
                  <c:v>4.3</c:v>
                </c:pt>
                <c:pt idx="1101">
                  <c:v>4.2699999999999996</c:v>
                </c:pt>
                <c:pt idx="1102">
                  <c:v>4.2699999999999996</c:v>
                </c:pt>
                <c:pt idx="1103">
                  <c:v>4.22</c:v>
                </c:pt>
                <c:pt idx="1104">
                  <c:v>4.25</c:v>
                </c:pt>
                <c:pt idx="1105">
                  <c:v>4.24</c:v>
                </c:pt>
                <c:pt idx="1106">
                  <c:v>4.2</c:v>
                </c:pt>
                <c:pt idx="1107">
                  <c:v>4.2</c:v>
                </c:pt>
                <c:pt idx="1108">
                  <c:v>4.2</c:v>
                </c:pt>
                <c:pt idx="1109">
                  <c:v>4.33</c:v>
                </c:pt>
                <c:pt idx="1110">
                  <c:v>4.3600000000000003</c:v>
                </c:pt>
                <c:pt idx="1111">
                  <c:v>4.3600000000000003</c:v>
                </c:pt>
                <c:pt idx="1112">
                  <c:v>4.3099999999999996</c:v>
                </c:pt>
                <c:pt idx="1113">
                  <c:v>4.3899999999999997</c:v>
                </c:pt>
                <c:pt idx="1114">
                  <c:v>4.42</c:v>
                </c:pt>
                <c:pt idx="1115">
                  <c:v>4.3600000000000003</c:v>
                </c:pt>
                <c:pt idx="1116">
                  <c:v>4.55</c:v>
                </c:pt>
                <c:pt idx="1117">
                  <c:v>4.5599999999999996</c:v>
                </c:pt>
                <c:pt idx="1118">
                  <c:v>4.5</c:v>
                </c:pt>
                <c:pt idx="1119">
                  <c:v>4.63</c:v>
                </c:pt>
                <c:pt idx="1120">
                  <c:v>4.67</c:v>
                </c:pt>
                <c:pt idx="1121">
                  <c:v>4.59</c:v>
                </c:pt>
                <c:pt idx="1122">
                  <c:v>4.6399999999999997</c:v>
                </c:pt>
                <c:pt idx="1123">
                  <c:v>4.62</c:v>
                </c:pt>
                <c:pt idx="1124">
                  <c:v>4.62</c:v>
                </c:pt>
                <c:pt idx="1125">
                  <c:v>4.6100000000000003</c:v>
                </c:pt>
                <c:pt idx="1126">
                  <c:v>4.6500000000000004</c:v>
                </c:pt>
                <c:pt idx="1127">
                  <c:v>4.7</c:v>
                </c:pt>
                <c:pt idx="1128">
                  <c:v>4.67</c:v>
                </c:pt>
                <c:pt idx="1129">
                  <c:v>4.63</c:v>
                </c:pt>
                <c:pt idx="1130">
                  <c:v>4.6900000000000004</c:v>
                </c:pt>
                <c:pt idx="1131">
                  <c:v>4.63</c:v>
                </c:pt>
                <c:pt idx="1132">
                  <c:v>4.58</c:v>
                </c:pt>
                <c:pt idx="1133">
                  <c:v>4.5</c:v>
                </c:pt>
                <c:pt idx="1134">
                  <c:v>4.49</c:v>
                </c:pt>
                <c:pt idx="1135">
                  <c:v>4.47</c:v>
                </c:pt>
                <c:pt idx="1136">
                  <c:v>4.4800000000000004</c:v>
                </c:pt>
                <c:pt idx="1137">
                  <c:v>4.45</c:v>
                </c:pt>
                <c:pt idx="1138">
                  <c:v>4.5</c:v>
                </c:pt>
                <c:pt idx="1139">
                  <c:v>4.4800000000000004</c:v>
                </c:pt>
                <c:pt idx="1140">
                  <c:v>4.45</c:v>
                </c:pt>
                <c:pt idx="1141">
                  <c:v>4.3600000000000003</c:v>
                </c:pt>
                <c:pt idx="1142">
                  <c:v>4.38</c:v>
                </c:pt>
                <c:pt idx="1143">
                  <c:v>4.42</c:v>
                </c:pt>
                <c:pt idx="1144">
                  <c:v>4.4400000000000004</c:v>
                </c:pt>
                <c:pt idx="1145">
                  <c:v>4.41</c:v>
                </c:pt>
                <c:pt idx="1146">
                  <c:v>4.43</c:v>
                </c:pt>
                <c:pt idx="1147">
                  <c:v>4.47</c:v>
                </c:pt>
                <c:pt idx="1148">
                  <c:v>4.46</c:v>
                </c:pt>
                <c:pt idx="1149">
                  <c:v>4.46</c:v>
                </c:pt>
                <c:pt idx="1150">
                  <c:v>4.54</c:v>
                </c:pt>
                <c:pt idx="1151">
                  <c:v>4.6100000000000003</c:v>
                </c:pt>
                <c:pt idx="1152">
                  <c:v>4.55</c:v>
                </c:pt>
                <c:pt idx="1153">
                  <c:v>4.51</c:v>
                </c:pt>
                <c:pt idx="1154">
                  <c:v>4.41</c:v>
                </c:pt>
                <c:pt idx="1155">
                  <c:v>4.33</c:v>
                </c:pt>
                <c:pt idx="1156">
                  <c:v>4.29</c:v>
                </c:pt>
                <c:pt idx="1157">
                  <c:v>4.28</c:v>
                </c:pt>
                <c:pt idx="1158">
                  <c:v>4.43</c:v>
                </c:pt>
                <c:pt idx="1159">
                  <c:v>4.47</c:v>
                </c:pt>
                <c:pt idx="1160">
                  <c:v>4.3899999999999997</c:v>
                </c:pt>
                <c:pt idx="1161">
                  <c:v>4.3099999999999996</c:v>
                </c:pt>
                <c:pt idx="1162">
                  <c:v>4.24</c:v>
                </c:pt>
                <c:pt idx="1163">
                  <c:v>4.2</c:v>
                </c:pt>
                <c:pt idx="1164">
                  <c:v>4.28</c:v>
                </c:pt>
                <c:pt idx="1165">
                  <c:v>4.22</c:v>
                </c:pt>
                <c:pt idx="1166">
                  <c:v>4.22</c:v>
                </c:pt>
                <c:pt idx="1167">
                  <c:v>4.25</c:v>
                </c:pt>
                <c:pt idx="1168">
                  <c:v>4.25</c:v>
                </c:pt>
                <c:pt idx="1169">
                  <c:v>4.25</c:v>
                </c:pt>
                <c:pt idx="1170">
                  <c:v>4.2300000000000004</c:v>
                </c:pt>
                <c:pt idx="1171">
                  <c:v>4.32</c:v>
                </c:pt>
                <c:pt idx="1172">
                  <c:v>4.29</c:v>
                </c:pt>
                <c:pt idx="1173">
                  <c:v>4.3600000000000003</c:v>
                </c:pt>
                <c:pt idx="1174">
                  <c:v>4.4800000000000004</c:v>
                </c:pt>
                <c:pt idx="1175">
                  <c:v>4.43</c:v>
                </c:pt>
                <c:pt idx="1176">
                  <c:v>4.3600000000000003</c:v>
                </c:pt>
                <c:pt idx="1177">
                  <c:v>4.3600000000000003</c:v>
                </c:pt>
                <c:pt idx="1178">
                  <c:v>4.28</c:v>
                </c:pt>
                <c:pt idx="1179">
                  <c:v>4.28</c:v>
                </c:pt>
                <c:pt idx="1180">
                  <c:v>4.3</c:v>
                </c:pt>
                <c:pt idx="1181">
                  <c:v>4.28</c:v>
                </c:pt>
                <c:pt idx="1182">
                  <c:v>4.2</c:v>
                </c:pt>
                <c:pt idx="1183">
                  <c:v>4.18</c:v>
                </c:pt>
                <c:pt idx="1184">
                  <c:v>4.2300000000000004</c:v>
                </c:pt>
                <c:pt idx="1185">
                  <c:v>4.17</c:v>
                </c:pt>
                <c:pt idx="1186">
                  <c:v>4.16</c:v>
                </c:pt>
                <c:pt idx="1187">
                  <c:v>4.2</c:v>
                </c:pt>
                <c:pt idx="1188">
                  <c:v>4.25</c:v>
                </c:pt>
                <c:pt idx="1189">
                  <c:v>4.26</c:v>
                </c:pt>
                <c:pt idx="1190">
                  <c:v>4.25</c:v>
                </c:pt>
                <c:pt idx="1191">
                  <c:v>4.28</c:v>
                </c:pt>
                <c:pt idx="1192">
                  <c:v>4.2699999999999996</c:v>
                </c:pt>
                <c:pt idx="1193">
                  <c:v>4.2</c:v>
                </c:pt>
                <c:pt idx="1194">
                  <c:v>4.17</c:v>
                </c:pt>
                <c:pt idx="1195">
                  <c:v>4.1500000000000004</c:v>
                </c:pt>
                <c:pt idx="1196">
                  <c:v>4.09</c:v>
                </c:pt>
                <c:pt idx="1197">
                  <c:v>3.99</c:v>
                </c:pt>
                <c:pt idx="1198">
                  <c:v>3.8</c:v>
                </c:pt>
                <c:pt idx="1199">
                  <c:v>3.78</c:v>
                </c:pt>
                <c:pt idx="1200">
                  <c:v>3.9</c:v>
                </c:pt>
                <c:pt idx="1201">
                  <c:v>3.96</c:v>
                </c:pt>
                <c:pt idx="1202">
                  <c:v>3.99</c:v>
                </c:pt>
                <c:pt idx="1203">
                  <c:v>3.94</c:v>
                </c:pt>
                <c:pt idx="1204">
                  <c:v>3.9</c:v>
                </c:pt>
                <c:pt idx="1205">
                  <c:v>3.85</c:v>
                </c:pt>
                <c:pt idx="1206">
                  <c:v>3.83</c:v>
                </c:pt>
                <c:pt idx="1207">
                  <c:v>3.92</c:v>
                </c:pt>
                <c:pt idx="1208">
                  <c:v>3.89</c:v>
                </c:pt>
                <c:pt idx="1209">
                  <c:v>3.86</c:v>
                </c:pt>
                <c:pt idx="1210">
                  <c:v>3.82</c:v>
                </c:pt>
                <c:pt idx="1211">
                  <c:v>3.79</c:v>
                </c:pt>
                <c:pt idx="1212">
                  <c:v>3.86</c:v>
                </c:pt>
                <c:pt idx="1213">
                  <c:v>3.81</c:v>
                </c:pt>
                <c:pt idx="1214">
                  <c:v>3.82</c:v>
                </c:pt>
                <c:pt idx="1215">
                  <c:v>3.83</c:v>
                </c:pt>
                <c:pt idx="1216">
                  <c:v>3.84</c:v>
                </c:pt>
                <c:pt idx="1217">
                  <c:v>3.87</c:v>
                </c:pt>
                <c:pt idx="1218">
                  <c:v>3.91</c:v>
                </c:pt>
                <c:pt idx="1219">
                  <c:v>3.91</c:v>
                </c:pt>
                <c:pt idx="1220">
                  <c:v>3.84</c:v>
                </c:pt>
                <c:pt idx="1221">
                  <c:v>3.77</c:v>
                </c:pt>
                <c:pt idx="1222">
                  <c:v>3.73</c:v>
                </c:pt>
                <c:pt idx="1223">
                  <c:v>3.72</c:v>
                </c:pt>
                <c:pt idx="1224">
                  <c:v>3.7</c:v>
                </c:pt>
                <c:pt idx="1225">
                  <c:v>3.65</c:v>
                </c:pt>
                <c:pt idx="1226">
                  <c:v>3.65</c:v>
                </c:pt>
                <c:pt idx="1227">
                  <c:v>3.68</c:v>
                </c:pt>
                <c:pt idx="1228">
                  <c:v>3.66</c:v>
                </c:pt>
                <c:pt idx="1229">
                  <c:v>3.63</c:v>
                </c:pt>
                <c:pt idx="1230">
                  <c:v>3.65</c:v>
                </c:pt>
                <c:pt idx="1231">
                  <c:v>3.7</c:v>
                </c:pt>
                <c:pt idx="1232">
                  <c:v>3.73</c:v>
                </c:pt>
                <c:pt idx="1233">
                  <c:v>3.73</c:v>
                </c:pt>
                <c:pt idx="1234">
                  <c:v>3.75</c:v>
                </c:pt>
                <c:pt idx="1235">
                  <c:v>3.74</c:v>
                </c:pt>
                <c:pt idx="1236">
                  <c:v>3.79</c:v>
                </c:pt>
                <c:pt idx="1237">
                  <c:v>3.79</c:v>
                </c:pt>
                <c:pt idx="1238">
                  <c:v>3.75</c:v>
                </c:pt>
                <c:pt idx="1239">
                  <c:v>3.81</c:v>
                </c:pt>
                <c:pt idx="1240">
                  <c:v>3.74</c:v>
                </c:pt>
                <c:pt idx="1241">
                  <c:v>3.79</c:v>
                </c:pt>
                <c:pt idx="1242">
                  <c:v>3.85</c:v>
                </c:pt>
                <c:pt idx="1243">
                  <c:v>3.98</c:v>
                </c:pt>
                <c:pt idx="1244">
                  <c:v>4.03</c:v>
                </c:pt>
                <c:pt idx="1245">
                  <c:v>4.04</c:v>
                </c:pt>
                <c:pt idx="1246">
                  <c:v>4.0599999999999996</c:v>
                </c:pt>
                <c:pt idx="1247">
                  <c:v>4.09</c:v>
                </c:pt>
                <c:pt idx="1248">
                  <c:v>4.08</c:v>
                </c:pt>
                <c:pt idx="1249">
                  <c:v>4.08</c:v>
                </c:pt>
                <c:pt idx="1250">
                  <c:v>4.03</c:v>
                </c:pt>
                <c:pt idx="1251">
                  <c:v>4.0199999999999996</c:v>
                </c:pt>
                <c:pt idx="1252">
                  <c:v>4.09</c:v>
                </c:pt>
                <c:pt idx="1253">
                  <c:v>4.08</c:v>
                </c:pt>
                <c:pt idx="1254">
                  <c:v>4.1900000000000004</c:v>
                </c:pt>
                <c:pt idx="1255">
                  <c:v>4.2</c:v>
                </c:pt>
                <c:pt idx="1256">
                  <c:v>4.24</c:v>
                </c:pt>
                <c:pt idx="1257">
                  <c:v>4.21</c:v>
                </c:pt>
                <c:pt idx="1258">
                  <c:v>4.25</c:v>
                </c:pt>
                <c:pt idx="1259">
                  <c:v>4.28</c:v>
                </c:pt>
                <c:pt idx="1260">
                  <c:v>4.28</c:v>
                </c:pt>
                <c:pt idx="1261">
                  <c:v>4.29</c:v>
                </c:pt>
                <c:pt idx="1262">
                  <c:v>4.28</c:v>
                </c:pt>
                <c:pt idx="1263">
                  <c:v>4.37</c:v>
                </c:pt>
                <c:pt idx="1264">
                  <c:v>4.3099999999999996</c:v>
                </c:pt>
                <c:pt idx="1265">
                  <c:v>4.26</c:v>
                </c:pt>
                <c:pt idx="1266">
                  <c:v>4.42</c:v>
                </c:pt>
                <c:pt idx="1267">
                  <c:v>4.3099999999999996</c:v>
                </c:pt>
                <c:pt idx="1268">
                  <c:v>4.3</c:v>
                </c:pt>
                <c:pt idx="1269">
                  <c:v>4.3</c:v>
                </c:pt>
                <c:pt idx="1270">
                  <c:v>4.43</c:v>
                </c:pt>
                <c:pt idx="1271">
                  <c:v>4.4400000000000004</c:v>
                </c:pt>
                <c:pt idx="1272">
                  <c:v>4.43</c:v>
                </c:pt>
                <c:pt idx="1273">
                  <c:v>4.43</c:v>
                </c:pt>
                <c:pt idx="1274">
                  <c:v>4.42</c:v>
                </c:pt>
                <c:pt idx="1275">
                  <c:v>4.3899999999999997</c:v>
                </c:pt>
                <c:pt idx="1276">
                  <c:v>4.41</c:v>
                </c:pt>
                <c:pt idx="1277">
                  <c:v>4.43</c:v>
                </c:pt>
                <c:pt idx="1278">
                  <c:v>4.41</c:v>
                </c:pt>
                <c:pt idx="1279">
                  <c:v>4.2699999999999996</c:v>
                </c:pt>
                <c:pt idx="1280">
                  <c:v>4.3</c:v>
                </c:pt>
                <c:pt idx="1281">
                  <c:v>4.25</c:v>
                </c:pt>
                <c:pt idx="1282">
                  <c:v>4.25</c:v>
                </c:pt>
                <c:pt idx="1283">
                  <c:v>4.18</c:v>
                </c:pt>
                <c:pt idx="1284">
                  <c:v>4.1900000000000004</c:v>
                </c:pt>
                <c:pt idx="1285">
                  <c:v>4.2300000000000004</c:v>
                </c:pt>
                <c:pt idx="1286">
                  <c:v>4.1900000000000004</c:v>
                </c:pt>
                <c:pt idx="1287">
                  <c:v>4.17</c:v>
                </c:pt>
                <c:pt idx="1288">
                  <c:v>4.1500000000000004</c:v>
                </c:pt>
                <c:pt idx="1289">
                  <c:v>4.2</c:v>
                </c:pt>
                <c:pt idx="1290">
                  <c:v>4.22</c:v>
                </c:pt>
                <c:pt idx="1291">
                  <c:v>4.26</c:v>
                </c:pt>
                <c:pt idx="1292">
                  <c:v>4.32</c:v>
                </c:pt>
                <c:pt idx="1293">
                  <c:v>4.4000000000000004</c:v>
                </c:pt>
                <c:pt idx="1294">
                  <c:v>4.3899999999999997</c:v>
                </c:pt>
                <c:pt idx="1295">
                  <c:v>4.4000000000000004</c:v>
                </c:pt>
                <c:pt idx="1296">
                  <c:v>4.5</c:v>
                </c:pt>
                <c:pt idx="1297">
                  <c:v>4.57</c:v>
                </c:pt>
                <c:pt idx="1298">
                  <c:v>4.5199999999999996</c:v>
                </c:pt>
                <c:pt idx="1299">
                  <c:v>4.5199999999999996</c:v>
                </c:pt>
                <c:pt idx="1300">
                  <c:v>4.59</c:v>
                </c:pt>
                <c:pt idx="1301">
                  <c:v>4.59</c:v>
                </c:pt>
                <c:pt idx="1302">
                  <c:v>4.58</c:v>
                </c:pt>
                <c:pt idx="1303">
                  <c:v>4.62</c:v>
                </c:pt>
                <c:pt idx="1304">
                  <c:v>4.55</c:v>
                </c:pt>
                <c:pt idx="1305">
                  <c:v>4.58</c:v>
                </c:pt>
                <c:pt idx="1306">
                  <c:v>4.58</c:v>
                </c:pt>
                <c:pt idx="1307">
                  <c:v>4.57</c:v>
                </c:pt>
                <c:pt idx="1308">
                  <c:v>4.5999999999999996</c:v>
                </c:pt>
                <c:pt idx="1309">
                  <c:v>4.62</c:v>
                </c:pt>
                <c:pt idx="1310">
                  <c:v>4.67</c:v>
                </c:pt>
                <c:pt idx="1311">
                  <c:v>4.67</c:v>
                </c:pt>
                <c:pt idx="1312">
                  <c:v>4.68</c:v>
                </c:pt>
                <c:pt idx="1313">
                  <c:v>4.7699999999999996</c:v>
                </c:pt>
                <c:pt idx="1314">
                  <c:v>4.79</c:v>
                </c:pt>
                <c:pt idx="1315">
                  <c:v>4.78</c:v>
                </c:pt>
                <c:pt idx="1316">
                  <c:v>4.66</c:v>
                </c:pt>
                <c:pt idx="1317">
                  <c:v>4.6100000000000003</c:v>
                </c:pt>
                <c:pt idx="1318">
                  <c:v>4.6100000000000003</c:v>
                </c:pt>
                <c:pt idx="1319">
                  <c:v>4.6100000000000003</c:v>
                </c:pt>
                <c:pt idx="1320">
                  <c:v>4.57</c:v>
                </c:pt>
                <c:pt idx="1321">
                  <c:v>4.5999999999999996</c:v>
                </c:pt>
                <c:pt idx="1322">
                  <c:v>4.6500000000000004</c:v>
                </c:pt>
                <c:pt idx="1323">
                  <c:v>4.63</c:v>
                </c:pt>
                <c:pt idx="1324">
                  <c:v>4.53</c:v>
                </c:pt>
                <c:pt idx="1325">
                  <c:v>4.55</c:v>
                </c:pt>
                <c:pt idx="1326">
                  <c:v>4.55</c:v>
                </c:pt>
                <c:pt idx="1327">
                  <c:v>4.5199999999999996</c:v>
                </c:pt>
                <c:pt idx="1328">
                  <c:v>4.58</c:v>
                </c:pt>
                <c:pt idx="1329">
                  <c:v>4.54</c:v>
                </c:pt>
                <c:pt idx="1330">
                  <c:v>4.5199999999999996</c:v>
                </c:pt>
                <c:pt idx="1331">
                  <c:v>4.43</c:v>
                </c:pt>
                <c:pt idx="1332">
                  <c:v>4.45</c:v>
                </c:pt>
                <c:pt idx="1333">
                  <c:v>4.49</c:v>
                </c:pt>
                <c:pt idx="1334">
                  <c:v>4.51</c:v>
                </c:pt>
                <c:pt idx="1335">
                  <c:v>4.54</c:v>
                </c:pt>
                <c:pt idx="1336">
                  <c:v>4.62</c:v>
                </c:pt>
                <c:pt idx="1337">
                  <c:v>4.5199999999999996</c:v>
                </c:pt>
                <c:pt idx="1338">
                  <c:v>4.47</c:v>
                </c:pt>
                <c:pt idx="1339">
                  <c:v>4.47</c:v>
                </c:pt>
                <c:pt idx="1340">
                  <c:v>4.55</c:v>
                </c:pt>
                <c:pt idx="1341">
                  <c:v>4.53</c:v>
                </c:pt>
                <c:pt idx="1342">
                  <c:v>4.5</c:v>
                </c:pt>
                <c:pt idx="1343">
                  <c:v>4.42</c:v>
                </c:pt>
                <c:pt idx="1344">
                  <c:v>4.4000000000000004</c:v>
                </c:pt>
                <c:pt idx="1345">
                  <c:v>4.3</c:v>
                </c:pt>
                <c:pt idx="1346">
                  <c:v>4.25</c:v>
                </c:pt>
                <c:pt idx="1347">
                  <c:v>4.29</c:v>
                </c:pt>
                <c:pt idx="1348">
                  <c:v>4.24</c:v>
                </c:pt>
                <c:pt idx="1349">
                  <c:v>4.16</c:v>
                </c:pt>
                <c:pt idx="1350">
                  <c:v>4.22</c:v>
                </c:pt>
                <c:pt idx="1351">
                  <c:v>4.28</c:v>
                </c:pt>
                <c:pt idx="1352">
                  <c:v>4.29</c:v>
                </c:pt>
                <c:pt idx="1353">
                  <c:v>4.32</c:v>
                </c:pt>
                <c:pt idx="1354">
                  <c:v>4.22</c:v>
                </c:pt>
                <c:pt idx="1355">
                  <c:v>4.28</c:v>
                </c:pt>
                <c:pt idx="1356">
                  <c:v>4.32</c:v>
                </c:pt>
                <c:pt idx="1357">
                  <c:v>4.2699999999999996</c:v>
                </c:pt>
                <c:pt idx="1358">
                  <c:v>4.3099999999999996</c:v>
                </c:pt>
                <c:pt idx="1359">
                  <c:v>4.3099999999999996</c:v>
                </c:pt>
                <c:pt idx="1360">
                  <c:v>4.29</c:v>
                </c:pt>
                <c:pt idx="1361">
                  <c:v>4.25</c:v>
                </c:pt>
                <c:pt idx="1362">
                  <c:v>4.24</c:v>
                </c:pt>
                <c:pt idx="1363">
                  <c:v>4.25</c:v>
                </c:pt>
                <c:pt idx="1364">
                  <c:v>4.34</c:v>
                </c:pt>
                <c:pt idx="1365">
                  <c:v>4.3099999999999996</c:v>
                </c:pt>
                <c:pt idx="1366">
                  <c:v>4.3499999999999996</c:v>
                </c:pt>
                <c:pt idx="1367">
                  <c:v>4.38</c:v>
                </c:pt>
                <c:pt idx="1368">
                  <c:v>4.2699999999999996</c:v>
                </c:pt>
                <c:pt idx="1369">
                  <c:v>4.2300000000000004</c:v>
                </c:pt>
                <c:pt idx="1370">
                  <c:v>4.17</c:v>
                </c:pt>
                <c:pt idx="1371">
                  <c:v>4.2</c:v>
                </c:pt>
                <c:pt idx="1372">
                  <c:v>4.0599999999999996</c:v>
                </c:pt>
                <c:pt idx="1373">
                  <c:v>4.01</c:v>
                </c:pt>
                <c:pt idx="1374">
                  <c:v>4.1500000000000004</c:v>
                </c:pt>
                <c:pt idx="1375">
                  <c:v>4.26</c:v>
                </c:pt>
                <c:pt idx="1376">
                  <c:v>4.34</c:v>
                </c:pt>
                <c:pt idx="1377">
                  <c:v>4.4000000000000004</c:v>
                </c:pt>
                <c:pt idx="1378">
                  <c:v>4.4800000000000004</c:v>
                </c:pt>
                <c:pt idx="1379">
                  <c:v>4.38</c:v>
                </c:pt>
                <c:pt idx="1380">
                  <c:v>4.3499999999999996</c:v>
                </c:pt>
                <c:pt idx="1381">
                  <c:v>4.29</c:v>
                </c:pt>
                <c:pt idx="1382">
                  <c:v>4.34</c:v>
                </c:pt>
                <c:pt idx="1383">
                  <c:v>4.34</c:v>
                </c:pt>
                <c:pt idx="1384">
                  <c:v>4.42</c:v>
                </c:pt>
                <c:pt idx="1385">
                  <c:v>4.41</c:v>
                </c:pt>
                <c:pt idx="1386">
                  <c:v>4.4000000000000004</c:v>
                </c:pt>
                <c:pt idx="1387">
                  <c:v>4.32</c:v>
                </c:pt>
                <c:pt idx="1388">
                  <c:v>4.29</c:v>
                </c:pt>
                <c:pt idx="1389">
                  <c:v>4.2300000000000004</c:v>
                </c:pt>
                <c:pt idx="1390">
                  <c:v>4.1900000000000004</c:v>
                </c:pt>
                <c:pt idx="1391">
                  <c:v>4.17</c:v>
                </c:pt>
                <c:pt idx="1392">
                  <c:v>4.25</c:v>
                </c:pt>
                <c:pt idx="1393">
                  <c:v>4.33</c:v>
                </c:pt>
                <c:pt idx="1394">
                  <c:v>4.3600000000000003</c:v>
                </c:pt>
                <c:pt idx="1395">
                  <c:v>4.3</c:v>
                </c:pt>
                <c:pt idx="1396">
                  <c:v>4.26</c:v>
                </c:pt>
                <c:pt idx="1397">
                  <c:v>4.37</c:v>
                </c:pt>
                <c:pt idx="1398">
                  <c:v>4.37</c:v>
                </c:pt>
                <c:pt idx="1399">
                  <c:v>4.45</c:v>
                </c:pt>
                <c:pt idx="1400">
                  <c:v>4.49</c:v>
                </c:pt>
                <c:pt idx="1401">
                  <c:v>4.53</c:v>
                </c:pt>
                <c:pt idx="1402">
                  <c:v>4.45</c:v>
                </c:pt>
                <c:pt idx="1403">
                  <c:v>4.43</c:v>
                </c:pt>
                <c:pt idx="1404">
                  <c:v>4.46</c:v>
                </c:pt>
                <c:pt idx="1405">
                  <c:v>4.4800000000000004</c:v>
                </c:pt>
                <c:pt idx="1406">
                  <c:v>4.58</c:v>
                </c:pt>
                <c:pt idx="1407">
                  <c:v>4.54</c:v>
                </c:pt>
                <c:pt idx="1408">
                  <c:v>4.51</c:v>
                </c:pt>
                <c:pt idx="1409">
                  <c:v>4.51</c:v>
                </c:pt>
                <c:pt idx="1410">
                  <c:v>4.43</c:v>
                </c:pt>
                <c:pt idx="1411">
                  <c:v>4.47</c:v>
                </c:pt>
                <c:pt idx="1412">
                  <c:v>4.43</c:v>
                </c:pt>
                <c:pt idx="1413">
                  <c:v>4.41</c:v>
                </c:pt>
                <c:pt idx="1414">
                  <c:v>4.46</c:v>
                </c:pt>
                <c:pt idx="1415">
                  <c:v>4.46</c:v>
                </c:pt>
                <c:pt idx="1416">
                  <c:v>4.37</c:v>
                </c:pt>
                <c:pt idx="1417">
                  <c:v>4.4000000000000004</c:v>
                </c:pt>
                <c:pt idx="1418">
                  <c:v>4.51</c:v>
                </c:pt>
              </c:numCache>
            </c:numRef>
          </c:val>
          <c:smooth val="0"/>
          <c:extLst>
            <c:ext xmlns:c16="http://schemas.microsoft.com/office/drawing/2014/chart" uri="{C3380CC4-5D6E-409C-BE32-E72D297353CC}">
              <c16:uniqueId val="{00000000-995D-41F4-9599-AA3310E3B35D}"/>
            </c:ext>
          </c:extLst>
        </c:ser>
        <c:ser>
          <c:idx val="0"/>
          <c:order val="1"/>
          <c:tx>
            <c:v> 30-year yield</c:v>
          </c:tx>
          <c:spPr>
            <a:ln w="25400">
              <a:solidFill>
                <a:srgbClr val="5FAFCD"/>
              </a:solidFill>
            </a:ln>
          </c:spPr>
          <c:marker>
            <c:symbol val="none"/>
          </c:marker>
          <c:val>
            <c:numRef>
              <c:f>DAILY!$N$6008:$N$7574</c:f>
              <c:numCache>
                <c:formatCode>0.00\ </c:formatCode>
                <c:ptCount val="1567"/>
                <c:pt idx="0">
                  <c:v>2.39</c:v>
                </c:pt>
                <c:pt idx="1">
                  <c:v>2.39</c:v>
                </c:pt>
                <c:pt idx="2">
                  <c:v>2.33</c:v>
                </c:pt>
                <c:pt idx="3">
                  <c:v>2.2599999999999998</c:v>
                </c:pt>
                <c:pt idx="4">
                  <c:v>2.2799999999999998</c:v>
                </c:pt>
                <c:pt idx="5">
                  <c:v>2.31</c:v>
                </c:pt>
                <c:pt idx="6">
                  <c:v>2.35</c:v>
                </c:pt>
                <c:pt idx="7">
                  <c:v>2.38</c:v>
                </c:pt>
                <c:pt idx="8">
                  <c:v>2.2799999999999998</c:v>
                </c:pt>
                <c:pt idx="9">
                  <c:v>2.2999999999999998</c:v>
                </c:pt>
                <c:pt idx="10">
                  <c:v>2.27</c:v>
                </c:pt>
                <c:pt idx="11">
                  <c:v>2.23</c:v>
                </c:pt>
                <c:pt idx="12">
                  <c:v>2.2599999999999998</c:v>
                </c:pt>
                <c:pt idx="13">
                  <c:v>2.29</c:v>
                </c:pt>
                <c:pt idx="14">
                  <c:v>2.29</c:v>
                </c:pt>
                <c:pt idx="15">
                  <c:v>2.23</c:v>
                </c:pt>
                <c:pt idx="16">
                  <c:v>2.2200000000000002</c:v>
                </c:pt>
                <c:pt idx="17">
                  <c:v>2.1800000000000002</c:v>
                </c:pt>
                <c:pt idx="18">
                  <c:v>2.14</c:v>
                </c:pt>
                <c:pt idx="19">
                  <c:v>2.0499999999999998</c:v>
                </c:pt>
                <c:pt idx="20">
                  <c:v>2.1</c:v>
                </c:pt>
                <c:pt idx="21">
                  <c:v>2.0499999999999998</c:v>
                </c:pt>
                <c:pt idx="22">
                  <c:v>2.04</c:v>
                </c:pt>
                <c:pt idx="23">
                  <c:v>1.99</c:v>
                </c:pt>
                <c:pt idx="24">
                  <c:v>2.0099999999999998</c:v>
                </c:pt>
                <c:pt idx="25">
                  <c:v>2.08</c:v>
                </c:pt>
                <c:pt idx="26">
                  <c:v>2.14</c:v>
                </c:pt>
                <c:pt idx="27">
                  <c:v>2.11</c:v>
                </c:pt>
                <c:pt idx="28">
                  <c:v>2.0499999999999998</c:v>
                </c:pt>
                <c:pt idx="29">
                  <c:v>2.0299999999999998</c:v>
                </c:pt>
                <c:pt idx="30">
                  <c:v>2.0499999999999998</c:v>
                </c:pt>
                <c:pt idx="31">
                  <c:v>2.09</c:v>
                </c:pt>
                <c:pt idx="32">
                  <c:v>2.0699999999999998</c:v>
                </c:pt>
                <c:pt idx="33">
                  <c:v>2.04</c:v>
                </c:pt>
                <c:pt idx="34">
                  <c:v>2.04</c:v>
                </c:pt>
                <c:pt idx="35">
                  <c:v>2</c:v>
                </c:pt>
                <c:pt idx="36">
                  <c:v>2.0099999999999998</c:v>
                </c:pt>
                <c:pt idx="37">
                  <c:v>1.97</c:v>
                </c:pt>
                <c:pt idx="38">
                  <c:v>1.9</c:v>
                </c:pt>
                <c:pt idx="39">
                  <c:v>1.84</c:v>
                </c:pt>
                <c:pt idx="40">
                  <c:v>1.8</c:v>
                </c:pt>
                <c:pt idx="41">
                  <c:v>1.81</c:v>
                </c:pt>
                <c:pt idx="42">
                  <c:v>1.79</c:v>
                </c:pt>
                <c:pt idx="43">
                  <c:v>1.65</c:v>
                </c:pt>
                <c:pt idx="44">
                  <c:v>1.66</c:v>
                </c:pt>
                <c:pt idx="45">
                  <c:v>1.64</c:v>
                </c:pt>
                <c:pt idx="46">
                  <c:v>1.67</c:v>
                </c:pt>
                <c:pt idx="47">
                  <c:v>1.56</c:v>
                </c:pt>
                <c:pt idx="48">
                  <c:v>1.25</c:v>
                </c:pt>
                <c:pt idx="49">
                  <c:v>0.99</c:v>
                </c:pt>
                <c:pt idx="50">
                  <c:v>1.28</c:v>
                </c:pt>
                <c:pt idx="51">
                  <c:v>1.3</c:v>
                </c:pt>
                <c:pt idx="52">
                  <c:v>1.49</c:v>
                </c:pt>
                <c:pt idx="53">
                  <c:v>1.56</c:v>
                </c:pt>
                <c:pt idx="54">
                  <c:v>1.34</c:v>
                </c:pt>
                <c:pt idx="55">
                  <c:v>1.63</c:v>
                </c:pt>
                <c:pt idx="56">
                  <c:v>1.77</c:v>
                </c:pt>
                <c:pt idx="57">
                  <c:v>1.78</c:v>
                </c:pt>
                <c:pt idx="58">
                  <c:v>1.55</c:v>
                </c:pt>
                <c:pt idx="59">
                  <c:v>1.33</c:v>
                </c:pt>
                <c:pt idx="60">
                  <c:v>1.39</c:v>
                </c:pt>
                <c:pt idx="61">
                  <c:v>1.45</c:v>
                </c:pt>
                <c:pt idx="62">
                  <c:v>1.42</c:v>
                </c:pt>
                <c:pt idx="63">
                  <c:v>1.29</c:v>
                </c:pt>
                <c:pt idx="64">
                  <c:v>1.31</c:v>
                </c:pt>
                <c:pt idx="65">
                  <c:v>1.35</c:v>
                </c:pt>
                <c:pt idx="66">
                  <c:v>1.27</c:v>
                </c:pt>
                <c:pt idx="67">
                  <c:v>1.26</c:v>
                </c:pt>
                <c:pt idx="68">
                  <c:v>1.24</c:v>
                </c:pt>
                <c:pt idx="69">
                  <c:v>1.27</c:v>
                </c:pt>
                <c:pt idx="70">
                  <c:v>1.32</c:v>
                </c:pt>
                <c:pt idx="71">
                  <c:v>1.37</c:v>
                </c:pt>
                <c:pt idx="72">
                  <c:v>1.35</c:v>
                </c:pt>
                <c:pt idx="73">
                  <c:v>1.35</c:v>
                </c:pt>
                <c:pt idx="74">
                  <c:v>1.39</c:v>
                </c:pt>
                <c:pt idx="75">
                  <c:v>1.41</c:v>
                </c:pt>
                <c:pt idx="76">
                  <c:v>1.27</c:v>
                </c:pt>
                <c:pt idx="77">
                  <c:v>1.21</c:v>
                </c:pt>
                <c:pt idx="78">
                  <c:v>1.27</c:v>
                </c:pt>
                <c:pt idx="79">
                  <c:v>1.23</c:v>
                </c:pt>
                <c:pt idx="80">
                  <c:v>1.17</c:v>
                </c:pt>
                <c:pt idx="81">
                  <c:v>1.22</c:v>
                </c:pt>
                <c:pt idx="82">
                  <c:v>1.18</c:v>
                </c:pt>
                <c:pt idx="83">
                  <c:v>1.17</c:v>
                </c:pt>
                <c:pt idx="84">
                  <c:v>1.25</c:v>
                </c:pt>
                <c:pt idx="85">
                  <c:v>1.2</c:v>
                </c:pt>
                <c:pt idx="86">
                  <c:v>1.24</c:v>
                </c:pt>
                <c:pt idx="87">
                  <c:v>1.28</c:v>
                </c:pt>
                <c:pt idx="88">
                  <c:v>1.27</c:v>
                </c:pt>
                <c:pt idx="89">
                  <c:v>1.29</c:v>
                </c:pt>
                <c:pt idx="90">
                  <c:v>1.32</c:v>
                </c:pt>
                <c:pt idx="91">
                  <c:v>1.41</c:v>
                </c:pt>
                <c:pt idx="92">
                  <c:v>1.31</c:v>
                </c:pt>
                <c:pt idx="93">
                  <c:v>1.39</c:v>
                </c:pt>
                <c:pt idx="94">
                  <c:v>1.43</c:v>
                </c:pt>
                <c:pt idx="95">
                  <c:v>1.38</c:v>
                </c:pt>
                <c:pt idx="96">
                  <c:v>1.35</c:v>
                </c:pt>
                <c:pt idx="97">
                  <c:v>1.3</c:v>
                </c:pt>
                <c:pt idx="98">
                  <c:v>1.32</c:v>
                </c:pt>
                <c:pt idx="99">
                  <c:v>1.44</c:v>
                </c:pt>
                <c:pt idx="100">
                  <c:v>1.43</c:v>
                </c:pt>
                <c:pt idx="101">
                  <c:v>1.4</c:v>
                </c:pt>
                <c:pt idx="102">
                  <c:v>1.4</c:v>
                </c:pt>
                <c:pt idx="103">
                  <c:v>1.37</c:v>
                </c:pt>
                <c:pt idx="104">
                  <c:v>1.37</c:v>
                </c:pt>
                <c:pt idx="105">
                  <c:v>1.43</c:v>
                </c:pt>
                <c:pt idx="106">
                  <c:v>1.44</c:v>
                </c:pt>
                <c:pt idx="107">
                  <c:v>1.47</c:v>
                </c:pt>
                <c:pt idx="108">
                  <c:v>1.41</c:v>
                </c:pt>
                <c:pt idx="109">
                  <c:v>1.46</c:v>
                </c:pt>
                <c:pt idx="110">
                  <c:v>1.48</c:v>
                </c:pt>
                <c:pt idx="111">
                  <c:v>1.56</c:v>
                </c:pt>
                <c:pt idx="112">
                  <c:v>1.61</c:v>
                </c:pt>
                <c:pt idx="113">
                  <c:v>1.68</c:v>
                </c:pt>
                <c:pt idx="114">
                  <c:v>1.65</c:v>
                </c:pt>
                <c:pt idx="115">
                  <c:v>1.59</c:v>
                </c:pt>
                <c:pt idx="116">
                  <c:v>1.53</c:v>
                </c:pt>
                <c:pt idx="117">
                  <c:v>1.41</c:v>
                </c:pt>
                <c:pt idx="118">
                  <c:v>1.45</c:v>
                </c:pt>
                <c:pt idx="119">
                  <c:v>1.45</c:v>
                </c:pt>
                <c:pt idx="120">
                  <c:v>1.54</c:v>
                </c:pt>
                <c:pt idx="121">
                  <c:v>1.52</c:v>
                </c:pt>
                <c:pt idx="122">
                  <c:v>1.47</c:v>
                </c:pt>
                <c:pt idx="123">
                  <c:v>1.47</c:v>
                </c:pt>
                <c:pt idx="124">
                  <c:v>1.46</c:v>
                </c:pt>
                <c:pt idx="125">
                  <c:v>1.49</c:v>
                </c:pt>
                <c:pt idx="126">
                  <c:v>1.44</c:v>
                </c:pt>
                <c:pt idx="127">
                  <c:v>1.43</c:v>
                </c:pt>
                <c:pt idx="128">
                  <c:v>1.37</c:v>
                </c:pt>
                <c:pt idx="129">
                  <c:v>1.39</c:v>
                </c:pt>
                <c:pt idx="130">
                  <c:v>1.41</c:v>
                </c:pt>
                <c:pt idx="131">
                  <c:v>1.43</c:v>
                </c:pt>
                <c:pt idx="132">
                  <c:v>1.43</c:v>
                </c:pt>
                <c:pt idx="133">
                  <c:v>1.43</c:v>
                </c:pt>
                <c:pt idx="134">
                  <c:v>1.45</c:v>
                </c:pt>
                <c:pt idx="135">
                  <c:v>1.38</c:v>
                </c:pt>
                <c:pt idx="136">
                  <c:v>1.39</c:v>
                </c:pt>
                <c:pt idx="137">
                  <c:v>1.32</c:v>
                </c:pt>
                <c:pt idx="138">
                  <c:v>1.33</c:v>
                </c:pt>
                <c:pt idx="139">
                  <c:v>1.33</c:v>
                </c:pt>
                <c:pt idx="140">
                  <c:v>1.3</c:v>
                </c:pt>
                <c:pt idx="141">
                  <c:v>1.33</c:v>
                </c:pt>
                <c:pt idx="142">
                  <c:v>1.31</c:v>
                </c:pt>
                <c:pt idx="143">
                  <c:v>1.33</c:v>
                </c:pt>
                <c:pt idx="144">
                  <c:v>1.32</c:v>
                </c:pt>
                <c:pt idx="145">
                  <c:v>1.31</c:v>
                </c:pt>
                <c:pt idx="146">
                  <c:v>1.29</c:v>
                </c:pt>
                <c:pt idx="147">
                  <c:v>1.24</c:v>
                </c:pt>
                <c:pt idx="148">
                  <c:v>1.23</c:v>
                </c:pt>
                <c:pt idx="149">
                  <c:v>1.25</c:v>
                </c:pt>
                <c:pt idx="150">
                  <c:v>1.22</c:v>
                </c:pt>
                <c:pt idx="151">
                  <c:v>1.24</c:v>
                </c:pt>
                <c:pt idx="152">
                  <c:v>1.2</c:v>
                </c:pt>
                <c:pt idx="153">
                  <c:v>1.2</c:v>
                </c:pt>
                <c:pt idx="154">
                  <c:v>1.23</c:v>
                </c:pt>
                <c:pt idx="155">
                  <c:v>1.19</c:v>
                </c:pt>
                <c:pt idx="156">
                  <c:v>1.22</c:v>
                </c:pt>
                <c:pt idx="157">
                  <c:v>1.2</c:v>
                </c:pt>
                <c:pt idx="158">
                  <c:v>1.23</c:v>
                </c:pt>
                <c:pt idx="159">
                  <c:v>1.25</c:v>
                </c:pt>
                <c:pt idx="160">
                  <c:v>1.32</c:v>
                </c:pt>
                <c:pt idx="161">
                  <c:v>1.37</c:v>
                </c:pt>
                <c:pt idx="162">
                  <c:v>1.42</c:v>
                </c:pt>
                <c:pt idx="163">
                  <c:v>1.45</c:v>
                </c:pt>
                <c:pt idx="164">
                  <c:v>1.43</c:v>
                </c:pt>
                <c:pt idx="165">
                  <c:v>1.4</c:v>
                </c:pt>
                <c:pt idx="166">
                  <c:v>1.42</c:v>
                </c:pt>
                <c:pt idx="167">
                  <c:v>1.38</c:v>
                </c:pt>
                <c:pt idx="168">
                  <c:v>1.35</c:v>
                </c:pt>
                <c:pt idx="169">
                  <c:v>1.35</c:v>
                </c:pt>
                <c:pt idx="170">
                  <c:v>1.39</c:v>
                </c:pt>
                <c:pt idx="171">
                  <c:v>1.41</c:v>
                </c:pt>
                <c:pt idx="172">
                  <c:v>1.5</c:v>
                </c:pt>
                <c:pt idx="173">
                  <c:v>1.52</c:v>
                </c:pt>
                <c:pt idx="174">
                  <c:v>1.49</c:v>
                </c:pt>
                <c:pt idx="175">
                  <c:v>1.43</c:v>
                </c:pt>
                <c:pt idx="176">
                  <c:v>1.38</c:v>
                </c:pt>
                <c:pt idx="177">
                  <c:v>1.34</c:v>
                </c:pt>
                <c:pt idx="178">
                  <c:v>1.46</c:v>
                </c:pt>
                <c:pt idx="179">
                  <c:v>1.46</c:v>
                </c:pt>
                <c:pt idx="180">
                  <c:v>1.43</c:v>
                </c:pt>
                <c:pt idx="181">
                  <c:v>1.45</c:v>
                </c:pt>
                <c:pt idx="182">
                  <c:v>1.43</c:v>
                </c:pt>
                <c:pt idx="183">
                  <c:v>1.42</c:v>
                </c:pt>
                <c:pt idx="184">
                  <c:v>1.42</c:v>
                </c:pt>
                <c:pt idx="185">
                  <c:v>1.43</c:v>
                </c:pt>
                <c:pt idx="186">
                  <c:v>1.45</c:v>
                </c:pt>
                <c:pt idx="187">
                  <c:v>1.43</c:v>
                </c:pt>
                <c:pt idx="188">
                  <c:v>1.45</c:v>
                </c:pt>
                <c:pt idx="189">
                  <c:v>1.43</c:v>
                </c:pt>
                <c:pt idx="190">
                  <c:v>1.42</c:v>
                </c:pt>
                <c:pt idx="191">
                  <c:v>1.42</c:v>
                </c:pt>
                <c:pt idx="192">
                  <c:v>1.4</c:v>
                </c:pt>
                <c:pt idx="193">
                  <c:v>1.4</c:v>
                </c:pt>
                <c:pt idx="194">
                  <c:v>1.42</c:v>
                </c:pt>
                <c:pt idx="195">
                  <c:v>1.41</c:v>
                </c:pt>
                <c:pt idx="196">
                  <c:v>1.46</c:v>
                </c:pt>
                <c:pt idx="197">
                  <c:v>1.45</c:v>
                </c:pt>
                <c:pt idx="198">
                  <c:v>1.48</c:v>
                </c:pt>
                <c:pt idx="199">
                  <c:v>1.57</c:v>
                </c:pt>
                <c:pt idx="200">
                  <c:v>1.56</c:v>
                </c:pt>
                <c:pt idx="201">
                  <c:v>1.6</c:v>
                </c:pt>
                <c:pt idx="202">
                  <c:v>1.57</c:v>
                </c:pt>
                <c:pt idx="203">
                  <c:v>1.58</c:v>
                </c:pt>
                <c:pt idx="204">
                  <c:v>1.58</c:v>
                </c:pt>
                <c:pt idx="205">
                  <c:v>1.52</c:v>
                </c:pt>
                <c:pt idx="206">
                  <c:v>1.5</c:v>
                </c:pt>
                <c:pt idx="207">
                  <c:v>1.52</c:v>
                </c:pt>
                <c:pt idx="208">
                  <c:v>1.52</c:v>
                </c:pt>
                <c:pt idx="209">
                  <c:v>1.55</c:v>
                </c:pt>
                <c:pt idx="210">
                  <c:v>1.6</c:v>
                </c:pt>
                <c:pt idx="211">
                  <c:v>1.62</c:v>
                </c:pt>
                <c:pt idx="212">
                  <c:v>1.67</c:v>
                </c:pt>
                <c:pt idx="213">
                  <c:v>1.64</c:v>
                </c:pt>
                <c:pt idx="214">
                  <c:v>1.59</c:v>
                </c:pt>
                <c:pt idx="215">
                  <c:v>1.57</c:v>
                </c:pt>
                <c:pt idx="216">
                  <c:v>1.56</c:v>
                </c:pt>
                <c:pt idx="217">
                  <c:v>1.62</c:v>
                </c:pt>
                <c:pt idx="218">
                  <c:v>1.65</c:v>
                </c:pt>
                <c:pt idx="219">
                  <c:v>1.63</c:v>
                </c:pt>
                <c:pt idx="220">
                  <c:v>1.66</c:v>
                </c:pt>
                <c:pt idx="221">
                  <c:v>1.55</c:v>
                </c:pt>
                <c:pt idx="222">
                  <c:v>1.54</c:v>
                </c:pt>
                <c:pt idx="223">
                  <c:v>1.6</c:v>
                </c:pt>
                <c:pt idx="224">
                  <c:v>1.73</c:v>
                </c:pt>
                <c:pt idx="225">
                  <c:v>1.75</c:v>
                </c:pt>
                <c:pt idx="226">
                  <c:v>1.75</c:v>
                </c:pt>
                <c:pt idx="227">
                  <c:v>1.64</c:v>
                </c:pt>
                <c:pt idx="228">
                  <c:v>1.65</c:v>
                </c:pt>
                <c:pt idx="229">
                  <c:v>1.66</c:v>
                </c:pt>
                <c:pt idx="230">
                  <c:v>1.62</c:v>
                </c:pt>
                <c:pt idx="231">
                  <c:v>1.62</c:v>
                </c:pt>
                <c:pt idx="232">
                  <c:v>1.58</c:v>
                </c:pt>
                <c:pt idx="233">
                  <c:v>1.53</c:v>
                </c:pt>
                <c:pt idx="234">
                  <c:v>1.56</c:v>
                </c:pt>
                <c:pt idx="235">
                  <c:v>1.6</c:v>
                </c:pt>
                <c:pt idx="236">
                  <c:v>1.62</c:v>
                </c:pt>
                <c:pt idx="237">
                  <c:v>1.62</c:v>
                </c:pt>
                <c:pt idx="238">
                  <c:v>1.57</c:v>
                </c:pt>
                <c:pt idx="239">
                  <c:v>1.58</c:v>
                </c:pt>
                <c:pt idx="240">
                  <c:v>1.66</c:v>
                </c:pt>
                <c:pt idx="241">
                  <c:v>1.7</c:v>
                </c:pt>
                <c:pt idx="242">
                  <c:v>1.67</c:v>
                </c:pt>
                <c:pt idx="243">
                  <c:v>1.73</c:v>
                </c:pt>
                <c:pt idx="244">
                  <c:v>1.69</c:v>
                </c:pt>
                <c:pt idx="245">
                  <c:v>1.67</c:v>
                </c:pt>
                <c:pt idx="246">
                  <c:v>1.69</c:v>
                </c:pt>
                <c:pt idx="247">
                  <c:v>1.65</c:v>
                </c:pt>
                <c:pt idx="248">
                  <c:v>1.63</c:v>
                </c:pt>
                <c:pt idx="249">
                  <c:v>1.63</c:v>
                </c:pt>
                <c:pt idx="250">
                  <c:v>1.65</c:v>
                </c:pt>
                <c:pt idx="251">
                  <c:v>1.66</c:v>
                </c:pt>
                <c:pt idx="252">
                  <c:v>1.68</c:v>
                </c:pt>
                <c:pt idx="253">
                  <c:v>1.7</c:v>
                </c:pt>
                <c:pt idx="254">
                  <c:v>1.68</c:v>
                </c:pt>
                <c:pt idx="255">
                  <c:v>1.65</c:v>
                </c:pt>
                <c:pt idx="256">
                  <c:v>1.7</c:v>
                </c:pt>
                <c:pt idx="257">
                  <c:v>1.66</c:v>
                </c:pt>
                <c:pt idx="258">
                  <c:v>1.66</c:v>
                </c:pt>
                <c:pt idx="259">
                  <c:v>1.67</c:v>
                </c:pt>
                <c:pt idx="260">
                  <c:v>1.67</c:v>
                </c:pt>
                <c:pt idx="261">
                  <c:v>1.66</c:v>
                </c:pt>
                <c:pt idx="262">
                  <c:v>1.65</c:v>
                </c:pt>
                <c:pt idx="263">
                  <c:v>1.65</c:v>
                </c:pt>
                <c:pt idx="264">
                  <c:v>1.66</c:v>
                </c:pt>
                <c:pt idx="265">
                  <c:v>1.7</c:v>
                </c:pt>
                <c:pt idx="266">
                  <c:v>1.81</c:v>
                </c:pt>
                <c:pt idx="267">
                  <c:v>1.85</c:v>
                </c:pt>
                <c:pt idx="268">
                  <c:v>1.87</c:v>
                </c:pt>
                <c:pt idx="269">
                  <c:v>1.88</c:v>
                </c:pt>
                <c:pt idx="270">
                  <c:v>1.88</c:v>
                </c:pt>
                <c:pt idx="271">
                  <c:v>1.82</c:v>
                </c:pt>
                <c:pt idx="272">
                  <c:v>1.88</c:v>
                </c:pt>
                <c:pt idx="273">
                  <c:v>1.85</c:v>
                </c:pt>
                <c:pt idx="274">
                  <c:v>1.85</c:v>
                </c:pt>
                <c:pt idx="275">
                  <c:v>1.84</c:v>
                </c:pt>
                <c:pt idx="276">
                  <c:v>1.84</c:v>
                </c:pt>
                <c:pt idx="277">
                  <c:v>1.87</c:v>
                </c:pt>
                <c:pt idx="278">
                  <c:v>1.85</c:v>
                </c:pt>
                <c:pt idx="279">
                  <c:v>1.8</c:v>
                </c:pt>
                <c:pt idx="280">
                  <c:v>1.8</c:v>
                </c:pt>
                <c:pt idx="281">
                  <c:v>1.79</c:v>
                </c:pt>
                <c:pt idx="282">
                  <c:v>1.81</c:v>
                </c:pt>
                <c:pt idx="283">
                  <c:v>1.87</c:v>
                </c:pt>
                <c:pt idx="284">
                  <c:v>1.84</c:v>
                </c:pt>
                <c:pt idx="285">
                  <c:v>1.87</c:v>
                </c:pt>
                <c:pt idx="286">
                  <c:v>1.92</c:v>
                </c:pt>
                <c:pt idx="287">
                  <c:v>1.93</c:v>
                </c:pt>
                <c:pt idx="288">
                  <c:v>1.97</c:v>
                </c:pt>
                <c:pt idx="289">
                  <c:v>1.96</c:v>
                </c:pt>
                <c:pt idx="290">
                  <c:v>1.95</c:v>
                </c:pt>
                <c:pt idx="291">
                  <c:v>1.92</c:v>
                </c:pt>
                <c:pt idx="292">
                  <c:v>1.94</c:v>
                </c:pt>
                <c:pt idx="293">
                  <c:v>2.0099999999999998</c:v>
                </c:pt>
                <c:pt idx="294">
                  <c:v>2.0099999999999998</c:v>
                </c:pt>
                <c:pt idx="295">
                  <c:v>2.08</c:v>
                </c:pt>
                <c:pt idx="296">
                  <c:v>2.06</c:v>
                </c:pt>
                <c:pt idx="297">
                  <c:v>2.08</c:v>
                </c:pt>
                <c:pt idx="298">
                  <c:v>2.14</c:v>
                </c:pt>
                <c:pt idx="299">
                  <c:v>2.19</c:v>
                </c:pt>
                <c:pt idx="300">
                  <c:v>2.21</c:v>
                </c:pt>
                <c:pt idx="301">
                  <c:v>2.2400000000000002</c:v>
                </c:pt>
                <c:pt idx="302">
                  <c:v>2.33</c:v>
                </c:pt>
                <c:pt idx="303">
                  <c:v>2.17</c:v>
                </c:pt>
                <c:pt idx="304">
                  <c:v>2.23</c:v>
                </c:pt>
                <c:pt idx="305">
                  <c:v>2.21</c:v>
                </c:pt>
                <c:pt idx="306">
                  <c:v>2.25</c:v>
                </c:pt>
                <c:pt idx="307">
                  <c:v>2.2999999999999998</c:v>
                </c:pt>
                <c:pt idx="308">
                  <c:v>2.2799999999999998</c:v>
                </c:pt>
                <c:pt idx="309">
                  <c:v>2.31</c:v>
                </c:pt>
                <c:pt idx="310">
                  <c:v>2.2599999999999998</c:v>
                </c:pt>
                <c:pt idx="311">
                  <c:v>2.2400000000000002</c:v>
                </c:pt>
                <c:pt idx="312">
                  <c:v>2.29</c:v>
                </c:pt>
                <c:pt idx="313">
                  <c:v>2.4</c:v>
                </c:pt>
                <c:pt idx="314">
                  <c:v>2.37</c:v>
                </c:pt>
                <c:pt idx="315">
                  <c:v>2.38</c:v>
                </c:pt>
                <c:pt idx="316">
                  <c:v>2.42</c:v>
                </c:pt>
                <c:pt idx="317">
                  <c:v>2.4500000000000002</c:v>
                </c:pt>
                <c:pt idx="318">
                  <c:v>2.4500000000000002</c:v>
                </c:pt>
                <c:pt idx="319">
                  <c:v>2.38</c:v>
                </c:pt>
                <c:pt idx="320">
                  <c:v>2.34</c:v>
                </c:pt>
                <c:pt idx="321">
                  <c:v>2.31</c:v>
                </c:pt>
                <c:pt idx="322">
                  <c:v>2.34</c:v>
                </c:pt>
                <c:pt idx="323">
                  <c:v>2.37</c:v>
                </c:pt>
                <c:pt idx="324">
                  <c:v>2.4300000000000002</c:v>
                </c:pt>
                <c:pt idx="325">
                  <c:v>2.38</c:v>
                </c:pt>
                <c:pt idx="326">
                  <c:v>2.41</c:v>
                </c:pt>
                <c:pt idx="327">
                  <c:v>2.34</c:v>
                </c:pt>
                <c:pt idx="328">
                  <c:v>2.35</c:v>
                </c:pt>
                <c:pt idx="329">
                  <c:v>2.36</c:v>
                </c:pt>
                <c:pt idx="330">
                  <c:v>2.3199999999999998</c:v>
                </c:pt>
                <c:pt idx="331">
                  <c:v>2.35</c:v>
                </c:pt>
                <c:pt idx="332">
                  <c:v>2.3199999999999998</c:v>
                </c:pt>
                <c:pt idx="333">
                  <c:v>2.34</c:v>
                </c:pt>
                <c:pt idx="334">
                  <c:v>2.34</c:v>
                </c:pt>
                <c:pt idx="335">
                  <c:v>2.3199999999999998</c:v>
                </c:pt>
                <c:pt idx="336">
                  <c:v>2.3199999999999998</c:v>
                </c:pt>
                <c:pt idx="337">
                  <c:v>2.23</c:v>
                </c:pt>
                <c:pt idx="338">
                  <c:v>2.2599999999999998</c:v>
                </c:pt>
                <c:pt idx="339">
                  <c:v>2.29</c:v>
                </c:pt>
                <c:pt idx="340">
                  <c:v>2.27</c:v>
                </c:pt>
                <c:pt idx="341">
                  <c:v>2.2599999999999998</c:v>
                </c:pt>
                <c:pt idx="342">
                  <c:v>2.2400000000000002</c:v>
                </c:pt>
                <c:pt idx="343">
                  <c:v>2.25</c:v>
                </c:pt>
                <c:pt idx="344">
                  <c:v>2.2400000000000002</c:v>
                </c:pt>
                <c:pt idx="345">
                  <c:v>2.29</c:v>
                </c:pt>
                <c:pt idx="346">
                  <c:v>2.29</c:v>
                </c:pt>
                <c:pt idx="347">
                  <c:v>2.31</c:v>
                </c:pt>
                <c:pt idx="348">
                  <c:v>2.2999999999999998</c:v>
                </c:pt>
                <c:pt idx="349">
                  <c:v>2.2999999999999998</c:v>
                </c:pt>
                <c:pt idx="350">
                  <c:v>2.27</c:v>
                </c:pt>
                <c:pt idx="351">
                  <c:v>2.25</c:v>
                </c:pt>
                <c:pt idx="352">
                  <c:v>2.2400000000000002</c:v>
                </c:pt>
                <c:pt idx="353">
                  <c:v>2.2799999999999998</c:v>
                </c:pt>
                <c:pt idx="354">
                  <c:v>2.3199999999999998</c:v>
                </c:pt>
                <c:pt idx="355">
                  <c:v>2.35</c:v>
                </c:pt>
                <c:pt idx="356">
                  <c:v>2.4</c:v>
                </c:pt>
                <c:pt idx="357">
                  <c:v>2.39</c:v>
                </c:pt>
                <c:pt idx="358">
                  <c:v>2.35</c:v>
                </c:pt>
                <c:pt idx="359">
                  <c:v>2.36</c:v>
                </c:pt>
                <c:pt idx="360">
                  <c:v>2.37</c:v>
                </c:pt>
                <c:pt idx="361">
                  <c:v>2.38</c:v>
                </c:pt>
                <c:pt idx="362">
                  <c:v>2.34</c:v>
                </c:pt>
                <c:pt idx="363">
                  <c:v>2.33</c:v>
                </c:pt>
                <c:pt idx="364">
                  <c:v>2.31</c:v>
                </c:pt>
                <c:pt idx="365">
                  <c:v>2.2599999999999998</c:v>
                </c:pt>
                <c:pt idx="366">
                  <c:v>2.27</c:v>
                </c:pt>
                <c:pt idx="367">
                  <c:v>2.29</c:v>
                </c:pt>
                <c:pt idx="368">
                  <c:v>2.2599999999999998</c:v>
                </c:pt>
                <c:pt idx="369">
                  <c:v>2.2599999999999998</c:v>
                </c:pt>
                <c:pt idx="370">
                  <c:v>2.2999999999999998</c:v>
                </c:pt>
                <c:pt idx="371">
                  <c:v>2.2799999999999998</c:v>
                </c:pt>
                <c:pt idx="372">
                  <c:v>2.2999999999999998</c:v>
                </c:pt>
                <c:pt idx="373">
                  <c:v>2.2400000000000002</c:v>
                </c:pt>
                <c:pt idx="374">
                  <c:v>2.25</c:v>
                </c:pt>
                <c:pt idx="375">
                  <c:v>2.21</c:v>
                </c:pt>
                <c:pt idx="376">
                  <c:v>2.17</c:v>
                </c:pt>
                <c:pt idx="377">
                  <c:v>2.15</c:v>
                </c:pt>
                <c:pt idx="378">
                  <c:v>2.15</c:v>
                </c:pt>
                <c:pt idx="379">
                  <c:v>2.19</c:v>
                </c:pt>
                <c:pt idx="380">
                  <c:v>2.2000000000000002</c:v>
                </c:pt>
                <c:pt idx="381">
                  <c:v>2.2000000000000002</c:v>
                </c:pt>
                <c:pt idx="382">
                  <c:v>2.11</c:v>
                </c:pt>
                <c:pt idx="383">
                  <c:v>2.0099999999999998</c:v>
                </c:pt>
                <c:pt idx="384">
                  <c:v>2.11</c:v>
                </c:pt>
                <c:pt idx="385">
                  <c:v>2.1</c:v>
                </c:pt>
                <c:pt idx="386">
                  <c:v>2.11</c:v>
                </c:pt>
                <c:pt idx="387">
                  <c:v>2.1</c:v>
                </c:pt>
                <c:pt idx="388">
                  <c:v>2.16</c:v>
                </c:pt>
                <c:pt idx="389">
                  <c:v>2.1</c:v>
                </c:pt>
                <c:pt idx="390">
                  <c:v>2.1</c:v>
                </c:pt>
                <c:pt idx="391">
                  <c:v>2.06</c:v>
                </c:pt>
                <c:pt idx="392">
                  <c:v>2.0699999999999998</c:v>
                </c:pt>
                <c:pt idx="393">
                  <c:v>2.0499999999999998</c:v>
                </c:pt>
                <c:pt idx="394">
                  <c:v>2.0499999999999998</c:v>
                </c:pt>
                <c:pt idx="395">
                  <c:v>2</c:v>
                </c:pt>
                <c:pt idx="396">
                  <c:v>1.94</c:v>
                </c:pt>
                <c:pt idx="397">
                  <c:v>1.91</c:v>
                </c:pt>
                <c:pt idx="398">
                  <c:v>1.99</c:v>
                </c:pt>
                <c:pt idx="399">
                  <c:v>2</c:v>
                </c:pt>
                <c:pt idx="400">
                  <c:v>2.04</c:v>
                </c:pt>
                <c:pt idx="401">
                  <c:v>1.98</c:v>
                </c:pt>
                <c:pt idx="402">
                  <c:v>1.92</c:v>
                </c:pt>
                <c:pt idx="403">
                  <c:v>1.93</c:v>
                </c:pt>
                <c:pt idx="404">
                  <c:v>1.81</c:v>
                </c:pt>
                <c:pt idx="405">
                  <c:v>1.88</c:v>
                </c:pt>
                <c:pt idx="406">
                  <c:v>1.94</c:v>
                </c:pt>
                <c:pt idx="407">
                  <c:v>1.9</c:v>
                </c:pt>
                <c:pt idx="408">
                  <c:v>1.92</c:v>
                </c:pt>
                <c:pt idx="409">
                  <c:v>1.93</c:v>
                </c:pt>
                <c:pt idx="410">
                  <c:v>1.89</c:v>
                </c:pt>
                <c:pt idx="411">
                  <c:v>1.9</c:v>
                </c:pt>
                <c:pt idx="412">
                  <c:v>1.91</c:v>
                </c:pt>
                <c:pt idx="413">
                  <c:v>1.89</c:v>
                </c:pt>
                <c:pt idx="414">
                  <c:v>1.86</c:v>
                </c:pt>
                <c:pt idx="415">
                  <c:v>1.85</c:v>
                </c:pt>
                <c:pt idx="416">
                  <c:v>1.83</c:v>
                </c:pt>
                <c:pt idx="417">
                  <c:v>1.86</c:v>
                </c:pt>
                <c:pt idx="418">
                  <c:v>1.94</c:v>
                </c:pt>
                <c:pt idx="419">
                  <c:v>1.96</c:v>
                </c:pt>
                <c:pt idx="420">
                  <c:v>1.99</c:v>
                </c:pt>
                <c:pt idx="421">
                  <c:v>1.99</c:v>
                </c:pt>
                <c:pt idx="422">
                  <c:v>2.0299999999999998</c:v>
                </c:pt>
                <c:pt idx="423">
                  <c:v>1.94</c:v>
                </c:pt>
                <c:pt idx="424">
                  <c:v>1.92</c:v>
                </c:pt>
                <c:pt idx="425">
                  <c:v>1.92</c:v>
                </c:pt>
                <c:pt idx="426">
                  <c:v>1.91</c:v>
                </c:pt>
                <c:pt idx="427">
                  <c:v>1.88</c:v>
                </c:pt>
                <c:pt idx="428">
                  <c:v>1.87</c:v>
                </c:pt>
                <c:pt idx="429">
                  <c:v>1.87</c:v>
                </c:pt>
                <c:pt idx="430">
                  <c:v>1.91</c:v>
                </c:pt>
                <c:pt idx="431">
                  <c:v>1.96</c:v>
                </c:pt>
                <c:pt idx="432">
                  <c:v>1.94</c:v>
                </c:pt>
                <c:pt idx="433">
                  <c:v>1.91</c:v>
                </c:pt>
                <c:pt idx="434">
                  <c:v>1.9</c:v>
                </c:pt>
                <c:pt idx="435">
                  <c:v>1.92</c:v>
                </c:pt>
                <c:pt idx="436">
                  <c:v>1.92</c:v>
                </c:pt>
                <c:pt idx="437">
                  <c:v>1.9</c:v>
                </c:pt>
                <c:pt idx="438">
                  <c:v>1.94</c:v>
                </c:pt>
                <c:pt idx="439">
                  <c:v>1.94</c:v>
                </c:pt>
                <c:pt idx="440">
                  <c:v>1.99</c:v>
                </c:pt>
                <c:pt idx="441">
                  <c:v>1.95</c:v>
                </c:pt>
                <c:pt idx="442">
                  <c:v>1.9</c:v>
                </c:pt>
                <c:pt idx="443">
                  <c:v>1.94</c:v>
                </c:pt>
                <c:pt idx="444">
                  <c:v>1.91</c:v>
                </c:pt>
                <c:pt idx="445">
                  <c:v>1.85</c:v>
                </c:pt>
                <c:pt idx="446">
                  <c:v>1.87</c:v>
                </c:pt>
                <c:pt idx="447">
                  <c:v>1.88</c:v>
                </c:pt>
                <c:pt idx="448">
                  <c:v>1.91</c:v>
                </c:pt>
                <c:pt idx="449">
                  <c:v>1.85</c:v>
                </c:pt>
                <c:pt idx="450">
                  <c:v>1.86</c:v>
                </c:pt>
                <c:pt idx="451">
                  <c:v>1.84</c:v>
                </c:pt>
                <c:pt idx="452">
                  <c:v>1.92</c:v>
                </c:pt>
                <c:pt idx="453">
                  <c:v>1.99</c:v>
                </c:pt>
                <c:pt idx="454">
                  <c:v>1.99</c:v>
                </c:pt>
                <c:pt idx="455">
                  <c:v>2.0699999999999998</c:v>
                </c:pt>
                <c:pt idx="456">
                  <c:v>2.09</c:v>
                </c:pt>
                <c:pt idx="457">
                  <c:v>2.08</c:v>
                </c:pt>
                <c:pt idx="458">
                  <c:v>2.04</c:v>
                </c:pt>
                <c:pt idx="459">
                  <c:v>2.0499999999999998</c:v>
                </c:pt>
                <c:pt idx="460">
                  <c:v>2.1</c:v>
                </c:pt>
                <c:pt idx="461">
                  <c:v>2.08</c:v>
                </c:pt>
                <c:pt idx="462">
                  <c:v>2.13</c:v>
                </c:pt>
                <c:pt idx="463">
                  <c:v>2.16</c:v>
                </c:pt>
                <c:pt idx="464">
                  <c:v>2.16</c:v>
                </c:pt>
                <c:pt idx="465">
                  <c:v>2.1</c:v>
                </c:pt>
                <c:pt idx="466">
                  <c:v>2.0499999999999998</c:v>
                </c:pt>
                <c:pt idx="467">
                  <c:v>2.02</c:v>
                </c:pt>
                <c:pt idx="468">
                  <c:v>2.0499999999999998</c:v>
                </c:pt>
                <c:pt idx="469">
                  <c:v>2.0099999999999998</c:v>
                </c:pt>
                <c:pt idx="470">
                  <c:v>2.09</c:v>
                </c:pt>
                <c:pt idx="471">
                  <c:v>2.12</c:v>
                </c:pt>
                <c:pt idx="472">
                  <c:v>2.13</c:v>
                </c:pt>
                <c:pt idx="473">
                  <c:v>2.08</c:v>
                </c:pt>
                <c:pt idx="474">
                  <c:v>2.09</c:v>
                </c:pt>
                <c:pt idx="475">
                  <c:v>2.0499999999999998</c:v>
                </c:pt>
                <c:pt idx="476">
                  <c:v>1.95</c:v>
                </c:pt>
                <c:pt idx="477">
                  <c:v>1.96</c:v>
                </c:pt>
                <c:pt idx="478">
                  <c:v>1.93</c:v>
                </c:pt>
                <c:pt idx="479">
                  <c:v>1.98</c:v>
                </c:pt>
                <c:pt idx="480">
                  <c:v>1.96</c:v>
                </c:pt>
                <c:pt idx="481">
                  <c:v>2</c:v>
                </c:pt>
                <c:pt idx="482">
                  <c:v>1.96</c:v>
                </c:pt>
                <c:pt idx="483">
                  <c:v>1.87</c:v>
                </c:pt>
                <c:pt idx="484">
                  <c:v>1.89</c:v>
                </c:pt>
                <c:pt idx="485">
                  <c:v>1.83</c:v>
                </c:pt>
                <c:pt idx="486">
                  <c:v>1.92</c:v>
                </c:pt>
                <c:pt idx="487">
                  <c:v>1.92</c:v>
                </c:pt>
                <c:pt idx="488">
                  <c:v>1.95</c:v>
                </c:pt>
                <c:pt idx="489">
                  <c:v>2.0099999999999998</c:v>
                </c:pt>
                <c:pt idx="490">
                  <c:v>2.02</c:v>
                </c:pt>
                <c:pt idx="491">
                  <c:v>2</c:v>
                </c:pt>
                <c:pt idx="492">
                  <c:v>1.97</c:v>
                </c:pt>
                <c:pt idx="493">
                  <c:v>1.91</c:v>
                </c:pt>
                <c:pt idx="494">
                  <c:v>1.98</c:v>
                </c:pt>
                <c:pt idx="495">
                  <c:v>2.02</c:v>
                </c:pt>
                <c:pt idx="496">
                  <c:v>1.96</c:v>
                </c:pt>
                <c:pt idx="497">
                  <c:v>1.96</c:v>
                </c:pt>
                <c:pt idx="498">
                  <c:v>1.83</c:v>
                </c:pt>
                <c:pt idx="499">
                  <c:v>1.87</c:v>
                </c:pt>
                <c:pt idx="500">
                  <c:v>1.78</c:v>
                </c:pt>
                <c:pt idx="501">
                  <c:v>1.77</c:v>
                </c:pt>
                <c:pt idx="502">
                  <c:v>1.76</c:v>
                </c:pt>
                <c:pt idx="503">
                  <c:v>1.69</c:v>
                </c:pt>
                <c:pt idx="504">
                  <c:v>1.75</c:v>
                </c:pt>
                <c:pt idx="505">
                  <c:v>1.8</c:v>
                </c:pt>
                <c:pt idx="506">
                  <c:v>1.87</c:v>
                </c:pt>
                <c:pt idx="507">
                  <c:v>1.87</c:v>
                </c:pt>
                <c:pt idx="508">
                  <c:v>1.88</c:v>
                </c:pt>
                <c:pt idx="509">
                  <c:v>1.81</c:v>
                </c:pt>
                <c:pt idx="510">
                  <c:v>1.82</c:v>
                </c:pt>
                <c:pt idx="511">
                  <c:v>1.86</c:v>
                </c:pt>
                <c:pt idx="512">
                  <c:v>1.87</c:v>
                </c:pt>
                <c:pt idx="513">
                  <c:v>1.82</c:v>
                </c:pt>
                <c:pt idx="514">
                  <c:v>1.85</c:v>
                </c:pt>
                <c:pt idx="515">
                  <c:v>1.89</c:v>
                </c:pt>
                <c:pt idx="516">
                  <c:v>1.86</c:v>
                </c:pt>
                <c:pt idx="517">
                  <c:v>1.91</c:v>
                </c:pt>
                <c:pt idx="518">
                  <c:v>1.91</c:v>
                </c:pt>
                <c:pt idx="519">
                  <c:v>1.88</c:v>
                </c:pt>
                <c:pt idx="520">
                  <c:v>1.9</c:v>
                </c:pt>
                <c:pt idx="521">
                  <c:v>1.96</c:v>
                </c:pt>
                <c:pt idx="522">
                  <c:v>1.93</c:v>
                </c:pt>
                <c:pt idx="523">
                  <c:v>1.9</c:v>
                </c:pt>
                <c:pt idx="524">
                  <c:v>2.0099999999999998</c:v>
                </c:pt>
                <c:pt idx="525">
                  <c:v>2.0699999999999998</c:v>
                </c:pt>
                <c:pt idx="526">
                  <c:v>2.09</c:v>
                </c:pt>
                <c:pt idx="527">
                  <c:v>2.09</c:v>
                </c:pt>
                <c:pt idx="528">
                  <c:v>2.11</c:v>
                </c:pt>
                <c:pt idx="529">
                  <c:v>2.11</c:v>
                </c:pt>
                <c:pt idx="530">
                  <c:v>2.08</c:v>
                </c:pt>
                <c:pt idx="531">
                  <c:v>2.08</c:v>
                </c:pt>
                <c:pt idx="532">
                  <c:v>2.0499999999999998</c:v>
                </c:pt>
                <c:pt idx="533">
                  <c:v>2.12</c:v>
                </c:pt>
                <c:pt idx="534">
                  <c:v>2.12</c:v>
                </c:pt>
                <c:pt idx="535">
                  <c:v>2.1800000000000002</c:v>
                </c:pt>
                <c:pt idx="536">
                  <c:v>2.14</c:v>
                </c:pt>
                <c:pt idx="537">
                  <c:v>2.14</c:v>
                </c:pt>
                <c:pt idx="538">
                  <c:v>2.0699999999999998</c:v>
                </c:pt>
                <c:pt idx="539">
                  <c:v>2.1</c:v>
                </c:pt>
                <c:pt idx="540">
                  <c:v>2.12</c:v>
                </c:pt>
                <c:pt idx="541">
                  <c:v>2.16</c:v>
                </c:pt>
                <c:pt idx="542">
                  <c:v>2.09</c:v>
                </c:pt>
                <c:pt idx="543">
                  <c:v>2.0699999999999998</c:v>
                </c:pt>
                <c:pt idx="544">
                  <c:v>2.11</c:v>
                </c:pt>
                <c:pt idx="545">
                  <c:v>2.12</c:v>
                </c:pt>
                <c:pt idx="546">
                  <c:v>2.11</c:v>
                </c:pt>
                <c:pt idx="547">
                  <c:v>2.14</c:v>
                </c:pt>
                <c:pt idx="548">
                  <c:v>2.23</c:v>
                </c:pt>
                <c:pt idx="549">
                  <c:v>2.2200000000000002</c:v>
                </c:pt>
                <c:pt idx="550">
                  <c:v>2.25</c:v>
                </c:pt>
                <c:pt idx="551">
                  <c:v>2.25</c:v>
                </c:pt>
                <c:pt idx="552">
                  <c:v>2.2999999999999998</c:v>
                </c:pt>
                <c:pt idx="553">
                  <c:v>2.2400000000000002</c:v>
                </c:pt>
                <c:pt idx="554">
                  <c:v>2.29</c:v>
                </c:pt>
                <c:pt idx="555">
                  <c:v>2.37</c:v>
                </c:pt>
                <c:pt idx="556">
                  <c:v>2.34</c:v>
                </c:pt>
                <c:pt idx="557">
                  <c:v>2.31</c:v>
                </c:pt>
                <c:pt idx="558">
                  <c:v>2.2400000000000002</c:v>
                </c:pt>
                <c:pt idx="559">
                  <c:v>2.2400000000000002</c:v>
                </c:pt>
                <c:pt idx="560">
                  <c:v>2.2400000000000002</c:v>
                </c:pt>
                <c:pt idx="561">
                  <c:v>2.29</c:v>
                </c:pt>
                <c:pt idx="562">
                  <c:v>2.2799999999999998</c:v>
                </c:pt>
                <c:pt idx="563">
                  <c:v>2.29</c:v>
                </c:pt>
                <c:pt idx="564">
                  <c:v>2.17</c:v>
                </c:pt>
                <c:pt idx="565">
                  <c:v>2.11</c:v>
                </c:pt>
                <c:pt idx="566">
                  <c:v>2.2400000000000002</c:v>
                </c:pt>
                <c:pt idx="567">
                  <c:v>2.2400000000000002</c:v>
                </c:pt>
                <c:pt idx="568">
                  <c:v>2.16</c:v>
                </c:pt>
                <c:pt idx="569">
                  <c:v>2.19</c:v>
                </c:pt>
                <c:pt idx="570">
                  <c:v>2.2400000000000002</c:v>
                </c:pt>
                <c:pt idx="571">
                  <c:v>2.29</c:v>
                </c:pt>
                <c:pt idx="572">
                  <c:v>2.38</c:v>
                </c:pt>
                <c:pt idx="573">
                  <c:v>2.36</c:v>
                </c:pt>
                <c:pt idx="574">
                  <c:v>2.4700000000000002</c:v>
                </c:pt>
                <c:pt idx="575">
                  <c:v>2.4900000000000002</c:v>
                </c:pt>
                <c:pt idx="576">
                  <c:v>2.46</c:v>
                </c:pt>
                <c:pt idx="577">
                  <c:v>2.5</c:v>
                </c:pt>
                <c:pt idx="578">
                  <c:v>2.42</c:v>
                </c:pt>
                <c:pt idx="579">
                  <c:v>2.5499999999999998</c:v>
                </c:pt>
                <c:pt idx="580">
                  <c:v>2.6</c:v>
                </c:pt>
                <c:pt idx="581">
                  <c:v>2.52</c:v>
                </c:pt>
                <c:pt idx="582">
                  <c:v>2.5099999999999998</c:v>
                </c:pt>
                <c:pt idx="583">
                  <c:v>2.6</c:v>
                </c:pt>
                <c:pt idx="584">
                  <c:v>2.57</c:v>
                </c:pt>
                <c:pt idx="585">
                  <c:v>2.5299999999999998</c:v>
                </c:pt>
                <c:pt idx="586">
                  <c:v>2.48</c:v>
                </c:pt>
                <c:pt idx="587">
                  <c:v>2.44</c:v>
                </c:pt>
                <c:pt idx="588">
                  <c:v>2.44</c:v>
                </c:pt>
                <c:pt idx="589">
                  <c:v>2.48</c:v>
                </c:pt>
                <c:pt idx="590">
                  <c:v>2.57</c:v>
                </c:pt>
                <c:pt idx="591">
                  <c:v>2.63</c:v>
                </c:pt>
                <c:pt idx="592">
                  <c:v>2.69</c:v>
                </c:pt>
                <c:pt idx="593">
                  <c:v>2.76</c:v>
                </c:pt>
                <c:pt idx="594">
                  <c:v>2.84</c:v>
                </c:pt>
                <c:pt idx="595">
                  <c:v>2.82</c:v>
                </c:pt>
                <c:pt idx="596">
                  <c:v>2.81</c:v>
                </c:pt>
                <c:pt idx="597">
                  <c:v>2.92</c:v>
                </c:pt>
                <c:pt idx="598">
                  <c:v>2.92</c:v>
                </c:pt>
                <c:pt idx="599">
                  <c:v>2.95</c:v>
                </c:pt>
                <c:pt idx="600">
                  <c:v>3.01</c:v>
                </c:pt>
                <c:pt idx="601">
                  <c:v>2.9</c:v>
                </c:pt>
                <c:pt idx="602">
                  <c:v>2.94</c:v>
                </c:pt>
                <c:pt idx="603">
                  <c:v>2.95</c:v>
                </c:pt>
                <c:pt idx="604">
                  <c:v>2.88</c:v>
                </c:pt>
                <c:pt idx="605">
                  <c:v>2.86</c:v>
                </c:pt>
                <c:pt idx="606">
                  <c:v>2.91</c:v>
                </c:pt>
                <c:pt idx="607">
                  <c:v>2.92</c:v>
                </c:pt>
                <c:pt idx="608">
                  <c:v>2.96</c:v>
                </c:pt>
                <c:pt idx="609">
                  <c:v>3.07</c:v>
                </c:pt>
                <c:pt idx="610">
                  <c:v>3.03</c:v>
                </c:pt>
                <c:pt idx="611">
                  <c:v>3.01</c:v>
                </c:pt>
                <c:pt idx="612">
                  <c:v>3.15</c:v>
                </c:pt>
                <c:pt idx="613">
                  <c:v>3.23</c:v>
                </c:pt>
                <c:pt idx="614">
                  <c:v>3.19</c:v>
                </c:pt>
                <c:pt idx="615">
                  <c:v>3.12</c:v>
                </c:pt>
                <c:pt idx="616">
                  <c:v>3.05</c:v>
                </c:pt>
                <c:pt idx="617">
                  <c:v>3</c:v>
                </c:pt>
                <c:pt idx="618">
                  <c:v>3.1</c:v>
                </c:pt>
                <c:pt idx="619">
                  <c:v>3.09</c:v>
                </c:pt>
                <c:pt idx="620">
                  <c:v>3.17</c:v>
                </c:pt>
                <c:pt idx="621">
                  <c:v>3.06</c:v>
                </c:pt>
                <c:pt idx="622">
                  <c:v>3.05</c:v>
                </c:pt>
                <c:pt idx="623">
                  <c:v>2.99</c:v>
                </c:pt>
                <c:pt idx="624">
                  <c:v>3.08</c:v>
                </c:pt>
                <c:pt idx="625">
                  <c:v>2.98</c:v>
                </c:pt>
                <c:pt idx="626">
                  <c:v>2.97</c:v>
                </c:pt>
                <c:pt idx="627">
                  <c:v>2.99</c:v>
                </c:pt>
                <c:pt idx="628">
                  <c:v>2.97</c:v>
                </c:pt>
                <c:pt idx="629">
                  <c:v>2.97</c:v>
                </c:pt>
                <c:pt idx="630">
                  <c:v>3.07</c:v>
                </c:pt>
                <c:pt idx="631">
                  <c:v>3.09</c:v>
                </c:pt>
                <c:pt idx="632">
                  <c:v>3.09</c:v>
                </c:pt>
                <c:pt idx="633">
                  <c:v>3.11</c:v>
                </c:pt>
                <c:pt idx="634">
                  <c:v>3.19</c:v>
                </c:pt>
                <c:pt idx="635">
                  <c:v>3.13</c:v>
                </c:pt>
                <c:pt idx="636">
                  <c:v>3.18</c:v>
                </c:pt>
                <c:pt idx="637">
                  <c:v>3.18</c:v>
                </c:pt>
                <c:pt idx="638">
                  <c:v>3.2</c:v>
                </c:pt>
                <c:pt idx="639">
                  <c:v>3.42</c:v>
                </c:pt>
                <c:pt idx="640">
                  <c:v>3.45</c:v>
                </c:pt>
                <c:pt idx="641">
                  <c:v>3.39</c:v>
                </c:pt>
                <c:pt idx="642">
                  <c:v>3.35</c:v>
                </c:pt>
                <c:pt idx="643">
                  <c:v>3.3</c:v>
                </c:pt>
                <c:pt idx="644">
                  <c:v>3.3</c:v>
                </c:pt>
                <c:pt idx="645">
                  <c:v>3.39</c:v>
                </c:pt>
                <c:pt idx="646">
                  <c:v>3.25</c:v>
                </c:pt>
                <c:pt idx="647">
                  <c:v>3.21</c:v>
                </c:pt>
                <c:pt idx="648">
                  <c:v>3.26</c:v>
                </c:pt>
                <c:pt idx="649">
                  <c:v>3.31</c:v>
                </c:pt>
                <c:pt idx="650">
                  <c:v>3.3</c:v>
                </c:pt>
                <c:pt idx="651">
                  <c:v>3.22</c:v>
                </c:pt>
                <c:pt idx="652">
                  <c:v>3.14</c:v>
                </c:pt>
                <c:pt idx="653">
                  <c:v>3.11</c:v>
                </c:pt>
                <c:pt idx="654">
                  <c:v>3.11</c:v>
                </c:pt>
                <c:pt idx="655">
                  <c:v>3.05</c:v>
                </c:pt>
                <c:pt idx="656">
                  <c:v>3.14</c:v>
                </c:pt>
                <c:pt idx="657">
                  <c:v>3.2</c:v>
                </c:pt>
                <c:pt idx="658">
                  <c:v>3.27</c:v>
                </c:pt>
                <c:pt idx="659">
                  <c:v>3.18</c:v>
                </c:pt>
                <c:pt idx="660">
                  <c:v>3.13</c:v>
                </c:pt>
                <c:pt idx="661">
                  <c:v>3.08</c:v>
                </c:pt>
                <c:pt idx="662">
                  <c:v>3.11</c:v>
                </c:pt>
                <c:pt idx="663">
                  <c:v>3.1</c:v>
                </c:pt>
                <c:pt idx="664">
                  <c:v>3.14</c:v>
                </c:pt>
                <c:pt idx="665">
                  <c:v>3.17</c:v>
                </c:pt>
                <c:pt idx="666">
                  <c:v>3.17</c:v>
                </c:pt>
                <c:pt idx="667">
                  <c:v>3.08</c:v>
                </c:pt>
                <c:pt idx="668">
                  <c:v>3</c:v>
                </c:pt>
                <c:pt idx="669">
                  <c:v>3.04</c:v>
                </c:pt>
                <c:pt idx="670">
                  <c:v>3.03</c:v>
                </c:pt>
                <c:pt idx="671">
                  <c:v>3.03</c:v>
                </c:pt>
                <c:pt idx="672">
                  <c:v>3.02</c:v>
                </c:pt>
                <c:pt idx="673">
                  <c:v>3</c:v>
                </c:pt>
                <c:pt idx="674">
                  <c:v>2.92</c:v>
                </c:pt>
                <c:pt idx="675">
                  <c:v>3</c:v>
                </c:pt>
                <c:pt idx="676">
                  <c:v>2.96</c:v>
                </c:pt>
                <c:pt idx="677">
                  <c:v>2.97</c:v>
                </c:pt>
                <c:pt idx="678">
                  <c:v>3.06</c:v>
                </c:pt>
                <c:pt idx="679">
                  <c:v>3</c:v>
                </c:pt>
                <c:pt idx="680">
                  <c:v>3.01</c:v>
                </c:pt>
                <c:pt idx="681">
                  <c:v>3.04</c:v>
                </c:pt>
                <c:pt idx="682">
                  <c:v>3.15</c:v>
                </c:pt>
                <c:pt idx="683">
                  <c:v>3.12</c:v>
                </c:pt>
                <c:pt idx="684">
                  <c:v>3.1</c:v>
                </c:pt>
                <c:pt idx="685">
                  <c:v>3.11</c:v>
                </c:pt>
                <c:pt idx="686">
                  <c:v>3.15</c:v>
                </c:pt>
                <c:pt idx="687">
                  <c:v>3.14</c:v>
                </c:pt>
                <c:pt idx="688">
                  <c:v>3.22</c:v>
                </c:pt>
                <c:pt idx="689">
                  <c:v>3.24</c:v>
                </c:pt>
                <c:pt idx="690">
                  <c:v>3.26</c:v>
                </c:pt>
                <c:pt idx="691">
                  <c:v>3.32</c:v>
                </c:pt>
                <c:pt idx="692">
                  <c:v>3.25</c:v>
                </c:pt>
                <c:pt idx="693">
                  <c:v>3.21</c:v>
                </c:pt>
                <c:pt idx="694">
                  <c:v>3.25</c:v>
                </c:pt>
                <c:pt idx="695">
                  <c:v>3.23</c:v>
                </c:pt>
                <c:pt idx="696">
                  <c:v>3.27</c:v>
                </c:pt>
                <c:pt idx="697">
                  <c:v>3.37</c:v>
                </c:pt>
                <c:pt idx="698">
                  <c:v>3.35</c:v>
                </c:pt>
                <c:pt idx="699">
                  <c:v>3.35</c:v>
                </c:pt>
                <c:pt idx="700">
                  <c:v>3.49</c:v>
                </c:pt>
                <c:pt idx="701">
                  <c:v>3.42</c:v>
                </c:pt>
                <c:pt idx="702">
                  <c:v>3.45</c:v>
                </c:pt>
                <c:pt idx="703">
                  <c:v>3.47</c:v>
                </c:pt>
                <c:pt idx="704">
                  <c:v>3.53</c:v>
                </c:pt>
                <c:pt idx="705">
                  <c:v>3.51</c:v>
                </c:pt>
                <c:pt idx="706">
                  <c:v>3.47</c:v>
                </c:pt>
                <c:pt idx="707">
                  <c:v>3.48</c:v>
                </c:pt>
                <c:pt idx="708">
                  <c:v>3.52</c:v>
                </c:pt>
                <c:pt idx="709">
                  <c:v>3.52</c:v>
                </c:pt>
                <c:pt idx="710">
                  <c:v>3.59</c:v>
                </c:pt>
                <c:pt idx="711">
                  <c:v>3.5</c:v>
                </c:pt>
                <c:pt idx="712">
                  <c:v>3.65</c:v>
                </c:pt>
                <c:pt idx="713">
                  <c:v>3.61</c:v>
                </c:pt>
                <c:pt idx="714">
                  <c:v>3.72</c:v>
                </c:pt>
                <c:pt idx="715">
                  <c:v>3.87</c:v>
                </c:pt>
                <c:pt idx="716">
                  <c:v>3.7</c:v>
                </c:pt>
                <c:pt idx="717">
                  <c:v>3.71</c:v>
                </c:pt>
                <c:pt idx="718">
                  <c:v>3.79</c:v>
                </c:pt>
                <c:pt idx="719">
                  <c:v>3.73</c:v>
                </c:pt>
                <c:pt idx="720">
                  <c:v>3.7</c:v>
                </c:pt>
                <c:pt idx="721">
                  <c:v>3.78</c:v>
                </c:pt>
                <c:pt idx="722">
                  <c:v>3.81</c:v>
                </c:pt>
                <c:pt idx="723">
                  <c:v>3.86</c:v>
                </c:pt>
                <c:pt idx="724">
                  <c:v>3.86</c:v>
                </c:pt>
                <c:pt idx="725">
                  <c:v>3.92</c:v>
                </c:pt>
                <c:pt idx="726">
                  <c:v>3.9</c:v>
                </c:pt>
                <c:pt idx="727">
                  <c:v>3.97</c:v>
                </c:pt>
                <c:pt idx="728">
                  <c:v>3.99</c:v>
                </c:pt>
                <c:pt idx="729">
                  <c:v>4.04</c:v>
                </c:pt>
                <c:pt idx="730">
                  <c:v>4.04</c:v>
                </c:pt>
                <c:pt idx="731">
                  <c:v>4.1500000000000004</c:v>
                </c:pt>
                <c:pt idx="732">
                  <c:v>4.24</c:v>
                </c:pt>
                <c:pt idx="733">
                  <c:v>4.33</c:v>
                </c:pt>
                <c:pt idx="734">
                  <c:v>4.4000000000000004</c:v>
                </c:pt>
                <c:pt idx="735">
                  <c:v>4.26</c:v>
                </c:pt>
                <c:pt idx="736">
                  <c:v>4.1900000000000004</c:v>
                </c:pt>
                <c:pt idx="737">
                  <c:v>4.12</c:v>
                </c:pt>
                <c:pt idx="738">
                  <c:v>4.1500000000000004</c:v>
                </c:pt>
                <c:pt idx="739">
                  <c:v>4.22</c:v>
                </c:pt>
                <c:pt idx="740">
                  <c:v>4.1399999999999997</c:v>
                </c:pt>
                <c:pt idx="741">
                  <c:v>4.1500000000000004</c:v>
                </c:pt>
                <c:pt idx="742">
                  <c:v>4.18</c:v>
                </c:pt>
                <c:pt idx="743">
                  <c:v>4.2699999999999996</c:v>
                </c:pt>
                <c:pt idx="744">
                  <c:v>4.34</c:v>
                </c:pt>
                <c:pt idx="745">
                  <c:v>4.28</c:v>
                </c:pt>
                <c:pt idx="746">
                  <c:v>4.3099999999999996</c:v>
                </c:pt>
                <c:pt idx="747">
                  <c:v>4.03</c:v>
                </c:pt>
                <c:pt idx="748">
                  <c:v>4.03</c:v>
                </c:pt>
                <c:pt idx="749">
                  <c:v>4.07</c:v>
                </c:pt>
                <c:pt idx="750">
                  <c:v>3.98</c:v>
                </c:pt>
                <c:pt idx="751">
                  <c:v>3.85</c:v>
                </c:pt>
                <c:pt idx="752">
                  <c:v>3.89</c:v>
                </c:pt>
                <c:pt idx="753">
                  <c:v>3.92</c:v>
                </c:pt>
                <c:pt idx="754">
                  <c:v>3.91</c:v>
                </c:pt>
                <c:pt idx="755">
                  <c:v>3.83</c:v>
                </c:pt>
                <c:pt idx="756">
                  <c:v>3.74</c:v>
                </c:pt>
                <c:pt idx="757">
                  <c:v>3.74</c:v>
                </c:pt>
                <c:pt idx="758">
                  <c:v>3.74</c:v>
                </c:pt>
                <c:pt idx="759">
                  <c:v>3.74</c:v>
                </c:pt>
                <c:pt idx="760">
                  <c:v>3.81</c:v>
                </c:pt>
                <c:pt idx="761">
                  <c:v>3.8</c:v>
                </c:pt>
                <c:pt idx="762">
                  <c:v>3.64</c:v>
                </c:pt>
                <c:pt idx="763">
                  <c:v>3.56</c:v>
                </c:pt>
                <c:pt idx="764">
                  <c:v>3.62</c:v>
                </c:pt>
                <c:pt idx="765">
                  <c:v>3.52</c:v>
                </c:pt>
                <c:pt idx="766">
                  <c:v>3.42</c:v>
                </c:pt>
                <c:pt idx="767">
                  <c:v>3.44</c:v>
                </c:pt>
                <c:pt idx="768">
                  <c:v>3.56</c:v>
                </c:pt>
                <c:pt idx="769">
                  <c:v>3.57</c:v>
                </c:pt>
                <c:pt idx="770">
                  <c:v>3.53</c:v>
                </c:pt>
                <c:pt idx="771">
                  <c:v>3.52</c:v>
                </c:pt>
                <c:pt idx="772">
                  <c:v>3.48</c:v>
                </c:pt>
                <c:pt idx="773">
                  <c:v>3.53</c:v>
                </c:pt>
                <c:pt idx="774">
                  <c:v>3.62</c:v>
                </c:pt>
                <c:pt idx="775">
                  <c:v>3.74</c:v>
                </c:pt>
                <c:pt idx="776">
                  <c:v>3.74</c:v>
                </c:pt>
                <c:pt idx="777">
                  <c:v>3.73</c:v>
                </c:pt>
                <c:pt idx="778">
                  <c:v>3.82</c:v>
                </c:pt>
                <c:pt idx="779">
                  <c:v>3.82</c:v>
                </c:pt>
                <c:pt idx="780">
                  <c:v>3.93</c:v>
                </c:pt>
                <c:pt idx="781">
                  <c:v>3.98</c:v>
                </c:pt>
                <c:pt idx="782">
                  <c:v>3.92</c:v>
                </c:pt>
                <c:pt idx="783">
                  <c:v>3.97</c:v>
                </c:pt>
                <c:pt idx="784">
                  <c:v>3.97</c:v>
                </c:pt>
                <c:pt idx="785">
                  <c:v>3.88</c:v>
                </c:pt>
                <c:pt idx="786">
                  <c:v>3.81</c:v>
                </c:pt>
                <c:pt idx="787">
                  <c:v>3.78</c:v>
                </c:pt>
                <c:pt idx="788">
                  <c:v>3.67</c:v>
                </c:pt>
                <c:pt idx="789">
                  <c:v>3.66</c:v>
                </c:pt>
                <c:pt idx="790">
                  <c:v>3.74</c:v>
                </c:pt>
                <c:pt idx="791">
                  <c:v>3.67</c:v>
                </c:pt>
                <c:pt idx="792">
                  <c:v>3.56</c:v>
                </c:pt>
                <c:pt idx="793">
                  <c:v>3.61</c:v>
                </c:pt>
                <c:pt idx="794">
                  <c:v>3.61</c:v>
                </c:pt>
                <c:pt idx="795">
                  <c:v>3.64</c:v>
                </c:pt>
                <c:pt idx="796">
                  <c:v>3.54</c:v>
                </c:pt>
                <c:pt idx="797">
                  <c:v>3.57</c:v>
                </c:pt>
                <c:pt idx="798">
                  <c:v>3.66</c:v>
                </c:pt>
                <c:pt idx="799">
                  <c:v>3.69</c:v>
                </c:pt>
                <c:pt idx="800">
                  <c:v>3.62</c:v>
                </c:pt>
                <c:pt idx="801">
                  <c:v>3.62</c:v>
                </c:pt>
                <c:pt idx="802">
                  <c:v>3.62</c:v>
                </c:pt>
                <c:pt idx="803">
                  <c:v>3.64</c:v>
                </c:pt>
                <c:pt idx="804">
                  <c:v>3.66</c:v>
                </c:pt>
                <c:pt idx="805">
                  <c:v>3.65</c:v>
                </c:pt>
                <c:pt idx="806">
                  <c:v>3.55</c:v>
                </c:pt>
                <c:pt idx="807">
                  <c:v>3.55</c:v>
                </c:pt>
                <c:pt idx="808">
                  <c:v>3.63</c:v>
                </c:pt>
                <c:pt idx="809">
                  <c:v>3.67</c:v>
                </c:pt>
                <c:pt idx="810">
                  <c:v>3.72</c:v>
                </c:pt>
                <c:pt idx="811">
                  <c:v>3.7</c:v>
                </c:pt>
                <c:pt idx="812">
                  <c:v>3.75</c:v>
                </c:pt>
                <c:pt idx="813">
                  <c:v>3.83</c:v>
                </c:pt>
                <c:pt idx="814">
                  <c:v>3.79</c:v>
                </c:pt>
                <c:pt idx="815">
                  <c:v>3.81</c:v>
                </c:pt>
                <c:pt idx="816">
                  <c:v>3.85</c:v>
                </c:pt>
                <c:pt idx="817">
                  <c:v>3.92</c:v>
                </c:pt>
                <c:pt idx="818">
                  <c:v>3.88</c:v>
                </c:pt>
                <c:pt idx="819">
                  <c:v>3.88</c:v>
                </c:pt>
                <c:pt idx="820">
                  <c:v>3.98</c:v>
                </c:pt>
                <c:pt idx="821">
                  <c:v>3.94</c:v>
                </c:pt>
                <c:pt idx="822">
                  <c:v>3.88</c:v>
                </c:pt>
                <c:pt idx="823">
                  <c:v>3.93</c:v>
                </c:pt>
                <c:pt idx="824">
                  <c:v>3.93</c:v>
                </c:pt>
                <c:pt idx="825">
                  <c:v>3.93</c:v>
                </c:pt>
                <c:pt idx="826">
                  <c:v>3.97</c:v>
                </c:pt>
                <c:pt idx="827">
                  <c:v>4.03</c:v>
                </c:pt>
                <c:pt idx="828">
                  <c:v>3.9</c:v>
                </c:pt>
                <c:pt idx="829">
                  <c:v>3.92</c:v>
                </c:pt>
                <c:pt idx="830">
                  <c:v>3.88</c:v>
                </c:pt>
                <c:pt idx="831">
                  <c:v>3.88</c:v>
                </c:pt>
                <c:pt idx="832">
                  <c:v>3.88</c:v>
                </c:pt>
                <c:pt idx="833">
                  <c:v>3.7</c:v>
                </c:pt>
                <c:pt idx="834">
                  <c:v>3.7</c:v>
                </c:pt>
                <c:pt idx="835">
                  <c:v>3.77</c:v>
                </c:pt>
                <c:pt idx="836">
                  <c:v>3.7</c:v>
                </c:pt>
                <c:pt idx="837">
                  <c:v>3.71</c:v>
                </c:pt>
                <c:pt idx="838">
                  <c:v>3.6</c:v>
                </c:pt>
                <c:pt idx="839">
                  <c:v>3.65</c:v>
                </c:pt>
                <c:pt idx="840">
                  <c:v>3.73</c:v>
                </c:pt>
                <c:pt idx="841">
                  <c:v>3.68</c:v>
                </c:pt>
                <c:pt idx="842">
                  <c:v>3.66</c:v>
                </c:pt>
                <c:pt idx="843">
                  <c:v>3.64</c:v>
                </c:pt>
                <c:pt idx="844">
                  <c:v>3.77</c:v>
                </c:pt>
                <c:pt idx="845">
                  <c:v>3.77</c:v>
                </c:pt>
                <c:pt idx="846">
                  <c:v>3.78</c:v>
                </c:pt>
                <c:pt idx="847">
                  <c:v>3.74</c:v>
                </c:pt>
                <c:pt idx="848">
                  <c:v>3.67</c:v>
                </c:pt>
                <c:pt idx="849">
                  <c:v>3.64</c:v>
                </c:pt>
                <c:pt idx="850">
                  <c:v>3.6</c:v>
                </c:pt>
                <c:pt idx="851">
                  <c:v>3.56</c:v>
                </c:pt>
                <c:pt idx="852">
                  <c:v>3.54</c:v>
                </c:pt>
                <c:pt idx="853">
                  <c:v>3.61</c:v>
                </c:pt>
                <c:pt idx="854">
                  <c:v>3.62</c:v>
                </c:pt>
                <c:pt idx="855">
                  <c:v>3.62</c:v>
                </c:pt>
                <c:pt idx="856">
                  <c:v>3.64</c:v>
                </c:pt>
                <c:pt idx="857">
                  <c:v>3.69</c:v>
                </c:pt>
                <c:pt idx="858">
                  <c:v>3.74</c:v>
                </c:pt>
                <c:pt idx="859">
                  <c:v>3.81</c:v>
                </c:pt>
                <c:pt idx="860">
                  <c:v>3.79</c:v>
                </c:pt>
                <c:pt idx="861">
                  <c:v>3.79</c:v>
                </c:pt>
                <c:pt idx="862">
                  <c:v>3.75</c:v>
                </c:pt>
                <c:pt idx="863">
                  <c:v>3.78</c:v>
                </c:pt>
                <c:pt idx="864">
                  <c:v>3.73</c:v>
                </c:pt>
                <c:pt idx="865">
                  <c:v>3.65</c:v>
                </c:pt>
                <c:pt idx="866">
                  <c:v>3.7</c:v>
                </c:pt>
                <c:pt idx="867">
                  <c:v>3.76</c:v>
                </c:pt>
                <c:pt idx="868">
                  <c:v>3.67</c:v>
                </c:pt>
                <c:pt idx="869">
                  <c:v>3.84</c:v>
                </c:pt>
                <c:pt idx="870">
                  <c:v>3.72</c:v>
                </c:pt>
                <c:pt idx="871">
                  <c:v>3.7</c:v>
                </c:pt>
                <c:pt idx="872">
                  <c:v>3.73</c:v>
                </c:pt>
                <c:pt idx="873">
                  <c:v>3.76</c:v>
                </c:pt>
                <c:pt idx="874">
                  <c:v>3.84</c:v>
                </c:pt>
                <c:pt idx="875">
                  <c:v>3.85</c:v>
                </c:pt>
                <c:pt idx="876">
                  <c:v>3.8</c:v>
                </c:pt>
                <c:pt idx="877">
                  <c:v>3.73</c:v>
                </c:pt>
                <c:pt idx="878">
                  <c:v>3.78</c:v>
                </c:pt>
                <c:pt idx="879">
                  <c:v>3.84</c:v>
                </c:pt>
                <c:pt idx="880">
                  <c:v>3.87</c:v>
                </c:pt>
                <c:pt idx="881">
                  <c:v>3.88</c:v>
                </c:pt>
                <c:pt idx="882">
                  <c:v>3.91</c:v>
                </c:pt>
                <c:pt idx="883">
                  <c:v>3.95</c:v>
                </c:pt>
                <c:pt idx="884">
                  <c:v>3.97</c:v>
                </c:pt>
                <c:pt idx="885">
                  <c:v>3.96</c:v>
                </c:pt>
                <c:pt idx="886">
                  <c:v>3.97</c:v>
                </c:pt>
                <c:pt idx="887">
                  <c:v>4.01</c:v>
                </c:pt>
                <c:pt idx="888">
                  <c:v>3.96</c:v>
                </c:pt>
                <c:pt idx="889">
                  <c:v>3.96</c:v>
                </c:pt>
                <c:pt idx="890">
                  <c:v>3.9</c:v>
                </c:pt>
                <c:pt idx="891">
                  <c:v>3.85</c:v>
                </c:pt>
                <c:pt idx="892">
                  <c:v>3.84</c:v>
                </c:pt>
                <c:pt idx="893">
                  <c:v>3.88</c:v>
                </c:pt>
                <c:pt idx="894">
                  <c:v>3.89</c:v>
                </c:pt>
                <c:pt idx="895">
                  <c:v>3.87</c:v>
                </c:pt>
                <c:pt idx="896">
                  <c:v>3.95</c:v>
                </c:pt>
                <c:pt idx="897">
                  <c:v>3.89</c:v>
                </c:pt>
                <c:pt idx="898">
                  <c:v>3.89</c:v>
                </c:pt>
                <c:pt idx="899">
                  <c:v>3.87</c:v>
                </c:pt>
                <c:pt idx="900">
                  <c:v>3.94</c:v>
                </c:pt>
                <c:pt idx="901">
                  <c:v>3.9</c:v>
                </c:pt>
                <c:pt idx="902">
                  <c:v>3.85</c:v>
                </c:pt>
                <c:pt idx="903">
                  <c:v>3.86</c:v>
                </c:pt>
                <c:pt idx="904">
                  <c:v>3.86</c:v>
                </c:pt>
                <c:pt idx="905">
                  <c:v>3.83</c:v>
                </c:pt>
                <c:pt idx="906">
                  <c:v>3.81</c:v>
                </c:pt>
                <c:pt idx="907">
                  <c:v>3.88</c:v>
                </c:pt>
                <c:pt idx="908">
                  <c:v>3.82</c:v>
                </c:pt>
                <c:pt idx="909">
                  <c:v>3.83</c:v>
                </c:pt>
                <c:pt idx="910">
                  <c:v>3.84</c:v>
                </c:pt>
                <c:pt idx="911">
                  <c:v>3.81</c:v>
                </c:pt>
                <c:pt idx="912">
                  <c:v>3.92</c:v>
                </c:pt>
                <c:pt idx="913">
                  <c:v>3.85</c:v>
                </c:pt>
                <c:pt idx="914">
                  <c:v>3.87</c:v>
                </c:pt>
                <c:pt idx="915">
                  <c:v>3.87</c:v>
                </c:pt>
                <c:pt idx="916">
                  <c:v>3.95</c:v>
                </c:pt>
                <c:pt idx="917">
                  <c:v>4.01</c:v>
                </c:pt>
                <c:pt idx="918">
                  <c:v>4.05</c:v>
                </c:pt>
                <c:pt idx="919">
                  <c:v>4.05</c:v>
                </c:pt>
                <c:pt idx="920">
                  <c:v>4.03</c:v>
                </c:pt>
                <c:pt idx="921">
                  <c:v>3.96</c:v>
                </c:pt>
                <c:pt idx="922">
                  <c:v>3.9</c:v>
                </c:pt>
                <c:pt idx="923">
                  <c:v>3.93</c:v>
                </c:pt>
                <c:pt idx="924">
                  <c:v>3.94</c:v>
                </c:pt>
                <c:pt idx="925">
                  <c:v>3.91</c:v>
                </c:pt>
                <c:pt idx="926">
                  <c:v>3.84</c:v>
                </c:pt>
                <c:pt idx="927">
                  <c:v>3.91</c:v>
                </c:pt>
                <c:pt idx="928">
                  <c:v>3.91</c:v>
                </c:pt>
                <c:pt idx="929">
                  <c:v>3.92</c:v>
                </c:pt>
                <c:pt idx="930">
                  <c:v>3.95</c:v>
                </c:pt>
                <c:pt idx="931">
                  <c:v>3.94</c:v>
                </c:pt>
                <c:pt idx="932">
                  <c:v>4.0599999999999996</c:v>
                </c:pt>
                <c:pt idx="933">
                  <c:v>4.03</c:v>
                </c:pt>
                <c:pt idx="934">
                  <c:v>4.0199999999999996</c:v>
                </c:pt>
                <c:pt idx="935">
                  <c:v>4.1100000000000003</c:v>
                </c:pt>
                <c:pt idx="936">
                  <c:v>4.17</c:v>
                </c:pt>
                <c:pt idx="937">
                  <c:v>4.32</c:v>
                </c:pt>
                <c:pt idx="938">
                  <c:v>4.21</c:v>
                </c:pt>
                <c:pt idx="939">
                  <c:v>4.2699999999999996</c:v>
                </c:pt>
                <c:pt idx="940">
                  <c:v>4.2</c:v>
                </c:pt>
                <c:pt idx="941">
                  <c:v>4.18</c:v>
                </c:pt>
                <c:pt idx="942">
                  <c:v>4.24</c:v>
                </c:pt>
                <c:pt idx="943">
                  <c:v>4.2699999999999996</c:v>
                </c:pt>
                <c:pt idx="944">
                  <c:v>4.29</c:v>
                </c:pt>
                <c:pt idx="945">
                  <c:v>4.32</c:v>
                </c:pt>
                <c:pt idx="946">
                  <c:v>4.38</c:v>
                </c:pt>
                <c:pt idx="947">
                  <c:v>4.41</c:v>
                </c:pt>
                <c:pt idx="948">
                  <c:v>4.38</c:v>
                </c:pt>
                <c:pt idx="949">
                  <c:v>4.45</c:v>
                </c:pt>
                <c:pt idx="950">
                  <c:v>4.42</c:v>
                </c:pt>
                <c:pt idx="951">
                  <c:v>4.2699999999999996</c:v>
                </c:pt>
                <c:pt idx="952">
                  <c:v>4.3</c:v>
                </c:pt>
                <c:pt idx="953">
                  <c:v>4.3</c:v>
                </c:pt>
                <c:pt idx="954">
                  <c:v>4.29</c:v>
                </c:pt>
                <c:pt idx="955">
                  <c:v>4.2300000000000004</c:v>
                </c:pt>
                <c:pt idx="956">
                  <c:v>4.2300000000000004</c:v>
                </c:pt>
                <c:pt idx="957">
                  <c:v>4.2</c:v>
                </c:pt>
                <c:pt idx="958">
                  <c:v>4.29</c:v>
                </c:pt>
                <c:pt idx="959">
                  <c:v>4.29</c:v>
                </c:pt>
                <c:pt idx="960">
                  <c:v>4.38</c:v>
                </c:pt>
                <c:pt idx="961">
                  <c:v>4.37</c:v>
                </c:pt>
                <c:pt idx="962">
                  <c:v>4.3600000000000003</c:v>
                </c:pt>
                <c:pt idx="963">
                  <c:v>4.33</c:v>
                </c:pt>
                <c:pt idx="964">
                  <c:v>4.37</c:v>
                </c:pt>
                <c:pt idx="965">
                  <c:v>4.3499999999999996</c:v>
                </c:pt>
                <c:pt idx="966">
                  <c:v>4.34</c:v>
                </c:pt>
                <c:pt idx="967">
                  <c:v>4.3899999999999997</c:v>
                </c:pt>
                <c:pt idx="968">
                  <c:v>4.42</c:v>
                </c:pt>
                <c:pt idx="969">
                  <c:v>4.4000000000000004</c:v>
                </c:pt>
                <c:pt idx="970">
                  <c:v>4.43</c:v>
                </c:pt>
                <c:pt idx="971">
                  <c:v>4.4000000000000004</c:v>
                </c:pt>
                <c:pt idx="972">
                  <c:v>4.5599999999999996</c:v>
                </c:pt>
                <c:pt idx="973">
                  <c:v>4.53</c:v>
                </c:pt>
                <c:pt idx="974">
                  <c:v>4.67</c:v>
                </c:pt>
                <c:pt idx="975">
                  <c:v>4.7</c:v>
                </c:pt>
                <c:pt idx="976">
                  <c:v>4.7300000000000004</c:v>
                </c:pt>
                <c:pt idx="977">
                  <c:v>4.71</c:v>
                </c:pt>
                <c:pt idx="978">
                  <c:v>4.7300000000000004</c:v>
                </c:pt>
                <c:pt idx="979">
                  <c:v>4.8099999999999996</c:v>
                </c:pt>
                <c:pt idx="980">
                  <c:v>4.95</c:v>
                </c:pt>
                <c:pt idx="981">
                  <c:v>4.87</c:v>
                </c:pt>
                <c:pt idx="982">
                  <c:v>4.8899999999999997</c:v>
                </c:pt>
                <c:pt idx="983">
                  <c:v>4.95</c:v>
                </c:pt>
                <c:pt idx="984">
                  <c:v>4.95</c:v>
                </c:pt>
                <c:pt idx="985">
                  <c:v>4.8499999999999996</c:v>
                </c:pt>
                <c:pt idx="986">
                  <c:v>4.7300000000000004</c:v>
                </c:pt>
                <c:pt idx="987">
                  <c:v>4.8600000000000003</c:v>
                </c:pt>
                <c:pt idx="988">
                  <c:v>4.78</c:v>
                </c:pt>
                <c:pt idx="989">
                  <c:v>4.87</c:v>
                </c:pt>
                <c:pt idx="990">
                  <c:v>4.9400000000000004</c:v>
                </c:pt>
                <c:pt idx="991">
                  <c:v>5</c:v>
                </c:pt>
                <c:pt idx="992">
                  <c:v>5.1100000000000003</c:v>
                </c:pt>
                <c:pt idx="993">
                  <c:v>5.09</c:v>
                </c:pt>
                <c:pt idx="994">
                  <c:v>5.01</c:v>
                </c:pt>
                <c:pt idx="995">
                  <c:v>4.96</c:v>
                </c:pt>
                <c:pt idx="996">
                  <c:v>5.09</c:v>
                </c:pt>
                <c:pt idx="997">
                  <c:v>5.01</c:v>
                </c:pt>
                <c:pt idx="998">
                  <c:v>5.03</c:v>
                </c:pt>
                <c:pt idx="999">
                  <c:v>5.04</c:v>
                </c:pt>
                <c:pt idx="1000">
                  <c:v>5.04</c:v>
                </c:pt>
                <c:pt idx="1001">
                  <c:v>4.96</c:v>
                </c:pt>
                <c:pt idx="1002">
                  <c:v>4.82</c:v>
                </c:pt>
                <c:pt idx="1003">
                  <c:v>4.7699999999999996</c:v>
                </c:pt>
                <c:pt idx="1004">
                  <c:v>4.84</c:v>
                </c:pt>
                <c:pt idx="1005">
                  <c:v>4.75</c:v>
                </c:pt>
                <c:pt idx="1006">
                  <c:v>4.6399999999999997</c:v>
                </c:pt>
                <c:pt idx="1007">
                  <c:v>4.7699999999999996</c:v>
                </c:pt>
                <c:pt idx="1008">
                  <c:v>4.7300000000000004</c:v>
                </c:pt>
                <c:pt idx="1009">
                  <c:v>4.75</c:v>
                </c:pt>
                <c:pt idx="1010">
                  <c:v>4.6100000000000003</c:v>
                </c:pt>
                <c:pt idx="1011">
                  <c:v>4.68</c:v>
                </c:pt>
                <c:pt idx="1012">
                  <c:v>4.63</c:v>
                </c:pt>
                <c:pt idx="1013">
                  <c:v>4.59</c:v>
                </c:pt>
                <c:pt idx="1014">
                  <c:v>4.57</c:v>
                </c:pt>
                <c:pt idx="1015">
                  <c:v>4.57</c:v>
                </c:pt>
                <c:pt idx="1016">
                  <c:v>4.55</c:v>
                </c:pt>
                <c:pt idx="1017">
                  <c:v>4.55</c:v>
                </c:pt>
                <c:pt idx="1018">
                  <c:v>4.5999999999999996</c:v>
                </c:pt>
                <c:pt idx="1019">
                  <c:v>4.53</c:v>
                </c:pt>
                <c:pt idx="1020">
                  <c:v>4.5199999999999996</c:v>
                </c:pt>
                <c:pt idx="1021">
                  <c:v>4.4400000000000004</c:v>
                </c:pt>
                <c:pt idx="1022">
                  <c:v>4.54</c:v>
                </c:pt>
                <c:pt idx="1023">
                  <c:v>4.4000000000000004</c:v>
                </c:pt>
                <c:pt idx="1024">
                  <c:v>4.43</c:v>
                </c:pt>
                <c:pt idx="1025">
                  <c:v>4.3</c:v>
                </c:pt>
                <c:pt idx="1026">
                  <c:v>4.22</c:v>
                </c:pt>
                <c:pt idx="1027">
                  <c:v>4.25</c:v>
                </c:pt>
                <c:pt idx="1028">
                  <c:v>4.3099999999999996</c:v>
                </c:pt>
                <c:pt idx="1029">
                  <c:v>4.32</c:v>
                </c:pt>
                <c:pt idx="1030">
                  <c:v>4.3</c:v>
                </c:pt>
                <c:pt idx="1031">
                  <c:v>4.1900000000000004</c:v>
                </c:pt>
                <c:pt idx="1032">
                  <c:v>4.03</c:v>
                </c:pt>
                <c:pt idx="1033">
                  <c:v>4</c:v>
                </c:pt>
                <c:pt idx="1034">
                  <c:v>4.05</c:v>
                </c:pt>
                <c:pt idx="1035">
                  <c:v>4.03</c:v>
                </c:pt>
                <c:pt idx="1036">
                  <c:v>3.98</c:v>
                </c:pt>
                <c:pt idx="1037">
                  <c:v>4.03</c:v>
                </c:pt>
                <c:pt idx="1038">
                  <c:v>4.05</c:v>
                </c:pt>
                <c:pt idx="1039">
                  <c:v>4.05</c:v>
                </c:pt>
                <c:pt idx="1040">
                  <c:v>4.04</c:v>
                </c:pt>
                <c:pt idx="1041">
                  <c:v>3.95</c:v>
                </c:pt>
                <c:pt idx="1042">
                  <c:v>3.98</c:v>
                </c:pt>
                <c:pt idx="1043">
                  <c:v>4.03</c:v>
                </c:pt>
                <c:pt idx="1044">
                  <c:v>4.03</c:v>
                </c:pt>
                <c:pt idx="1045">
                  <c:v>4.08</c:v>
                </c:pt>
                <c:pt idx="1046">
                  <c:v>4.05</c:v>
                </c:pt>
                <c:pt idx="1047">
                  <c:v>4.13</c:v>
                </c:pt>
                <c:pt idx="1048">
                  <c:v>4.21</c:v>
                </c:pt>
                <c:pt idx="1049">
                  <c:v>4.17</c:v>
                </c:pt>
                <c:pt idx="1050">
                  <c:v>4.18</c:v>
                </c:pt>
                <c:pt idx="1051">
                  <c:v>4.2</c:v>
                </c:pt>
                <c:pt idx="1052">
                  <c:v>4.18</c:v>
                </c:pt>
                <c:pt idx="1053">
                  <c:v>4.2</c:v>
                </c:pt>
                <c:pt idx="1054">
                  <c:v>4.2</c:v>
                </c:pt>
                <c:pt idx="1055">
                  <c:v>4.3</c:v>
                </c:pt>
                <c:pt idx="1056">
                  <c:v>4.3099999999999996</c:v>
                </c:pt>
                <c:pt idx="1057">
                  <c:v>4.37</c:v>
                </c:pt>
                <c:pt idx="1058">
                  <c:v>4.3600000000000003</c:v>
                </c:pt>
                <c:pt idx="1059">
                  <c:v>4.32</c:v>
                </c:pt>
                <c:pt idx="1060">
                  <c:v>4.38</c:v>
                </c:pt>
                <c:pt idx="1061">
                  <c:v>4.41</c:v>
                </c:pt>
                <c:pt idx="1062">
                  <c:v>4.38</c:v>
                </c:pt>
                <c:pt idx="1063">
                  <c:v>4.38</c:v>
                </c:pt>
                <c:pt idx="1064">
                  <c:v>4.3099999999999996</c:v>
                </c:pt>
                <c:pt idx="1065">
                  <c:v>4.28</c:v>
                </c:pt>
                <c:pt idx="1066">
                  <c:v>4.22</c:v>
                </c:pt>
                <c:pt idx="1067">
                  <c:v>4.0999999999999996</c:v>
                </c:pt>
                <c:pt idx="1068">
                  <c:v>4.22</c:v>
                </c:pt>
                <c:pt idx="1069">
                  <c:v>4.3499999999999996</c:v>
                </c:pt>
                <c:pt idx="1070">
                  <c:v>4.29</c:v>
                </c:pt>
                <c:pt idx="1071">
                  <c:v>4.3099999999999996</c:v>
                </c:pt>
                <c:pt idx="1072">
                  <c:v>4.3600000000000003</c:v>
                </c:pt>
                <c:pt idx="1073">
                  <c:v>4.37</c:v>
                </c:pt>
                <c:pt idx="1074">
                  <c:v>4.37</c:v>
                </c:pt>
                <c:pt idx="1075">
                  <c:v>4.46</c:v>
                </c:pt>
                <c:pt idx="1076">
                  <c:v>4.45</c:v>
                </c:pt>
                <c:pt idx="1077">
                  <c:v>4.42</c:v>
                </c:pt>
                <c:pt idx="1078">
                  <c:v>4.45</c:v>
                </c:pt>
                <c:pt idx="1079">
                  <c:v>4.45</c:v>
                </c:pt>
                <c:pt idx="1080">
                  <c:v>4.4400000000000004</c:v>
                </c:pt>
                <c:pt idx="1081">
                  <c:v>4.49</c:v>
                </c:pt>
                <c:pt idx="1082">
                  <c:v>4.47</c:v>
                </c:pt>
                <c:pt idx="1083">
                  <c:v>4.37</c:v>
                </c:pt>
                <c:pt idx="1084">
                  <c:v>4.4000000000000004</c:v>
                </c:pt>
                <c:pt idx="1085">
                  <c:v>4.4400000000000004</c:v>
                </c:pt>
                <c:pt idx="1086">
                  <c:v>4.4000000000000004</c:v>
                </c:pt>
                <c:pt idx="1087">
                  <c:v>4.38</c:v>
                </c:pt>
                <c:pt idx="1088">
                  <c:v>4.33</c:v>
                </c:pt>
                <c:pt idx="1089">
                  <c:v>4.3600000000000003</c:v>
                </c:pt>
                <c:pt idx="1090">
                  <c:v>4.2699999999999996</c:v>
                </c:pt>
                <c:pt idx="1091">
                  <c:v>4.24</c:v>
                </c:pt>
                <c:pt idx="1092">
                  <c:v>4.25</c:v>
                </c:pt>
                <c:pt idx="1093">
                  <c:v>4.26</c:v>
                </c:pt>
                <c:pt idx="1094">
                  <c:v>4.26</c:v>
                </c:pt>
                <c:pt idx="1095">
                  <c:v>4.3099999999999996</c:v>
                </c:pt>
                <c:pt idx="1096">
                  <c:v>4.3499999999999996</c:v>
                </c:pt>
                <c:pt idx="1097">
                  <c:v>4.4400000000000004</c:v>
                </c:pt>
                <c:pt idx="1098">
                  <c:v>4.43</c:v>
                </c:pt>
                <c:pt idx="1099">
                  <c:v>4.46</c:v>
                </c:pt>
                <c:pt idx="1100">
                  <c:v>4.4400000000000004</c:v>
                </c:pt>
                <c:pt idx="1101">
                  <c:v>4.45</c:v>
                </c:pt>
                <c:pt idx="1102">
                  <c:v>4.4400000000000004</c:v>
                </c:pt>
                <c:pt idx="1103">
                  <c:v>4.3899999999999997</c:v>
                </c:pt>
                <c:pt idx="1104">
                  <c:v>4.42</c:v>
                </c:pt>
                <c:pt idx="1105">
                  <c:v>4.4000000000000004</c:v>
                </c:pt>
                <c:pt idx="1106">
                  <c:v>4.3600000000000003</c:v>
                </c:pt>
                <c:pt idx="1107">
                  <c:v>4.34</c:v>
                </c:pt>
                <c:pt idx="1108">
                  <c:v>4.34</c:v>
                </c:pt>
                <c:pt idx="1109">
                  <c:v>4.47</c:v>
                </c:pt>
                <c:pt idx="1110">
                  <c:v>4.51</c:v>
                </c:pt>
                <c:pt idx="1111">
                  <c:v>4.51</c:v>
                </c:pt>
                <c:pt idx="1112">
                  <c:v>4.47</c:v>
                </c:pt>
                <c:pt idx="1113">
                  <c:v>4.54</c:v>
                </c:pt>
                <c:pt idx="1114">
                  <c:v>4.55</c:v>
                </c:pt>
                <c:pt idx="1115">
                  <c:v>4.5</c:v>
                </c:pt>
                <c:pt idx="1116">
                  <c:v>4.6399999999999997</c:v>
                </c:pt>
                <c:pt idx="1117">
                  <c:v>4.6500000000000004</c:v>
                </c:pt>
                <c:pt idx="1118">
                  <c:v>4.6100000000000003</c:v>
                </c:pt>
                <c:pt idx="1119">
                  <c:v>4.74</c:v>
                </c:pt>
                <c:pt idx="1120">
                  <c:v>4.7699999999999996</c:v>
                </c:pt>
                <c:pt idx="1121">
                  <c:v>4.71</c:v>
                </c:pt>
                <c:pt idx="1122">
                  <c:v>4.74</c:v>
                </c:pt>
                <c:pt idx="1123">
                  <c:v>4.72</c:v>
                </c:pt>
                <c:pt idx="1124">
                  <c:v>4.72</c:v>
                </c:pt>
                <c:pt idx="1125">
                  <c:v>4.7300000000000004</c:v>
                </c:pt>
                <c:pt idx="1126">
                  <c:v>4.78</c:v>
                </c:pt>
                <c:pt idx="1127">
                  <c:v>4.82</c:v>
                </c:pt>
                <c:pt idx="1128">
                  <c:v>4.78</c:v>
                </c:pt>
                <c:pt idx="1129">
                  <c:v>4.75</c:v>
                </c:pt>
                <c:pt idx="1130">
                  <c:v>4.79</c:v>
                </c:pt>
                <c:pt idx="1131">
                  <c:v>4.74</c:v>
                </c:pt>
                <c:pt idx="1132">
                  <c:v>4.72</c:v>
                </c:pt>
                <c:pt idx="1133">
                  <c:v>4.66</c:v>
                </c:pt>
                <c:pt idx="1134">
                  <c:v>4.6399999999999997</c:v>
                </c:pt>
                <c:pt idx="1135">
                  <c:v>4.6100000000000003</c:v>
                </c:pt>
                <c:pt idx="1136">
                  <c:v>4.6399999999999997</c:v>
                </c:pt>
                <c:pt idx="1137">
                  <c:v>4.5999999999999996</c:v>
                </c:pt>
                <c:pt idx="1138">
                  <c:v>4.6399999999999997</c:v>
                </c:pt>
                <c:pt idx="1139">
                  <c:v>4.63</c:v>
                </c:pt>
                <c:pt idx="1140">
                  <c:v>4.59</c:v>
                </c:pt>
                <c:pt idx="1141">
                  <c:v>4.5199999999999996</c:v>
                </c:pt>
                <c:pt idx="1142">
                  <c:v>4.5199999999999996</c:v>
                </c:pt>
                <c:pt idx="1143">
                  <c:v>4.5599999999999996</c:v>
                </c:pt>
                <c:pt idx="1144">
                  <c:v>4.58</c:v>
                </c:pt>
                <c:pt idx="1145">
                  <c:v>4.55</c:v>
                </c:pt>
                <c:pt idx="1146">
                  <c:v>4.55</c:v>
                </c:pt>
                <c:pt idx="1147">
                  <c:v>4.58</c:v>
                </c:pt>
                <c:pt idx="1148">
                  <c:v>4.57</c:v>
                </c:pt>
                <c:pt idx="1149">
                  <c:v>4.57</c:v>
                </c:pt>
                <c:pt idx="1150">
                  <c:v>4.66</c:v>
                </c:pt>
                <c:pt idx="1151">
                  <c:v>4.74</c:v>
                </c:pt>
                <c:pt idx="1152">
                  <c:v>4.6900000000000004</c:v>
                </c:pt>
                <c:pt idx="1153">
                  <c:v>4.6500000000000004</c:v>
                </c:pt>
                <c:pt idx="1154">
                  <c:v>4.55</c:v>
                </c:pt>
                <c:pt idx="1155">
                  <c:v>4.4800000000000004</c:v>
                </c:pt>
                <c:pt idx="1156">
                  <c:v>4.4400000000000004</c:v>
                </c:pt>
                <c:pt idx="1157">
                  <c:v>4.43</c:v>
                </c:pt>
                <c:pt idx="1158">
                  <c:v>4.55</c:v>
                </c:pt>
                <c:pt idx="1159">
                  <c:v>4.59</c:v>
                </c:pt>
                <c:pt idx="1160">
                  <c:v>4.53</c:v>
                </c:pt>
                <c:pt idx="1161">
                  <c:v>4.47</c:v>
                </c:pt>
                <c:pt idx="1162">
                  <c:v>4.4000000000000004</c:v>
                </c:pt>
                <c:pt idx="1163">
                  <c:v>4.34</c:v>
                </c:pt>
                <c:pt idx="1164">
                  <c:v>4.4000000000000004</c:v>
                </c:pt>
                <c:pt idx="1165">
                  <c:v>4.3600000000000003</c:v>
                </c:pt>
                <c:pt idx="1166">
                  <c:v>4.3600000000000003</c:v>
                </c:pt>
                <c:pt idx="1167">
                  <c:v>4.3899999999999997</c:v>
                </c:pt>
                <c:pt idx="1168">
                  <c:v>4.3899999999999997</c:v>
                </c:pt>
                <c:pt idx="1169">
                  <c:v>4.38</c:v>
                </c:pt>
                <c:pt idx="1170">
                  <c:v>4.3600000000000003</c:v>
                </c:pt>
                <c:pt idx="1171">
                  <c:v>4.45</c:v>
                </c:pt>
                <c:pt idx="1172">
                  <c:v>4.43</c:v>
                </c:pt>
                <c:pt idx="1173">
                  <c:v>4.51</c:v>
                </c:pt>
                <c:pt idx="1174">
                  <c:v>4.6399999999999997</c:v>
                </c:pt>
                <c:pt idx="1175">
                  <c:v>4.5999999999999996</c:v>
                </c:pt>
                <c:pt idx="1176">
                  <c:v>4.53</c:v>
                </c:pt>
                <c:pt idx="1177">
                  <c:v>4.53</c:v>
                </c:pt>
                <c:pt idx="1178">
                  <c:v>4.47</c:v>
                </c:pt>
                <c:pt idx="1179">
                  <c:v>4.46</c:v>
                </c:pt>
                <c:pt idx="1180">
                  <c:v>4.49</c:v>
                </c:pt>
                <c:pt idx="1181">
                  <c:v>4.47</c:v>
                </c:pt>
                <c:pt idx="1182">
                  <c:v>4.41</c:v>
                </c:pt>
                <c:pt idx="1183">
                  <c:v>4.3899999999999997</c:v>
                </c:pt>
                <c:pt idx="1184">
                  <c:v>4.46</c:v>
                </c:pt>
                <c:pt idx="1185">
                  <c:v>4.38</c:v>
                </c:pt>
                <c:pt idx="1186">
                  <c:v>4.37</c:v>
                </c:pt>
                <c:pt idx="1187">
                  <c:v>4.41</c:v>
                </c:pt>
                <c:pt idx="1188">
                  <c:v>4.45</c:v>
                </c:pt>
                <c:pt idx="1189">
                  <c:v>4.4800000000000004</c:v>
                </c:pt>
                <c:pt idx="1190">
                  <c:v>4.4800000000000004</c:v>
                </c:pt>
                <c:pt idx="1191">
                  <c:v>4.54</c:v>
                </c:pt>
                <c:pt idx="1192">
                  <c:v>4.5</c:v>
                </c:pt>
                <c:pt idx="1193">
                  <c:v>4.45</c:v>
                </c:pt>
                <c:pt idx="1194">
                  <c:v>4.42</c:v>
                </c:pt>
                <c:pt idx="1195">
                  <c:v>4.4000000000000004</c:v>
                </c:pt>
                <c:pt idx="1196">
                  <c:v>4.3499999999999996</c:v>
                </c:pt>
                <c:pt idx="1197">
                  <c:v>4.2699999999999996</c:v>
                </c:pt>
                <c:pt idx="1198">
                  <c:v>4.1100000000000003</c:v>
                </c:pt>
                <c:pt idx="1199">
                  <c:v>4.0599999999999996</c:v>
                </c:pt>
                <c:pt idx="1200">
                  <c:v>4.18</c:v>
                </c:pt>
                <c:pt idx="1201">
                  <c:v>4.26</c:v>
                </c:pt>
                <c:pt idx="1202">
                  <c:v>4.28</c:v>
                </c:pt>
                <c:pt idx="1203">
                  <c:v>4.2300000000000004</c:v>
                </c:pt>
                <c:pt idx="1204">
                  <c:v>4.1900000000000004</c:v>
                </c:pt>
                <c:pt idx="1205">
                  <c:v>4.16</c:v>
                </c:pt>
                <c:pt idx="1206">
                  <c:v>4.12</c:v>
                </c:pt>
                <c:pt idx="1207">
                  <c:v>4.18</c:v>
                </c:pt>
                <c:pt idx="1208">
                  <c:v>4.1500000000000004</c:v>
                </c:pt>
                <c:pt idx="1209">
                  <c:v>4.1100000000000003</c:v>
                </c:pt>
                <c:pt idx="1210">
                  <c:v>4.07</c:v>
                </c:pt>
                <c:pt idx="1211">
                  <c:v>4.0599999999999996</c:v>
                </c:pt>
                <c:pt idx="1212">
                  <c:v>4.13</c:v>
                </c:pt>
                <c:pt idx="1213">
                  <c:v>4.0999999999999996</c:v>
                </c:pt>
                <c:pt idx="1214">
                  <c:v>4.1100000000000003</c:v>
                </c:pt>
                <c:pt idx="1215">
                  <c:v>4.13</c:v>
                </c:pt>
                <c:pt idx="1216">
                  <c:v>4.13</c:v>
                </c:pt>
                <c:pt idx="1217">
                  <c:v>4.1500000000000004</c:v>
                </c:pt>
                <c:pt idx="1218">
                  <c:v>4.2</c:v>
                </c:pt>
                <c:pt idx="1219">
                  <c:v>4.2</c:v>
                </c:pt>
                <c:pt idx="1220">
                  <c:v>4.13</c:v>
                </c:pt>
                <c:pt idx="1221">
                  <c:v>4.0599999999999996</c:v>
                </c:pt>
                <c:pt idx="1222">
                  <c:v>4.0199999999999996</c:v>
                </c:pt>
                <c:pt idx="1223">
                  <c:v>4.03</c:v>
                </c:pt>
                <c:pt idx="1224">
                  <c:v>4</c:v>
                </c:pt>
                <c:pt idx="1225">
                  <c:v>3.97</c:v>
                </c:pt>
                <c:pt idx="1226">
                  <c:v>3.96</c:v>
                </c:pt>
                <c:pt idx="1227">
                  <c:v>4</c:v>
                </c:pt>
                <c:pt idx="1228">
                  <c:v>3.98</c:v>
                </c:pt>
                <c:pt idx="1229">
                  <c:v>3.94</c:v>
                </c:pt>
                <c:pt idx="1230">
                  <c:v>3.96</c:v>
                </c:pt>
                <c:pt idx="1231">
                  <c:v>4.03</c:v>
                </c:pt>
                <c:pt idx="1232">
                  <c:v>4.0599999999999996</c:v>
                </c:pt>
                <c:pt idx="1233">
                  <c:v>4.07</c:v>
                </c:pt>
                <c:pt idx="1234">
                  <c:v>4.09</c:v>
                </c:pt>
                <c:pt idx="1235">
                  <c:v>4.09</c:v>
                </c:pt>
                <c:pt idx="1236">
                  <c:v>4.1399999999999997</c:v>
                </c:pt>
                <c:pt idx="1237">
                  <c:v>4.12</c:v>
                </c:pt>
                <c:pt idx="1238">
                  <c:v>4.0999999999999996</c:v>
                </c:pt>
                <c:pt idx="1239">
                  <c:v>4.1399999999999997</c:v>
                </c:pt>
                <c:pt idx="1240">
                  <c:v>4.08</c:v>
                </c:pt>
                <c:pt idx="1241">
                  <c:v>4.1399999999999997</c:v>
                </c:pt>
                <c:pt idx="1242">
                  <c:v>4.18</c:v>
                </c:pt>
                <c:pt idx="1243">
                  <c:v>4.26</c:v>
                </c:pt>
                <c:pt idx="1244">
                  <c:v>4.3</c:v>
                </c:pt>
                <c:pt idx="1245">
                  <c:v>4.32</c:v>
                </c:pt>
                <c:pt idx="1246">
                  <c:v>4.34</c:v>
                </c:pt>
                <c:pt idx="1247">
                  <c:v>4.38</c:v>
                </c:pt>
                <c:pt idx="1248">
                  <c:v>4.3899999999999997</c:v>
                </c:pt>
                <c:pt idx="1249">
                  <c:v>4.3899999999999997</c:v>
                </c:pt>
                <c:pt idx="1250">
                  <c:v>4.32</c:v>
                </c:pt>
                <c:pt idx="1251">
                  <c:v>4.3</c:v>
                </c:pt>
                <c:pt idx="1252">
                  <c:v>4.3899999999999997</c:v>
                </c:pt>
                <c:pt idx="1253">
                  <c:v>4.38</c:v>
                </c:pt>
                <c:pt idx="1254">
                  <c:v>4.49</c:v>
                </c:pt>
                <c:pt idx="1255">
                  <c:v>4.49</c:v>
                </c:pt>
                <c:pt idx="1256">
                  <c:v>4.51</c:v>
                </c:pt>
                <c:pt idx="1257">
                  <c:v>4.47</c:v>
                </c:pt>
                <c:pt idx="1258">
                  <c:v>4.51</c:v>
                </c:pt>
                <c:pt idx="1259">
                  <c:v>4.53</c:v>
                </c:pt>
                <c:pt idx="1260">
                  <c:v>4.5199999999999996</c:v>
                </c:pt>
                <c:pt idx="1261">
                  <c:v>4.49</c:v>
                </c:pt>
                <c:pt idx="1262">
                  <c:v>4.47</c:v>
                </c:pt>
                <c:pt idx="1263">
                  <c:v>4.57</c:v>
                </c:pt>
                <c:pt idx="1264">
                  <c:v>4.5</c:v>
                </c:pt>
                <c:pt idx="1265">
                  <c:v>4.4400000000000004</c:v>
                </c:pt>
                <c:pt idx="1266">
                  <c:v>4.5999999999999996</c:v>
                </c:pt>
                <c:pt idx="1267">
                  <c:v>4.5199999999999996</c:v>
                </c:pt>
                <c:pt idx="1268">
                  <c:v>4.47</c:v>
                </c:pt>
                <c:pt idx="1269">
                  <c:v>4.47</c:v>
                </c:pt>
                <c:pt idx="1270">
                  <c:v>4.58</c:v>
                </c:pt>
                <c:pt idx="1271">
                  <c:v>4.63</c:v>
                </c:pt>
                <c:pt idx="1272">
                  <c:v>4.58</c:v>
                </c:pt>
                <c:pt idx="1273">
                  <c:v>4.5999999999999996</c:v>
                </c:pt>
                <c:pt idx="1274">
                  <c:v>4.6100000000000003</c:v>
                </c:pt>
                <c:pt idx="1275">
                  <c:v>4.57</c:v>
                </c:pt>
                <c:pt idx="1276">
                  <c:v>4.59</c:v>
                </c:pt>
                <c:pt idx="1277">
                  <c:v>4.6100000000000003</c:v>
                </c:pt>
                <c:pt idx="1278">
                  <c:v>4.5999999999999996</c:v>
                </c:pt>
                <c:pt idx="1279">
                  <c:v>4.45</c:v>
                </c:pt>
                <c:pt idx="1280">
                  <c:v>4.4800000000000004</c:v>
                </c:pt>
                <c:pt idx="1281">
                  <c:v>4.4400000000000004</c:v>
                </c:pt>
                <c:pt idx="1282">
                  <c:v>4.4400000000000004</c:v>
                </c:pt>
                <c:pt idx="1283">
                  <c:v>4.3600000000000003</c:v>
                </c:pt>
                <c:pt idx="1284">
                  <c:v>4.3600000000000003</c:v>
                </c:pt>
                <c:pt idx="1285">
                  <c:v>4.4000000000000004</c:v>
                </c:pt>
                <c:pt idx="1286">
                  <c:v>4.3499999999999996</c:v>
                </c:pt>
                <c:pt idx="1287">
                  <c:v>4.33</c:v>
                </c:pt>
                <c:pt idx="1288">
                  <c:v>4.34</c:v>
                </c:pt>
                <c:pt idx="1289">
                  <c:v>4.3899999999999997</c:v>
                </c:pt>
                <c:pt idx="1290">
                  <c:v>4.41</c:v>
                </c:pt>
                <c:pt idx="1291">
                  <c:v>4.4800000000000004</c:v>
                </c:pt>
                <c:pt idx="1292">
                  <c:v>4.55</c:v>
                </c:pt>
                <c:pt idx="1293">
                  <c:v>4.6100000000000003</c:v>
                </c:pt>
                <c:pt idx="1294">
                  <c:v>4.5999999999999996</c:v>
                </c:pt>
                <c:pt idx="1295">
                  <c:v>4.59</c:v>
                </c:pt>
                <c:pt idx="1296">
                  <c:v>4.6500000000000004</c:v>
                </c:pt>
                <c:pt idx="1297">
                  <c:v>4.74</c:v>
                </c:pt>
                <c:pt idx="1298">
                  <c:v>4.72</c:v>
                </c:pt>
                <c:pt idx="1299">
                  <c:v>4.72</c:v>
                </c:pt>
                <c:pt idx="1300">
                  <c:v>4.76</c:v>
                </c:pt>
                <c:pt idx="1301">
                  <c:v>4.76</c:v>
                </c:pt>
                <c:pt idx="1302">
                  <c:v>4.76</c:v>
                </c:pt>
                <c:pt idx="1303">
                  <c:v>4.82</c:v>
                </c:pt>
                <c:pt idx="1304">
                  <c:v>4.7699999999999996</c:v>
                </c:pt>
                <c:pt idx="1305">
                  <c:v>4.78</c:v>
                </c:pt>
                <c:pt idx="1306">
                  <c:v>4.78</c:v>
                </c:pt>
                <c:pt idx="1307">
                  <c:v>4.79</c:v>
                </c:pt>
                <c:pt idx="1308">
                  <c:v>4.82</c:v>
                </c:pt>
                <c:pt idx="1309">
                  <c:v>4.8499999999999996</c:v>
                </c:pt>
                <c:pt idx="1310">
                  <c:v>4.91</c:v>
                </c:pt>
                <c:pt idx="1311">
                  <c:v>4.91</c:v>
                </c:pt>
                <c:pt idx="1312">
                  <c:v>4.92</c:v>
                </c:pt>
                <c:pt idx="1313">
                  <c:v>4.96</c:v>
                </c:pt>
                <c:pt idx="1314">
                  <c:v>4.97</c:v>
                </c:pt>
                <c:pt idx="1315">
                  <c:v>4.9800000000000004</c:v>
                </c:pt>
                <c:pt idx="1316">
                  <c:v>4.88</c:v>
                </c:pt>
                <c:pt idx="1317">
                  <c:v>4.84</c:v>
                </c:pt>
                <c:pt idx="1318">
                  <c:v>4.84</c:v>
                </c:pt>
                <c:pt idx="1319">
                  <c:v>4.84</c:v>
                </c:pt>
                <c:pt idx="1320">
                  <c:v>4.8</c:v>
                </c:pt>
                <c:pt idx="1321">
                  <c:v>4.82</c:v>
                </c:pt>
                <c:pt idx="1322">
                  <c:v>4.87</c:v>
                </c:pt>
                <c:pt idx="1323">
                  <c:v>4.8499999999999996</c:v>
                </c:pt>
                <c:pt idx="1324">
                  <c:v>4.76</c:v>
                </c:pt>
                <c:pt idx="1325">
                  <c:v>4.78</c:v>
                </c:pt>
                <c:pt idx="1326">
                  <c:v>4.79</c:v>
                </c:pt>
                <c:pt idx="1327">
                  <c:v>4.76</c:v>
                </c:pt>
                <c:pt idx="1328">
                  <c:v>4.83</c:v>
                </c:pt>
                <c:pt idx="1329">
                  <c:v>4.7699999999999996</c:v>
                </c:pt>
                <c:pt idx="1330">
                  <c:v>4.75</c:v>
                </c:pt>
                <c:pt idx="1331">
                  <c:v>4.6399999999999997</c:v>
                </c:pt>
                <c:pt idx="1332">
                  <c:v>4.6500000000000004</c:v>
                </c:pt>
                <c:pt idx="1333">
                  <c:v>4.6900000000000004</c:v>
                </c:pt>
                <c:pt idx="1334">
                  <c:v>4.71</c:v>
                </c:pt>
                <c:pt idx="1335">
                  <c:v>4.75</c:v>
                </c:pt>
                <c:pt idx="1336">
                  <c:v>4.83</c:v>
                </c:pt>
                <c:pt idx="1337">
                  <c:v>4.72</c:v>
                </c:pt>
                <c:pt idx="1338">
                  <c:v>4.6900000000000004</c:v>
                </c:pt>
                <c:pt idx="1339">
                  <c:v>4.6900000000000004</c:v>
                </c:pt>
                <c:pt idx="1340">
                  <c:v>4.7699999999999996</c:v>
                </c:pt>
                <c:pt idx="1341">
                  <c:v>4.76</c:v>
                </c:pt>
                <c:pt idx="1342">
                  <c:v>4.74</c:v>
                </c:pt>
                <c:pt idx="1343">
                  <c:v>4.67</c:v>
                </c:pt>
                <c:pt idx="1344">
                  <c:v>4.66</c:v>
                </c:pt>
                <c:pt idx="1345">
                  <c:v>4.55</c:v>
                </c:pt>
                <c:pt idx="1346">
                  <c:v>4.51</c:v>
                </c:pt>
                <c:pt idx="1347">
                  <c:v>4.5599999999999996</c:v>
                </c:pt>
                <c:pt idx="1348">
                  <c:v>4.51</c:v>
                </c:pt>
                <c:pt idx="1349">
                  <c:v>4.45</c:v>
                </c:pt>
                <c:pt idx="1350">
                  <c:v>4.53</c:v>
                </c:pt>
                <c:pt idx="1351">
                  <c:v>4.57</c:v>
                </c:pt>
                <c:pt idx="1352">
                  <c:v>4.58</c:v>
                </c:pt>
                <c:pt idx="1353">
                  <c:v>4.62</c:v>
                </c:pt>
                <c:pt idx="1354">
                  <c:v>4.54</c:v>
                </c:pt>
                <c:pt idx="1355">
                  <c:v>4.59</c:v>
                </c:pt>
                <c:pt idx="1356">
                  <c:v>4.63</c:v>
                </c:pt>
                <c:pt idx="1357">
                  <c:v>4.59</c:v>
                </c:pt>
                <c:pt idx="1358">
                  <c:v>4.62</c:v>
                </c:pt>
                <c:pt idx="1359">
                  <c:v>4.5999999999999996</c:v>
                </c:pt>
                <c:pt idx="1360">
                  <c:v>4.58</c:v>
                </c:pt>
                <c:pt idx="1361">
                  <c:v>4.5599999999999996</c:v>
                </c:pt>
                <c:pt idx="1362">
                  <c:v>4.55</c:v>
                </c:pt>
                <c:pt idx="1363">
                  <c:v>4.59</c:v>
                </c:pt>
                <c:pt idx="1364">
                  <c:v>4.66</c:v>
                </c:pt>
                <c:pt idx="1365">
                  <c:v>4.6500000000000004</c:v>
                </c:pt>
                <c:pt idx="1366">
                  <c:v>4.6900000000000004</c:v>
                </c:pt>
                <c:pt idx="1367">
                  <c:v>4.7300000000000004</c:v>
                </c:pt>
                <c:pt idx="1368">
                  <c:v>4.6399999999999997</c:v>
                </c:pt>
                <c:pt idx="1369">
                  <c:v>4.59</c:v>
                </c:pt>
                <c:pt idx="1370">
                  <c:v>4.5199999999999996</c:v>
                </c:pt>
                <c:pt idx="1371">
                  <c:v>4.54</c:v>
                </c:pt>
                <c:pt idx="1372">
                  <c:v>4.49</c:v>
                </c:pt>
                <c:pt idx="1373">
                  <c:v>4.41</c:v>
                </c:pt>
                <c:pt idx="1374">
                  <c:v>4.58</c:v>
                </c:pt>
                <c:pt idx="1375">
                  <c:v>4.71</c:v>
                </c:pt>
                <c:pt idx="1376">
                  <c:v>4.3949999999999996</c:v>
                </c:pt>
                <c:pt idx="1377">
                  <c:v>4.8600000000000003</c:v>
                </c:pt>
                <c:pt idx="1378">
                  <c:v>4.8499999999999996</c:v>
                </c:pt>
                <c:pt idx="1379">
                  <c:v>4.8</c:v>
                </c:pt>
                <c:pt idx="1380">
                  <c:v>4.79</c:v>
                </c:pt>
                <c:pt idx="1381">
                  <c:v>4.74</c:v>
                </c:pt>
                <c:pt idx="1382">
                  <c:v>4.8</c:v>
                </c:pt>
                <c:pt idx="1383">
                  <c:v>4.8</c:v>
                </c:pt>
                <c:pt idx="1384">
                  <c:v>4.91</c:v>
                </c:pt>
                <c:pt idx="1385">
                  <c:v>4.88</c:v>
                </c:pt>
                <c:pt idx="1386">
                  <c:v>4.83</c:v>
                </c:pt>
                <c:pt idx="1387">
                  <c:v>4.7699999999999996</c:v>
                </c:pt>
                <c:pt idx="1388">
                  <c:v>4.74</c:v>
                </c:pt>
                <c:pt idx="1389">
                  <c:v>4.6900000000000004</c:v>
                </c:pt>
                <c:pt idx="1390">
                  <c:v>4.6399999999999997</c:v>
                </c:pt>
                <c:pt idx="1391">
                  <c:v>4.66</c:v>
                </c:pt>
                <c:pt idx="1392">
                  <c:v>4.74</c:v>
                </c:pt>
                <c:pt idx="1393">
                  <c:v>4.79</c:v>
                </c:pt>
                <c:pt idx="1394">
                  <c:v>4.83</c:v>
                </c:pt>
                <c:pt idx="1395">
                  <c:v>4.8099999999999996</c:v>
                </c:pt>
                <c:pt idx="1396">
                  <c:v>4.7699999999999996</c:v>
                </c:pt>
                <c:pt idx="1397">
                  <c:v>4.83</c:v>
                </c:pt>
                <c:pt idx="1398">
                  <c:v>4.83</c:v>
                </c:pt>
                <c:pt idx="1399">
                  <c:v>4.8899999999999997</c:v>
                </c:pt>
                <c:pt idx="1400">
                  <c:v>4.9400000000000004</c:v>
                </c:pt>
                <c:pt idx="1401">
                  <c:v>4.97</c:v>
                </c:pt>
                <c:pt idx="1402">
                  <c:v>4.91</c:v>
                </c:pt>
                <c:pt idx="1403">
                  <c:v>4.8899999999999997</c:v>
                </c:pt>
                <c:pt idx="1404">
                  <c:v>4.92</c:v>
                </c:pt>
                <c:pt idx="1405">
                  <c:v>4.96</c:v>
                </c:pt>
                <c:pt idx="1406">
                  <c:v>5.08</c:v>
                </c:pt>
                <c:pt idx="1407">
                  <c:v>5.05</c:v>
                </c:pt>
                <c:pt idx="1408">
                  <c:v>5.04</c:v>
                </c:pt>
                <c:pt idx="1409">
                  <c:v>5.04</c:v>
                </c:pt>
                <c:pt idx="1410">
                  <c:v>4.9400000000000004</c:v>
                </c:pt>
                <c:pt idx="1411">
                  <c:v>4.97</c:v>
                </c:pt>
                <c:pt idx="1412">
                  <c:v>4.92</c:v>
                </c:pt>
                <c:pt idx="1413">
                  <c:v>4.92</c:v>
                </c:pt>
                <c:pt idx="1414">
                  <c:v>4.99</c:v>
                </c:pt>
                <c:pt idx="1415">
                  <c:v>4.9800000000000004</c:v>
                </c:pt>
                <c:pt idx="1416">
                  <c:v>4.8899999999999997</c:v>
                </c:pt>
                <c:pt idx="1417">
                  <c:v>4.88</c:v>
                </c:pt>
                <c:pt idx="1418">
                  <c:v>4.97</c:v>
                </c:pt>
              </c:numCache>
            </c:numRef>
          </c:val>
          <c:smooth val="0"/>
          <c:extLst>
            <c:ext xmlns:c16="http://schemas.microsoft.com/office/drawing/2014/chart" uri="{C3380CC4-5D6E-409C-BE32-E72D297353CC}">
              <c16:uniqueId val="{00000001-995D-41F4-9599-AA3310E3B35D}"/>
            </c:ext>
          </c:extLst>
        </c:ser>
        <c:dLbls>
          <c:showLegendKey val="0"/>
          <c:showVal val="0"/>
          <c:showCatName val="0"/>
          <c:showSerName val="0"/>
          <c:showPercent val="0"/>
          <c:showBubbleSize val="0"/>
        </c:dLbls>
        <c:smooth val="0"/>
        <c:axId val="1522131231"/>
        <c:axId val="1"/>
      </c:lineChart>
      <c:catAx>
        <c:axId val="1522131231"/>
        <c:scaling>
          <c:orientation val="minMax"/>
        </c:scaling>
        <c:delete val="0"/>
        <c:axPos val="b"/>
        <c:numFmt formatCode="yy" sourceLinked="0"/>
        <c:majorTickMark val="out"/>
        <c:minorTickMark val="none"/>
        <c:tickLblPos val="nextTo"/>
        <c:spPr>
          <a:noFill/>
          <a:ln w="9525" cap="flat" cmpd="sng" algn="ctr">
            <a:solidFill>
              <a:schemeClr val="tx1"/>
            </a:solidFill>
            <a:round/>
          </a:ln>
          <a:effectLst/>
        </c:spPr>
        <c:txPr>
          <a:bodyPr rot="0" vert="horz"/>
          <a:lstStyle/>
          <a:p>
            <a:pPr>
              <a:defRPr/>
            </a:pPr>
            <a:endParaRPr lang="en-US"/>
          </a:p>
        </c:txPr>
        <c:crossAx val="1"/>
        <c:crosses val="autoZero"/>
        <c:auto val="0"/>
        <c:lblAlgn val="ctr"/>
        <c:lblOffset val="100"/>
        <c:tickLblSkip val="130"/>
        <c:tickMarkSkip val="260"/>
        <c:noMultiLvlLbl val="0"/>
      </c:catAx>
      <c:valAx>
        <c:axId val="1"/>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1522131231"/>
        <c:crosses val="autoZero"/>
        <c:crossBetween val="midCat"/>
        <c:majorUnit val="1"/>
      </c:valAx>
      <c:spPr>
        <a:noFill/>
        <a:ln w="25400">
          <a:noFill/>
        </a:ln>
      </c:spPr>
    </c:plotArea>
    <c:plotVisOnly val="1"/>
    <c:dispBlanksAs val="gap"/>
    <c:showDLblsOverMax val="0"/>
  </c:chart>
  <c:spPr>
    <a:noFill/>
    <a:ln w="9525" cap="flat" cmpd="sng" algn="ctr">
      <a:noFill/>
      <a:round/>
    </a:ln>
    <a:effectLst/>
  </c:spPr>
  <c:txPr>
    <a:bodyPr/>
    <a:lstStyle/>
    <a:p>
      <a:pPr>
        <a:defRPr sz="1200" b="0" i="0" u="none" strike="noStrike" baseline="0">
          <a:solidFill>
            <a:srgbClr val="000000"/>
          </a:solidFill>
          <a:latin typeface="Century Gothic"/>
          <a:ea typeface="Century Gothic"/>
          <a:cs typeface="Century Gothic"/>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681534595893391E-2"/>
          <c:y val="5.6783595583545426E-2"/>
          <c:w val="0.87866174456564561"/>
          <c:h val="0.88266513653138512"/>
        </c:manualLayout>
      </c:layout>
      <c:lineChart>
        <c:grouping val="standard"/>
        <c:varyColors val="0"/>
        <c:ser>
          <c:idx val="1"/>
          <c:order val="0"/>
          <c:tx>
            <c:v> US$</c:v>
          </c:tx>
          <c:spPr>
            <a:ln w="25400" cap="rnd">
              <a:solidFill>
                <a:srgbClr val="FF7C80"/>
              </a:solidFill>
              <a:round/>
            </a:ln>
            <a:effectLst/>
          </c:spPr>
          <c:marker>
            <c:symbol val="none"/>
          </c:marker>
          <c:cat>
            <c:numRef>
              <c:f>DAILY!$BC$6006:$BC$7572</c:f>
              <c:numCache>
                <c:formatCode>General</c:formatCode>
                <c:ptCount val="1567"/>
                <c:pt idx="14" formatCode="d\-mmm\-yy">
                  <c:v>43850</c:v>
                </c:pt>
                <c:pt idx="15" formatCode="d\-mmm\-yy">
                  <c:v>43851</c:v>
                </c:pt>
                <c:pt idx="16" formatCode="d\-mmm\-yy">
                  <c:v>43852</c:v>
                </c:pt>
                <c:pt idx="17" formatCode="d\-mmm\-yy">
                  <c:v>43853</c:v>
                </c:pt>
                <c:pt idx="18" formatCode="d\-mmm\-yy">
                  <c:v>43854</c:v>
                </c:pt>
                <c:pt idx="19" formatCode="d\-mmm\-yy">
                  <c:v>43857</c:v>
                </c:pt>
                <c:pt idx="20" formatCode="d\-mmm\-yy">
                  <c:v>43858</c:v>
                </c:pt>
                <c:pt idx="21" formatCode="d\-mmm\-yy">
                  <c:v>43859</c:v>
                </c:pt>
                <c:pt idx="22" formatCode="d\-mmm\-yy">
                  <c:v>43860</c:v>
                </c:pt>
                <c:pt idx="23" formatCode="d\-mmm\-yy">
                  <c:v>43861</c:v>
                </c:pt>
                <c:pt idx="24" formatCode="d\-mmm\-yy">
                  <c:v>43864</c:v>
                </c:pt>
                <c:pt idx="25" formatCode="d\-mmm\-yy">
                  <c:v>43865</c:v>
                </c:pt>
                <c:pt idx="26" formatCode="d\-mmm\-yy">
                  <c:v>43866</c:v>
                </c:pt>
                <c:pt idx="27" formatCode="d\-mmm\-yy">
                  <c:v>43867</c:v>
                </c:pt>
                <c:pt idx="28" formatCode="d\-mmm\-yy">
                  <c:v>43868</c:v>
                </c:pt>
                <c:pt idx="29" formatCode="d\-mmm\-yy">
                  <c:v>43871</c:v>
                </c:pt>
                <c:pt idx="30" formatCode="d\-mmm\-yy">
                  <c:v>43872</c:v>
                </c:pt>
                <c:pt idx="31" formatCode="d\-mmm\-yy">
                  <c:v>43873</c:v>
                </c:pt>
                <c:pt idx="32" formatCode="d\-mmm\-yy">
                  <c:v>43874</c:v>
                </c:pt>
                <c:pt idx="33" formatCode="d\-mmm\-yy">
                  <c:v>43875</c:v>
                </c:pt>
                <c:pt idx="34" formatCode="d\-mmm\-yy">
                  <c:v>43878</c:v>
                </c:pt>
                <c:pt idx="35" formatCode="d\-mmm\-yy">
                  <c:v>43879</c:v>
                </c:pt>
                <c:pt idx="36" formatCode="d\-mmm\-yy">
                  <c:v>43880</c:v>
                </c:pt>
                <c:pt idx="37" formatCode="d\-mmm\-yy">
                  <c:v>43881</c:v>
                </c:pt>
                <c:pt idx="38" formatCode="d\-mmm\-yy">
                  <c:v>43882</c:v>
                </c:pt>
                <c:pt idx="39" formatCode="d\-mmm\-yy">
                  <c:v>43885</c:v>
                </c:pt>
                <c:pt idx="40" formatCode="d\-mmm\-yy">
                  <c:v>43886</c:v>
                </c:pt>
                <c:pt idx="41" formatCode="d\-mmm\-yy">
                  <c:v>43887</c:v>
                </c:pt>
                <c:pt idx="42" formatCode="d\-mmm\-yy">
                  <c:v>43888</c:v>
                </c:pt>
                <c:pt idx="43" formatCode="d\-mmm\-yy">
                  <c:v>43889</c:v>
                </c:pt>
                <c:pt idx="44" formatCode="d\-mmm\-yy">
                  <c:v>43892</c:v>
                </c:pt>
                <c:pt idx="45" formatCode="d\-mmm\-yy">
                  <c:v>43893</c:v>
                </c:pt>
                <c:pt idx="46" formatCode="d\-mmm\-yy">
                  <c:v>43894</c:v>
                </c:pt>
                <c:pt idx="47" formatCode="d\-mmm\-yy">
                  <c:v>43895</c:v>
                </c:pt>
                <c:pt idx="48" formatCode="d\-mmm\-yy">
                  <c:v>43896</c:v>
                </c:pt>
                <c:pt idx="49" formatCode="d\-mmm\-yy">
                  <c:v>43899</c:v>
                </c:pt>
                <c:pt idx="50" formatCode="d\-mmm\-yy">
                  <c:v>43900</c:v>
                </c:pt>
                <c:pt idx="51" formatCode="d\-mmm\-yy">
                  <c:v>43901</c:v>
                </c:pt>
                <c:pt idx="52" formatCode="d\-mmm\-yy">
                  <c:v>43902</c:v>
                </c:pt>
                <c:pt idx="53" formatCode="d\-mmm\-yy">
                  <c:v>43903</c:v>
                </c:pt>
                <c:pt idx="54" formatCode="d\-mmm\-yy">
                  <c:v>43906</c:v>
                </c:pt>
                <c:pt idx="55" formatCode="d\-mmm\-yy">
                  <c:v>43907</c:v>
                </c:pt>
                <c:pt idx="56" formatCode="d\-mmm\-yy">
                  <c:v>43908</c:v>
                </c:pt>
                <c:pt idx="57" formatCode="d\-mmm\-yy">
                  <c:v>43909</c:v>
                </c:pt>
                <c:pt idx="58" formatCode="d\-mmm\-yy">
                  <c:v>43910</c:v>
                </c:pt>
                <c:pt idx="59" formatCode="d\-mmm\-yy">
                  <c:v>43913</c:v>
                </c:pt>
                <c:pt idx="60" formatCode="d\-mmm\-yy">
                  <c:v>43914</c:v>
                </c:pt>
                <c:pt idx="61" formatCode="d\-mmm\-yy">
                  <c:v>43915</c:v>
                </c:pt>
                <c:pt idx="62" formatCode="d\-mmm\-yy">
                  <c:v>43916</c:v>
                </c:pt>
                <c:pt idx="63" formatCode="d\-mmm\-yy">
                  <c:v>43917</c:v>
                </c:pt>
                <c:pt idx="64" formatCode="d\-mmm\-yy">
                  <c:v>43920</c:v>
                </c:pt>
                <c:pt idx="65" formatCode="d\-mmm\-yy">
                  <c:v>43921</c:v>
                </c:pt>
                <c:pt idx="66" formatCode="d\-mmm\-yy">
                  <c:v>43922</c:v>
                </c:pt>
                <c:pt idx="67" formatCode="d\-mmm\-yy">
                  <c:v>43923</c:v>
                </c:pt>
                <c:pt idx="68" formatCode="d\-mmm\-yy">
                  <c:v>43924</c:v>
                </c:pt>
                <c:pt idx="69" formatCode="d\-mmm\-yy">
                  <c:v>43927</c:v>
                </c:pt>
                <c:pt idx="70" formatCode="d\-mmm\-yy">
                  <c:v>43928</c:v>
                </c:pt>
                <c:pt idx="71" formatCode="d\-mmm\-yy">
                  <c:v>43929</c:v>
                </c:pt>
                <c:pt idx="72" formatCode="d\-mmm\-yy">
                  <c:v>43930</c:v>
                </c:pt>
                <c:pt idx="73" formatCode="d\-mmm\-yy">
                  <c:v>43931</c:v>
                </c:pt>
                <c:pt idx="74" formatCode="d\-mmm\-yy">
                  <c:v>43934</c:v>
                </c:pt>
                <c:pt idx="75" formatCode="d\-mmm\-yy">
                  <c:v>43935</c:v>
                </c:pt>
                <c:pt idx="76" formatCode="d\-mmm\-yy">
                  <c:v>43936</c:v>
                </c:pt>
                <c:pt idx="77" formatCode="d\-mmm\-yy">
                  <c:v>43937</c:v>
                </c:pt>
                <c:pt idx="78" formatCode="d\-mmm\-yy">
                  <c:v>43938</c:v>
                </c:pt>
                <c:pt idx="79" formatCode="d\-mmm\-yy">
                  <c:v>43941</c:v>
                </c:pt>
                <c:pt idx="80" formatCode="d\-mmm\-yy">
                  <c:v>43942</c:v>
                </c:pt>
                <c:pt idx="81" formatCode="d\-mmm\-yy">
                  <c:v>43943</c:v>
                </c:pt>
                <c:pt idx="82" formatCode="d\-mmm\-yy">
                  <c:v>43944</c:v>
                </c:pt>
                <c:pt idx="83" formatCode="d\-mmm\-yy">
                  <c:v>43945</c:v>
                </c:pt>
                <c:pt idx="84" formatCode="d\-mmm\-yy">
                  <c:v>43948</c:v>
                </c:pt>
                <c:pt idx="85" formatCode="d\-mmm\-yy">
                  <c:v>43949</c:v>
                </c:pt>
                <c:pt idx="86" formatCode="d\-mmm\-yy">
                  <c:v>43950</c:v>
                </c:pt>
                <c:pt idx="87" formatCode="d\-mmm\-yy">
                  <c:v>43951</c:v>
                </c:pt>
                <c:pt idx="88" formatCode="d\-mmm\-yy">
                  <c:v>43952</c:v>
                </c:pt>
                <c:pt idx="89" formatCode="d\-mmm\-yy">
                  <c:v>43955</c:v>
                </c:pt>
                <c:pt idx="90" formatCode="d\-mmm\-yy">
                  <c:v>43956</c:v>
                </c:pt>
                <c:pt idx="91" formatCode="d\-mmm\-yy">
                  <c:v>43957</c:v>
                </c:pt>
                <c:pt idx="92" formatCode="d\-mmm\-yy">
                  <c:v>43958</c:v>
                </c:pt>
                <c:pt idx="93" formatCode="d\-mmm\-yy">
                  <c:v>43959</c:v>
                </c:pt>
                <c:pt idx="94" formatCode="d\-mmm\-yy">
                  <c:v>43962</c:v>
                </c:pt>
                <c:pt idx="95" formatCode="d\-mmm\-yy">
                  <c:v>43963</c:v>
                </c:pt>
                <c:pt idx="96" formatCode="d\-mmm\-yy">
                  <c:v>43964</c:v>
                </c:pt>
                <c:pt idx="97" formatCode="d\-mmm\-yy">
                  <c:v>43965</c:v>
                </c:pt>
                <c:pt idx="98" formatCode="d\-mmm\-yy">
                  <c:v>43966</c:v>
                </c:pt>
                <c:pt idx="99" formatCode="d\-mmm\-yy">
                  <c:v>43969</c:v>
                </c:pt>
                <c:pt idx="100" formatCode="d\-mmm\-yy">
                  <c:v>43970</c:v>
                </c:pt>
                <c:pt idx="101" formatCode="d\-mmm\-yy">
                  <c:v>43971</c:v>
                </c:pt>
                <c:pt idx="102" formatCode="d\-mmm\-yy">
                  <c:v>43972</c:v>
                </c:pt>
                <c:pt idx="103" formatCode="d\-mmm\-yy">
                  <c:v>43973</c:v>
                </c:pt>
                <c:pt idx="104" formatCode="d\-mmm\-yy">
                  <c:v>43976</c:v>
                </c:pt>
                <c:pt idx="105" formatCode="d\-mmm\-yy">
                  <c:v>43977</c:v>
                </c:pt>
                <c:pt idx="106" formatCode="d\-mmm\-yy">
                  <c:v>43978</c:v>
                </c:pt>
                <c:pt idx="107" formatCode="d\-mmm\-yy">
                  <c:v>43979</c:v>
                </c:pt>
                <c:pt idx="108" formatCode="d\-mmm\-yy">
                  <c:v>43980</c:v>
                </c:pt>
                <c:pt idx="109" formatCode="d\-mmm\-yy">
                  <c:v>43983</c:v>
                </c:pt>
                <c:pt idx="110" formatCode="d\-mmm\-yy">
                  <c:v>43984</c:v>
                </c:pt>
                <c:pt idx="111" formatCode="d\-mmm\-yy">
                  <c:v>43985</c:v>
                </c:pt>
                <c:pt idx="112" formatCode="d\-mmm\-yy">
                  <c:v>43986</c:v>
                </c:pt>
                <c:pt idx="113" formatCode="d\-mmm\-yy">
                  <c:v>43987</c:v>
                </c:pt>
                <c:pt idx="114" formatCode="d\-mmm\-yy">
                  <c:v>43990</c:v>
                </c:pt>
                <c:pt idx="115" formatCode="d\-mmm\-yy">
                  <c:v>43991</c:v>
                </c:pt>
                <c:pt idx="116" formatCode="d\-mmm\-yy">
                  <c:v>43992</c:v>
                </c:pt>
                <c:pt idx="117" formatCode="d\-mmm\-yy">
                  <c:v>43993</c:v>
                </c:pt>
                <c:pt idx="118" formatCode="d\-mmm\-yy">
                  <c:v>43994</c:v>
                </c:pt>
                <c:pt idx="119" formatCode="d\-mmm\-yy">
                  <c:v>43997</c:v>
                </c:pt>
                <c:pt idx="120" formatCode="d\-mmm\-yy">
                  <c:v>43998</c:v>
                </c:pt>
                <c:pt idx="121" formatCode="d\-mmm\-yy">
                  <c:v>43999</c:v>
                </c:pt>
                <c:pt idx="122" formatCode="d\-mmm\-yy">
                  <c:v>44000</c:v>
                </c:pt>
                <c:pt idx="123" formatCode="d\-mmm\-yy">
                  <c:v>44001</c:v>
                </c:pt>
                <c:pt idx="124" formatCode="d\-mmm\-yy">
                  <c:v>44004</c:v>
                </c:pt>
                <c:pt idx="125" formatCode="d\-mmm\-yy">
                  <c:v>44005</c:v>
                </c:pt>
                <c:pt idx="126" formatCode="d\-mmm\-yy">
                  <c:v>44006</c:v>
                </c:pt>
                <c:pt idx="127" formatCode="d\-mmm\-yy">
                  <c:v>44007</c:v>
                </c:pt>
                <c:pt idx="128" formatCode="d\-mmm\-yy">
                  <c:v>44008</c:v>
                </c:pt>
                <c:pt idx="129" formatCode="d\-mmm\-yy">
                  <c:v>44011</c:v>
                </c:pt>
                <c:pt idx="130" formatCode="d\-mmm\-yy">
                  <c:v>44012</c:v>
                </c:pt>
                <c:pt idx="131" formatCode="d\-mmm\-yy">
                  <c:v>44013</c:v>
                </c:pt>
                <c:pt idx="132" formatCode="d\-mmm\-yy">
                  <c:v>44014</c:v>
                </c:pt>
                <c:pt idx="133" formatCode="d\-mmm\-yy">
                  <c:v>44015</c:v>
                </c:pt>
                <c:pt idx="134" formatCode="d\-mmm\-yy">
                  <c:v>44018</c:v>
                </c:pt>
                <c:pt idx="135" formatCode="d\-mmm\-yy">
                  <c:v>44019</c:v>
                </c:pt>
                <c:pt idx="136" formatCode="d\-mmm\-yy">
                  <c:v>44020</c:v>
                </c:pt>
                <c:pt idx="137" formatCode="d\-mmm\-yy">
                  <c:v>44021</c:v>
                </c:pt>
                <c:pt idx="138" formatCode="d\-mmm\-yy">
                  <c:v>44022</c:v>
                </c:pt>
                <c:pt idx="139" formatCode="d\-mmm\-yy">
                  <c:v>44025</c:v>
                </c:pt>
                <c:pt idx="140" formatCode="d\-mmm\-yy">
                  <c:v>44026</c:v>
                </c:pt>
                <c:pt idx="141" formatCode="d\-mmm\-yy">
                  <c:v>44027</c:v>
                </c:pt>
                <c:pt idx="142" formatCode="d\-mmm\-yy">
                  <c:v>44028</c:v>
                </c:pt>
                <c:pt idx="143" formatCode="d\-mmm\-yy">
                  <c:v>44029</c:v>
                </c:pt>
                <c:pt idx="144" formatCode="d\-mmm\-yy">
                  <c:v>44032</c:v>
                </c:pt>
                <c:pt idx="145" formatCode="d\-mmm\-yy">
                  <c:v>44033</c:v>
                </c:pt>
                <c:pt idx="146" formatCode="d\-mmm\-yy">
                  <c:v>44034</c:v>
                </c:pt>
                <c:pt idx="147" formatCode="d\-mmm\-yy">
                  <c:v>44035</c:v>
                </c:pt>
                <c:pt idx="148" formatCode="d\-mmm\-yy">
                  <c:v>44036</c:v>
                </c:pt>
                <c:pt idx="149" formatCode="d\-mmm\-yy">
                  <c:v>44039</c:v>
                </c:pt>
                <c:pt idx="150" formatCode="d\-mmm\-yy">
                  <c:v>44040</c:v>
                </c:pt>
                <c:pt idx="151" formatCode="d\-mmm\-yy">
                  <c:v>44041</c:v>
                </c:pt>
                <c:pt idx="152" formatCode="d\-mmm\-yy">
                  <c:v>44042</c:v>
                </c:pt>
                <c:pt idx="153" formatCode="d\-mmm\-yy">
                  <c:v>44043</c:v>
                </c:pt>
                <c:pt idx="154" formatCode="d\-mmm\-yy">
                  <c:v>44046</c:v>
                </c:pt>
                <c:pt idx="155" formatCode="d\-mmm\-yy">
                  <c:v>44047</c:v>
                </c:pt>
                <c:pt idx="156" formatCode="d\-mmm\-yy">
                  <c:v>44048</c:v>
                </c:pt>
                <c:pt idx="157" formatCode="d\-mmm\-yy">
                  <c:v>44049</c:v>
                </c:pt>
                <c:pt idx="158" formatCode="d\-mmm\-yy">
                  <c:v>44050</c:v>
                </c:pt>
                <c:pt idx="159" formatCode="d\-mmm\-yy">
                  <c:v>44053</c:v>
                </c:pt>
                <c:pt idx="160" formatCode="d\-mmm\-yy">
                  <c:v>44054</c:v>
                </c:pt>
                <c:pt idx="161" formatCode="d\-mmm\-yy">
                  <c:v>44055</c:v>
                </c:pt>
                <c:pt idx="162" formatCode="d\-mmm\-yy">
                  <c:v>44056</c:v>
                </c:pt>
                <c:pt idx="163" formatCode="d\-mmm\-yy">
                  <c:v>44057</c:v>
                </c:pt>
                <c:pt idx="164" formatCode="d\-mmm\-yy">
                  <c:v>44060</c:v>
                </c:pt>
                <c:pt idx="165" formatCode="d\-mmm\-yy">
                  <c:v>44061</c:v>
                </c:pt>
                <c:pt idx="166" formatCode="d\-mmm\-yy">
                  <c:v>44062</c:v>
                </c:pt>
                <c:pt idx="167" formatCode="d\-mmm\-yy">
                  <c:v>44063</c:v>
                </c:pt>
                <c:pt idx="168" formatCode="d\-mmm\-yy">
                  <c:v>44064</c:v>
                </c:pt>
                <c:pt idx="169" formatCode="d\-mmm\-yy">
                  <c:v>44067</c:v>
                </c:pt>
                <c:pt idx="170" formatCode="d\-mmm\-yy">
                  <c:v>44068</c:v>
                </c:pt>
                <c:pt idx="171" formatCode="d\-mmm\-yy">
                  <c:v>44069</c:v>
                </c:pt>
                <c:pt idx="172" formatCode="d\-mmm\-yy">
                  <c:v>44070</c:v>
                </c:pt>
                <c:pt idx="173" formatCode="d\-mmm\-yy">
                  <c:v>44071</c:v>
                </c:pt>
                <c:pt idx="174" formatCode="d\-mmm\-yy">
                  <c:v>44074</c:v>
                </c:pt>
                <c:pt idx="175" formatCode="d\-mmm\-yy">
                  <c:v>44075</c:v>
                </c:pt>
                <c:pt idx="176" formatCode="d\-mmm\-yy">
                  <c:v>44076</c:v>
                </c:pt>
                <c:pt idx="177" formatCode="d\-mmm\-yy">
                  <c:v>44077</c:v>
                </c:pt>
                <c:pt idx="178" formatCode="d\-mmm\-yy">
                  <c:v>44078</c:v>
                </c:pt>
                <c:pt idx="179" formatCode="d\-mmm\-yy">
                  <c:v>44081</c:v>
                </c:pt>
                <c:pt idx="180" formatCode="d\-mmm\-yy">
                  <c:v>44082</c:v>
                </c:pt>
                <c:pt idx="181" formatCode="d\-mmm\-yy">
                  <c:v>44083</c:v>
                </c:pt>
                <c:pt idx="182" formatCode="d\-mmm\-yy">
                  <c:v>44084</c:v>
                </c:pt>
                <c:pt idx="183" formatCode="d\-mmm\-yy">
                  <c:v>44085</c:v>
                </c:pt>
                <c:pt idx="184" formatCode="d\-mmm\-yy">
                  <c:v>44088</c:v>
                </c:pt>
                <c:pt idx="185" formatCode="d\-mmm\-yy">
                  <c:v>44089</c:v>
                </c:pt>
                <c:pt idx="186" formatCode="d\-mmm\-yy">
                  <c:v>44090</c:v>
                </c:pt>
                <c:pt idx="187" formatCode="d\-mmm\-yy">
                  <c:v>44091</c:v>
                </c:pt>
                <c:pt idx="188" formatCode="d\-mmm\-yy">
                  <c:v>44092</c:v>
                </c:pt>
                <c:pt idx="189" formatCode="d\-mmm\-yy">
                  <c:v>44095</c:v>
                </c:pt>
                <c:pt idx="190" formatCode="d\-mmm\-yy">
                  <c:v>44096</c:v>
                </c:pt>
                <c:pt idx="191" formatCode="d\-mmm\-yy">
                  <c:v>44097</c:v>
                </c:pt>
                <c:pt idx="192" formatCode="d\-mmm\-yy">
                  <c:v>44098</c:v>
                </c:pt>
                <c:pt idx="193" formatCode="d\-mmm\-yy">
                  <c:v>44099</c:v>
                </c:pt>
                <c:pt idx="194" formatCode="d\-mmm\-yy">
                  <c:v>44102</c:v>
                </c:pt>
                <c:pt idx="195" formatCode="d\-mmm\-yy">
                  <c:v>44103</c:v>
                </c:pt>
                <c:pt idx="196" formatCode="d\-mmm\-yy">
                  <c:v>44104</c:v>
                </c:pt>
                <c:pt idx="197" formatCode="d\-mmm\-yy">
                  <c:v>44105</c:v>
                </c:pt>
                <c:pt idx="198" formatCode="d\-mmm\-yy">
                  <c:v>44106</c:v>
                </c:pt>
                <c:pt idx="199" formatCode="d\-mmm\-yy">
                  <c:v>44109</c:v>
                </c:pt>
                <c:pt idx="200" formatCode="d\-mmm\-yy">
                  <c:v>44110</c:v>
                </c:pt>
                <c:pt idx="201" formatCode="d\-mmm\-yy">
                  <c:v>44111</c:v>
                </c:pt>
                <c:pt idx="202" formatCode="d\-mmm\-yy">
                  <c:v>44112</c:v>
                </c:pt>
                <c:pt idx="203" formatCode="d\-mmm\-yy">
                  <c:v>44113</c:v>
                </c:pt>
                <c:pt idx="204" formatCode="d\-mmm\-yy">
                  <c:v>44116</c:v>
                </c:pt>
                <c:pt idx="205" formatCode="d\-mmm\-yy">
                  <c:v>44117</c:v>
                </c:pt>
                <c:pt idx="206" formatCode="d\-mmm\-yy">
                  <c:v>44118</c:v>
                </c:pt>
                <c:pt idx="207" formatCode="d\-mmm\-yy">
                  <c:v>44119</c:v>
                </c:pt>
                <c:pt idx="208" formatCode="d\-mmm\-yy">
                  <c:v>44120</c:v>
                </c:pt>
                <c:pt idx="209" formatCode="d\-mmm\-yy">
                  <c:v>44123</c:v>
                </c:pt>
                <c:pt idx="210" formatCode="d\-mmm\-yy">
                  <c:v>44124</c:v>
                </c:pt>
                <c:pt idx="211" formatCode="d\-mmm\-yy">
                  <c:v>44125</c:v>
                </c:pt>
                <c:pt idx="212" formatCode="d\-mmm\-yy">
                  <c:v>44126</c:v>
                </c:pt>
                <c:pt idx="213" formatCode="d\-mmm\-yy">
                  <c:v>44127</c:v>
                </c:pt>
                <c:pt idx="214" formatCode="d\-mmm\-yy">
                  <c:v>44130</c:v>
                </c:pt>
                <c:pt idx="215" formatCode="d\-mmm\-yy">
                  <c:v>44131</c:v>
                </c:pt>
                <c:pt idx="216" formatCode="d\-mmm\-yy">
                  <c:v>44132</c:v>
                </c:pt>
                <c:pt idx="217" formatCode="d\-mmm\-yy">
                  <c:v>44133</c:v>
                </c:pt>
                <c:pt idx="218" formatCode="d\-mmm\-yy">
                  <c:v>44134</c:v>
                </c:pt>
                <c:pt idx="219" formatCode="d\-mmm\-yy">
                  <c:v>44137</c:v>
                </c:pt>
                <c:pt idx="220" formatCode="d\-mmm\-yy">
                  <c:v>44138</c:v>
                </c:pt>
                <c:pt idx="221" formatCode="d\-mmm\-yy">
                  <c:v>44139</c:v>
                </c:pt>
                <c:pt idx="222" formatCode="d\-mmm\-yy">
                  <c:v>44140</c:v>
                </c:pt>
                <c:pt idx="223" formatCode="d\-mmm\-yy">
                  <c:v>44141</c:v>
                </c:pt>
                <c:pt idx="265" formatCode="d\-mmm\-yy">
                  <c:v>44201</c:v>
                </c:pt>
                <c:pt idx="266" formatCode="d\-mmm\-yy">
                  <c:v>44202</c:v>
                </c:pt>
                <c:pt idx="267" formatCode="d\-mmm\-yy">
                  <c:v>44203</c:v>
                </c:pt>
                <c:pt idx="268" formatCode="d\-mmm\-yy">
                  <c:v>44204</c:v>
                </c:pt>
                <c:pt idx="269" formatCode="d\-mmm\-yy">
                  <c:v>44207</c:v>
                </c:pt>
                <c:pt idx="270" formatCode="d\-mmm\-yy">
                  <c:v>44208</c:v>
                </c:pt>
                <c:pt idx="271" formatCode="d\-mmm\-yy">
                  <c:v>44209</c:v>
                </c:pt>
                <c:pt idx="272" formatCode="d\-mmm\-yy">
                  <c:v>44210</c:v>
                </c:pt>
                <c:pt idx="273" formatCode="d\-mmm\-yy">
                  <c:v>44211</c:v>
                </c:pt>
                <c:pt idx="274" formatCode="d\-mmm\-yy">
                  <c:v>44214</c:v>
                </c:pt>
                <c:pt idx="275" formatCode="d\-mmm\-yy">
                  <c:v>44215</c:v>
                </c:pt>
                <c:pt idx="276" formatCode="d\-mmm\-yy">
                  <c:v>44216</c:v>
                </c:pt>
                <c:pt idx="277" formatCode="d\-mmm\-yy">
                  <c:v>44217</c:v>
                </c:pt>
                <c:pt idx="278" formatCode="d\-mmm\-yy">
                  <c:v>44218</c:v>
                </c:pt>
                <c:pt idx="279" formatCode="d\-mmm\-yy">
                  <c:v>44221</c:v>
                </c:pt>
                <c:pt idx="280" formatCode="d\-mmm\-yy">
                  <c:v>44222</c:v>
                </c:pt>
                <c:pt idx="281" formatCode="d\-mmm\-yy">
                  <c:v>44223</c:v>
                </c:pt>
                <c:pt idx="282" formatCode="d\-mmm\-yy">
                  <c:v>44224</c:v>
                </c:pt>
                <c:pt idx="283" formatCode="d\-mmm\-yy">
                  <c:v>44225</c:v>
                </c:pt>
                <c:pt idx="284" formatCode="d\-mmm\-yy">
                  <c:v>44228</c:v>
                </c:pt>
                <c:pt idx="285" formatCode="d\-mmm\-yy">
                  <c:v>44229</c:v>
                </c:pt>
                <c:pt idx="286" formatCode="d\-mmm\-yy">
                  <c:v>44230</c:v>
                </c:pt>
                <c:pt idx="287" formatCode="d\-mmm\-yy">
                  <c:v>44231</c:v>
                </c:pt>
                <c:pt idx="288" formatCode="d\-mmm\-yy">
                  <c:v>44232</c:v>
                </c:pt>
                <c:pt idx="289" formatCode="d\-mmm\-yy">
                  <c:v>44235</c:v>
                </c:pt>
                <c:pt idx="290" formatCode="d\-mmm\-yy">
                  <c:v>44236</c:v>
                </c:pt>
                <c:pt idx="291" formatCode="d\-mmm\-yy">
                  <c:v>44237</c:v>
                </c:pt>
                <c:pt idx="292" formatCode="d\-mmm\-yy">
                  <c:v>44238</c:v>
                </c:pt>
                <c:pt idx="293" formatCode="d\-mmm\-yy">
                  <c:v>44239</c:v>
                </c:pt>
                <c:pt idx="294" formatCode="d\-mmm\-yy">
                  <c:v>44242</c:v>
                </c:pt>
                <c:pt idx="295" formatCode="d\-mmm\-yy">
                  <c:v>44243</c:v>
                </c:pt>
                <c:pt idx="296" formatCode="d\-mmm\-yy">
                  <c:v>44244</c:v>
                </c:pt>
                <c:pt idx="297" formatCode="d\-mmm\-yy">
                  <c:v>44245</c:v>
                </c:pt>
                <c:pt idx="298" formatCode="d\-mmm\-yy">
                  <c:v>44246</c:v>
                </c:pt>
                <c:pt idx="299" formatCode="d\-mmm\-yy">
                  <c:v>44249</c:v>
                </c:pt>
                <c:pt idx="300" formatCode="d\-mmm\-yy">
                  <c:v>44250</c:v>
                </c:pt>
                <c:pt idx="301" formatCode="d\-mmm\-yy">
                  <c:v>44251</c:v>
                </c:pt>
                <c:pt idx="302" formatCode="d\-mmm\-yy">
                  <c:v>44252</c:v>
                </c:pt>
                <c:pt idx="303" formatCode="d\-mmm\-yy">
                  <c:v>44253</c:v>
                </c:pt>
                <c:pt idx="304" formatCode="d\-mmm\-yy">
                  <c:v>44256</c:v>
                </c:pt>
                <c:pt idx="305" formatCode="d\-mmm\-yy">
                  <c:v>44257</c:v>
                </c:pt>
                <c:pt idx="306" formatCode="d\-mmm\-yy">
                  <c:v>44258</c:v>
                </c:pt>
                <c:pt idx="307" formatCode="d\-mmm\-yy">
                  <c:v>44259</c:v>
                </c:pt>
                <c:pt idx="308" formatCode="d\-mmm\-yy">
                  <c:v>44260</c:v>
                </c:pt>
                <c:pt idx="309" formatCode="d\-mmm\-yy">
                  <c:v>44263</c:v>
                </c:pt>
                <c:pt idx="310" formatCode="d\-mmm\-yy">
                  <c:v>44264</c:v>
                </c:pt>
                <c:pt idx="311" formatCode="d\-mmm\-yy">
                  <c:v>44265</c:v>
                </c:pt>
                <c:pt idx="312" formatCode="d\-mmm\-yy">
                  <c:v>44266</c:v>
                </c:pt>
                <c:pt idx="313" formatCode="d\-mmm\-yy">
                  <c:v>44267</c:v>
                </c:pt>
                <c:pt idx="314" formatCode="d\-mmm\-yy">
                  <c:v>44270</c:v>
                </c:pt>
                <c:pt idx="315" formatCode="d\-mmm\-yy">
                  <c:v>44271</c:v>
                </c:pt>
                <c:pt idx="316" formatCode="d\-mmm\-yy">
                  <c:v>44272</c:v>
                </c:pt>
                <c:pt idx="317" formatCode="d\-mmm\-yy">
                  <c:v>44273</c:v>
                </c:pt>
                <c:pt idx="318" formatCode="d\-mmm\-yy">
                  <c:v>44274</c:v>
                </c:pt>
                <c:pt idx="319" formatCode="d\-mmm\-yy">
                  <c:v>44277</c:v>
                </c:pt>
                <c:pt idx="320" formatCode="d\-mmm\-yy">
                  <c:v>44278</c:v>
                </c:pt>
                <c:pt idx="321" formatCode="d\-mmm\-yy">
                  <c:v>44279</c:v>
                </c:pt>
                <c:pt idx="322" formatCode="d\-mmm\-yy">
                  <c:v>44280</c:v>
                </c:pt>
                <c:pt idx="323" formatCode="d\-mmm\-yy">
                  <c:v>44281</c:v>
                </c:pt>
                <c:pt idx="324" formatCode="d\-mmm\-yy">
                  <c:v>44284</c:v>
                </c:pt>
                <c:pt idx="325" formatCode="d\-mmm\-yy">
                  <c:v>44285</c:v>
                </c:pt>
                <c:pt idx="326" formatCode="d\-mmm\-yy">
                  <c:v>44286</c:v>
                </c:pt>
                <c:pt idx="327" formatCode="d\-mmm\-yy">
                  <c:v>44287</c:v>
                </c:pt>
                <c:pt idx="328" formatCode="d\-mmm\-yy">
                  <c:v>44288</c:v>
                </c:pt>
                <c:pt idx="329" formatCode="d\-mmm\-yy">
                  <c:v>44291</c:v>
                </c:pt>
                <c:pt idx="330" formatCode="d\-mmm\-yy">
                  <c:v>44292</c:v>
                </c:pt>
                <c:pt idx="331" formatCode="d\-mmm\-yy">
                  <c:v>44293</c:v>
                </c:pt>
                <c:pt idx="332" formatCode="d\-mmm\-yy">
                  <c:v>44294</c:v>
                </c:pt>
                <c:pt idx="333" formatCode="d\-mmm\-yy">
                  <c:v>44295</c:v>
                </c:pt>
                <c:pt idx="334" formatCode="d\-mmm\-yy">
                  <c:v>44298</c:v>
                </c:pt>
                <c:pt idx="335" formatCode="d\-mmm\-yy">
                  <c:v>44299</c:v>
                </c:pt>
                <c:pt idx="336" formatCode="d\-mmm\-yy">
                  <c:v>44300</c:v>
                </c:pt>
                <c:pt idx="337" formatCode="d\-mmm\-yy">
                  <c:v>44301</c:v>
                </c:pt>
                <c:pt idx="338" formatCode="d\-mmm\-yy">
                  <c:v>44302</c:v>
                </c:pt>
                <c:pt idx="339" formatCode="d\-mmm\-yy">
                  <c:v>44305</c:v>
                </c:pt>
                <c:pt idx="340" formatCode="d\-mmm\-yy">
                  <c:v>44306</c:v>
                </c:pt>
                <c:pt idx="341" formatCode="d\-mmm\-yy">
                  <c:v>44307</c:v>
                </c:pt>
                <c:pt idx="342" formatCode="d\-mmm\-yy">
                  <c:v>44308</c:v>
                </c:pt>
                <c:pt idx="343" formatCode="d\-mmm\-yy">
                  <c:v>44309</c:v>
                </c:pt>
                <c:pt idx="344" formatCode="d\-mmm\-yy">
                  <c:v>44312</c:v>
                </c:pt>
                <c:pt idx="345" formatCode="d\-mmm\-yy">
                  <c:v>44313</c:v>
                </c:pt>
                <c:pt idx="346" formatCode="d\-mmm\-yy">
                  <c:v>44314</c:v>
                </c:pt>
                <c:pt idx="347" formatCode="d\-mmm\-yy">
                  <c:v>44315</c:v>
                </c:pt>
                <c:pt idx="348" formatCode="d\-mmm\-yy">
                  <c:v>44316</c:v>
                </c:pt>
                <c:pt idx="349" formatCode="d\-mmm\-yy">
                  <c:v>44319</c:v>
                </c:pt>
                <c:pt idx="350" formatCode="d\-mmm\-yy">
                  <c:v>44320</c:v>
                </c:pt>
                <c:pt idx="351" formatCode="d\-mmm\-yy">
                  <c:v>44321</c:v>
                </c:pt>
                <c:pt idx="352" formatCode="d\-mmm\-yy">
                  <c:v>44322</c:v>
                </c:pt>
                <c:pt idx="353" formatCode="d\-mmm\-yy">
                  <c:v>44323</c:v>
                </c:pt>
                <c:pt idx="354" formatCode="d\-mmm\-yy">
                  <c:v>44326</c:v>
                </c:pt>
                <c:pt idx="355" formatCode="d\-mmm\-yy">
                  <c:v>44327</c:v>
                </c:pt>
                <c:pt idx="356" formatCode="d\-mmm\-yy">
                  <c:v>44328</c:v>
                </c:pt>
                <c:pt idx="357" formatCode="d\-mmm\-yy">
                  <c:v>44329</c:v>
                </c:pt>
                <c:pt idx="358" formatCode="d\-mmm\-yy">
                  <c:v>44330</c:v>
                </c:pt>
                <c:pt idx="359" formatCode="d\-mmm\-yy">
                  <c:v>44333</c:v>
                </c:pt>
                <c:pt idx="360" formatCode="d\-mmm\-yy">
                  <c:v>44334</c:v>
                </c:pt>
                <c:pt idx="361" formatCode="d\-mmm\-yy">
                  <c:v>44335</c:v>
                </c:pt>
                <c:pt idx="362" formatCode="d\-mmm\-yy">
                  <c:v>44336</c:v>
                </c:pt>
                <c:pt idx="363" formatCode="d\-mmm\-yy">
                  <c:v>44337</c:v>
                </c:pt>
                <c:pt idx="364" formatCode="d\-mmm\-yy">
                  <c:v>44340</c:v>
                </c:pt>
                <c:pt idx="365" formatCode="d\-mmm\-yy">
                  <c:v>44341</c:v>
                </c:pt>
                <c:pt idx="366" formatCode="d\-mmm\-yy">
                  <c:v>44342</c:v>
                </c:pt>
                <c:pt idx="367" formatCode="d\-mmm\-yy">
                  <c:v>44343</c:v>
                </c:pt>
                <c:pt idx="368" formatCode="d\-mmm\-yy">
                  <c:v>44344</c:v>
                </c:pt>
                <c:pt idx="369" formatCode="d\-mmm\-yy">
                  <c:v>44347</c:v>
                </c:pt>
                <c:pt idx="370" formatCode="d\-mmm\-yy">
                  <c:v>44348</c:v>
                </c:pt>
                <c:pt idx="371" formatCode="d\-mmm\-yy">
                  <c:v>44349</c:v>
                </c:pt>
                <c:pt idx="372" formatCode="d\-mmm\-yy">
                  <c:v>44350</c:v>
                </c:pt>
                <c:pt idx="373" formatCode="d\-mmm\-yy">
                  <c:v>44351</c:v>
                </c:pt>
                <c:pt idx="374" formatCode="d\-mmm\-yy">
                  <c:v>44354</c:v>
                </c:pt>
                <c:pt idx="375" formatCode="d\-mmm\-yy">
                  <c:v>44355</c:v>
                </c:pt>
                <c:pt idx="376" formatCode="d\-mmm\-yy">
                  <c:v>44356</c:v>
                </c:pt>
                <c:pt idx="377" formatCode="d\-mmm\-yy">
                  <c:v>44357</c:v>
                </c:pt>
                <c:pt idx="378" formatCode="d\-mmm\-yy">
                  <c:v>44358</c:v>
                </c:pt>
                <c:pt idx="379" formatCode="d\-mmm\-yy">
                  <c:v>44361</c:v>
                </c:pt>
                <c:pt idx="380" formatCode="d\-mmm\-yy">
                  <c:v>44362</c:v>
                </c:pt>
                <c:pt idx="381" formatCode="d\-mmm\-yy">
                  <c:v>44363</c:v>
                </c:pt>
                <c:pt idx="382" formatCode="d\-mmm\-yy">
                  <c:v>44364</c:v>
                </c:pt>
                <c:pt idx="383" formatCode="d\-mmm\-yy">
                  <c:v>44365</c:v>
                </c:pt>
                <c:pt idx="384" formatCode="d\-mmm\-yy">
                  <c:v>44368</c:v>
                </c:pt>
                <c:pt idx="385" formatCode="d\-mmm\-yy">
                  <c:v>44369</c:v>
                </c:pt>
                <c:pt idx="386" formatCode="d\-mmm\-yy">
                  <c:v>44370</c:v>
                </c:pt>
                <c:pt idx="387" formatCode="d\-mmm\-yy">
                  <c:v>44371</c:v>
                </c:pt>
                <c:pt idx="388" formatCode="d\-mmm\-yy">
                  <c:v>44372</c:v>
                </c:pt>
                <c:pt idx="389" formatCode="d\-mmm\-yy">
                  <c:v>44375</c:v>
                </c:pt>
                <c:pt idx="390" formatCode="d\-mmm\-yy">
                  <c:v>44376</c:v>
                </c:pt>
                <c:pt idx="391" formatCode="d\-mmm\-yy">
                  <c:v>44377</c:v>
                </c:pt>
                <c:pt idx="392" formatCode="d\-mmm\-yy">
                  <c:v>44378</c:v>
                </c:pt>
                <c:pt idx="393" formatCode="d\-mmm\-yy">
                  <c:v>44379</c:v>
                </c:pt>
                <c:pt idx="394" formatCode="d\-mmm\-yy">
                  <c:v>44382</c:v>
                </c:pt>
                <c:pt idx="395" formatCode="d\-mmm\-yy">
                  <c:v>44383</c:v>
                </c:pt>
                <c:pt idx="396" formatCode="d\-mmm\-yy">
                  <c:v>44384</c:v>
                </c:pt>
                <c:pt idx="397" formatCode="d\-mmm\-yy">
                  <c:v>44385</c:v>
                </c:pt>
                <c:pt idx="398" formatCode="d\-mmm\-yy">
                  <c:v>44386</c:v>
                </c:pt>
                <c:pt idx="399" formatCode="d\-mmm\-yy">
                  <c:v>44389</c:v>
                </c:pt>
                <c:pt idx="400" formatCode="d\-mmm\-yy">
                  <c:v>44390</c:v>
                </c:pt>
                <c:pt idx="401" formatCode="d\-mmm\-yy">
                  <c:v>44391</c:v>
                </c:pt>
                <c:pt idx="402" formatCode="d\-mmm\-yy">
                  <c:v>44392</c:v>
                </c:pt>
                <c:pt idx="403" formatCode="d\-mmm\-yy">
                  <c:v>44393</c:v>
                </c:pt>
                <c:pt idx="404" formatCode="d\-mmm\-yy">
                  <c:v>44396</c:v>
                </c:pt>
                <c:pt idx="405" formatCode="d\-mmm\-yy">
                  <c:v>44397</c:v>
                </c:pt>
                <c:pt idx="406" formatCode="d\-mmm\-yy">
                  <c:v>44398</c:v>
                </c:pt>
                <c:pt idx="407" formatCode="d\-mmm\-yy">
                  <c:v>44399</c:v>
                </c:pt>
                <c:pt idx="408" formatCode="d\-mmm\-yy">
                  <c:v>44400</c:v>
                </c:pt>
                <c:pt idx="409" formatCode="d\-mmm\-yy">
                  <c:v>44403</c:v>
                </c:pt>
                <c:pt idx="410" formatCode="d\-mmm\-yy">
                  <c:v>44404</c:v>
                </c:pt>
                <c:pt idx="411" formatCode="d\-mmm\-yy">
                  <c:v>44405</c:v>
                </c:pt>
                <c:pt idx="412" formatCode="d\-mmm\-yy">
                  <c:v>44406</c:v>
                </c:pt>
                <c:pt idx="413" formatCode="d\-mmm\-yy">
                  <c:v>44407</c:v>
                </c:pt>
                <c:pt idx="414" formatCode="d\-mmm\-yy">
                  <c:v>44410</c:v>
                </c:pt>
                <c:pt idx="415" formatCode="d\-mmm\-yy">
                  <c:v>44411</c:v>
                </c:pt>
                <c:pt idx="416" formatCode="d\-mmm\-yy">
                  <c:v>44412</c:v>
                </c:pt>
                <c:pt idx="417" formatCode="d\-mmm\-yy">
                  <c:v>44413</c:v>
                </c:pt>
                <c:pt idx="418" formatCode="d\-mmm\-yy">
                  <c:v>44414</c:v>
                </c:pt>
                <c:pt idx="419" formatCode="d\-mmm\-yy">
                  <c:v>44417</c:v>
                </c:pt>
                <c:pt idx="420" formatCode="d\-mmm\-yy">
                  <c:v>44418</c:v>
                </c:pt>
                <c:pt idx="421" formatCode="d\-mmm\-yy">
                  <c:v>44419</c:v>
                </c:pt>
                <c:pt idx="422" formatCode="d\-mmm\-yy">
                  <c:v>44420</c:v>
                </c:pt>
                <c:pt idx="423" formatCode="d\-mmm\-yy">
                  <c:v>44421</c:v>
                </c:pt>
                <c:pt idx="424" formatCode="d\-mmm\-yy">
                  <c:v>44424</c:v>
                </c:pt>
                <c:pt idx="425" formatCode="d\-mmm\-yy">
                  <c:v>44425</c:v>
                </c:pt>
                <c:pt idx="426" formatCode="d\-mmm\-yy">
                  <c:v>44426</c:v>
                </c:pt>
                <c:pt idx="427" formatCode="d\-mmm\-yy">
                  <c:v>44427</c:v>
                </c:pt>
                <c:pt idx="428" formatCode="d\-mmm\-yy">
                  <c:v>44428</c:v>
                </c:pt>
                <c:pt idx="429" formatCode="d\-mmm\-yy">
                  <c:v>44431</c:v>
                </c:pt>
                <c:pt idx="430" formatCode="d\-mmm\-yy">
                  <c:v>44432</c:v>
                </c:pt>
                <c:pt idx="431" formatCode="d\-mmm\-yy">
                  <c:v>44433</c:v>
                </c:pt>
                <c:pt idx="432" formatCode="d\-mmm\-yy">
                  <c:v>44434</c:v>
                </c:pt>
                <c:pt idx="433" formatCode="d\-mmm\-yy">
                  <c:v>44435</c:v>
                </c:pt>
                <c:pt idx="434" formatCode="d\-mmm\-yy">
                  <c:v>44438</c:v>
                </c:pt>
                <c:pt idx="435" formatCode="d\-mmm\-yy">
                  <c:v>44439</c:v>
                </c:pt>
                <c:pt idx="436" formatCode="d\-mmm\-yy">
                  <c:v>44440</c:v>
                </c:pt>
                <c:pt idx="437" formatCode="d\-mmm\-yy">
                  <c:v>44441</c:v>
                </c:pt>
                <c:pt idx="438" formatCode="d\-mmm\-yy">
                  <c:v>44442</c:v>
                </c:pt>
                <c:pt idx="439" formatCode="d\-mmm\-yy">
                  <c:v>44445</c:v>
                </c:pt>
                <c:pt idx="440" formatCode="d\-mmm\-yy">
                  <c:v>44446</c:v>
                </c:pt>
                <c:pt idx="441" formatCode="d\-mmm\-yy">
                  <c:v>44447</c:v>
                </c:pt>
                <c:pt idx="442" formatCode="d\-mmm\-yy">
                  <c:v>44448</c:v>
                </c:pt>
                <c:pt idx="443" formatCode="d\-mmm\-yy">
                  <c:v>44449</c:v>
                </c:pt>
                <c:pt idx="444" formatCode="d\-mmm\-yy">
                  <c:v>44452</c:v>
                </c:pt>
                <c:pt idx="445" formatCode="d\-mmm\-yy">
                  <c:v>44453</c:v>
                </c:pt>
                <c:pt idx="446" formatCode="d\-mmm\-yy">
                  <c:v>44454</c:v>
                </c:pt>
                <c:pt idx="447" formatCode="d\-mmm\-yy">
                  <c:v>44455</c:v>
                </c:pt>
                <c:pt idx="448" formatCode="d\-mmm\-yy">
                  <c:v>44456</c:v>
                </c:pt>
                <c:pt idx="449" formatCode="d\-mmm\-yy">
                  <c:v>44459</c:v>
                </c:pt>
                <c:pt idx="450" formatCode="d\-mmm\-yy">
                  <c:v>44460</c:v>
                </c:pt>
                <c:pt idx="451" formatCode="d\-mmm\-yy">
                  <c:v>44461</c:v>
                </c:pt>
                <c:pt idx="452" formatCode="d\-mmm\-yy">
                  <c:v>44462</c:v>
                </c:pt>
                <c:pt idx="453" formatCode="d\-mmm\-yy">
                  <c:v>44463</c:v>
                </c:pt>
                <c:pt idx="454" formatCode="d\-mmm\-yy">
                  <c:v>44466</c:v>
                </c:pt>
                <c:pt idx="455" formatCode="d\-mmm\-yy">
                  <c:v>44467</c:v>
                </c:pt>
                <c:pt idx="456" formatCode="d\-mmm\-yy">
                  <c:v>44468</c:v>
                </c:pt>
                <c:pt idx="457" formatCode="d\-mmm\-yy">
                  <c:v>44469</c:v>
                </c:pt>
                <c:pt idx="458" formatCode="d\-mmm\-yy">
                  <c:v>44470</c:v>
                </c:pt>
                <c:pt idx="459" formatCode="d\-mmm\-yy">
                  <c:v>44473</c:v>
                </c:pt>
                <c:pt idx="460" formatCode="d\-mmm\-yy">
                  <c:v>44474</c:v>
                </c:pt>
                <c:pt idx="461" formatCode="d\-mmm\-yy">
                  <c:v>44475</c:v>
                </c:pt>
                <c:pt idx="462" formatCode="d\-mmm\-yy">
                  <c:v>44476</c:v>
                </c:pt>
                <c:pt idx="463" formatCode="d\-mmm\-yy">
                  <c:v>44477</c:v>
                </c:pt>
                <c:pt idx="464" formatCode="d\-mmm\-yy">
                  <c:v>44480</c:v>
                </c:pt>
                <c:pt idx="465" formatCode="d\-mmm\-yy">
                  <c:v>44481</c:v>
                </c:pt>
                <c:pt idx="466" formatCode="d\-mmm\-yy">
                  <c:v>44482</c:v>
                </c:pt>
                <c:pt idx="467" formatCode="d\-mmm\-yy">
                  <c:v>44483</c:v>
                </c:pt>
                <c:pt idx="468" formatCode="d\-mmm\-yy">
                  <c:v>44484</c:v>
                </c:pt>
                <c:pt idx="469" formatCode="d\-mmm\-yy">
                  <c:v>44487</c:v>
                </c:pt>
                <c:pt idx="470" formatCode="d\-mmm\-yy">
                  <c:v>44488</c:v>
                </c:pt>
                <c:pt idx="471" formatCode="d\-mmm\-yy">
                  <c:v>44489</c:v>
                </c:pt>
                <c:pt idx="472" formatCode="d\-mmm\-yy">
                  <c:v>44490</c:v>
                </c:pt>
                <c:pt idx="473" formatCode="d\-mmm\-yy">
                  <c:v>44491</c:v>
                </c:pt>
                <c:pt idx="474" formatCode="d\-mmm\-yy">
                  <c:v>44494</c:v>
                </c:pt>
                <c:pt idx="475" formatCode="d\-mmm\-yy">
                  <c:v>44495</c:v>
                </c:pt>
                <c:pt idx="476" formatCode="d\-mmm\-yy">
                  <c:v>44496</c:v>
                </c:pt>
                <c:pt idx="477" formatCode="d\-mmm\-yy">
                  <c:v>44497</c:v>
                </c:pt>
                <c:pt idx="478" formatCode="d\-mmm\-yy">
                  <c:v>44498</c:v>
                </c:pt>
                <c:pt idx="479" formatCode="d\-mmm\-yy">
                  <c:v>44501</c:v>
                </c:pt>
                <c:pt idx="480" formatCode="d\-mmm\-yy">
                  <c:v>44502</c:v>
                </c:pt>
                <c:pt idx="481" formatCode="d\-mmm\-yy">
                  <c:v>44503</c:v>
                </c:pt>
                <c:pt idx="482" formatCode="d\-mmm\-yy">
                  <c:v>44504</c:v>
                </c:pt>
                <c:pt idx="483" formatCode="d\-mmm\-yy">
                  <c:v>44505</c:v>
                </c:pt>
                <c:pt idx="484" formatCode="d\-mmm\-yy">
                  <c:v>44508</c:v>
                </c:pt>
                <c:pt idx="485" formatCode="d\-mmm\-yy">
                  <c:v>44509</c:v>
                </c:pt>
                <c:pt idx="486" formatCode="d\-mmm\-yy">
                  <c:v>44510</c:v>
                </c:pt>
                <c:pt idx="487" formatCode="d\-mmm\-yy">
                  <c:v>44511</c:v>
                </c:pt>
                <c:pt idx="488" formatCode="d\-mmm\-yy">
                  <c:v>44512</c:v>
                </c:pt>
                <c:pt idx="489" formatCode="d\-mmm\-yy">
                  <c:v>44515</c:v>
                </c:pt>
                <c:pt idx="490" formatCode="d\-mmm\-yy">
                  <c:v>44516</c:v>
                </c:pt>
                <c:pt idx="491" formatCode="d\-mmm\-yy">
                  <c:v>44517</c:v>
                </c:pt>
                <c:pt idx="492" formatCode="d\-mmm\-yy">
                  <c:v>44518</c:v>
                </c:pt>
                <c:pt idx="493" formatCode="d\-mmm\-yy">
                  <c:v>44519</c:v>
                </c:pt>
                <c:pt idx="494" formatCode="d\-mmm\-yy">
                  <c:v>44522</c:v>
                </c:pt>
                <c:pt idx="495" formatCode="d\-mmm\-yy">
                  <c:v>44523</c:v>
                </c:pt>
                <c:pt idx="496" formatCode="d\-mmm\-yy">
                  <c:v>44524</c:v>
                </c:pt>
                <c:pt idx="497" formatCode="d\-mmm\-yy">
                  <c:v>44525</c:v>
                </c:pt>
                <c:pt idx="498" formatCode="d\-mmm\-yy">
                  <c:v>44526</c:v>
                </c:pt>
                <c:pt idx="499" formatCode="d\-mmm\-yy">
                  <c:v>44529</c:v>
                </c:pt>
                <c:pt idx="500" formatCode="d\-mmm\-yy">
                  <c:v>44530</c:v>
                </c:pt>
                <c:pt idx="501" formatCode="d\-mmm\-yy">
                  <c:v>44531</c:v>
                </c:pt>
                <c:pt idx="502" formatCode="d\-mmm\-yy">
                  <c:v>44532</c:v>
                </c:pt>
                <c:pt idx="503" formatCode="d\-mmm\-yy">
                  <c:v>44533</c:v>
                </c:pt>
                <c:pt idx="504" formatCode="d\-mmm\-yy">
                  <c:v>44536</c:v>
                </c:pt>
                <c:pt idx="505" formatCode="d\-mmm\-yy">
                  <c:v>44537</c:v>
                </c:pt>
                <c:pt idx="506" formatCode="d\-mmm\-yy">
                  <c:v>44538</c:v>
                </c:pt>
                <c:pt idx="507" formatCode="d\-mmm\-yy">
                  <c:v>44539</c:v>
                </c:pt>
                <c:pt idx="508" formatCode="d\-mmm\-yy">
                  <c:v>44540</c:v>
                </c:pt>
                <c:pt idx="509" formatCode="d\-mmm\-yy">
                  <c:v>44543</c:v>
                </c:pt>
                <c:pt idx="574" formatCode="d\-mmm\-yy">
                  <c:v>44634</c:v>
                </c:pt>
                <c:pt idx="575" formatCode="d\-mmm\-yy">
                  <c:v>44635</c:v>
                </c:pt>
                <c:pt idx="576" formatCode="d\-mmm\-yy">
                  <c:v>44636</c:v>
                </c:pt>
                <c:pt idx="577" formatCode="d\-mmm\-yy">
                  <c:v>44637</c:v>
                </c:pt>
                <c:pt idx="578" formatCode="d\-mmm\-yy">
                  <c:v>44638</c:v>
                </c:pt>
                <c:pt idx="579" formatCode="d\-mmm\-yy">
                  <c:v>44641</c:v>
                </c:pt>
                <c:pt idx="580" formatCode="d\-mmm\-yy">
                  <c:v>44642</c:v>
                </c:pt>
                <c:pt idx="581" formatCode="d\-mmm\-yy">
                  <c:v>44643</c:v>
                </c:pt>
                <c:pt idx="582" formatCode="d\-mmm\-yy">
                  <c:v>44644</c:v>
                </c:pt>
                <c:pt idx="583" formatCode="d\-mmm\-yy">
                  <c:v>44645</c:v>
                </c:pt>
                <c:pt idx="584" formatCode="d\-mmm\-yy">
                  <c:v>44648</c:v>
                </c:pt>
                <c:pt idx="585" formatCode="d\-mmm\-yy">
                  <c:v>44649</c:v>
                </c:pt>
                <c:pt idx="586" formatCode="d\-mmm\-yy">
                  <c:v>44650</c:v>
                </c:pt>
                <c:pt idx="587" formatCode="d\-mmm\-yy">
                  <c:v>44651</c:v>
                </c:pt>
                <c:pt idx="588" formatCode="d\-mmm\-yy">
                  <c:v>44652</c:v>
                </c:pt>
                <c:pt idx="589" formatCode="d\-mmm\-yy">
                  <c:v>44655</c:v>
                </c:pt>
                <c:pt idx="590" formatCode="d\-mmm\-yy">
                  <c:v>44656</c:v>
                </c:pt>
                <c:pt idx="591" formatCode="d\-mmm\-yy">
                  <c:v>44657</c:v>
                </c:pt>
                <c:pt idx="592" formatCode="d\-mmm\-yy">
                  <c:v>44658</c:v>
                </c:pt>
                <c:pt idx="593" formatCode="d\-mmm\-yy">
                  <c:v>44659</c:v>
                </c:pt>
                <c:pt idx="594" formatCode="d\-mmm\-yy">
                  <c:v>44662</c:v>
                </c:pt>
                <c:pt idx="595" formatCode="d\-mmm\-yy">
                  <c:v>44663</c:v>
                </c:pt>
                <c:pt idx="596" formatCode="d\-mmm\-yy">
                  <c:v>44664</c:v>
                </c:pt>
                <c:pt idx="597" formatCode="d\-mmm\-yy">
                  <c:v>44665</c:v>
                </c:pt>
                <c:pt idx="598" formatCode="d\-mmm\-yy">
                  <c:v>44666</c:v>
                </c:pt>
                <c:pt idx="599" formatCode="d\-mmm\-yy">
                  <c:v>44669</c:v>
                </c:pt>
                <c:pt idx="600" formatCode="d\-mmm\-yy">
                  <c:v>44670</c:v>
                </c:pt>
                <c:pt idx="601" formatCode="d\-mmm\-yy">
                  <c:v>44671</c:v>
                </c:pt>
                <c:pt idx="602" formatCode="d\-mmm\-yy">
                  <c:v>44672</c:v>
                </c:pt>
                <c:pt idx="603" formatCode="d\-mmm\-yy">
                  <c:v>44673</c:v>
                </c:pt>
                <c:pt idx="604" formatCode="d\-mmm\-yy">
                  <c:v>44676</c:v>
                </c:pt>
                <c:pt idx="605" formatCode="d\-mmm\-yy">
                  <c:v>44677</c:v>
                </c:pt>
                <c:pt idx="606" formatCode="d\-mmm\-yy">
                  <c:v>44678</c:v>
                </c:pt>
                <c:pt idx="607" formatCode="d\-mmm\-yy">
                  <c:v>44679</c:v>
                </c:pt>
                <c:pt idx="608" formatCode="d\-mmm\-yy">
                  <c:v>44680</c:v>
                </c:pt>
                <c:pt idx="609" formatCode="d\-mmm\-yy">
                  <c:v>44683</c:v>
                </c:pt>
                <c:pt idx="610" formatCode="d\-mmm\-yy">
                  <c:v>44684</c:v>
                </c:pt>
                <c:pt idx="611" formatCode="d\-mmm\-yy">
                  <c:v>44685</c:v>
                </c:pt>
                <c:pt idx="612" formatCode="d\-mmm\-yy">
                  <c:v>44686</c:v>
                </c:pt>
                <c:pt idx="613" formatCode="d\-mmm\-yy">
                  <c:v>44687</c:v>
                </c:pt>
                <c:pt idx="614" formatCode="d\-mmm\-yy">
                  <c:v>44690</c:v>
                </c:pt>
                <c:pt idx="615" formatCode="d\-mmm\-yy">
                  <c:v>44691</c:v>
                </c:pt>
                <c:pt idx="616" formatCode="d\-mmm\-yy">
                  <c:v>44692</c:v>
                </c:pt>
                <c:pt idx="617" formatCode="d\-mmm\-yy">
                  <c:v>44693</c:v>
                </c:pt>
                <c:pt idx="618" formatCode="d\-mmm\-yy">
                  <c:v>44694</c:v>
                </c:pt>
                <c:pt idx="619" formatCode="d\-mmm\-yy">
                  <c:v>44697</c:v>
                </c:pt>
                <c:pt idx="620" formatCode="d\-mmm\-yy">
                  <c:v>44698</c:v>
                </c:pt>
                <c:pt idx="621" formatCode="d\-mmm\-yy">
                  <c:v>44699</c:v>
                </c:pt>
                <c:pt idx="622" formatCode="d\-mmm\-yy">
                  <c:v>44700</c:v>
                </c:pt>
                <c:pt idx="623" formatCode="d\-mmm\-yy">
                  <c:v>44701</c:v>
                </c:pt>
                <c:pt idx="624" formatCode="d\-mmm\-yy">
                  <c:v>44704</c:v>
                </c:pt>
                <c:pt idx="625" formatCode="d\-mmm\-yy">
                  <c:v>44705</c:v>
                </c:pt>
                <c:pt idx="626" formatCode="d\-mmm\-yy">
                  <c:v>44706</c:v>
                </c:pt>
                <c:pt idx="627" formatCode="d\-mmm\-yy">
                  <c:v>44707</c:v>
                </c:pt>
                <c:pt idx="628" formatCode="d\-mmm\-yy">
                  <c:v>44708</c:v>
                </c:pt>
                <c:pt idx="629" formatCode="d\-mmm\-yy">
                  <c:v>44711</c:v>
                </c:pt>
                <c:pt idx="630" formatCode="d\-mmm\-yy">
                  <c:v>44712</c:v>
                </c:pt>
                <c:pt idx="631" formatCode="d\-mmm\-yy">
                  <c:v>44713</c:v>
                </c:pt>
                <c:pt idx="632" formatCode="d\-mmm\-yy">
                  <c:v>44714</c:v>
                </c:pt>
                <c:pt idx="633" formatCode="d\-mmm\-yy">
                  <c:v>44715</c:v>
                </c:pt>
                <c:pt idx="634" formatCode="d\-mmm\-yy">
                  <c:v>44718</c:v>
                </c:pt>
                <c:pt idx="635" formatCode="d\-mmm\-yy">
                  <c:v>44719</c:v>
                </c:pt>
                <c:pt idx="636" formatCode="d\-mmm\-yy">
                  <c:v>44720</c:v>
                </c:pt>
                <c:pt idx="637" formatCode="d\-mmm\-yy">
                  <c:v>44721</c:v>
                </c:pt>
                <c:pt idx="638" formatCode="d\-mmm\-yy">
                  <c:v>44722</c:v>
                </c:pt>
                <c:pt idx="639" formatCode="d\-mmm\-yy">
                  <c:v>44725</c:v>
                </c:pt>
                <c:pt idx="640" formatCode="d\-mmm\-yy">
                  <c:v>44726</c:v>
                </c:pt>
                <c:pt idx="641" formatCode="d\-mmm\-yy">
                  <c:v>44727</c:v>
                </c:pt>
                <c:pt idx="642" formatCode="d\-mmm\-yy">
                  <c:v>44728</c:v>
                </c:pt>
                <c:pt idx="643" formatCode="d\-mmm\-yy">
                  <c:v>44729</c:v>
                </c:pt>
                <c:pt idx="644" formatCode="d\-mmm\-yy">
                  <c:v>44732</c:v>
                </c:pt>
                <c:pt idx="645" formatCode="d\-mmm\-yy">
                  <c:v>44733</c:v>
                </c:pt>
                <c:pt idx="646" formatCode="d\-mmm\-yy">
                  <c:v>44734</c:v>
                </c:pt>
                <c:pt idx="647" formatCode="d\-mmm\-yy">
                  <c:v>44735</c:v>
                </c:pt>
                <c:pt idx="648" formatCode="d\-mmm\-yy">
                  <c:v>44736</c:v>
                </c:pt>
                <c:pt idx="649" formatCode="d\-mmm\-yy">
                  <c:v>44739</c:v>
                </c:pt>
                <c:pt idx="650" formatCode="d\-mmm\-yy">
                  <c:v>44740</c:v>
                </c:pt>
                <c:pt idx="651" formatCode="d\-mmm\-yy">
                  <c:v>44741</c:v>
                </c:pt>
                <c:pt idx="652" formatCode="d\-mmm\-yy">
                  <c:v>44742</c:v>
                </c:pt>
                <c:pt idx="653" formatCode="d\-mmm\-yy">
                  <c:v>44743</c:v>
                </c:pt>
                <c:pt idx="654" formatCode="d\-mmm\-yy">
                  <c:v>44746</c:v>
                </c:pt>
                <c:pt idx="655" formatCode="d\-mmm\-yy">
                  <c:v>44747</c:v>
                </c:pt>
                <c:pt idx="656" formatCode="d\-mmm\-yy">
                  <c:v>44748</c:v>
                </c:pt>
                <c:pt idx="657" formatCode="d\-mmm\-yy">
                  <c:v>44749</c:v>
                </c:pt>
                <c:pt idx="658" formatCode="d\-mmm\-yy">
                  <c:v>44750</c:v>
                </c:pt>
                <c:pt idx="659" formatCode="d\-mmm\-yy">
                  <c:v>44753</c:v>
                </c:pt>
                <c:pt idx="660" formatCode="d\-mmm\-yy">
                  <c:v>44754</c:v>
                </c:pt>
                <c:pt idx="661" formatCode="d\-mmm\-yy">
                  <c:v>44755</c:v>
                </c:pt>
                <c:pt idx="662" formatCode="d\-mmm\-yy">
                  <c:v>44756</c:v>
                </c:pt>
                <c:pt idx="663" formatCode="d\-mmm\-yy">
                  <c:v>44757</c:v>
                </c:pt>
                <c:pt idx="664" formatCode="d\-mmm\-yy">
                  <c:v>44760</c:v>
                </c:pt>
                <c:pt idx="665" formatCode="d\-mmm\-yy">
                  <c:v>44761</c:v>
                </c:pt>
                <c:pt idx="666" formatCode="d\-mmm\-yy">
                  <c:v>44762</c:v>
                </c:pt>
                <c:pt idx="667" formatCode="d\-mmm\-yy">
                  <c:v>44763</c:v>
                </c:pt>
                <c:pt idx="668" formatCode="d\-mmm\-yy">
                  <c:v>44764</c:v>
                </c:pt>
                <c:pt idx="669" formatCode="d\-mmm\-yy">
                  <c:v>44767</c:v>
                </c:pt>
                <c:pt idx="670" formatCode="d\-mmm\-yy">
                  <c:v>44768</c:v>
                </c:pt>
                <c:pt idx="671" formatCode="d\-mmm\-yy">
                  <c:v>44769</c:v>
                </c:pt>
                <c:pt idx="672" formatCode="d\-mmm\-yy">
                  <c:v>44770</c:v>
                </c:pt>
                <c:pt idx="673" formatCode="d\-mmm\-yy">
                  <c:v>44771</c:v>
                </c:pt>
                <c:pt idx="674" formatCode="d\-mmm\-yy">
                  <c:v>44774</c:v>
                </c:pt>
                <c:pt idx="675" formatCode="d\-mmm\-yy">
                  <c:v>44775</c:v>
                </c:pt>
                <c:pt idx="676" formatCode="d\-mmm\-yy">
                  <c:v>44776</c:v>
                </c:pt>
                <c:pt idx="677" formatCode="d\-mmm\-yy">
                  <c:v>44777</c:v>
                </c:pt>
                <c:pt idx="678" formatCode="d\-mmm\-yy">
                  <c:v>44778</c:v>
                </c:pt>
                <c:pt idx="679" formatCode="d\-mmm\-yy">
                  <c:v>44781</c:v>
                </c:pt>
                <c:pt idx="680" formatCode="d\-mmm\-yy">
                  <c:v>44782</c:v>
                </c:pt>
                <c:pt idx="681" formatCode="d\-mmm\-yy">
                  <c:v>44783</c:v>
                </c:pt>
                <c:pt idx="682" formatCode="d\-mmm\-yy">
                  <c:v>44784</c:v>
                </c:pt>
                <c:pt idx="683" formatCode="d\-mmm\-yy">
                  <c:v>44785</c:v>
                </c:pt>
                <c:pt idx="684" formatCode="d\-mmm\-yy">
                  <c:v>44788</c:v>
                </c:pt>
                <c:pt idx="685" formatCode="d\-mmm\-yy">
                  <c:v>44789</c:v>
                </c:pt>
                <c:pt idx="686" formatCode="d\-mmm\-yy">
                  <c:v>44790</c:v>
                </c:pt>
                <c:pt idx="687" formatCode="d\-mmm\-yy">
                  <c:v>44791</c:v>
                </c:pt>
                <c:pt idx="688" formatCode="d\-mmm\-yy">
                  <c:v>44792</c:v>
                </c:pt>
                <c:pt idx="689" formatCode="d\-mmm\-yy">
                  <c:v>44795</c:v>
                </c:pt>
                <c:pt idx="690" formatCode="d\-mmm\-yy">
                  <c:v>44796</c:v>
                </c:pt>
                <c:pt idx="691" formatCode="d\-mmm\-yy">
                  <c:v>44797</c:v>
                </c:pt>
                <c:pt idx="692" formatCode="d\-mmm\-yy">
                  <c:v>44798</c:v>
                </c:pt>
                <c:pt idx="693" formatCode="d\-mmm\-yy">
                  <c:v>44799</c:v>
                </c:pt>
                <c:pt idx="694" formatCode="d\-mmm\-yy">
                  <c:v>44802</c:v>
                </c:pt>
                <c:pt idx="695" formatCode="d\-mmm\-yy">
                  <c:v>44803</c:v>
                </c:pt>
                <c:pt idx="696" formatCode="d\-mmm\-yy">
                  <c:v>44804</c:v>
                </c:pt>
                <c:pt idx="697" formatCode="d\-mmm\-yy">
                  <c:v>44805</c:v>
                </c:pt>
                <c:pt idx="698" formatCode="d\-mmm\-yy">
                  <c:v>44806</c:v>
                </c:pt>
                <c:pt idx="699" formatCode="d\-mmm\-yy">
                  <c:v>44809</c:v>
                </c:pt>
                <c:pt idx="700" formatCode="d\-mmm\-yy">
                  <c:v>44810</c:v>
                </c:pt>
                <c:pt idx="701" formatCode="d\-mmm\-yy">
                  <c:v>44811</c:v>
                </c:pt>
                <c:pt idx="702" formatCode="d\-mmm\-yy">
                  <c:v>44812</c:v>
                </c:pt>
                <c:pt idx="703" formatCode="d\-mmm\-yy">
                  <c:v>44813</c:v>
                </c:pt>
                <c:pt idx="704" formatCode="d\-mmm\-yy">
                  <c:v>44816</c:v>
                </c:pt>
                <c:pt idx="705" formatCode="d\-mmm\-yy">
                  <c:v>44817</c:v>
                </c:pt>
                <c:pt idx="706" formatCode="d\-mmm\-yy">
                  <c:v>44818</c:v>
                </c:pt>
                <c:pt idx="707" formatCode="d\-mmm\-yy">
                  <c:v>44819</c:v>
                </c:pt>
                <c:pt idx="708" formatCode="d\-mmm\-yy">
                  <c:v>44820</c:v>
                </c:pt>
                <c:pt idx="709" formatCode="d\-mmm\-yy">
                  <c:v>44823</c:v>
                </c:pt>
                <c:pt idx="710" formatCode="d\-mmm\-yy">
                  <c:v>44824</c:v>
                </c:pt>
                <c:pt idx="711" formatCode="d\-mmm\-yy">
                  <c:v>44825</c:v>
                </c:pt>
                <c:pt idx="712" formatCode="d\-mmm\-yy">
                  <c:v>44826</c:v>
                </c:pt>
                <c:pt idx="713" formatCode="d\-mmm\-yy">
                  <c:v>44827</c:v>
                </c:pt>
                <c:pt idx="714" formatCode="d\-mmm\-yy">
                  <c:v>44830</c:v>
                </c:pt>
                <c:pt idx="715" formatCode="d\-mmm\-yy">
                  <c:v>44831</c:v>
                </c:pt>
                <c:pt idx="716" formatCode="d\-mmm\-yy">
                  <c:v>44832</c:v>
                </c:pt>
                <c:pt idx="717" formatCode="d\-mmm\-yy">
                  <c:v>44833</c:v>
                </c:pt>
                <c:pt idx="718" formatCode="d\-mmm\-yy">
                  <c:v>44834</c:v>
                </c:pt>
                <c:pt idx="719" formatCode="d\-mmm\-yy">
                  <c:v>44837</c:v>
                </c:pt>
                <c:pt idx="720" formatCode="d\-mmm\-yy">
                  <c:v>44838</c:v>
                </c:pt>
                <c:pt idx="721" formatCode="d\-mmm\-yy">
                  <c:v>44839</c:v>
                </c:pt>
                <c:pt idx="722" formatCode="d\-mmm\-yy">
                  <c:v>44840</c:v>
                </c:pt>
                <c:pt idx="723" formatCode="d\-mmm\-yy">
                  <c:v>44841</c:v>
                </c:pt>
                <c:pt idx="724" formatCode="d\-mmm\-yy">
                  <c:v>44844</c:v>
                </c:pt>
                <c:pt idx="725" formatCode="d\-mmm\-yy">
                  <c:v>44845</c:v>
                </c:pt>
                <c:pt idx="726" formatCode="d\-mmm\-yy">
                  <c:v>44846</c:v>
                </c:pt>
                <c:pt idx="727" formatCode="d\-mmm\-yy">
                  <c:v>44847</c:v>
                </c:pt>
                <c:pt idx="728" formatCode="d\-mmm\-yy">
                  <c:v>44848</c:v>
                </c:pt>
                <c:pt idx="729" formatCode="d\-mmm\-yy">
                  <c:v>44851</c:v>
                </c:pt>
                <c:pt idx="730" formatCode="d\-mmm\-yy">
                  <c:v>44852</c:v>
                </c:pt>
                <c:pt idx="731" formatCode="d\-mmm\-yy">
                  <c:v>44853</c:v>
                </c:pt>
                <c:pt idx="732" formatCode="d\-mmm\-yy">
                  <c:v>44854</c:v>
                </c:pt>
                <c:pt idx="733" formatCode="d\-mmm\-yy">
                  <c:v>44855</c:v>
                </c:pt>
                <c:pt idx="734" formatCode="d\-mmm\-yy">
                  <c:v>44858</c:v>
                </c:pt>
                <c:pt idx="735" formatCode="d\-mmm\-yy">
                  <c:v>44859</c:v>
                </c:pt>
                <c:pt idx="736" formatCode="d\-mmm\-yy">
                  <c:v>44860</c:v>
                </c:pt>
                <c:pt idx="737" formatCode="d\-mmm\-yy">
                  <c:v>44861</c:v>
                </c:pt>
                <c:pt idx="738" formatCode="d\-mmm\-yy">
                  <c:v>44862</c:v>
                </c:pt>
                <c:pt idx="739" formatCode="d\-mmm\-yy">
                  <c:v>44865</c:v>
                </c:pt>
                <c:pt idx="740" formatCode="d\-mmm\-yy">
                  <c:v>44866</c:v>
                </c:pt>
                <c:pt idx="741" formatCode="d\-mmm\-yy">
                  <c:v>44867</c:v>
                </c:pt>
                <c:pt idx="742" formatCode="d\-mmm\-yy">
                  <c:v>44868</c:v>
                </c:pt>
                <c:pt idx="743" formatCode="d\-mmm\-yy">
                  <c:v>44869</c:v>
                </c:pt>
                <c:pt idx="744" formatCode="d\-mmm\-yy">
                  <c:v>44872</c:v>
                </c:pt>
                <c:pt idx="745" formatCode="d\-mmm\-yy">
                  <c:v>44873</c:v>
                </c:pt>
                <c:pt idx="746" formatCode="d\-mmm\-yy">
                  <c:v>44874</c:v>
                </c:pt>
                <c:pt idx="747" formatCode="d\-mmm\-yy">
                  <c:v>44875</c:v>
                </c:pt>
                <c:pt idx="748" formatCode="d\-mmm\-yy">
                  <c:v>44876</c:v>
                </c:pt>
                <c:pt idx="749" formatCode="d\-mmm\-yy">
                  <c:v>44879</c:v>
                </c:pt>
                <c:pt idx="750" formatCode="d\-mmm\-yy">
                  <c:v>44880</c:v>
                </c:pt>
                <c:pt idx="751" formatCode="d\-mmm\-yy">
                  <c:v>44881</c:v>
                </c:pt>
                <c:pt idx="752" formatCode="d\-mmm\-yy">
                  <c:v>44882</c:v>
                </c:pt>
                <c:pt idx="753" formatCode="d\-mmm\-yy">
                  <c:v>44883</c:v>
                </c:pt>
                <c:pt idx="754" formatCode="d\-mmm\-yy">
                  <c:v>44886</c:v>
                </c:pt>
                <c:pt idx="755" formatCode="d\-mmm\-yy">
                  <c:v>44887</c:v>
                </c:pt>
                <c:pt idx="756" formatCode="d\-mmm\-yy">
                  <c:v>44888</c:v>
                </c:pt>
                <c:pt idx="757" formatCode="d\-mmm\-yy">
                  <c:v>44889</c:v>
                </c:pt>
                <c:pt idx="758" formatCode="d\-mmm\-yy">
                  <c:v>44890</c:v>
                </c:pt>
                <c:pt idx="759" formatCode="d\-mmm\-yy">
                  <c:v>44893</c:v>
                </c:pt>
                <c:pt idx="760" formatCode="d\-mmm\-yy">
                  <c:v>44894</c:v>
                </c:pt>
                <c:pt idx="761" formatCode="d\-mmm\-yy">
                  <c:v>44895</c:v>
                </c:pt>
                <c:pt idx="762" formatCode="d\-mmm\-yy">
                  <c:v>44896</c:v>
                </c:pt>
                <c:pt idx="763" formatCode="d\-mmm\-yy">
                  <c:v>44897</c:v>
                </c:pt>
                <c:pt idx="764" formatCode="d\-mmm\-yy">
                  <c:v>44900</c:v>
                </c:pt>
                <c:pt idx="765" formatCode="d\-mmm\-yy">
                  <c:v>44901</c:v>
                </c:pt>
                <c:pt idx="766" formatCode="d\-mmm\-yy">
                  <c:v>44902</c:v>
                </c:pt>
                <c:pt idx="767" formatCode="d\-mmm\-yy">
                  <c:v>44903</c:v>
                </c:pt>
                <c:pt idx="768" formatCode="d\-mmm\-yy">
                  <c:v>44904</c:v>
                </c:pt>
                <c:pt idx="769" formatCode="d\-mmm\-yy">
                  <c:v>44907</c:v>
                </c:pt>
                <c:pt idx="801" formatCode="d\-mmm\-yy">
                  <c:v>44951</c:v>
                </c:pt>
                <c:pt idx="802" formatCode="d\-mmm\-yy">
                  <c:v>44952</c:v>
                </c:pt>
                <c:pt idx="803" formatCode="d\-mmm\-yy">
                  <c:v>44953</c:v>
                </c:pt>
                <c:pt idx="804" formatCode="d\-mmm\-yy">
                  <c:v>44956</c:v>
                </c:pt>
                <c:pt idx="805" formatCode="d\-mmm\-yy">
                  <c:v>44957</c:v>
                </c:pt>
                <c:pt idx="806" formatCode="d\-mmm\-yy">
                  <c:v>44958</c:v>
                </c:pt>
                <c:pt idx="807" formatCode="d\-mmm\-yy">
                  <c:v>44959</c:v>
                </c:pt>
                <c:pt idx="808" formatCode="d\-mmm\-yy">
                  <c:v>44960</c:v>
                </c:pt>
                <c:pt idx="809" formatCode="d\-mmm\-yy">
                  <c:v>44963</c:v>
                </c:pt>
                <c:pt idx="810" formatCode="d\-mmm\-yy">
                  <c:v>44964</c:v>
                </c:pt>
                <c:pt idx="811" formatCode="d\-mmm\-yy">
                  <c:v>44965</c:v>
                </c:pt>
                <c:pt idx="812" formatCode="d\-mmm\-yy">
                  <c:v>44966</c:v>
                </c:pt>
                <c:pt idx="813" formatCode="d\-mmm\-yy">
                  <c:v>44967</c:v>
                </c:pt>
                <c:pt idx="814" formatCode="d\-mmm\-yy">
                  <c:v>44970</c:v>
                </c:pt>
                <c:pt idx="815" formatCode="d\-mmm\-yy">
                  <c:v>44971</c:v>
                </c:pt>
                <c:pt idx="816" formatCode="d\-mmm\-yy">
                  <c:v>44972</c:v>
                </c:pt>
                <c:pt idx="817" formatCode="d\-mmm\-yy">
                  <c:v>44973</c:v>
                </c:pt>
                <c:pt idx="818" formatCode="d\-mmm\-yy">
                  <c:v>44974</c:v>
                </c:pt>
                <c:pt idx="819" formatCode="d\-mmm\-yy">
                  <c:v>44977</c:v>
                </c:pt>
                <c:pt idx="820" formatCode="d\-mmm\-yy">
                  <c:v>44978</c:v>
                </c:pt>
                <c:pt idx="821" formatCode="d\-mmm\-yy">
                  <c:v>44979</c:v>
                </c:pt>
                <c:pt idx="822" formatCode="d\-mmm\-yy">
                  <c:v>44980</c:v>
                </c:pt>
                <c:pt idx="823" formatCode="d\-mmm\-yy">
                  <c:v>44981</c:v>
                </c:pt>
                <c:pt idx="824" formatCode="d\-mmm\-yy">
                  <c:v>44984</c:v>
                </c:pt>
                <c:pt idx="825" formatCode="d\-mmm\-yy">
                  <c:v>44985</c:v>
                </c:pt>
                <c:pt idx="826" formatCode="d\-mmm\-yy">
                  <c:v>44986</c:v>
                </c:pt>
                <c:pt idx="827" formatCode="d\-mmm\-yy">
                  <c:v>44987</c:v>
                </c:pt>
                <c:pt idx="828" formatCode="d\-mmm\-yy">
                  <c:v>44988</c:v>
                </c:pt>
                <c:pt idx="829" formatCode="d\-mmm\-yy">
                  <c:v>44991</c:v>
                </c:pt>
                <c:pt idx="830" formatCode="d\-mmm\-yy">
                  <c:v>44992</c:v>
                </c:pt>
                <c:pt idx="831" formatCode="d\-mmm\-yy">
                  <c:v>44993</c:v>
                </c:pt>
                <c:pt idx="832" formatCode="d\-mmm\-yy">
                  <c:v>44994</c:v>
                </c:pt>
                <c:pt idx="833" formatCode="d\-mmm\-yy">
                  <c:v>44995</c:v>
                </c:pt>
                <c:pt idx="834" formatCode="d\-mmm\-yy">
                  <c:v>44998</c:v>
                </c:pt>
                <c:pt idx="835" formatCode="d\-mmm\-yy">
                  <c:v>44999</c:v>
                </c:pt>
                <c:pt idx="836" formatCode="d\-mmm\-yy">
                  <c:v>45000</c:v>
                </c:pt>
                <c:pt idx="837" formatCode="d\-mmm\-yy">
                  <c:v>45001</c:v>
                </c:pt>
                <c:pt idx="838" formatCode="d\-mmm\-yy">
                  <c:v>45002</c:v>
                </c:pt>
                <c:pt idx="839" formatCode="d\-mmm\-yy">
                  <c:v>45005</c:v>
                </c:pt>
                <c:pt idx="840" formatCode="d\-mmm\-yy">
                  <c:v>45006</c:v>
                </c:pt>
                <c:pt idx="841" formatCode="d\-mmm\-yy">
                  <c:v>45007</c:v>
                </c:pt>
                <c:pt idx="842" formatCode="d\-mmm\-yy">
                  <c:v>45008</c:v>
                </c:pt>
                <c:pt idx="843" formatCode="d\-mmm\-yy">
                  <c:v>45009</c:v>
                </c:pt>
                <c:pt idx="844" formatCode="d\-mmm\-yy">
                  <c:v>45012</c:v>
                </c:pt>
                <c:pt idx="845" formatCode="d\-mmm\-yy">
                  <c:v>45013</c:v>
                </c:pt>
                <c:pt idx="846" formatCode="d\-mmm\-yy">
                  <c:v>45014</c:v>
                </c:pt>
                <c:pt idx="847" formatCode="d\-mmm\-yy">
                  <c:v>45015</c:v>
                </c:pt>
                <c:pt idx="848" formatCode="d\-mmm\-yy">
                  <c:v>45016</c:v>
                </c:pt>
                <c:pt idx="849" formatCode="d\-mmm\-yy">
                  <c:v>45019</c:v>
                </c:pt>
                <c:pt idx="850" formatCode="d\-mmm\-yy">
                  <c:v>45020</c:v>
                </c:pt>
                <c:pt idx="851" formatCode="d\-mmm\-yy">
                  <c:v>45021</c:v>
                </c:pt>
                <c:pt idx="852" formatCode="d\-mmm\-yy">
                  <c:v>45022</c:v>
                </c:pt>
                <c:pt idx="853" formatCode="d\-mmm\-yy">
                  <c:v>45023</c:v>
                </c:pt>
                <c:pt idx="854" formatCode="d\-mmm\-yy">
                  <c:v>45026</c:v>
                </c:pt>
                <c:pt idx="855" formatCode="d\-mmm\-yy">
                  <c:v>45027</c:v>
                </c:pt>
                <c:pt idx="856" formatCode="d\-mmm\-yy">
                  <c:v>45028</c:v>
                </c:pt>
                <c:pt idx="857" formatCode="d\-mmm\-yy">
                  <c:v>45029</c:v>
                </c:pt>
                <c:pt idx="858" formatCode="d\-mmm\-yy">
                  <c:v>45030</c:v>
                </c:pt>
                <c:pt idx="859" formatCode="d\-mmm\-yy">
                  <c:v>45033</c:v>
                </c:pt>
                <c:pt idx="860" formatCode="d\-mmm\-yy">
                  <c:v>45034</c:v>
                </c:pt>
                <c:pt idx="861" formatCode="d\-mmm\-yy">
                  <c:v>45035</c:v>
                </c:pt>
                <c:pt idx="862" formatCode="d\-mmm\-yy">
                  <c:v>45036</c:v>
                </c:pt>
                <c:pt idx="863" formatCode="d\-mmm\-yy">
                  <c:v>45037</c:v>
                </c:pt>
                <c:pt idx="864" formatCode="d\-mmm\-yy">
                  <c:v>45040</c:v>
                </c:pt>
                <c:pt idx="865" formatCode="d\-mmm\-yy">
                  <c:v>45041</c:v>
                </c:pt>
                <c:pt idx="866" formatCode="d\-mmm\-yy">
                  <c:v>45042</c:v>
                </c:pt>
                <c:pt idx="867" formatCode="d\-mmm\-yy">
                  <c:v>45043</c:v>
                </c:pt>
                <c:pt idx="868" formatCode="d\-mmm\-yy">
                  <c:v>45044</c:v>
                </c:pt>
                <c:pt idx="869" formatCode="d\-mmm\-yy">
                  <c:v>45047</c:v>
                </c:pt>
                <c:pt idx="870" formatCode="d\-mmm\-yy">
                  <c:v>45048</c:v>
                </c:pt>
                <c:pt idx="871" formatCode="d\-mmm\-yy">
                  <c:v>45049</c:v>
                </c:pt>
                <c:pt idx="872" formatCode="d\-mmm\-yy">
                  <c:v>45050</c:v>
                </c:pt>
                <c:pt idx="873" formatCode="d\-mmm\-yy">
                  <c:v>45051</c:v>
                </c:pt>
                <c:pt idx="874" formatCode="d\-mmm\-yy">
                  <c:v>45054</c:v>
                </c:pt>
                <c:pt idx="875" formatCode="d\-mmm\-yy">
                  <c:v>45055</c:v>
                </c:pt>
                <c:pt idx="876" formatCode="d\-mmm\-yy">
                  <c:v>45056</c:v>
                </c:pt>
                <c:pt idx="877" formatCode="d\-mmm\-yy">
                  <c:v>45057</c:v>
                </c:pt>
                <c:pt idx="878" formatCode="d\-mmm\-yy">
                  <c:v>45058</c:v>
                </c:pt>
                <c:pt idx="879" formatCode="d\-mmm\-yy">
                  <c:v>45061</c:v>
                </c:pt>
                <c:pt idx="880" formatCode="d\-mmm\-yy">
                  <c:v>45062</c:v>
                </c:pt>
                <c:pt idx="881" formatCode="d\-mmm\-yy">
                  <c:v>45063</c:v>
                </c:pt>
                <c:pt idx="882" formatCode="d\-mmm\-yy">
                  <c:v>45064</c:v>
                </c:pt>
                <c:pt idx="883" formatCode="d\-mmm\-yy">
                  <c:v>45065</c:v>
                </c:pt>
                <c:pt idx="884" formatCode="d\-mmm\-yy">
                  <c:v>45068</c:v>
                </c:pt>
                <c:pt idx="885" formatCode="d\-mmm\-yy">
                  <c:v>45069</c:v>
                </c:pt>
                <c:pt idx="886" formatCode="d\-mmm\-yy">
                  <c:v>45070</c:v>
                </c:pt>
                <c:pt idx="887" formatCode="d\-mmm\-yy">
                  <c:v>45071</c:v>
                </c:pt>
                <c:pt idx="888" formatCode="d\-mmm\-yy">
                  <c:v>45072</c:v>
                </c:pt>
                <c:pt idx="889" formatCode="d\-mmm\-yy">
                  <c:v>45075</c:v>
                </c:pt>
                <c:pt idx="890" formatCode="d\-mmm\-yy">
                  <c:v>45076</c:v>
                </c:pt>
                <c:pt idx="891" formatCode="d\-mmm\-yy">
                  <c:v>45077</c:v>
                </c:pt>
                <c:pt idx="892" formatCode="d\-mmm\-yy">
                  <c:v>45078</c:v>
                </c:pt>
                <c:pt idx="893" formatCode="d\-mmm\-yy">
                  <c:v>45079</c:v>
                </c:pt>
                <c:pt idx="894" formatCode="d\-mmm\-yy">
                  <c:v>45082</c:v>
                </c:pt>
                <c:pt idx="895" formatCode="d\-mmm\-yy">
                  <c:v>45083</c:v>
                </c:pt>
                <c:pt idx="896" formatCode="d\-mmm\-yy">
                  <c:v>45084</c:v>
                </c:pt>
                <c:pt idx="897" formatCode="d\-mmm\-yy">
                  <c:v>45085</c:v>
                </c:pt>
                <c:pt idx="898" formatCode="d\-mmm\-yy">
                  <c:v>45086</c:v>
                </c:pt>
                <c:pt idx="899" formatCode="d\-mmm\-yy">
                  <c:v>45089</c:v>
                </c:pt>
                <c:pt idx="900" formatCode="d\-mmm\-yy">
                  <c:v>45090</c:v>
                </c:pt>
                <c:pt idx="901" formatCode="d\-mmm\-yy">
                  <c:v>45091</c:v>
                </c:pt>
                <c:pt idx="902" formatCode="d\-mmm\-yy">
                  <c:v>45092</c:v>
                </c:pt>
                <c:pt idx="903" formatCode="d\-mmm\-yy">
                  <c:v>45093</c:v>
                </c:pt>
                <c:pt idx="904" formatCode="d\-mmm\-yy">
                  <c:v>45096</c:v>
                </c:pt>
                <c:pt idx="905" formatCode="d\-mmm\-yy">
                  <c:v>45097</c:v>
                </c:pt>
                <c:pt idx="906" formatCode="d\-mmm\-yy">
                  <c:v>45098</c:v>
                </c:pt>
                <c:pt idx="907" formatCode="d\-mmm\-yy">
                  <c:v>45099</c:v>
                </c:pt>
                <c:pt idx="908" formatCode="d\-mmm\-yy">
                  <c:v>45100</c:v>
                </c:pt>
                <c:pt idx="909" formatCode="d\-mmm\-yy">
                  <c:v>45103</c:v>
                </c:pt>
                <c:pt idx="910" formatCode="d\-mmm\-yy">
                  <c:v>45104</c:v>
                </c:pt>
                <c:pt idx="911" formatCode="d\-mmm\-yy">
                  <c:v>45105</c:v>
                </c:pt>
                <c:pt idx="912" formatCode="d\-mmm\-yy">
                  <c:v>45106</c:v>
                </c:pt>
                <c:pt idx="913" formatCode="d\-mmm\-yy">
                  <c:v>45107</c:v>
                </c:pt>
                <c:pt idx="914" formatCode="d\-mmm\-yy">
                  <c:v>45110</c:v>
                </c:pt>
                <c:pt idx="915" formatCode="d\-mmm\-yy">
                  <c:v>45111</c:v>
                </c:pt>
                <c:pt idx="916" formatCode="d\-mmm\-yy">
                  <c:v>45112</c:v>
                </c:pt>
                <c:pt idx="917" formatCode="d\-mmm\-yy">
                  <c:v>45113</c:v>
                </c:pt>
                <c:pt idx="918" formatCode="d\-mmm\-yy">
                  <c:v>45114</c:v>
                </c:pt>
                <c:pt idx="919" formatCode="d\-mmm\-yy">
                  <c:v>45117</c:v>
                </c:pt>
                <c:pt idx="920" formatCode="d\-mmm\-yy">
                  <c:v>45118</c:v>
                </c:pt>
                <c:pt idx="921" formatCode="d\-mmm\-yy">
                  <c:v>45119</c:v>
                </c:pt>
                <c:pt idx="922" formatCode="d\-mmm\-yy">
                  <c:v>45120</c:v>
                </c:pt>
                <c:pt idx="923" formatCode="d\-mmm\-yy">
                  <c:v>45121</c:v>
                </c:pt>
                <c:pt idx="924" formatCode="d\-mmm\-yy">
                  <c:v>45124</c:v>
                </c:pt>
                <c:pt idx="925" formatCode="d\-mmm\-yy">
                  <c:v>45125</c:v>
                </c:pt>
                <c:pt idx="926" formatCode="d\-mmm\-yy">
                  <c:v>45126</c:v>
                </c:pt>
                <c:pt idx="927" formatCode="d\-mmm\-yy">
                  <c:v>45127</c:v>
                </c:pt>
                <c:pt idx="928" formatCode="d\-mmm\-yy">
                  <c:v>45128</c:v>
                </c:pt>
                <c:pt idx="929" formatCode="d\-mmm\-yy">
                  <c:v>45131</c:v>
                </c:pt>
                <c:pt idx="930" formatCode="d\-mmm\-yy">
                  <c:v>45132</c:v>
                </c:pt>
                <c:pt idx="931" formatCode="d\-mmm\-yy">
                  <c:v>45133</c:v>
                </c:pt>
                <c:pt idx="932" formatCode="d\-mmm\-yy">
                  <c:v>45134</c:v>
                </c:pt>
                <c:pt idx="933" formatCode="d\-mmm\-yy">
                  <c:v>45135</c:v>
                </c:pt>
                <c:pt idx="934" formatCode="d\-mmm\-yy">
                  <c:v>45138</c:v>
                </c:pt>
                <c:pt idx="935" formatCode="d\-mmm\-yy">
                  <c:v>45139</c:v>
                </c:pt>
                <c:pt idx="936" formatCode="d\-mmm\-yy">
                  <c:v>45140</c:v>
                </c:pt>
                <c:pt idx="937" formatCode="d\-mmm\-yy">
                  <c:v>45141</c:v>
                </c:pt>
                <c:pt idx="938" formatCode="d\-mmm\-yy">
                  <c:v>45142</c:v>
                </c:pt>
                <c:pt idx="939" formatCode="d\-mmm\-yy">
                  <c:v>45145</c:v>
                </c:pt>
                <c:pt idx="940" formatCode="d\-mmm\-yy">
                  <c:v>45146</c:v>
                </c:pt>
                <c:pt idx="941" formatCode="d\-mmm\-yy">
                  <c:v>45147</c:v>
                </c:pt>
                <c:pt idx="942" formatCode="d\-mmm\-yy">
                  <c:v>45148</c:v>
                </c:pt>
                <c:pt idx="943" formatCode="d\-mmm\-yy">
                  <c:v>45149</c:v>
                </c:pt>
                <c:pt idx="944" formatCode="d\-mmm\-yy">
                  <c:v>45152</c:v>
                </c:pt>
                <c:pt idx="945" formatCode="d\-mmm\-yy">
                  <c:v>45153</c:v>
                </c:pt>
                <c:pt idx="946" formatCode="d\-mmm\-yy">
                  <c:v>45154</c:v>
                </c:pt>
                <c:pt idx="947" formatCode="d\-mmm\-yy">
                  <c:v>45155</c:v>
                </c:pt>
                <c:pt idx="948" formatCode="d\-mmm\-yy">
                  <c:v>45156</c:v>
                </c:pt>
                <c:pt idx="949" formatCode="d\-mmm\-yy">
                  <c:v>45159</c:v>
                </c:pt>
                <c:pt idx="950" formatCode="d\-mmm\-yy">
                  <c:v>45160</c:v>
                </c:pt>
                <c:pt idx="951" formatCode="d\-mmm\-yy">
                  <c:v>45161</c:v>
                </c:pt>
                <c:pt idx="952" formatCode="d\-mmm\-yy">
                  <c:v>45162</c:v>
                </c:pt>
                <c:pt idx="953" formatCode="d\-mmm\-yy">
                  <c:v>45163</c:v>
                </c:pt>
                <c:pt idx="954" formatCode="d\-mmm\-yy">
                  <c:v>45166</c:v>
                </c:pt>
                <c:pt idx="955" formatCode="d\-mmm\-yy">
                  <c:v>45167</c:v>
                </c:pt>
                <c:pt idx="956" formatCode="d\-mmm\-yy">
                  <c:v>45168</c:v>
                </c:pt>
                <c:pt idx="957" formatCode="d\-mmm\-yy">
                  <c:v>45169</c:v>
                </c:pt>
                <c:pt idx="958" formatCode="d\-mmm\-yy">
                  <c:v>45170</c:v>
                </c:pt>
                <c:pt idx="959" formatCode="d\-mmm\-yy">
                  <c:v>45173</c:v>
                </c:pt>
                <c:pt idx="960" formatCode="d\-mmm\-yy">
                  <c:v>45174</c:v>
                </c:pt>
                <c:pt idx="961" formatCode="d\-mmm\-yy">
                  <c:v>45175</c:v>
                </c:pt>
                <c:pt idx="962" formatCode="d\-mmm\-yy">
                  <c:v>45176</c:v>
                </c:pt>
                <c:pt idx="963" formatCode="d\-mmm\-yy">
                  <c:v>45177</c:v>
                </c:pt>
                <c:pt idx="964" formatCode="d\-mmm\-yy">
                  <c:v>45180</c:v>
                </c:pt>
                <c:pt idx="965" formatCode="d\-mmm\-yy">
                  <c:v>45181</c:v>
                </c:pt>
                <c:pt idx="966" formatCode="d\-mmm\-yy">
                  <c:v>45182</c:v>
                </c:pt>
                <c:pt idx="967" formatCode="d\-mmm\-yy">
                  <c:v>45183</c:v>
                </c:pt>
                <c:pt idx="968" formatCode="d\-mmm\-yy">
                  <c:v>45184</c:v>
                </c:pt>
                <c:pt idx="969" formatCode="d\-mmm\-yy">
                  <c:v>45187</c:v>
                </c:pt>
                <c:pt idx="970" formatCode="d\-mmm\-yy">
                  <c:v>45188</c:v>
                </c:pt>
                <c:pt idx="971" formatCode="d\-mmm\-yy">
                  <c:v>45189</c:v>
                </c:pt>
                <c:pt idx="972" formatCode="d\-mmm\-yy">
                  <c:v>45190</c:v>
                </c:pt>
                <c:pt idx="973" formatCode="d\-mmm\-yy">
                  <c:v>45191</c:v>
                </c:pt>
                <c:pt idx="974" formatCode="d\-mmm\-yy">
                  <c:v>45194</c:v>
                </c:pt>
                <c:pt idx="975" formatCode="d\-mmm\-yy">
                  <c:v>45195</c:v>
                </c:pt>
                <c:pt idx="976" formatCode="d\-mmm\-yy">
                  <c:v>45196</c:v>
                </c:pt>
                <c:pt idx="977" formatCode="d\-mmm\-yy">
                  <c:v>45197</c:v>
                </c:pt>
                <c:pt idx="978" formatCode="d\-mmm\-yy">
                  <c:v>45198</c:v>
                </c:pt>
                <c:pt idx="979" formatCode="d\-mmm\-yy">
                  <c:v>45201</c:v>
                </c:pt>
                <c:pt idx="980" formatCode="d\-mmm\-yy">
                  <c:v>45202</c:v>
                </c:pt>
                <c:pt idx="981" formatCode="d\-mmm\-yy">
                  <c:v>45203</c:v>
                </c:pt>
                <c:pt idx="982" formatCode="d\-mmm\-yy">
                  <c:v>45204</c:v>
                </c:pt>
                <c:pt idx="983" formatCode="d\-mmm\-yy">
                  <c:v>45205</c:v>
                </c:pt>
                <c:pt idx="984" formatCode="d\-mmm\-yy">
                  <c:v>45208</c:v>
                </c:pt>
                <c:pt idx="985" formatCode="d\-mmm\-yy">
                  <c:v>45209</c:v>
                </c:pt>
                <c:pt idx="986" formatCode="d\-mmm\-yy">
                  <c:v>45210</c:v>
                </c:pt>
                <c:pt idx="987" formatCode="d\-mmm\-yy">
                  <c:v>45211</c:v>
                </c:pt>
                <c:pt idx="988" formatCode="d\-mmm\-yy">
                  <c:v>45212</c:v>
                </c:pt>
                <c:pt idx="989" formatCode="d\-mmm\-yy">
                  <c:v>45215</c:v>
                </c:pt>
                <c:pt idx="990" formatCode="d\-mmm\-yy">
                  <c:v>45216</c:v>
                </c:pt>
                <c:pt idx="991" formatCode="d\-mmm\-yy">
                  <c:v>45217</c:v>
                </c:pt>
                <c:pt idx="992" formatCode="d\-mmm\-yy">
                  <c:v>45218</c:v>
                </c:pt>
                <c:pt idx="993" formatCode="d\-mmm\-yy">
                  <c:v>45219</c:v>
                </c:pt>
                <c:pt idx="994" formatCode="d\-mmm\-yy">
                  <c:v>45222</c:v>
                </c:pt>
                <c:pt idx="995" formatCode="d\-mmm\-yy">
                  <c:v>45223</c:v>
                </c:pt>
                <c:pt idx="996" formatCode="d\-mmm\-yy">
                  <c:v>45224</c:v>
                </c:pt>
                <c:pt idx="997" formatCode="d\-mmm\-yy">
                  <c:v>45225</c:v>
                </c:pt>
                <c:pt idx="998" formatCode="d\-mmm\-yy">
                  <c:v>45226</c:v>
                </c:pt>
                <c:pt idx="999" formatCode="d\-mmm\-yy">
                  <c:v>45229</c:v>
                </c:pt>
                <c:pt idx="1000" formatCode="d\-mmm\-yy">
                  <c:v>45230</c:v>
                </c:pt>
                <c:pt idx="1001" formatCode="d\-mmm\-yy">
                  <c:v>45231</c:v>
                </c:pt>
                <c:pt idx="1002" formatCode="d\-mmm\-yy">
                  <c:v>45232</c:v>
                </c:pt>
                <c:pt idx="1003" formatCode="d\-mmm\-yy">
                  <c:v>45233</c:v>
                </c:pt>
                <c:pt idx="1004" formatCode="d\-mmm\-yy">
                  <c:v>45236</c:v>
                </c:pt>
                <c:pt idx="1005" formatCode="d\-mmm\-yy">
                  <c:v>45237</c:v>
                </c:pt>
                <c:pt idx="1006" formatCode="d\-mmm\-yy">
                  <c:v>45238</c:v>
                </c:pt>
                <c:pt idx="1007" formatCode="d\-mmm\-yy">
                  <c:v>45239</c:v>
                </c:pt>
                <c:pt idx="1008" formatCode="d\-mmm\-yy">
                  <c:v>45240</c:v>
                </c:pt>
                <c:pt idx="1009" formatCode="d\-mmm\-yy">
                  <c:v>45243</c:v>
                </c:pt>
                <c:pt idx="1010" formatCode="d\-mmm\-yy">
                  <c:v>45244</c:v>
                </c:pt>
                <c:pt idx="1011" formatCode="d\-mmm\-yy">
                  <c:v>45245</c:v>
                </c:pt>
                <c:pt idx="1012" formatCode="d\-mmm\-yy">
                  <c:v>45246</c:v>
                </c:pt>
                <c:pt idx="1013" formatCode="d\-mmm\-yy">
                  <c:v>45247</c:v>
                </c:pt>
                <c:pt idx="1014" formatCode="d\-mmm\-yy">
                  <c:v>45250</c:v>
                </c:pt>
                <c:pt idx="1015" formatCode="d\-mmm\-yy">
                  <c:v>45251</c:v>
                </c:pt>
                <c:pt idx="1016" formatCode="d\-mmm\-yy">
                  <c:v>45252</c:v>
                </c:pt>
                <c:pt idx="1017" formatCode="d\-mmm\-yy">
                  <c:v>45253</c:v>
                </c:pt>
                <c:pt idx="1018" formatCode="d\-mmm\-yy">
                  <c:v>45254</c:v>
                </c:pt>
                <c:pt idx="1019" formatCode="d\-mmm\-yy">
                  <c:v>45257</c:v>
                </c:pt>
                <c:pt idx="1020" formatCode="d\-mmm\-yy">
                  <c:v>45258</c:v>
                </c:pt>
                <c:pt idx="1021" formatCode="d\-mmm\-yy">
                  <c:v>45259</c:v>
                </c:pt>
                <c:pt idx="1022" formatCode="d\-mmm\-yy">
                  <c:v>45260</c:v>
                </c:pt>
                <c:pt idx="1023" formatCode="d\-mmm\-yy">
                  <c:v>45261</c:v>
                </c:pt>
                <c:pt idx="1161" formatCode="d\-mmm\-yy">
                  <c:v>45455</c:v>
                </c:pt>
                <c:pt idx="1162" formatCode="d\-mmm\-yy">
                  <c:v>45456</c:v>
                </c:pt>
                <c:pt idx="1163" formatCode="d\-mmm\-yy">
                  <c:v>45457</c:v>
                </c:pt>
                <c:pt idx="1164" formatCode="d\-mmm\-yy">
                  <c:v>45460</c:v>
                </c:pt>
                <c:pt idx="1165" formatCode="d\-mmm\-yy">
                  <c:v>45461</c:v>
                </c:pt>
                <c:pt idx="1166" formatCode="d\-mmm\-yy">
                  <c:v>45462</c:v>
                </c:pt>
                <c:pt idx="1167" formatCode="d\-mmm\-yy">
                  <c:v>45463</c:v>
                </c:pt>
                <c:pt idx="1168" formatCode="d\-mmm\-yy">
                  <c:v>45464</c:v>
                </c:pt>
                <c:pt idx="1169" formatCode="d\-mmm\-yy">
                  <c:v>45467</c:v>
                </c:pt>
                <c:pt idx="1170" formatCode="d\-mmm\-yy">
                  <c:v>45468</c:v>
                </c:pt>
                <c:pt idx="1171" formatCode="d\-mmm\-yy">
                  <c:v>45469</c:v>
                </c:pt>
                <c:pt idx="1172" formatCode="d\-mmm\-yy">
                  <c:v>45470</c:v>
                </c:pt>
                <c:pt idx="1173" formatCode="d\-mmm\-yy">
                  <c:v>45471</c:v>
                </c:pt>
                <c:pt idx="1174" formatCode="d\-mmm\-yy">
                  <c:v>45474</c:v>
                </c:pt>
                <c:pt idx="1175" formatCode="d\-mmm\-yy">
                  <c:v>45475</c:v>
                </c:pt>
                <c:pt idx="1176" formatCode="d\-mmm\-yy">
                  <c:v>45476</c:v>
                </c:pt>
                <c:pt idx="1177" formatCode="d\-mmm\-yy">
                  <c:v>45477</c:v>
                </c:pt>
                <c:pt idx="1178" formatCode="d\-mmm\-yy">
                  <c:v>45478</c:v>
                </c:pt>
                <c:pt idx="1179" formatCode="d\-mmm\-yy">
                  <c:v>45481</c:v>
                </c:pt>
                <c:pt idx="1180" formatCode="d\-mmm\-yy">
                  <c:v>45482</c:v>
                </c:pt>
                <c:pt idx="1181" formatCode="d\-mmm\-yy">
                  <c:v>45483</c:v>
                </c:pt>
                <c:pt idx="1182" formatCode="d\-mmm\-yy">
                  <c:v>45484</c:v>
                </c:pt>
                <c:pt idx="1183" formatCode="d\-mmm\-yy">
                  <c:v>45485</c:v>
                </c:pt>
                <c:pt idx="1184" formatCode="d\-mmm\-yy">
                  <c:v>45488</c:v>
                </c:pt>
                <c:pt idx="1185" formatCode="d\-mmm\-yy">
                  <c:v>45489</c:v>
                </c:pt>
                <c:pt idx="1186" formatCode="d\-mmm\-yy">
                  <c:v>45490</c:v>
                </c:pt>
                <c:pt idx="1187" formatCode="d\-mmm\-yy">
                  <c:v>45491</c:v>
                </c:pt>
                <c:pt idx="1188" formatCode="d\-mmm\-yy">
                  <c:v>45492</c:v>
                </c:pt>
                <c:pt idx="1189" formatCode="d\-mmm\-yy">
                  <c:v>45495</c:v>
                </c:pt>
                <c:pt idx="1190" formatCode="d\-mmm\-yy">
                  <c:v>45496</c:v>
                </c:pt>
                <c:pt idx="1191" formatCode="d\-mmm\-yy">
                  <c:v>45497</c:v>
                </c:pt>
                <c:pt idx="1192" formatCode="d\-mmm\-yy">
                  <c:v>45498</c:v>
                </c:pt>
                <c:pt idx="1193" formatCode="d\-mmm\-yy">
                  <c:v>45499</c:v>
                </c:pt>
                <c:pt idx="1194" formatCode="d\-mmm\-yy">
                  <c:v>45502</c:v>
                </c:pt>
                <c:pt idx="1195" formatCode="d\-mmm\-yy">
                  <c:v>45503</c:v>
                </c:pt>
                <c:pt idx="1196" formatCode="d\-mmm\-yy">
                  <c:v>45504</c:v>
                </c:pt>
                <c:pt idx="1197" formatCode="d\-mmm\-yy">
                  <c:v>45505</c:v>
                </c:pt>
                <c:pt idx="1198" formatCode="d\-mmm\-yy">
                  <c:v>45506</c:v>
                </c:pt>
                <c:pt idx="1199" formatCode="d\-mmm\-yy">
                  <c:v>45509</c:v>
                </c:pt>
                <c:pt idx="1200" formatCode="d\-mmm\-yy">
                  <c:v>45510</c:v>
                </c:pt>
                <c:pt idx="1201" formatCode="d\-mmm\-yy">
                  <c:v>45511</c:v>
                </c:pt>
                <c:pt idx="1202" formatCode="d\-mmm\-yy">
                  <c:v>45512</c:v>
                </c:pt>
                <c:pt idx="1203" formatCode="d\-mmm\-yy">
                  <c:v>45513</c:v>
                </c:pt>
                <c:pt idx="1204" formatCode="d\-mmm\-yy">
                  <c:v>45516</c:v>
                </c:pt>
                <c:pt idx="1205" formatCode="d\-mmm\-yy">
                  <c:v>45517</c:v>
                </c:pt>
                <c:pt idx="1206" formatCode="d\-mmm\-yy">
                  <c:v>45518</c:v>
                </c:pt>
                <c:pt idx="1207" formatCode="d\-mmm\-yy">
                  <c:v>45519</c:v>
                </c:pt>
                <c:pt idx="1208" formatCode="d\-mmm\-yy">
                  <c:v>45520</c:v>
                </c:pt>
                <c:pt idx="1209" formatCode="d\-mmm\-yy">
                  <c:v>45523</c:v>
                </c:pt>
                <c:pt idx="1210" formatCode="d\-mmm\-yy">
                  <c:v>45524</c:v>
                </c:pt>
                <c:pt idx="1211" formatCode="d\-mmm\-yy">
                  <c:v>45525</c:v>
                </c:pt>
                <c:pt idx="1212" formatCode="d\-mmm\-yy">
                  <c:v>45526</c:v>
                </c:pt>
                <c:pt idx="1213" formatCode="d\-mmm\-yy">
                  <c:v>45527</c:v>
                </c:pt>
                <c:pt idx="1214" formatCode="d\-mmm\-yy">
                  <c:v>45530</c:v>
                </c:pt>
                <c:pt idx="1215" formatCode="d\-mmm\-yy">
                  <c:v>45531</c:v>
                </c:pt>
                <c:pt idx="1216" formatCode="d\-mmm\-yy">
                  <c:v>45532</c:v>
                </c:pt>
                <c:pt idx="1217" formatCode="d\-mmm\-yy">
                  <c:v>45533</c:v>
                </c:pt>
                <c:pt idx="1218" formatCode="d\-mmm\-yy">
                  <c:v>45534</c:v>
                </c:pt>
                <c:pt idx="1219" formatCode="d\-mmm\-yy">
                  <c:v>45537</c:v>
                </c:pt>
                <c:pt idx="1220" formatCode="d\-mmm\-yy">
                  <c:v>45538</c:v>
                </c:pt>
                <c:pt idx="1221" formatCode="d\-mmm\-yy">
                  <c:v>45539</c:v>
                </c:pt>
                <c:pt idx="1222" formatCode="d\-mmm\-yy">
                  <c:v>45540</c:v>
                </c:pt>
                <c:pt idx="1223" formatCode="d\-mmm\-yy">
                  <c:v>45541</c:v>
                </c:pt>
                <c:pt idx="1224" formatCode="d\-mmm\-yy">
                  <c:v>45544</c:v>
                </c:pt>
                <c:pt idx="1225" formatCode="d\-mmm\-yy">
                  <c:v>45545</c:v>
                </c:pt>
                <c:pt idx="1226" formatCode="d\-mmm\-yy">
                  <c:v>45546</c:v>
                </c:pt>
                <c:pt idx="1227" formatCode="d\-mmm\-yy">
                  <c:v>45547</c:v>
                </c:pt>
                <c:pt idx="1228" formatCode="d\-mmm\-yy">
                  <c:v>45548</c:v>
                </c:pt>
                <c:pt idx="1229" formatCode="d\-mmm\-yy">
                  <c:v>45551</c:v>
                </c:pt>
                <c:pt idx="1230" formatCode="d\-mmm\-yy">
                  <c:v>45552</c:v>
                </c:pt>
                <c:pt idx="1231" formatCode="d\-mmm\-yy">
                  <c:v>45553</c:v>
                </c:pt>
                <c:pt idx="1232" formatCode="d\-mmm\-yy">
                  <c:v>45554</c:v>
                </c:pt>
                <c:pt idx="1233" formatCode="d\-mmm\-yy">
                  <c:v>45555</c:v>
                </c:pt>
                <c:pt idx="1234" formatCode="d\-mmm\-yy">
                  <c:v>45558</c:v>
                </c:pt>
                <c:pt idx="1235" formatCode="d\-mmm\-yy">
                  <c:v>45559</c:v>
                </c:pt>
                <c:pt idx="1236" formatCode="d\-mmm\-yy">
                  <c:v>45560</c:v>
                </c:pt>
                <c:pt idx="1237" formatCode="d\-mmm\-yy">
                  <c:v>45561</c:v>
                </c:pt>
                <c:pt idx="1238" formatCode="d\-mmm\-yy">
                  <c:v>45562</c:v>
                </c:pt>
                <c:pt idx="1239" formatCode="d\-mmm\-yy">
                  <c:v>45565</c:v>
                </c:pt>
                <c:pt idx="1240" formatCode="d\-mmm\-yy">
                  <c:v>45566</c:v>
                </c:pt>
                <c:pt idx="1241" formatCode="d\-mmm\-yy">
                  <c:v>45567</c:v>
                </c:pt>
                <c:pt idx="1242" formatCode="d\-mmm\-yy">
                  <c:v>45568</c:v>
                </c:pt>
                <c:pt idx="1243" formatCode="d\-mmm\-yy">
                  <c:v>45569</c:v>
                </c:pt>
                <c:pt idx="1244" formatCode="d\-mmm\-yy">
                  <c:v>45572</c:v>
                </c:pt>
                <c:pt idx="1245" formatCode="d\-mmm\-yy">
                  <c:v>45573</c:v>
                </c:pt>
                <c:pt idx="1246" formatCode="d\-mmm\-yy">
                  <c:v>45574</c:v>
                </c:pt>
                <c:pt idx="1247" formatCode="d\-mmm\-yy">
                  <c:v>45575</c:v>
                </c:pt>
                <c:pt idx="1248" formatCode="d\-mmm\-yy">
                  <c:v>45576</c:v>
                </c:pt>
                <c:pt idx="1249" formatCode="d\-mmm\-yy">
                  <c:v>45579</c:v>
                </c:pt>
                <c:pt idx="1250" formatCode="d\-mmm\-yy">
                  <c:v>45580</c:v>
                </c:pt>
                <c:pt idx="1251" formatCode="d\-mmm\-yy">
                  <c:v>45581</c:v>
                </c:pt>
                <c:pt idx="1252" formatCode="d\-mmm\-yy">
                  <c:v>45582</c:v>
                </c:pt>
                <c:pt idx="1253" formatCode="d\-mmm\-yy">
                  <c:v>45583</c:v>
                </c:pt>
                <c:pt idx="1254" formatCode="d\-mmm\-yy">
                  <c:v>45586</c:v>
                </c:pt>
                <c:pt idx="1255" formatCode="d\-mmm\-yy">
                  <c:v>45587</c:v>
                </c:pt>
                <c:pt idx="1256" formatCode="d\-mmm\-yy">
                  <c:v>45588</c:v>
                </c:pt>
                <c:pt idx="1257" formatCode="d\-mmm\-yy">
                  <c:v>45589</c:v>
                </c:pt>
                <c:pt idx="1258" formatCode="d\-mmm\-yy">
                  <c:v>45590</c:v>
                </c:pt>
                <c:pt idx="1259" formatCode="d\-mmm\-yy">
                  <c:v>45593</c:v>
                </c:pt>
                <c:pt idx="1260" formatCode="d\-mmm\-yy">
                  <c:v>45594</c:v>
                </c:pt>
                <c:pt idx="1261" formatCode="d\-mmm\-yy">
                  <c:v>45595</c:v>
                </c:pt>
                <c:pt idx="1262" formatCode="d\-mmm\-yy">
                  <c:v>45596</c:v>
                </c:pt>
                <c:pt idx="1263" formatCode="d\-mmm\-yy">
                  <c:v>45597</c:v>
                </c:pt>
                <c:pt idx="1264" formatCode="d\-mmm\-yy">
                  <c:v>45600</c:v>
                </c:pt>
                <c:pt idx="1265" formatCode="d\-mmm\-yy">
                  <c:v>45601</c:v>
                </c:pt>
                <c:pt idx="1266" formatCode="d\-mmm\-yy">
                  <c:v>45602</c:v>
                </c:pt>
                <c:pt idx="1267" formatCode="d\-mmm\-yy">
                  <c:v>45603</c:v>
                </c:pt>
                <c:pt idx="1268" formatCode="d\-mmm\-yy">
                  <c:v>45604</c:v>
                </c:pt>
                <c:pt idx="1269" formatCode="d\-mmm\-yy">
                  <c:v>45607</c:v>
                </c:pt>
                <c:pt idx="1270" formatCode="d\-mmm\-yy">
                  <c:v>45608</c:v>
                </c:pt>
                <c:pt idx="1271" formatCode="d\-mmm\-yy">
                  <c:v>45609</c:v>
                </c:pt>
                <c:pt idx="1272" formatCode="d\-mmm\-yy">
                  <c:v>45610</c:v>
                </c:pt>
                <c:pt idx="1273" formatCode="d\-mmm\-yy">
                  <c:v>45611</c:v>
                </c:pt>
                <c:pt idx="1274" formatCode="d\-mmm\-yy">
                  <c:v>45614</c:v>
                </c:pt>
                <c:pt idx="1275" formatCode="d\-mmm\-yy">
                  <c:v>45615</c:v>
                </c:pt>
                <c:pt idx="1276" formatCode="d\-mmm\-yy">
                  <c:v>45616</c:v>
                </c:pt>
                <c:pt idx="1277" formatCode="d\-mmm\-yy">
                  <c:v>45617</c:v>
                </c:pt>
                <c:pt idx="1278" formatCode="d\-mmm\-yy">
                  <c:v>45618</c:v>
                </c:pt>
                <c:pt idx="1279" formatCode="d\-mmm\-yy">
                  <c:v>45621</c:v>
                </c:pt>
                <c:pt idx="1280" formatCode="d\-mmm\-yy">
                  <c:v>45622</c:v>
                </c:pt>
                <c:pt idx="1281" formatCode="d\-mmm\-yy">
                  <c:v>45623</c:v>
                </c:pt>
                <c:pt idx="1282" formatCode="d\-mmm\-yy">
                  <c:v>45624</c:v>
                </c:pt>
                <c:pt idx="1283" formatCode="d\-mmm\-yy">
                  <c:v>45625</c:v>
                </c:pt>
                <c:pt idx="1284" formatCode="d\-mmm\-yy">
                  <c:v>45628</c:v>
                </c:pt>
                <c:pt idx="1285" formatCode="d\-mmm\-yy">
                  <c:v>45629</c:v>
                </c:pt>
                <c:pt idx="1286" formatCode="d\-mmm\-yy">
                  <c:v>45630</c:v>
                </c:pt>
                <c:pt idx="1287" formatCode="d\-mmm\-yy">
                  <c:v>45631</c:v>
                </c:pt>
                <c:pt idx="1288" formatCode="d\-mmm\-yy">
                  <c:v>45632</c:v>
                </c:pt>
                <c:pt idx="1289" formatCode="d\-mmm\-yy">
                  <c:v>45635</c:v>
                </c:pt>
                <c:pt idx="1316" formatCode="d\-mmm\-yy">
                  <c:v>45672</c:v>
                </c:pt>
                <c:pt idx="1317" formatCode="d\-mmm\-yy">
                  <c:v>45673</c:v>
                </c:pt>
                <c:pt idx="1318" formatCode="d\-mmm\-yy">
                  <c:v>45674</c:v>
                </c:pt>
                <c:pt idx="1319" formatCode="d\-mmm\-yy">
                  <c:v>45677</c:v>
                </c:pt>
                <c:pt idx="1320" formatCode="d\-mmm\-yy">
                  <c:v>45678</c:v>
                </c:pt>
                <c:pt idx="1321" formatCode="d\-mmm\-yy">
                  <c:v>45679</c:v>
                </c:pt>
                <c:pt idx="1322" formatCode="d\-mmm\-yy">
                  <c:v>45680</c:v>
                </c:pt>
                <c:pt idx="1323" formatCode="d\-mmm\-yy">
                  <c:v>45681</c:v>
                </c:pt>
                <c:pt idx="1324" formatCode="d\-mmm\-yy">
                  <c:v>45684</c:v>
                </c:pt>
                <c:pt idx="1325" formatCode="d\-mmm\-yy">
                  <c:v>45685</c:v>
                </c:pt>
                <c:pt idx="1326" formatCode="d\-mmm\-yy">
                  <c:v>45686</c:v>
                </c:pt>
                <c:pt idx="1327" formatCode="d\-mmm\-yy">
                  <c:v>45687</c:v>
                </c:pt>
                <c:pt idx="1328" formatCode="d\-mmm\-yy">
                  <c:v>45688</c:v>
                </c:pt>
                <c:pt idx="1329" formatCode="d\-mmm\-yy">
                  <c:v>45691</c:v>
                </c:pt>
                <c:pt idx="1330" formatCode="d\-mmm\-yy">
                  <c:v>45692</c:v>
                </c:pt>
                <c:pt idx="1331" formatCode="d\-mmm\-yy">
                  <c:v>45693</c:v>
                </c:pt>
                <c:pt idx="1332" formatCode="d\-mmm\-yy">
                  <c:v>45694</c:v>
                </c:pt>
                <c:pt idx="1333" formatCode="d\-mmm\-yy">
                  <c:v>45695</c:v>
                </c:pt>
                <c:pt idx="1334" formatCode="d\-mmm\-yy">
                  <c:v>45698</c:v>
                </c:pt>
                <c:pt idx="1335" formatCode="d\-mmm\-yy">
                  <c:v>45699</c:v>
                </c:pt>
                <c:pt idx="1336" formatCode="d\-mmm\-yy">
                  <c:v>45700</c:v>
                </c:pt>
                <c:pt idx="1337" formatCode="d\-mmm\-yy">
                  <c:v>45701</c:v>
                </c:pt>
                <c:pt idx="1338" formatCode="d\-mmm\-yy">
                  <c:v>45702</c:v>
                </c:pt>
                <c:pt idx="1339" formatCode="d\-mmm\-yy">
                  <c:v>45705</c:v>
                </c:pt>
                <c:pt idx="1340" formatCode="d\-mmm\-yy">
                  <c:v>45706</c:v>
                </c:pt>
                <c:pt idx="1341" formatCode="d\-mmm\-yy">
                  <c:v>45707</c:v>
                </c:pt>
                <c:pt idx="1342" formatCode="d\-mmm\-yy">
                  <c:v>45708</c:v>
                </c:pt>
                <c:pt idx="1343" formatCode="d\-mmm\-yy">
                  <c:v>45709</c:v>
                </c:pt>
                <c:pt idx="1344" formatCode="d\-mmm\-yy">
                  <c:v>45712</c:v>
                </c:pt>
                <c:pt idx="1345" formatCode="d\-mmm\-yy">
                  <c:v>45713</c:v>
                </c:pt>
                <c:pt idx="1346" formatCode="d\-mmm\-yy">
                  <c:v>45714</c:v>
                </c:pt>
                <c:pt idx="1347" formatCode="d\-mmm\-yy">
                  <c:v>45715</c:v>
                </c:pt>
                <c:pt idx="1348" formatCode="d\-mmm\-yy">
                  <c:v>45716</c:v>
                </c:pt>
                <c:pt idx="1349" formatCode="d\-mmm\-yy">
                  <c:v>45719</c:v>
                </c:pt>
                <c:pt idx="1350" formatCode="d\-mmm\-yy">
                  <c:v>45720</c:v>
                </c:pt>
                <c:pt idx="1351" formatCode="d\-mmm\-yy">
                  <c:v>45721</c:v>
                </c:pt>
                <c:pt idx="1352" formatCode="d\-mmm\-yy">
                  <c:v>45722</c:v>
                </c:pt>
                <c:pt idx="1353" formatCode="d\-mmm\-yy">
                  <c:v>45723</c:v>
                </c:pt>
                <c:pt idx="1354" formatCode="d\-mmm\-yy">
                  <c:v>45726</c:v>
                </c:pt>
                <c:pt idx="1355" formatCode="d\-mmm\-yy">
                  <c:v>45727</c:v>
                </c:pt>
                <c:pt idx="1356" formatCode="d\-mmm\-yy">
                  <c:v>45728</c:v>
                </c:pt>
                <c:pt idx="1357" formatCode="d\-mmm\-yy">
                  <c:v>45729</c:v>
                </c:pt>
                <c:pt idx="1358" formatCode="d\-mmm\-yy">
                  <c:v>45730</c:v>
                </c:pt>
                <c:pt idx="1359" formatCode="d\-mmm\-yy">
                  <c:v>45733</c:v>
                </c:pt>
                <c:pt idx="1360" formatCode="d\-mmm\-yy">
                  <c:v>45734</c:v>
                </c:pt>
                <c:pt idx="1361" formatCode="d\-mmm\-yy">
                  <c:v>45735</c:v>
                </c:pt>
                <c:pt idx="1362" formatCode="d\-mmm\-yy">
                  <c:v>45736</c:v>
                </c:pt>
                <c:pt idx="1363" formatCode="d\-mmm\-yy">
                  <c:v>45737</c:v>
                </c:pt>
                <c:pt idx="1364" formatCode="d\-mmm\-yy">
                  <c:v>45740</c:v>
                </c:pt>
                <c:pt idx="1365" formatCode="d\-mmm\-yy">
                  <c:v>45741</c:v>
                </c:pt>
                <c:pt idx="1366" formatCode="d\-mmm\-yy">
                  <c:v>45742</c:v>
                </c:pt>
                <c:pt idx="1367" formatCode="d\-mmm\-yy">
                  <c:v>45743</c:v>
                </c:pt>
                <c:pt idx="1368" formatCode="d\-mmm\-yy">
                  <c:v>45744</c:v>
                </c:pt>
                <c:pt idx="1369" formatCode="d\-mmm\-yy">
                  <c:v>45747</c:v>
                </c:pt>
                <c:pt idx="1370" formatCode="d\-mmm\-yy">
                  <c:v>45748</c:v>
                </c:pt>
                <c:pt idx="1371" formatCode="d\-mmm\-yy">
                  <c:v>45749</c:v>
                </c:pt>
                <c:pt idx="1372" formatCode="d\-mmm\-yy">
                  <c:v>45750</c:v>
                </c:pt>
                <c:pt idx="1373" formatCode="d\-mmm\-yy">
                  <c:v>45751</c:v>
                </c:pt>
                <c:pt idx="1374" formatCode="d\-mmm\-yy">
                  <c:v>45754</c:v>
                </c:pt>
                <c:pt idx="1375" formatCode="d\-mmm\-yy">
                  <c:v>45755</c:v>
                </c:pt>
                <c:pt idx="1376" formatCode="d\-mmm\-yy">
                  <c:v>45756</c:v>
                </c:pt>
                <c:pt idx="1377" formatCode="d\-mmm\-yy">
                  <c:v>45757</c:v>
                </c:pt>
                <c:pt idx="1378" formatCode="d\-mmm\-yy">
                  <c:v>45758</c:v>
                </c:pt>
                <c:pt idx="1379" formatCode="d\-mmm\-yy">
                  <c:v>45761</c:v>
                </c:pt>
                <c:pt idx="1380" formatCode="d\-mmm\-yy">
                  <c:v>45762</c:v>
                </c:pt>
                <c:pt idx="1381" formatCode="d\-mmm\-yy">
                  <c:v>45763</c:v>
                </c:pt>
                <c:pt idx="1382" formatCode="d\-mmm\-yy">
                  <c:v>45764</c:v>
                </c:pt>
                <c:pt idx="1383" formatCode="d\-mmm\-yy">
                  <c:v>45765</c:v>
                </c:pt>
                <c:pt idx="1384" formatCode="d\-mmm\-yy">
                  <c:v>45768</c:v>
                </c:pt>
                <c:pt idx="1385" formatCode="d\-mmm\-yy">
                  <c:v>45769</c:v>
                </c:pt>
                <c:pt idx="1386" formatCode="d\-mmm\-yy">
                  <c:v>45770</c:v>
                </c:pt>
                <c:pt idx="1387" formatCode="d\-mmm\-yy">
                  <c:v>45771</c:v>
                </c:pt>
                <c:pt idx="1388" formatCode="d\-mmm\-yy">
                  <c:v>45772</c:v>
                </c:pt>
                <c:pt idx="1389" formatCode="d\-mmm\-yy">
                  <c:v>45775</c:v>
                </c:pt>
                <c:pt idx="1390" formatCode="d\-mmm\-yy">
                  <c:v>45776</c:v>
                </c:pt>
                <c:pt idx="1391" formatCode="d\-mmm\-yy">
                  <c:v>45777</c:v>
                </c:pt>
                <c:pt idx="1392" formatCode="d\-mmm\-yy">
                  <c:v>45778</c:v>
                </c:pt>
                <c:pt idx="1393" formatCode="d\-mmm\-yy">
                  <c:v>45779</c:v>
                </c:pt>
                <c:pt idx="1394" formatCode="d\-mmm\-yy">
                  <c:v>45782</c:v>
                </c:pt>
                <c:pt idx="1395" formatCode="d\-mmm\-yy">
                  <c:v>45783</c:v>
                </c:pt>
                <c:pt idx="1396" formatCode="d\-mmm\-yy">
                  <c:v>45784</c:v>
                </c:pt>
                <c:pt idx="1397" formatCode="d\-mmm\-yy">
                  <c:v>45785</c:v>
                </c:pt>
                <c:pt idx="1398" formatCode="d\-mmm\-yy">
                  <c:v>45786</c:v>
                </c:pt>
                <c:pt idx="1399" formatCode="d\-mmm\-yy">
                  <c:v>45789</c:v>
                </c:pt>
                <c:pt idx="1400" formatCode="d\-mmm\-yy">
                  <c:v>45790</c:v>
                </c:pt>
                <c:pt idx="1401" formatCode="d\-mmm\-yy">
                  <c:v>45791</c:v>
                </c:pt>
                <c:pt idx="1402" formatCode="d\-mmm\-yy">
                  <c:v>45792</c:v>
                </c:pt>
                <c:pt idx="1403" formatCode="d\-mmm\-yy">
                  <c:v>45793</c:v>
                </c:pt>
                <c:pt idx="1404" formatCode="d\-mmm\-yy">
                  <c:v>45796</c:v>
                </c:pt>
                <c:pt idx="1405" formatCode="d\-mmm\-yy">
                  <c:v>45797</c:v>
                </c:pt>
                <c:pt idx="1406" formatCode="d\-mmm\-yy">
                  <c:v>45798</c:v>
                </c:pt>
                <c:pt idx="1407" formatCode="d\-mmm\-yy">
                  <c:v>45799</c:v>
                </c:pt>
                <c:pt idx="1408" formatCode="d\-mmm\-yy">
                  <c:v>45800</c:v>
                </c:pt>
                <c:pt idx="1409" formatCode="d\-mmm\-yy">
                  <c:v>45803</c:v>
                </c:pt>
                <c:pt idx="1410" formatCode="d\-mmm\-yy">
                  <c:v>45804</c:v>
                </c:pt>
                <c:pt idx="1411" formatCode="d\-mmm\-yy">
                  <c:v>45805</c:v>
                </c:pt>
                <c:pt idx="1412" formatCode="d\-mmm\-yy">
                  <c:v>45806</c:v>
                </c:pt>
                <c:pt idx="1413" formatCode="d\-mmm\-yy">
                  <c:v>45807</c:v>
                </c:pt>
                <c:pt idx="1414" formatCode="d\-mmm\-yy">
                  <c:v>45810</c:v>
                </c:pt>
                <c:pt idx="1415" formatCode="d\-mmm\-yy">
                  <c:v>45811</c:v>
                </c:pt>
                <c:pt idx="1416" formatCode="d\-mmm\-yy">
                  <c:v>45812</c:v>
                </c:pt>
                <c:pt idx="1417" formatCode="d\-mmm\-yy">
                  <c:v>45813</c:v>
                </c:pt>
                <c:pt idx="1418" formatCode="d\-mmm\-yy">
                  <c:v>45814</c:v>
                </c:pt>
                <c:pt idx="1419" formatCode="d\-mmm\-yy">
                  <c:v>45817</c:v>
                </c:pt>
                <c:pt idx="1420" formatCode="d\-mmm\-yy">
                  <c:v>45818</c:v>
                </c:pt>
                <c:pt idx="1421" formatCode="d\-mmm\-yy">
                  <c:v>45819</c:v>
                </c:pt>
                <c:pt idx="1422" formatCode="d\-mmm\-yy">
                  <c:v>45820</c:v>
                </c:pt>
                <c:pt idx="1423" formatCode="d\-mmm\-yy">
                  <c:v>45821</c:v>
                </c:pt>
                <c:pt idx="1424" formatCode="d\-mmm\-yy">
                  <c:v>45824</c:v>
                </c:pt>
                <c:pt idx="1425" formatCode="d\-mmm\-yy">
                  <c:v>45825</c:v>
                </c:pt>
                <c:pt idx="1426" formatCode="d\-mmm\-yy">
                  <c:v>45826</c:v>
                </c:pt>
                <c:pt idx="1427" formatCode="d\-mmm\-yy">
                  <c:v>45827</c:v>
                </c:pt>
                <c:pt idx="1428" formatCode="d\-mmm\-yy">
                  <c:v>45828</c:v>
                </c:pt>
                <c:pt idx="1429" formatCode="d\-mmm\-yy">
                  <c:v>45831</c:v>
                </c:pt>
                <c:pt idx="1430" formatCode="d\-mmm\-yy">
                  <c:v>45832</c:v>
                </c:pt>
                <c:pt idx="1431" formatCode="d\-mmm\-yy">
                  <c:v>45833</c:v>
                </c:pt>
                <c:pt idx="1432" formatCode="d\-mmm\-yy">
                  <c:v>45834</c:v>
                </c:pt>
                <c:pt idx="1433" formatCode="d\-mmm\-yy">
                  <c:v>45835</c:v>
                </c:pt>
                <c:pt idx="1434" formatCode="d\-mmm\-yy">
                  <c:v>45838</c:v>
                </c:pt>
                <c:pt idx="1435" formatCode="d\-mmm\-yy">
                  <c:v>45839</c:v>
                </c:pt>
                <c:pt idx="1436" formatCode="d\-mmm\-yy">
                  <c:v>45840</c:v>
                </c:pt>
                <c:pt idx="1437" formatCode="d\-mmm\-yy">
                  <c:v>45841</c:v>
                </c:pt>
                <c:pt idx="1438" formatCode="d\-mmm\-yy">
                  <c:v>45842</c:v>
                </c:pt>
                <c:pt idx="1439" formatCode="d\-mmm\-yy">
                  <c:v>45845</c:v>
                </c:pt>
                <c:pt idx="1440" formatCode="d\-mmm\-yy">
                  <c:v>45846</c:v>
                </c:pt>
                <c:pt idx="1441" formatCode="d\-mmm\-yy">
                  <c:v>45847</c:v>
                </c:pt>
                <c:pt idx="1442" formatCode="d\-mmm\-yy">
                  <c:v>45848</c:v>
                </c:pt>
                <c:pt idx="1443" formatCode="d\-mmm\-yy">
                  <c:v>45849</c:v>
                </c:pt>
                <c:pt idx="1444" formatCode="d\-mmm\-yy">
                  <c:v>45852</c:v>
                </c:pt>
                <c:pt idx="1445" formatCode="d\-mmm\-yy">
                  <c:v>45853</c:v>
                </c:pt>
                <c:pt idx="1446" formatCode="d\-mmm\-yy">
                  <c:v>45854</c:v>
                </c:pt>
                <c:pt idx="1447" formatCode="d\-mmm\-yy">
                  <c:v>45855</c:v>
                </c:pt>
                <c:pt idx="1448" formatCode="d\-mmm\-yy">
                  <c:v>45856</c:v>
                </c:pt>
                <c:pt idx="1449" formatCode="d\-mmm\-yy">
                  <c:v>45859</c:v>
                </c:pt>
                <c:pt idx="1450" formatCode="d\-mmm\-yy">
                  <c:v>45860</c:v>
                </c:pt>
                <c:pt idx="1451" formatCode="d\-mmm\-yy">
                  <c:v>45861</c:v>
                </c:pt>
                <c:pt idx="1452" formatCode="d\-mmm\-yy">
                  <c:v>45862</c:v>
                </c:pt>
                <c:pt idx="1453" formatCode="d\-mmm\-yy">
                  <c:v>45863</c:v>
                </c:pt>
                <c:pt idx="1454" formatCode="d\-mmm\-yy">
                  <c:v>45866</c:v>
                </c:pt>
                <c:pt idx="1455" formatCode="d\-mmm\-yy">
                  <c:v>45867</c:v>
                </c:pt>
                <c:pt idx="1456" formatCode="d\-mmm\-yy">
                  <c:v>45868</c:v>
                </c:pt>
                <c:pt idx="1457" formatCode="d\-mmm\-yy">
                  <c:v>45869</c:v>
                </c:pt>
                <c:pt idx="1458" formatCode="d\-mmm\-yy">
                  <c:v>45870</c:v>
                </c:pt>
                <c:pt idx="1459" formatCode="d\-mmm\-yy">
                  <c:v>45873</c:v>
                </c:pt>
                <c:pt idx="1460" formatCode="d\-mmm\-yy">
                  <c:v>45874</c:v>
                </c:pt>
                <c:pt idx="1461" formatCode="d\-mmm\-yy">
                  <c:v>45875</c:v>
                </c:pt>
                <c:pt idx="1462" formatCode="d\-mmm\-yy">
                  <c:v>45876</c:v>
                </c:pt>
                <c:pt idx="1463" formatCode="d\-mmm\-yy">
                  <c:v>45877</c:v>
                </c:pt>
                <c:pt idx="1464" formatCode="d\-mmm\-yy">
                  <c:v>45880</c:v>
                </c:pt>
                <c:pt idx="1465" formatCode="d\-mmm\-yy">
                  <c:v>45881</c:v>
                </c:pt>
                <c:pt idx="1466" formatCode="d\-mmm\-yy">
                  <c:v>45882</c:v>
                </c:pt>
                <c:pt idx="1467" formatCode="d\-mmm\-yy">
                  <c:v>45883</c:v>
                </c:pt>
                <c:pt idx="1468" formatCode="d\-mmm\-yy">
                  <c:v>45884</c:v>
                </c:pt>
                <c:pt idx="1469" formatCode="d\-mmm\-yy">
                  <c:v>45887</c:v>
                </c:pt>
                <c:pt idx="1470" formatCode="d\-mmm\-yy">
                  <c:v>45888</c:v>
                </c:pt>
                <c:pt idx="1471" formatCode="d\-mmm\-yy">
                  <c:v>45889</c:v>
                </c:pt>
                <c:pt idx="1472" formatCode="d\-mmm\-yy">
                  <c:v>45890</c:v>
                </c:pt>
                <c:pt idx="1473" formatCode="d\-mmm\-yy">
                  <c:v>45891</c:v>
                </c:pt>
                <c:pt idx="1474" formatCode="d\-mmm\-yy">
                  <c:v>45894</c:v>
                </c:pt>
                <c:pt idx="1475" formatCode="d\-mmm\-yy">
                  <c:v>45895</c:v>
                </c:pt>
                <c:pt idx="1476" formatCode="d\-mmm\-yy">
                  <c:v>45896</c:v>
                </c:pt>
                <c:pt idx="1477" formatCode="d\-mmm\-yy">
                  <c:v>45897</c:v>
                </c:pt>
                <c:pt idx="1478" formatCode="d\-mmm\-yy">
                  <c:v>45898</c:v>
                </c:pt>
                <c:pt idx="1479" formatCode="d\-mmm\-yy">
                  <c:v>45901</c:v>
                </c:pt>
                <c:pt idx="1480" formatCode="d\-mmm\-yy">
                  <c:v>45902</c:v>
                </c:pt>
                <c:pt idx="1481" formatCode="d\-mmm\-yy">
                  <c:v>45903</c:v>
                </c:pt>
                <c:pt idx="1482" formatCode="d\-mmm\-yy">
                  <c:v>45904</c:v>
                </c:pt>
                <c:pt idx="1483" formatCode="d\-mmm\-yy">
                  <c:v>45905</c:v>
                </c:pt>
                <c:pt idx="1484" formatCode="d\-mmm\-yy">
                  <c:v>45908</c:v>
                </c:pt>
                <c:pt idx="1485" formatCode="d\-mmm\-yy">
                  <c:v>45909</c:v>
                </c:pt>
                <c:pt idx="1486" formatCode="d\-mmm\-yy">
                  <c:v>45910</c:v>
                </c:pt>
                <c:pt idx="1487" formatCode="d\-mmm\-yy">
                  <c:v>45911</c:v>
                </c:pt>
                <c:pt idx="1488" formatCode="d\-mmm\-yy">
                  <c:v>45912</c:v>
                </c:pt>
                <c:pt idx="1489" formatCode="d\-mmm\-yy">
                  <c:v>45915</c:v>
                </c:pt>
                <c:pt idx="1490" formatCode="d\-mmm\-yy">
                  <c:v>45916</c:v>
                </c:pt>
                <c:pt idx="1491" formatCode="d\-mmm\-yy">
                  <c:v>45917</c:v>
                </c:pt>
                <c:pt idx="1492" formatCode="d\-mmm\-yy">
                  <c:v>45918</c:v>
                </c:pt>
                <c:pt idx="1493" formatCode="d\-mmm\-yy">
                  <c:v>45919</c:v>
                </c:pt>
                <c:pt idx="1494" formatCode="d\-mmm\-yy">
                  <c:v>45922</c:v>
                </c:pt>
                <c:pt idx="1495" formatCode="d\-mmm\-yy">
                  <c:v>45923</c:v>
                </c:pt>
                <c:pt idx="1496" formatCode="d\-mmm\-yy">
                  <c:v>45924</c:v>
                </c:pt>
                <c:pt idx="1497" formatCode="d\-mmm\-yy">
                  <c:v>45925</c:v>
                </c:pt>
                <c:pt idx="1498" formatCode="d\-mmm\-yy">
                  <c:v>45926</c:v>
                </c:pt>
                <c:pt idx="1499" formatCode="d\-mmm\-yy">
                  <c:v>45929</c:v>
                </c:pt>
                <c:pt idx="1500" formatCode="d\-mmm\-yy">
                  <c:v>45930</c:v>
                </c:pt>
                <c:pt idx="1501" formatCode="d\-mmm\-yy">
                  <c:v>45931</c:v>
                </c:pt>
                <c:pt idx="1502" formatCode="d\-mmm\-yy">
                  <c:v>45932</c:v>
                </c:pt>
                <c:pt idx="1503" formatCode="d\-mmm\-yy">
                  <c:v>45933</c:v>
                </c:pt>
                <c:pt idx="1504" formatCode="d\-mmm\-yy">
                  <c:v>45936</c:v>
                </c:pt>
                <c:pt idx="1505" formatCode="d\-mmm\-yy">
                  <c:v>45937</c:v>
                </c:pt>
                <c:pt idx="1506" formatCode="d\-mmm\-yy">
                  <c:v>45938</c:v>
                </c:pt>
                <c:pt idx="1507" formatCode="d\-mmm\-yy">
                  <c:v>45939</c:v>
                </c:pt>
                <c:pt idx="1508" formatCode="d\-mmm\-yy">
                  <c:v>45940</c:v>
                </c:pt>
                <c:pt idx="1509" formatCode="d\-mmm\-yy">
                  <c:v>45943</c:v>
                </c:pt>
                <c:pt idx="1510" formatCode="d\-mmm\-yy">
                  <c:v>45944</c:v>
                </c:pt>
                <c:pt idx="1511" formatCode="d\-mmm\-yy">
                  <c:v>45945</c:v>
                </c:pt>
                <c:pt idx="1512" formatCode="d\-mmm\-yy">
                  <c:v>45946</c:v>
                </c:pt>
                <c:pt idx="1513" formatCode="d\-mmm\-yy">
                  <c:v>45947</c:v>
                </c:pt>
                <c:pt idx="1514" formatCode="d\-mmm\-yy">
                  <c:v>45950</c:v>
                </c:pt>
                <c:pt idx="1515" formatCode="d\-mmm\-yy">
                  <c:v>45951</c:v>
                </c:pt>
                <c:pt idx="1516" formatCode="d\-mmm\-yy">
                  <c:v>45952</c:v>
                </c:pt>
                <c:pt idx="1517" formatCode="d\-mmm\-yy">
                  <c:v>45953</c:v>
                </c:pt>
                <c:pt idx="1518" formatCode="d\-mmm\-yy">
                  <c:v>45954</c:v>
                </c:pt>
                <c:pt idx="1519" formatCode="d\-mmm\-yy">
                  <c:v>45957</c:v>
                </c:pt>
                <c:pt idx="1520" formatCode="d\-mmm\-yy">
                  <c:v>45958</c:v>
                </c:pt>
                <c:pt idx="1521" formatCode="d\-mmm\-yy">
                  <c:v>45959</c:v>
                </c:pt>
                <c:pt idx="1522" formatCode="d\-mmm\-yy">
                  <c:v>45960</c:v>
                </c:pt>
                <c:pt idx="1523" formatCode="d\-mmm\-yy">
                  <c:v>45961</c:v>
                </c:pt>
                <c:pt idx="1524" formatCode="d\-mmm\-yy">
                  <c:v>45964</c:v>
                </c:pt>
                <c:pt idx="1525" formatCode="d\-mmm\-yy">
                  <c:v>45965</c:v>
                </c:pt>
                <c:pt idx="1526" formatCode="d\-mmm\-yy">
                  <c:v>45966</c:v>
                </c:pt>
                <c:pt idx="1527" formatCode="d\-mmm\-yy">
                  <c:v>45967</c:v>
                </c:pt>
                <c:pt idx="1528" formatCode="d\-mmm\-yy">
                  <c:v>45968</c:v>
                </c:pt>
                <c:pt idx="1529" formatCode="d\-mmm\-yy">
                  <c:v>45971</c:v>
                </c:pt>
                <c:pt idx="1530" formatCode="d\-mmm\-yy">
                  <c:v>45972</c:v>
                </c:pt>
                <c:pt idx="1531" formatCode="d\-mmm\-yy">
                  <c:v>45973</c:v>
                </c:pt>
                <c:pt idx="1532" formatCode="d\-mmm\-yy">
                  <c:v>45974</c:v>
                </c:pt>
                <c:pt idx="1533" formatCode="d\-mmm\-yy">
                  <c:v>45975</c:v>
                </c:pt>
                <c:pt idx="1534" formatCode="d\-mmm\-yy">
                  <c:v>45978</c:v>
                </c:pt>
                <c:pt idx="1535" formatCode="d\-mmm\-yy">
                  <c:v>45979</c:v>
                </c:pt>
                <c:pt idx="1536" formatCode="d\-mmm\-yy">
                  <c:v>45980</c:v>
                </c:pt>
                <c:pt idx="1537" formatCode="d\-mmm\-yy">
                  <c:v>45981</c:v>
                </c:pt>
                <c:pt idx="1538" formatCode="d\-mmm\-yy">
                  <c:v>45982</c:v>
                </c:pt>
                <c:pt idx="1539" formatCode="d\-mmm\-yy">
                  <c:v>45985</c:v>
                </c:pt>
                <c:pt idx="1540" formatCode="d\-mmm\-yy">
                  <c:v>45986</c:v>
                </c:pt>
                <c:pt idx="1541" formatCode="d\-mmm\-yy">
                  <c:v>45987</c:v>
                </c:pt>
                <c:pt idx="1542" formatCode="d\-mmm\-yy">
                  <c:v>45988</c:v>
                </c:pt>
                <c:pt idx="1543" formatCode="d\-mmm\-yy">
                  <c:v>45989</c:v>
                </c:pt>
                <c:pt idx="1544" formatCode="d\-mmm\-yy">
                  <c:v>45992</c:v>
                </c:pt>
                <c:pt idx="1545" formatCode="d\-mmm\-yy">
                  <c:v>45993</c:v>
                </c:pt>
                <c:pt idx="1546" formatCode="d\-mmm\-yy">
                  <c:v>45994</c:v>
                </c:pt>
                <c:pt idx="1547" formatCode="d\-mmm\-yy">
                  <c:v>45995</c:v>
                </c:pt>
                <c:pt idx="1548" formatCode="d\-mmm\-yy">
                  <c:v>45996</c:v>
                </c:pt>
                <c:pt idx="1549" formatCode="d\-mmm\-yy">
                  <c:v>45999</c:v>
                </c:pt>
                <c:pt idx="1550" formatCode="d\-mmm\-yy">
                  <c:v>46000</c:v>
                </c:pt>
                <c:pt idx="1551" formatCode="d\-mmm\-yy">
                  <c:v>46001</c:v>
                </c:pt>
                <c:pt idx="1552" formatCode="d\-mmm\-yy">
                  <c:v>46002</c:v>
                </c:pt>
              </c:numCache>
            </c:numRef>
          </c:cat>
          <c:val>
            <c:numRef>
              <c:f>DAILY!$BK$6006:$BK$7572</c:f>
              <c:numCache>
                <c:formatCode>0.0\ </c:formatCode>
                <c:ptCount val="1567"/>
                <c:pt idx="0">
                  <c:v>100</c:v>
                </c:pt>
                <c:pt idx="1">
                  <c:v>100</c:v>
                </c:pt>
                <c:pt idx="2">
                  <c:v>100.47722792820832</c:v>
                </c:pt>
                <c:pt idx="3">
                  <c:v>100.46685340802988</c:v>
                </c:pt>
                <c:pt idx="4">
                  <c:v>100.29048656499637</c:v>
                </c:pt>
                <c:pt idx="5">
                  <c:v>100.6432202510634</c:v>
                </c:pt>
                <c:pt idx="6">
                  <c:v>100.9440813362382</c:v>
                </c:pt>
                <c:pt idx="7">
                  <c:v>101.09969913891483</c:v>
                </c:pt>
                <c:pt idx="8">
                  <c:v>101.00632845730885</c:v>
                </c:pt>
                <c:pt idx="9">
                  <c:v>100.99595393713041</c:v>
                </c:pt>
                <c:pt idx="10">
                  <c:v>101.0167029774873</c:v>
                </c:pt>
                <c:pt idx="11">
                  <c:v>100.87145969498911</c:v>
                </c:pt>
                <c:pt idx="12">
                  <c:v>100.96483037659507</c:v>
                </c:pt>
                <c:pt idx="13">
                  <c:v>101.29681502230521</c:v>
                </c:pt>
                <c:pt idx="14">
                  <c:v>101.26569146176989</c:v>
                </c:pt>
                <c:pt idx="15">
                  <c:v>101.18269530034236</c:v>
                </c:pt>
                <c:pt idx="16">
                  <c:v>101.18269530034236</c:v>
                </c:pt>
                <c:pt idx="17">
                  <c:v>101.34868762319742</c:v>
                </c:pt>
                <c:pt idx="18">
                  <c:v>101.5146799460525</c:v>
                </c:pt>
                <c:pt idx="19">
                  <c:v>101.62879966801535</c:v>
                </c:pt>
                <c:pt idx="20">
                  <c:v>101.691046789086</c:v>
                </c:pt>
                <c:pt idx="21">
                  <c:v>101.65992322855067</c:v>
                </c:pt>
                <c:pt idx="22">
                  <c:v>101.53542898640939</c:v>
                </c:pt>
                <c:pt idx="23">
                  <c:v>101.03745201784417</c:v>
                </c:pt>
                <c:pt idx="24">
                  <c:v>101.46280734516029</c:v>
                </c:pt>
                <c:pt idx="25">
                  <c:v>101.62879966801535</c:v>
                </c:pt>
                <c:pt idx="26">
                  <c:v>101.98153335408237</c:v>
                </c:pt>
                <c:pt idx="27">
                  <c:v>102.1890237576512</c:v>
                </c:pt>
                <c:pt idx="28">
                  <c:v>102.37576512086318</c:v>
                </c:pt>
                <c:pt idx="29">
                  <c:v>102.53138292353978</c:v>
                </c:pt>
                <c:pt idx="30">
                  <c:v>102.41726320157693</c:v>
                </c:pt>
                <c:pt idx="31">
                  <c:v>102.7596223674655</c:v>
                </c:pt>
                <c:pt idx="32">
                  <c:v>102.78037140782239</c:v>
                </c:pt>
                <c:pt idx="33">
                  <c:v>102.8322440087146</c:v>
                </c:pt>
                <c:pt idx="34">
                  <c:v>102.70774976657329</c:v>
                </c:pt>
                <c:pt idx="35">
                  <c:v>103.16422865442473</c:v>
                </c:pt>
                <c:pt idx="36">
                  <c:v>103.44434069924264</c:v>
                </c:pt>
                <c:pt idx="37">
                  <c:v>103.61033302209772</c:v>
                </c:pt>
                <c:pt idx="38">
                  <c:v>102.97748729121278</c:v>
                </c:pt>
                <c:pt idx="39">
                  <c:v>103.08123249299719</c:v>
                </c:pt>
                <c:pt idx="40">
                  <c:v>102.67662620603797</c:v>
                </c:pt>
                <c:pt idx="41">
                  <c:v>102.70774976657329</c:v>
                </c:pt>
                <c:pt idx="42">
                  <c:v>102.19939827782964</c:v>
                </c:pt>
                <c:pt idx="43">
                  <c:v>101.80516651104885</c:v>
                </c:pt>
                <c:pt idx="44">
                  <c:v>101.00632845730885</c:v>
                </c:pt>
                <c:pt idx="45">
                  <c:v>100.78846353356157</c:v>
                </c:pt>
                <c:pt idx="46">
                  <c:v>100.98557941695196</c:v>
                </c:pt>
                <c:pt idx="47">
                  <c:v>100.44610436767299</c:v>
                </c:pt>
                <c:pt idx="48">
                  <c:v>99.543521112148568</c:v>
                </c:pt>
                <c:pt idx="49">
                  <c:v>98.454196493412184</c:v>
                </c:pt>
                <c:pt idx="50">
                  <c:v>100.02074904035688</c:v>
                </c:pt>
                <c:pt idx="51">
                  <c:v>100.12449424214131</c:v>
                </c:pt>
                <c:pt idx="52">
                  <c:v>101.1204481792717</c:v>
                </c:pt>
                <c:pt idx="53">
                  <c:v>102.44838676211225</c:v>
                </c:pt>
                <c:pt idx="54">
                  <c:v>101.74291938997821</c:v>
                </c:pt>
                <c:pt idx="55">
                  <c:v>103.30947193692293</c:v>
                </c:pt>
                <c:pt idx="56">
                  <c:v>104.94864612511672</c:v>
                </c:pt>
                <c:pt idx="57">
                  <c:v>106.60856935366741</c:v>
                </c:pt>
                <c:pt idx="58">
                  <c:v>106.67081647473805</c:v>
                </c:pt>
                <c:pt idx="59">
                  <c:v>106.32845730884945</c:v>
                </c:pt>
                <c:pt idx="60">
                  <c:v>105.8616039008196</c:v>
                </c:pt>
                <c:pt idx="61">
                  <c:v>104.83452640315384</c:v>
                </c:pt>
                <c:pt idx="62">
                  <c:v>103.07085797281874</c:v>
                </c:pt>
                <c:pt idx="63">
                  <c:v>102.05415499533149</c:v>
                </c:pt>
                <c:pt idx="64">
                  <c:v>102.89449112978527</c:v>
                </c:pt>
                <c:pt idx="65">
                  <c:v>102.7596223674655</c:v>
                </c:pt>
                <c:pt idx="66">
                  <c:v>103.40284261852889</c:v>
                </c:pt>
                <c:pt idx="67">
                  <c:v>103.93194314762944</c:v>
                </c:pt>
                <c:pt idx="68">
                  <c:v>104.34692395476708</c:v>
                </c:pt>
                <c:pt idx="69">
                  <c:v>104.46104367672994</c:v>
                </c:pt>
                <c:pt idx="70">
                  <c:v>103.64145658263307</c:v>
                </c:pt>
                <c:pt idx="71">
                  <c:v>103.86969602655878</c:v>
                </c:pt>
                <c:pt idx="72">
                  <c:v>103.24722481585226</c:v>
                </c:pt>
                <c:pt idx="73">
                  <c:v>103.24722481585226</c:v>
                </c:pt>
                <c:pt idx="74">
                  <c:v>103.07085797281874</c:v>
                </c:pt>
                <c:pt idx="75">
                  <c:v>102.59363004461044</c:v>
                </c:pt>
                <c:pt idx="76">
                  <c:v>103.18497769478161</c:v>
                </c:pt>
                <c:pt idx="77">
                  <c:v>103.7763253449528</c:v>
                </c:pt>
                <c:pt idx="78">
                  <c:v>103.51696234049174</c:v>
                </c:pt>
                <c:pt idx="79">
                  <c:v>103.7037037037037</c:v>
                </c:pt>
                <c:pt idx="80">
                  <c:v>104.01493930905697</c:v>
                </c:pt>
                <c:pt idx="81">
                  <c:v>104.1498080713767</c:v>
                </c:pt>
                <c:pt idx="82">
                  <c:v>104.19130615209046</c:v>
                </c:pt>
                <c:pt idx="83">
                  <c:v>104.13943355119825</c:v>
                </c:pt>
                <c:pt idx="84">
                  <c:v>103.78669986513125</c:v>
                </c:pt>
                <c:pt idx="85">
                  <c:v>103.61033302209772</c:v>
                </c:pt>
                <c:pt idx="86">
                  <c:v>103.29909741674447</c:v>
                </c:pt>
                <c:pt idx="87">
                  <c:v>102.72849880693018</c:v>
                </c:pt>
                <c:pt idx="88">
                  <c:v>102.79074592800083</c:v>
                </c:pt>
                <c:pt idx="89">
                  <c:v>103.2057267351385</c:v>
                </c:pt>
                <c:pt idx="90">
                  <c:v>103.44434069924264</c:v>
                </c:pt>
                <c:pt idx="91">
                  <c:v>103.83857246602346</c:v>
                </c:pt>
                <c:pt idx="92">
                  <c:v>103.63108206245461</c:v>
                </c:pt>
                <c:pt idx="93">
                  <c:v>103.46508973959953</c:v>
                </c:pt>
                <c:pt idx="94">
                  <c:v>103.99419026870007</c:v>
                </c:pt>
                <c:pt idx="95">
                  <c:v>103.67258014316837</c:v>
                </c:pt>
                <c:pt idx="96">
                  <c:v>103.99419026870007</c:v>
                </c:pt>
                <c:pt idx="97">
                  <c:v>104.23280423280423</c:v>
                </c:pt>
                <c:pt idx="98">
                  <c:v>104.16018259155516</c:v>
                </c:pt>
                <c:pt idx="99">
                  <c:v>103.40284261852889</c:v>
                </c:pt>
                <c:pt idx="100">
                  <c:v>103.09160701317563</c:v>
                </c:pt>
                <c:pt idx="101">
                  <c:v>102.8322440087146</c:v>
                </c:pt>
                <c:pt idx="102">
                  <c:v>103.09160701317563</c:v>
                </c:pt>
                <c:pt idx="103">
                  <c:v>103.59995850191928</c:v>
                </c:pt>
                <c:pt idx="104">
                  <c:v>103.59995850191928</c:v>
                </c:pt>
                <c:pt idx="105">
                  <c:v>102.61437908496731</c:v>
                </c:pt>
                <c:pt idx="106">
                  <c:v>102.76999688764394</c:v>
                </c:pt>
                <c:pt idx="107">
                  <c:v>102.0645295155099</c:v>
                </c:pt>
                <c:pt idx="108">
                  <c:v>102.02303143479614</c:v>
                </c:pt>
                <c:pt idx="109">
                  <c:v>101.49393090569561</c:v>
                </c:pt>
                <c:pt idx="110">
                  <c:v>101.32793858284055</c:v>
                </c:pt>
                <c:pt idx="111">
                  <c:v>100.92333229588131</c:v>
                </c:pt>
                <c:pt idx="112">
                  <c:v>100.30086108517482</c:v>
                </c:pt>
                <c:pt idx="113">
                  <c:v>100.5705986098143</c:v>
                </c:pt>
                <c:pt idx="114">
                  <c:v>100.23861396410416</c:v>
                </c:pt>
                <c:pt idx="115">
                  <c:v>99.9273783587509</c:v>
                </c:pt>
                <c:pt idx="116">
                  <c:v>99.553895632326999</c:v>
                </c:pt>
                <c:pt idx="117">
                  <c:v>100.35273368606703</c:v>
                </c:pt>
                <c:pt idx="118">
                  <c:v>100.96483037659507</c:v>
                </c:pt>
                <c:pt idx="119">
                  <c:v>100.33198464571014</c:v>
                </c:pt>
                <c:pt idx="120">
                  <c:v>100.59134765017117</c:v>
                </c:pt>
                <c:pt idx="121">
                  <c:v>100.79883805374001</c:v>
                </c:pt>
                <c:pt idx="122">
                  <c:v>101.06857557837949</c:v>
                </c:pt>
                <c:pt idx="123">
                  <c:v>101.27606598194834</c:v>
                </c:pt>
                <c:pt idx="124">
                  <c:v>100.67434381159872</c:v>
                </c:pt>
                <c:pt idx="125">
                  <c:v>100.2697375246395</c:v>
                </c:pt>
                <c:pt idx="126">
                  <c:v>100.78846353356157</c:v>
                </c:pt>
                <c:pt idx="127">
                  <c:v>101.07895009855794</c:v>
                </c:pt>
                <c:pt idx="128">
                  <c:v>101.07895009855794</c:v>
                </c:pt>
                <c:pt idx="129">
                  <c:v>101.1930698205208</c:v>
                </c:pt>
                <c:pt idx="130">
                  <c:v>101.03745201784417</c:v>
                </c:pt>
                <c:pt idx="131">
                  <c:v>100.84033613445378</c:v>
                </c:pt>
                <c:pt idx="132">
                  <c:v>100.96483037659507</c:v>
                </c:pt>
                <c:pt idx="133">
                  <c:v>100.80921257391846</c:v>
                </c:pt>
                <c:pt idx="134">
                  <c:v>100.35273368606703</c:v>
                </c:pt>
                <c:pt idx="135">
                  <c:v>100.50835148874364</c:v>
                </c:pt>
                <c:pt idx="136">
                  <c:v>100.04149808071377</c:v>
                </c:pt>
                <c:pt idx="137">
                  <c:v>100.32161012553169</c:v>
                </c:pt>
                <c:pt idx="138">
                  <c:v>100.2697375246395</c:v>
                </c:pt>
                <c:pt idx="139">
                  <c:v>100.07262164124909</c:v>
                </c:pt>
                <c:pt idx="140">
                  <c:v>99.865131237680259</c:v>
                </c:pt>
                <c:pt idx="141">
                  <c:v>99.678389874468294</c:v>
                </c:pt>
                <c:pt idx="142">
                  <c:v>99.958501919286221</c:v>
                </c:pt>
                <c:pt idx="143">
                  <c:v>99.533146591970123</c:v>
                </c:pt>
                <c:pt idx="144">
                  <c:v>99.419026870007258</c:v>
                </c:pt>
                <c:pt idx="145">
                  <c:v>98.6824359373379</c:v>
                </c:pt>
                <c:pt idx="146">
                  <c:v>98.547567175018145</c:v>
                </c:pt>
                <c:pt idx="147">
                  <c:v>98.236331569664898</c:v>
                </c:pt>
                <c:pt idx="148">
                  <c:v>97.976968565203862</c:v>
                </c:pt>
                <c:pt idx="149">
                  <c:v>97.178130511463849</c:v>
                </c:pt>
                <c:pt idx="150">
                  <c:v>97.209254071999169</c:v>
                </c:pt>
                <c:pt idx="151">
                  <c:v>96.949891067538132</c:v>
                </c:pt>
                <c:pt idx="152">
                  <c:v>96.503786699865117</c:v>
                </c:pt>
                <c:pt idx="153">
                  <c:v>96.846145865753712</c:v>
                </c:pt>
                <c:pt idx="154">
                  <c:v>97.043261749144108</c:v>
                </c:pt>
                <c:pt idx="155">
                  <c:v>96.877269426289018</c:v>
                </c:pt>
                <c:pt idx="156">
                  <c:v>96.348168897188515</c:v>
                </c:pt>
                <c:pt idx="157">
                  <c:v>96.26517273576097</c:v>
                </c:pt>
                <c:pt idx="158">
                  <c:v>96.939516547359688</c:v>
                </c:pt>
                <c:pt idx="159">
                  <c:v>97.084759829857873</c:v>
                </c:pt>
                <c:pt idx="160">
                  <c:v>97.136632430750069</c:v>
                </c:pt>
                <c:pt idx="161">
                  <c:v>96.939516547359688</c:v>
                </c:pt>
                <c:pt idx="162">
                  <c:v>96.835771345575267</c:v>
                </c:pt>
                <c:pt idx="163">
                  <c:v>96.586782861292662</c:v>
                </c:pt>
                <c:pt idx="164">
                  <c:v>96.327419856831625</c:v>
                </c:pt>
                <c:pt idx="165">
                  <c:v>95.725697686481993</c:v>
                </c:pt>
                <c:pt idx="166">
                  <c:v>96.36891793754539</c:v>
                </c:pt>
                <c:pt idx="167">
                  <c:v>96.26517273576097</c:v>
                </c:pt>
                <c:pt idx="168">
                  <c:v>96.742400663969292</c:v>
                </c:pt>
                <c:pt idx="169">
                  <c:v>96.794273264861502</c:v>
                </c:pt>
                <c:pt idx="170">
                  <c:v>96.503786699865117</c:v>
                </c:pt>
                <c:pt idx="171">
                  <c:v>96.4934121796867</c:v>
                </c:pt>
                <c:pt idx="172">
                  <c:v>96.483037659508241</c:v>
                </c:pt>
                <c:pt idx="173">
                  <c:v>95.829442888266428</c:v>
                </c:pt>
                <c:pt idx="174">
                  <c:v>95.590828924162253</c:v>
                </c:pt>
                <c:pt idx="175">
                  <c:v>95.798319327731093</c:v>
                </c:pt>
                <c:pt idx="176">
                  <c:v>96.327419856831625</c:v>
                </c:pt>
                <c:pt idx="177">
                  <c:v>96.213300134868746</c:v>
                </c:pt>
                <c:pt idx="178">
                  <c:v>96.192551094511884</c:v>
                </c:pt>
                <c:pt idx="179">
                  <c:v>96.192551094511884</c:v>
                </c:pt>
                <c:pt idx="180">
                  <c:v>96.949891067538132</c:v>
                </c:pt>
                <c:pt idx="181">
                  <c:v>96.752775184147737</c:v>
                </c:pt>
                <c:pt idx="182">
                  <c:v>96.835771345575267</c:v>
                </c:pt>
                <c:pt idx="183">
                  <c:v>96.825396825396822</c:v>
                </c:pt>
                <c:pt idx="184">
                  <c:v>96.534910260400451</c:v>
                </c:pt>
                <c:pt idx="185">
                  <c:v>96.534910260400451</c:v>
                </c:pt>
                <c:pt idx="186">
                  <c:v>96.700902583255527</c:v>
                </c:pt>
                <c:pt idx="187">
                  <c:v>96.451914098972921</c:v>
                </c:pt>
                <c:pt idx="188">
                  <c:v>96.410416018259156</c:v>
                </c:pt>
                <c:pt idx="189">
                  <c:v>97.167755991285404</c:v>
                </c:pt>
                <c:pt idx="190">
                  <c:v>97.510115157173971</c:v>
                </c:pt>
                <c:pt idx="191">
                  <c:v>97.925095964311652</c:v>
                </c:pt>
                <c:pt idx="192">
                  <c:v>97.883597883597872</c:v>
                </c:pt>
                <c:pt idx="193">
                  <c:v>98.184458968772688</c:v>
                </c:pt>
                <c:pt idx="194">
                  <c:v>97.810976242348787</c:v>
                </c:pt>
                <c:pt idx="195">
                  <c:v>97.406369955389565</c:v>
                </c:pt>
                <c:pt idx="196">
                  <c:v>97.406369955389565</c:v>
                </c:pt>
                <c:pt idx="197">
                  <c:v>97.219628592177614</c:v>
                </c:pt>
                <c:pt idx="198">
                  <c:v>97.354497354497354</c:v>
                </c:pt>
                <c:pt idx="199">
                  <c:v>97.012138188608773</c:v>
                </c:pt>
                <c:pt idx="200">
                  <c:v>97.198879551820724</c:v>
                </c:pt>
                <c:pt idx="201">
                  <c:v>97.136632430750069</c:v>
                </c:pt>
                <c:pt idx="202">
                  <c:v>97.115883390393194</c:v>
                </c:pt>
                <c:pt idx="203">
                  <c:v>96.545284780578896</c:v>
                </c:pt>
                <c:pt idx="204">
                  <c:v>96.555659300757341</c:v>
                </c:pt>
                <c:pt idx="205">
                  <c:v>97.032887228965663</c:v>
                </c:pt>
                <c:pt idx="206">
                  <c:v>96.877269426289018</c:v>
                </c:pt>
                <c:pt idx="207">
                  <c:v>97.37524639485423</c:v>
                </c:pt>
                <c:pt idx="208">
                  <c:v>97.188505031642293</c:v>
                </c:pt>
                <c:pt idx="209">
                  <c:v>96.929142027181243</c:v>
                </c:pt>
                <c:pt idx="210">
                  <c:v>96.555659300757341</c:v>
                </c:pt>
                <c:pt idx="211">
                  <c:v>96.078431372549019</c:v>
                </c:pt>
                <c:pt idx="212">
                  <c:v>96.431165058616045</c:v>
                </c:pt>
                <c:pt idx="213">
                  <c:v>96.24442369540408</c:v>
                </c:pt>
                <c:pt idx="214">
                  <c:v>96.534910260400451</c:v>
                </c:pt>
                <c:pt idx="215">
                  <c:v>96.420790538437601</c:v>
                </c:pt>
                <c:pt idx="216">
                  <c:v>96.908392986824353</c:v>
                </c:pt>
                <c:pt idx="217">
                  <c:v>97.47899159663865</c:v>
                </c:pt>
                <c:pt idx="218">
                  <c:v>97.561987758066195</c:v>
                </c:pt>
                <c:pt idx="219">
                  <c:v>97.655358439672156</c:v>
                </c:pt>
                <c:pt idx="220">
                  <c:v>97.053636269322539</c:v>
                </c:pt>
                <c:pt idx="221">
                  <c:v>96.908392986824353</c:v>
                </c:pt>
                <c:pt idx="222">
                  <c:v>95.995435211121489</c:v>
                </c:pt>
                <c:pt idx="223">
                  <c:v>95.684199605768242</c:v>
                </c:pt>
                <c:pt idx="224">
                  <c:v>96.202925614690329</c:v>
                </c:pt>
                <c:pt idx="225">
                  <c:v>96.223674655047205</c:v>
                </c:pt>
                <c:pt idx="226">
                  <c:v>96.524535740222021</c:v>
                </c:pt>
                <c:pt idx="227">
                  <c:v>96.441539578794476</c:v>
                </c:pt>
                <c:pt idx="228">
                  <c:v>96.23404917522565</c:v>
                </c:pt>
                <c:pt idx="229">
                  <c:v>96.10955493308434</c:v>
                </c:pt>
                <c:pt idx="230">
                  <c:v>95.881315489158624</c:v>
                </c:pt>
                <c:pt idx="231">
                  <c:v>95.777570287374203</c:v>
                </c:pt>
                <c:pt idx="232">
                  <c:v>95.746446726838883</c:v>
                </c:pt>
                <c:pt idx="233">
                  <c:v>95.850191928623303</c:v>
                </c:pt>
                <c:pt idx="234">
                  <c:v>95.974686170764613</c:v>
                </c:pt>
                <c:pt idx="235">
                  <c:v>95.684199605768242</c:v>
                </c:pt>
                <c:pt idx="236">
                  <c:v>95.435211121485636</c:v>
                </c:pt>
                <c:pt idx="237">
                  <c:v>95.435211121485636</c:v>
                </c:pt>
                <c:pt idx="238">
                  <c:v>95.227720717916796</c:v>
                </c:pt>
                <c:pt idx="239">
                  <c:v>95.310716879344341</c:v>
                </c:pt>
                <c:pt idx="240">
                  <c:v>94.729743749351599</c:v>
                </c:pt>
                <c:pt idx="241">
                  <c:v>94.532627865961203</c:v>
                </c:pt>
                <c:pt idx="242">
                  <c:v>94.107272538645077</c:v>
                </c:pt>
                <c:pt idx="243">
                  <c:v>94.096898018466646</c:v>
                </c:pt>
                <c:pt idx="244">
                  <c:v>94.190268700072636</c:v>
                </c:pt>
                <c:pt idx="245">
                  <c:v>94.377010063284573</c:v>
                </c:pt>
                <c:pt idx="246">
                  <c:v>94.501504305425883</c:v>
                </c:pt>
                <c:pt idx="247">
                  <c:v>94.221392260607942</c:v>
                </c:pt>
                <c:pt idx="248">
                  <c:v>94.387384583463017</c:v>
                </c:pt>
                <c:pt idx="249">
                  <c:v>94.107272538645077</c:v>
                </c:pt>
                <c:pt idx="250">
                  <c:v>93.858284054362485</c:v>
                </c:pt>
                <c:pt idx="251">
                  <c:v>93.837535014005596</c:v>
                </c:pt>
                <c:pt idx="252">
                  <c:v>93.183940242763768</c:v>
                </c:pt>
                <c:pt idx="253">
                  <c:v>93.391430646332608</c:v>
                </c:pt>
                <c:pt idx="254">
                  <c:v>93.412179686689498</c:v>
                </c:pt>
                <c:pt idx="255">
                  <c:v>94.04502541757445</c:v>
                </c:pt>
                <c:pt idx="256">
                  <c:v>93.79603693329183</c:v>
                </c:pt>
                <c:pt idx="257">
                  <c:v>93.702666251685855</c:v>
                </c:pt>
                <c:pt idx="258">
                  <c:v>93.702666251685855</c:v>
                </c:pt>
                <c:pt idx="259">
                  <c:v>93.723415292042745</c:v>
                </c:pt>
                <c:pt idx="260">
                  <c:v>93.360307085797274</c:v>
                </c:pt>
                <c:pt idx="261">
                  <c:v>93.038696960265597</c:v>
                </c:pt>
                <c:pt idx="262">
                  <c:v>93.308434484905064</c:v>
                </c:pt>
                <c:pt idx="263">
                  <c:v>93.308434484905064</c:v>
                </c:pt>
                <c:pt idx="264">
                  <c:v>93.235812843655992</c:v>
                </c:pt>
                <c:pt idx="265">
                  <c:v>92.789708475982977</c:v>
                </c:pt>
                <c:pt idx="266">
                  <c:v>92.883079157588966</c:v>
                </c:pt>
                <c:pt idx="267">
                  <c:v>93.194314762942213</c:v>
                </c:pt>
                <c:pt idx="268">
                  <c:v>93.474426807760139</c:v>
                </c:pt>
                <c:pt idx="269">
                  <c:v>93.858284054362485</c:v>
                </c:pt>
                <c:pt idx="270">
                  <c:v>93.464052287581694</c:v>
                </c:pt>
                <c:pt idx="271">
                  <c:v>93.74416433239962</c:v>
                </c:pt>
                <c:pt idx="272">
                  <c:v>93.619670090258325</c:v>
                </c:pt>
                <c:pt idx="273">
                  <c:v>94.169519659715732</c:v>
                </c:pt>
                <c:pt idx="274">
                  <c:v>94.169519659715732</c:v>
                </c:pt>
                <c:pt idx="275">
                  <c:v>93.889407614897806</c:v>
                </c:pt>
                <c:pt idx="276">
                  <c:v>93.86865857454093</c:v>
                </c:pt>
                <c:pt idx="277">
                  <c:v>93.505550368295459</c:v>
                </c:pt>
                <c:pt idx="278">
                  <c:v>93.619670090258325</c:v>
                </c:pt>
                <c:pt idx="279">
                  <c:v>93.775287892934955</c:v>
                </c:pt>
                <c:pt idx="280">
                  <c:v>93.547048449009225</c:v>
                </c:pt>
                <c:pt idx="281">
                  <c:v>94.04502541757445</c:v>
                </c:pt>
                <c:pt idx="282">
                  <c:v>93.847909534184041</c:v>
                </c:pt>
                <c:pt idx="283">
                  <c:v>93.972403776325336</c:v>
                </c:pt>
                <c:pt idx="284">
                  <c:v>94.387384583463017</c:v>
                </c:pt>
                <c:pt idx="285">
                  <c:v>94.615624027388733</c:v>
                </c:pt>
                <c:pt idx="286">
                  <c:v>94.584500466853399</c:v>
                </c:pt>
                <c:pt idx="287">
                  <c:v>94.9579831932773</c:v>
                </c:pt>
                <c:pt idx="288">
                  <c:v>94.449631704533672</c:v>
                </c:pt>
                <c:pt idx="289">
                  <c:v>94.335511982570807</c:v>
                </c:pt>
                <c:pt idx="290">
                  <c:v>93.827160493827151</c:v>
                </c:pt>
                <c:pt idx="291">
                  <c:v>93.754538852578079</c:v>
                </c:pt>
                <c:pt idx="292">
                  <c:v>93.806411453470275</c:v>
                </c:pt>
                <c:pt idx="293">
                  <c:v>93.86865857454093</c:v>
                </c:pt>
                <c:pt idx="294">
                  <c:v>93.86865857454093</c:v>
                </c:pt>
                <c:pt idx="295">
                  <c:v>93.899782135076265</c:v>
                </c:pt>
                <c:pt idx="296">
                  <c:v>94.356261022927697</c:v>
                </c:pt>
                <c:pt idx="297">
                  <c:v>93.982778296503795</c:v>
                </c:pt>
                <c:pt idx="298">
                  <c:v>93.74416433239962</c:v>
                </c:pt>
                <c:pt idx="299">
                  <c:v>93.381056126154178</c:v>
                </c:pt>
                <c:pt idx="300">
                  <c:v>93.547048449009225</c:v>
                </c:pt>
                <c:pt idx="301">
                  <c:v>93.557422969187684</c:v>
                </c:pt>
                <c:pt idx="302">
                  <c:v>93.505550368295459</c:v>
                </c:pt>
                <c:pt idx="303">
                  <c:v>94.283639381678597</c:v>
                </c:pt>
                <c:pt idx="304">
                  <c:v>94.449631704533672</c:v>
                </c:pt>
                <c:pt idx="305">
                  <c:v>94.190268700072636</c:v>
                </c:pt>
                <c:pt idx="306">
                  <c:v>94.356261022927697</c:v>
                </c:pt>
                <c:pt idx="307">
                  <c:v>95.061728395061735</c:v>
                </c:pt>
                <c:pt idx="308">
                  <c:v>95.424836601307192</c:v>
                </c:pt>
                <c:pt idx="309">
                  <c:v>95.767195767195773</c:v>
                </c:pt>
                <c:pt idx="310">
                  <c:v>95.404087560950302</c:v>
                </c:pt>
                <c:pt idx="311">
                  <c:v>95.258844278452116</c:v>
                </c:pt>
                <c:pt idx="312">
                  <c:v>94.843863471314449</c:v>
                </c:pt>
                <c:pt idx="313">
                  <c:v>95.113600995953945</c:v>
                </c:pt>
                <c:pt idx="314">
                  <c:v>95.269218798630561</c:v>
                </c:pt>
                <c:pt idx="315">
                  <c:v>95.310716879344341</c:v>
                </c:pt>
                <c:pt idx="316">
                  <c:v>94.864612511671325</c:v>
                </c:pt>
                <c:pt idx="317">
                  <c:v>95.300342359165896</c:v>
                </c:pt>
                <c:pt idx="318">
                  <c:v>95.362589480236537</c:v>
                </c:pt>
                <c:pt idx="319">
                  <c:v>95.175848117024586</c:v>
                </c:pt>
                <c:pt idx="320">
                  <c:v>95.798319327731093</c:v>
                </c:pt>
                <c:pt idx="321">
                  <c:v>95.995435211121489</c:v>
                </c:pt>
                <c:pt idx="322">
                  <c:v>95.995435211121489</c:v>
                </c:pt>
                <c:pt idx="323">
                  <c:v>96.24442369540408</c:v>
                </c:pt>
                <c:pt idx="324">
                  <c:v>96.420790538437601</c:v>
                </c:pt>
                <c:pt idx="325">
                  <c:v>96.794273264861502</c:v>
                </c:pt>
                <c:pt idx="326">
                  <c:v>96.721651623612416</c:v>
                </c:pt>
                <c:pt idx="327">
                  <c:v>96.410416018259156</c:v>
                </c:pt>
                <c:pt idx="328">
                  <c:v>96.503786699865117</c:v>
                </c:pt>
                <c:pt idx="329">
                  <c:v>96.068056852370574</c:v>
                </c:pt>
                <c:pt idx="330">
                  <c:v>95.798319327731093</c:v>
                </c:pt>
                <c:pt idx="331">
                  <c:v>95.922813569872389</c:v>
                </c:pt>
                <c:pt idx="332">
                  <c:v>95.507832762734722</c:v>
                </c:pt>
                <c:pt idx="333">
                  <c:v>95.611577964519128</c:v>
                </c:pt>
                <c:pt idx="334">
                  <c:v>95.590828924162253</c:v>
                </c:pt>
                <c:pt idx="335">
                  <c:v>95.289967838987451</c:v>
                </c:pt>
                <c:pt idx="336">
                  <c:v>95.123975516132376</c:v>
                </c:pt>
                <c:pt idx="337">
                  <c:v>95.123975516132376</c:v>
                </c:pt>
                <c:pt idx="338">
                  <c:v>94.989106753812635</c:v>
                </c:pt>
                <c:pt idx="339">
                  <c:v>94.480755265068979</c:v>
                </c:pt>
                <c:pt idx="340">
                  <c:v>94.657122108102499</c:v>
                </c:pt>
                <c:pt idx="341">
                  <c:v>94.574125946674954</c:v>
                </c:pt>
                <c:pt idx="342">
                  <c:v>94.750492789708474</c:v>
                </c:pt>
                <c:pt idx="343">
                  <c:v>94.262890341321707</c:v>
                </c:pt>
                <c:pt idx="344">
                  <c:v>94.211017740429497</c:v>
                </c:pt>
                <c:pt idx="345">
                  <c:v>94.314762942213918</c:v>
                </c:pt>
                <c:pt idx="346">
                  <c:v>94.003527336860671</c:v>
                </c:pt>
                <c:pt idx="347">
                  <c:v>94.003527336860671</c:v>
                </c:pt>
                <c:pt idx="348">
                  <c:v>94.698620188816264</c:v>
                </c:pt>
                <c:pt idx="349">
                  <c:v>94.356261022927697</c:v>
                </c:pt>
                <c:pt idx="350">
                  <c:v>94.708994708994723</c:v>
                </c:pt>
                <c:pt idx="351">
                  <c:v>94.729743749351599</c:v>
                </c:pt>
                <c:pt idx="352">
                  <c:v>94.356261022927697</c:v>
                </c:pt>
                <c:pt idx="353">
                  <c:v>93.609295570079894</c:v>
                </c:pt>
                <c:pt idx="354">
                  <c:v>93.58854652972299</c:v>
                </c:pt>
                <c:pt idx="355">
                  <c:v>93.515924888473904</c:v>
                </c:pt>
                <c:pt idx="356">
                  <c:v>94.107272538645077</c:v>
                </c:pt>
                <c:pt idx="357">
                  <c:v>94.148770619358856</c:v>
                </c:pt>
                <c:pt idx="358">
                  <c:v>93.702666251685855</c:v>
                </c:pt>
                <c:pt idx="359">
                  <c:v>93.53667392883078</c:v>
                </c:pt>
                <c:pt idx="360">
                  <c:v>93.111318601514682</c:v>
                </c:pt>
                <c:pt idx="361">
                  <c:v>93.567797489366114</c:v>
                </c:pt>
                <c:pt idx="362">
                  <c:v>93.173565722585323</c:v>
                </c:pt>
                <c:pt idx="363">
                  <c:v>93.391430646332608</c:v>
                </c:pt>
                <c:pt idx="364">
                  <c:v>93.204689283120658</c:v>
                </c:pt>
                <c:pt idx="365">
                  <c:v>92.997198879551817</c:v>
                </c:pt>
                <c:pt idx="366">
                  <c:v>93.412179686689498</c:v>
                </c:pt>
                <c:pt idx="367">
                  <c:v>93.339558045440398</c:v>
                </c:pt>
                <c:pt idx="368">
                  <c:v>93.401805166511053</c:v>
                </c:pt>
                <c:pt idx="369">
                  <c:v>93.401805166511053</c:v>
                </c:pt>
                <c:pt idx="370">
                  <c:v>93.194314762942213</c:v>
                </c:pt>
                <c:pt idx="371">
                  <c:v>93.277310924369743</c:v>
                </c:pt>
                <c:pt idx="372">
                  <c:v>93.899782135076265</c:v>
                </c:pt>
                <c:pt idx="373">
                  <c:v>93.515924888473904</c:v>
                </c:pt>
                <c:pt idx="374">
                  <c:v>93.318809005083509</c:v>
                </c:pt>
                <c:pt idx="375">
                  <c:v>93.453677767403249</c:v>
                </c:pt>
                <c:pt idx="376">
                  <c:v>93.495175848117029</c:v>
                </c:pt>
                <c:pt idx="377">
                  <c:v>93.453677767403249</c:v>
                </c:pt>
                <c:pt idx="378">
                  <c:v>93.951654735968461</c:v>
                </c:pt>
                <c:pt idx="379">
                  <c:v>93.910156655254696</c:v>
                </c:pt>
                <c:pt idx="380">
                  <c:v>93.930905695611585</c:v>
                </c:pt>
                <c:pt idx="381">
                  <c:v>94.543002386139648</c:v>
                </c:pt>
                <c:pt idx="382">
                  <c:v>95.331465919701216</c:v>
                </c:pt>
                <c:pt idx="383">
                  <c:v>95.684199605768242</c:v>
                </c:pt>
                <c:pt idx="384">
                  <c:v>95.341840439879661</c:v>
                </c:pt>
                <c:pt idx="385">
                  <c:v>95.196597157381476</c:v>
                </c:pt>
                <c:pt idx="386">
                  <c:v>95.238095238095227</c:v>
                </c:pt>
                <c:pt idx="387">
                  <c:v>95.248469758273686</c:v>
                </c:pt>
                <c:pt idx="388">
                  <c:v>95.289967838987451</c:v>
                </c:pt>
                <c:pt idx="389">
                  <c:v>95.331465919701216</c:v>
                </c:pt>
                <c:pt idx="390">
                  <c:v>95.497458242556277</c:v>
                </c:pt>
                <c:pt idx="391">
                  <c:v>95.902064529515513</c:v>
                </c:pt>
                <c:pt idx="392">
                  <c:v>96.068056852370574</c:v>
                </c:pt>
                <c:pt idx="393">
                  <c:v>95.684199605768242</c:v>
                </c:pt>
                <c:pt idx="394">
                  <c:v>95.663450565411352</c:v>
                </c:pt>
                <c:pt idx="395">
                  <c:v>96.016184251478364</c:v>
                </c:pt>
                <c:pt idx="396">
                  <c:v>96.10955493308434</c:v>
                </c:pt>
                <c:pt idx="397">
                  <c:v>95.881315489158624</c:v>
                </c:pt>
                <c:pt idx="398">
                  <c:v>95.580454403983808</c:v>
                </c:pt>
                <c:pt idx="399">
                  <c:v>95.715323166303563</c:v>
                </c:pt>
                <c:pt idx="400">
                  <c:v>96.223674655047205</c:v>
                </c:pt>
                <c:pt idx="401">
                  <c:v>95.870940968980179</c:v>
                </c:pt>
                <c:pt idx="402">
                  <c:v>96.088805892727464</c:v>
                </c:pt>
                <c:pt idx="403">
                  <c:v>96.16142753397655</c:v>
                </c:pt>
                <c:pt idx="404">
                  <c:v>96.36891793754539</c:v>
                </c:pt>
                <c:pt idx="405">
                  <c:v>96.451914098972921</c:v>
                </c:pt>
                <c:pt idx="406">
                  <c:v>96.223674655047205</c:v>
                </c:pt>
                <c:pt idx="407">
                  <c:v>96.296296296296291</c:v>
                </c:pt>
                <c:pt idx="408">
                  <c:v>96.389666977902266</c:v>
                </c:pt>
                <c:pt idx="409">
                  <c:v>96.119929453262785</c:v>
                </c:pt>
                <c:pt idx="410">
                  <c:v>95.891690009337069</c:v>
                </c:pt>
                <c:pt idx="411">
                  <c:v>95.777570287374203</c:v>
                </c:pt>
                <c:pt idx="412">
                  <c:v>95.300342359165896</c:v>
                </c:pt>
                <c:pt idx="413">
                  <c:v>95.621952484697587</c:v>
                </c:pt>
                <c:pt idx="414">
                  <c:v>95.497458242556277</c:v>
                </c:pt>
                <c:pt idx="415">
                  <c:v>95.528581803091612</c:v>
                </c:pt>
                <c:pt idx="416">
                  <c:v>95.725697686481993</c:v>
                </c:pt>
                <c:pt idx="417">
                  <c:v>95.694574125946673</c:v>
                </c:pt>
                <c:pt idx="418">
                  <c:v>96.275547255939415</c:v>
                </c:pt>
                <c:pt idx="419">
                  <c:v>96.431165058616045</c:v>
                </c:pt>
                <c:pt idx="420">
                  <c:v>96.545284780578896</c:v>
                </c:pt>
                <c:pt idx="421">
                  <c:v>96.400041498080711</c:v>
                </c:pt>
                <c:pt idx="422">
                  <c:v>96.524535740222021</c:v>
                </c:pt>
                <c:pt idx="423">
                  <c:v>95.98506069094303</c:v>
                </c:pt>
                <c:pt idx="424">
                  <c:v>96.099180412905895</c:v>
                </c:pt>
                <c:pt idx="425">
                  <c:v>96.617906421827982</c:v>
                </c:pt>
                <c:pt idx="426">
                  <c:v>96.628280942006427</c:v>
                </c:pt>
                <c:pt idx="427">
                  <c:v>97.074385309679428</c:v>
                </c:pt>
                <c:pt idx="428">
                  <c:v>97.001763668430328</c:v>
                </c:pt>
                <c:pt idx="429">
                  <c:v>96.441539578794476</c:v>
                </c:pt>
                <c:pt idx="430">
                  <c:v>96.36891793754539</c:v>
                </c:pt>
                <c:pt idx="431">
                  <c:v>96.306670816474735</c:v>
                </c:pt>
                <c:pt idx="432">
                  <c:v>96.545284780578896</c:v>
                </c:pt>
                <c:pt idx="433">
                  <c:v>96.16142753397655</c:v>
                </c:pt>
                <c:pt idx="434">
                  <c:v>96.119929453262785</c:v>
                </c:pt>
                <c:pt idx="435">
                  <c:v>96.099180412905895</c:v>
                </c:pt>
                <c:pt idx="436">
                  <c:v>95.912439049693958</c:v>
                </c:pt>
                <c:pt idx="437">
                  <c:v>95.684199605768242</c:v>
                </c:pt>
                <c:pt idx="438">
                  <c:v>95.487083722377847</c:v>
                </c:pt>
                <c:pt idx="439">
                  <c:v>95.487083722377847</c:v>
                </c:pt>
                <c:pt idx="440">
                  <c:v>95.974686170764613</c:v>
                </c:pt>
                <c:pt idx="441">
                  <c:v>96.119929453262785</c:v>
                </c:pt>
                <c:pt idx="442">
                  <c:v>95.943562610229279</c:v>
                </c:pt>
                <c:pt idx="443">
                  <c:v>96.047307812013699</c:v>
                </c:pt>
                <c:pt idx="444">
                  <c:v>96.151053013798119</c:v>
                </c:pt>
                <c:pt idx="445">
                  <c:v>96.088805892727464</c:v>
                </c:pt>
                <c:pt idx="446">
                  <c:v>96.016184251478364</c:v>
                </c:pt>
                <c:pt idx="447">
                  <c:v>96.410416018259156</c:v>
                </c:pt>
                <c:pt idx="448">
                  <c:v>96.690528063077082</c:v>
                </c:pt>
                <c:pt idx="449">
                  <c:v>96.773524224504612</c:v>
                </c:pt>
                <c:pt idx="450">
                  <c:v>96.690528063077082</c:v>
                </c:pt>
                <c:pt idx="451">
                  <c:v>96.960265587716563</c:v>
                </c:pt>
                <c:pt idx="452">
                  <c:v>96.514161220043576</c:v>
                </c:pt>
                <c:pt idx="453">
                  <c:v>96.825396825396822</c:v>
                </c:pt>
                <c:pt idx="454">
                  <c:v>96.877269426289018</c:v>
                </c:pt>
                <c:pt idx="455">
                  <c:v>97.281875713248255</c:v>
                </c:pt>
                <c:pt idx="456">
                  <c:v>97.873223363419442</c:v>
                </c:pt>
                <c:pt idx="457">
                  <c:v>97.759103641456591</c:v>
                </c:pt>
                <c:pt idx="458">
                  <c:v>97.561987758066195</c:v>
                </c:pt>
                <c:pt idx="459">
                  <c:v>97.292250233426699</c:v>
                </c:pt>
                <c:pt idx="460">
                  <c:v>97.49974063699554</c:v>
                </c:pt>
                <c:pt idx="461">
                  <c:v>97.800601722170342</c:v>
                </c:pt>
                <c:pt idx="462">
                  <c:v>97.748729121278146</c:v>
                </c:pt>
                <c:pt idx="463">
                  <c:v>97.593111318601515</c:v>
                </c:pt>
                <c:pt idx="464">
                  <c:v>97.852474323062552</c:v>
                </c:pt>
                <c:pt idx="465">
                  <c:v>98.059964726631392</c:v>
                </c:pt>
                <c:pt idx="466">
                  <c:v>97.60348583877996</c:v>
                </c:pt>
                <c:pt idx="467">
                  <c:v>97.47899159663865</c:v>
                </c:pt>
                <c:pt idx="468">
                  <c:v>97.458242556281775</c:v>
                </c:pt>
                <c:pt idx="469">
                  <c:v>97.46861707646022</c:v>
                </c:pt>
                <c:pt idx="470">
                  <c:v>97.240377632534504</c:v>
                </c:pt>
                <c:pt idx="471">
                  <c:v>97.064010789500983</c:v>
                </c:pt>
                <c:pt idx="472">
                  <c:v>97.281875713248255</c:v>
                </c:pt>
                <c:pt idx="473">
                  <c:v>97.147006950928514</c:v>
                </c:pt>
                <c:pt idx="474">
                  <c:v>97.323373793962034</c:v>
                </c:pt>
                <c:pt idx="475">
                  <c:v>97.46861707646022</c:v>
                </c:pt>
                <c:pt idx="476">
                  <c:v>97.312999273783589</c:v>
                </c:pt>
                <c:pt idx="477">
                  <c:v>96.846145865753712</c:v>
                </c:pt>
                <c:pt idx="478">
                  <c:v>97.64498391949374</c:v>
                </c:pt>
                <c:pt idx="479">
                  <c:v>97.39599543521112</c:v>
                </c:pt>
                <c:pt idx="480">
                  <c:v>97.613860358958405</c:v>
                </c:pt>
                <c:pt idx="481">
                  <c:v>97.37524639485423</c:v>
                </c:pt>
                <c:pt idx="482">
                  <c:v>97.883597883597872</c:v>
                </c:pt>
                <c:pt idx="483">
                  <c:v>97.852474323062552</c:v>
                </c:pt>
                <c:pt idx="484">
                  <c:v>97.572362278244626</c:v>
                </c:pt>
                <c:pt idx="485">
                  <c:v>97.47899159663865</c:v>
                </c:pt>
                <c:pt idx="486">
                  <c:v>98.402323892519959</c:v>
                </c:pt>
                <c:pt idx="487">
                  <c:v>98.744683058408555</c:v>
                </c:pt>
                <c:pt idx="488">
                  <c:v>98.69281045751633</c:v>
                </c:pt>
                <c:pt idx="489">
                  <c:v>98.983297022512701</c:v>
                </c:pt>
                <c:pt idx="490">
                  <c:v>99.512397551613248</c:v>
                </c:pt>
                <c:pt idx="491">
                  <c:v>99.419026870007258</c:v>
                </c:pt>
                <c:pt idx="492">
                  <c:v>99.118165784832456</c:v>
                </c:pt>
                <c:pt idx="493">
                  <c:v>99.626517273576098</c:v>
                </c:pt>
                <c:pt idx="494">
                  <c:v>100.16599232285506</c:v>
                </c:pt>
                <c:pt idx="495">
                  <c:v>100.10374520178442</c:v>
                </c:pt>
                <c:pt idx="496">
                  <c:v>100.50835148874364</c:v>
                </c:pt>
                <c:pt idx="497">
                  <c:v>100.39423176678078</c:v>
                </c:pt>
                <c:pt idx="498">
                  <c:v>99.688764394646739</c:v>
                </c:pt>
                <c:pt idx="499">
                  <c:v>99.94812739910779</c:v>
                </c:pt>
                <c:pt idx="500">
                  <c:v>99.585019192862319</c:v>
                </c:pt>
                <c:pt idx="501">
                  <c:v>99.626517273576098</c:v>
                </c:pt>
                <c:pt idx="502">
                  <c:v>99.761386035895839</c:v>
                </c:pt>
                <c:pt idx="503">
                  <c:v>99.719887955182074</c:v>
                </c:pt>
                <c:pt idx="504">
                  <c:v>99.937752878929345</c:v>
                </c:pt>
                <c:pt idx="505">
                  <c:v>99.979250959643124</c:v>
                </c:pt>
                <c:pt idx="506">
                  <c:v>99.481273991077913</c:v>
                </c:pt>
                <c:pt idx="507">
                  <c:v>99.87550575785869</c:v>
                </c:pt>
                <c:pt idx="508">
                  <c:v>99.699138914825184</c:v>
                </c:pt>
                <c:pt idx="509">
                  <c:v>99.9273783587509</c:v>
                </c:pt>
                <c:pt idx="510">
                  <c:v>100.18674136321195</c:v>
                </c:pt>
                <c:pt idx="511">
                  <c:v>100.12449424214131</c:v>
                </c:pt>
                <c:pt idx="512">
                  <c:v>99.636891793754543</c:v>
                </c:pt>
                <c:pt idx="513">
                  <c:v>100.18674136321195</c:v>
                </c:pt>
                <c:pt idx="514">
                  <c:v>100.16599232285506</c:v>
                </c:pt>
                <c:pt idx="515">
                  <c:v>100.10374520178442</c:v>
                </c:pt>
                <c:pt idx="516">
                  <c:v>99.678389874468294</c:v>
                </c:pt>
                <c:pt idx="517">
                  <c:v>99.616142753397654</c:v>
                </c:pt>
                <c:pt idx="518">
                  <c:v>99.616142753397654</c:v>
                </c:pt>
                <c:pt idx="519">
                  <c:v>99.688764394646739</c:v>
                </c:pt>
                <c:pt idx="520">
                  <c:v>99.802884116609619</c:v>
                </c:pt>
                <c:pt idx="521">
                  <c:v>99.522772071791692</c:v>
                </c:pt>
                <c:pt idx="522">
                  <c:v>99.564270152505443</c:v>
                </c:pt>
                <c:pt idx="523">
                  <c:v>99.564270152505443</c:v>
                </c:pt>
                <c:pt idx="524">
                  <c:v>99.813258636788035</c:v>
                </c:pt>
                <c:pt idx="525">
                  <c:v>99.865131237680259</c:v>
                </c:pt>
                <c:pt idx="526">
                  <c:v>99.771760556074284</c:v>
                </c:pt>
                <c:pt idx="527">
                  <c:v>99.9273783587509</c:v>
                </c:pt>
                <c:pt idx="528">
                  <c:v>99.304907148044393</c:v>
                </c:pt>
                <c:pt idx="529">
                  <c:v>99.585019192862319</c:v>
                </c:pt>
                <c:pt idx="530">
                  <c:v>99.201161946259987</c:v>
                </c:pt>
                <c:pt idx="531">
                  <c:v>98.474945533769059</c:v>
                </c:pt>
                <c:pt idx="532">
                  <c:v>98.340076771449318</c:v>
                </c:pt>
                <c:pt idx="533">
                  <c:v>98.73430853823011</c:v>
                </c:pt>
                <c:pt idx="534">
                  <c:v>98.827679219836085</c:v>
                </c:pt>
                <c:pt idx="535">
                  <c:v>99.315281668222838</c:v>
                </c:pt>
                <c:pt idx="536">
                  <c:v>99.087042224297122</c:v>
                </c:pt>
                <c:pt idx="537">
                  <c:v>99.325656188401283</c:v>
                </c:pt>
                <c:pt idx="538">
                  <c:v>99.221910986616862</c:v>
                </c:pt>
                <c:pt idx="539">
                  <c:v>99.512397551613248</c:v>
                </c:pt>
                <c:pt idx="540">
                  <c:v>99.543521112148568</c:v>
                </c:pt>
                <c:pt idx="541">
                  <c:v>100</c:v>
                </c:pt>
                <c:pt idx="542">
                  <c:v>100.90258325552443</c:v>
                </c:pt>
                <c:pt idx="543">
                  <c:v>100.91295777570286</c:v>
                </c:pt>
                <c:pt idx="544">
                  <c:v>100.15561780267663</c:v>
                </c:pt>
                <c:pt idx="545">
                  <c:v>100</c:v>
                </c:pt>
                <c:pt idx="546">
                  <c:v>99.533146591970123</c:v>
                </c:pt>
                <c:pt idx="547">
                  <c:v>98.952173461977381</c:v>
                </c:pt>
                <c:pt idx="548">
                  <c:v>99.066293183940232</c:v>
                </c:pt>
                <c:pt idx="549">
                  <c:v>98.972922502334271</c:v>
                </c:pt>
                <c:pt idx="550">
                  <c:v>99.221910986616862</c:v>
                </c:pt>
                <c:pt idx="551">
                  <c:v>99.066293183940232</c:v>
                </c:pt>
                <c:pt idx="552">
                  <c:v>99.128540305010887</c:v>
                </c:pt>
                <c:pt idx="553">
                  <c:v>99.678389874468294</c:v>
                </c:pt>
                <c:pt idx="554">
                  <c:v>99.979250959643124</c:v>
                </c:pt>
                <c:pt idx="555">
                  <c:v>99.585019192862319</c:v>
                </c:pt>
                <c:pt idx="556">
                  <c:v>99.284158107687531</c:v>
                </c:pt>
                <c:pt idx="557">
                  <c:v>99.387903309471938</c:v>
                </c:pt>
                <c:pt idx="558">
                  <c:v>99.636891793754543</c:v>
                </c:pt>
                <c:pt idx="559">
                  <c:v>99.678389874468294</c:v>
                </c:pt>
                <c:pt idx="560">
                  <c:v>99.626517273576098</c:v>
                </c:pt>
                <c:pt idx="561">
                  <c:v>99.792509596431174</c:v>
                </c:pt>
                <c:pt idx="562">
                  <c:v>100.77808901338312</c:v>
                </c:pt>
                <c:pt idx="563">
                  <c:v>100.23861396410416</c:v>
                </c:pt>
                <c:pt idx="564">
                  <c:v>100.33198464571014</c:v>
                </c:pt>
                <c:pt idx="565">
                  <c:v>101.05820105820105</c:v>
                </c:pt>
                <c:pt idx="566">
                  <c:v>101.03745201784417</c:v>
                </c:pt>
                <c:pt idx="567">
                  <c:v>101.45243282498184</c:v>
                </c:pt>
                <c:pt idx="568">
                  <c:v>102.34464156032783</c:v>
                </c:pt>
                <c:pt idx="569">
                  <c:v>103.0086108517481</c:v>
                </c:pt>
                <c:pt idx="570">
                  <c:v>102.76999688764394</c:v>
                </c:pt>
                <c:pt idx="571">
                  <c:v>101.63917418819379</c:v>
                </c:pt>
                <c:pt idx="572">
                  <c:v>102.19939827782964</c:v>
                </c:pt>
                <c:pt idx="573">
                  <c:v>102.8322440087146</c:v>
                </c:pt>
                <c:pt idx="574">
                  <c:v>102.70774976657329</c:v>
                </c:pt>
                <c:pt idx="575">
                  <c:v>102.81149496835771</c:v>
                </c:pt>
                <c:pt idx="576">
                  <c:v>102.31351799979251</c:v>
                </c:pt>
                <c:pt idx="577">
                  <c:v>101.63917418819379</c:v>
                </c:pt>
                <c:pt idx="578">
                  <c:v>101.90891171283329</c:v>
                </c:pt>
                <c:pt idx="579">
                  <c:v>102.1890237576512</c:v>
                </c:pt>
                <c:pt idx="580">
                  <c:v>102.17864923747275</c:v>
                </c:pt>
                <c:pt idx="581">
                  <c:v>102.31351799979251</c:v>
                </c:pt>
                <c:pt idx="582">
                  <c:v>102.48988484282602</c:v>
                </c:pt>
                <c:pt idx="583">
                  <c:v>102.48988484282602</c:v>
                </c:pt>
                <c:pt idx="584">
                  <c:v>102.80112044817929</c:v>
                </c:pt>
                <c:pt idx="585">
                  <c:v>102.08527855586679</c:v>
                </c:pt>
                <c:pt idx="586">
                  <c:v>101.45243282498184</c:v>
                </c:pt>
                <c:pt idx="587">
                  <c:v>101.99190787426082</c:v>
                </c:pt>
                <c:pt idx="588">
                  <c:v>102.32389251997094</c:v>
                </c:pt>
                <c:pt idx="589">
                  <c:v>102.70774976657329</c:v>
                </c:pt>
                <c:pt idx="590">
                  <c:v>103.19535221496005</c:v>
                </c:pt>
                <c:pt idx="591">
                  <c:v>103.33022097727979</c:v>
                </c:pt>
                <c:pt idx="592">
                  <c:v>103.48583877995642</c:v>
                </c:pt>
                <c:pt idx="593">
                  <c:v>103.53771138084863</c:v>
                </c:pt>
                <c:pt idx="594">
                  <c:v>103.67258014316837</c:v>
                </c:pt>
                <c:pt idx="595">
                  <c:v>104.04606286959228</c:v>
                </c:pt>
                <c:pt idx="596">
                  <c:v>103.62070754227616</c:v>
                </c:pt>
                <c:pt idx="597">
                  <c:v>104.07822388214545</c:v>
                </c:pt>
                <c:pt idx="598">
                  <c:v>104.07822388214545</c:v>
                </c:pt>
                <c:pt idx="599">
                  <c:v>104.55545181035377</c:v>
                </c:pt>
                <c:pt idx="600">
                  <c:v>104.74219317356572</c:v>
                </c:pt>
                <c:pt idx="601">
                  <c:v>104.1498080713767</c:v>
                </c:pt>
                <c:pt idx="602">
                  <c:v>104.3448490507314</c:v>
                </c:pt>
                <c:pt idx="603">
                  <c:v>105.01089324618735</c:v>
                </c:pt>
                <c:pt idx="604">
                  <c:v>105.56281771968045</c:v>
                </c:pt>
                <c:pt idx="605">
                  <c:v>106.1344537815126</c:v>
                </c:pt>
                <c:pt idx="606">
                  <c:v>106.80983504512915</c:v>
                </c:pt>
                <c:pt idx="607">
                  <c:v>107.50389044506692</c:v>
                </c:pt>
                <c:pt idx="608">
                  <c:v>106.81502230521838</c:v>
                </c:pt>
                <c:pt idx="609">
                  <c:v>107.62942213922607</c:v>
                </c:pt>
                <c:pt idx="610">
                  <c:v>107.33997302624753</c:v>
                </c:pt>
                <c:pt idx="611">
                  <c:v>106.42909015458035</c:v>
                </c:pt>
                <c:pt idx="612">
                  <c:v>107.63772175536882</c:v>
                </c:pt>
                <c:pt idx="613">
                  <c:v>107.54227616972713</c:v>
                </c:pt>
                <c:pt idx="614">
                  <c:v>107.53293910156654</c:v>
                </c:pt>
                <c:pt idx="615">
                  <c:v>107.81201369436664</c:v>
                </c:pt>
                <c:pt idx="616">
                  <c:v>107.73524224504615</c:v>
                </c:pt>
                <c:pt idx="617">
                  <c:v>108.77788152297956</c:v>
                </c:pt>
                <c:pt idx="618">
                  <c:v>108.47909534184043</c:v>
                </c:pt>
                <c:pt idx="619">
                  <c:v>108.08901338313102</c:v>
                </c:pt>
                <c:pt idx="620">
                  <c:v>107.2310405643739</c:v>
                </c:pt>
                <c:pt idx="621">
                  <c:v>107.69789397240376</c:v>
                </c:pt>
                <c:pt idx="622">
                  <c:v>106.57122108102502</c:v>
                </c:pt>
                <c:pt idx="623">
                  <c:v>107.01317564062663</c:v>
                </c:pt>
                <c:pt idx="624">
                  <c:v>105.89895217346196</c:v>
                </c:pt>
                <c:pt idx="625">
                  <c:v>105.6717501815541</c:v>
                </c:pt>
                <c:pt idx="626">
                  <c:v>105.8782031331051</c:v>
                </c:pt>
                <c:pt idx="627">
                  <c:v>105.64270152505446</c:v>
                </c:pt>
                <c:pt idx="628">
                  <c:v>105.47567175018156</c:v>
                </c:pt>
                <c:pt idx="629">
                  <c:v>105.47567175018156</c:v>
                </c:pt>
                <c:pt idx="630">
                  <c:v>105.56281771968045</c:v>
                </c:pt>
                <c:pt idx="631">
                  <c:v>106.33675692499223</c:v>
                </c:pt>
                <c:pt idx="632">
                  <c:v>105.63751426496523</c:v>
                </c:pt>
                <c:pt idx="633">
                  <c:v>105.96534910260399</c:v>
                </c:pt>
                <c:pt idx="634">
                  <c:v>106.27347235190372</c:v>
                </c:pt>
                <c:pt idx="635">
                  <c:v>106.15001556178028</c:v>
                </c:pt>
                <c:pt idx="636">
                  <c:v>106.38240481377737</c:v>
                </c:pt>
                <c:pt idx="637">
                  <c:v>107.08890963792925</c:v>
                </c:pt>
                <c:pt idx="638">
                  <c:v>108.04855275443511</c:v>
                </c:pt>
                <c:pt idx="639">
                  <c:v>109.0133831310302</c:v>
                </c:pt>
                <c:pt idx="640">
                  <c:v>109.46986201888163</c:v>
                </c:pt>
                <c:pt idx="641">
                  <c:v>109.09637929245773</c:v>
                </c:pt>
                <c:pt idx="642">
                  <c:v>107.51219006120967</c:v>
                </c:pt>
                <c:pt idx="643">
                  <c:v>108.6212262682851</c:v>
                </c:pt>
                <c:pt idx="644">
                  <c:v>108.6212262682851</c:v>
                </c:pt>
                <c:pt idx="645">
                  <c:v>108.3463014835564</c:v>
                </c:pt>
                <c:pt idx="646">
                  <c:v>108.09938790330949</c:v>
                </c:pt>
                <c:pt idx="647">
                  <c:v>108.342151675485</c:v>
                </c:pt>
                <c:pt idx="648">
                  <c:v>108.08693847909534</c:v>
                </c:pt>
                <c:pt idx="649">
                  <c:v>107.83172528270566</c:v>
                </c:pt>
                <c:pt idx="650">
                  <c:v>108.41996057682333</c:v>
                </c:pt>
                <c:pt idx="651">
                  <c:v>109.04243178752981</c:v>
                </c:pt>
                <c:pt idx="652">
                  <c:v>108.60566448801742</c:v>
                </c:pt>
                <c:pt idx="653">
                  <c:v>109.07563025210085</c:v>
                </c:pt>
                <c:pt idx="654">
                  <c:v>109.07563025210085</c:v>
                </c:pt>
                <c:pt idx="655">
                  <c:v>110.52495072102914</c:v>
                </c:pt>
                <c:pt idx="656">
                  <c:v>111.10696130303974</c:v>
                </c:pt>
                <c:pt idx="657">
                  <c:v>111.14223467164643</c:v>
                </c:pt>
                <c:pt idx="658">
                  <c:v>111.01462807345162</c:v>
                </c:pt>
                <c:pt idx="659">
                  <c:v>112.06660441954558</c:v>
                </c:pt>
                <c:pt idx="660">
                  <c:v>112.11951447245565</c:v>
                </c:pt>
                <c:pt idx="661">
                  <c:v>112.00020749040355</c:v>
                </c:pt>
                <c:pt idx="662">
                  <c:v>112.6091918248781</c:v>
                </c:pt>
                <c:pt idx="663">
                  <c:v>112.11017740429506</c:v>
                </c:pt>
                <c:pt idx="664">
                  <c:v>111.38707334785767</c:v>
                </c:pt>
                <c:pt idx="665">
                  <c:v>110.67745616765225</c:v>
                </c:pt>
                <c:pt idx="666">
                  <c:v>111.08621226268285</c:v>
                </c:pt>
                <c:pt idx="667">
                  <c:v>110.91399522772072</c:v>
                </c:pt>
                <c:pt idx="668">
                  <c:v>110.72725386450877</c:v>
                </c:pt>
                <c:pt idx="669">
                  <c:v>110.47100321610127</c:v>
                </c:pt>
                <c:pt idx="670">
                  <c:v>111.20344434069924</c:v>
                </c:pt>
                <c:pt idx="671">
                  <c:v>110.43884220354809</c:v>
                </c:pt>
                <c:pt idx="672">
                  <c:v>110.33405954974582</c:v>
                </c:pt>
                <c:pt idx="673">
                  <c:v>109.86928104575165</c:v>
                </c:pt>
                <c:pt idx="674">
                  <c:v>109.39931528166822</c:v>
                </c:pt>
                <c:pt idx="675">
                  <c:v>110.21993982778295</c:v>
                </c:pt>
                <c:pt idx="676">
                  <c:v>110.49486461251168</c:v>
                </c:pt>
                <c:pt idx="677">
                  <c:v>109.65141612200435</c:v>
                </c:pt>
                <c:pt idx="678">
                  <c:v>110.61417159456374</c:v>
                </c:pt>
                <c:pt idx="679">
                  <c:v>110.42120551924475</c:v>
                </c:pt>
                <c:pt idx="680">
                  <c:v>110.35792094615624</c:v>
                </c:pt>
                <c:pt idx="681">
                  <c:v>109.1358024691358</c:v>
                </c:pt>
                <c:pt idx="682">
                  <c:v>109.02583255524432</c:v>
                </c:pt>
                <c:pt idx="683">
                  <c:v>109.58709409689801</c:v>
                </c:pt>
                <c:pt idx="684">
                  <c:v>110.53636269322544</c:v>
                </c:pt>
                <c:pt idx="685">
                  <c:v>110.48863990040461</c:v>
                </c:pt>
                <c:pt idx="686">
                  <c:v>110.56541134972507</c:v>
                </c:pt>
                <c:pt idx="687">
                  <c:v>111.50949268596327</c:v>
                </c:pt>
                <c:pt idx="688">
                  <c:v>112.22014731818652</c:v>
                </c:pt>
                <c:pt idx="689">
                  <c:v>113.12999273783588</c:v>
                </c:pt>
                <c:pt idx="690">
                  <c:v>112.69218798630563</c:v>
                </c:pt>
                <c:pt idx="691">
                  <c:v>112.74717294325139</c:v>
                </c:pt>
                <c:pt idx="692">
                  <c:v>112.53242037555762</c:v>
                </c:pt>
                <c:pt idx="693">
                  <c:v>112.87789189749972</c:v>
                </c:pt>
                <c:pt idx="694">
                  <c:v>112.91109036207074</c:v>
                </c:pt>
                <c:pt idx="695">
                  <c:v>112.8467683369644</c:v>
                </c:pt>
                <c:pt idx="696">
                  <c:v>112.7710343396618</c:v>
                </c:pt>
                <c:pt idx="697">
                  <c:v>113.79914928934538</c:v>
                </c:pt>
                <c:pt idx="698">
                  <c:v>113.63626932254385</c:v>
                </c:pt>
                <c:pt idx="699">
                  <c:v>113.93920531175432</c:v>
                </c:pt>
                <c:pt idx="700">
                  <c:v>114.34173669467786</c:v>
                </c:pt>
                <c:pt idx="701">
                  <c:v>113.95372964000414</c:v>
                </c:pt>
                <c:pt idx="702">
                  <c:v>113.81574852163088</c:v>
                </c:pt>
                <c:pt idx="703">
                  <c:v>113.08538230106858</c:v>
                </c:pt>
                <c:pt idx="704">
                  <c:v>112.38717709305945</c:v>
                </c:pt>
                <c:pt idx="705">
                  <c:v>113.92779333955805</c:v>
                </c:pt>
                <c:pt idx="706">
                  <c:v>113.76491337275651</c:v>
                </c:pt>
                <c:pt idx="707">
                  <c:v>113.8489469862019</c:v>
                </c:pt>
                <c:pt idx="708">
                  <c:v>113.87488328664799</c:v>
                </c:pt>
                <c:pt idx="709">
                  <c:v>113.8468720821662</c:v>
                </c:pt>
                <c:pt idx="710">
                  <c:v>114.34277414669572</c:v>
                </c:pt>
                <c:pt idx="711">
                  <c:v>114.78576615831517</c:v>
                </c:pt>
                <c:pt idx="712">
                  <c:v>115.52339454300238</c:v>
                </c:pt>
                <c:pt idx="713">
                  <c:v>117.43126880381783</c:v>
                </c:pt>
                <c:pt idx="714">
                  <c:v>118.37638759207385</c:v>
                </c:pt>
                <c:pt idx="715">
                  <c:v>118.3794999481274</c:v>
                </c:pt>
                <c:pt idx="716">
                  <c:v>116.82124701732546</c:v>
                </c:pt>
                <c:pt idx="717">
                  <c:v>116.45813881107998</c:v>
                </c:pt>
                <c:pt idx="718">
                  <c:v>116.31600788463534</c:v>
                </c:pt>
                <c:pt idx="719">
                  <c:v>115.93007573399731</c:v>
                </c:pt>
                <c:pt idx="720">
                  <c:v>114.18715634401909</c:v>
                </c:pt>
                <c:pt idx="721">
                  <c:v>115.23394543002385</c:v>
                </c:pt>
                <c:pt idx="722">
                  <c:v>116.46228861915135</c:v>
                </c:pt>
                <c:pt idx="723">
                  <c:v>117.01940035273368</c:v>
                </c:pt>
                <c:pt idx="724">
                  <c:v>117.38147110696131</c:v>
                </c:pt>
                <c:pt idx="725">
                  <c:v>117.46135491233531</c:v>
                </c:pt>
                <c:pt idx="726">
                  <c:v>117.56406266210186</c:v>
                </c:pt>
                <c:pt idx="727">
                  <c:v>116.571221081025</c:v>
                </c:pt>
                <c:pt idx="728">
                  <c:v>117.55472559394128</c:v>
                </c:pt>
                <c:pt idx="729">
                  <c:v>116.23508662724349</c:v>
                </c:pt>
                <c:pt idx="730">
                  <c:v>116.32949476086732</c:v>
                </c:pt>
                <c:pt idx="731">
                  <c:v>117.21547878410622</c:v>
                </c:pt>
                <c:pt idx="732">
                  <c:v>117.10862122626828</c:v>
                </c:pt>
                <c:pt idx="733">
                  <c:v>116.20707542276169</c:v>
                </c:pt>
                <c:pt idx="734">
                  <c:v>116.18321402635128</c:v>
                </c:pt>
                <c:pt idx="735">
                  <c:v>115.10530137981118</c:v>
                </c:pt>
                <c:pt idx="736">
                  <c:v>113.80848635750598</c:v>
                </c:pt>
                <c:pt idx="737">
                  <c:v>114.72870629733376</c:v>
                </c:pt>
                <c:pt idx="738">
                  <c:v>114.89988588027803</c:v>
                </c:pt>
                <c:pt idx="739">
                  <c:v>115.70391119410728</c:v>
                </c:pt>
                <c:pt idx="740">
                  <c:v>115.65618840128644</c:v>
                </c:pt>
                <c:pt idx="741">
                  <c:v>115.51509492685963</c:v>
                </c:pt>
                <c:pt idx="742">
                  <c:v>117.15945637514264</c:v>
                </c:pt>
                <c:pt idx="743">
                  <c:v>115.02956738250856</c:v>
                </c:pt>
                <c:pt idx="744">
                  <c:v>114.24421620500051</c:v>
                </c:pt>
                <c:pt idx="745">
                  <c:v>113.74208942836393</c:v>
                </c:pt>
                <c:pt idx="746">
                  <c:v>114.68928312065567</c:v>
                </c:pt>
                <c:pt idx="747">
                  <c:v>112.25853304284676</c:v>
                </c:pt>
                <c:pt idx="748">
                  <c:v>110.27284988069302</c:v>
                </c:pt>
                <c:pt idx="749">
                  <c:v>110.65463222325967</c:v>
                </c:pt>
                <c:pt idx="750">
                  <c:v>110.38904450669156</c:v>
                </c:pt>
                <c:pt idx="751">
                  <c:v>110.26143790849675</c:v>
                </c:pt>
                <c:pt idx="752">
                  <c:v>110.68990559186638</c:v>
                </c:pt>
                <c:pt idx="753">
                  <c:v>110.93474426807761</c:v>
                </c:pt>
                <c:pt idx="754">
                  <c:v>111.87363834422656</c:v>
                </c:pt>
                <c:pt idx="755">
                  <c:v>111.23768025728809</c:v>
                </c:pt>
                <c:pt idx="756">
                  <c:v>110.04876024483868</c:v>
                </c:pt>
                <c:pt idx="757">
                  <c:v>109.78109762423487</c:v>
                </c:pt>
                <c:pt idx="758">
                  <c:v>109.9273783587509</c:v>
                </c:pt>
                <c:pt idx="759">
                  <c:v>110.67641871563441</c:v>
                </c:pt>
                <c:pt idx="760">
                  <c:v>110.82269945015044</c:v>
                </c:pt>
                <c:pt idx="761">
                  <c:v>109.91804129059031</c:v>
                </c:pt>
                <c:pt idx="762">
                  <c:v>108.65027492478472</c:v>
                </c:pt>
                <c:pt idx="763">
                  <c:v>108.46042120551924</c:v>
                </c:pt>
                <c:pt idx="764">
                  <c:v>109.23228550679531</c:v>
                </c:pt>
                <c:pt idx="765">
                  <c:v>109.53210913995228</c:v>
                </c:pt>
                <c:pt idx="766">
                  <c:v>109.03620707542277</c:v>
                </c:pt>
                <c:pt idx="767">
                  <c:v>108.69799771760556</c:v>
                </c:pt>
                <c:pt idx="768">
                  <c:v>108.73534599024795</c:v>
                </c:pt>
                <c:pt idx="769">
                  <c:v>109.06836808797593</c:v>
                </c:pt>
                <c:pt idx="770">
                  <c:v>107.8742608154373</c:v>
                </c:pt>
                <c:pt idx="771">
                  <c:v>107.65639589169001</c:v>
                </c:pt>
                <c:pt idx="772">
                  <c:v>108.47390808175123</c:v>
                </c:pt>
                <c:pt idx="773">
                  <c:v>108.62226372030293</c:v>
                </c:pt>
                <c:pt idx="774">
                  <c:v>108.64301276065981</c:v>
                </c:pt>
                <c:pt idx="775">
                  <c:v>107.85869903516962</c:v>
                </c:pt>
                <c:pt idx="776">
                  <c:v>108.06307708268493</c:v>
                </c:pt>
                <c:pt idx="777">
                  <c:v>108.34422657952069</c:v>
                </c:pt>
                <c:pt idx="778">
                  <c:v>108.22076978939722</c:v>
                </c:pt>
                <c:pt idx="779">
                  <c:v>108.22076978939722</c:v>
                </c:pt>
                <c:pt idx="780">
                  <c:v>108.08071376698827</c:v>
                </c:pt>
                <c:pt idx="781">
                  <c:v>108.08071376698827</c:v>
                </c:pt>
                <c:pt idx="782">
                  <c:v>108.08071376698827</c:v>
                </c:pt>
                <c:pt idx="783">
                  <c:v>108.08071376698827</c:v>
                </c:pt>
                <c:pt idx="784">
                  <c:v>108.08071376698827</c:v>
                </c:pt>
                <c:pt idx="785">
                  <c:v>108.43241000103745</c:v>
                </c:pt>
                <c:pt idx="786">
                  <c:v>108.15229795621953</c:v>
                </c:pt>
                <c:pt idx="787">
                  <c:v>108.97603485838781</c:v>
                </c:pt>
                <c:pt idx="788">
                  <c:v>107.76947816163502</c:v>
                </c:pt>
                <c:pt idx="789">
                  <c:v>106.85859528996784</c:v>
                </c:pt>
                <c:pt idx="790">
                  <c:v>107.10239651416123</c:v>
                </c:pt>
                <c:pt idx="791">
                  <c:v>107.05259881730471</c:v>
                </c:pt>
                <c:pt idx="792">
                  <c:v>106.07531901649547</c:v>
                </c:pt>
                <c:pt idx="793">
                  <c:v>106.03174603174604</c:v>
                </c:pt>
                <c:pt idx="794">
                  <c:v>106.03174603174604</c:v>
                </c:pt>
                <c:pt idx="795">
                  <c:v>106.22471210706506</c:v>
                </c:pt>
                <c:pt idx="796">
                  <c:v>106.19670090258326</c:v>
                </c:pt>
                <c:pt idx="797">
                  <c:v>105.8802780371408</c:v>
                </c:pt>
                <c:pt idx="798">
                  <c:v>105.83255524431996</c:v>
                </c:pt>
                <c:pt idx="799">
                  <c:v>105.96327419856833</c:v>
                </c:pt>
                <c:pt idx="800">
                  <c:v>105.73503475464261</c:v>
                </c:pt>
                <c:pt idx="801">
                  <c:v>105.44766054569976</c:v>
                </c:pt>
                <c:pt idx="802">
                  <c:v>105.65307604523291</c:v>
                </c:pt>
                <c:pt idx="803">
                  <c:v>105.7443718228032</c:v>
                </c:pt>
                <c:pt idx="804">
                  <c:v>106.10644257703082</c:v>
                </c:pt>
                <c:pt idx="805">
                  <c:v>105.92073866583669</c:v>
                </c:pt>
                <c:pt idx="806">
                  <c:v>105.00778089013383</c:v>
                </c:pt>
                <c:pt idx="807">
                  <c:v>105.56074281564479</c:v>
                </c:pt>
                <c:pt idx="808">
                  <c:v>106.76937441643324</c:v>
                </c:pt>
                <c:pt idx="809">
                  <c:v>107.50181554103122</c:v>
                </c:pt>
                <c:pt idx="810">
                  <c:v>107.30054984956948</c:v>
                </c:pt>
                <c:pt idx="811">
                  <c:v>107.28187571324827</c:v>
                </c:pt>
                <c:pt idx="812">
                  <c:v>107.08683473389355</c:v>
                </c:pt>
                <c:pt idx="813">
                  <c:v>107.51115260919181</c:v>
                </c:pt>
                <c:pt idx="814">
                  <c:v>107.21547878410624</c:v>
                </c:pt>
                <c:pt idx="815">
                  <c:v>107.09928415810769</c:v>
                </c:pt>
                <c:pt idx="816">
                  <c:v>107.81512605042016</c:v>
                </c:pt>
                <c:pt idx="817">
                  <c:v>107.74561676522461</c:v>
                </c:pt>
                <c:pt idx="818">
                  <c:v>107.75184147733168</c:v>
                </c:pt>
                <c:pt idx="819">
                  <c:v>107.74769166926031</c:v>
                </c:pt>
                <c:pt idx="820">
                  <c:v>108.07760141093475</c:v>
                </c:pt>
                <c:pt idx="821">
                  <c:v>108.501919286233</c:v>
                </c:pt>
                <c:pt idx="822">
                  <c:v>108.51540616246498</c:v>
                </c:pt>
                <c:pt idx="823">
                  <c:v>109.15447660545698</c:v>
                </c:pt>
                <c:pt idx="824">
                  <c:v>108.5932150638033</c:v>
                </c:pt>
                <c:pt idx="825">
                  <c:v>108.79655565930075</c:v>
                </c:pt>
                <c:pt idx="826">
                  <c:v>108.3960991804129</c:v>
                </c:pt>
                <c:pt idx="827">
                  <c:v>108.96047307812013</c:v>
                </c:pt>
                <c:pt idx="828">
                  <c:v>108.43552235709097</c:v>
                </c:pt>
                <c:pt idx="829">
                  <c:v>108.25811806203961</c:v>
                </c:pt>
                <c:pt idx="830">
                  <c:v>109.5704948646125</c:v>
                </c:pt>
                <c:pt idx="831">
                  <c:v>109.61510530137981</c:v>
                </c:pt>
                <c:pt idx="832">
                  <c:v>109.25303454715218</c:v>
                </c:pt>
                <c:pt idx="833">
                  <c:v>108.49258221807241</c:v>
                </c:pt>
                <c:pt idx="834">
                  <c:v>107.47484178856728</c:v>
                </c:pt>
                <c:pt idx="835">
                  <c:v>107.47691669260296</c:v>
                </c:pt>
                <c:pt idx="836">
                  <c:v>108.56520385932151</c:v>
                </c:pt>
                <c:pt idx="837">
                  <c:v>108.32866479925305</c:v>
                </c:pt>
                <c:pt idx="838">
                  <c:v>107.59207386658368</c:v>
                </c:pt>
                <c:pt idx="839">
                  <c:v>107.14908185496421</c:v>
                </c:pt>
                <c:pt idx="840">
                  <c:v>107.12314555451809</c:v>
                </c:pt>
                <c:pt idx="841">
                  <c:v>106.17906421827992</c:v>
                </c:pt>
                <c:pt idx="842">
                  <c:v>106.37203029359893</c:v>
                </c:pt>
                <c:pt idx="843">
                  <c:v>106.9779022720199</c:v>
                </c:pt>
                <c:pt idx="844">
                  <c:v>106.70920219939828</c:v>
                </c:pt>
                <c:pt idx="845">
                  <c:v>106.26621018777882</c:v>
                </c:pt>
                <c:pt idx="846">
                  <c:v>106.4840751115261</c:v>
                </c:pt>
                <c:pt idx="847">
                  <c:v>105.9694989106754</c:v>
                </c:pt>
                <c:pt idx="848">
                  <c:v>106.34505654113498</c:v>
                </c:pt>
                <c:pt idx="849">
                  <c:v>105.91658885776533</c:v>
                </c:pt>
                <c:pt idx="850">
                  <c:v>105.39060068471832</c:v>
                </c:pt>
                <c:pt idx="851">
                  <c:v>105.66656292146487</c:v>
                </c:pt>
                <c:pt idx="852">
                  <c:v>105.63543936092957</c:v>
                </c:pt>
                <c:pt idx="853">
                  <c:v>105.91555140574749</c:v>
                </c:pt>
                <c:pt idx="854">
                  <c:v>106.41975308641976</c:v>
                </c:pt>
                <c:pt idx="855">
                  <c:v>106.03174603174604</c:v>
                </c:pt>
                <c:pt idx="856">
                  <c:v>105.30137981118372</c:v>
                </c:pt>
                <c:pt idx="857">
                  <c:v>104.79406577445793</c:v>
                </c:pt>
                <c:pt idx="858">
                  <c:v>105.35532731611164</c:v>
                </c:pt>
                <c:pt idx="859">
                  <c:v>105.92696337794376</c:v>
                </c:pt>
                <c:pt idx="860">
                  <c:v>105.55555555555556</c:v>
                </c:pt>
                <c:pt idx="861">
                  <c:v>105.78690735553482</c:v>
                </c:pt>
                <c:pt idx="862">
                  <c:v>105.65411349725076</c:v>
                </c:pt>
                <c:pt idx="863">
                  <c:v>105.63543936092957</c:v>
                </c:pt>
                <c:pt idx="864">
                  <c:v>105.14368710447141</c:v>
                </c:pt>
                <c:pt idx="865">
                  <c:v>105.67797489366117</c:v>
                </c:pt>
                <c:pt idx="866">
                  <c:v>105.26714389459488</c:v>
                </c:pt>
                <c:pt idx="867">
                  <c:v>105.30449216723727</c:v>
                </c:pt>
                <c:pt idx="868">
                  <c:v>105.46633468202096</c:v>
                </c:pt>
                <c:pt idx="869">
                  <c:v>105.97676107480029</c:v>
                </c:pt>
                <c:pt idx="870">
                  <c:v>105.77653283535635</c:v>
                </c:pt>
                <c:pt idx="871">
                  <c:v>105.1384998443822</c:v>
                </c:pt>
                <c:pt idx="872">
                  <c:v>105.19659715738148</c:v>
                </c:pt>
                <c:pt idx="873">
                  <c:v>105.00466853408031</c:v>
                </c:pt>
                <c:pt idx="874">
                  <c:v>105.17377321298889</c:v>
                </c:pt>
                <c:pt idx="875">
                  <c:v>105.41031227305737</c:v>
                </c:pt>
                <c:pt idx="876">
                  <c:v>105.27751841477333</c:v>
                </c:pt>
                <c:pt idx="877">
                  <c:v>105.8802780371408</c:v>
                </c:pt>
                <c:pt idx="878">
                  <c:v>106.5266106442577</c:v>
                </c:pt>
                <c:pt idx="879">
                  <c:v>106.2703599958502</c:v>
                </c:pt>
                <c:pt idx="880">
                  <c:v>106.40522875816994</c:v>
                </c:pt>
                <c:pt idx="881">
                  <c:v>106.7351384998444</c:v>
                </c:pt>
                <c:pt idx="882">
                  <c:v>107.463429816371</c:v>
                </c:pt>
                <c:pt idx="883">
                  <c:v>107.06297333748313</c:v>
                </c:pt>
                <c:pt idx="884">
                  <c:v>107.06297333748313</c:v>
                </c:pt>
                <c:pt idx="885">
                  <c:v>107.36383442265796</c:v>
                </c:pt>
                <c:pt idx="886">
                  <c:v>107.77777777777777</c:v>
                </c:pt>
                <c:pt idx="887">
                  <c:v>108.15541031227308</c:v>
                </c:pt>
                <c:pt idx="888">
                  <c:v>108.10872497147008</c:v>
                </c:pt>
                <c:pt idx="889">
                  <c:v>108.16889718850501</c:v>
                </c:pt>
                <c:pt idx="890">
                  <c:v>108.06618943873846</c:v>
                </c:pt>
                <c:pt idx="891">
                  <c:v>108.23321921361135</c:v>
                </c:pt>
                <c:pt idx="892">
                  <c:v>107.43853096794274</c:v>
                </c:pt>
                <c:pt idx="893">
                  <c:v>107.91057163606183</c:v>
                </c:pt>
                <c:pt idx="894">
                  <c:v>107.89708475982984</c:v>
                </c:pt>
                <c:pt idx="895">
                  <c:v>108.02469135802468</c:v>
                </c:pt>
                <c:pt idx="896">
                  <c:v>107.99771760556074</c:v>
                </c:pt>
                <c:pt idx="897">
                  <c:v>107.21340388007054</c:v>
                </c:pt>
                <c:pt idx="898">
                  <c:v>107.4354186118892</c:v>
                </c:pt>
                <c:pt idx="899">
                  <c:v>107.53605145762009</c:v>
                </c:pt>
                <c:pt idx="900">
                  <c:v>107.20821661998133</c:v>
                </c:pt>
                <c:pt idx="901">
                  <c:v>106.80361033302208</c:v>
                </c:pt>
                <c:pt idx="902">
                  <c:v>105.93941280215789</c:v>
                </c:pt>
                <c:pt idx="903">
                  <c:v>106.07220666044195</c:v>
                </c:pt>
                <c:pt idx="904">
                  <c:v>106.36165577342049</c:v>
                </c:pt>
                <c:pt idx="905">
                  <c:v>106.38032990974169</c:v>
                </c:pt>
                <c:pt idx="906">
                  <c:v>105.89376491337275</c:v>
                </c:pt>
                <c:pt idx="907">
                  <c:v>106.22056229899366</c:v>
                </c:pt>
                <c:pt idx="908">
                  <c:v>106.75692499221911</c:v>
                </c:pt>
                <c:pt idx="909">
                  <c:v>106.53802261645397</c:v>
                </c:pt>
                <c:pt idx="910">
                  <c:v>106.33053221288516</c:v>
                </c:pt>
                <c:pt idx="911">
                  <c:v>106.75899989625479</c:v>
                </c:pt>
                <c:pt idx="912">
                  <c:v>107.21236642805269</c:v>
                </c:pt>
                <c:pt idx="913">
                  <c:v>106.76626206037972</c:v>
                </c:pt>
                <c:pt idx="914">
                  <c:v>106.84510841373587</c:v>
                </c:pt>
                <c:pt idx="915">
                  <c:v>106.89801846664592</c:v>
                </c:pt>
                <c:pt idx="916">
                  <c:v>107.24452744060588</c:v>
                </c:pt>
                <c:pt idx="917">
                  <c:v>107.02977487291211</c:v>
                </c:pt>
                <c:pt idx="918">
                  <c:v>106.10229276895944</c:v>
                </c:pt>
                <c:pt idx="919">
                  <c:v>105.79105716360617</c:v>
                </c:pt>
                <c:pt idx="920">
                  <c:v>105.54206867932359</c:v>
                </c:pt>
                <c:pt idx="921">
                  <c:v>104.28571428571429</c:v>
                </c:pt>
                <c:pt idx="922">
                  <c:v>103.5065878203133</c:v>
                </c:pt>
                <c:pt idx="923">
                  <c:v>103.65598091088289</c:v>
                </c:pt>
                <c:pt idx="924">
                  <c:v>103.58128436559808</c:v>
                </c:pt>
                <c:pt idx="925">
                  <c:v>103.68399211536467</c:v>
                </c:pt>
                <c:pt idx="926">
                  <c:v>104.03672580143169</c:v>
                </c:pt>
                <c:pt idx="927">
                  <c:v>104.65815956012034</c:v>
                </c:pt>
                <c:pt idx="928">
                  <c:v>104.85631289552857</c:v>
                </c:pt>
                <c:pt idx="929">
                  <c:v>105.14161220043574</c:v>
                </c:pt>
                <c:pt idx="930">
                  <c:v>105.14472455648927</c:v>
                </c:pt>
                <c:pt idx="931">
                  <c:v>104.66542172424525</c:v>
                </c:pt>
                <c:pt idx="932">
                  <c:v>105.58460421205518</c:v>
                </c:pt>
                <c:pt idx="933">
                  <c:v>105.42794895736071</c:v>
                </c:pt>
                <c:pt idx="934">
                  <c:v>105.66967527751842</c:v>
                </c:pt>
                <c:pt idx="935">
                  <c:v>106.1344537815126</c:v>
                </c:pt>
                <c:pt idx="936">
                  <c:v>106.43220251063387</c:v>
                </c:pt>
                <c:pt idx="937">
                  <c:v>106.38240481377737</c:v>
                </c:pt>
                <c:pt idx="938">
                  <c:v>105.83774250440916</c:v>
                </c:pt>
                <c:pt idx="939">
                  <c:v>105.8688660649445</c:v>
                </c:pt>
                <c:pt idx="940">
                  <c:v>106.36788048552755</c:v>
                </c:pt>
                <c:pt idx="941">
                  <c:v>106.32845730884945</c:v>
                </c:pt>
                <c:pt idx="942">
                  <c:v>106.36373067745618</c:v>
                </c:pt>
                <c:pt idx="943">
                  <c:v>106.6936404191306</c:v>
                </c:pt>
                <c:pt idx="944">
                  <c:v>107.05467372134039</c:v>
                </c:pt>
                <c:pt idx="945">
                  <c:v>107.07438530967943</c:v>
                </c:pt>
                <c:pt idx="946">
                  <c:v>107.30469965764082</c:v>
                </c:pt>
                <c:pt idx="947">
                  <c:v>107.45098039215686</c:v>
                </c:pt>
                <c:pt idx="948">
                  <c:v>107.24660234464156</c:v>
                </c:pt>
                <c:pt idx="949">
                  <c:v>107.19576719576717</c:v>
                </c:pt>
                <c:pt idx="950">
                  <c:v>107.44164332399626</c:v>
                </c:pt>
                <c:pt idx="951">
                  <c:v>107.2922502334267</c:v>
                </c:pt>
                <c:pt idx="952">
                  <c:v>107.87633571947298</c:v>
                </c:pt>
                <c:pt idx="953">
                  <c:v>107.97489366116817</c:v>
                </c:pt>
                <c:pt idx="954">
                  <c:v>107.95518207282915</c:v>
                </c:pt>
                <c:pt idx="955">
                  <c:v>107.40844485942527</c:v>
                </c:pt>
                <c:pt idx="956">
                  <c:v>107.02043780475152</c:v>
                </c:pt>
                <c:pt idx="957">
                  <c:v>107.49974063699554</c:v>
                </c:pt>
                <c:pt idx="958">
                  <c:v>108.1398485320054</c:v>
                </c:pt>
                <c:pt idx="959">
                  <c:v>108.1398485320054</c:v>
                </c:pt>
                <c:pt idx="960">
                  <c:v>108.73223363419442</c:v>
                </c:pt>
                <c:pt idx="961">
                  <c:v>108.788256043158</c:v>
                </c:pt>
                <c:pt idx="962">
                  <c:v>108.99367154269115</c:v>
                </c:pt>
                <c:pt idx="963">
                  <c:v>109.02583255524432</c:v>
                </c:pt>
                <c:pt idx="964">
                  <c:v>108.4853200539475</c:v>
                </c:pt>
                <c:pt idx="965">
                  <c:v>108.63263824048137</c:v>
                </c:pt>
                <c:pt idx="966">
                  <c:v>108.68969810146281</c:v>
                </c:pt>
                <c:pt idx="967">
                  <c:v>109.35262994086523</c:v>
                </c:pt>
                <c:pt idx="968">
                  <c:v>109.26652142338418</c:v>
                </c:pt>
                <c:pt idx="969">
                  <c:v>109.14202718124287</c:v>
                </c:pt>
                <c:pt idx="970">
                  <c:v>109.09534184043987</c:v>
                </c:pt>
                <c:pt idx="971">
                  <c:v>109.09534184043987</c:v>
                </c:pt>
                <c:pt idx="972">
                  <c:v>109.30905695611577</c:v>
                </c:pt>
                <c:pt idx="973">
                  <c:v>109.53729640004151</c:v>
                </c:pt>
                <c:pt idx="974">
                  <c:v>109.96783898744684</c:v>
                </c:pt>
                <c:pt idx="975">
                  <c:v>110.20956530760451</c:v>
                </c:pt>
                <c:pt idx="976">
                  <c:v>110.66085693536674</c:v>
                </c:pt>
                <c:pt idx="977">
                  <c:v>110.20230314347961</c:v>
                </c:pt>
                <c:pt idx="978">
                  <c:v>110.20230314347961</c:v>
                </c:pt>
                <c:pt idx="979">
                  <c:v>110.90777051561365</c:v>
                </c:pt>
                <c:pt idx="980">
                  <c:v>111.00736590932669</c:v>
                </c:pt>
                <c:pt idx="981">
                  <c:v>110.79883805374003</c:v>
                </c:pt>
                <c:pt idx="982">
                  <c:v>110.31434796140678</c:v>
                </c:pt>
                <c:pt idx="983">
                  <c:v>110.01556178026766</c:v>
                </c:pt>
                <c:pt idx="984">
                  <c:v>110.0560224089636</c:v>
                </c:pt>
                <c:pt idx="985">
                  <c:v>109.78835978835978</c:v>
                </c:pt>
                <c:pt idx="986">
                  <c:v>109.78317252827057</c:v>
                </c:pt>
                <c:pt idx="987">
                  <c:v>110.59134765017117</c:v>
                </c:pt>
                <c:pt idx="988">
                  <c:v>110.64218279904554</c:v>
                </c:pt>
                <c:pt idx="989">
                  <c:v>110.22201473181865</c:v>
                </c:pt>
                <c:pt idx="990">
                  <c:v>110.22927689594356</c:v>
                </c:pt>
                <c:pt idx="991">
                  <c:v>110.55607428156446</c:v>
                </c:pt>
                <c:pt idx="992">
                  <c:v>110.23238925199709</c:v>
                </c:pt>
                <c:pt idx="993">
                  <c:v>110.13901857039113</c:v>
                </c:pt>
                <c:pt idx="994">
                  <c:v>109.48853615520282</c:v>
                </c:pt>
                <c:pt idx="995">
                  <c:v>110.25002593630045</c:v>
                </c:pt>
                <c:pt idx="996">
                  <c:v>110.51768855690425</c:v>
                </c:pt>
                <c:pt idx="997">
                  <c:v>110.59446000622472</c:v>
                </c:pt>
                <c:pt idx="998">
                  <c:v>110.54984956945742</c:v>
                </c:pt>
                <c:pt idx="999">
                  <c:v>110.09440813362383</c:v>
                </c:pt>
                <c:pt idx="1000">
                  <c:v>110.65774457931322</c:v>
                </c:pt>
                <c:pt idx="1001">
                  <c:v>110.88702147525677</c:v>
                </c:pt>
                <c:pt idx="1002">
                  <c:v>110.09855794169519</c:v>
                </c:pt>
                <c:pt idx="1003">
                  <c:v>108.95424836601306</c:v>
                </c:pt>
                <c:pt idx="1004">
                  <c:v>109.15551405747483</c:v>
                </c:pt>
                <c:pt idx="1005">
                  <c:v>109.49476086730989</c:v>
                </c:pt>
                <c:pt idx="1006">
                  <c:v>109.54767092021996</c:v>
                </c:pt>
                <c:pt idx="1007">
                  <c:v>109.87654320987654</c:v>
                </c:pt>
                <c:pt idx="1008">
                  <c:v>109.82570806100217</c:v>
                </c:pt>
                <c:pt idx="1009">
                  <c:v>109.58709409689801</c:v>
                </c:pt>
                <c:pt idx="1010">
                  <c:v>107.9499948127399</c:v>
                </c:pt>
                <c:pt idx="1011">
                  <c:v>108.30376595082478</c:v>
                </c:pt>
                <c:pt idx="1012">
                  <c:v>108.25708061002179</c:v>
                </c:pt>
                <c:pt idx="1013">
                  <c:v>107.80890133831311</c:v>
                </c:pt>
                <c:pt idx="1014">
                  <c:v>107.31196182176575</c:v>
                </c:pt>
                <c:pt idx="1015">
                  <c:v>107.44371822803195</c:v>
                </c:pt>
                <c:pt idx="1016">
                  <c:v>107.81201369436664</c:v>
                </c:pt>
                <c:pt idx="1017">
                  <c:v>107.72279282083204</c:v>
                </c:pt>
                <c:pt idx="1018">
                  <c:v>107.2756510011412</c:v>
                </c:pt>
                <c:pt idx="1019">
                  <c:v>107.07023550160805</c:v>
                </c:pt>
                <c:pt idx="1020">
                  <c:v>106.59404502541756</c:v>
                </c:pt>
                <c:pt idx="1021">
                  <c:v>106.61375661375661</c:v>
                </c:pt>
                <c:pt idx="1022">
                  <c:v>107.37317149081855</c:v>
                </c:pt>
                <c:pt idx="1023">
                  <c:v>107.13559497873224</c:v>
                </c:pt>
                <c:pt idx="1024">
                  <c:v>107.59622367465505</c:v>
                </c:pt>
                <c:pt idx="1025">
                  <c:v>107.94688245668638</c:v>
                </c:pt>
                <c:pt idx="1026">
                  <c:v>108.05374001452432</c:v>
                </c:pt>
                <c:pt idx="1027">
                  <c:v>107.41881937960369</c:v>
                </c:pt>
                <c:pt idx="1028">
                  <c:v>107.90538437597262</c:v>
                </c:pt>
                <c:pt idx="1029">
                  <c:v>107.99356779748936</c:v>
                </c:pt>
                <c:pt idx="1030">
                  <c:v>107.7549538333852</c:v>
                </c:pt>
                <c:pt idx="1031">
                  <c:v>106.7216516236124</c:v>
                </c:pt>
                <c:pt idx="1032">
                  <c:v>105.77445793132068</c:v>
                </c:pt>
                <c:pt idx="1033">
                  <c:v>106.39070442992011</c:v>
                </c:pt>
                <c:pt idx="1034">
                  <c:v>106.40211640211641</c:v>
                </c:pt>
                <c:pt idx="1035">
                  <c:v>105.99336030708579</c:v>
                </c:pt>
                <c:pt idx="1036">
                  <c:v>106.24338624338625</c:v>
                </c:pt>
                <c:pt idx="1037">
                  <c:v>105.65722585330428</c:v>
                </c:pt>
                <c:pt idx="1038">
                  <c:v>105.50679531071687</c:v>
                </c:pt>
                <c:pt idx="1039">
                  <c:v>105.50679531071687</c:v>
                </c:pt>
                <c:pt idx="1040">
                  <c:v>105.26610644257704</c:v>
                </c:pt>
                <c:pt idx="1041">
                  <c:v>104.76812947401184</c:v>
                </c:pt>
                <c:pt idx="1042">
                  <c:v>105.02023031434796</c:v>
                </c:pt>
                <c:pt idx="1043">
                  <c:v>105.12812532420375</c:v>
                </c:pt>
                <c:pt idx="1044">
                  <c:v>105.12812532420375</c:v>
                </c:pt>
                <c:pt idx="1045">
                  <c:v>106.02759622367466</c:v>
                </c:pt>
                <c:pt idx="1046">
                  <c:v>106.33260711692085</c:v>
                </c:pt>
                <c:pt idx="1047">
                  <c:v>106.25791057163605</c:v>
                </c:pt>
                <c:pt idx="1048">
                  <c:v>106.24753605145763</c:v>
                </c:pt>
                <c:pt idx="1049">
                  <c:v>106.03693329183525</c:v>
                </c:pt>
                <c:pt idx="1050">
                  <c:v>106.41145347027698</c:v>
                </c:pt>
                <c:pt idx="1051">
                  <c:v>106.19566345056542</c:v>
                </c:pt>
                <c:pt idx="1052">
                  <c:v>106.12200435729847</c:v>
                </c:pt>
                <c:pt idx="1053">
                  <c:v>106.23923643531485</c:v>
                </c:pt>
                <c:pt idx="1054">
                  <c:v>106.23923643531485</c:v>
                </c:pt>
                <c:pt idx="1055">
                  <c:v>107.22792820832036</c:v>
                </c:pt>
                <c:pt idx="1056">
                  <c:v>107.32441124597986</c:v>
                </c:pt>
                <c:pt idx="1057">
                  <c:v>107.41363211951447</c:v>
                </c:pt>
                <c:pt idx="1058">
                  <c:v>107.15634401908912</c:v>
                </c:pt>
                <c:pt idx="1059">
                  <c:v>107.20095445585642</c:v>
                </c:pt>
                <c:pt idx="1060">
                  <c:v>107.49766573295985</c:v>
                </c:pt>
                <c:pt idx="1061">
                  <c:v>107.10239651416123</c:v>
                </c:pt>
                <c:pt idx="1062">
                  <c:v>107.45305529619256</c:v>
                </c:pt>
                <c:pt idx="1063">
                  <c:v>107.30677456167652</c:v>
                </c:pt>
                <c:pt idx="1064">
                  <c:v>107.4893661168171</c:v>
                </c:pt>
                <c:pt idx="1065">
                  <c:v>107.26942628903413</c:v>
                </c:pt>
                <c:pt idx="1066">
                  <c:v>107.14181969083928</c:v>
                </c:pt>
                <c:pt idx="1067">
                  <c:v>106.90735553480653</c:v>
                </c:pt>
                <c:pt idx="1068">
                  <c:v>107.81408859840231</c:v>
                </c:pt>
                <c:pt idx="1069">
                  <c:v>108.36393816785974</c:v>
                </c:pt>
                <c:pt idx="1070">
                  <c:v>108.11598713559498</c:v>
                </c:pt>
                <c:pt idx="1071">
                  <c:v>107.95414462081129</c:v>
                </c:pt>
                <c:pt idx="1072">
                  <c:v>108.06618943873846</c:v>
                </c:pt>
                <c:pt idx="1073">
                  <c:v>108.01016702977489</c:v>
                </c:pt>
                <c:pt idx="1074">
                  <c:v>108.07137669882766</c:v>
                </c:pt>
                <c:pt idx="1075">
                  <c:v>108.89096379292458</c:v>
                </c:pt>
                <c:pt idx="1076">
                  <c:v>108.64508766469552</c:v>
                </c:pt>
                <c:pt idx="1077">
                  <c:v>108.20209565307606</c:v>
                </c:pt>
                <c:pt idx="1078">
                  <c:v>108.18030916070131</c:v>
                </c:pt>
                <c:pt idx="1079">
                  <c:v>108.19690839298681</c:v>
                </c:pt>
                <c:pt idx="1080">
                  <c:v>107.97696856520385</c:v>
                </c:pt>
                <c:pt idx="1081">
                  <c:v>107.90123456790124</c:v>
                </c:pt>
                <c:pt idx="1082">
                  <c:v>107.85039941902686</c:v>
                </c:pt>
                <c:pt idx="1083">
                  <c:v>107.82861292665216</c:v>
                </c:pt>
                <c:pt idx="1084">
                  <c:v>107.71553065670712</c:v>
                </c:pt>
                <c:pt idx="1085">
                  <c:v>107.71760556074281</c:v>
                </c:pt>
                <c:pt idx="1086">
                  <c:v>107.86907355534805</c:v>
                </c:pt>
                <c:pt idx="1087">
                  <c:v>108.05685237057787</c:v>
                </c:pt>
                <c:pt idx="1088">
                  <c:v>107.75080402531383</c:v>
                </c:pt>
                <c:pt idx="1089">
                  <c:v>107.72071791679633</c:v>
                </c:pt>
                <c:pt idx="1090">
                  <c:v>107.68544454818965</c:v>
                </c:pt>
                <c:pt idx="1091">
                  <c:v>107.24037763253449</c:v>
                </c:pt>
                <c:pt idx="1092">
                  <c:v>106.67392883079157</c:v>
                </c:pt>
                <c:pt idx="1093">
                  <c:v>106.55877165681088</c:v>
                </c:pt>
                <c:pt idx="1094">
                  <c:v>106.7216516236124</c:v>
                </c:pt>
                <c:pt idx="1095">
                  <c:v>106.81294740118268</c:v>
                </c:pt>
                <c:pt idx="1096">
                  <c:v>106.63865546218487</c:v>
                </c:pt>
                <c:pt idx="1097">
                  <c:v>107.2310405643739</c:v>
                </c:pt>
                <c:pt idx="1098">
                  <c:v>107.30573710965868</c:v>
                </c:pt>
                <c:pt idx="1099">
                  <c:v>107.47380433654942</c:v>
                </c:pt>
                <c:pt idx="1100">
                  <c:v>107.47380433654942</c:v>
                </c:pt>
                <c:pt idx="1101">
                  <c:v>107.72798008092126</c:v>
                </c:pt>
                <c:pt idx="1102">
                  <c:v>107.8908600477228</c:v>
                </c:pt>
                <c:pt idx="1103">
                  <c:v>107.89915966386555</c:v>
                </c:pt>
                <c:pt idx="1104">
                  <c:v>108.38572466023446</c:v>
                </c:pt>
                <c:pt idx="1105">
                  <c:v>108.13881107998755</c:v>
                </c:pt>
                <c:pt idx="1106">
                  <c:v>108.25604315800395</c:v>
                </c:pt>
                <c:pt idx="1107">
                  <c:v>108.46145865753709</c:v>
                </c:pt>
                <c:pt idx="1108">
                  <c:v>108.46145865753709</c:v>
                </c:pt>
                <c:pt idx="1109">
                  <c:v>108.95217346197738</c:v>
                </c:pt>
                <c:pt idx="1110">
                  <c:v>108.74157070235502</c:v>
                </c:pt>
                <c:pt idx="1111">
                  <c:v>108.15333540823737</c:v>
                </c:pt>
                <c:pt idx="1112">
                  <c:v>108.02054154995331</c:v>
                </c:pt>
                <c:pt idx="1113">
                  <c:v>108.20417055711174</c:v>
                </c:pt>
                <c:pt idx="1114">
                  <c:v>108.04025313829236</c:v>
                </c:pt>
                <c:pt idx="1115">
                  <c:v>107.99771760556074</c:v>
                </c:pt>
                <c:pt idx="1116">
                  <c:v>109.18663761801017</c:v>
                </c:pt>
                <c:pt idx="1117">
                  <c:v>109.2250233426704</c:v>
                </c:pt>
                <c:pt idx="1118">
                  <c:v>110.00933706816059</c:v>
                </c:pt>
                <c:pt idx="1119">
                  <c:v>110.18570391119411</c:v>
                </c:pt>
                <c:pt idx="1120">
                  <c:v>110.23653906006847</c:v>
                </c:pt>
                <c:pt idx="1121">
                  <c:v>109.91907874260815</c:v>
                </c:pt>
                <c:pt idx="1122">
                  <c:v>110.12656914617698</c:v>
                </c:pt>
                <c:pt idx="1123">
                  <c:v>110.12968150223053</c:v>
                </c:pt>
                <c:pt idx="1124">
                  <c:v>110.04979769685652</c:v>
                </c:pt>
                <c:pt idx="1125">
                  <c:v>109.63274198568315</c:v>
                </c:pt>
                <c:pt idx="1126">
                  <c:v>109.8215582529308</c:v>
                </c:pt>
                <c:pt idx="1127">
                  <c:v>109.55285818030916</c:v>
                </c:pt>
                <c:pt idx="1128">
                  <c:v>109.90559186637618</c:v>
                </c:pt>
                <c:pt idx="1129">
                  <c:v>109.53314659197011</c:v>
                </c:pt>
                <c:pt idx="1130">
                  <c:v>110.19919078742608</c:v>
                </c:pt>
                <c:pt idx="1131">
                  <c:v>109.71573814711068</c:v>
                </c:pt>
                <c:pt idx="1132">
                  <c:v>109.24266002697377</c:v>
                </c:pt>
                <c:pt idx="1133">
                  <c:v>108.96358543417367</c:v>
                </c:pt>
                <c:pt idx="1134">
                  <c:v>108.9853719265484</c:v>
                </c:pt>
                <c:pt idx="1135">
                  <c:v>109.35989210499015</c:v>
                </c:pt>
                <c:pt idx="1136">
                  <c:v>109.49891067538127</c:v>
                </c:pt>
                <c:pt idx="1137">
                  <c:v>109.16796348168899</c:v>
                </c:pt>
                <c:pt idx="1138">
                  <c:v>109.24473493100943</c:v>
                </c:pt>
                <c:pt idx="1139">
                  <c:v>109.15862641352838</c:v>
                </c:pt>
                <c:pt idx="1140">
                  <c:v>108.94594874987031</c:v>
                </c:pt>
                <c:pt idx="1141">
                  <c:v>108.2529308019504</c:v>
                </c:pt>
                <c:pt idx="1142">
                  <c:v>108.37431268803819</c:v>
                </c:pt>
                <c:pt idx="1143">
                  <c:v>108.35667600373482</c:v>
                </c:pt>
                <c:pt idx="1144">
                  <c:v>108.48117024587613</c:v>
                </c:pt>
                <c:pt idx="1145">
                  <c:v>108.58076563958916</c:v>
                </c:pt>
                <c:pt idx="1146">
                  <c:v>108.86295258844278</c:v>
                </c:pt>
                <c:pt idx="1147">
                  <c:v>109.04450669156552</c:v>
                </c:pt>
                <c:pt idx="1148">
                  <c:v>108.64612511671336</c:v>
                </c:pt>
                <c:pt idx="1149">
                  <c:v>108.51229380641145</c:v>
                </c:pt>
                <c:pt idx="1150">
                  <c:v>108.5320053947505</c:v>
                </c:pt>
                <c:pt idx="1151">
                  <c:v>108.5320053947505</c:v>
                </c:pt>
                <c:pt idx="1152">
                  <c:v>108.6378255005706</c:v>
                </c:pt>
                <c:pt idx="1153">
                  <c:v>108.5911401597676</c:v>
                </c:pt>
                <c:pt idx="1154">
                  <c:v>108.04025313829236</c:v>
                </c:pt>
                <c:pt idx="1155">
                  <c:v>108.0672268907563</c:v>
                </c:pt>
                <c:pt idx="1156">
                  <c:v>108.17304699657642</c:v>
                </c:pt>
                <c:pt idx="1157">
                  <c:v>108.00082996161429</c:v>
                </c:pt>
                <c:pt idx="1158">
                  <c:v>108.81315489158627</c:v>
                </c:pt>
                <c:pt idx="1159">
                  <c:v>109.08807967631498</c:v>
                </c:pt>
                <c:pt idx="1160">
                  <c:v>109.17107583774251</c:v>
                </c:pt>
                <c:pt idx="1161">
                  <c:v>108.56416640730366</c:v>
                </c:pt>
                <c:pt idx="1162">
                  <c:v>109.1358024691358</c:v>
                </c:pt>
                <c:pt idx="1163">
                  <c:v>109.50306048345264</c:v>
                </c:pt>
                <c:pt idx="1164">
                  <c:v>109.26444651934848</c:v>
                </c:pt>
                <c:pt idx="1165">
                  <c:v>109.19804959020645</c:v>
                </c:pt>
                <c:pt idx="1166">
                  <c:v>109.19597468617077</c:v>
                </c:pt>
                <c:pt idx="1167">
                  <c:v>109.54248366013071</c:v>
                </c:pt>
                <c:pt idx="1168">
                  <c:v>109.75827367984232</c:v>
                </c:pt>
                <c:pt idx="1169">
                  <c:v>109.42317667807863</c:v>
                </c:pt>
                <c:pt idx="1170">
                  <c:v>109.56219524846975</c:v>
                </c:pt>
                <c:pt idx="1171">
                  <c:v>110.02386139641042</c:v>
                </c:pt>
                <c:pt idx="1172">
                  <c:v>109.87239340180517</c:v>
                </c:pt>
                <c:pt idx="1173">
                  <c:v>109.8308953210914</c:v>
                </c:pt>
                <c:pt idx="1174">
                  <c:v>109.86720614171594</c:v>
                </c:pt>
                <c:pt idx="1175">
                  <c:v>109.68150223052182</c:v>
                </c:pt>
                <c:pt idx="1176">
                  <c:v>109.35055503682956</c:v>
                </c:pt>
                <c:pt idx="1177">
                  <c:v>109.06733063595809</c:v>
                </c:pt>
                <c:pt idx="1178">
                  <c:v>108.80278037140782</c:v>
                </c:pt>
                <c:pt idx="1179">
                  <c:v>108.93246187363835</c:v>
                </c:pt>
                <c:pt idx="1180">
                  <c:v>109.06629318394026</c:v>
                </c:pt>
                <c:pt idx="1181">
                  <c:v>108.98225957049486</c:v>
                </c:pt>
                <c:pt idx="1182">
                  <c:v>108.3514887436456</c:v>
                </c:pt>
                <c:pt idx="1183">
                  <c:v>107.99149289345368</c:v>
                </c:pt>
                <c:pt idx="1184">
                  <c:v>108.09108828716671</c:v>
                </c:pt>
                <c:pt idx="1185">
                  <c:v>108.1751219006121</c:v>
                </c:pt>
                <c:pt idx="1186">
                  <c:v>107.63357194729744</c:v>
                </c:pt>
                <c:pt idx="1187">
                  <c:v>108.07448905488121</c:v>
                </c:pt>
                <c:pt idx="1188">
                  <c:v>108.30584085486046</c:v>
                </c:pt>
                <c:pt idx="1189">
                  <c:v>108.22076978939722</c:v>
                </c:pt>
                <c:pt idx="1190">
                  <c:v>108.36186326382405</c:v>
                </c:pt>
                <c:pt idx="1191">
                  <c:v>108.30065359477126</c:v>
                </c:pt>
                <c:pt idx="1192">
                  <c:v>108.26330532212884</c:v>
                </c:pt>
                <c:pt idx="1193">
                  <c:v>108.22284469343293</c:v>
                </c:pt>
                <c:pt idx="1194">
                  <c:v>108.48013279385829</c:v>
                </c:pt>
                <c:pt idx="1195">
                  <c:v>108.46975827367984</c:v>
                </c:pt>
                <c:pt idx="1196">
                  <c:v>107.99460524950722</c:v>
                </c:pt>
                <c:pt idx="1197">
                  <c:v>108.33177715530657</c:v>
                </c:pt>
                <c:pt idx="1198">
                  <c:v>107.07334785766159</c:v>
                </c:pt>
                <c:pt idx="1199">
                  <c:v>106.53491026040045</c:v>
                </c:pt>
                <c:pt idx="1200">
                  <c:v>106.82539682539682</c:v>
                </c:pt>
                <c:pt idx="1201">
                  <c:v>107.0619358854653</c:v>
                </c:pt>
                <c:pt idx="1202">
                  <c:v>107.07438530967943</c:v>
                </c:pt>
                <c:pt idx="1203">
                  <c:v>106.99761386035895</c:v>
                </c:pt>
                <c:pt idx="1204">
                  <c:v>107.00176366843033</c:v>
                </c:pt>
                <c:pt idx="1205">
                  <c:v>106.40004149808071</c:v>
                </c:pt>
                <c:pt idx="1206">
                  <c:v>106.40937856624132</c:v>
                </c:pt>
                <c:pt idx="1207">
                  <c:v>106.83369644153957</c:v>
                </c:pt>
                <c:pt idx="1208">
                  <c:v>106.30044610436767</c:v>
                </c:pt>
                <c:pt idx="1209">
                  <c:v>105.70183629007157</c:v>
                </c:pt>
                <c:pt idx="1210">
                  <c:v>105.24017014213092</c:v>
                </c:pt>
                <c:pt idx="1211">
                  <c:v>104.82311443095757</c:v>
                </c:pt>
                <c:pt idx="1212">
                  <c:v>105.30967942732647</c:v>
                </c:pt>
                <c:pt idx="1213">
                  <c:v>104.49009233322958</c:v>
                </c:pt>
                <c:pt idx="1214">
                  <c:v>104.62807345160286</c:v>
                </c:pt>
                <c:pt idx="1215">
                  <c:v>104.31787529826747</c:v>
                </c:pt>
                <c:pt idx="1216">
                  <c:v>104.88017429193899</c:v>
                </c:pt>
                <c:pt idx="1217">
                  <c:v>105.1384998443822</c:v>
                </c:pt>
                <c:pt idx="1218">
                  <c:v>105.50679531071687</c:v>
                </c:pt>
                <c:pt idx="1219">
                  <c:v>105.4601099699139</c:v>
                </c:pt>
                <c:pt idx="1220">
                  <c:v>105.63855171698309</c:v>
                </c:pt>
                <c:pt idx="1221">
                  <c:v>105.15406162464987</c:v>
                </c:pt>
                <c:pt idx="1222">
                  <c:v>104.89366116817098</c:v>
                </c:pt>
                <c:pt idx="1223">
                  <c:v>104.96628280942006</c:v>
                </c:pt>
                <c:pt idx="1224">
                  <c:v>105.35532731611164</c:v>
                </c:pt>
                <c:pt idx="1225">
                  <c:v>105.43624857350346</c:v>
                </c:pt>
                <c:pt idx="1226">
                  <c:v>105.49227098246705</c:v>
                </c:pt>
                <c:pt idx="1227">
                  <c:v>105.16236124079261</c:v>
                </c:pt>
                <c:pt idx="1228">
                  <c:v>104.90092333229587</c:v>
                </c:pt>
                <c:pt idx="1229">
                  <c:v>104.53677767403258</c:v>
                </c:pt>
                <c:pt idx="1230">
                  <c:v>104.67268388837016</c:v>
                </c:pt>
                <c:pt idx="1231">
                  <c:v>104.36352318705259</c:v>
                </c:pt>
                <c:pt idx="1232">
                  <c:v>104.38219732337379</c:v>
                </c:pt>
                <c:pt idx="1233">
                  <c:v>104.49527959331881</c:v>
                </c:pt>
                <c:pt idx="1234">
                  <c:v>104.62807345160286</c:v>
                </c:pt>
                <c:pt idx="1235">
                  <c:v>104.22865442473285</c:v>
                </c:pt>
                <c:pt idx="1236">
                  <c:v>104.69135802469137</c:v>
                </c:pt>
                <c:pt idx="1237">
                  <c:v>104.69135802469137</c:v>
                </c:pt>
                <c:pt idx="1238">
                  <c:v>104.14047100321611</c:v>
                </c:pt>
                <c:pt idx="1239">
                  <c:v>104.55337690631808</c:v>
                </c:pt>
                <c:pt idx="1240">
                  <c:v>104.98391949372341</c:v>
                </c:pt>
                <c:pt idx="1241">
                  <c:v>105.48500881834215</c:v>
                </c:pt>
                <c:pt idx="1242">
                  <c:v>105.80869384790954</c:v>
                </c:pt>
                <c:pt idx="1243">
                  <c:v>106.3595808693848</c:v>
                </c:pt>
                <c:pt idx="1244">
                  <c:v>106.37721755368814</c:v>
                </c:pt>
                <c:pt idx="1245">
                  <c:v>106.38966697790228</c:v>
                </c:pt>
                <c:pt idx="1246">
                  <c:v>106.78286129266522</c:v>
                </c:pt>
                <c:pt idx="1247">
                  <c:v>106.84510841373587</c:v>
                </c:pt>
                <c:pt idx="1248">
                  <c:v>106.74343811598715</c:v>
                </c:pt>
                <c:pt idx="1249">
                  <c:v>107.16671853926756</c:v>
                </c:pt>
                <c:pt idx="1250">
                  <c:v>107.12833281460732</c:v>
                </c:pt>
                <c:pt idx="1251">
                  <c:v>107.46965452847806</c:v>
                </c:pt>
                <c:pt idx="1252">
                  <c:v>107.71345575267144</c:v>
                </c:pt>
                <c:pt idx="1253">
                  <c:v>107.36902168274716</c:v>
                </c:pt>
                <c:pt idx="1254">
                  <c:v>107.90745928000828</c:v>
                </c:pt>
                <c:pt idx="1255">
                  <c:v>107.9728187571325</c:v>
                </c:pt>
                <c:pt idx="1256">
                  <c:v>108.342151675485</c:v>
                </c:pt>
                <c:pt idx="1257">
                  <c:v>107.95518207282915</c:v>
                </c:pt>
                <c:pt idx="1258">
                  <c:v>108.16163502438012</c:v>
                </c:pt>
                <c:pt idx="1259">
                  <c:v>108.22284469343293</c:v>
                </c:pt>
                <c:pt idx="1260">
                  <c:v>108.22284469343293</c:v>
                </c:pt>
                <c:pt idx="1261">
                  <c:v>107.88878514368709</c:v>
                </c:pt>
                <c:pt idx="1262">
                  <c:v>107.87011100736589</c:v>
                </c:pt>
                <c:pt idx="1263">
                  <c:v>108.18757132482621</c:v>
                </c:pt>
                <c:pt idx="1264">
                  <c:v>107.77570287374209</c:v>
                </c:pt>
                <c:pt idx="1265">
                  <c:v>107.29640004149807</c:v>
                </c:pt>
                <c:pt idx="1266">
                  <c:v>109.02375765120863</c:v>
                </c:pt>
                <c:pt idx="1267">
                  <c:v>108.42203548085901</c:v>
                </c:pt>
                <c:pt idx="1268">
                  <c:v>108.92934951758481</c:v>
                </c:pt>
                <c:pt idx="1269">
                  <c:v>109.49579831932775</c:v>
                </c:pt>
                <c:pt idx="1270">
                  <c:v>109.99481273991078</c:v>
                </c:pt>
                <c:pt idx="1271">
                  <c:v>110.46892831206556</c:v>
                </c:pt>
                <c:pt idx="1272">
                  <c:v>110.66811909949166</c:v>
                </c:pt>
                <c:pt idx="1273">
                  <c:v>110.68264342774145</c:v>
                </c:pt>
                <c:pt idx="1274">
                  <c:v>110.25521319638966</c:v>
                </c:pt>
                <c:pt idx="1275">
                  <c:v>110.18362900715842</c:v>
                </c:pt>
                <c:pt idx="1276">
                  <c:v>110.67538126361656</c:v>
                </c:pt>
                <c:pt idx="1277">
                  <c:v>110.97831725282705</c:v>
                </c:pt>
                <c:pt idx="1278">
                  <c:v>111.58211432721237</c:v>
                </c:pt>
                <c:pt idx="1279">
                  <c:v>110.81751219006119</c:v>
                </c:pt>
                <c:pt idx="1280">
                  <c:v>111.02085278555866</c:v>
                </c:pt>
                <c:pt idx="1281">
                  <c:v>110.05705986098144</c:v>
                </c:pt>
                <c:pt idx="1282">
                  <c:v>110.11308226994502</c:v>
                </c:pt>
                <c:pt idx="1283">
                  <c:v>109.69706401078949</c:v>
                </c:pt>
                <c:pt idx="1284">
                  <c:v>110.43261749144102</c:v>
                </c:pt>
                <c:pt idx="1285">
                  <c:v>110.34858387799564</c:v>
                </c:pt>
                <c:pt idx="1286">
                  <c:v>110.3361344537815</c:v>
                </c:pt>
                <c:pt idx="1287">
                  <c:v>109.67320261437908</c:v>
                </c:pt>
                <c:pt idx="1288">
                  <c:v>110.02697375246396</c:v>
                </c:pt>
                <c:pt idx="1289">
                  <c:v>110.12034443406992</c:v>
                </c:pt>
                <c:pt idx="1290">
                  <c:v>110.38385724660233</c:v>
                </c:pt>
                <c:pt idx="1291">
                  <c:v>110.70650482415188</c:v>
                </c:pt>
                <c:pt idx="1292">
                  <c:v>110.96171802054155</c:v>
                </c:pt>
                <c:pt idx="1293">
                  <c:v>111.01047826538021</c:v>
                </c:pt>
                <c:pt idx="1294">
                  <c:v>111.01047826538021</c:v>
                </c:pt>
                <c:pt idx="1295">
                  <c:v>110.96171802054155</c:v>
                </c:pt>
                <c:pt idx="1296">
                  <c:v>112.07282913165267</c:v>
                </c:pt>
                <c:pt idx="1297">
                  <c:v>112.46809835045129</c:v>
                </c:pt>
                <c:pt idx="1298">
                  <c:v>111.65162361240792</c:v>
                </c:pt>
                <c:pt idx="1299">
                  <c:v>112.08320365183111</c:v>
                </c:pt>
                <c:pt idx="1300">
                  <c:v>112.25230833073971</c:v>
                </c:pt>
                <c:pt idx="1301">
                  <c:v>112.25230833073971</c:v>
                </c:pt>
                <c:pt idx="1302">
                  <c:v>112.17864923747275</c:v>
                </c:pt>
                <c:pt idx="1303">
                  <c:v>112.04274302313519</c:v>
                </c:pt>
                <c:pt idx="1304">
                  <c:v>112.17968668949061</c:v>
                </c:pt>
                <c:pt idx="1305">
                  <c:v>112.55005705986099</c:v>
                </c:pt>
                <c:pt idx="1306">
                  <c:v>112.55005705986099</c:v>
                </c:pt>
                <c:pt idx="1307">
                  <c:v>113.49102604004567</c:v>
                </c:pt>
                <c:pt idx="1308">
                  <c:v>113.03247224815851</c:v>
                </c:pt>
                <c:pt idx="1309">
                  <c:v>112.31144309575683</c:v>
                </c:pt>
                <c:pt idx="1310">
                  <c:v>112.60711692084242</c:v>
                </c:pt>
                <c:pt idx="1311">
                  <c:v>113.17564062662102</c:v>
                </c:pt>
                <c:pt idx="1312">
                  <c:v>113.26797385620915</c:v>
                </c:pt>
                <c:pt idx="1313">
                  <c:v>113.75661375661377</c:v>
                </c:pt>
                <c:pt idx="1314">
                  <c:v>114.07407407407408</c:v>
                </c:pt>
                <c:pt idx="1315">
                  <c:v>113.3654943458865</c:v>
                </c:pt>
                <c:pt idx="1316">
                  <c:v>113.17564062662102</c:v>
                </c:pt>
                <c:pt idx="1317">
                  <c:v>113.03765950824773</c:v>
                </c:pt>
                <c:pt idx="1318">
                  <c:v>113.50243801224194</c:v>
                </c:pt>
                <c:pt idx="1319">
                  <c:v>113.44226579520698</c:v>
                </c:pt>
                <c:pt idx="1320">
                  <c:v>112.1091399522772</c:v>
                </c:pt>
                <c:pt idx="1321">
                  <c:v>112.21807241415085</c:v>
                </c:pt>
                <c:pt idx="1322">
                  <c:v>112.09357817200953</c:v>
                </c:pt>
                <c:pt idx="1323">
                  <c:v>111.46695715323165</c:v>
                </c:pt>
                <c:pt idx="1324">
                  <c:v>111.36113704741155</c:v>
                </c:pt>
                <c:pt idx="1325">
                  <c:v>111.90579935677975</c:v>
                </c:pt>
                <c:pt idx="1326">
                  <c:v>112.04481792717087</c:v>
                </c:pt>
                <c:pt idx="1327">
                  <c:v>111.83421516754851</c:v>
                </c:pt>
                <c:pt idx="1328">
                  <c:v>112.42867517377321</c:v>
                </c:pt>
                <c:pt idx="1329">
                  <c:v>113.0718954248366</c:v>
                </c:pt>
                <c:pt idx="1330">
                  <c:v>112.00331984645709</c:v>
                </c:pt>
                <c:pt idx="1331">
                  <c:v>111.60805062765846</c:v>
                </c:pt>
                <c:pt idx="1332">
                  <c:v>111.72217034962134</c:v>
                </c:pt>
                <c:pt idx="1333">
                  <c:v>112.08631600788463</c:v>
                </c:pt>
                <c:pt idx="1334">
                  <c:v>112.37576512086316</c:v>
                </c:pt>
                <c:pt idx="1335">
                  <c:v>112.00643220251064</c:v>
                </c:pt>
                <c:pt idx="1336">
                  <c:v>111.98049590206453</c:v>
                </c:pt>
                <c:pt idx="1337">
                  <c:v>111.33208839091193</c:v>
                </c:pt>
                <c:pt idx="1338">
                  <c:v>110.70650482415188</c:v>
                </c:pt>
                <c:pt idx="1339">
                  <c:v>110.56644880174291</c:v>
                </c:pt>
                <c:pt idx="1340">
                  <c:v>111.06338831829028</c:v>
                </c:pt>
                <c:pt idx="1341">
                  <c:v>111.18684510841375</c:v>
                </c:pt>
                <c:pt idx="1342">
                  <c:v>110.35584604212055</c:v>
                </c:pt>
                <c:pt idx="1343">
                  <c:v>110.60483452640315</c:v>
                </c:pt>
                <c:pt idx="1344">
                  <c:v>110.58823529411765</c:v>
                </c:pt>
                <c:pt idx="1345">
                  <c:v>110.28944911297853</c:v>
                </c:pt>
                <c:pt idx="1346">
                  <c:v>110.40149393090569</c:v>
                </c:pt>
                <c:pt idx="1347">
                  <c:v>111.26050420168067</c:v>
                </c:pt>
                <c:pt idx="1348">
                  <c:v>111.64436144828302</c:v>
                </c:pt>
                <c:pt idx="1349">
                  <c:v>110.74489054881211</c:v>
                </c:pt>
                <c:pt idx="1350">
                  <c:v>109.70328872289656</c:v>
                </c:pt>
                <c:pt idx="1351">
                  <c:v>108.20935781720095</c:v>
                </c:pt>
                <c:pt idx="1352">
                  <c:v>107.95933188090049</c:v>
                </c:pt>
                <c:pt idx="1353">
                  <c:v>107.72694262890342</c:v>
                </c:pt>
                <c:pt idx="1354">
                  <c:v>107.86907355534805</c:v>
                </c:pt>
                <c:pt idx="1355">
                  <c:v>107.15738147110696</c:v>
                </c:pt>
                <c:pt idx="1356">
                  <c:v>107.49247847287063</c:v>
                </c:pt>
                <c:pt idx="1357">
                  <c:v>107.71656810872497</c:v>
                </c:pt>
                <c:pt idx="1358">
                  <c:v>107.60244838676212</c:v>
                </c:pt>
                <c:pt idx="1359">
                  <c:v>107.24141508455234</c:v>
                </c:pt>
                <c:pt idx="1360">
                  <c:v>107.11069613030398</c:v>
                </c:pt>
                <c:pt idx="1361">
                  <c:v>107.3015873015873</c:v>
                </c:pt>
                <c:pt idx="1362">
                  <c:v>107.74042950513538</c:v>
                </c:pt>
                <c:pt idx="1363">
                  <c:v>107.98630563336444</c:v>
                </c:pt>
                <c:pt idx="1364">
                  <c:v>108.16682228446935</c:v>
                </c:pt>
                <c:pt idx="1365">
                  <c:v>108.0859010270775</c:v>
                </c:pt>
                <c:pt idx="1366">
                  <c:v>108.46249610955493</c:v>
                </c:pt>
                <c:pt idx="1367">
                  <c:v>108.24255628177195</c:v>
                </c:pt>
                <c:pt idx="1368">
                  <c:v>107.94065774457931</c:v>
                </c:pt>
                <c:pt idx="1369">
                  <c:v>108.11287477954143</c:v>
                </c:pt>
                <c:pt idx="1370">
                  <c:v>108.16474738043367</c:v>
                </c:pt>
                <c:pt idx="1371">
                  <c:v>107.69478161635024</c:v>
                </c:pt>
                <c:pt idx="1372">
                  <c:v>105.89480236539059</c:v>
                </c:pt>
                <c:pt idx="1373">
                  <c:v>106.88141923436041</c:v>
                </c:pt>
                <c:pt idx="1374">
                  <c:v>107.12314555451809</c:v>
                </c:pt>
                <c:pt idx="1375">
                  <c:v>106.810872497147</c:v>
                </c:pt>
                <c:pt idx="1376">
                  <c:v>106.76107480029049</c:v>
                </c:pt>
                <c:pt idx="1377">
                  <c:v>104.64467268388837</c:v>
                </c:pt>
                <c:pt idx="1378">
                  <c:v>103.85102189023758</c:v>
                </c:pt>
                <c:pt idx="1379">
                  <c:v>103.37171905799356</c:v>
                </c:pt>
                <c:pt idx="1380">
                  <c:v>103.96825396825398</c:v>
                </c:pt>
                <c:pt idx="1381">
                  <c:v>103.10198153335408</c:v>
                </c:pt>
                <c:pt idx="1382">
                  <c:v>103.0978317252827</c:v>
                </c:pt>
                <c:pt idx="1383">
                  <c:v>103.0978317252827</c:v>
                </c:pt>
                <c:pt idx="1384">
                  <c:v>101.9587094096898</c:v>
                </c:pt>
                <c:pt idx="1385">
                  <c:v>102.62267870111008</c:v>
                </c:pt>
                <c:pt idx="1386">
                  <c:v>103.58335926963377</c:v>
                </c:pt>
                <c:pt idx="1387">
                  <c:v>103.09886917730053</c:v>
                </c:pt>
                <c:pt idx="1388">
                  <c:v>103.19638966697791</c:v>
                </c:pt>
                <c:pt idx="1389">
                  <c:v>102.71812428675173</c:v>
                </c:pt>
                <c:pt idx="1390">
                  <c:v>102.95362589480237</c:v>
                </c:pt>
                <c:pt idx="1391">
                  <c:v>103.19327731092439</c:v>
                </c:pt>
                <c:pt idx="1392">
                  <c:v>104.00248988484282</c:v>
                </c:pt>
                <c:pt idx="1393">
                  <c:v>103.7763253449528</c:v>
                </c:pt>
                <c:pt idx="1394">
                  <c:v>103.56987239340181</c:v>
                </c:pt>
                <c:pt idx="1395">
                  <c:v>102.95466334682021</c:v>
                </c:pt>
                <c:pt idx="1396">
                  <c:v>103.34474530552961</c:v>
                </c:pt>
                <c:pt idx="1397">
                  <c:v>104.40917107583773</c:v>
                </c:pt>
                <c:pt idx="1398">
                  <c:v>104.09689801846665</c:v>
                </c:pt>
                <c:pt idx="1399">
                  <c:v>105.60016599232284</c:v>
                </c:pt>
                <c:pt idx="1400">
                  <c:v>104.78576615831518</c:v>
                </c:pt>
                <c:pt idx="1401">
                  <c:v>104.82311443095757</c:v>
                </c:pt>
                <c:pt idx="1402">
                  <c:v>104.6571221081025</c:v>
                </c:pt>
                <c:pt idx="1403">
                  <c:v>104.87809938790332</c:v>
                </c:pt>
                <c:pt idx="1404">
                  <c:v>104.18715634401909</c:v>
                </c:pt>
                <c:pt idx="1405">
                  <c:v>103.86762112252308</c:v>
                </c:pt>
                <c:pt idx="1406">
                  <c:v>103.28768544454819</c:v>
                </c:pt>
                <c:pt idx="1407">
                  <c:v>103.63834422657952</c:v>
                </c:pt>
                <c:pt idx="1408">
                  <c:v>102.82394439257183</c:v>
                </c:pt>
                <c:pt idx="1409">
                  <c:v>102.82394439257183</c:v>
                </c:pt>
                <c:pt idx="1410">
                  <c:v>103.24826226787012</c:v>
                </c:pt>
                <c:pt idx="1411">
                  <c:v>103.61552028218695</c:v>
                </c:pt>
                <c:pt idx="1412">
                  <c:v>102.99616142753398</c:v>
                </c:pt>
                <c:pt idx="1413">
                  <c:v>103.04907148044403</c:v>
                </c:pt>
                <c:pt idx="1414">
                  <c:v>102.40273887332711</c:v>
                </c:pt>
                <c:pt idx="1415">
                  <c:v>102.94325137462393</c:v>
                </c:pt>
                <c:pt idx="1416">
                  <c:v>102.48677248677249</c:v>
                </c:pt>
                <c:pt idx="1417">
                  <c:v>102.43904969395166</c:v>
                </c:pt>
                <c:pt idx="1418">
                  <c:v>102.91731507417781</c:v>
                </c:pt>
              </c:numCache>
            </c:numRef>
          </c:val>
          <c:smooth val="0"/>
          <c:extLst>
            <c:ext xmlns:c16="http://schemas.microsoft.com/office/drawing/2014/chart" uri="{C3380CC4-5D6E-409C-BE32-E72D297353CC}">
              <c16:uniqueId val="{00000000-47BE-49CA-983C-44BFBA819E98}"/>
            </c:ext>
          </c:extLst>
        </c:ser>
        <c:dLbls>
          <c:showLegendKey val="0"/>
          <c:showVal val="0"/>
          <c:showCatName val="0"/>
          <c:showSerName val="0"/>
          <c:showPercent val="0"/>
          <c:showBubbleSize val="0"/>
        </c:dLbls>
        <c:smooth val="0"/>
        <c:axId val="475953855"/>
        <c:axId val="1"/>
      </c:lineChart>
      <c:catAx>
        <c:axId val="475953855"/>
        <c:scaling>
          <c:orientation val="minMax"/>
        </c:scaling>
        <c:delete val="0"/>
        <c:axPos val="b"/>
        <c:numFmt formatCode="yy" sourceLinked="0"/>
        <c:majorTickMark val="out"/>
        <c:minorTickMark val="none"/>
        <c:tickLblPos val="nextTo"/>
        <c:spPr>
          <a:noFill/>
          <a:ln w="9525" cap="flat" cmpd="sng" algn="ctr">
            <a:solidFill>
              <a:schemeClr val="tx1"/>
            </a:solidFill>
            <a:round/>
          </a:ln>
          <a:effectLst/>
        </c:spPr>
        <c:txPr>
          <a:bodyPr rot="0" vert="horz"/>
          <a:lstStyle/>
          <a:p>
            <a:pPr>
              <a:defRPr/>
            </a:pPr>
            <a:endParaRPr lang="en-US"/>
          </a:p>
        </c:txPr>
        <c:crossAx val="1"/>
        <c:crosses val="autoZero"/>
        <c:auto val="0"/>
        <c:lblAlgn val="ctr"/>
        <c:lblOffset val="100"/>
        <c:tickLblSkip val="130"/>
        <c:tickMarkSkip val="260"/>
        <c:noMultiLvlLbl val="0"/>
      </c:catAx>
      <c:valAx>
        <c:axId val="1"/>
        <c:scaling>
          <c:orientation val="minMax"/>
          <c:min val="90"/>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475953855"/>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200" b="0" i="0" u="none" strike="noStrike" baseline="0">
          <a:solidFill>
            <a:srgbClr val="000000"/>
          </a:solidFill>
          <a:latin typeface="Century Gothic"/>
          <a:ea typeface="Century Gothic"/>
          <a:cs typeface="Century Gothic"/>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85969385479684E-2"/>
          <c:y val="2.0550359428968025E-2"/>
          <c:w val="0.88985720283891478"/>
          <c:h val="0.90684818254361976"/>
        </c:manualLayout>
      </c:layout>
      <c:barChart>
        <c:barDir val="col"/>
        <c:grouping val="clustered"/>
        <c:varyColors val="0"/>
        <c:ser>
          <c:idx val="0"/>
          <c:order val="0"/>
          <c:tx>
            <c:v> Budget deficit (left scale)</c:v>
          </c:tx>
          <c:spPr>
            <a:solidFill>
              <a:schemeClr val="accent4"/>
            </a:solidFill>
            <a:ln w="3175">
              <a:solidFill>
                <a:srgbClr val="FFFFFF">
                  <a:lumMod val="85000"/>
                </a:srgbClr>
              </a:solidFill>
            </a:ln>
            <a:effectLst/>
          </c:spPr>
          <c:invertIfNegative val="0"/>
          <c:dPt>
            <c:idx val="20"/>
            <c:invertIfNegative val="0"/>
            <c:bubble3D val="0"/>
            <c:spPr>
              <a:solidFill>
                <a:schemeClr val="accent4"/>
              </a:solidFill>
              <a:ln w="3175">
                <a:solidFill>
                  <a:srgbClr val="FFFFFF">
                    <a:lumMod val="85000"/>
                  </a:srgbClr>
                </a:solidFill>
              </a:ln>
              <a:effectLst/>
            </c:spPr>
            <c:extLst>
              <c:ext xmlns:c16="http://schemas.microsoft.com/office/drawing/2014/chart" uri="{C3380CC4-5D6E-409C-BE32-E72D297353CC}">
                <c16:uniqueId val="{00000001-ED04-458B-B7EC-71BF1F8193B9}"/>
              </c:ext>
            </c:extLst>
          </c:dPt>
          <c:dPt>
            <c:idx val="21"/>
            <c:invertIfNegative val="0"/>
            <c:bubble3D val="0"/>
            <c:spPr>
              <a:solidFill>
                <a:schemeClr val="accent4"/>
              </a:solidFill>
              <a:ln w="3175">
                <a:solidFill>
                  <a:srgbClr val="FFFFFF">
                    <a:lumMod val="85000"/>
                  </a:srgbClr>
                </a:solidFill>
              </a:ln>
              <a:effectLst/>
            </c:spPr>
            <c:extLst>
              <c:ext xmlns:c16="http://schemas.microsoft.com/office/drawing/2014/chart" uri="{C3380CC4-5D6E-409C-BE32-E72D297353CC}">
                <c16:uniqueId val="{00000003-ED04-458B-B7EC-71BF1F8193B9}"/>
              </c:ext>
            </c:extLst>
          </c:dPt>
          <c:dPt>
            <c:idx val="22"/>
            <c:invertIfNegative val="0"/>
            <c:bubble3D val="0"/>
            <c:spPr>
              <a:solidFill>
                <a:schemeClr val="accent4"/>
              </a:solidFill>
              <a:ln w="3175">
                <a:solidFill>
                  <a:srgbClr val="FFFFFF">
                    <a:lumMod val="85000"/>
                  </a:srgbClr>
                </a:solidFill>
              </a:ln>
              <a:effectLst/>
            </c:spPr>
            <c:extLst>
              <c:ext xmlns:c16="http://schemas.microsoft.com/office/drawing/2014/chart" uri="{C3380CC4-5D6E-409C-BE32-E72D297353CC}">
                <c16:uniqueId val="{00000005-ED04-458B-B7EC-71BF1F8193B9}"/>
              </c:ext>
            </c:extLst>
          </c:dPt>
          <c:dPt>
            <c:idx val="23"/>
            <c:invertIfNegative val="0"/>
            <c:bubble3D val="0"/>
            <c:spPr>
              <a:pattFill prst="pct70">
                <a:fgClr>
                  <a:schemeClr val="accent4"/>
                </a:fgClr>
                <a:bgClr>
                  <a:schemeClr val="bg1"/>
                </a:bgClr>
              </a:pattFill>
              <a:ln w="3175">
                <a:solidFill>
                  <a:srgbClr val="FFFFFF">
                    <a:lumMod val="85000"/>
                  </a:srgbClr>
                </a:solidFill>
              </a:ln>
              <a:effectLst/>
            </c:spPr>
            <c:extLst>
              <c:ext xmlns:c16="http://schemas.microsoft.com/office/drawing/2014/chart" uri="{C3380CC4-5D6E-409C-BE32-E72D297353CC}">
                <c16:uniqueId val="{00000007-ED04-458B-B7EC-71BF1F8193B9}"/>
              </c:ext>
            </c:extLst>
          </c:dPt>
          <c:dPt>
            <c:idx val="24"/>
            <c:invertIfNegative val="0"/>
            <c:bubble3D val="0"/>
            <c:spPr>
              <a:pattFill prst="pct70">
                <a:fgClr>
                  <a:schemeClr val="accent4"/>
                </a:fgClr>
                <a:bgClr>
                  <a:schemeClr val="bg1"/>
                </a:bgClr>
              </a:pattFill>
              <a:ln w="3175">
                <a:solidFill>
                  <a:srgbClr val="FFFFFF">
                    <a:lumMod val="85000"/>
                  </a:srgbClr>
                </a:solidFill>
              </a:ln>
              <a:effectLst/>
            </c:spPr>
            <c:extLst>
              <c:ext xmlns:c16="http://schemas.microsoft.com/office/drawing/2014/chart" uri="{C3380CC4-5D6E-409C-BE32-E72D297353CC}">
                <c16:uniqueId val="{00000009-ED04-458B-B7EC-71BF1F8193B9}"/>
              </c:ext>
            </c:extLst>
          </c:dPt>
          <c:dPt>
            <c:idx val="25"/>
            <c:invertIfNegative val="0"/>
            <c:bubble3D val="0"/>
            <c:spPr>
              <a:pattFill prst="pct70">
                <a:fgClr>
                  <a:schemeClr val="accent4"/>
                </a:fgClr>
                <a:bgClr>
                  <a:schemeClr val="bg1"/>
                </a:bgClr>
              </a:pattFill>
              <a:ln w="3175">
                <a:solidFill>
                  <a:srgbClr val="FFFFFF">
                    <a:lumMod val="85000"/>
                  </a:srgbClr>
                </a:solidFill>
              </a:ln>
              <a:effectLst/>
            </c:spPr>
            <c:extLst>
              <c:ext xmlns:c16="http://schemas.microsoft.com/office/drawing/2014/chart" uri="{C3380CC4-5D6E-409C-BE32-E72D297353CC}">
                <c16:uniqueId val="{0000000B-ED04-458B-B7EC-71BF1F8193B9}"/>
              </c:ext>
            </c:extLst>
          </c:dPt>
          <c:dPt>
            <c:idx val="26"/>
            <c:invertIfNegative val="0"/>
            <c:bubble3D val="0"/>
            <c:spPr>
              <a:pattFill prst="pct70">
                <a:fgClr>
                  <a:schemeClr val="accent4"/>
                </a:fgClr>
                <a:bgClr>
                  <a:schemeClr val="bg1"/>
                </a:bgClr>
              </a:pattFill>
              <a:ln w="3175">
                <a:solidFill>
                  <a:srgbClr val="FFFFFF">
                    <a:lumMod val="85000"/>
                  </a:srgbClr>
                </a:solidFill>
              </a:ln>
              <a:effectLst/>
            </c:spPr>
            <c:extLst>
              <c:ext xmlns:c16="http://schemas.microsoft.com/office/drawing/2014/chart" uri="{C3380CC4-5D6E-409C-BE32-E72D297353CC}">
                <c16:uniqueId val="{0000000D-ED04-458B-B7EC-71BF1F8193B9}"/>
              </c:ext>
            </c:extLst>
          </c:dPt>
          <c:dPt>
            <c:idx val="27"/>
            <c:invertIfNegative val="0"/>
            <c:bubble3D val="0"/>
            <c:spPr>
              <a:pattFill prst="pct70">
                <a:fgClr>
                  <a:schemeClr val="accent4"/>
                </a:fgClr>
                <a:bgClr>
                  <a:schemeClr val="bg1"/>
                </a:bgClr>
              </a:pattFill>
              <a:ln w="3175">
                <a:solidFill>
                  <a:srgbClr val="FFFFFF">
                    <a:lumMod val="85000"/>
                  </a:srgbClr>
                </a:solidFill>
              </a:ln>
              <a:effectLst/>
            </c:spPr>
            <c:extLst>
              <c:ext xmlns:c16="http://schemas.microsoft.com/office/drawing/2014/chart" uri="{C3380CC4-5D6E-409C-BE32-E72D297353CC}">
                <c16:uniqueId val="{0000000F-ED04-458B-B7EC-71BF1F8193B9}"/>
              </c:ext>
            </c:extLst>
          </c:dPt>
          <c:dPt>
            <c:idx val="28"/>
            <c:invertIfNegative val="0"/>
            <c:bubble3D val="0"/>
            <c:spPr>
              <a:pattFill prst="pct70">
                <a:fgClr>
                  <a:schemeClr val="accent4"/>
                </a:fgClr>
                <a:bgClr>
                  <a:schemeClr val="bg1"/>
                </a:bgClr>
              </a:pattFill>
              <a:ln w="3175">
                <a:solidFill>
                  <a:srgbClr val="FFFFFF">
                    <a:lumMod val="85000"/>
                  </a:srgbClr>
                </a:solidFill>
              </a:ln>
              <a:effectLst/>
            </c:spPr>
            <c:extLst>
              <c:ext xmlns:c16="http://schemas.microsoft.com/office/drawing/2014/chart" uri="{C3380CC4-5D6E-409C-BE32-E72D297353CC}">
                <c16:uniqueId val="{00000011-ED04-458B-B7EC-71BF1F8193B9}"/>
              </c:ext>
            </c:extLst>
          </c:dPt>
          <c:dPt>
            <c:idx val="29"/>
            <c:invertIfNegative val="0"/>
            <c:bubble3D val="0"/>
            <c:spPr>
              <a:pattFill prst="pct50">
                <a:fgClr>
                  <a:schemeClr val="accent4"/>
                </a:fgClr>
                <a:bgClr>
                  <a:schemeClr val="bg1"/>
                </a:bgClr>
              </a:pattFill>
              <a:ln w="3175">
                <a:solidFill>
                  <a:srgbClr val="FFFFFF">
                    <a:lumMod val="85000"/>
                  </a:srgbClr>
                </a:solidFill>
              </a:ln>
              <a:effectLst/>
            </c:spPr>
            <c:extLst>
              <c:ext xmlns:c16="http://schemas.microsoft.com/office/drawing/2014/chart" uri="{C3380CC4-5D6E-409C-BE32-E72D297353CC}">
                <c16:uniqueId val="{00000013-ED04-458B-B7EC-71BF1F8193B9}"/>
              </c:ext>
            </c:extLst>
          </c:dPt>
          <c:dPt>
            <c:idx val="30"/>
            <c:invertIfNegative val="0"/>
            <c:bubble3D val="0"/>
            <c:spPr>
              <a:pattFill prst="pct50">
                <a:fgClr>
                  <a:schemeClr val="accent4"/>
                </a:fgClr>
                <a:bgClr>
                  <a:schemeClr val="bg1"/>
                </a:bgClr>
              </a:pattFill>
              <a:ln w="3175">
                <a:solidFill>
                  <a:srgbClr val="FFFFFF">
                    <a:lumMod val="85000"/>
                  </a:srgbClr>
                </a:solidFill>
              </a:ln>
              <a:effectLst/>
            </c:spPr>
            <c:extLst>
              <c:ext xmlns:c16="http://schemas.microsoft.com/office/drawing/2014/chart" uri="{C3380CC4-5D6E-409C-BE32-E72D297353CC}">
                <c16:uniqueId val="{00000015-ED04-458B-B7EC-71BF1F8193B9}"/>
              </c:ext>
            </c:extLst>
          </c:dPt>
          <c:dPt>
            <c:idx val="83"/>
            <c:invertIfNegative val="0"/>
            <c:bubble3D val="0"/>
            <c:spPr>
              <a:solidFill>
                <a:srgbClr val="42BA97"/>
              </a:solidFill>
              <a:ln w="3175">
                <a:solidFill>
                  <a:srgbClr val="FFFFFF">
                    <a:lumMod val="85000"/>
                  </a:srgbClr>
                </a:solidFill>
              </a:ln>
              <a:effectLst/>
            </c:spPr>
            <c:extLst>
              <c:ext xmlns:c16="http://schemas.microsoft.com/office/drawing/2014/chart" uri="{C3380CC4-5D6E-409C-BE32-E72D297353CC}">
                <c16:uniqueId val="{00000028-ED04-458B-B7EC-71BF1F8193B9}"/>
              </c:ext>
            </c:extLst>
          </c:dPt>
          <c:dPt>
            <c:idx val="84"/>
            <c:invertIfNegative val="0"/>
            <c:bubble3D val="0"/>
            <c:spPr>
              <a:solidFill>
                <a:srgbClr val="42BA97"/>
              </a:solidFill>
              <a:ln w="3175">
                <a:solidFill>
                  <a:srgbClr val="FFFFFF">
                    <a:lumMod val="85000"/>
                  </a:srgbClr>
                </a:solidFill>
              </a:ln>
              <a:effectLst/>
            </c:spPr>
            <c:extLst>
              <c:ext xmlns:c16="http://schemas.microsoft.com/office/drawing/2014/chart" uri="{C3380CC4-5D6E-409C-BE32-E72D297353CC}">
                <c16:uniqueId val="{00000017-ED04-458B-B7EC-71BF1F8193B9}"/>
              </c:ext>
            </c:extLst>
          </c:dPt>
          <c:dPt>
            <c:idx val="85"/>
            <c:invertIfNegative val="0"/>
            <c:bubble3D val="0"/>
            <c:spPr>
              <a:solidFill>
                <a:srgbClr val="42BA97"/>
              </a:solidFill>
              <a:ln w="3175">
                <a:solidFill>
                  <a:srgbClr val="FFFFFF">
                    <a:lumMod val="85000"/>
                  </a:srgbClr>
                </a:solidFill>
              </a:ln>
              <a:effectLst/>
            </c:spPr>
            <c:extLst>
              <c:ext xmlns:c16="http://schemas.microsoft.com/office/drawing/2014/chart" uri="{C3380CC4-5D6E-409C-BE32-E72D297353CC}">
                <c16:uniqueId val="{00000018-ED04-458B-B7EC-71BF1F8193B9}"/>
              </c:ext>
            </c:extLst>
          </c:dPt>
          <c:dPt>
            <c:idx val="86"/>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19-ED04-458B-B7EC-71BF1F8193B9}"/>
              </c:ext>
            </c:extLst>
          </c:dPt>
          <c:dPt>
            <c:idx val="87"/>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1A-ED04-458B-B7EC-71BF1F8193B9}"/>
              </c:ext>
            </c:extLst>
          </c:dPt>
          <c:dPt>
            <c:idx val="88"/>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1B-ED04-458B-B7EC-71BF1F8193B9}"/>
              </c:ext>
            </c:extLst>
          </c:dPt>
          <c:dPt>
            <c:idx val="89"/>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1C-ED04-458B-B7EC-71BF1F8193B9}"/>
              </c:ext>
            </c:extLst>
          </c:dPt>
          <c:dPt>
            <c:idx val="90"/>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1D-ED04-458B-B7EC-71BF1F8193B9}"/>
              </c:ext>
            </c:extLst>
          </c:dPt>
          <c:dPt>
            <c:idx val="91"/>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26-ED04-458B-B7EC-71BF1F8193B9}"/>
              </c:ext>
            </c:extLst>
          </c:dPt>
          <c:dPt>
            <c:idx val="92"/>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1E-ED04-458B-B7EC-71BF1F8193B9}"/>
              </c:ext>
            </c:extLst>
          </c:dPt>
          <c:dPt>
            <c:idx val="93"/>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1F-ED04-458B-B7EC-71BF1F8193B9}"/>
              </c:ext>
            </c:extLst>
          </c:dPt>
          <c:dPt>
            <c:idx val="94"/>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25-ED04-458B-B7EC-71BF1F8193B9}"/>
              </c:ext>
            </c:extLst>
          </c:dPt>
          <c:dPt>
            <c:idx val="95"/>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20-ED04-458B-B7EC-71BF1F8193B9}"/>
              </c:ext>
            </c:extLst>
          </c:dPt>
          <c:dPt>
            <c:idx val="96"/>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27-ED04-458B-B7EC-71BF1F8193B9}"/>
              </c:ext>
            </c:extLst>
          </c:dPt>
          <c:dPt>
            <c:idx val="97"/>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24-ED04-458B-B7EC-71BF1F8193B9}"/>
              </c:ext>
            </c:extLst>
          </c:dPt>
          <c:dPt>
            <c:idx val="98"/>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21-ED04-458B-B7EC-71BF1F8193B9}"/>
              </c:ext>
            </c:extLst>
          </c:dPt>
          <c:dPt>
            <c:idx val="99"/>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22-ED04-458B-B7EC-71BF1F8193B9}"/>
              </c:ext>
            </c:extLst>
          </c:dPt>
          <c:dPt>
            <c:idx val="100"/>
            <c:invertIfNegative val="0"/>
            <c:bubble3D val="0"/>
            <c:spPr>
              <a:pattFill prst="pct70">
                <a:fgClr>
                  <a:srgbClr val="42BA97"/>
                </a:fgClr>
                <a:bgClr>
                  <a:srgbClr val="FFFFFF"/>
                </a:bgClr>
              </a:pattFill>
              <a:ln w="3175">
                <a:solidFill>
                  <a:srgbClr val="FFFFFF">
                    <a:lumMod val="85000"/>
                  </a:srgbClr>
                </a:solidFill>
              </a:ln>
              <a:effectLst/>
            </c:spPr>
            <c:extLst>
              <c:ext xmlns:c16="http://schemas.microsoft.com/office/drawing/2014/chart" uri="{C3380CC4-5D6E-409C-BE32-E72D297353CC}">
                <c16:uniqueId val="{00000023-ED04-458B-B7EC-71BF1F8193B9}"/>
              </c:ext>
            </c:extLst>
          </c:dPt>
          <c:cat>
            <c:numRef>
              <c:f>ANNUAL!$CD$174:$CD$274</c:f>
              <c:numCache>
                <c:formatCode>00</c:formatCode>
                <c:ptCount val="101"/>
                <c:pt idx="0">
                  <c:v>1940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2000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numCache>
            </c:numRef>
          </c:cat>
          <c:val>
            <c:numRef>
              <c:f>ANNUAL!$AU$174:$AU$274</c:f>
              <c:numCache>
                <c:formatCode>0.0_)</c:formatCode>
                <c:ptCount val="101"/>
                <c:pt idx="1">
                  <c:v>-3.8183925811437405</c:v>
                </c:pt>
                <c:pt idx="2">
                  <c:v>-12.351204819277109</c:v>
                </c:pt>
                <c:pt idx="3">
                  <c:v>-26.860659773510587</c:v>
                </c:pt>
                <c:pt idx="4">
                  <c:v>-21.174087266251114</c:v>
                </c:pt>
                <c:pt idx="5">
                  <c:v>-20.838299737072745</c:v>
                </c:pt>
                <c:pt idx="6">
                  <c:v>-6.9956101843722553</c:v>
                </c:pt>
                <c:pt idx="7">
                  <c:v>1.6078431372549025</c:v>
                </c:pt>
                <c:pt idx="8">
                  <c:v>4.292576419213975</c:v>
                </c:pt>
                <c:pt idx="9">
                  <c:v>0.21260997067448617</c:v>
                </c:pt>
                <c:pt idx="10">
                  <c:v>-1.0389740173217854</c:v>
                </c:pt>
                <c:pt idx="11">
                  <c:v>1.7569824359343498</c:v>
                </c:pt>
                <c:pt idx="12">
                  <c:v>-0.41310851237421958</c:v>
                </c:pt>
                <c:pt idx="13">
                  <c:v>-1.6661534513728495</c:v>
                </c:pt>
                <c:pt idx="14">
                  <c:v>-0.29506520071593212</c:v>
                </c:pt>
                <c:pt idx="15">
                  <c:v>-0.70225246363209981</c:v>
                </c:pt>
                <c:pt idx="16">
                  <c:v>0.87691624083537056</c:v>
                </c:pt>
                <c:pt idx="17">
                  <c:v>0.71846704569382869</c:v>
                </c:pt>
                <c:pt idx="18">
                  <c:v>-0.57448132780083105</c:v>
                </c:pt>
                <c:pt idx="19">
                  <c:v>-2.4591387559808617</c:v>
                </c:pt>
                <c:pt idx="20">
                  <c:v>5.5402171912387624E-2</c:v>
                </c:pt>
                <c:pt idx="21">
                  <c:v>-0.59204686667850059</c:v>
                </c:pt>
                <c:pt idx="22">
                  <c:v>-1.1807965625516437</c:v>
                </c:pt>
                <c:pt idx="23">
                  <c:v>-0.74475414970247422</c:v>
                </c:pt>
                <c:pt idx="24">
                  <c:v>-0.86249635462233987</c:v>
                </c:pt>
                <c:pt idx="25">
                  <c:v>-0.18972704047330932</c:v>
                </c:pt>
                <c:pt idx="26">
                  <c:v>-0.45361963190184085</c:v>
                </c:pt>
                <c:pt idx="27">
                  <c:v>-1.0029012417314604</c:v>
                </c:pt>
                <c:pt idx="28">
                  <c:v>-2.6696021220159123</c:v>
                </c:pt>
                <c:pt idx="29">
                  <c:v>0.3178743014021001</c:v>
                </c:pt>
                <c:pt idx="30">
                  <c:v>-0.27152650058518768</c:v>
                </c:pt>
                <c:pt idx="31">
                  <c:v>-2.0628722403833226</c:v>
                </c:pt>
                <c:pt idx="32">
                  <c:v>-1.921644398766702</c:v>
                </c:pt>
                <c:pt idx="33">
                  <c:v>-1.1020717440721499</c:v>
                </c:pt>
                <c:pt idx="34">
                  <c:v>-0.41373031662002169</c:v>
                </c:pt>
                <c:pt idx="35">
                  <c:v>-3.3132846897023831</c:v>
                </c:pt>
                <c:pt idx="36">
                  <c:v>-4.1273724875426909</c:v>
                </c:pt>
                <c:pt idx="37">
                  <c:v>-2.6507107307374058</c:v>
                </c:pt>
                <c:pt idx="38">
                  <c:v>-2.6033121467373377</c:v>
                </c:pt>
                <c:pt idx="39">
                  <c:v>-1.587402434152188</c:v>
                </c:pt>
                <c:pt idx="40">
                  <c:v>-2.6443998710555561</c:v>
                </c:pt>
                <c:pt idx="41">
                  <c:v>-2.5203424586488365</c:v>
                </c:pt>
                <c:pt idx="42">
                  <c:v>-3.8624654805559331</c:v>
                </c:pt>
                <c:pt idx="43">
                  <c:v>-5.8767533936651581</c:v>
                </c:pt>
                <c:pt idx="44">
                  <c:v>-4.6938157969702532</c:v>
                </c:pt>
                <c:pt idx="45">
                  <c:v>-4.9777673573459156</c:v>
                </c:pt>
                <c:pt idx="46">
                  <c:v>-4.8876442971554823</c:v>
                </c:pt>
                <c:pt idx="47">
                  <c:v>-3.1405409373590762</c:v>
                </c:pt>
                <c:pt idx="48">
                  <c:v>-3.0198791487871088</c:v>
                </c:pt>
                <c:pt idx="49">
                  <c:v>-2.7479375481013744</c:v>
                </c:pt>
                <c:pt idx="50">
                  <c:v>-3.747166772621318</c:v>
                </c:pt>
                <c:pt idx="51">
                  <c:v>-4.3720775398355833</c:v>
                </c:pt>
                <c:pt idx="52">
                  <c:v>-4.4525541288202666</c:v>
                </c:pt>
                <c:pt idx="53">
                  <c:v>-3.7187306354841763</c:v>
                </c:pt>
                <c:pt idx="54">
                  <c:v>-2.7882397337816047</c:v>
                </c:pt>
                <c:pt idx="55">
                  <c:v>-2.1460388101704897</c:v>
                </c:pt>
                <c:pt idx="56">
                  <c:v>-1.330723852287683</c:v>
                </c:pt>
                <c:pt idx="57">
                  <c:v>-0.25513112718666753</c:v>
                </c:pt>
                <c:pt idx="58">
                  <c:v>0.76433121019108274</c:v>
                </c:pt>
                <c:pt idx="59">
                  <c:v>1.3042665642165159</c:v>
                </c:pt>
                <c:pt idx="60">
                  <c:v>2.3042619496993373</c:v>
                </c:pt>
                <c:pt idx="61">
                  <c:v>1.2118514528448541</c:v>
                </c:pt>
                <c:pt idx="62">
                  <c:v>-1.4424973368871983</c:v>
                </c:pt>
                <c:pt idx="63">
                  <c:v>-3.2953112386271894</c:v>
                </c:pt>
                <c:pt idx="64">
                  <c:v>-3.3792065893083394</c:v>
                </c:pt>
                <c:pt idx="65">
                  <c:v>-2.4419357003825763</c:v>
                </c:pt>
                <c:pt idx="66">
                  <c:v>-1.7965123854472804</c:v>
                </c:pt>
                <c:pt idx="67">
                  <c:v>-1.1119733598581498</c:v>
                </c:pt>
                <c:pt idx="68">
                  <c:v>-3.1166890111178511</c:v>
                </c:pt>
                <c:pt idx="69">
                  <c:v>-9.7771149064722831</c:v>
                </c:pt>
                <c:pt idx="70">
                  <c:v>-8.6337292098145362</c:v>
                </c:pt>
                <c:pt idx="71">
                  <c:v>-8.3615289591188091</c:v>
                </c:pt>
                <c:pt idx="72">
                  <c:v>-6.6467227056778881</c:v>
                </c:pt>
                <c:pt idx="73">
                  <c:v>-4.0499379647985583</c:v>
                </c:pt>
                <c:pt idx="74">
                  <c:v>-2.7659348073217318</c:v>
                </c:pt>
                <c:pt idx="75">
                  <c:v>-2.4232521671427714</c:v>
                </c:pt>
                <c:pt idx="76">
                  <c:v>-3.1189484185200382</c:v>
                </c:pt>
                <c:pt idx="77">
                  <c:v>-3.4050394067433438</c:v>
                </c:pt>
                <c:pt idx="78">
                  <c:v>-3.7800442705964397</c:v>
                </c:pt>
                <c:pt idx="79">
                  <c:v>-4.5890994005801744</c:v>
                </c:pt>
                <c:pt idx="80">
                  <c:v>-14.963768583260601</c:v>
                </c:pt>
                <c:pt idx="81">
                  <c:v>-12.100089377193553</c:v>
                </c:pt>
                <c:pt idx="82">
                  <c:v>-5.4372137502617957</c:v>
                </c:pt>
                <c:pt idx="83">
                  <c:v>-6.2791486553618672</c:v>
                </c:pt>
                <c:pt idx="84">
                  <c:v>-6.4368150011240983</c:v>
                </c:pt>
                <c:pt idx="85" formatCode="#,##0.0_)">
                  <c:v>-6.1894445181842315</c:v>
                </c:pt>
                <c:pt idx="86" formatCode="#,##0.0_)">
                  <c:v>-5.466507131233846</c:v>
                </c:pt>
                <c:pt idx="87" formatCode="#,##0.0_)">
                  <c:v>-5.1845288585653702</c:v>
                </c:pt>
                <c:pt idx="88" formatCode="#,##0.0_)">
                  <c:v>-5.6590433881237967</c:v>
                </c:pt>
                <c:pt idx="89" formatCode="#,##0.0_)">
                  <c:v>-5.5304819242731167</c:v>
                </c:pt>
                <c:pt idx="90" formatCode="#,##0.0_)">
                  <c:v>-5.8793235148650886</c:v>
                </c:pt>
                <c:pt idx="91" formatCode="#,##0.0_)">
                  <c:v>-5.9080916596104993</c:v>
                </c:pt>
                <c:pt idx="92" formatCode="#,##0.0_)">
                  <c:v>-6.0393916233567726</c:v>
                </c:pt>
                <c:pt idx="93" formatCode="#,##0.0_)">
                  <c:v>-6.4690418956043949</c:v>
                </c:pt>
                <c:pt idx="94" formatCode="#,##0.0_)">
                  <c:v>-6.1357193479801557</c:v>
                </c:pt>
                <c:pt idx="95" formatCode="#,##0.0_)">
                  <c:v>-7.4930000000000003</c:v>
                </c:pt>
                <c:pt idx="96" formatCode="#,##0.0_)">
                  <c:v>-7.843</c:v>
                </c:pt>
                <c:pt idx="97" formatCode="#,##0.0_)">
                  <c:v>-8.1080000000000005</c:v>
                </c:pt>
                <c:pt idx="98" formatCode="#,##0.0_)">
                  <c:v>-8.44</c:v>
                </c:pt>
                <c:pt idx="99" formatCode="#,##0.0_)">
                  <c:v>-8.7520000000000007</c:v>
                </c:pt>
                <c:pt idx="100" formatCode="#,##0.0_)">
                  <c:v>-9.0719999999999992</c:v>
                </c:pt>
              </c:numCache>
            </c:numRef>
          </c:val>
          <c:extLst>
            <c:ext xmlns:c16="http://schemas.microsoft.com/office/drawing/2014/chart" uri="{C3380CC4-5D6E-409C-BE32-E72D297353CC}">
              <c16:uniqueId val="{00000016-ED04-458B-B7EC-71BF1F8193B9}"/>
            </c:ext>
          </c:extLst>
        </c:ser>
        <c:dLbls>
          <c:showLegendKey val="0"/>
          <c:showVal val="0"/>
          <c:showCatName val="0"/>
          <c:showSerName val="0"/>
          <c:showPercent val="0"/>
          <c:showBubbleSize val="0"/>
        </c:dLbls>
        <c:gapWidth val="20"/>
        <c:axId val="713740719"/>
        <c:axId val="1"/>
      </c:barChart>
      <c:catAx>
        <c:axId val="713740719"/>
        <c:scaling>
          <c:orientation val="minMax"/>
        </c:scaling>
        <c:delete val="0"/>
        <c:axPos val="b"/>
        <c:numFmt formatCode="00" sourceLinked="1"/>
        <c:majorTickMark val="out"/>
        <c:minorTickMark val="none"/>
        <c:tickLblPos val="low"/>
        <c:spPr>
          <a:noFill/>
          <a:ln w="9525" cap="flat" cmpd="sng" algn="ctr">
            <a:solidFill>
              <a:schemeClr val="tx1">
                <a:lumMod val="95000"/>
                <a:lumOff val="5000"/>
              </a:schemeClr>
            </a:solidFill>
            <a:round/>
          </a:ln>
          <a:effectLst/>
        </c:spPr>
        <c:txPr>
          <a:bodyPr rot="0" vert="horz"/>
          <a:lstStyle/>
          <a:p>
            <a:pPr>
              <a:defRPr/>
            </a:pPr>
            <a:endParaRPr lang="en-US"/>
          </a:p>
        </c:txPr>
        <c:crossAx val="1"/>
        <c:crosses val="autoZero"/>
        <c:auto val="1"/>
        <c:lblAlgn val="ctr"/>
        <c:lblOffset val="100"/>
        <c:tickLblSkip val="10"/>
        <c:tickMarkSkip val="10"/>
        <c:noMultiLvlLbl val="0"/>
      </c:catAx>
      <c:valAx>
        <c:axId val="1"/>
        <c:scaling>
          <c:orientation val="minMax"/>
          <c:max val="5"/>
        </c:scaling>
        <c:delete val="0"/>
        <c:axPos val="l"/>
        <c:numFmt formatCode="#,##0" sourceLinked="0"/>
        <c:majorTickMark val="out"/>
        <c:minorTickMark val="none"/>
        <c:tickLblPos val="nextTo"/>
        <c:spPr>
          <a:noFill/>
          <a:ln>
            <a:solidFill>
              <a:schemeClr val="tx1">
                <a:lumMod val="95000"/>
                <a:lumOff val="5000"/>
              </a:schemeClr>
            </a:solidFill>
          </a:ln>
          <a:effectLst/>
        </c:spPr>
        <c:txPr>
          <a:bodyPr rot="0" vert="horz"/>
          <a:lstStyle/>
          <a:p>
            <a:pPr>
              <a:defRPr/>
            </a:pPr>
            <a:endParaRPr lang="en-US"/>
          </a:p>
        </c:txPr>
        <c:crossAx val="713740719"/>
        <c:crosses val="autoZero"/>
        <c:crossBetween val="between"/>
      </c:valAx>
      <c:spPr>
        <a:noFill/>
        <a:ln w="25400">
          <a:noFill/>
        </a:ln>
      </c:spPr>
    </c:plotArea>
    <c:plotVisOnly val="1"/>
    <c:dispBlanksAs val="gap"/>
    <c:showDLblsOverMax val="0"/>
  </c:chart>
  <c:spPr>
    <a:solidFill>
      <a:schemeClr val="bg1"/>
    </a:solidFill>
    <a:ln w="9525">
      <a:noFill/>
    </a:ln>
  </c:spPr>
  <c:txPr>
    <a:bodyPr/>
    <a:lstStyle/>
    <a:p>
      <a:pPr>
        <a:defRPr sz="1200" b="0" i="0" u="none" strike="noStrike" baseline="0">
          <a:solidFill>
            <a:srgbClr val="000000"/>
          </a:solidFill>
          <a:latin typeface="Century Gothic"/>
          <a:ea typeface="Century Gothic"/>
          <a:cs typeface="Century Gothic"/>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29180404774443E-2"/>
          <c:y val="2.8107680519308956E-2"/>
          <c:w val="0.88855204400915233"/>
          <c:h val="0.9060135427673548"/>
        </c:manualLayout>
      </c:layout>
      <c:lineChart>
        <c:grouping val="standard"/>
        <c:varyColors val="0"/>
        <c:ser>
          <c:idx val="0"/>
          <c:order val="0"/>
          <c:tx>
            <c:v> Net debt (left scale)</c:v>
          </c:tx>
          <c:spPr>
            <a:ln w="25400">
              <a:solidFill>
                <a:schemeClr val="accent3"/>
              </a:solidFill>
            </a:ln>
            <a:effectLst/>
          </c:spPr>
          <c:marker>
            <c:symbol val="none"/>
          </c:marker>
          <c:dPt>
            <c:idx val="20"/>
            <c:bubble3D val="0"/>
            <c:extLst>
              <c:ext xmlns:c16="http://schemas.microsoft.com/office/drawing/2014/chart" uri="{C3380CC4-5D6E-409C-BE32-E72D297353CC}">
                <c16:uniqueId val="{00000000-DB45-46C1-A62D-C8A8CD5E27FA}"/>
              </c:ext>
            </c:extLst>
          </c:dPt>
          <c:dPt>
            <c:idx val="21"/>
            <c:bubble3D val="0"/>
            <c:extLst>
              <c:ext xmlns:c16="http://schemas.microsoft.com/office/drawing/2014/chart" uri="{C3380CC4-5D6E-409C-BE32-E72D297353CC}">
                <c16:uniqueId val="{00000001-DB45-46C1-A62D-C8A8CD5E27FA}"/>
              </c:ext>
            </c:extLst>
          </c:dPt>
          <c:dPt>
            <c:idx val="22"/>
            <c:bubble3D val="0"/>
            <c:extLst>
              <c:ext xmlns:c16="http://schemas.microsoft.com/office/drawing/2014/chart" uri="{C3380CC4-5D6E-409C-BE32-E72D297353CC}">
                <c16:uniqueId val="{00000002-DB45-46C1-A62D-C8A8CD5E27FA}"/>
              </c:ext>
            </c:extLst>
          </c:dPt>
          <c:dPt>
            <c:idx val="23"/>
            <c:bubble3D val="0"/>
            <c:extLst>
              <c:ext xmlns:c16="http://schemas.microsoft.com/office/drawing/2014/chart" uri="{C3380CC4-5D6E-409C-BE32-E72D297353CC}">
                <c16:uniqueId val="{00000003-DB45-46C1-A62D-C8A8CD5E27FA}"/>
              </c:ext>
            </c:extLst>
          </c:dPt>
          <c:dPt>
            <c:idx val="24"/>
            <c:bubble3D val="0"/>
            <c:extLst>
              <c:ext xmlns:c16="http://schemas.microsoft.com/office/drawing/2014/chart" uri="{C3380CC4-5D6E-409C-BE32-E72D297353CC}">
                <c16:uniqueId val="{00000004-DB45-46C1-A62D-C8A8CD5E27FA}"/>
              </c:ext>
            </c:extLst>
          </c:dPt>
          <c:dPt>
            <c:idx val="25"/>
            <c:bubble3D val="0"/>
            <c:extLst>
              <c:ext xmlns:c16="http://schemas.microsoft.com/office/drawing/2014/chart" uri="{C3380CC4-5D6E-409C-BE32-E72D297353CC}">
                <c16:uniqueId val="{00000005-DB45-46C1-A62D-C8A8CD5E27FA}"/>
              </c:ext>
            </c:extLst>
          </c:dPt>
          <c:dPt>
            <c:idx val="26"/>
            <c:bubble3D val="0"/>
            <c:extLst>
              <c:ext xmlns:c16="http://schemas.microsoft.com/office/drawing/2014/chart" uri="{C3380CC4-5D6E-409C-BE32-E72D297353CC}">
                <c16:uniqueId val="{00000006-DB45-46C1-A62D-C8A8CD5E27FA}"/>
              </c:ext>
            </c:extLst>
          </c:dPt>
          <c:dPt>
            <c:idx val="27"/>
            <c:bubble3D val="0"/>
            <c:extLst>
              <c:ext xmlns:c16="http://schemas.microsoft.com/office/drawing/2014/chart" uri="{C3380CC4-5D6E-409C-BE32-E72D297353CC}">
                <c16:uniqueId val="{00000007-DB45-46C1-A62D-C8A8CD5E27FA}"/>
              </c:ext>
            </c:extLst>
          </c:dPt>
          <c:dPt>
            <c:idx val="28"/>
            <c:bubble3D val="0"/>
            <c:extLst>
              <c:ext xmlns:c16="http://schemas.microsoft.com/office/drawing/2014/chart" uri="{C3380CC4-5D6E-409C-BE32-E72D297353CC}">
                <c16:uniqueId val="{00000008-DB45-46C1-A62D-C8A8CD5E27FA}"/>
              </c:ext>
            </c:extLst>
          </c:dPt>
          <c:dPt>
            <c:idx val="29"/>
            <c:bubble3D val="0"/>
            <c:extLst>
              <c:ext xmlns:c16="http://schemas.microsoft.com/office/drawing/2014/chart" uri="{C3380CC4-5D6E-409C-BE32-E72D297353CC}">
                <c16:uniqueId val="{00000009-DB45-46C1-A62D-C8A8CD5E27FA}"/>
              </c:ext>
            </c:extLst>
          </c:dPt>
          <c:dPt>
            <c:idx val="30"/>
            <c:bubble3D val="0"/>
            <c:extLst>
              <c:ext xmlns:c16="http://schemas.microsoft.com/office/drawing/2014/chart" uri="{C3380CC4-5D6E-409C-BE32-E72D297353CC}">
                <c16:uniqueId val="{0000000A-DB45-46C1-A62D-C8A8CD5E27FA}"/>
              </c:ext>
            </c:extLst>
          </c:dPt>
          <c:dPt>
            <c:idx val="89"/>
            <c:bubble3D val="0"/>
            <c:spPr>
              <a:ln w="25400">
                <a:solidFill>
                  <a:srgbClr val="FF7C80"/>
                </a:solidFill>
                <a:prstDash val="sysDash"/>
              </a:ln>
              <a:effectLst/>
            </c:spPr>
            <c:extLst>
              <c:ext xmlns:c16="http://schemas.microsoft.com/office/drawing/2014/chart" uri="{C3380CC4-5D6E-409C-BE32-E72D297353CC}">
                <c16:uniqueId val="{00000017-DB45-46C1-A62D-C8A8CD5E27FA}"/>
              </c:ext>
            </c:extLst>
          </c:dPt>
          <c:dPt>
            <c:idx val="90"/>
            <c:bubble3D val="0"/>
            <c:spPr>
              <a:ln w="25400">
                <a:solidFill>
                  <a:srgbClr val="FF7C80"/>
                </a:solidFill>
                <a:prstDash val="sysDash"/>
              </a:ln>
              <a:effectLst/>
            </c:spPr>
            <c:extLst>
              <c:ext xmlns:c16="http://schemas.microsoft.com/office/drawing/2014/chart" uri="{C3380CC4-5D6E-409C-BE32-E72D297353CC}">
                <c16:uniqueId val="{00000015-DB45-46C1-A62D-C8A8CD5E27FA}"/>
              </c:ext>
            </c:extLst>
          </c:dPt>
          <c:dPt>
            <c:idx val="91"/>
            <c:bubble3D val="0"/>
            <c:spPr>
              <a:ln w="25400">
                <a:solidFill>
                  <a:srgbClr val="FF7C80"/>
                </a:solidFill>
                <a:prstDash val="sysDash"/>
              </a:ln>
              <a:effectLst/>
            </c:spPr>
            <c:extLst>
              <c:ext xmlns:c16="http://schemas.microsoft.com/office/drawing/2014/chart" uri="{C3380CC4-5D6E-409C-BE32-E72D297353CC}">
                <c16:uniqueId val="{00000016-DB45-46C1-A62D-C8A8CD5E27FA}"/>
              </c:ext>
            </c:extLst>
          </c:dPt>
          <c:dPt>
            <c:idx val="92"/>
            <c:bubble3D val="0"/>
            <c:spPr>
              <a:ln w="25400">
                <a:solidFill>
                  <a:srgbClr val="FF7C80"/>
                </a:solidFill>
                <a:prstDash val="sysDash"/>
              </a:ln>
              <a:effectLst/>
            </c:spPr>
            <c:extLst>
              <c:ext xmlns:c16="http://schemas.microsoft.com/office/drawing/2014/chart" uri="{C3380CC4-5D6E-409C-BE32-E72D297353CC}">
                <c16:uniqueId val="{00000014-DB45-46C1-A62D-C8A8CD5E27FA}"/>
              </c:ext>
            </c:extLst>
          </c:dPt>
          <c:dPt>
            <c:idx val="93"/>
            <c:bubble3D val="0"/>
            <c:spPr>
              <a:ln w="25400">
                <a:solidFill>
                  <a:srgbClr val="FF7C80"/>
                </a:solidFill>
                <a:prstDash val="sysDash"/>
              </a:ln>
              <a:effectLst/>
            </c:spPr>
            <c:extLst>
              <c:ext xmlns:c16="http://schemas.microsoft.com/office/drawing/2014/chart" uri="{C3380CC4-5D6E-409C-BE32-E72D297353CC}">
                <c16:uniqueId val="{00000013-DB45-46C1-A62D-C8A8CD5E27FA}"/>
              </c:ext>
            </c:extLst>
          </c:dPt>
          <c:dPt>
            <c:idx val="94"/>
            <c:bubble3D val="0"/>
            <c:spPr>
              <a:ln w="25400">
                <a:solidFill>
                  <a:srgbClr val="FF7C80"/>
                </a:solidFill>
                <a:prstDash val="sysDash"/>
              </a:ln>
              <a:effectLst/>
            </c:spPr>
            <c:extLst>
              <c:ext xmlns:c16="http://schemas.microsoft.com/office/drawing/2014/chart" uri="{C3380CC4-5D6E-409C-BE32-E72D297353CC}">
                <c16:uniqueId val="{00000012-DB45-46C1-A62D-C8A8CD5E27FA}"/>
              </c:ext>
            </c:extLst>
          </c:dPt>
          <c:dPt>
            <c:idx val="95"/>
            <c:bubble3D val="0"/>
            <c:spPr>
              <a:ln w="25400">
                <a:solidFill>
                  <a:srgbClr val="FF7C80"/>
                </a:solidFill>
                <a:prstDash val="sysDash"/>
              </a:ln>
              <a:effectLst/>
            </c:spPr>
            <c:extLst>
              <c:ext xmlns:c16="http://schemas.microsoft.com/office/drawing/2014/chart" uri="{C3380CC4-5D6E-409C-BE32-E72D297353CC}">
                <c16:uniqueId val="{00000011-DB45-46C1-A62D-C8A8CD5E27FA}"/>
              </c:ext>
            </c:extLst>
          </c:dPt>
          <c:dPt>
            <c:idx val="96"/>
            <c:bubble3D val="0"/>
            <c:spPr>
              <a:ln w="25400">
                <a:solidFill>
                  <a:srgbClr val="FF7C80"/>
                </a:solidFill>
                <a:prstDash val="sysDash"/>
              </a:ln>
              <a:effectLst/>
            </c:spPr>
            <c:extLst>
              <c:ext xmlns:c16="http://schemas.microsoft.com/office/drawing/2014/chart" uri="{C3380CC4-5D6E-409C-BE32-E72D297353CC}">
                <c16:uniqueId val="{00000010-DB45-46C1-A62D-C8A8CD5E27FA}"/>
              </c:ext>
            </c:extLst>
          </c:dPt>
          <c:dPt>
            <c:idx val="97"/>
            <c:bubble3D val="0"/>
            <c:spPr>
              <a:ln w="25400">
                <a:solidFill>
                  <a:srgbClr val="FF7C80"/>
                </a:solidFill>
                <a:prstDash val="sysDash"/>
              </a:ln>
              <a:effectLst/>
            </c:spPr>
            <c:extLst>
              <c:ext xmlns:c16="http://schemas.microsoft.com/office/drawing/2014/chart" uri="{C3380CC4-5D6E-409C-BE32-E72D297353CC}">
                <c16:uniqueId val="{0000000F-DB45-46C1-A62D-C8A8CD5E27FA}"/>
              </c:ext>
            </c:extLst>
          </c:dPt>
          <c:dPt>
            <c:idx val="98"/>
            <c:bubble3D val="0"/>
            <c:spPr>
              <a:ln w="25400">
                <a:solidFill>
                  <a:srgbClr val="FF7C80"/>
                </a:solidFill>
                <a:prstDash val="sysDash"/>
              </a:ln>
              <a:effectLst/>
            </c:spPr>
            <c:extLst>
              <c:ext xmlns:c16="http://schemas.microsoft.com/office/drawing/2014/chart" uri="{C3380CC4-5D6E-409C-BE32-E72D297353CC}">
                <c16:uniqueId val="{0000000E-DB45-46C1-A62D-C8A8CD5E27FA}"/>
              </c:ext>
            </c:extLst>
          </c:dPt>
          <c:dPt>
            <c:idx val="99"/>
            <c:bubble3D val="0"/>
            <c:spPr>
              <a:ln w="25400">
                <a:solidFill>
                  <a:srgbClr val="FF7C80"/>
                </a:solidFill>
                <a:prstDash val="sysDash"/>
              </a:ln>
              <a:effectLst/>
            </c:spPr>
            <c:extLst>
              <c:ext xmlns:c16="http://schemas.microsoft.com/office/drawing/2014/chart" uri="{C3380CC4-5D6E-409C-BE32-E72D297353CC}">
                <c16:uniqueId val="{0000000D-DB45-46C1-A62D-C8A8CD5E27FA}"/>
              </c:ext>
            </c:extLst>
          </c:dPt>
          <c:dPt>
            <c:idx val="100"/>
            <c:bubble3D val="0"/>
            <c:spPr>
              <a:ln w="25400">
                <a:solidFill>
                  <a:srgbClr val="FF7C80"/>
                </a:solidFill>
                <a:prstDash val="sysDash"/>
              </a:ln>
              <a:effectLst/>
            </c:spPr>
            <c:extLst>
              <c:ext xmlns:c16="http://schemas.microsoft.com/office/drawing/2014/chart" uri="{C3380CC4-5D6E-409C-BE32-E72D297353CC}">
                <c16:uniqueId val="{0000000C-DB45-46C1-A62D-C8A8CD5E27FA}"/>
              </c:ext>
            </c:extLst>
          </c:dPt>
          <c:cat>
            <c:numRef>
              <c:f>ANNUAL!$CD$174:$CD$274</c:f>
              <c:numCache>
                <c:formatCode>00</c:formatCode>
                <c:ptCount val="101"/>
                <c:pt idx="0">
                  <c:v>1940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2000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numCache>
            </c:numRef>
          </c:cat>
          <c:val>
            <c:numRef>
              <c:f>ANNUAL!$BD$174:$BD$274</c:f>
              <c:numCache>
                <c:formatCode>0.0_)</c:formatCode>
                <c:ptCount val="101"/>
                <c:pt idx="0">
                  <c:v>43.6</c:v>
                </c:pt>
                <c:pt idx="1">
                  <c:v>41.5</c:v>
                </c:pt>
                <c:pt idx="2">
                  <c:v>45.9</c:v>
                </c:pt>
                <c:pt idx="3">
                  <c:v>69.2</c:v>
                </c:pt>
                <c:pt idx="4">
                  <c:v>86.4</c:v>
                </c:pt>
                <c:pt idx="5">
                  <c:v>103.9</c:v>
                </c:pt>
                <c:pt idx="6">
                  <c:v>106.1</c:v>
                </c:pt>
                <c:pt idx="7">
                  <c:v>93.9</c:v>
                </c:pt>
                <c:pt idx="8">
                  <c:v>82.4</c:v>
                </c:pt>
                <c:pt idx="9">
                  <c:v>77.400000000000006</c:v>
                </c:pt>
                <c:pt idx="10">
                  <c:v>78.593999999999994</c:v>
                </c:pt>
                <c:pt idx="11">
                  <c:v>65.533000000000001</c:v>
                </c:pt>
                <c:pt idx="12">
                  <c:v>60.139000000000003</c:v>
                </c:pt>
                <c:pt idx="13">
                  <c:v>57.161000000000001</c:v>
                </c:pt>
                <c:pt idx="14">
                  <c:v>57.988</c:v>
                </c:pt>
                <c:pt idx="15">
                  <c:v>55.771999999999998</c:v>
                </c:pt>
                <c:pt idx="16">
                  <c:v>50.692</c:v>
                </c:pt>
                <c:pt idx="17">
                  <c:v>47.331000000000003</c:v>
                </c:pt>
                <c:pt idx="18">
                  <c:v>47.802999999999997</c:v>
                </c:pt>
                <c:pt idx="19">
                  <c:v>46.512</c:v>
                </c:pt>
                <c:pt idx="20">
                  <c:v>44.325000000000003</c:v>
                </c:pt>
                <c:pt idx="21">
                  <c:v>43.609000000000002</c:v>
                </c:pt>
                <c:pt idx="22">
                  <c:v>42.345999999999997</c:v>
                </c:pt>
                <c:pt idx="23">
                  <c:v>41.082999999999998</c:v>
                </c:pt>
                <c:pt idx="24">
                  <c:v>38.817</c:v>
                </c:pt>
                <c:pt idx="25">
                  <c:v>36.764000000000003</c:v>
                </c:pt>
                <c:pt idx="26">
                  <c:v>33.789000000000001</c:v>
                </c:pt>
                <c:pt idx="27">
                  <c:v>31.873000000000001</c:v>
                </c:pt>
                <c:pt idx="28">
                  <c:v>32.259</c:v>
                </c:pt>
                <c:pt idx="29">
                  <c:v>28.37</c:v>
                </c:pt>
                <c:pt idx="30">
                  <c:v>27.056999999999999</c:v>
                </c:pt>
                <c:pt idx="31">
                  <c:v>27.14</c:v>
                </c:pt>
                <c:pt idx="32">
                  <c:v>26.506</c:v>
                </c:pt>
                <c:pt idx="33">
                  <c:v>25.202000000000002</c:v>
                </c:pt>
                <c:pt idx="34">
                  <c:v>23.178000000000001</c:v>
                </c:pt>
                <c:pt idx="35">
                  <c:v>24.562000000000001</c:v>
                </c:pt>
                <c:pt idx="36">
                  <c:v>26.728999999999999</c:v>
                </c:pt>
                <c:pt idx="37">
                  <c:v>27.125</c:v>
                </c:pt>
                <c:pt idx="38">
                  <c:v>26.704999999999998</c:v>
                </c:pt>
                <c:pt idx="39">
                  <c:v>24.957999999999998</c:v>
                </c:pt>
                <c:pt idx="40">
                  <c:v>25.5</c:v>
                </c:pt>
                <c:pt idx="41">
                  <c:v>25.195</c:v>
                </c:pt>
                <c:pt idx="42">
                  <c:v>27.905000000000001</c:v>
                </c:pt>
                <c:pt idx="43">
                  <c:v>32.162999999999997</c:v>
                </c:pt>
                <c:pt idx="44">
                  <c:v>33.094999999999999</c:v>
                </c:pt>
                <c:pt idx="45">
                  <c:v>35.338999999999999</c:v>
                </c:pt>
                <c:pt idx="46">
                  <c:v>38.456000000000003</c:v>
                </c:pt>
                <c:pt idx="47">
                  <c:v>39.637</c:v>
                </c:pt>
                <c:pt idx="48">
                  <c:v>39.926000000000002</c:v>
                </c:pt>
                <c:pt idx="49">
                  <c:v>39.439</c:v>
                </c:pt>
                <c:pt idx="50">
                  <c:v>40.883000000000003</c:v>
                </c:pt>
                <c:pt idx="51">
                  <c:v>44.131</c:v>
                </c:pt>
                <c:pt idx="52">
                  <c:v>46.752000000000002</c:v>
                </c:pt>
                <c:pt idx="53">
                  <c:v>47.945</c:v>
                </c:pt>
                <c:pt idx="54">
                  <c:v>47.835000000000001</c:v>
                </c:pt>
                <c:pt idx="55">
                  <c:v>47.673999999999999</c:v>
                </c:pt>
                <c:pt idx="56">
                  <c:v>46.962000000000003</c:v>
                </c:pt>
                <c:pt idx="57">
                  <c:v>44.637999999999998</c:v>
                </c:pt>
                <c:pt idx="58">
                  <c:v>41.665999999999997</c:v>
                </c:pt>
                <c:pt idx="59">
                  <c:v>38.317999999999998</c:v>
                </c:pt>
                <c:pt idx="60">
                  <c:v>33.703000000000003</c:v>
                </c:pt>
                <c:pt idx="61">
                  <c:v>31.538</c:v>
                </c:pt>
                <c:pt idx="62">
                  <c:v>32.694000000000003</c:v>
                </c:pt>
                <c:pt idx="63">
                  <c:v>34.697000000000003</c:v>
                </c:pt>
                <c:pt idx="64">
                  <c:v>35.712000000000003</c:v>
                </c:pt>
                <c:pt idx="65">
                  <c:v>35.765000000000001</c:v>
                </c:pt>
                <c:pt idx="66">
                  <c:v>35.411000000000001</c:v>
                </c:pt>
                <c:pt idx="67">
                  <c:v>35.197000000000003</c:v>
                </c:pt>
                <c:pt idx="68">
                  <c:v>39.219000000000001</c:v>
                </c:pt>
                <c:pt idx="69">
                  <c:v>52.15</c:v>
                </c:pt>
                <c:pt idx="70">
                  <c:v>60.593000000000004</c:v>
                </c:pt>
                <c:pt idx="71">
                  <c:v>65.484999999999999</c:v>
                </c:pt>
                <c:pt idx="72">
                  <c:v>70.028000000000006</c:v>
                </c:pt>
                <c:pt idx="73">
                  <c:v>71.805000000000007</c:v>
                </c:pt>
                <c:pt idx="74">
                  <c:v>73.328999999999994</c:v>
                </c:pt>
                <c:pt idx="75">
                  <c:v>72.212000000000003</c:v>
                </c:pt>
                <c:pt idx="76">
                  <c:v>76.001000000000005</c:v>
                </c:pt>
                <c:pt idx="77">
                  <c:v>75.691999999999993</c:v>
                </c:pt>
                <c:pt idx="78">
                  <c:v>77.066999999999993</c:v>
                </c:pt>
                <c:pt idx="79">
                  <c:v>78.927999999999997</c:v>
                </c:pt>
                <c:pt idx="80">
                  <c:v>98.575999999999993</c:v>
                </c:pt>
                <c:pt idx="81">
                  <c:v>96.87</c:v>
                </c:pt>
                <c:pt idx="82">
                  <c:v>95.046000000000006</c:v>
                </c:pt>
                <c:pt idx="83">
                  <c:v>95.995000000000005</c:v>
                </c:pt>
                <c:pt idx="84">
                  <c:v>97.819000000000003</c:v>
                </c:pt>
                <c:pt idx="85" formatCode="#,##0.0_)">
                  <c:v>99.888999999999996</c:v>
                </c:pt>
                <c:pt idx="86" formatCode="#,##0.0_)">
                  <c:v>101.727</c:v>
                </c:pt>
                <c:pt idx="87" formatCode="#,##0.0_)">
                  <c:v>103.375</c:v>
                </c:pt>
                <c:pt idx="88" formatCode="#,##0.0_)">
                  <c:v>105.438</c:v>
                </c:pt>
                <c:pt idx="89" formatCode="#,##0.0_)">
                  <c:v>107.22799999999999</c:v>
                </c:pt>
                <c:pt idx="90" formatCode="#,##0.0_)">
                  <c:v>109.21599999999999</c:v>
                </c:pt>
                <c:pt idx="91" formatCode="#,##0.0_)">
                  <c:v>111.114</c:v>
                </c:pt>
                <c:pt idx="92" formatCode="#,##0.0_)">
                  <c:v>113.042</c:v>
                </c:pt>
                <c:pt idx="93" formatCode="#,##0.0_)">
                  <c:v>115.25</c:v>
                </c:pt>
                <c:pt idx="94" formatCode="#,##0.0_)">
                  <c:v>117.068</c:v>
                </c:pt>
                <c:pt idx="95" formatCode="#,##0.0_)">
                  <c:v>118.48</c:v>
                </c:pt>
                <c:pt idx="96" formatCode="#,##0.0_)">
                  <c:v>120.256</c:v>
                </c:pt>
                <c:pt idx="97" formatCode="#,##0.0_)">
                  <c:v>121.971</c:v>
                </c:pt>
                <c:pt idx="98" formatCode="#,##0.0_)">
                  <c:v>123.69199999999999</c:v>
                </c:pt>
                <c:pt idx="99" formatCode="#,##0.0_)">
                  <c:v>125.40600000000001</c:v>
                </c:pt>
                <c:pt idx="100" formatCode="#,##0.0_)">
                  <c:v>127.07899999999999</c:v>
                </c:pt>
              </c:numCache>
            </c:numRef>
          </c:val>
          <c:smooth val="0"/>
          <c:extLst>
            <c:ext xmlns:c16="http://schemas.microsoft.com/office/drawing/2014/chart" uri="{C3380CC4-5D6E-409C-BE32-E72D297353CC}">
              <c16:uniqueId val="{0000000B-DB45-46C1-A62D-C8A8CD5E27FA}"/>
            </c:ext>
          </c:extLst>
        </c:ser>
        <c:dLbls>
          <c:showLegendKey val="0"/>
          <c:showVal val="0"/>
          <c:showCatName val="0"/>
          <c:showSerName val="0"/>
          <c:showPercent val="0"/>
          <c:showBubbleSize val="0"/>
        </c:dLbls>
        <c:smooth val="0"/>
        <c:axId val="713740719"/>
        <c:axId val="1"/>
      </c:lineChart>
      <c:catAx>
        <c:axId val="713740719"/>
        <c:scaling>
          <c:orientation val="minMax"/>
        </c:scaling>
        <c:delete val="0"/>
        <c:axPos val="b"/>
        <c:numFmt formatCode="00" sourceLinked="1"/>
        <c:majorTickMark val="out"/>
        <c:minorTickMark val="none"/>
        <c:tickLblPos val="low"/>
        <c:spPr>
          <a:noFill/>
          <a:ln w="9525" cap="flat" cmpd="sng" algn="ctr">
            <a:solidFill>
              <a:schemeClr val="tx1">
                <a:lumMod val="95000"/>
                <a:lumOff val="5000"/>
              </a:schemeClr>
            </a:solidFill>
            <a:round/>
          </a:ln>
          <a:effectLst/>
        </c:spPr>
        <c:txPr>
          <a:bodyPr rot="0" vert="horz"/>
          <a:lstStyle/>
          <a:p>
            <a:pPr>
              <a:defRPr/>
            </a:pPr>
            <a:endParaRPr lang="en-US"/>
          </a:p>
        </c:txPr>
        <c:crossAx val="1"/>
        <c:crosses val="autoZero"/>
        <c:auto val="0"/>
        <c:lblAlgn val="ctr"/>
        <c:lblOffset val="100"/>
        <c:tickLblSkip val="10"/>
        <c:tickMarkSkip val="10"/>
        <c:noMultiLvlLbl val="0"/>
      </c:catAx>
      <c:valAx>
        <c:axId val="1"/>
        <c:scaling>
          <c:orientation val="minMax"/>
        </c:scaling>
        <c:delete val="0"/>
        <c:axPos val="l"/>
        <c:numFmt formatCode="#,##0" sourceLinked="0"/>
        <c:majorTickMark val="out"/>
        <c:minorTickMark val="none"/>
        <c:tickLblPos val="nextTo"/>
        <c:spPr>
          <a:noFill/>
          <a:ln>
            <a:solidFill>
              <a:schemeClr val="tx1">
                <a:lumMod val="95000"/>
                <a:lumOff val="5000"/>
              </a:schemeClr>
            </a:solidFill>
          </a:ln>
          <a:effectLst/>
        </c:spPr>
        <c:txPr>
          <a:bodyPr rot="0" vert="horz"/>
          <a:lstStyle/>
          <a:p>
            <a:pPr>
              <a:defRPr/>
            </a:pPr>
            <a:endParaRPr lang="en-US"/>
          </a:p>
        </c:txPr>
        <c:crossAx val="713740719"/>
        <c:crosses val="autoZero"/>
        <c:crossBetween val="midCat"/>
      </c:valAx>
      <c:spPr>
        <a:noFill/>
        <a:ln w="25400">
          <a:noFill/>
        </a:ln>
      </c:spPr>
    </c:plotArea>
    <c:plotVisOnly val="1"/>
    <c:dispBlanksAs val="gap"/>
    <c:showDLblsOverMax val="0"/>
  </c:chart>
  <c:spPr>
    <a:noFill/>
    <a:ln w="9525">
      <a:noFill/>
    </a:ln>
  </c:spPr>
  <c:txPr>
    <a:bodyPr/>
    <a:lstStyle/>
    <a:p>
      <a:pPr>
        <a:defRPr sz="1200" b="0" i="0" u="none" strike="noStrike" baseline="0">
          <a:solidFill>
            <a:srgbClr val="000000"/>
          </a:solidFill>
          <a:latin typeface="Century Gothic"/>
          <a:ea typeface="Century Gothic"/>
          <a:cs typeface="Century Gothic"/>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573371510379389E-2"/>
          <c:y val="5.3399000800575601E-2"/>
          <c:w val="0.90703178399222562"/>
          <c:h val="0.88729810806109644"/>
        </c:manualLayout>
      </c:layout>
      <c:lineChart>
        <c:grouping val="standard"/>
        <c:varyColors val="0"/>
        <c:ser>
          <c:idx val="1"/>
          <c:order val="0"/>
          <c:tx>
            <c:v>  Nominal GDP growth</c:v>
          </c:tx>
          <c:spPr>
            <a:ln w="25400"/>
          </c:spPr>
          <c:marker>
            <c:symbol val="none"/>
          </c:marker>
          <c:cat>
            <c:numRef>
              <c:f>DATA!$B$141:$B$921</c:f>
              <c:numCache>
                <c:formatCode>mmm\-yy_)</c:formatCode>
                <c:ptCount val="781"/>
                <c:pt idx="0">
                  <c:v>22281</c:v>
                </c:pt>
                <c:pt idx="1">
                  <c:v>22311</c:v>
                </c:pt>
                <c:pt idx="2">
                  <c:v>22340</c:v>
                </c:pt>
                <c:pt idx="3">
                  <c:v>22371</c:v>
                </c:pt>
                <c:pt idx="4">
                  <c:v>22401</c:v>
                </c:pt>
                <c:pt idx="5">
                  <c:v>22432</c:v>
                </c:pt>
                <c:pt idx="6">
                  <c:v>22462</c:v>
                </c:pt>
                <c:pt idx="7">
                  <c:v>22493</c:v>
                </c:pt>
                <c:pt idx="8">
                  <c:v>22524</c:v>
                </c:pt>
                <c:pt idx="9">
                  <c:v>22554</c:v>
                </c:pt>
                <c:pt idx="10">
                  <c:v>22585</c:v>
                </c:pt>
                <c:pt idx="11">
                  <c:v>22615</c:v>
                </c:pt>
                <c:pt idx="12">
                  <c:v>22646</c:v>
                </c:pt>
                <c:pt idx="13">
                  <c:v>22676</c:v>
                </c:pt>
                <c:pt idx="14">
                  <c:v>22705</c:v>
                </c:pt>
                <c:pt idx="15">
                  <c:v>22736</c:v>
                </c:pt>
                <c:pt idx="16">
                  <c:v>22766</c:v>
                </c:pt>
                <c:pt idx="17">
                  <c:v>22797</c:v>
                </c:pt>
                <c:pt idx="18">
                  <c:v>22827</c:v>
                </c:pt>
                <c:pt idx="19">
                  <c:v>22858</c:v>
                </c:pt>
                <c:pt idx="20">
                  <c:v>22889</c:v>
                </c:pt>
                <c:pt idx="21">
                  <c:v>22919</c:v>
                </c:pt>
                <c:pt idx="22">
                  <c:v>22950</c:v>
                </c:pt>
                <c:pt idx="23">
                  <c:v>22980</c:v>
                </c:pt>
                <c:pt idx="24">
                  <c:v>23011</c:v>
                </c:pt>
                <c:pt idx="25">
                  <c:v>23041</c:v>
                </c:pt>
                <c:pt idx="26">
                  <c:v>23070</c:v>
                </c:pt>
                <c:pt idx="27">
                  <c:v>23101</c:v>
                </c:pt>
                <c:pt idx="28">
                  <c:v>23131</c:v>
                </c:pt>
                <c:pt idx="29">
                  <c:v>23162</c:v>
                </c:pt>
                <c:pt idx="30">
                  <c:v>23192</c:v>
                </c:pt>
                <c:pt idx="31">
                  <c:v>23223</c:v>
                </c:pt>
                <c:pt idx="32">
                  <c:v>23254</c:v>
                </c:pt>
                <c:pt idx="33">
                  <c:v>23284</c:v>
                </c:pt>
                <c:pt idx="34">
                  <c:v>23315</c:v>
                </c:pt>
                <c:pt idx="35">
                  <c:v>23345</c:v>
                </c:pt>
                <c:pt idx="36">
                  <c:v>23376</c:v>
                </c:pt>
                <c:pt idx="37">
                  <c:v>23406</c:v>
                </c:pt>
                <c:pt idx="38">
                  <c:v>23435</c:v>
                </c:pt>
                <c:pt idx="39">
                  <c:v>23466</c:v>
                </c:pt>
                <c:pt idx="40">
                  <c:v>23496</c:v>
                </c:pt>
                <c:pt idx="41">
                  <c:v>23527</c:v>
                </c:pt>
                <c:pt idx="42">
                  <c:v>23557</c:v>
                </c:pt>
                <c:pt idx="43">
                  <c:v>23588</c:v>
                </c:pt>
                <c:pt idx="44">
                  <c:v>23619</c:v>
                </c:pt>
                <c:pt idx="45">
                  <c:v>23649</c:v>
                </c:pt>
                <c:pt idx="46">
                  <c:v>23680</c:v>
                </c:pt>
                <c:pt idx="47">
                  <c:v>23710</c:v>
                </c:pt>
                <c:pt idx="48">
                  <c:v>23741</c:v>
                </c:pt>
                <c:pt idx="49">
                  <c:v>23771</c:v>
                </c:pt>
                <c:pt idx="50">
                  <c:v>23800</c:v>
                </c:pt>
                <c:pt idx="51">
                  <c:v>23831</c:v>
                </c:pt>
                <c:pt idx="52">
                  <c:v>23861</c:v>
                </c:pt>
                <c:pt idx="53">
                  <c:v>23892</c:v>
                </c:pt>
                <c:pt idx="54">
                  <c:v>23922</c:v>
                </c:pt>
                <c:pt idx="55">
                  <c:v>23953</c:v>
                </c:pt>
                <c:pt idx="56">
                  <c:v>23984</c:v>
                </c:pt>
                <c:pt idx="57">
                  <c:v>24014</c:v>
                </c:pt>
                <c:pt idx="58">
                  <c:v>24045</c:v>
                </c:pt>
                <c:pt idx="59">
                  <c:v>24075</c:v>
                </c:pt>
                <c:pt idx="60">
                  <c:v>24106</c:v>
                </c:pt>
                <c:pt idx="61">
                  <c:v>24136</c:v>
                </c:pt>
                <c:pt idx="62">
                  <c:v>24165</c:v>
                </c:pt>
                <c:pt idx="63">
                  <c:v>24196</c:v>
                </c:pt>
                <c:pt idx="64">
                  <c:v>24226</c:v>
                </c:pt>
                <c:pt idx="65">
                  <c:v>24257</c:v>
                </c:pt>
                <c:pt idx="66">
                  <c:v>24287</c:v>
                </c:pt>
                <c:pt idx="67">
                  <c:v>24318</c:v>
                </c:pt>
                <c:pt idx="68">
                  <c:v>24349</c:v>
                </c:pt>
                <c:pt idx="69">
                  <c:v>24379</c:v>
                </c:pt>
                <c:pt idx="70">
                  <c:v>24410</c:v>
                </c:pt>
                <c:pt idx="71">
                  <c:v>24440</c:v>
                </c:pt>
                <c:pt idx="72">
                  <c:v>24471</c:v>
                </c:pt>
                <c:pt idx="73">
                  <c:v>24501</c:v>
                </c:pt>
                <c:pt idx="74">
                  <c:v>24530</c:v>
                </c:pt>
                <c:pt idx="75">
                  <c:v>24561</c:v>
                </c:pt>
                <c:pt idx="76">
                  <c:v>24591</c:v>
                </c:pt>
                <c:pt idx="77">
                  <c:v>24622</c:v>
                </c:pt>
                <c:pt idx="78">
                  <c:v>24652</c:v>
                </c:pt>
                <c:pt idx="79">
                  <c:v>24683</c:v>
                </c:pt>
                <c:pt idx="80">
                  <c:v>24714</c:v>
                </c:pt>
                <c:pt idx="81">
                  <c:v>24744</c:v>
                </c:pt>
                <c:pt idx="82">
                  <c:v>24775</c:v>
                </c:pt>
                <c:pt idx="83">
                  <c:v>24805</c:v>
                </c:pt>
                <c:pt idx="84">
                  <c:v>24836</c:v>
                </c:pt>
                <c:pt idx="85">
                  <c:v>24866</c:v>
                </c:pt>
                <c:pt idx="86">
                  <c:v>24895</c:v>
                </c:pt>
                <c:pt idx="87">
                  <c:v>24926</c:v>
                </c:pt>
                <c:pt idx="88">
                  <c:v>24956</c:v>
                </c:pt>
                <c:pt idx="89">
                  <c:v>24987</c:v>
                </c:pt>
                <c:pt idx="90">
                  <c:v>25017</c:v>
                </c:pt>
                <c:pt idx="91">
                  <c:v>25048</c:v>
                </c:pt>
                <c:pt idx="92">
                  <c:v>25079</c:v>
                </c:pt>
                <c:pt idx="93">
                  <c:v>25109</c:v>
                </c:pt>
                <c:pt idx="94">
                  <c:v>25140</c:v>
                </c:pt>
                <c:pt idx="95">
                  <c:v>25170</c:v>
                </c:pt>
                <c:pt idx="96">
                  <c:v>25201</c:v>
                </c:pt>
                <c:pt idx="97">
                  <c:v>25231</c:v>
                </c:pt>
                <c:pt idx="98">
                  <c:v>25260</c:v>
                </c:pt>
                <c:pt idx="99">
                  <c:v>25291</c:v>
                </c:pt>
                <c:pt idx="100">
                  <c:v>25321</c:v>
                </c:pt>
                <c:pt idx="101">
                  <c:v>25352</c:v>
                </c:pt>
                <c:pt idx="102">
                  <c:v>25382</c:v>
                </c:pt>
                <c:pt idx="103">
                  <c:v>25413</c:v>
                </c:pt>
                <c:pt idx="104">
                  <c:v>25444</c:v>
                </c:pt>
                <c:pt idx="105">
                  <c:v>25474</c:v>
                </c:pt>
                <c:pt idx="106">
                  <c:v>25505</c:v>
                </c:pt>
                <c:pt idx="107">
                  <c:v>25535</c:v>
                </c:pt>
                <c:pt idx="108">
                  <c:v>25566</c:v>
                </c:pt>
                <c:pt idx="109">
                  <c:v>25596</c:v>
                </c:pt>
                <c:pt idx="110">
                  <c:v>25625</c:v>
                </c:pt>
                <c:pt idx="111">
                  <c:v>25656</c:v>
                </c:pt>
                <c:pt idx="112">
                  <c:v>25686</c:v>
                </c:pt>
                <c:pt idx="113">
                  <c:v>25717</c:v>
                </c:pt>
                <c:pt idx="114">
                  <c:v>25747</c:v>
                </c:pt>
                <c:pt idx="115">
                  <c:v>25778</c:v>
                </c:pt>
                <c:pt idx="116">
                  <c:v>25809</c:v>
                </c:pt>
                <c:pt idx="117">
                  <c:v>25839</c:v>
                </c:pt>
                <c:pt idx="118">
                  <c:v>25870</c:v>
                </c:pt>
                <c:pt idx="119">
                  <c:v>25900</c:v>
                </c:pt>
                <c:pt idx="120">
                  <c:v>25933</c:v>
                </c:pt>
                <c:pt idx="121">
                  <c:v>25964</c:v>
                </c:pt>
                <c:pt idx="122">
                  <c:v>25992</c:v>
                </c:pt>
                <c:pt idx="123">
                  <c:v>26023</c:v>
                </c:pt>
                <c:pt idx="124">
                  <c:v>26053</c:v>
                </c:pt>
                <c:pt idx="125">
                  <c:v>26084</c:v>
                </c:pt>
                <c:pt idx="126">
                  <c:v>26114</c:v>
                </c:pt>
                <c:pt idx="127">
                  <c:v>26145</c:v>
                </c:pt>
                <c:pt idx="128">
                  <c:v>26176</c:v>
                </c:pt>
                <c:pt idx="129">
                  <c:v>26206</c:v>
                </c:pt>
                <c:pt idx="130">
                  <c:v>26237</c:v>
                </c:pt>
                <c:pt idx="131">
                  <c:v>26267</c:v>
                </c:pt>
                <c:pt idx="132">
                  <c:v>26298</c:v>
                </c:pt>
                <c:pt idx="133">
                  <c:v>26329</c:v>
                </c:pt>
                <c:pt idx="134">
                  <c:v>26357</c:v>
                </c:pt>
                <c:pt idx="135">
                  <c:v>26388</c:v>
                </c:pt>
                <c:pt idx="136">
                  <c:v>26418</c:v>
                </c:pt>
                <c:pt idx="137">
                  <c:v>26449</c:v>
                </c:pt>
                <c:pt idx="138">
                  <c:v>26479</c:v>
                </c:pt>
                <c:pt idx="139">
                  <c:v>26510</c:v>
                </c:pt>
                <c:pt idx="140">
                  <c:v>26541</c:v>
                </c:pt>
                <c:pt idx="141">
                  <c:v>26571</c:v>
                </c:pt>
                <c:pt idx="142">
                  <c:v>26602</c:v>
                </c:pt>
                <c:pt idx="143">
                  <c:v>26632</c:v>
                </c:pt>
                <c:pt idx="144">
                  <c:v>26663</c:v>
                </c:pt>
                <c:pt idx="145">
                  <c:v>26694</c:v>
                </c:pt>
                <c:pt idx="146">
                  <c:v>26722</c:v>
                </c:pt>
                <c:pt idx="147">
                  <c:v>26753</c:v>
                </c:pt>
                <c:pt idx="148">
                  <c:v>26783</c:v>
                </c:pt>
                <c:pt idx="149">
                  <c:v>26814</c:v>
                </c:pt>
                <c:pt idx="150">
                  <c:v>26844</c:v>
                </c:pt>
                <c:pt idx="151">
                  <c:v>26875</c:v>
                </c:pt>
                <c:pt idx="152">
                  <c:v>26906</c:v>
                </c:pt>
                <c:pt idx="153">
                  <c:v>26936</c:v>
                </c:pt>
                <c:pt idx="154">
                  <c:v>26967</c:v>
                </c:pt>
                <c:pt idx="155">
                  <c:v>26997</c:v>
                </c:pt>
                <c:pt idx="156">
                  <c:v>27028</c:v>
                </c:pt>
                <c:pt idx="157">
                  <c:v>27059</c:v>
                </c:pt>
                <c:pt idx="158">
                  <c:v>27087</c:v>
                </c:pt>
                <c:pt idx="159">
                  <c:v>27118</c:v>
                </c:pt>
                <c:pt idx="160">
                  <c:v>27148</c:v>
                </c:pt>
                <c:pt idx="161">
                  <c:v>27179</c:v>
                </c:pt>
                <c:pt idx="162">
                  <c:v>27209</c:v>
                </c:pt>
                <c:pt idx="163">
                  <c:v>27240</c:v>
                </c:pt>
                <c:pt idx="164">
                  <c:v>27271</c:v>
                </c:pt>
                <c:pt idx="165">
                  <c:v>27301</c:v>
                </c:pt>
                <c:pt idx="166">
                  <c:v>27332</c:v>
                </c:pt>
                <c:pt idx="167">
                  <c:v>27362</c:v>
                </c:pt>
                <c:pt idx="168">
                  <c:v>27393</c:v>
                </c:pt>
                <c:pt idx="169">
                  <c:v>27425</c:v>
                </c:pt>
                <c:pt idx="170">
                  <c:v>27453</c:v>
                </c:pt>
                <c:pt idx="171">
                  <c:v>27484</c:v>
                </c:pt>
                <c:pt idx="172">
                  <c:v>27514</c:v>
                </c:pt>
                <c:pt idx="173">
                  <c:v>27545</c:v>
                </c:pt>
                <c:pt idx="174">
                  <c:v>27575</c:v>
                </c:pt>
                <c:pt idx="175">
                  <c:v>27606</c:v>
                </c:pt>
                <c:pt idx="176">
                  <c:v>27637</c:v>
                </c:pt>
                <c:pt idx="177">
                  <c:v>27667</c:v>
                </c:pt>
                <c:pt idx="178">
                  <c:v>27698</c:v>
                </c:pt>
                <c:pt idx="179">
                  <c:v>27728</c:v>
                </c:pt>
                <c:pt idx="180">
                  <c:v>27759</c:v>
                </c:pt>
                <c:pt idx="181">
                  <c:v>27790</c:v>
                </c:pt>
                <c:pt idx="182">
                  <c:v>27818</c:v>
                </c:pt>
                <c:pt idx="183">
                  <c:v>27849</c:v>
                </c:pt>
                <c:pt idx="184">
                  <c:v>27879</c:v>
                </c:pt>
                <c:pt idx="185">
                  <c:v>27910</c:v>
                </c:pt>
                <c:pt idx="186">
                  <c:v>27940</c:v>
                </c:pt>
                <c:pt idx="187">
                  <c:v>27971</c:v>
                </c:pt>
                <c:pt idx="188">
                  <c:v>28002</c:v>
                </c:pt>
                <c:pt idx="189">
                  <c:v>28032</c:v>
                </c:pt>
                <c:pt idx="190">
                  <c:v>28063</c:v>
                </c:pt>
                <c:pt idx="191">
                  <c:v>28093</c:v>
                </c:pt>
                <c:pt idx="192">
                  <c:v>28124</c:v>
                </c:pt>
                <c:pt idx="193">
                  <c:v>28155</c:v>
                </c:pt>
                <c:pt idx="194">
                  <c:v>28183</c:v>
                </c:pt>
                <c:pt idx="195">
                  <c:v>28214</c:v>
                </c:pt>
                <c:pt idx="196">
                  <c:v>28244</c:v>
                </c:pt>
                <c:pt idx="197">
                  <c:v>28275</c:v>
                </c:pt>
                <c:pt idx="198">
                  <c:v>28305</c:v>
                </c:pt>
                <c:pt idx="199">
                  <c:v>28336</c:v>
                </c:pt>
                <c:pt idx="200">
                  <c:v>28367</c:v>
                </c:pt>
                <c:pt idx="201">
                  <c:v>28397</c:v>
                </c:pt>
                <c:pt idx="202">
                  <c:v>28428</c:v>
                </c:pt>
                <c:pt idx="203">
                  <c:v>28458</c:v>
                </c:pt>
                <c:pt idx="204">
                  <c:v>28489</c:v>
                </c:pt>
                <c:pt idx="205">
                  <c:v>28520</c:v>
                </c:pt>
                <c:pt idx="206">
                  <c:v>28548</c:v>
                </c:pt>
                <c:pt idx="207">
                  <c:v>28579</c:v>
                </c:pt>
                <c:pt idx="208">
                  <c:v>28609</c:v>
                </c:pt>
                <c:pt idx="209">
                  <c:v>28640</c:v>
                </c:pt>
                <c:pt idx="210">
                  <c:v>28670</c:v>
                </c:pt>
                <c:pt idx="211">
                  <c:v>28701</c:v>
                </c:pt>
                <c:pt idx="212">
                  <c:v>28732</c:v>
                </c:pt>
                <c:pt idx="213">
                  <c:v>28762</c:v>
                </c:pt>
                <c:pt idx="214">
                  <c:v>28793</c:v>
                </c:pt>
                <c:pt idx="215">
                  <c:v>28823</c:v>
                </c:pt>
                <c:pt idx="216">
                  <c:v>28854</c:v>
                </c:pt>
                <c:pt idx="217">
                  <c:v>28885</c:v>
                </c:pt>
                <c:pt idx="218">
                  <c:v>28913</c:v>
                </c:pt>
                <c:pt idx="219">
                  <c:v>28944</c:v>
                </c:pt>
                <c:pt idx="220">
                  <c:v>28974</c:v>
                </c:pt>
                <c:pt idx="221">
                  <c:v>29005</c:v>
                </c:pt>
                <c:pt idx="222">
                  <c:v>29035</c:v>
                </c:pt>
                <c:pt idx="223">
                  <c:v>29066</c:v>
                </c:pt>
                <c:pt idx="224">
                  <c:v>29097</c:v>
                </c:pt>
                <c:pt idx="225">
                  <c:v>29127</c:v>
                </c:pt>
                <c:pt idx="226">
                  <c:v>29158</c:v>
                </c:pt>
                <c:pt idx="227">
                  <c:v>29188</c:v>
                </c:pt>
                <c:pt idx="228">
                  <c:v>29219</c:v>
                </c:pt>
                <c:pt idx="229">
                  <c:v>29251</c:v>
                </c:pt>
                <c:pt idx="230">
                  <c:v>29275</c:v>
                </c:pt>
                <c:pt idx="231">
                  <c:v>29305</c:v>
                </c:pt>
                <c:pt idx="232">
                  <c:v>29335</c:v>
                </c:pt>
                <c:pt idx="233">
                  <c:v>29365</c:v>
                </c:pt>
                <c:pt idx="234">
                  <c:v>29395</c:v>
                </c:pt>
                <c:pt idx="235">
                  <c:v>29425</c:v>
                </c:pt>
                <c:pt idx="236">
                  <c:v>29455</c:v>
                </c:pt>
                <c:pt idx="237">
                  <c:v>29485</c:v>
                </c:pt>
                <c:pt idx="238">
                  <c:v>29515</c:v>
                </c:pt>
                <c:pt idx="239">
                  <c:v>29545</c:v>
                </c:pt>
                <c:pt idx="240">
                  <c:v>29575</c:v>
                </c:pt>
                <c:pt idx="241">
                  <c:v>29605</c:v>
                </c:pt>
                <c:pt idx="242">
                  <c:v>29635</c:v>
                </c:pt>
                <c:pt idx="243">
                  <c:v>29665</c:v>
                </c:pt>
                <c:pt idx="244">
                  <c:v>29695</c:v>
                </c:pt>
                <c:pt idx="245">
                  <c:v>29725</c:v>
                </c:pt>
                <c:pt idx="246">
                  <c:v>29755</c:v>
                </c:pt>
                <c:pt idx="247">
                  <c:v>29785</c:v>
                </c:pt>
                <c:pt idx="248">
                  <c:v>29815</c:v>
                </c:pt>
                <c:pt idx="249">
                  <c:v>29845</c:v>
                </c:pt>
                <c:pt idx="250">
                  <c:v>29875</c:v>
                </c:pt>
                <c:pt idx="251">
                  <c:v>29905</c:v>
                </c:pt>
                <c:pt idx="252">
                  <c:v>29935</c:v>
                </c:pt>
                <c:pt idx="253">
                  <c:v>29965</c:v>
                </c:pt>
                <c:pt idx="254">
                  <c:v>29995</c:v>
                </c:pt>
                <c:pt idx="255">
                  <c:v>30025</c:v>
                </c:pt>
                <c:pt idx="256">
                  <c:v>30055</c:v>
                </c:pt>
                <c:pt idx="257">
                  <c:v>30085</c:v>
                </c:pt>
                <c:pt idx="258">
                  <c:v>30115</c:v>
                </c:pt>
                <c:pt idx="259">
                  <c:v>30145</c:v>
                </c:pt>
                <c:pt idx="260">
                  <c:v>30175</c:v>
                </c:pt>
                <c:pt idx="261">
                  <c:v>30205</c:v>
                </c:pt>
                <c:pt idx="262">
                  <c:v>30235</c:v>
                </c:pt>
                <c:pt idx="263">
                  <c:v>30265</c:v>
                </c:pt>
                <c:pt idx="264">
                  <c:v>30295</c:v>
                </c:pt>
                <c:pt idx="265">
                  <c:v>30325</c:v>
                </c:pt>
                <c:pt idx="266">
                  <c:v>30355</c:v>
                </c:pt>
                <c:pt idx="267">
                  <c:v>30385</c:v>
                </c:pt>
                <c:pt idx="268">
                  <c:v>30415</c:v>
                </c:pt>
                <c:pt idx="269">
                  <c:v>30445</c:v>
                </c:pt>
                <c:pt idx="270">
                  <c:v>30475</c:v>
                </c:pt>
                <c:pt idx="271">
                  <c:v>30505</c:v>
                </c:pt>
                <c:pt idx="272">
                  <c:v>30535</c:v>
                </c:pt>
                <c:pt idx="273">
                  <c:v>30565</c:v>
                </c:pt>
                <c:pt idx="274">
                  <c:v>30595</c:v>
                </c:pt>
                <c:pt idx="275">
                  <c:v>30625</c:v>
                </c:pt>
                <c:pt idx="276">
                  <c:v>30655</c:v>
                </c:pt>
                <c:pt idx="277">
                  <c:v>30706</c:v>
                </c:pt>
                <c:pt idx="278">
                  <c:v>30736</c:v>
                </c:pt>
                <c:pt idx="279">
                  <c:v>30766</c:v>
                </c:pt>
                <c:pt idx="280">
                  <c:v>30796</c:v>
                </c:pt>
                <c:pt idx="281">
                  <c:v>30826</c:v>
                </c:pt>
                <c:pt idx="282">
                  <c:v>30856</c:v>
                </c:pt>
                <c:pt idx="283">
                  <c:v>30886</c:v>
                </c:pt>
                <c:pt idx="284">
                  <c:v>30916</c:v>
                </c:pt>
                <c:pt idx="285">
                  <c:v>30946</c:v>
                </c:pt>
                <c:pt idx="286">
                  <c:v>30976</c:v>
                </c:pt>
                <c:pt idx="287">
                  <c:v>31006</c:v>
                </c:pt>
                <c:pt idx="288">
                  <c:v>31036</c:v>
                </c:pt>
                <c:pt idx="289">
                  <c:v>31066</c:v>
                </c:pt>
                <c:pt idx="290">
                  <c:v>31096</c:v>
                </c:pt>
                <c:pt idx="291">
                  <c:v>31126</c:v>
                </c:pt>
                <c:pt idx="292">
                  <c:v>31156</c:v>
                </c:pt>
                <c:pt idx="293">
                  <c:v>31186</c:v>
                </c:pt>
                <c:pt idx="294">
                  <c:v>31216</c:v>
                </c:pt>
                <c:pt idx="295">
                  <c:v>31246</c:v>
                </c:pt>
                <c:pt idx="296">
                  <c:v>31276</c:v>
                </c:pt>
                <c:pt idx="297">
                  <c:v>31306</c:v>
                </c:pt>
                <c:pt idx="298">
                  <c:v>31336</c:v>
                </c:pt>
                <c:pt idx="299">
                  <c:v>31366</c:v>
                </c:pt>
                <c:pt idx="300">
                  <c:v>31396</c:v>
                </c:pt>
                <c:pt idx="301">
                  <c:v>31426</c:v>
                </c:pt>
                <c:pt idx="302">
                  <c:v>31456</c:v>
                </c:pt>
                <c:pt idx="303">
                  <c:v>31486</c:v>
                </c:pt>
                <c:pt idx="304">
                  <c:v>31516</c:v>
                </c:pt>
                <c:pt idx="305">
                  <c:v>31546</c:v>
                </c:pt>
                <c:pt idx="306">
                  <c:v>31576</c:v>
                </c:pt>
                <c:pt idx="307">
                  <c:v>31606</c:v>
                </c:pt>
                <c:pt idx="308">
                  <c:v>31636</c:v>
                </c:pt>
                <c:pt idx="309">
                  <c:v>31666</c:v>
                </c:pt>
                <c:pt idx="310">
                  <c:v>31696</c:v>
                </c:pt>
                <c:pt idx="311">
                  <c:v>31726</c:v>
                </c:pt>
                <c:pt idx="312">
                  <c:v>31756</c:v>
                </c:pt>
                <c:pt idx="313">
                  <c:v>31786</c:v>
                </c:pt>
                <c:pt idx="314">
                  <c:v>31816</c:v>
                </c:pt>
                <c:pt idx="315">
                  <c:v>31846</c:v>
                </c:pt>
                <c:pt idx="316">
                  <c:v>31876</c:v>
                </c:pt>
                <c:pt idx="317">
                  <c:v>31906</c:v>
                </c:pt>
                <c:pt idx="318">
                  <c:v>31936</c:v>
                </c:pt>
                <c:pt idx="319">
                  <c:v>31966</c:v>
                </c:pt>
                <c:pt idx="320">
                  <c:v>31996</c:v>
                </c:pt>
                <c:pt idx="321">
                  <c:v>32026</c:v>
                </c:pt>
                <c:pt idx="322">
                  <c:v>32056</c:v>
                </c:pt>
                <c:pt idx="323">
                  <c:v>32086</c:v>
                </c:pt>
                <c:pt idx="324">
                  <c:v>32116</c:v>
                </c:pt>
                <c:pt idx="325">
                  <c:v>32167</c:v>
                </c:pt>
                <c:pt idx="326">
                  <c:v>32197</c:v>
                </c:pt>
                <c:pt idx="327">
                  <c:v>32227</c:v>
                </c:pt>
                <c:pt idx="328">
                  <c:v>32257</c:v>
                </c:pt>
                <c:pt idx="329">
                  <c:v>32287</c:v>
                </c:pt>
                <c:pt idx="330">
                  <c:v>32317</c:v>
                </c:pt>
                <c:pt idx="331">
                  <c:v>32347</c:v>
                </c:pt>
                <c:pt idx="332">
                  <c:v>32377</c:v>
                </c:pt>
                <c:pt idx="333">
                  <c:v>32407</c:v>
                </c:pt>
                <c:pt idx="334">
                  <c:v>32437</c:v>
                </c:pt>
                <c:pt idx="335">
                  <c:v>32467</c:v>
                </c:pt>
                <c:pt idx="336">
                  <c:v>32497</c:v>
                </c:pt>
                <c:pt idx="337">
                  <c:v>32527</c:v>
                </c:pt>
                <c:pt idx="338">
                  <c:v>32557</c:v>
                </c:pt>
                <c:pt idx="339">
                  <c:v>32587</c:v>
                </c:pt>
                <c:pt idx="340">
                  <c:v>32617</c:v>
                </c:pt>
                <c:pt idx="341">
                  <c:v>32647</c:v>
                </c:pt>
                <c:pt idx="342">
                  <c:v>32677</c:v>
                </c:pt>
                <c:pt idx="343">
                  <c:v>32707</c:v>
                </c:pt>
                <c:pt idx="344">
                  <c:v>32737</c:v>
                </c:pt>
                <c:pt idx="345">
                  <c:v>32767</c:v>
                </c:pt>
                <c:pt idx="346">
                  <c:v>32797</c:v>
                </c:pt>
                <c:pt idx="347">
                  <c:v>32827</c:v>
                </c:pt>
                <c:pt idx="348">
                  <c:v>32857</c:v>
                </c:pt>
                <c:pt idx="349">
                  <c:v>32887</c:v>
                </c:pt>
                <c:pt idx="350">
                  <c:v>32917</c:v>
                </c:pt>
                <c:pt idx="351">
                  <c:v>32947</c:v>
                </c:pt>
                <c:pt idx="352">
                  <c:v>32977</c:v>
                </c:pt>
                <c:pt idx="353">
                  <c:v>33007</c:v>
                </c:pt>
                <c:pt idx="354">
                  <c:v>33037</c:v>
                </c:pt>
                <c:pt idx="355">
                  <c:v>33067</c:v>
                </c:pt>
                <c:pt idx="356">
                  <c:v>33097</c:v>
                </c:pt>
                <c:pt idx="357">
                  <c:v>33127</c:v>
                </c:pt>
                <c:pt idx="358">
                  <c:v>33157</c:v>
                </c:pt>
                <c:pt idx="359">
                  <c:v>33187</c:v>
                </c:pt>
                <c:pt idx="360">
                  <c:v>33217</c:v>
                </c:pt>
                <c:pt idx="361">
                  <c:v>33247</c:v>
                </c:pt>
                <c:pt idx="362">
                  <c:v>33277</c:v>
                </c:pt>
                <c:pt idx="363">
                  <c:v>33307</c:v>
                </c:pt>
                <c:pt idx="364">
                  <c:v>33337</c:v>
                </c:pt>
                <c:pt idx="365">
                  <c:v>33367</c:v>
                </c:pt>
                <c:pt idx="366">
                  <c:v>33402</c:v>
                </c:pt>
                <c:pt idx="367">
                  <c:v>33432</c:v>
                </c:pt>
                <c:pt idx="368">
                  <c:v>33462</c:v>
                </c:pt>
                <c:pt idx="369">
                  <c:v>33492</c:v>
                </c:pt>
                <c:pt idx="370">
                  <c:v>33522</c:v>
                </c:pt>
                <c:pt idx="371">
                  <c:v>33552</c:v>
                </c:pt>
                <c:pt idx="372">
                  <c:v>33582</c:v>
                </c:pt>
                <c:pt idx="373">
                  <c:v>33612</c:v>
                </c:pt>
                <c:pt idx="374">
                  <c:v>33642</c:v>
                </c:pt>
                <c:pt idx="375">
                  <c:v>33672</c:v>
                </c:pt>
                <c:pt idx="376">
                  <c:v>33702</c:v>
                </c:pt>
                <c:pt idx="377">
                  <c:v>33732</c:v>
                </c:pt>
                <c:pt idx="378">
                  <c:v>33767</c:v>
                </c:pt>
                <c:pt idx="379">
                  <c:v>33797</c:v>
                </c:pt>
                <c:pt idx="380">
                  <c:v>33827</c:v>
                </c:pt>
                <c:pt idx="381">
                  <c:v>33857</c:v>
                </c:pt>
                <c:pt idx="382">
                  <c:v>33887</c:v>
                </c:pt>
                <c:pt idx="383">
                  <c:v>33917</c:v>
                </c:pt>
                <c:pt idx="384">
                  <c:v>33947</c:v>
                </c:pt>
                <c:pt idx="385">
                  <c:v>33977</c:v>
                </c:pt>
                <c:pt idx="386">
                  <c:v>34007</c:v>
                </c:pt>
                <c:pt idx="387">
                  <c:v>34037</c:v>
                </c:pt>
                <c:pt idx="388">
                  <c:v>34067</c:v>
                </c:pt>
                <c:pt idx="389">
                  <c:v>34097</c:v>
                </c:pt>
                <c:pt idx="390">
                  <c:v>34132</c:v>
                </c:pt>
                <c:pt idx="391">
                  <c:v>34162</c:v>
                </c:pt>
                <c:pt idx="392">
                  <c:v>34192</c:v>
                </c:pt>
                <c:pt idx="393">
                  <c:v>34222</c:v>
                </c:pt>
                <c:pt idx="394">
                  <c:v>34252</c:v>
                </c:pt>
                <c:pt idx="395">
                  <c:v>34282</c:v>
                </c:pt>
                <c:pt idx="396">
                  <c:v>34312</c:v>
                </c:pt>
                <c:pt idx="397">
                  <c:v>34342</c:v>
                </c:pt>
                <c:pt idx="398">
                  <c:v>34372</c:v>
                </c:pt>
                <c:pt idx="399">
                  <c:v>34402</c:v>
                </c:pt>
                <c:pt idx="400">
                  <c:v>34432</c:v>
                </c:pt>
                <c:pt idx="401">
                  <c:v>34462</c:v>
                </c:pt>
                <c:pt idx="402">
                  <c:v>34497</c:v>
                </c:pt>
                <c:pt idx="403">
                  <c:v>34527</c:v>
                </c:pt>
                <c:pt idx="404">
                  <c:v>34557</c:v>
                </c:pt>
                <c:pt idx="405">
                  <c:v>34587</c:v>
                </c:pt>
                <c:pt idx="406">
                  <c:v>34617</c:v>
                </c:pt>
                <c:pt idx="407">
                  <c:v>34647</c:v>
                </c:pt>
                <c:pt idx="408">
                  <c:v>34677</c:v>
                </c:pt>
                <c:pt idx="409">
                  <c:v>34707</c:v>
                </c:pt>
                <c:pt idx="410">
                  <c:v>34737</c:v>
                </c:pt>
                <c:pt idx="411">
                  <c:v>34767</c:v>
                </c:pt>
                <c:pt idx="412">
                  <c:v>34797</c:v>
                </c:pt>
                <c:pt idx="413">
                  <c:v>34827</c:v>
                </c:pt>
                <c:pt idx="414">
                  <c:v>34862</c:v>
                </c:pt>
                <c:pt idx="415">
                  <c:v>34892</c:v>
                </c:pt>
                <c:pt idx="416">
                  <c:v>34922</c:v>
                </c:pt>
                <c:pt idx="417">
                  <c:v>34952</c:v>
                </c:pt>
                <c:pt idx="418">
                  <c:v>34982</c:v>
                </c:pt>
                <c:pt idx="419">
                  <c:v>35012</c:v>
                </c:pt>
                <c:pt idx="420">
                  <c:v>35042</c:v>
                </c:pt>
                <c:pt idx="421">
                  <c:v>35072</c:v>
                </c:pt>
                <c:pt idx="422">
                  <c:v>35102</c:v>
                </c:pt>
                <c:pt idx="423">
                  <c:v>35132</c:v>
                </c:pt>
                <c:pt idx="424">
                  <c:v>35162</c:v>
                </c:pt>
                <c:pt idx="425">
                  <c:v>35192</c:v>
                </c:pt>
                <c:pt idx="426">
                  <c:v>35227</c:v>
                </c:pt>
                <c:pt idx="427">
                  <c:v>35257</c:v>
                </c:pt>
                <c:pt idx="428">
                  <c:v>35287</c:v>
                </c:pt>
                <c:pt idx="429">
                  <c:v>35317</c:v>
                </c:pt>
                <c:pt idx="430">
                  <c:v>35347</c:v>
                </c:pt>
                <c:pt idx="431">
                  <c:v>35377</c:v>
                </c:pt>
                <c:pt idx="432">
                  <c:v>35407</c:v>
                </c:pt>
                <c:pt idx="433">
                  <c:v>35437</c:v>
                </c:pt>
                <c:pt idx="434">
                  <c:v>35467</c:v>
                </c:pt>
                <c:pt idx="435">
                  <c:v>35497</c:v>
                </c:pt>
                <c:pt idx="436">
                  <c:v>35527</c:v>
                </c:pt>
                <c:pt idx="437">
                  <c:v>35557</c:v>
                </c:pt>
                <c:pt idx="438">
                  <c:v>35592</c:v>
                </c:pt>
                <c:pt idx="439">
                  <c:v>35622</c:v>
                </c:pt>
                <c:pt idx="440">
                  <c:v>35652</c:v>
                </c:pt>
                <c:pt idx="441">
                  <c:v>35682</c:v>
                </c:pt>
                <c:pt idx="442">
                  <c:v>35712</c:v>
                </c:pt>
                <c:pt idx="443">
                  <c:v>35742</c:v>
                </c:pt>
                <c:pt idx="444">
                  <c:v>35772</c:v>
                </c:pt>
                <c:pt idx="445">
                  <c:v>35802</c:v>
                </c:pt>
                <c:pt idx="446">
                  <c:v>35832</c:v>
                </c:pt>
                <c:pt idx="447">
                  <c:v>35862</c:v>
                </c:pt>
                <c:pt idx="448">
                  <c:v>35892</c:v>
                </c:pt>
                <c:pt idx="449">
                  <c:v>35922</c:v>
                </c:pt>
                <c:pt idx="450">
                  <c:v>35957</c:v>
                </c:pt>
                <c:pt idx="451">
                  <c:v>35987</c:v>
                </c:pt>
                <c:pt idx="452">
                  <c:v>36017</c:v>
                </c:pt>
                <c:pt idx="453">
                  <c:v>36047</c:v>
                </c:pt>
                <c:pt idx="454">
                  <c:v>36077</c:v>
                </c:pt>
                <c:pt idx="455">
                  <c:v>36107</c:v>
                </c:pt>
                <c:pt idx="456">
                  <c:v>36137</c:v>
                </c:pt>
                <c:pt idx="457">
                  <c:v>36167</c:v>
                </c:pt>
                <c:pt idx="458">
                  <c:v>36197</c:v>
                </c:pt>
                <c:pt idx="459">
                  <c:v>36227</c:v>
                </c:pt>
                <c:pt idx="460">
                  <c:v>36257</c:v>
                </c:pt>
                <c:pt idx="461">
                  <c:v>36287</c:v>
                </c:pt>
                <c:pt idx="462">
                  <c:v>36322</c:v>
                </c:pt>
                <c:pt idx="463">
                  <c:v>36352</c:v>
                </c:pt>
                <c:pt idx="464">
                  <c:v>36382</c:v>
                </c:pt>
                <c:pt idx="465">
                  <c:v>36412</c:v>
                </c:pt>
                <c:pt idx="466">
                  <c:v>36442</c:v>
                </c:pt>
                <c:pt idx="467">
                  <c:v>36472</c:v>
                </c:pt>
                <c:pt idx="468">
                  <c:v>36502</c:v>
                </c:pt>
                <c:pt idx="469">
                  <c:v>36532</c:v>
                </c:pt>
                <c:pt idx="470">
                  <c:v>36562</c:v>
                </c:pt>
                <c:pt idx="471">
                  <c:v>36592</c:v>
                </c:pt>
                <c:pt idx="472">
                  <c:v>36622</c:v>
                </c:pt>
                <c:pt idx="473">
                  <c:v>36652</c:v>
                </c:pt>
                <c:pt idx="474">
                  <c:v>36687</c:v>
                </c:pt>
                <c:pt idx="475">
                  <c:v>36717</c:v>
                </c:pt>
                <c:pt idx="476">
                  <c:v>36747</c:v>
                </c:pt>
                <c:pt idx="477">
                  <c:v>36777</c:v>
                </c:pt>
                <c:pt idx="478">
                  <c:v>36807</c:v>
                </c:pt>
                <c:pt idx="479">
                  <c:v>36837</c:v>
                </c:pt>
                <c:pt idx="480">
                  <c:v>36867</c:v>
                </c:pt>
                <c:pt idx="481">
                  <c:v>36897</c:v>
                </c:pt>
                <c:pt idx="482">
                  <c:v>36927</c:v>
                </c:pt>
                <c:pt idx="483">
                  <c:v>36957</c:v>
                </c:pt>
                <c:pt idx="484">
                  <c:v>36987</c:v>
                </c:pt>
                <c:pt idx="485">
                  <c:v>37017</c:v>
                </c:pt>
                <c:pt idx="486">
                  <c:v>37052</c:v>
                </c:pt>
                <c:pt idx="487">
                  <c:v>37082</c:v>
                </c:pt>
                <c:pt idx="488">
                  <c:v>37112</c:v>
                </c:pt>
                <c:pt idx="489">
                  <c:v>37142</c:v>
                </c:pt>
                <c:pt idx="490">
                  <c:v>37172</c:v>
                </c:pt>
                <c:pt idx="491">
                  <c:v>37202</c:v>
                </c:pt>
                <c:pt idx="492">
                  <c:v>37232</c:v>
                </c:pt>
                <c:pt idx="493">
                  <c:v>37262</c:v>
                </c:pt>
                <c:pt idx="494">
                  <c:v>37292</c:v>
                </c:pt>
                <c:pt idx="495">
                  <c:v>37322</c:v>
                </c:pt>
                <c:pt idx="496">
                  <c:v>37352</c:v>
                </c:pt>
                <c:pt idx="497">
                  <c:v>37382</c:v>
                </c:pt>
                <c:pt idx="498">
                  <c:v>37417</c:v>
                </c:pt>
                <c:pt idx="499">
                  <c:v>37447</c:v>
                </c:pt>
                <c:pt idx="500">
                  <c:v>37477</c:v>
                </c:pt>
                <c:pt idx="501">
                  <c:v>37507</c:v>
                </c:pt>
                <c:pt idx="502">
                  <c:v>37537</c:v>
                </c:pt>
                <c:pt idx="503">
                  <c:v>37567</c:v>
                </c:pt>
                <c:pt idx="504">
                  <c:v>37597</c:v>
                </c:pt>
                <c:pt idx="505">
                  <c:v>37627</c:v>
                </c:pt>
                <c:pt idx="506">
                  <c:v>37657</c:v>
                </c:pt>
                <c:pt idx="507">
                  <c:v>37687</c:v>
                </c:pt>
                <c:pt idx="508">
                  <c:v>37717</c:v>
                </c:pt>
                <c:pt idx="509">
                  <c:v>37747</c:v>
                </c:pt>
                <c:pt idx="510">
                  <c:v>37782</c:v>
                </c:pt>
                <c:pt idx="511">
                  <c:v>37812</c:v>
                </c:pt>
                <c:pt idx="512">
                  <c:v>37842</c:v>
                </c:pt>
                <c:pt idx="513">
                  <c:v>37872</c:v>
                </c:pt>
                <c:pt idx="514">
                  <c:v>37902</c:v>
                </c:pt>
                <c:pt idx="515">
                  <c:v>37932</c:v>
                </c:pt>
                <c:pt idx="516">
                  <c:v>37962</c:v>
                </c:pt>
                <c:pt idx="517">
                  <c:v>37992</c:v>
                </c:pt>
                <c:pt idx="518">
                  <c:v>38022</c:v>
                </c:pt>
                <c:pt idx="519">
                  <c:v>38052</c:v>
                </c:pt>
                <c:pt idx="520">
                  <c:v>38082</c:v>
                </c:pt>
                <c:pt idx="521">
                  <c:v>38112</c:v>
                </c:pt>
                <c:pt idx="522">
                  <c:v>38147</c:v>
                </c:pt>
                <c:pt idx="523">
                  <c:v>38177</c:v>
                </c:pt>
                <c:pt idx="524">
                  <c:v>38207</c:v>
                </c:pt>
                <c:pt idx="525">
                  <c:v>38237</c:v>
                </c:pt>
                <c:pt idx="526">
                  <c:v>38267</c:v>
                </c:pt>
                <c:pt idx="527">
                  <c:v>38297</c:v>
                </c:pt>
                <c:pt idx="528">
                  <c:v>38327</c:v>
                </c:pt>
                <c:pt idx="529">
                  <c:v>38357</c:v>
                </c:pt>
                <c:pt idx="530">
                  <c:v>38387</c:v>
                </c:pt>
                <c:pt idx="531">
                  <c:v>38417</c:v>
                </c:pt>
                <c:pt idx="532">
                  <c:v>38447</c:v>
                </c:pt>
                <c:pt idx="533">
                  <c:v>38477</c:v>
                </c:pt>
                <c:pt idx="534">
                  <c:v>38512</c:v>
                </c:pt>
                <c:pt idx="535">
                  <c:v>38542</c:v>
                </c:pt>
                <c:pt idx="536">
                  <c:v>38572</c:v>
                </c:pt>
                <c:pt idx="537">
                  <c:v>38602</c:v>
                </c:pt>
                <c:pt idx="538">
                  <c:v>38632</c:v>
                </c:pt>
                <c:pt idx="539">
                  <c:v>38662</c:v>
                </c:pt>
                <c:pt idx="540">
                  <c:v>38692</c:v>
                </c:pt>
                <c:pt idx="541">
                  <c:v>38722</c:v>
                </c:pt>
                <c:pt idx="542">
                  <c:v>38752</c:v>
                </c:pt>
                <c:pt idx="543">
                  <c:v>38782</c:v>
                </c:pt>
                <c:pt idx="544">
                  <c:v>38812</c:v>
                </c:pt>
                <c:pt idx="545">
                  <c:v>38842</c:v>
                </c:pt>
                <c:pt idx="546">
                  <c:v>38877</c:v>
                </c:pt>
                <c:pt idx="547">
                  <c:v>38907</c:v>
                </c:pt>
                <c:pt idx="548">
                  <c:v>38937</c:v>
                </c:pt>
                <c:pt idx="549">
                  <c:v>38967</c:v>
                </c:pt>
                <c:pt idx="550">
                  <c:v>38997</c:v>
                </c:pt>
                <c:pt idx="551">
                  <c:v>39027</c:v>
                </c:pt>
                <c:pt idx="552">
                  <c:v>39057</c:v>
                </c:pt>
                <c:pt idx="553">
                  <c:v>39087</c:v>
                </c:pt>
                <c:pt idx="554">
                  <c:v>39117</c:v>
                </c:pt>
                <c:pt idx="555">
                  <c:v>39147</c:v>
                </c:pt>
                <c:pt idx="556">
                  <c:v>39177</c:v>
                </c:pt>
                <c:pt idx="557">
                  <c:v>39207</c:v>
                </c:pt>
                <c:pt idx="558">
                  <c:v>39242</c:v>
                </c:pt>
                <c:pt idx="559">
                  <c:v>39272</c:v>
                </c:pt>
                <c:pt idx="560">
                  <c:v>39302</c:v>
                </c:pt>
                <c:pt idx="561">
                  <c:v>39332</c:v>
                </c:pt>
                <c:pt idx="562">
                  <c:v>39362</c:v>
                </c:pt>
                <c:pt idx="563">
                  <c:v>39392</c:v>
                </c:pt>
                <c:pt idx="564">
                  <c:v>39422</c:v>
                </c:pt>
                <c:pt idx="565">
                  <c:v>39452</c:v>
                </c:pt>
                <c:pt idx="566">
                  <c:v>39482</c:v>
                </c:pt>
                <c:pt idx="567">
                  <c:v>39512</c:v>
                </c:pt>
                <c:pt idx="568">
                  <c:v>39542</c:v>
                </c:pt>
                <c:pt idx="569">
                  <c:v>39572</c:v>
                </c:pt>
                <c:pt idx="570">
                  <c:v>39607</c:v>
                </c:pt>
                <c:pt idx="571">
                  <c:v>39637</c:v>
                </c:pt>
                <c:pt idx="572">
                  <c:v>39667</c:v>
                </c:pt>
                <c:pt idx="573">
                  <c:v>39697</c:v>
                </c:pt>
                <c:pt idx="574">
                  <c:v>39727</c:v>
                </c:pt>
                <c:pt idx="575">
                  <c:v>39757</c:v>
                </c:pt>
                <c:pt idx="576">
                  <c:v>39787</c:v>
                </c:pt>
                <c:pt idx="577">
                  <c:v>39817</c:v>
                </c:pt>
                <c:pt idx="578">
                  <c:v>39847</c:v>
                </c:pt>
                <c:pt idx="579">
                  <c:v>39877</c:v>
                </c:pt>
                <c:pt idx="580">
                  <c:v>39907</c:v>
                </c:pt>
                <c:pt idx="581">
                  <c:v>39937</c:v>
                </c:pt>
                <c:pt idx="582">
                  <c:v>39972</c:v>
                </c:pt>
                <c:pt idx="583">
                  <c:v>40002</c:v>
                </c:pt>
                <c:pt idx="584">
                  <c:v>40032</c:v>
                </c:pt>
                <c:pt idx="585">
                  <c:v>40062</c:v>
                </c:pt>
                <c:pt idx="586">
                  <c:v>40092</c:v>
                </c:pt>
                <c:pt idx="587">
                  <c:v>40122</c:v>
                </c:pt>
                <c:pt idx="588">
                  <c:v>40152</c:v>
                </c:pt>
                <c:pt idx="589">
                  <c:v>40182</c:v>
                </c:pt>
                <c:pt idx="590">
                  <c:v>40212</c:v>
                </c:pt>
                <c:pt idx="591">
                  <c:v>40242</c:v>
                </c:pt>
                <c:pt idx="592">
                  <c:v>40272</c:v>
                </c:pt>
                <c:pt idx="593">
                  <c:v>40302</c:v>
                </c:pt>
                <c:pt idx="594">
                  <c:v>40337</c:v>
                </c:pt>
                <c:pt idx="595">
                  <c:v>40367</c:v>
                </c:pt>
                <c:pt idx="596">
                  <c:v>40397</c:v>
                </c:pt>
                <c:pt idx="597">
                  <c:v>40427</c:v>
                </c:pt>
                <c:pt idx="598">
                  <c:v>40457</c:v>
                </c:pt>
                <c:pt idx="599">
                  <c:v>40487</c:v>
                </c:pt>
                <c:pt idx="600">
                  <c:v>40517</c:v>
                </c:pt>
                <c:pt idx="601">
                  <c:v>40547</c:v>
                </c:pt>
                <c:pt idx="602">
                  <c:v>40577</c:v>
                </c:pt>
                <c:pt idx="603">
                  <c:v>40607</c:v>
                </c:pt>
                <c:pt idx="604">
                  <c:v>40637</c:v>
                </c:pt>
                <c:pt idx="605">
                  <c:v>40667</c:v>
                </c:pt>
                <c:pt idx="606">
                  <c:v>40702</c:v>
                </c:pt>
                <c:pt idx="607">
                  <c:v>40732</c:v>
                </c:pt>
                <c:pt idx="608">
                  <c:v>40762</c:v>
                </c:pt>
                <c:pt idx="609">
                  <c:v>40792</c:v>
                </c:pt>
                <c:pt idx="610">
                  <c:v>40822</c:v>
                </c:pt>
                <c:pt idx="611">
                  <c:v>40852</c:v>
                </c:pt>
                <c:pt idx="612">
                  <c:v>40882</c:v>
                </c:pt>
                <c:pt idx="613">
                  <c:v>40912</c:v>
                </c:pt>
                <c:pt idx="614">
                  <c:v>40942</c:v>
                </c:pt>
                <c:pt idx="615">
                  <c:v>40972</c:v>
                </c:pt>
                <c:pt idx="616">
                  <c:v>41002</c:v>
                </c:pt>
                <c:pt idx="617">
                  <c:v>41032</c:v>
                </c:pt>
                <c:pt idx="618">
                  <c:v>41067</c:v>
                </c:pt>
                <c:pt idx="619">
                  <c:v>41097</c:v>
                </c:pt>
                <c:pt idx="620">
                  <c:v>41127</c:v>
                </c:pt>
                <c:pt idx="621">
                  <c:v>41157</c:v>
                </c:pt>
                <c:pt idx="622">
                  <c:v>41187</c:v>
                </c:pt>
                <c:pt idx="623">
                  <c:v>41217</c:v>
                </c:pt>
                <c:pt idx="624">
                  <c:v>41247</c:v>
                </c:pt>
                <c:pt idx="625">
                  <c:v>41277</c:v>
                </c:pt>
                <c:pt idx="626">
                  <c:v>41307</c:v>
                </c:pt>
                <c:pt idx="627">
                  <c:v>41337</c:v>
                </c:pt>
                <c:pt idx="628">
                  <c:v>41367</c:v>
                </c:pt>
                <c:pt idx="629">
                  <c:v>41397</c:v>
                </c:pt>
                <c:pt idx="630">
                  <c:v>41432</c:v>
                </c:pt>
                <c:pt idx="631">
                  <c:v>41462</c:v>
                </c:pt>
                <c:pt idx="632">
                  <c:v>41492</c:v>
                </c:pt>
                <c:pt idx="633">
                  <c:v>41522</c:v>
                </c:pt>
                <c:pt idx="634">
                  <c:v>41552</c:v>
                </c:pt>
                <c:pt idx="635">
                  <c:v>41582</c:v>
                </c:pt>
                <c:pt idx="636">
                  <c:v>41612</c:v>
                </c:pt>
                <c:pt idx="637">
                  <c:v>41642</c:v>
                </c:pt>
                <c:pt idx="638">
                  <c:v>41672</c:v>
                </c:pt>
                <c:pt idx="639">
                  <c:v>41702</c:v>
                </c:pt>
                <c:pt idx="640">
                  <c:v>41732</c:v>
                </c:pt>
                <c:pt idx="641">
                  <c:v>41762</c:v>
                </c:pt>
                <c:pt idx="642">
                  <c:v>41797</c:v>
                </c:pt>
                <c:pt idx="643">
                  <c:v>41827</c:v>
                </c:pt>
                <c:pt idx="644">
                  <c:v>41857</c:v>
                </c:pt>
                <c:pt idx="645">
                  <c:v>41887</c:v>
                </c:pt>
                <c:pt idx="646">
                  <c:v>41917</c:v>
                </c:pt>
                <c:pt idx="647">
                  <c:v>41947</c:v>
                </c:pt>
                <c:pt idx="648">
                  <c:v>41977</c:v>
                </c:pt>
                <c:pt idx="649">
                  <c:v>42007</c:v>
                </c:pt>
                <c:pt idx="650">
                  <c:v>42037</c:v>
                </c:pt>
                <c:pt idx="651">
                  <c:v>42067</c:v>
                </c:pt>
                <c:pt idx="652">
                  <c:v>42097</c:v>
                </c:pt>
                <c:pt idx="653">
                  <c:v>42127</c:v>
                </c:pt>
                <c:pt idx="654">
                  <c:v>42162</c:v>
                </c:pt>
                <c:pt idx="655">
                  <c:v>42192</c:v>
                </c:pt>
                <c:pt idx="656">
                  <c:v>42222</c:v>
                </c:pt>
                <c:pt idx="657">
                  <c:v>42252</c:v>
                </c:pt>
                <c:pt idx="658">
                  <c:v>42282</c:v>
                </c:pt>
                <c:pt idx="659">
                  <c:v>42312</c:v>
                </c:pt>
                <c:pt idx="660">
                  <c:v>42342</c:v>
                </c:pt>
                <c:pt idx="661">
                  <c:v>42372</c:v>
                </c:pt>
                <c:pt idx="662">
                  <c:v>42402</c:v>
                </c:pt>
                <c:pt idx="663">
                  <c:v>42432</c:v>
                </c:pt>
                <c:pt idx="664">
                  <c:v>42462</c:v>
                </c:pt>
                <c:pt idx="665">
                  <c:v>42492</c:v>
                </c:pt>
                <c:pt idx="666">
                  <c:v>42527</c:v>
                </c:pt>
                <c:pt idx="667">
                  <c:v>42557</c:v>
                </c:pt>
                <c:pt idx="668">
                  <c:v>42587</c:v>
                </c:pt>
                <c:pt idx="669">
                  <c:v>42617</c:v>
                </c:pt>
                <c:pt idx="670">
                  <c:v>42647</c:v>
                </c:pt>
                <c:pt idx="671">
                  <c:v>42677</c:v>
                </c:pt>
                <c:pt idx="672">
                  <c:v>42707</c:v>
                </c:pt>
                <c:pt idx="673">
                  <c:v>42737</c:v>
                </c:pt>
                <c:pt idx="674">
                  <c:v>42767</c:v>
                </c:pt>
                <c:pt idx="675">
                  <c:v>42797</c:v>
                </c:pt>
                <c:pt idx="676">
                  <c:v>42827</c:v>
                </c:pt>
                <c:pt idx="677">
                  <c:v>42857</c:v>
                </c:pt>
                <c:pt idx="678">
                  <c:v>42892</c:v>
                </c:pt>
                <c:pt idx="679">
                  <c:v>42922</c:v>
                </c:pt>
                <c:pt idx="680">
                  <c:v>42952</c:v>
                </c:pt>
                <c:pt idx="681">
                  <c:v>42982</c:v>
                </c:pt>
                <c:pt idx="682">
                  <c:v>43012</c:v>
                </c:pt>
                <c:pt idx="683">
                  <c:v>43042</c:v>
                </c:pt>
                <c:pt idx="684">
                  <c:v>43072</c:v>
                </c:pt>
                <c:pt idx="685">
                  <c:v>43102</c:v>
                </c:pt>
                <c:pt idx="686">
                  <c:v>43132</c:v>
                </c:pt>
                <c:pt idx="687">
                  <c:v>43162</c:v>
                </c:pt>
                <c:pt idx="688">
                  <c:v>43192</c:v>
                </c:pt>
                <c:pt idx="689">
                  <c:v>43222</c:v>
                </c:pt>
                <c:pt idx="690">
                  <c:v>43257</c:v>
                </c:pt>
                <c:pt idx="691">
                  <c:v>43287</c:v>
                </c:pt>
                <c:pt idx="692">
                  <c:v>43317</c:v>
                </c:pt>
                <c:pt idx="693">
                  <c:v>43347</c:v>
                </c:pt>
                <c:pt idx="694">
                  <c:v>43377</c:v>
                </c:pt>
                <c:pt idx="695">
                  <c:v>43407</c:v>
                </c:pt>
                <c:pt idx="696">
                  <c:v>43437</c:v>
                </c:pt>
                <c:pt idx="697">
                  <c:v>43467</c:v>
                </c:pt>
                <c:pt idx="698">
                  <c:v>43497</c:v>
                </c:pt>
                <c:pt idx="699">
                  <c:v>43527</c:v>
                </c:pt>
                <c:pt idx="700">
                  <c:v>43557</c:v>
                </c:pt>
                <c:pt idx="701">
                  <c:v>43587</c:v>
                </c:pt>
                <c:pt idx="702">
                  <c:v>43622</c:v>
                </c:pt>
                <c:pt idx="703">
                  <c:v>43652</c:v>
                </c:pt>
                <c:pt idx="704">
                  <c:v>43682</c:v>
                </c:pt>
                <c:pt idx="705">
                  <c:v>43712</c:v>
                </c:pt>
                <c:pt idx="706">
                  <c:v>43742</c:v>
                </c:pt>
                <c:pt idx="707">
                  <c:v>43772</c:v>
                </c:pt>
                <c:pt idx="708">
                  <c:v>43802</c:v>
                </c:pt>
                <c:pt idx="709">
                  <c:v>43832</c:v>
                </c:pt>
                <c:pt idx="710">
                  <c:v>43862</c:v>
                </c:pt>
                <c:pt idx="711">
                  <c:v>43892</c:v>
                </c:pt>
                <c:pt idx="712">
                  <c:v>43922</c:v>
                </c:pt>
                <c:pt idx="713">
                  <c:v>43952</c:v>
                </c:pt>
                <c:pt idx="714">
                  <c:v>43987</c:v>
                </c:pt>
                <c:pt idx="715">
                  <c:v>44017</c:v>
                </c:pt>
                <c:pt idx="716">
                  <c:v>44047</c:v>
                </c:pt>
                <c:pt idx="717">
                  <c:v>44077</c:v>
                </c:pt>
                <c:pt idx="718">
                  <c:v>44107</c:v>
                </c:pt>
                <c:pt idx="719">
                  <c:v>44137</c:v>
                </c:pt>
                <c:pt idx="720">
                  <c:v>44167</c:v>
                </c:pt>
                <c:pt idx="721">
                  <c:v>44197</c:v>
                </c:pt>
                <c:pt idx="722">
                  <c:v>44228</c:v>
                </c:pt>
                <c:pt idx="723">
                  <c:v>44257</c:v>
                </c:pt>
                <c:pt idx="724">
                  <c:v>44287</c:v>
                </c:pt>
                <c:pt idx="725">
                  <c:v>44317</c:v>
                </c:pt>
                <c:pt idx="726">
                  <c:v>44352</c:v>
                </c:pt>
                <c:pt idx="727">
                  <c:v>44382</c:v>
                </c:pt>
                <c:pt idx="728">
                  <c:v>44412</c:v>
                </c:pt>
                <c:pt idx="729">
                  <c:v>44442</c:v>
                </c:pt>
                <c:pt idx="730">
                  <c:v>44472</c:v>
                </c:pt>
                <c:pt idx="731">
                  <c:v>44502</c:v>
                </c:pt>
                <c:pt idx="732">
                  <c:v>44532</c:v>
                </c:pt>
                <c:pt idx="733">
                  <c:v>44562</c:v>
                </c:pt>
                <c:pt idx="734">
                  <c:v>44593</c:v>
                </c:pt>
                <c:pt idx="735">
                  <c:v>44622</c:v>
                </c:pt>
                <c:pt idx="736">
                  <c:v>44652</c:v>
                </c:pt>
                <c:pt idx="737">
                  <c:v>44682</c:v>
                </c:pt>
                <c:pt idx="738">
                  <c:v>44717</c:v>
                </c:pt>
                <c:pt idx="739">
                  <c:v>44747</c:v>
                </c:pt>
                <c:pt idx="740">
                  <c:v>44777</c:v>
                </c:pt>
                <c:pt idx="741">
                  <c:v>44807</c:v>
                </c:pt>
                <c:pt idx="742">
                  <c:v>44837</c:v>
                </c:pt>
                <c:pt idx="743">
                  <c:v>44867</c:v>
                </c:pt>
                <c:pt idx="744">
                  <c:v>44897</c:v>
                </c:pt>
                <c:pt idx="745">
                  <c:v>44927</c:v>
                </c:pt>
                <c:pt idx="746">
                  <c:v>44958</c:v>
                </c:pt>
                <c:pt idx="747">
                  <c:v>44987</c:v>
                </c:pt>
                <c:pt idx="748">
                  <c:v>45017</c:v>
                </c:pt>
                <c:pt idx="749">
                  <c:v>45047</c:v>
                </c:pt>
                <c:pt idx="750">
                  <c:v>45082</c:v>
                </c:pt>
                <c:pt idx="751">
                  <c:v>45112</c:v>
                </c:pt>
                <c:pt idx="752">
                  <c:v>45142</c:v>
                </c:pt>
                <c:pt idx="753">
                  <c:v>45172</c:v>
                </c:pt>
                <c:pt idx="754">
                  <c:v>45202</c:v>
                </c:pt>
                <c:pt idx="755">
                  <c:v>45232</c:v>
                </c:pt>
                <c:pt idx="756">
                  <c:v>45262</c:v>
                </c:pt>
                <c:pt idx="757">
                  <c:v>45292</c:v>
                </c:pt>
                <c:pt idx="758">
                  <c:v>45323</c:v>
                </c:pt>
                <c:pt idx="759">
                  <c:v>45353</c:v>
                </c:pt>
                <c:pt idx="760">
                  <c:v>45383</c:v>
                </c:pt>
                <c:pt idx="761">
                  <c:v>45413</c:v>
                </c:pt>
                <c:pt idx="762">
                  <c:v>45448</c:v>
                </c:pt>
                <c:pt idx="763">
                  <c:v>45478</c:v>
                </c:pt>
                <c:pt idx="764">
                  <c:v>45508</c:v>
                </c:pt>
                <c:pt idx="765">
                  <c:v>45538</c:v>
                </c:pt>
                <c:pt idx="766">
                  <c:v>45568</c:v>
                </c:pt>
                <c:pt idx="767">
                  <c:v>45598</c:v>
                </c:pt>
                <c:pt idx="768">
                  <c:v>45628</c:v>
                </c:pt>
                <c:pt idx="769">
                  <c:v>45658</c:v>
                </c:pt>
                <c:pt idx="770">
                  <c:v>45689</c:v>
                </c:pt>
                <c:pt idx="771">
                  <c:v>45719</c:v>
                </c:pt>
                <c:pt idx="772">
                  <c:v>45749</c:v>
                </c:pt>
                <c:pt idx="773">
                  <c:v>45779</c:v>
                </c:pt>
                <c:pt idx="774">
                  <c:v>45814</c:v>
                </c:pt>
                <c:pt idx="775">
                  <c:v>45844</c:v>
                </c:pt>
                <c:pt idx="776">
                  <c:v>45874</c:v>
                </c:pt>
                <c:pt idx="777">
                  <c:v>45904</c:v>
                </c:pt>
                <c:pt idx="778">
                  <c:v>45934</c:v>
                </c:pt>
                <c:pt idx="779">
                  <c:v>45964</c:v>
                </c:pt>
                <c:pt idx="780">
                  <c:v>45994</c:v>
                </c:pt>
              </c:numCache>
            </c:numRef>
          </c:cat>
          <c:val>
            <c:numRef>
              <c:f>DATA!$AM$924:$AM$1704</c:f>
              <c:numCache>
                <c:formatCode>General</c:formatCode>
                <c:ptCount val="781"/>
                <c:pt idx="3" formatCode="0.0_)">
                  <c:v>8.1</c:v>
                </c:pt>
                <c:pt idx="6" formatCode="0.0_)">
                  <c:v>8.4</c:v>
                </c:pt>
                <c:pt idx="9" formatCode="0.0_)">
                  <c:v>8.4</c:v>
                </c:pt>
                <c:pt idx="12" formatCode="0.0_)">
                  <c:v>9.3000000000000007</c:v>
                </c:pt>
                <c:pt idx="15" formatCode="0.0_)">
                  <c:v>8.9896113522856211</c:v>
                </c:pt>
                <c:pt idx="18" formatCode="0.0_)">
                  <c:v>8.0679332907325207</c:v>
                </c:pt>
                <c:pt idx="21" formatCode="0.0_)">
                  <c:v>7.2865286507511673</c:v>
                </c:pt>
                <c:pt idx="24" formatCode="0.0_)">
                  <c:v>5.4542448313159131</c:v>
                </c:pt>
                <c:pt idx="27" formatCode="0.0_)">
                  <c:v>4.6562954009424118</c:v>
                </c:pt>
                <c:pt idx="30" formatCode="0.0_)">
                  <c:v>4.8946809113107559</c:v>
                </c:pt>
                <c:pt idx="33" formatCode="0.0_)">
                  <c:v>5.8153415201624759</c:v>
                </c:pt>
                <c:pt idx="36" formatCode="0.0_)">
                  <c:v>6.803749918338009</c:v>
                </c:pt>
                <c:pt idx="39" formatCode="0.0_)">
                  <c:v>7.7452418638767728</c:v>
                </c:pt>
                <c:pt idx="42" formatCode="0.0_)">
                  <c:v>7.7684548838272915</c:v>
                </c:pt>
                <c:pt idx="45" formatCode="0.0_)">
                  <c:v>7.3841947477205183</c:v>
                </c:pt>
                <c:pt idx="48" formatCode="0.0_)">
                  <c:v>6.6338093213729632</c:v>
                </c:pt>
                <c:pt idx="51" formatCode="0.0_)">
                  <c:v>7.1613055408750403</c:v>
                </c:pt>
                <c:pt idx="54" formatCode="0.0_)">
                  <c:v>7.5908315332545495</c:v>
                </c:pt>
                <c:pt idx="57" formatCode="0.0_)">
                  <c:v>8.2788198794562682</c:v>
                </c:pt>
                <c:pt idx="60" formatCode="0.0_)">
                  <c:v>10.689225447750594</c:v>
                </c:pt>
                <c:pt idx="63" formatCode="0.0_)">
                  <c:v>10.858886303793591</c:v>
                </c:pt>
                <c:pt idx="66" formatCode="0.0_)">
                  <c:v>10.242525585771389</c:v>
                </c:pt>
                <c:pt idx="69" formatCode="0.0_)">
                  <c:v>9.3838037802122862</c:v>
                </c:pt>
                <c:pt idx="72" formatCode="0.0_)">
                  <c:v>7.9606714715290572</c:v>
                </c:pt>
                <c:pt idx="75" formatCode="0.0_)">
                  <c:v>6.0869587073067111</c:v>
                </c:pt>
                <c:pt idx="78" formatCode="0.0_)">
                  <c:v>5.4662159727993487</c:v>
                </c:pt>
                <c:pt idx="81" formatCode="0.0_)">
                  <c:v>5.5628216358929006</c:v>
                </c:pt>
                <c:pt idx="84" formatCode="0.0_)">
                  <c:v>5.7766572023107976</c:v>
                </c:pt>
                <c:pt idx="87" formatCode="0.0_)">
                  <c:v>7.7255766018692995</c:v>
                </c:pt>
                <c:pt idx="90" formatCode="0.0_)">
                  <c:v>10.054500502365782</c:v>
                </c:pt>
                <c:pt idx="93" formatCode="0.0_)">
                  <c:v>9.8923642533283118</c:v>
                </c:pt>
                <c:pt idx="96" formatCode="0.0_)">
                  <c:v>9.823822181682452</c:v>
                </c:pt>
                <c:pt idx="99" formatCode="0.0_)">
                  <c:v>9.2314933026313319</c:v>
                </c:pt>
                <c:pt idx="102" formatCode="0.0_)">
                  <c:v>7.9923454316611409</c:v>
                </c:pt>
                <c:pt idx="105" formatCode="0.0_)">
                  <c:v>8.322351641995084</c:v>
                </c:pt>
                <c:pt idx="108" formatCode="0.0_)">
                  <c:v>7.2432672541140164</c:v>
                </c:pt>
                <c:pt idx="111" formatCode="0.0_)">
                  <c:v>5.8251127260939617</c:v>
                </c:pt>
                <c:pt idx="114" formatCode="0.0_)">
                  <c:v>5.7833343243939739</c:v>
                </c:pt>
                <c:pt idx="117" formatCode="0.0_)">
                  <c:v>5.447125896640248</c:v>
                </c:pt>
                <c:pt idx="120" formatCode="0.0_)">
                  <c:v>4.8606796532668417</c:v>
                </c:pt>
                <c:pt idx="123" formatCode="0.0_)">
                  <c:v>7.9866818873668199</c:v>
                </c:pt>
                <c:pt idx="126" formatCode="0.0_)">
                  <c:v>8.3284693758051365</c:v>
                </c:pt>
                <c:pt idx="129" formatCode="0.0_)">
                  <c:v>8.435637474575497</c:v>
                </c:pt>
                <c:pt idx="132" formatCode="0.0_)">
                  <c:v>9.3411953614156893</c:v>
                </c:pt>
                <c:pt idx="135" formatCode="0.0_)">
                  <c:v>8.4088002001486917</c:v>
                </c:pt>
                <c:pt idx="138" formatCode="0.0_)">
                  <c:v>9.5218162524183256</c:v>
                </c:pt>
                <c:pt idx="141" formatCode="0.0_)">
                  <c:v>9.5859214129534909</c:v>
                </c:pt>
                <c:pt idx="144" formatCode="0.0_)">
                  <c:v>11.644740766380156</c:v>
                </c:pt>
                <c:pt idx="147" formatCode="0.0_)">
                  <c:v>11.935635120497267</c:v>
                </c:pt>
                <c:pt idx="150" formatCode="0.0_)">
                  <c:v>11.648895385152347</c:v>
                </c:pt>
                <c:pt idx="153" formatCode="0.0_)">
                  <c:v>11.101485704721803</c:v>
                </c:pt>
                <c:pt idx="156" formatCode="0.0_)">
                  <c:v>11.090718366413221</c:v>
                </c:pt>
                <c:pt idx="159" formatCode="0.0_)">
                  <c:v>8.2555227261178032</c:v>
                </c:pt>
                <c:pt idx="162" formatCode="0.0_)">
                  <c:v>8.2162860256866477</c:v>
                </c:pt>
                <c:pt idx="165" formatCode="0.0_)">
                  <c:v>8.8007152830375635</c:v>
                </c:pt>
                <c:pt idx="168" formatCode="0.0_)">
                  <c:v>8.3581195822769239</c:v>
                </c:pt>
                <c:pt idx="171" formatCode="0.0_)">
                  <c:v>8.376223587706356</c:v>
                </c:pt>
                <c:pt idx="174" formatCode="0.0_)">
                  <c:v>7.9602968780227767</c:v>
                </c:pt>
                <c:pt idx="177" formatCode="0.0_)">
                  <c:v>9.6020194535219261</c:v>
                </c:pt>
                <c:pt idx="180" formatCode="0.0_)">
                  <c:v>10.136533642061929</c:v>
                </c:pt>
                <c:pt idx="183" formatCode="0.0_)">
                  <c:v>12.645812553059322</c:v>
                </c:pt>
                <c:pt idx="186" formatCode="0.0_)">
                  <c:v>12.136612640471034</c:v>
                </c:pt>
                <c:pt idx="189" formatCode="0.0_)">
                  <c:v>10.336643623305374</c:v>
                </c:pt>
                <c:pt idx="192" formatCode="0.0_)">
                  <c:v>9.7876584076452389</c:v>
                </c:pt>
                <c:pt idx="195" formatCode="0.0_)">
                  <c:v>9.2371436873759585</c:v>
                </c:pt>
                <c:pt idx="198" formatCode="0.0_)">
                  <c:v>10.990308432829533</c:v>
                </c:pt>
                <c:pt idx="201" formatCode="0.0_)">
                  <c:v>12.293022530979702</c:v>
                </c:pt>
                <c:pt idx="204" formatCode="0.0_)">
                  <c:v>11.890617301694228</c:v>
                </c:pt>
                <c:pt idx="207" formatCode="0.0_)">
                  <c:v>10.766711856497491</c:v>
                </c:pt>
                <c:pt idx="210" formatCode="0.0_)">
                  <c:v>13.41129398236982</c:v>
                </c:pt>
                <c:pt idx="213" formatCode="0.0_)">
                  <c:v>13.055630163801935</c:v>
                </c:pt>
                <c:pt idx="216" formatCode="0.0_)">
                  <c:v>14.447319419480941</c:v>
                </c:pt>
                <c:pt idx="219" formatCode="0.0_)">
                  <c:v>14.702010205378691</c:v>
                </c:pt>
                <c:pt idx="222" formatCode="0.0_)">
                  <c:v>11.134428102535864</c:v>
                </c:pt>
                <c:pt idx="225" formatCode="0.0_)">
                  <c:v>11.378119816137676</c:v>
                </c:pt>
                <c:pt idx="228" formatCode="0.0_)">
                  <c:v>9.9692807562852472</c:v>
                </c:pt>
                <c:pt idx="231" formatCode="0.0_)">
                  <c:v>10.418386692049818</c:v>
                </c:pt>
                <c:pt idx="234" formatCode="0.0_)">
                  <c:v>7.9538924695330193</c:v>
                </c:pt>
                <c:pt idx="237" formatCode="0.0_)">
                  <c:v>7.082039238031701</c:v>
                </c:pt>
                <c:pt idx="240" formatCode="0.0_)">
                  <c:v>9.6066534428975068</c:v>
                </c:pt>
                <c:pt idx="243" formatCode="0.0_)">
                  <c:v>11.98505148320228</c:v>
                </c:pt>
                <c:pt idx="246" formatCode="0.0_)">
                  <c:v>13.054488673574172</c:v>
                </c:pt>
                <c:pt idx="249" formatCode="0.0_)">
                  <c:v>14.147677406096925</c:v>
                </c:pt>
                <c:pt idx="252" formatCode="0.0_)">
                  <c:v>9.8896453827543862</c:v>
                </c:pt>
                <c:pt idx="255" formatCode="0.0_)">
                  <c:v>4.8042926746827863</c:v>
                </c:pt>
                <c:pt idx="258" formatCode="0.0_)">
                  <c:v>5.3577323486371009</c:v>
                </c:pt>
                <c:pt idx="261" formatCode="0.0_)">
                  <c:v>3.2421244006871186</c:v>
                </c:pt>
                <c:pt idx="264" formatCode="0.0_)">
                  <c:v>3.710751404070578</c:v>
                </c:pt>
                <c:pt idx="267" formatCode="0.0_)">
                  <c:v>6.0810212375034478</c:v>
                </c:pt>
                <c:pt idx="270" formatCode="0.0_)">
                  <c:v>7.409305960554291</c:v>
                </c:pt>
                <c:pt idx="273" formatCode="0.0_)">
                  <c:v>9.5907937505681282</c:v>
                </c:pt>
                <c:pt idx="276" formatCode="0.0_)">
                  <c:v>11.524995437260355</c:v>
                </c:pt>
                <c:pt idx="279" formatCode="0.0_)">
                  <c:v>12.513369415039332</c:v>
                </c:pt>
                <c:pt idx="282" formatCode="0.0_)">
                  <c:v>12.03607976644998</c:v>
                </c:pt>
                <c:pt idx="285" formatCode="0.0_)">
                  <c:v>10.708913826084343</c:v>
                </c:pt>
                <c:pt idx="288" formatCode="0.0_)">
                  <c:v>9.3247013075584917</c:v>
                </c:pt>
                <c:pt idx="291" formatCode="0.0_)">
                  <c:v>8.2423119025479163</c:v>
                </c:pt>
                <c:pt idx="294" formatCode="0.0_)">
                  <c:v>7.115072048316029</c:v>
                </c:pt>
                <c:pt idx="297" formatCode="0.0_)">
                  <c:v>7.4070637203893064</c:v>
                </c:pt>
                <c:pt idx="300" formatCode="0.0_)">
                  <c:v>7.1240054660048679</c:v>
                </c:pt>
                <c:pt idx="303" formatCode="0.0_)">
                  <c:v>6.5653657254274744</c:v>
                </c:pt>
                <c:pt idx="306" formatCode="0.0_)">
                  <c:v>5.8314223400988352</c:v>
                </c:pt>
                <c:pt idx="309" formatCode="0.0_)">
                  <c:v>5.0355010391465393</c:v>
                </c:pt>
                <c:pt idx="312" formatCode="0.0_)">
                  <c:v>4.8048713641070773</c:v>
                </c:pt>
                <c:pt idx="315" formatCode="0.0_)">
                  <c:v>4.7530398895803572</c:v>
                </c:pt>
                <c:pt idx="318" formatCode="0.0_)">
                  <c:v>5.7381846022519722</c:v>
                </c:pt>
                <c:pt idx="321" formatCode="0.0_)">
                  <c:v>6.0092424173698422</c:v>
                </c:pt>
                <c:pt idx="324" formatCode="0.0_)">
                  <c:v>7.5224357811391807</c:v>
                </c:pt>
                <c:pt idx="327" formatCode="0.0_)">
                  <c:v>7.4376195957948088</c:v>
                </c:pt>
                <c:pt idx="330" formatCode="0.0_)">
                  <c:v>7.9871664696972156</c:v>
                </c:pt>
                <c:pt idx="333" formatCode="0.0_)">
                  <c:v>8.1538645792707865</c:v>
                </c:pt>
                <c:pt idx="336" formatCode="0.0_)">
                  <c:v>7.8178008999212123</c:v>
                </c:pt>
                <c:pt idx="339" formatCode="0.0_)">
                  <c:v>8.6309657561085551</c:v>
                </c:pt>
                <c:pt idx="342" formatCode="0.0_)">
                  <c:v>8.1391920980894881</c:v>
                </c:pt>
                <c:pt idx="345" formatCode="0.0_)">
                  <c:v>7.8088753481795337</c:v>
                </c:pt>
                <c:pt idx="348" formatCode="0.0_)">
                  <c:v>6.4399929697311453</c:v>
                </c:pt>
                <c:pt idx="351" formatCode="0.0_)">
                  <c:v>6.5583634066518126</c:v>
                </c:pt>
                <c:pt idx="354" formatCode="0.0_)">
                  <c:v>6.1927357026674512</c:v>
                </c:pt>
                <c:pt idx="357" formatCode="0.0_)">
                  <c:v>5.6142319236782923</c:v>
                </c:pt>
                <c:pt idx="360" formatCode="0.0_)">
                  <c:v>4.4803442071381427</c:v>
                </c:pt>
                <c:pt idx="363" formatCode="0.0_)">
                  <c:v>2.7666486000223811</c:v>
                </c:pt>
                <c:pt idx="366" formatCode="0.0_)">
                  <c:v>2.7992150372447844</c:v>
                </c:pt>
                <c:pt idx="369" formatCode="0.0_)">
                  <c:v>3.1723577733164143</c:v>
                </c:pt>
                <c:pt idx="372" formatCode="0.0_)">
                  <c:v>4.3267036186288355</c:v>
                </c:pt>
                <c:pt idx="375" formatCode="0.0_)">
                  <c:v>5.4335431365901687</c:v>
                </c:pt>
                <c:pt idx="378" formatCode="0.0_)">
                  <c:v>5.613003850910947</c:v>
                </c:pt>
                <c:pt idx="381" formatCode="0.0_)">
                  <c:v>5.8122407623538486</c:v>
                </c:pt>
                <c:pt idx="384" formatCode="0.0_)">
                  <c:v>6.644749654404003</c:v>
                </c:pt>
                <c:pt idx="387" formatCode="0.0_)">
                  <c:v>5.7575220387791948</c:v>
                </c:pt>
                <c:pt idx="390" formatCode="0.0_)">
                  <c:v>5.2262152083146995</c:v>
                </c:pt>
                <c:pt idx="393" formatCode="0.0_)">
                  <c:v>4.8039324823756946</c:v>
                </c:pt>
                <c:pt idx="396" formatCode="0.0_)">
                  <c:v>4.9834578268510565</c:v>
                </c:pt>
                <c:pt idx="399" formatCode="0.0_)">
                  <c:v>5.7388417107526735</c:v>
                </c:pt>
                <c:pt idx="402" formatCode="0.0_)">
                  <c:v>6.4326027887751547</c:v>
                </c:pt>
                <c:pt idx="405" formatCode="0.0_)">
                  <c:v>6.5238390967405469</c:v>
                </c:pt>
                <c:pt idx="408" formatCode="0.0_)">
                  <c:v>6.2955017709529493</c:v>
                </c:pt>
                <c:pt idx="411" formatCode="0.0_)">
                  <c:v>5.7146836298346271</c:v>
                </c:pt>
                <c:pt idx="414" formatCode="0.0_)">
                  <c:v>4.6097582549081917</c:v>
                </c:pt>
                <c:pt idx="417" formatCode="0.0_)">
                  <c:v>4.8021606653867233</c:v>
                </c:pt>
                <c:pt idx="420" formatCode="0.0_)">
                  <c:v>4.2560126449843416</c:v>
                </c:pt>
                <c:pt idx="423" formatCode="0.0_)">
                  <c:v>4.6020433407969241</c:v>
                </c:pt>
                <c:pt idx="426" formatCode="0.0_)">
                  <c:v>5.9602054980367303</c:v>
                </c:pt>
                <c:pt idx="429" formatCode="0.0_)">
                  <c:v>5.8346441064020205</c:v>
                </c:pt>
                <c:pt idx="432" formatCode="0.0_)">
                  <c:v>6.2679911164701174</c:v>
                </c:pt>
                <c:pt idx="435" formatCode="0.0_)">
                  <c:v>6.2805999846475835</c:v>
                </c:pt>
                <c:pt idx="438" formatCode="0.0_)">
                  <c:v>6.0499773430069625</c:v>
                </c:pt>
                <c:pt idx="441" formatCode="0.0_)">
                  <c:v>6.5353380373976977</c:v>
                </c:pt>
                <c:pt idx="444" formatCode="0.0_)">
                  <c:v>6.1277243642710921</c:v>
                </c:pt>
                <c:pt idx="447" formatCode="0.0_)">
                  <c:v>6.0247014853536118</c:v>
                </c:pt>
                <c:pt idx="450" formatCode="0.0_)">
                  <c:v>5.2926782742925171</c:v>
                </c:pt>
                <c:pt idx="453" formatCode="0.0_)">
                  <c:v>5.2901230926685194</c:v>
                </c:pt>
                <c:pt idx="456" formatCode="0.0_)">
                  <c:v>6.0242938922349998</c:v>
                </c:pt>
                <c:pt idx="459" formatCode="0.0_)">
                  <c:v>6.1490241899829545</c:v>
                </c:pt>
                <c:pt idx="462" formatCode="0.0_)">
                  <c:v>6.2043442037464036</c:v>
                </c:pt>
                <c:pt idx="465" formatCode="0.0_)">
                  <c:v>6.2002300819737011</c:v>
                </c:pt>
                <c:pt idx="468" formatCode="0.0_)">
                  <c:v>6.5222572305051685</c:v>
                </c:pt>
                <c:pt idx="471" formatCode="0.0_)">
                  <c:v>6.2740857585285914</c:v>
                </c:pt>
                <c:pt idx="474" formatCode="0.0_)">
                  <c:v>7.5739459869140102</c:v>
                </c:pt>
                <c:pt idx="477" formatCode="0.0_)">
                  <c:v>6.5197004612338683</c:v>
                </c:pt>
                <c:pt idx="480" formatCode="0.0_)">
                  <c:v>5.4097561364861546</c:v>
                </c:pt>
                <c:pt idx="483" formatCode="0.0_)">
                  <c:v>4.6795003368765853</c:v>
                </c:pt>
                <c:pt idx="486" formatCode="0.0_)">
                  <c:v>3.4278844464915137</c:v>
                </c:pt>
                <c:pt idx="489" formatCode="0.0_)">
                  <c:v>2.7122555221785971</c:v>
                </c:pt>
                <c:pt idx="492" formatCode="0.0_)">
                  <c:v>2.1533778521205527</c:v>
                </c:pt>
                <c:pt idx="495" formatCode="0.0_)">
                  <c:v>2.9919970247074712</c:v>
                </c:pt>
                <c:pt idx="498" formatCode="0.0_)">
                  <c:v>2.7215775073120119</c:v>
                </c:pt>
                <c:pt idx="501" formatCode="0.0_)">
                  <c:v>3.642378482018338</c:v>
                </c:pt>
                <c:pt idx="504" formatCode="0.0_)">
                  <c:v>3.7612618211307014</c:v>
                </c:pt>
                <c:pt idx="507" formatCode="0.0_)">
                  <c:v>3.6224695136087615</c:v>
                </c:pt>
                <c:pt idx="510" formatCode="0.0_)">
                  <c:v>3.9063840418242624</c:v>
                </c:pt>
                <c:pt idx="513" formatCode="0.0_)">
                  <c:v>5.3043233637168008</c:v>
                </c:pt>
                <c:pt idx="516" formatCode="0.0_)">
                  <c:v>6.425939568589345</c:v>
                </c:pt>
                <c:pt idx="519" formatCode="0.0_)">
                  <c:v>6.7058291523213853</c:v>
                </c:pt>
                <c:pt idx="522" formatCode="0.0_)">
                  <c:v>7.0720900617939231</c:v>
                </c:pt>
                <c:pt idx="525" formatCode="0.0_)">
                  <c:v>6.38591802013182</c:v>
                </c:pt>
                <c:pt idx="528" formatCode="0.0_)">
                  <c:v>6.413226240660852</c:v>
                </c:pt>
                <c:pt idx="531" formatCode="0.0_)">
                  <c:v>7.0771396895545458</c:v>
                </c:pt>
                <c:pt idx="534" formatCode="0.0_)">
                  <c:v>6.6858199353329484</c:v>
                </c:pt>
                <c:pt idx="537" formatCode="0.0_)">
                  <c:v>6.8046656617343881</c:v>
                </c:pt>
                <c:pt idx="540" formatCode="0.0_)">
                  <c:v>6.3620690123119106</c:v>
                </c:pt>
                <c:pt idx="543" formatCode="0.0_)">
                  <c:v>6.5156682477387928</c:v>
                </c:pt>
                <c:pt idx="546" formatCode="0.0_)">
                  <c:v>6.4287712990270807</c:v>
                </c:pt>
                <c:pt idx="549" formatCode="0.0_)">
                  <c:v>5.5357667050506265</c:v>
                </c:pt>
                <c:pt idx="552" formatCode="0.0_)">
                  <c:v>5.368846048889675</c:v>
                </c:pt>
                <c:pt idx="555" formatCode="0.0_)">
                  <c:v>4.5333020568917526</c:v>
                </c:pt>
                <c:pt idx="558" formatCode="0.0_)">
                  <c:v>4.7163382732910764</c:v>
                </c:pt>
                <c:pt idx="561" formatCode="0.0_)">
                  <c:v>5.0030251933138814</c:v>
                </c:pt>
                <c:pt idx="564" formatCode="0.0_)">
                  <c:v>4.811390100544477</c:v>
                </c:pt>
                <c:pt idx="567" formatCode="0.0_)">
                  <c:v>3.4531447064928722</c:v>
                </c:pt>
                <c:pt idx="570" formatCode="0.0_)">
                  <c:v>3.2191109590960387</c:v>
                </c:pt>
                <c:pt idx="573" formatCode="0.0_)">
                  <c:v>2.2993635659477318</c:v>
                </c:pt>
                <c:pt idx="576" formatCode="0.0_)">
                  <c:v>-0.72612014169430861</c:v>
                </c:pt>
                <c:pt idx="579" formatCode="0.0_)">
                  <c:v>-1.8742412388286112</c:v>
                </c:pt>
                <c:pt idx="582" formatCode="0.0_)">
                  <c:v>-3.2589448691319634</c:v>
                </c:pt>
                <c:pt idx="585" formatCode="0.0_)">
                  <c:v>-3.0211224257414848</c:v>
                </c:pt>
                <c:pt idx="588" formatCode="0.0_)">
                  <c:v>0.29462886244302489</c:v>
                </c:pt>
                <c:pt idx="591" formatCode="0.0_)">
                  <c:v>2.3124542041793372</c:v>
                </c:pt>
                <c:pt idx="594" formatCode="0.0_)">
                  <c:v>4.1648506428793697</c:v>
                </c:pt>
                <c:pt idx="597" formatCode="0.0_)">
                  <c:v>4.7943155740354237</c:v>
                </c:pt>
                <c:pt idx="600" formatCode="0.0_)">
                  <c:v>4.4926203902479589</c:v>
                </c:pt>
                <c:pt idx="603" formatCode="0.0_)">
                  <c:v>3.9746258113150246</c:v>
                </c:pt>
                <c:pt idx="606" formatCode="0.0_)">
                  <c:v>3.8540624943884438</c:v>
                </c:pt>
                <c:pt idx="609" formatCode="0.0_)">
                  <c:v>3.3422674356823556</c:v>
                </c:pt>
                <c:pt idx="612" formatCode="0.0_)">
                  <c:v>2.2091288048172064</c:v>
                </c:pt>
                <c:pt idx="615" formatCode="0.0_)">
                  <c:v>3.1971642023605806</c:v>
                </c:pt>
                <c:pt idx="618" formatCode="0.0_)">
                  <c:v>3.2862909744272528</c:v>
                </c:pt>
                <c:pt idx="621" formatCode="0.0_)">
                  <c:v>3.5751945336305324</c:v>
                </c:pt>
                <c:pt idx="624" formatCode="0.0_)">
                  <c:v>4.2936780404507102</c:v>
                </c:pt>
                <c:pt idx="627" formatCode="0.0_)">
                  <c:v>3.6494795344527597</c:v>
                </c:pt>
                <c:pt idx="630" formatCode="0.0_)">
                  <c:v>3.6056446014498089</c:v>
                </c:pt>
                <c:pt idx="633" formatCode="0.0_)">
                  <c:v>3.2181668359853255</c:v>
                </c:pt>
                <c:pt idx="636" formatCode="0.0_)">
                  <c:v>3.886733088877925</c:v>
                </c:pt>
                <c:pt idx="639" formatCode="0.0_)">
                  <c:v>4.6990274730504655</c:v>
                </c:pt>
                <c:pt idx="642" formatCode="0.0_)">
                  <c:v>3.3009536352572866</c:v>
                </c:pt>
                <c:pt idx="645" formatCode="0.0_)">
                  <c:v>4.721356792675957</c:v>
                </c:pt>
                <c:pt idx="648" formatCode="0.0_)">
                  <c:v>5.015914390594034</c:v>
                </c:pt>
                <c:pt idx="651" formatCode="0.0_)">
                  <c:v>4.188338786735879</c:v>
                </c:pt>
                <c:pt idx="654" formatCode="0.0_)">
                  <c:v>5.0343306776739816</c:v>
                </c:pt>
                <c:pt idx="657" formatCode="0.0_)">
                  <c:v>4.3455527148773099</c:v>
                </c:pt>
                <c:pt idx="660" formatCode="0.0_)">
                  <c:v>3.3553715443320531</c:v>
                </c:pt>
                <c:pt idx="663" formatCode="0.0_)">
                  <c:v>2.9201412075058331</c:v>
                </c:pt>
                <c:pt idx="666" formatCode="0.0_)">
                  <c:v>2.5598763120982637</c:v>
                </c:pt>
                <c:pt idx="669" formatCode="0.0_)">
                  <c:v>2.3628178538652289</c:v>
                </c:pt>
                <c:pt idx="672" formatCode="0.0_)">
                  <c:v>2.6683131153736106</c:v>
                </c:pt>
                <c:pt idx="675" formatCode="0.0_)">
                  <c:v>3.5488860212972817</c:v>
                </c:pt>
                <c:pt idx="678" formatCode="0.0_)">
                  <c:v>4.0707855307476226</c:v>
                </c:pt>
                <c:pt idx="681" formatCode="0.0_)">
                  <c:v>3.8849539181416981</c:v>
                </c:pt>
                <c:pt idx="684" formatCode="0.0_)">
                  <c:v>4.2342205342514649</c:v>
                </c:pt>
                <c:pt idx="687" formatCode="0.0_)">
                  <c:v>4.9645878998997306</c:v>
                </c:pt>
                <c:pt idx="690" formatCode="0.0_)">
                  <c:v>5.4380935269784159</c:v>
                </c:pt>
                <c:pt idx="693" formatCode="0.0_)">
                  <c:v>5.8762795324756034</c:v>
                </c:pt>
                <c:pt idx="696" formatCode="0.0_)">
                  <c:v>5.6170098455790018</c:v>
                </c:pt>
                <c:pt idx="699" formatCode="0.0_)">
                  <c:v>4.3957435331920314</c:v>
                </c:pt>
                <c:pt idx="702" formatCode="0.0_)">
                  <c:v>3.851956408309043</c:v>
                </c:pt>
                <c:pt idx="705" formatCode="0.0_)">
                  <c:v>3.9698240777668037</c:v>
                </c:pt>
                <c:pt idx="708" formatCode="0.0_)">
                  <c:v>4.4158513524623855</c:v>
                </c:pt>
                <c:pt idx="711" formatCode="0.0_)">
                  <c:v>4.8539843952540851</c:v>
                </c:pt>
                <c:pt idx="714" formatCode="0.0_)">
                  <c:v>2.9180971598552485</c:v>
                </c:pt>
                <c:pt idx="717" formatCode="0.0_)">
                  <c:v>-6.8347426747380924</c:v>
                </c:pt>
                <c:pt idx="720" formatCode="0.0_)">
                  <c:v>-0.15020372589044095</c:v>
                </c:pt>
                <c:pt idx="723" formatCode="0.0_)">
                  <c:v>0.61801239644871941</c:v>
                </c:pt>
                <c:pt idx="726" formatCode="0.0_)">
                  <c:v>4.2762825278399808</c:v>
                </c:pt>
                <c:pt idx="729" formatCode="0.0_)">
                  <c:v>17.222676354737821</c:v>
                </c:pt>
                <c:pt idx="732" formatCode="0.0_)">
                  <c:v>10.318129252480258</c:v>
                </c:pt>
                <c:pt idx="735" formatCode="0.0_)">
                  <c:v>12.271963358895398</c:v>
                </c:pt>
                <c:pt idx="738" formatCode="0.0_)">
                  <c:v>11.293292921023724</c:v>
                </c:pt>
                <c:pt idx="741" formatCode="0.0_)">
                  <c:v>10.428107728485347</c:v>
                </c:pt>
                <c:pt idx="744" formatCode="0.0_)">
                  <c:v>9.8236806459796711</c:v>
                </c:pt>
                <c:pt idx="747" formatCode="0.0_)">
                  <c:v>7.8994067006717961</c:v>
                </c:pt>
                <c:pt idx="750" formatCode="0.0_)">
                  <c:v>8.8767813404862839</c:v>
                </c:pt>
                <c:pt idx="753" formatCode="0.0_)">
                  <c:v>8.3776002060932608</c:v>
                </c:pt>
                <c:pt idx="756" formatCode="0.0_)">
                  <c:v>7.7076551163137053</c:v>
                </c:pt>
                <c:pt idx="759" formatCode="0.0_)">
                  <c:v>7.0687978582701261</c:v>
                </c:pt>
                <c:pt idx="762" formatCode="0.0_)">
                  <c:v>5.6928299400283766</c:v>
                </c:pt>
                <c:pt idx="765" formatCode="0.0_)">
                  <c:v>5.031579825825494</c:v>
                </c:pt>
                <c:pt idx="768" formatCode="0.0_)">
                  <c:v>5.0425792983396445</c:v>
                </c:pt>
                <c:pt idx="771" formatCode="0.0_)">
                  <c:v>4.7252855629994484</c:v>
                </c:pt>
              </c:numCache>
            </c:numRef>
          </c:val>
          <c:smooth val="0"/>
          <c:extLst>
            <c:ext xmlns:c16="http://schemas.microsoft.com/office/drawing/2014/chart" uri="{C3380CC4-5D6E-409C-BE32-E72D297353CC}">
              <c16:uniqueId val="{00000000-FA92-47E9-8611-422F8D723F7F}"/>
            </c:ext>
          </c:extLst>
        </c:ser>
        <c:ser>
          <c:idx val="0"/>
          <c:order val="1"/>
          <c:tx>
            <c:v> 10-year bond yield</c:v>
          </c:tx>
          <c:spPr>
            <a:ln w="25400"/>
          </c:spPr>
          <c:marker>
            <c:symbol val="none"/>
          </c:marker>
          <c:val>
            <c:numRef>
              <c:f>DATA!$N$141:$N$921</c:f>
              <c:numCache>
                <c:formatCode>0.00_)</c:formatCode>
                <c:ptCount val="781"/>
                <c:pt idx="0">
                  <c:v>3.84</c:v>
                </c:pt>
                <c:pt idx="1">
                  <c:v>3.84</c:v>
                </c:pt>
                <c:pt idx="2">
                  <c:v>3.78</c:v>
                </c:pt>
                <c:pt idx="3">
                  <c:v>3.74</c:v>
                </c:pt>
                <c:pt idx="4">
                  <c:v>3.78</c:v>
                </c:pt>
                <c:pt idx="5">
                  <c:v>3.71</c:v>
                </c:pt>
                <c:pt idx="6">
                  <c:v>3.88</c:v>
                </c:pt>
                <c:pt idx="7">
                  <c:v>3.92</c:v>
                </c:pt>
                <c:pt idx="8">
                  <c:v>4.04</c:v>
                </c:pt>
                <c:pt idx="9">
                  <c:v>3.98</c:v>
                </c:pt>
                <c:pt idx="10">
                  <c:v>3.92</c:v>
                </c:pt>
                <c:pt idx="11">
                  <c:v>3.94</c:v>
                </c:pt>
                <c:pt idx="12">
                  <c:v>4.0599999999999996</c:v>
                </c:pt>
                <c:pt idx="13">
                  <c:v>4.08</c:v>
                </c:pt>
                <c:pt idx="14">
                  <c:v>4.04</c:v>
                </c:pt>
                <c:pt idx="15">
                  <c:v>3.93</c:v>
                </c:pt>
                <c:pt idx="16">
                  <c:v>3.84</c:v>
                </c:pt>
                <c:pt idx="17">
                  <c:v>3.87</c:v>
                </c:pt>
                <c:pt idx="18">
                  <c:v>3.91</c:v>
                </c:pt>
                <c:pt idx="19">
                  <c:v>4.01</c:v>
                </c:pt>
                <c:pt idx="20">
                  <c:v>3.98</c:v>
                </c:pt>
                <c:pt idx="21">
                  <c:v>3.98</c:v>
                </c:pt>
                <c:pt idx="22">
                  <c:v>3.93</c:v>
                </c:pt>
                <c:pt idx="23">
                  <c:v>3.92</c:v>
                </c:pt>
                <c:pt idx="24">
                  <c:v>3.86</c:v>
                </c:pt>
                <c:pt idx="25">
                  <c:v>3.83</c:v>
                </c:pt>
                <c:pt idx="26">
                  <c:v>3.92</c:v>
                </c:pt>
                <c:pt idx="27">
                  <c:v>3.93</c:v>
                </c:pt>
                <c:pt idx="28">
                  <c:v>3.97</c:v>
                </c:pt>
                <c:pt idx="29">
                  <c:v>3.93</c:v>
                </c:pt>
                <c:pt idx="30">
                  <c:v>3.99</c:v>
                </c:pt>
                <c:pt idx="31">
                  <c:v>4.0199999999999996</c:v>
                </c:pt>
                <c:pt idx="32">
                  <c:v>4</c:v>
                </c:pt>
                <c:pt idx="33">
                  <c:v>4.08</c:v>
                </c:pt>
                <c:pt idx="34">
                  <c:v>4.1100000000000003</c:v>
                </c:pt>
                <c:pt idx="35">
                  <c:v>4.12</c:v>
                </c:pt>
                <c:pt idx="36">
                  <c:v>4.13</c:v>
                </c:pt>
                <c:pt idx="37">
                  <c:v>4.17</c:v>
                </c:pt>
                <c:pt idx="38">
                  <c:v>4.1500000000000004</c:v>
                </c:pt>
                <c:pt idx="39">
                  <c:v>4.22</c:v>
                </c:pt>
                <c:pt idx="40">
                  <c:v>4.2300000000000004</c:v>
                </c:pt>
                <c:pt idx="41">
                  <c:v>4.2</c:v>
                </c:pt>
                <c:pt idx="42">
                  <c:v>4.17</c:v>
                </c:pt>
                <c:pt idx="43">
                  <c:v>4.1900000000000004</c:v>
                </c:pt>
                <c:pt idx="44">
                  <c:v>4.1900000000000004</c:v>
                </c:pt>
                <c:pt idx="45">
                  <c:v>4.2</c:v>
                </c:pt>
                <c:pt idx="46">
                  <c:v>4.1900000000000004</c:v>
                </c:pt>
                <c:pt idx="47">
                  <c:v>4.1500000000000004</c:v>
                </c:pt>
                <c:pt idx="48">
                  <c:v>4.18</c:v>
                </c:pt>
                <c:pt idx="49">
                  <c:v>4.1900000000000004</c:v>
                </c:pt>
                <c:pt idx="50">
                  <c:v>4.21</c:v>
                </c:pt>
                <c:pt idx="51">
                  <c:v>4.21</c:v>
                </c:pt>
                <c:pt idx="52">
                  <c:v>4.2</c:v>
                </c:pt>
                <c:pt idx="53">
                  <c:v>4.21</c:v>
                </c:pt>
                <c:pt idx="54">
                  <c:v>4.21</c:v>
                </c:pt>
                <c:pt idx="55">
                  <c:v>4.2</c:v>
                </c:pt>
                <c:pt idx="56">
                  <c:v>4.25</c:v>
                </c:pt>
                <c:pt idx="57">
                  <c:v>4.29</c:v>
                </c:pt>
                <c:pt idx="58">
                  <c:v>4.3499999999999996</c:v>
                </c:pt>
                <c:pt idx="59">
                  <c:v>4.45</c:v>
                </c:pt>
                <c:pt idx="60">
                  <c:v>4.62</c:v>
                </c:pt>
                <c:pt idx="61">
                  <c:v>4.6100000000000003</c:v>
                </c:pt>
                <c:pt idx="62">
                  <c:v>4.83</c:v>
                </c:pt>
                <c:pt idx="63">
                  <c:v>4.87</c:v>
                </c:pt>
                <c:pt idx="64">
                  <c:v>4.75</c:v>
                </c:pt>
                <c:pt idx="65">
                  <c:v>4.78</c:v>
                </c:pt>
                <c:pt idx="66">
                  <c:v>4.8099999999999996</c:v>
                </c:pt>
                <c:pt idx="67">
                  <c:v>5.0199999999999996</c:v>
                </c:pt>
                <c:pt idx="68">
                  <c:v>5.22</c:v>
                </c:pt>
                <c:pt idx="69">
                  <c:v>5.18</c:v>
                </c:pt>
                <c:pt idx="70">
                  <c:v>5.01</c:v>
                </c:pt>
                <c:pt idx="71">
                  <c:v>5.16</c:v>
                </c:pt>
                <c:pt idx="72">
                  <c:v>4.84</c:v>
                </c:pt>
                <c:pt idx="73">
                  <c:v>4.58</c:v>
                </c:pt>
                <c:pt idx="74">
                  <c:v>4.63</c:v>
                </c:pt>
                <c:pt idx="75">
                  <c:v>4.54</c:v>
                </c:pt>
                <c:pt idx="76">
                  <c:v>4.59</c:v>
                </c:pt>
                <c:pt idx="77">
                  <c:v>4.8499999999999996</c:v>
                </c:pt>
                <c:pt idx="78">
                  <c:v>5.0199999999999996</c:v>
                </c:pt>
                <c:pt idx="79">
                  <c:v>5.16</c:v>
                </c:pt>
                <c:pt idx="80">
                  <c:v>5.28</c:v>
                </c:pt>
                <c:pt idx="81">
                  <c:v>5.3</c:v>
                </c:pt>
                <c:pt idx="82">
                  <c:v>5.48</c:v>
                </c:pt>
                <c:pt idx="83">
                  <c:v>5.75</c:v>
                </c:pt>
                <c:pt idx="84">
                  <c:v>5.7</c:v>
                </c:pt>
                <c:pt idx="85">
                  <c:v>5.53</c:v>
                </c:pt>
                <c:pt idx="86">
                  <c:v>5.56</c:v>
                </c:pt>
                <c:pt idx="87">
                  <c:v>5.74</c:v>
                </c:pt>
                <c:pt idx="88">
                  <c:v>5.64</c:v>
                </c:pt>
                <c:pt idx="89">
                  <c:v>5.87</c:v>
                </c:pt>
                <c:pt idx="90">
                  <c:v>5.72</c:v>
                </c:pt>
                <c:pt idx="91">
                  <c:v>5.5</c:v>
                </c:pt>
                <c:pt idx="92">
                  <c:v>5.42</c:v>
                </c:pt>
                <c:pt idx="93">
                  <c:v>5.46</c:v>
                </c:pt>
                <c:pt idx="94">
                  <c:v>5.58</c:v>
                </c:pt>
                <c:pt idx="95">
                  <c:v>5.7</c:v>
                </c:pt>
                <c:pt idx="96">
                  <c:v>6.03</c:v>
                </c:pt>
                <c:pt idx="97">
                  <c:v>6.04</c:v>
                </c:pt>
                <c:pt idx="98">
                  <c:v>6.19</c:v>
                </c:pt>
                <c:pt idx="99">
                  <c:v>6.3</c:v>
                </c:pt>
                <c:pt idx="100">
                  <c:v>6.17</c:v>
                </c:pt>
                <c:pt idx="101">
                  <c:v>6.32</c:v>
                </c:pt>
                <c:pt idx="102">
                  <c:v>6.57</c:v>
                </c:pt>
                <c:pt idx="103">
                  <c:v>6.72</c:v>
                </c:pt>
                <c:pt idx="104">
                  <c:v>6.69</c:v>
                </c:pt>
                <c:pt idx="105">
                  <c:v>7.16</c:v>
                </c:pt>
                <c:pt idx="106">
                  <c:v>7.1</c:v>
                </c:pt>
                <c:pt idx="107">
                  <c:v>7.14</c:v>
                </c:pt>
                <c:pt idx="108">
                  <c:v>7.65</c:v>
                </c:pt>
                <c:pt idx="109">
                  <c:v>7.79</c:v>
                </c:pt>
                <c:pt idx="110">
                  <c:v>7.24</c:v>
                </c:pt>
                <c:pt idx="111">
                  <c:v>7.07</c:v>
                </c:pt>
                <c:pt idx="112">
                  <c:v>7.39</c:v>
                </c:pt>
                <c:pt idx="113">
                  <c:v>7.91</c:v>
                </c:pt>
                <c:pt idx="114">
                  <c:v>7.84</c:v>
                </c:pt>
                <c:pt idx="115">
                  <c:v>7.46</c:v>
                </c:pt>
                <c:pt idx="116">
                  <c:v>7.53</c:v>
                </c:pt>
                <c:pt idx="117">
                  <c:v>7.39</c:v>
                </c:pt>
                <c:pt idx="118">
                  <c:v>7.33</c:v>
                </c:pt>
                <c:pt idx="119">
                  <c:v>6.84</c:v>
                </c:pt>
                <c:pt idx="120">
                  <c:v>6.39</c:v>
                </c:pt>
                <c:pt idx="121">
                  <c:v>6.24</c:v>
                </c:pt>
                <c:pt idx="122">
                  <c:v>6.11</c:v>
                </c:pt>
                <c:pt idx="123">
                  <c:v>5.7</c:v>
                </c:pt>
                <c:pt idx="124">
                  <c:v>5.83</c:v>
                </c:pt>
                <c:pt idx="125">
                  <c:v>6.39</c:v>
                </c:pt>
                <c:pt idx="126">
                  <c:v>6.52</c:v>
                </c:pt>
                <c:pt idx="127">
                  <c:v>6.73</c:v>
                </c:pt>
                <c:pt idx="128">
                  <c:v>6.58</c:v>
                </c:pt>
                <c:pt idx="129">
                  <c:v>6.14</c:v>
                </c:pt>
                <c:pt idx="130">
                  <c:v>5.93</c:v>
                </c:pt>
                <c:pt idx="131">
                  <c:v>5.81</c:v>
                </c:pt>
                <c:pt idx="132">
                  <c:v>5.93</c:v>
                </c:pt>
                <c:pt idx="133">
                  <c:v>5.95</c:v>
                </c:pt>
                <c:pt idx="134">
                  <c:v>6.08</c:v>
                </c:pt>
                <c:pt idx="135">
                  <c:v>6.07</c:v>
                </c:pt>
                <c:pt idx="136">
                  <c:v>6.19</c:v>
                </c:pt>
                <c:pt idx="137">
                  <c:v>6.13</c:v>
                </c:pt>
                <c:pt idx="138">
                  <c:v>6.11</c:v>
                </c:pt>
                <c:pt idx="139">
                  <c:v>6.11</c:v>
                </c:pt>
                <c:pt idx="140">
                  <c:v>6.21</c:v>
                </c:pt>
                <c:pt idx="141">
                  <c:v>6.55</c:v>
                </c:pt>
                <c:pt idx="142">
                  <c:v>6.48</c:v>
                </c:pt>
                <c:pt idx="143">
                  <c:v>6.28</c:v>
                </c:pt>
                <c:pt idx="144">
                  <c:v>6.36</c:v>
                </c:pt>
                <c:pt idx="145">
                  <c:v>6.46</c:v>
                </c:pt>
                <c:pt idx="146">
                  <c:v>6.64</c:v>
                </c:pt>
                <c:pt idx="147">
                  <c:v>6.71</c:v>
                </c:pt>
                <c:pt idx="148">
                  <c:v>6.67</c:v>
                </c:pt>
                <c:pt idx="149">
                  <c:v>6.85</c:v>
                </c:pt>
                <c:pt idx="150">
                  <c:v>6.9</c:v>
                </c:pt>
                <c:pt idx="151">
                  <c:v>7.13</c:v>
                </c:pt>
                <c:pt idx="152">
                  <c:v>7.4</c:v>
                </c:pt>
                <c:pt idx="153">
                  <c:v>7.09</c:v>
                </c:pt>
                <c:pt idx="154">
                  <c:v>6.79</c:v>
                </c:pt>
                <c:pt idx="155">
                  <c:v>6.73</c:v>
                </c:pt>
                <c:pt idx="156">
                  <c:v>6.74</c:v>
                </c:pt>
                <c:pt idx="157">
                  <c:v>6.99</c:v>
                </c:pt>
                <c:pt idx="158">
                  <c:v>6.96</c:v>
                </c:pt>
                <c:pt idx="159">
                  <c:v>7.21</c:v>
                </c:pt>
                <c:pt idx="160">
                  <c:v>7.51</c:v>
                </c:pt>
                <c:pt idx="161">
                  <c:v>7.58</c:v>
                </c:pt>
                <c:pt idx="162">
                  <c:v>7.54</c:v>
                </c:pt>
                <c:pt idx="163">
                  <c:v>7.81</c:v>
                </c:pt>
                <c:pt idx="164">
                  <c:v>8.0399999999999991</c:v>
                </c:pt>
                <c:pt idx="165">
                  <c:v>8.0399999999999991</c:v>
                </c:pt>
                <c:pt idx="166">
                  <c:v>7.9</c:v>
                </c:pt>
                <c:pt idx="167">
                  <c:v>7.68</c:v>
                </c:pt>
                <c:pt idx="168">
                  <c:v>7.43</c:v>
                </c:pt>
                <c:pt idx="169">
                  <c:v>7.5</c:v>
                </c:pt>
                <c:pt idx="170">
                  <c:v>7.39</c:v>
                </c:pt>
                <c:pt idx="171">
                  <c:v>7.73</c:v>
                </c:pt>
                <c:pt idx="172">
                  <c:v>8.23</c:v>
                </c:pt>
                <c:pt idx="173">
                  <c:v>8.06</c:v>
                </c:pt>
                <c:pt idx="174">
                  <c:v>7.86</c:v>
                </c:pt>
                <c:pt idx="175">
                  <c:v>8.06</c:v>
                </c:pt>
                <c:pt idx="176">
                  <c:v>8.4</c:v>
                </c:pt>
                <c:pt idx="177">
                  <c:v>8.43</c:v>
                </c:pt>
                <c:pt idx="178">
                  <c:v>8.14</c:v>
                </c:pt>
                <c:pt idx="179">
                  <c:v>8.0500000000000007</c:v>
                </c:pt>
                <c:pt idx="180">
                  <c:v>8</c:v>
                </c:pt>
                <c:pt idx="181">
                  <c:v>7.74</c:v>
                </c:pt>
                <c:pt idx="182">
                  <c:v>7.79</c:v>
                </c:pt>
                <c:pt idx="183">
                  <c:v>7.73</c:v>
                </c:pt>
                <c:pt idx="184">
                  <c:v>7.56</c:v>
                </c:pt>
                <c:pt idx="185">
                  <c:v>7.9</c:v>
                </c:pt>
                <c:pt idx="186">
                  <c:v>7.86</c:v>
                </c:pt>
                <c:pt idx="187">
                  <c:v>7.83</c:v>
                </c:pt>
                <c:pt idx="188">
                  <c:v>7.77</c:v>
                </c:pt>
                <c:pt idx="189">
                  <c:v>7.59</c:v>
                </c:pt>
                <c:pt idx="190">
                  <c:v>7.41</c:v>
                </c:pt>
                <c:pt idx="191">
                  <c:v>7.29</c:v>
                </c:pt>
                <c:pt idx="192">
                  <c:v>6.87</c:v>
                </c:pt>
                <c:pt idx="193">
                  <c:v>7.21</c:v>
                </c:pt>
                <c:pt idx="194">
                  <c:v>7.39</c:v>
                </c:pt>
                <c:pt idx="195">
                  <c:v>7.46</c:v>
                </c:pt>
                <c:pt idx="196">
                  <c:v>7.37</c:v>
                </c:pt>
                <c:pt idx="197">
                  <c:v>7.46</c:v>
                </c:pt>
                <c:pt idx="198">
                  <c:v>7.28</c:v>
                </c:pt>
                <c:pt idx="199">
                  <c:v>7.33</c:v>
                </c:pt>
                <c:pt idx="200">
                  <c:v>7.4</c:v>
                </c:pt>
                <c:pt idx="201">
                  <c:v>7.34</c:v>
                </c:pt>
                <c:pt idx="202">
                  <c:v>7.52</c:v>
                </c:pt>
                <c:pt idx="203">
                  <c:v>7.58</c:v>
                </c:pt>
                <c:pt idx="204">
                  <c:v>7.69</c:v>
                </c:pt>
                <c:pt idx="205">
                  <c:v>7.96</c:v>
                </c:pt>
                <c:pt idx="206">
                  <c:v>8.0299999999999994</c:v>
                </c:pt>
                <c:pt idx="207">
                  <c:v>8.0399999999999991</c:v>
                </c:pt>
                <c:pt idx="208">
                  <c:v>8.15</c:v>
                </c:pt>
                <c:pt idx="209">
                  <c:v>8.35</c:v>
                </c:pt>
                <c:pt idx="210">
                  <c:v>8.4600000000000009</c:v>
                </c:pt>
                <c:pt idx="211">
                  <c:v>8.64</c:v>
                </c:pt>
                <c:pt idx="212">
                  <c:v>8.41</c:v>
                </c:pt>
                <c:pt idx="213">
                  <c:v>8.42</c:v>
                </c:pt>
                <c:pt idx="214">
                  <c:v>8.64</c:v>
                </c:pt>
                <c:pt idx="215">
                  <c:v>8.81</c:v>
                </c:pt>
                <c:pt idx="216">
                  <c:v>9.01</c:v>
                </c:pt>
                <c:pt idx="217">
                  <c:v>9.1</c:v>
                </c:pt>
                <c:pt idx="218">
                  <c:v>9.1</c:v>
                </c:pt>
                <c:pt idx="219">
                  <c:v>9.1199999999999992</c:v>
                </c:pt>
                <c:pt idx="220">
                  <c:v>9.18</c:v>
                </c:pt>
                <c:pt idx="221">
                  <c:v>9.25</c:v>
                </c:pt>
                <c:pt idx="222">
                  <c:v>8.91</c:v>
                </c:pt>
                <c:pt idx="223">
                  <c:v>8.9499999999999993</c:v>
                </c:pt>
                <c:pt idx="224">
                  <c:v>9.0299999999999994</c:v>
                </c:pt>
                <c:pt idx="225">
                  <c:v>9.33</c:v>
                </c:pt>
                <c:pt idx="226">
                  <c:v>10.3</c:v>
                </c:pt>
                <c:pt idx="227">
                  <c:v>10.65</c:v>
                </c:pt>
                <c:pt idx="228">
                  <c:v>10.39</c:v>
                </c:pt>
                <c:pt idx="229">
                  <c:v>10.8</c:v>
                </c:pt>
                <c:pt idx="230">
                  <c:v>12.41</c:v>
                </c:pt>
                <c:pt idx="231">
                  <c:v>12.75</c:v>
                </c:pt>
                <c:pt idx="232">
                  <c:v>11.47</c:v>
                </c:pt>
                <c:pt idx="233">
                  <c:v>10.18</c:v>
                </c:pt>
                <c:pt idx="234">
                  <c:v>9.7799999999999994</c:v>
                </c:pt>
                <c:pt idx="235">
                  <c:v>10.25</c:v>
                </c:pt>
                <c:pt idx="236">
                  <c:v>11.1</c:v>
                </c:pt>
                <c:pt idx="237">
                  <c:v>11.51</c:v>
                </c:pt>
                <c:pt idx="238">
                  <c:v>11.75</c:v>
                </c:pt>
                <c:pt idx="239">
                  <c:v>12.68</c:v>
                </c:pt>
                <c:pt idx="240">
                  <c:v>12.84</c:v>
                </c:pt>
                <c:pt idx="241">
                  <c:v>12.57</c:v>
                </c:pt>
                <c:pt idx="242">
                  <c:v>13.19</c:v>
                </c:pt>
                <c:pt idx="243">
                  <c:v>13.12</c:v>
                </c:pt>
                <c:pt idx="244">
                  <c:v>13.68</c:v>
                </c:pt>
                <c:pt idx="245">
                  <c:v>14.1</c:v>
                </c:pt>
                <c:pt idx="246">
                  <c:v>13.47</c:v>
                </c:pt>
                <c:pt idx="247">
                  <c:v>14.28</c:v>
                </c:pt>
                <c:pt idx="248">
                  <c:v>14.94</c:v>
                </c:pt>
                <c:pt idx="249">
                  <c:v>15.32</c:v>
                </c:pt>
                <c:pt idx="250">
                  <c:v>15.15</c:v>
                </c:pt>
                <c:pt idx="251">
                  <c:v>13.39</c:v>
                </c:pt>
                <c:pt idx="252">
                  <c:v>13.72</c:v>
                </c:pt>
                <c:pt idx="253">
                  <c:v>14.59</c:v>
                </c:pt>
                <c:pt idx="254">
                  <c:v>14.43</c:v>
                </c:pt>
                <c:pt idx="255">
                  <c:v>13.86</c:v>
                </c:pt>
                <c:pt idx="256">
                  <c:v>13.87</c:v>
                </c:pt>
                <c:pt idx="257">
                  <c:v>13.62</c:v>
                </c:pt>
                <c:pt idx="258">
                  <c:v>14.3</c:v>
                </c:pt>
                <c:pt idx="259">
                  <c:v>13.95</c:v>
                </c:pt>
                <c:pt idx="260">
                  <c:v>13.06</c:v>
                </c:pt>
                <c:pt idx="261">
                  <c:v>12.34</c:v>
                </c:pt>
                <c:pt idx="262">
                  <c:v>10.91</c:v>
                </c:pt>
                <c:pt idx="263">
                  <c:v>10.55</c:v>
                </c:pt>
                <c:pt idx="264">
                  <c:v>10.54</c:v>
                </c:pt>
                <c:pt idx="265">
                  <c:v>10.46</c:v>
                </c:pt>
                <c:pt idx="266">
                  <c:v>10.72</c:v>
                </c:pt>
                <c:pt idx="267">
                  <c:v>10.51</c:v>
                </c:pt>
                <c:pt idx="268">
                  <c:v>10.4</c:v>
                </c:pt>
                <c:pt idx="269">
                  <c:v>10.38</c:v>
                </c:pt>
                <c:pt idx="270">
                  <c:v>10.85</c:v>
                </c:pt>
                <c:pt idx="271">
                  <c:v>11.38</c:v>
                </c:pt>
                <c:pt idx="272">
                  <c:v>11.85</c:v>
                </c:pt>
                <c:pt idx="273">
                  <c:v>11.65</c:v>
                </c:pt>
                <c:pt idx="274">
                  <c:v>11.54</c:v>
                </c:pt>
                <c:pt idx="275">
                  <c:v>11.69</c:v>
                </c:pt>
                <c:pt idx="276">
                  <c:v>11.83</c:v>
                </c:pt>
                <c:pt idx="277">
                  <c:v>11.67</c:v>
                </c:pt>
                <c:pt idx="278">
                  <c:v>11.84</c:v>
                </c:pt>
                <c:pt idx="279">
                  <c:v>12.32</c:v>
                </c:pt>
                <c:pt idx="280">
                  <c:v>12.63</c:v>
                </c:pt>
                <c:pt idx="281">
                  <c:v>13.41</c:v>
                </c:pt>
                <c:pt idx="282">
                  <c:v>13.56</c:v>
                </c:pt>
                <c:pt idx="283">
                  <c:v>13.36</c:v>
                </c:pt>
                <c:pt idx="284">
                  <c:v>12.72</c:v>
                </c:pt>
                <c:pt idx="285">
                  <c:v>12.52</c:v>
                </c:pt>
                <c:pt idx="286">
                  <c:v>12.16</c:v>
                </c:pt>
                <c:pt idx="287">
                  <c:v>11.57</c:v>
                </c:pt>
                <c:pt idx="288">
                  <c:v>11.5</c:v>
                </c:pt>
                <c:pt idx="289">
                  <c:v>11.38</c:v>
                </c:pt>
                <c:pt idx="290">
                  <c:v>11.51</c:v>
                </c:pt>
                <c:pt idx="291">
                  <c:v>11.86</c:v>
                </c:pt>
                <c:pt idx="292">
                  <c:v>11.43</c:v>
                </c:pt>
                <c:pt idx="293">
                  <c:v>10.85</c:v>
                </c:pt>
                <c:pt idx="294">
                  <c:v>10.16</c:v>
                </c:pt>
                <c:pt idx="295">
                  <c:v>10.31</c:v>
                </c:pt>
                <c:pt idx="296">
                  <c:v>10.33</c:v>
                </c:pt>
                <c:pt idx="297">
                  <c:v>10.37</c:v>
                </c:pt>
                <c:pt idx="298">
                  <c:v>10.24</c:v>
                </c:pt>
                <c:pt idx="299">
                  <c:v>9.7799999999999994</c:v>
                </c:pt>
                <c:pt idx="300">
                  <c:v>9.26</c:v>
                </c:pt>
                <c:pt idx="301">
                  <c:v>9.19</c:v>
                </c:pt>
                <c:pt idx="302">
                  <c:v>8.6999999999999993</c:v>
                </c:pt>
                <c:pt idx="303">
                  <c:v>7.78</c:v>
                </c:pt>
                <c:pt idx="304">
                  <c:v>7.3</c:v>
                </c:pt>
                <c:pt idx="305">
                  <c:v>7.71</c:v>
                </c:pt>
                <c:pt idx="306">
                  <c:v>7.8</c:v>
                </c:pt>
                <c:pt idx="307">
                  <c:v>7.3</c:v>
                </c:pt>
                <c:pt idx="308">
                  <c:v>7.17</c:v>
                </c:pt>
                <c:pt idx="309">
                  <c:v>7.45</c:v>
                </c:pt>
                <c:pt idx="310">
                  <c:v>7.43</c:v>
                </c:pt>
                <c:pt idx="311">
                  <c:v>7.25</c:v>
                </c:pt>
                <c:pt idx="312">
                  <c:v>7.11</c:v>
                </c:pt>
                <c:pt idx="313">
                  <c:v>7.08</c:v>
                </c:pt>
                <c:pt idx="314">
                  <c:v>7.25</c:v>
                </c:pt>
                <c:pt idx="315">
                  <c:v>7.25</c:v>
                </c:pt>
                <c:pt idx="316">
                  <c:v>8.02</c:v>
                </c:pt>
                <c:pt idx="317">
                  <c:v>8.61</c:v>
                </c:pt>
                <c:pt idx="318">
                  <c:v>8.4</c:v>
                </c:pt>
                <c:pt idx="319">
                  <c:v>8.4499999999999993</c:v>
                </c:pt>
                <c:pt idx="320">
                  <c:v>8.76</c:v>
                </c:pt>
                <c:pt idx="321">
                  <c:v>9.42</c:v>
                </c:pt>
                <c:pt idx="322">
                  <c:v>9.52</c:v>
                </c:pt>
                <c:pt idx="323">
                  <c:v>8.86</c:v>
                </c:pt>
                <c:pt idx="324">
                  <c:v>8.99</c:v>
                </c:pt>
                <c:pt idx="325">
                  <c:v>8.67</c:v>
                </c:pt>
                <c:pt idx="326">
                  <c:v>8.2100000000000009</c:v>
                </c:pt>
                <c:pt idx="327">
                  <c:v>8.3699999999999992</c:v>
                </c:pt>
                <c:pt idx="328">
                  <c:v>8.7200000000000006</c:v>
                </c:pt>
                <c:pt idx="329">
                  <c:v>9.09</c:v>
                </c:pt>
                <c:pt idx="330">
                  <c:v>8.92</c:v>
                </c:pt>
                <c:pt idx="331">
                  <c:v>9.06</c:v>
                </c:pt>
                <c:pt idx="332">
                  <c:v>9.26</c:v>
                </c:pt>
                <c:pt idx="333">
                  <c:v>8.98</c:v>
                </c:pt>
                <c:pt idx="334">
                  <c:v>8.8000000000000007</c:v>
                </c:pt>
                <c:pt idx="335">
                  <c:v>8.9600000000000009</c:v>
                </c:pt>
                <c:pt idx="336">
                  <c:v>9.11</c:v>
                </c:pt>
                <c:pt idx="337">
                  <c:v>9.09</c:v>
                </c:pt>
                <c:pt idx="338">
                  <c:v>9.17</c:v>
                </c:pt>
                <c:pt idx="339">
                  <c:v>9.36</c:v>
                </c:pt>
                <c:pt idx="340">
                  <c:v>9.18</c:v>
                </c:pt>
                <c:pt idx="341">
                  <c:v>8.86</c:v>
                </c:pt>
                <c:pt idx="342">
                  <c:v>8.2799999999999994</c:v>
                </c:pt>
                <c:pt idx="343">
                  <c:v>8.02</c:v>
                </c:pt>
                <c:pt idx="344">
                  <c:v>8.11</c:v>
                </c:pt>
                <c:pt idx="345">
                  <c:v>8.19</c:v>
                </c:pt>
                <c:pt idx="346">
                  <c:v>8.01</c:v>
                </c:pt>
                <c:pt idx="347">
                  <c:v>7.87</c:v>
                </c:pt>
                <c:pt idx="348">
                  <c:v>7.84</c:v>
                </c:pt>
                <c:pt idx="349">
                  <c:v>8.2100000000000009</c:v>
                </c:pt>
                <c:pt idx="350">
                  <c:v>8.4700000000000006</c:v>
                </c:pt>
                <c:pt idx="351">
                  <c:v>8.59</c:v>
                </c:pt>
                <c:pt idx="352">
                  <c:v>8.7899999999999991</c:v>
                </c:pt>
                <c:pt idx="353">
                  <c:v>8.76</c:v>
                </c:pt>
                <c:pt idx="354">
                  <c:v>8.48</c:v>
                </c:pt>
                <c:pt idx="355">
                  <c:v>8.4700000000000006</c:v>
                </c:pt>
                <c:pt idx="356">
                  <c:v>8.75</c:v>
                </c:pt>
                <c:pt idx="357">
                  <c:v>8.89</c:v>
                </c:pt>
                <c:pt idx="358">
                  <c:v>8.7200000000000006</c:v>
                </c:pt>
                <c:pt idx="359">
                  <c:v>8.39</c:v>
                </c:pt>
                <c:pt idx="360">
                  <c:v>8.08</c:v>
                </c:pt>
                <c:pt idx="361">
                  <c:v>8.09</c:v>
                </c:pt>
                <c:pt idx="362">
                  <c:v>7.85</c:v>
                </c:pt>
                <c:pt idx="363">
                  <c:v>8.11</c:v>
                </c:pt>
                <c:pt idx="364">
                  <c:v>8.0399999999999991</c:v>
                </c:pt>
                <c:pt idx="365">
                  <c:v>8.07</c:v>
                </c:pt>
                <c:pt idx="366">
                  <c:v>8.2799999999999994</c:v>
                </c:pt>
                <c:pt idx="367">
                  <c:v>8.27</c:v>
                </c:pt>
                <c:pt idx="368">
                  <c:v>7.9</c:v>
                </c:pt>
                <c:pt idx="369">
                  <c:v>7.65</c:v>
                </c:pt>
                <c:pt idx="370">
                  <c:v>7.53</c:v>
                </c:pt>
                <c:pt idx="371">
                  <c:v>7.42</c:v>
                </c:pt>
                <c:pt idx="372">
                  <c:v>7.09</c:v>
                </c:pt>
                <c:pt idx="373">
                  <c:v>7.03</c:v>
                </c:pt>
                <c:pt idx="374">
                  <c:v>7.34</c:v>
                </c:pt>
                <c:pt idx="375">
                  <c:v>7.54</c:v>
                </c:pt>
                <c:pt idx="376">
                  <c:v>7.48</c:v>
                </c:pt>
                <c:pt idx="377">
                  <c:v>7.39</c:v>
                </c:pt>
                <c:pt idx="378">
                  <c:v>7.26</c:v>
                </c:pt>
                <c:pt idx="379">
                  <c:v>6.84</c:v>
                </c:pt>
                <c:pt idx="380">
                  <c:v>6.59</c:v>
                </c:pt>
                <c:pt idx="381">
                  <c:v>6.42</c:v>
                </c:pt>
                <c:pt idx="382">
                  <c:v>6.59</c:v>
                </c:pt>
                <c:pt idx="383">
                  <c:v>6.87</c:v>
                </c:pt>
                <c:pt idx="384">
                  <c:v>6.77</c:v>
                </c:pt>
                <c:pt idx="385">
                  <c:v>6.6</c:v>
                </c:pt>
                <c:pt idx="386">
                  <c:v>6.26</c:v>
                </c:pt>
                <c:pt idx="387">
                  <c:v>5.98</c:v>
                </c:pt>
                <c:pt idx="388">
                  <c:v>5.97</c:v>
                </c:pt>
                <c:pt idx="389">
                  <c:v>6.04</c:v>
                </c:pt>
                <c:pt idx="390">
                  <c:v>5.96</c:v>
                </c:pt>
                <c:pt idx="391">
                  <c:v>5.81</c:v>
                </c:pt>
                <c:pt idx="392">
                  <c:v>5.68</c:v>
                </c:pt>
                <c:pt idx="393">
                  <c:v>5.36</c:v>
                </c:pt>
                <c:pt idx="394">
                  <c:v>5.33</c:v>
                </c:pt>
                <c:pt idx="395">
                  <c:v>5.72</c:v>
                </c:pt>
                <c:pt idx="396">
                  <c:v>5.77</c:v>
                </c:pt>
                <c:pt idx="397">
                  <c:v>5.75</c:v>
                </c:pt>
                <c:pt idx="398">
                  <c:v>5.97</c:v>
                </c:pt>
                <c:pt idx="399">
                  <c:v>6.48</c:v>
                </c:pt>
                <c:pt idx="400">
                  <c:v>6.97</c:v>
                </c:pt>
                <c:pt idx="401">
                  <c:v>7.18</c:v>
                </c:pt>
                <c:pt idx="402">
                  <c:v>7.1</c:v>
                </c:pt>
                <c:pt idx="403">
                  <c:v>7.3</c:v>
                </c:pt>
                <c:pt idx="404">
                  <c:v>7.24</c:v>
                </c:pt>
                <c:pt idx="405">
                  <c:v>7.46</c:v>
                </c:pt>
                <c:pt idx="406">
                  <c:v>7.74</c:v>
                </c:pt>
                <c:pt idx="407">
                  <c:v>7.96</c:v>
                </c:pt>
                <c:pt idx="408">
                  <c:v>7.81</c:v>
                </c:pt>
                <c:pt idx="409">
                  <c:v>7.78</c:v>
                </c:pt>
                <c:pt idx="410">
                  <c:v>7.47</c:v>
                </c:pt>
                <c:pt idx="411">
                  <c:v>7.2</c:v>
                </c:pt>
                <c:pt idx="412">
                  <c:v>7.06</c:v>
                </c:pt>
                <c:pt idx="413">
                  <c:v>6.63</c:v>
                </c:pt>
                <c:pt idx="414">
                  <c:v>6.17</c:v>
                </c:pt>
                <c:pt idx="415">
                  <c:v>6.28</c:v>
                </c:pt>
                <c:pt idx="416">
                  <c:v>6.49</c:v>
                </c:pt>
                <c:pt idx="417">
                  <c:v>6.2</c:v>
                </c:pt>
                <c:pt idx="418">
                  <c:v>6.04</c:v>
                </c:pt>
                <c:pt idx="419">
                  <c:v>5.93</c:v>
                </c:pt>
                <c:pt idx="420">
                  <c:v>5.71</c:v>
                </c:pt>
                <c:pt idx="421">
                  <c:v>5.65</c:v>
                </c:pt>
                <c:pt idx="422">
                  <c:v>5.81</c:v>
                </c:pt>
                <c:pt idx="423">
                  <c:v>6.27</c:v>
                </c:pt>
                <c:pt idx="424">
                  <c:v>6.51</c:v>
                </c:pt>
                <c:pt idx="425">
                  <c:v>6.74</c:v>
                </c:pt>
                <c:pt idx="426">
                  <c:v>6.91</c:v>
                </c:pt>
                <c:pt idx="427">
                  <c:v>6.87</c:v>
                </c:pt>
                <c:pt idx="428">
                  <c:v>6.64</c:v>
                </c:pt>
                <c:pt idx="429">
                  <c:v>6.83</c:v>
                </c:pt>
                <c:pt idx="430">
                  <c:v>6.53</c:v>
                </c:pt>
                <c:pt idx="431">
                  <c:v>6.2</c:v>
                </c:pt>
                <c:pt idx="432">
                  <c:v>6.27</c:v>
                </c:pt>
                <c:pt idx="433">
                  <c:v>5.8360869565219504</c:v>
                </c:pt>
                <c:pt idx="434">
                  <c:v>5.9090000000000007</c:v>
                </c:pt>
                <c:pt idx="435">
                  <c:v>6.0466666666666677</c:v>
                </c:pt>
                <c:pt idx="436">
                  <c:v>6.0413636363636378</c:v>
                </c:pt>
                <c:pt idx="437">
                  <c:v>5.8804545454545458</c:v>
                </c:pt>
                <c:pt idx="438">
                  <c:v>5.3590476190476179</c:v>
                </c:pt>
                <c:pt idx="439">
                  <c:v>5.1947826086956521</c:v>
                </c:pt>
                <c:pt idx="440">
                  <c:v>4.9042857142857139</c:v>
                </c:pt>
                <c:pt idx="441">
                  <c:v>4.7736363636363635</c:v>
                </c:pt>
                <c:pt idx="442">
                  <c:v>4.8430434782608689</c:v>
                </c:pt>
                <c:pt idx="443">
                  <c:v>4.9395000000000007</c:v>
                </c:pt>
                <c:pt idx="444">
                  <c:v>5.0639130434782613</c:v>
                </c:pt>
                <c:pt idx="445">
                  <c:v>4.990454545454547</c:v>
                </c:pt>
                <c:pt idx="446">
                  <c:v>4.9770000000000003</c:v>
                </c:pt>
                <c:pt idx="447">
                  <c:v>4.9654545454545449</c:v>
                </c:pt>
                <c:pt idx="448">
                  <c:v>5.6354545454545466</c:v>
                </c:pt>
                <c:pt idx="449">
                  <c:v>5.6519047619047633</c:v>
                </c:pt>
                <c:pt idx="450">
                  <c:v>5.4963636363636352</c:v>
                </c:pt>
                <c:pt idx="451">
                  <c:v>5.4595652173913054</c:v>
                </c:pt>
                <c:pt idx="452">
                  <c:v>5.3419047619047619</c:v>
                </c:pt>
                <c:pt idx="453">
                  <c:v>4.8163636363636364</c:v>
                </c:pt>
                <c:pt idx="454">
                  <c:v>4.5409090909090901</c:v>
                </c:pt>
                <c:pt idx="455">
                  <c:v>4.8266666666666662</c:v>
                </c:pt>
                <c:pt idx="456">
                  <c:v>4.6543478260869566</c:v>
                </c:pt>
                <c:pt idx="457">
                  <c:v>4.7157142857142862</c:v>
                </c:pt>
                <c:pt idx="458">
                  <c:v>5.0020000000000007</c:v>
                </c:pt>
                <c:pt idx="459">
                  <c:v>5.2326086956521731</c:v>
                </c:pt>
                <c:pt idx="460">
                  <c:v>5.1845454545454537</c:v>
                </c:pt>
                <c:pt idx="461">
                  <c:v>5.5442857142857136</c:v>
                </c:pt>
                <c:pt idx="462">
                  <c:v>5.8995454545454544</c:v>
                </c:pt>
                <c:pt idx="463">
                  <c:v>5.793181818181818</c:v>
                </c:pt>
                <c:pt idx="464">
                  <c:v>5.9390909090909085</c:v>
                </c:pt>
                <c:pt idx="465">
                  <c:v>5.91409090909091</c:v>
                </c:pt>
                <c:pt idx="466">
                  <c:v>6.1085714285714285</c:v>
                </c:pt>
                <c:pt idx="467">
                  <c:v>6.0350000000000001</c:v>
                </c:pt>
                <c:pt idx="468">
                  <c:v>6.2813043478260857</c:v>
                </c:pt>
                <c:pt idx="469">
                  <c:v>6.6623809523809534</c:v>
                </c:pt>
                <c:pt idx="470">
                  <c:v>6.5180952380952366</c:v>
                </c:pt>
                <c:pt idx="471">
                  <c:v>6.2565217391304353</c:v>
                </c:pt>
                <c:pt idx="472">
                  <c:v>5.990499999999999</c:v>
                </c:pt>
                <c:pt idx="473">
                  <c:v>6.4356521739130441</c:v>
                </c:pt>
                <c:pt idx="474">
                  <c:v>6.0972727272727267</c:v>
                </c:pt>
                <c:pt idx="475">
                  <c:v>6.0509523809523831</c:v>
                </c:pt>
                <c:pt idx="476">
                  <c:v>5.8260869565217392</c:v>
                </c:pt>
                <c:pt idx="477">
                  <c:v>5.7933333333333321</c:v>
                </c:pt>
                <c:pt idx="478">
                  <c:v>5.7422727272727263</c:v>
                </c:pt>
                <c:pt idx="479">
                  <c:v>5.7127272727272729</c:v>
                </c:pt>
                <c:pt idx="480">
                  <c:v>5.2299999999999995</c:v>
                </c:pt>
                <c:pt idx="481">
                  <c:v>5.1630434782608701</c:v>
                </c:pt>
                <c:pt idx="482">
                  <c:v>5.0994999999999999</c:v>
                </c:pt>
                <c:pt idx="483">
                  <c:v>4.8854545454545448</c:v>
                </c:pt>
                <c:pt idx="484">
                  <c:v>5.1423809523809529</c:v>
                </c:pt>
                <c:pt idx="485">
                  <c:v>5.3969565217391304</c:v>
                </c:pt>
                <c:pt idx="486">
                  <c:v>5.2842857142857138</c:v>
                </c:pt>
                <c:pt idx="487">
                  <c:v>5.2440909090909091</c:v>
                </c:pt>
                <c:pt idx="488">
                  <c:v>4.9713043478260861</c:v>
                </c:pt>
                <c:pt idx="489">
                  <c:v>4.7584999999999997</c:v>
                </c:pt>
                <c:pt idx="490">
                  <c:v>4.5647826086956513</c:v>
                </c:pt>
                <c:pt idx="491">
                  <c:v>4.6522727272727273</c:v>
                </c:pt>
                <c:pt idx="492">
                  <c:v>5.0919047619047619</c:v>
                </c:pt>
                <c:pt idx="493">
                  <c:v>5.0330434782608693</c:v>
                </c:pt>
                <c:pt idx="494">
                  <c:v>4.9090000000000007</c:v>
                </c:pt>
                <c:pt idx="495">
                  <c:v>5.2904761904761903</c:v>
                </c:pt>
                <c:pt idx="496">
                  <c:v>5.21090909090909</c:v>
                </c:pt>
                <c:pt idx="497">
                  <c:v>5.1643478260869555</c:v>
                </c:pt>
                <c:pt idx="498">
                  <c:v>4.9264999999999999</c:v>
                </c:pt>
                <c:pt idx="499">
                  <c:v>4.6586956521739138</c:v>
                </c:pt>
                <c:pt idx="500">
                  <c:v>4.2572727272727269</c:v>
                </c:pt>
                <c:pt idx="501">
                  <c:v>3.8828571428571426</c:v>
                </c:pt>
                <c:pt idx="502">
                  <c:v>3.9360869565217391</c:v>
                </c:pt>
                <c:pt idx="503">
                  <c:v>4.0490476190476192</c:v>
                </c:pt>
                <c:pt idx="504">
                  <c:v>4.0286363636363633</c:v>
                </c:pt>
                <c:pt idx="505">
                  <c:v>4.0391304347826091</c:v>
                </c:pt>
                <c:pt idx="506">
                  <c:v>3.9049999999999998</c:v>
                </c:pt>
                <c:pt idx="507">
                  <c:v>3.8071428571428574</c:v>
                </c:pt>
                <c:pt idx="508">
                  <c:v>3.959545454545454</c:v>
                </c:pt>
                <c:pt idx="509">
                  <c:v>3.5586363636363645</c:v>
                </c:pt>
                <c:pt idx="510">
                  <c:v>3.334285714285715</c:v>
                </c:pt>
                <c:pt idx="511">
                  <c:v>3.9621739130434781</c:v>
                </c:pt>
                <c:pt idx="512">
                  <c:v>4.4452380952380954</c:v>
                </c:pt>
                <c:pt idx="513">
                  <c:v>4.2822727272727272</c:v>
                </c:pt>
                <c:pt idx="514">
                  <c:v>4.2904347826086955</c:v>
                </c:pt>
                <c:pt idx="515">
                  <c:v>4.3070000000000004</c:v>
                </c:pt>
                <c:pt idx="516">
                  <c:v>4.2647826086956524</c:v>
                </c:pt>
                <c:pt idx="517">
                  <c:v>4.1509090909090895</c:v>
                </c:pt>
                <c:pt idx="518">
                  <c:v>4.0824999999999987</c:v>
                </c:pt>
                <c:pt idx="519">
                  <c:v>3.8265217391304351</c:v>
                </c:pt>
                <c:pt idx="520">
                  <c:v>4.3695454545454551</c:v>
                </c:pt>
                <c:pt idx="521">
                  <c:v>4.7214285714285706</c:v>
                </c:pt>
                <c:pt idx="522">
                  <c:v>4.7313636363636364</c:v>
                </c:pt>
                <c:pt idx="523">
                  <c:v>4.4931818181818182</c:v>
                </c:pt>
                <c:pt idx="524">
                  <c:v>4.2654545454545447</c:v>
                </c:pt>
                <c:pt idx="525">
                  <c:v>4.1372727272727268</c:v>
                </c:pt>
                <c:pt idx="526">
                  <c:v>4.0947619047619046</c:v>
                </c:pt>
                <c:pt idx="527">
                  <c:v>4.2090909090909099</c:v>
                </c:pt>
                <c:pt idx="528">
                  <c:v>4.2317391304347822</c:v>
                </c:pt>
                <c:pt idx="529">
                  <c:v>4.2219047619047627</c:v>
                </c:pt>
                <c:pt idx="530">
                  <c:v>4.1704999999999997</c:v>
                </c:pt>
                <c:pt idx="531">
                  <c:v>4.5021739130434772</c:v>
                </c:pt>
                <c:pt idx="532">
                  <c:v>4.3409523809523805</c:v>
                </c:pt>
                <c:pt idx="533">
                  <c:v>4.1413636363636366</c:v>
                </c:pt>
                <c:pt idx="534">
                  <c:v>3.9981818181818185</c:v>
                </c:pt>
                <c:pt idx="535">
                  <c:v>4.171904761904762</c:v>
                </c:pt>
                <c:pt idx="536">
                  <c:v>4.2626086956521743</c:v>
                </c:pt>
                <c:pt idx="537">
                  <c:v>4.1913636363636364</c:v>
                </c:pt>
                <c:pt idx="538">
                  <c:v>4.4580952380952397</c:v>
                </c:pt>
                <c:pt idx="539">
                  <c:v>4.5327272727272723</c:v>
                </c:pt>
                <c:pt idx="540">
                  <c:v>4.4631818181818179</c:v>
                </c:pt>
                <c:pt idx="541">
                  <c:v>4.412272727272728</c:v>
                </c:pt>
                <c:pt idx="542">
                  <c:v>4.5674999999999999</c:v>
                </c:pt>
                <c:pt idx="543">
                  <c:v>4.7239130434782615</c:v>
                </c:pt>
                <c:pt idx="544">
                  <c:v>4.9935</c:v>
                </c:pt>
                <c:pt idx="545">
                  <c:v>5.1078260869565222</c:v>
                </c:pt>
                <c:pt idx="546">
                  <c:v>5.1063636363636364</c:v>
                </c:pt>
                <c:pt idx="547">
                  <c:v>5.090476190476191</c:v>
                </c:pt>
                <c:pt idx="548">
                  <c:v>4.8765217391304354</c:v>
                </c:pt>
                <c:pt idx="549">
                  <c:v>4.7195238095238095</c:v>
                </c:pt>
                <c:pt idx="550">
                  <c:v>4.7277272727272743</c:v>
                </c:pt>
                <c:pt idx="551">
                  <c:v>4.5940909090909079</c:v>
                </c:pt>
                <c:pt idx="552">
                  <c:v>4.567619047619047</c:v>
                </c:pt>
                <c:pt idx="553">
                  <c:v>4.7578260869565216</c:v>
                </c:pt>
                <c:pt idx="554">
                  <c:v>4.7209999999999992</c:v>
                </c:pt>
                <c:pt idx="555">
                  <c:v>4.5645454545454545</c:v>
                </c:pt>
                <c:pt idx="556">
                  <c:v>4.6938095238095228</c:v>
                </c:pt>
                <c:pt idx="557">
                  <c:v>4.7513043478260863</c:v>
                </c:pt>
                <c:pt idx="558">
                  <c:v>5.1028571428571423</c:v>
                </c:pt>
                <c:pt idx="559">
                  <c:v>5.0063636363636368</c:v>
                </c:pt>
                <c:pt idx="560">
                  <c:v>4.6747826086956525</c:v>
                </c:pt>
                <c:pt idx="561">
                  <c:v>4.5224999999999991</c:v>
                </c:pt>
                <c:pt idx="562">
                  <c:v>4.5330434782608702</c:v>
                </c:pt>
                <c:pt idx="563">
                  <c:v>4.1454545454545455</c:v>
                </c:pt>
                <c:pt idx="564">
                  <c:v>4.1038095238095238</c:v>
                </c:pt>
                <c:pt idx="565">
                  <c:v>3.7534782608695649</c:v>
                </c:pt>
                <c:pt idx="566">
                  <c:v>3.738571428571428</c:v>
                </c:pt>
                <c:pt idx="567">
                  <c:v>3.4971428571428578</c:v>
                </c:pt>
                <c:pt idx="568">
                  <c:v>3.6749999999999998</c:v>
                </c:pt>
                <c:pt idx="569">
                  <c:v>3.8786363636363643</c:v>
                </c:pt>
                <c:pt idx="570">
                  <c:v>4.0995238095238085</c:v>
                </c:pt>
                <c:pt idx="571">
                  <c:v>4.0069565217391299</c:v>
                </c:pt>
                <c:pt idx="572">
                  <c:v>3.8857142857142861</c:v>
                </c:pt>
                <c:pt idx="573">
                  <c:v>3.692727272727272</c:v>
                </c:pt>
                <c:pt idx="574">
                  <c:v>3.8173913043478267</c:v>
                </c:pt>
                <c:pt idx="575">
                  <c:v>3.5145000000000004</c:v>
                </c:pt>
                <c:pt idx="576">
                  <c:v>2.4069565217391315</c:v>
                </c:pt>
                <c:pt idx="577">
                  <c:v>2.4981818181818181</c:v>
                </c:pt>
                <c:pt idx="578">
                  <c:v>2.8710000000000004</c:v>
                </c:pt>
                <c:pt idx="579">
                  <c:v>2.8195454545454548</c:v>
                </c:pt>
                <c:pt idx="580">
                  <c:v>2.9286363636363633</c:v>
                </c:pt>
                <c:pt idx="581">
                  <c:v>3.3004761904761906</c:v>
                </c:pt>
                <c:pt idx="582">
                  <c:v>3.7218181818181817</c:v>
                </c:pt>
                <c:pt idx="583">
                  <c:v>3.561818181818182</c:v>
                </c:pt>
                <c:pt idx="584">
                  <c:v>3.5871428571428572</c:v>
                </c:pt>
                <c:pt idx="585">
                  <c:v>3.4040909090909093</c:v>
                </c:pt>
                <c:pt idx="586">
                  <c:v>3.3881818181818177</c:v>
                </c:pt>
                <c:pt idx="587">
                  <c:v>3.4014285714285704</c:v>
                </c:pt>
                <c:pt idx="588">
                  <c:v>3.5999999999999988</c:v>
                </c:pt>
                <c:pt idx="589">
                  <c:v>3.7371428571428575</c:v>
                </c:pt>
                <c:pt idx="590">
                  <c:v>3.6909999999999998</c:v>
                </c:pt>
                <c:pt idx="591">
                  <c:v>3.7273913043478255</c:v>
                </c:pt>
                <c:pt idx="592">
                  <c:v>3.8468181818181817</c:v>
                </c:pt>
                <c:pt idx="593">
                  <c:v>3.4147619047619044</c:v>
                </c:pt>
                <c:pt idx="594">
                  <c:v>3.2040909090909095</c:v>
                </c:pt>
                <c:pt idx="595">
                  <c:v>3.0109090909090912</c:v>
                </c:pt>
                <c:pt idx="596">
                  <c:v>2.6986363636363637</c:v>
                </c:pt>
                <c:pt idx="597">
                  <c:v>2.6509090909090913</c:v>
                </c:pt>
                <c:pt idx="598">
                  <c:v>2.533809523809524</c:v>
                </c:pt>
                <c:pt idx="599">
                  <c:v>2.7654545454545456</c:v>
                </c:pt>
                <c:pt idx="600">
                  <c:v>3.2960869565217386</c:v>
                </c:pt>
                <c:pt idx="601">
                  <c:v>3.3919047619047622</c:v>
                </c:pt>
                <c:pt idx="602">
                  <c:v>3.5769999999999995</c:v>
                </c:pt>
                <c:pt idx="603">
                  <c:v>3.414347826086956</c:v>
                </c:pt>
                <c:pt idx="604">
                  <c:v>3.4533333333333331</c:v>
                </c:pt>
                <c:pt idx="605">
                  <c:v>3.1640909090909091</c:v>
                </c:pt>
                <c:pt idx="606">
                  <c:v>3.002272727272727</c:v>
                </c:pt>
                <c:pt idx="607">
                  <c:v>3.0133333333333332</c:v>
                </c:pt>
                <c:pt idx="608">
                  <c:v>2.3030434782608689</c:v>
                </c:pt>
                <c:pt idx="609">
                  <c:v>1.9772727272727273</c:v>
                </c:pt>
                <c:pt idx="610">
                  <c:v>2.1495238095238096</c:v>
                </c:pt>
                <c:pt idx="611">
                  <c:v>2.0090909090909084</c:v>
                </c:pt>
                <c:pt idx="612">
                  <c:v>1.9804545454545457</c:v>
                </c:pt>
                <c:pt idx="613">
                  <c:v>1.9595454545454543</c:v>
                </c:pt>
                <c:pt idx="614">
                  <c:v>1.9695238095238092</c:v>
                </c:pt>
                <c:pt idx="615">
                  <c:v>2.1727272727272724</c:v>
                </c:pt>
                <c:pt idx="616">
                  <c:v>2.0528571428571425</c:v>
                </c:pt>
                <c:pt idx="617">
                  <c:v>1.8008695652173921</c:v>
                </c:pt>
                <c:pt idx="618">
                  <c:v>1.6223809523809525</c:v>
                </c:pt>
                <c:pt idx="619">
                  <c:v>1.532272727272727</c:v>
                </c:pt>
                <c:pt idx="620">
                  <c:v>1.6782608695652175</c:v>
                </c:pt>
                <c:pt idx="621">
                  <c:v>1.7154999999999998</c:v>
                </c:pt>
                <c:pt idx="622">
                  <c:v>1.7460869565217394</c:v>
                </c:pt>
                <c:pt idx="623">
                  <c:v>1.6536363636363633</c:v>
                </c:pt>
                <c:pt idx="624">
                  <c:v>1.7223809523809521</c:v>
                </c:pt>
                <c:pt idx="625">
                  <c:v>1.9182608695652177</c:v>
                </c:pt>
                <c:pt idx="626">
                  <c:v>1.9764999999999993</c:v>
                </c:pt>
                <c:pt idx="627">
                  <c:v>1.9533333333333327</c:v>
                </c:pt>
                <c:pt idx="628">
                  <c:v>1.75</c:v>
                </c:pt>
                <c:pt idx="629">
                  <c:v>1.9521739130434788</c:v>
                </c:pt>
                <c:pt idx="630">
                  <c:v>2.3185000000000002</c:v>
                </c:pt>
                <c:pt idx="631">
                  <c:v>2.5900000000000003</c:v>
                </c:pt>
                <c:pt idx="632">
                  <c:v>2.7390909090909088</c:v>
                </c:pt>
                <c:pt idx="633">
                  <c:v>2.8023809523809522</c:v>
                </c:pt>
                <c:pt idx="634">
                  <c:v>2.6191304347826088</c:v>
                </c:pt>
                <c:pt idx="635">
                  <c:v>2.7295238095238097</c:v>
                </c:pt>
                <c:pt idx="636">
                  <c:v>2.9163636363636369</c:v>
                </c:pt>
                <c:pt idx="637">
                  <c:v>2.8465217391304347</c:v>
                </c:pt>
                <c:pt idx="638">
                  <c:v>2.7110000000000003</c:v>
                </c:pt>
                <c:pt idx="639">
                  <c:v>2.7314285714285709</c:v>
                </c:pt>
                <c:pt idx="640">
                  <c:v>2.6999999999999997</c:v>
                </c:pt>
                <c:pt idx="641">
                  <c:v>2.5540909090909092</c:v>
                </c:pt>
                <c:pt idx="642">
                  <c:v>2.6004761904761904</c:v>
                </c:pt>
                <c:pt idx="643">
                  <c:v>2.5443478260869563</c:v>
                </c:pt>
                <c:pt idx="644">
                  <c:v>2.4119047619047613</c:v>
                </c:pt>
                <c:pt idx="645">
                  <c:v>2.5290909090909097</c:v>
                </c:pt>
                <c:pt idx="646">
                  <c:v>2.3017391304347825</c:v>
                </c:pt>
                <c:pt idx="647">
                  <c:v>2.3170000000000002</c:v>
                </c:pt>
                <c:pt idx="648">
                  <c:v>2.2078260869565223</c:v>
                </c:pt>
                <c:pt idx="649">
                  <c:v>1.8699999999999997</c:v>
                </c:pt>
                <c:pt idx="650">
                  <c:v>1.9974999999999998</c:v>
                </c:pt>
                <c:pt idx="651">
                  <c:v>2.0331818181818182</c:v>
                </c:pt>
                <c:pt idx="652">
                  <c:v>1.9463636363636361</c:v>
                </c:pt>
                <c:pt idx="653">
                  <c:v>2.2014285714285711</c:v>
                </c:pt>
                <c:pt idx="654">
                  <c:v>2.3719047619047622</c:v>
                </c:pt>
                <c:pt idx="655">
                  <c:v>2.316086956521739</c:v>
                </c:pt>
                <c:pt idx="656">
                  <c:v>2.1686956521739127</c:v>
                </c:pt>
                <c:pt idx="657">
                  <c:v>2.1654545454545455</c:v>
                </c:pt>
                <c:pt idx="658">
                  <c:v>2.0790909090909087</c:v>
                </c:pt>
                <c:pt idx="659">
                  <c:v>2.2619047619047614</c:v>
                </c:pt>
                <c:pt idx="660">
                  <c:v>2.2482608695652182</c:v>
                </c:pt>
                <c:pt idx="661">
                  <c:v>2.0914285714285716</c:v>
                </c:pt>
                <c:pt idx="662">
                  <c:v>1.7776190476190472</c:v>
                </c:pt>
                <c:pt idx="663">
                  <c:v>1.8899999999999997</c:v>
                </c:pt>
                <c:pt idx="664">
                  <c:v>1.8052380952380953</c:v>
                </c:pt>
                <c:pt idx="665">
                  <c:v>1.8100000000000005</c:v>
                </c:pt>
                <c:pt idx="666">
                  <c:v>1.6440909090909095</c:v>
                </c:pt>
                <c:pt idx="667">
                  <c:v>1.5019047619047619</c:v>
                </c:pt>
                <c:pt idx="668">
                  <c:v>1.5565217391304347</c:v>
                </c:pt>
                <c:pt idx="669">
                  <c:v>1.6290909090909091</c:v>
                </c:pt>
                <c:pt idx="670">
                  <c:v>1.7628571428571429</c:v>
                </c:pt>
                <c:pt idx="671">
                  <c:v>2.1522727272727269</c:v>
                </c:pt>
                <c:pt idx="672">
                  <c:v>2.4945454545454542</c:v>
                </c:pt>
                <c:pt idx="673">
                  <c:v>2.4318181818181817</c:v>
                </c:pt>
                <c:pt idx="674">
                  <c:v>2.419</c:v>
                </c:pt>
                <c:pt idx="675">
                  <c:v>2.4817391304347827</c:v>
                </c:pt>
                <c:pt idx="676">
                  <c:v>2.2945000000000002</c:v>
                </c:pt>
                <c:pt idx="677">
                  <c:v>2.3013043478260866</c:v>
                </c:pt>
                <c:pt idx="678">
                  <c:v>2.186818181818182</c:v>
                </c:pt>
                <c:pt idx="679">
                  <c:v>2.3195238095238091</c:v>
                </c:pt>
                <c:pt idx="680">
                  <c:v>2.2091304347826091</c:v>
                </c:pt>
                <c:pt idx="681">
                  <c:v>2.2000000000000002</c:v>
                </c:pt>
                <c:pt idx="682">
                  <c:v>2.3604545454545462</c:v>
                </c:pt>
                <c:pt idx="683">
                  <c:v>2.351818181818182</c:v>
                </c:pt>
                <c:pt idx="684">
                  <c:v>2.406190476190476</c:v>
                </c:pt>
                <c:pt idx="685">
                  <c:v>2.5743478260869566</c:v>
                </c:pt>
                <c:pt idx="686">
                  <c:v>2.8594999999999997</c:v>
                </c:pt>
                <c:pt idx="687">
                  <c:v>2.8377272727272729</c:v>
                </c:pt>
                <c:pt idx="688">
                  <c:v>2.8690476190476191</c:v>
                </c:pt>
                <c:pt idx="689">
                  <c:v>2.9756521739130433</c:v>
                </c:pt>
                <c:pt idx="690">
                  <c:v>2.9123809523809525</c:v>
                </c:pt>
                <c:pt idx="691">
                  <c:v>2.8863636363636367</c:v>
                </c:pt>
                <c:pt idx="692">
                  <c:v>2.8891304347826088</c:v>
                </c:pt>
                <c:pt idx="693">
                  <c:v>2.9969999999999999</c:v>
                </c:pt>
                <c:pt idx="694">
                  <c:v>3.1543478260869571</c:v>
                </c:pt>
                <c:pt idx="695">
                  <c:v>3.1177272727272736</c:v>
                </c:pt>
                <c:pt idx="696">
                  <c:v>2.8319047619047621</c:v>
                </c:pt>
                <c:pt idx="697">
                  <c:v>2.7160869565217389</c:v>
                </c:pt>
                <c:pt idx="698">
                  <c:v>2.6754999999999995</c:v>
                </c:pt>
                <c:pt idx="699">
                  <c:v>2.5709523809523809</c:v>
                </c:pt>
                <c:pt idx="700">
                  <c:v>2.3917391304347824</c:v>
                </c:pt>
                <c:pt idx="701">
                  <c:v>2.3917391304347824</c:v>
                </c:pt>
                <c:pt idx="702">
                  <c:v>2.0739999999999998</c:v>
                </c:pt>
                <c:pt idx="703">
                  <c:v>2.054782608695652</c:v>
                </c:pt>
                <c:pt idx="704">
                  <c:v>1.6263636363636365</c:v>
                </c:pt>
                <c:pt idx="705">
                  <c:v>1.6899999999999997</c:v>
                </c:pt>
                <c:pt idx="706">
                  <c:v>1.7091304347826091</c:v>
                </c:pt>
                <c:pt idx="707">
                  <c:v>1.8161904761904766</c:v>
                </c:pt>
                <c:pt idx="708">
                  <c:v>1.8645454545454547</c:v>
                </c:pt>
                <c:pt idx="709">
                  <c:v>1.7682608695652171</c:v>
                </c:pt>
                <c:pt idx="710">
                  <c:v>1.5084999999999997</c:v>
                </c:pt>
                <c:pt idx="711">
                  <c:v>0.86999999999999966</c:v>
                </c:pt>
                <c:pt idx="712">
                  <c:v>0.660909090909091</c:v>
                </c:pt>
                <c:pt idx="713">
                  <c:v>0.67333333333333323</c:v>
                </c:pt>
                <c:pt idx="714">
                  <c:v>0.72863636363636364</c:v>
                </c:pt>
                <c:pt idx="715">
                  <c:v>0.62608695652173907</c:v>
                </c:pt>
                <c:pt idx="716">
                  <c:v>0.65</c:v>
                </c:pt>
                <c:pt idx="717">
                  <c:v>0.68136363636363617</c:v>
                </c:pt>
                <c:pt idx="718">
                  <c:v>0.78727272727272724</c:v>
                </c:pt>
                <c:pt idx="719">
                  <c:v>0.87571428571428578</c:v>
                </c:pt>
                <c:pt idx="720">
                  <c:v>0.93391304347826087</c:v>
                </c:pt>
                <c:pt idx="721">
                  <c:v>1.0752380952380953</c:v>
                </c:pt>
                <c:pt idx="722">
                  <c:v>1.2549999999999999</c:v>
                </c:pt>
                <c:pt idx="723">
                  <c:v>1.6108695652173912</c:v>
                </c:pt>
                <c:pt idx="724">
                  <c:v>1.6349999999999996</c:v>
                </c:pt>
                <c:pt idx="725">
                  <c:v>1.6190476190476186</c:v>
                </c:pt>
                <c:pt idx="726">
                  <c:v>1.5190909090909088</c:v>
                </c:pt>
                <c:pt idx="727">
                  <c:v>1.3240909090909092</c:v>
                </c:pt>
                <c:pt idx="728">
                  <c:v>1.283181818181818</c:v>
                </c:pt>
                <c:pt idx="729">
                  <c:v>1.3727272727272726</c:v>
                </c:pt>
                <c:pt idx="730">
                  <c:v>1.5838095238095238</c:v>
                </c:pt>
                <c:pt idx="731">
                  <c:v>1.5631818181818182</c:v>
                </c:pt>
                <c:pt idx="732">
                  <c:v>1.466521739130435</c:v>
                </c:pt>
                <c:pt idx="733">
                  <c:v>1.764761904761905</c:v>
                </c:pt>
                <c:pt idx="734">
                  <c:v>1.9335</c:v>
                </c:pt>
                <c:pt idx="735">
                  <c:v>2.1278260869565218</c:v>
                </c:pt>
                <c:pt idx="736">
                  <c:v>2.750952380952381</c:v>
                </c:pt>
                <c:pt idx="737">
                  <c:v>2.8904545454545456</c:v>
                </c:pt>
                <c:pt idx="738">
                  <c:v>3.1481818181818189</c:v>
                </c:pt>
                <c:pt idx="739">
                  <c:v>2.8952380952380956</c:v>
                </c:pt>
                <c:pt idx="740">
                  <c:v>2.8978260869565213</c:v>
                </c:pt>
                <c:pt idx="741">
                  <c:v>3.5045454545454549</c:v>
                </c:pt>
                <c:pt idx="742">
                  <c:v>3.9722727272727258</c:v>
                </c:pt>
                <c:pt idx="743">
                  <c:v>3.8795454545454544</c:v>
                </c:pt>
                <c:pt idx="744">
                  <c:v>3.6222727272727266</c:v>
                </c:pt>
                <c:pt idx="745">
                  <c:v>3.5454545454545454</c:v>
                </c:pt>
                <c:pt idx="746">
                  <c:v>3.7518181818181828</c:v>
                </c:pt>
                <c:pt idx="747">
                  <c:v>3.6472727272727266</c:v>
                </c:pt>
                <c:pt idx="748">
                  <c:v>3.46</c:v>
                </c:pt>
                <c:pt idx="749">
                  <c:v>3.5843478260869563</c:v>
                </c:pt>
                <c:pt idx="750">
                  <c:v>3.7539130434782604</c:v>
                </c:pt>
                <c:pt idx="751">
                  <c:v>3.8976190476190475</c:v>
                </c:pt>
                <c:pt idx="752">
                  <c:v>4.1678260869565227</c:v>
                </c:pt>
                <c:pt idx="753">
                  <c:v>4.3695238095238089</c:v>
                </c:pt>
                <c:pt idx="754">
                  <c:v>4.7972727272727269</c:v>
                </c:pt>
                <c:pt idx="755">
                  <c:v>4.499090909090909</c:v>
                </c:pt>
                <c:pt idx="756">
                  <c:v>4.0142857142857151</c:v>
                </c:pt>
                <c:pt idx="757">
                  <c:v>4.0460869565217399</c:v>
                </c:pt>
                <c:pt idx="758">
                  <c:v>4.2119047619047629</c:v>
                </c:pt>
                <c:pt idx="759">
                  <c:v>4.2080952380952379</c:v>
                </c:pt>
                <c:pt idx="760">
                  <c:v>4.53909090909091</c:v>
                </c:pt>
                <c:pt idx="761">
                  <c:v>4.4813043478260868</c:v>
                </c:pt>
                <c:pt idx="762">
                  <c:v>4.3010000000000002</c:v>
                </c:pt>
                <c:pt idx="763">
                  <c:v>4.2534782608695663</c:v>
                </c:pt>
                <c:pt idx="764">
                  <c:v>3.8709090909090906</c:v>
                </c:pt>
                <c:pt idx="765">
                  <c:v>3.7323809523809528</c:v>
                </c:pt>
                <c:pt idx="766">
                  <c:v>4.0947826086956516</c:v>
                </c:pt>
                <c:pt idx="767">
                  <c:v>4.3480952380952385</c:v>
                </c:pt>
                <c:pt idx="768">
                  <c:v>4.3972727272727274</c:v>
                </c:pt>
                <c:pt idx="769">
                  <c:v>4.6260869565217382</c:v>
                </c:pt>
                <c:pt idx="770">
                  <c:v>4.452</c:v>
                </c:pt>
                <c:pt idx="771">
                  <c:v>4.2804761904761905</c:v>
                </c:pt>
                <c:pt idx="772">
                  <c:v>4.2818181818181822</c:v>
                </c:pt>
                <c:pt idx="773">
                  <c:v>4.4277272727272736</c:v>
                </c:pt>
                <c:pt idx="774">
                  <c:v>4.4399999999999995</c:v>
                </c:pt>
              </c:numCache>
            </c:numRef>
          </c:val>
          <c:smooth val="0"/>
          <c:extLst>
            <c:ext xmlns:c16="http://schemas.microsoft.com/office/drawing/2014/chart" uri="{C3380CC4-5D6E-409C-BE32-E72D297353CC}">
              <c16:uniqueId val="{00000001-FA92-47E9-8611-422F8D723F7F}"/>
            </c:ext>
          </c:extLst>
        </c:ser>
        <c:dLbls>
          <c:showLegendKey val="0"/>
          <c:showVal val="0"/>
          <c:showCatName val="0"/>
          <c:showSerName val="0"/>
          <c:showPercent val="0"/>
          <c:showBubbleSize val="0"/>
        </c:dLbls>
        <c:smooth val="0"/>
        <c:axId val="627035696"/>
        <c:axId val="627034912"/>
      </c:lineChart>
      <c:catAx>
        <c:axId val="627035696"/>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627034912"/>
        <c:crosses val="autoZero"/>
        <c:auto val="0"/>
        <c:lblAlgn val="ctr"/>
        <c:lblOffset val="100"/>
        <c:tickLblSkip val="60"/>
        <c:tickMarkSkip val="60"/>
        <c:noMultiLvlLbl val="0"/>
      </c:catAx>
      <c:valAx>
        <c:axId val="627034912"/>
        <c:scaling>
          <c:orientation val="minMax"/>
          <c:max val="18"/>
          <c:min val="-8"/>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627035696"/>
        <c:crosses val="autoZero"/>
        <c:crossBetween val="between"/>
        <c:majorUnit val="2"/>
      </c:valAx>
      <c:spPr>
        <a:noFill/>
        <a:ln w="25400">
          <a:noFill/>
        </a:ln>
      </c:spPr>
    </c:plotArea>
    <c:plotVisOnly val="1"/>
    <c:dispBlanksAs val="span"/>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17025057966407E-2"/>
          <c:y val="5.287447177210957E-2"/>
          <c:w val="0.88316773183621111"/>
          <c:h val="0.83457311079358321"/>
        </c:manualLayout>
      </c:layout>
      <c:barChart>
        <c:barDir val="col"/>
        <c:grouping val="stacked"/>
        <c:varyColors val="0"/>
        <c:ser>
          <c:idx val="0"/>
          <c:order val="0"/>
          <c:tx>
            <c:v>  Real GDP</c:v>
          </c:tx>
          <c:spPr>
            <a:solidFill>
              <a:srgbClr val="FFC000"/>
            </a:solidFill>
            <a:ln w="6350">
              <a:solidFill>
                <a:schemeClr val="bg1">
                  <a:lumMod val="75000"/>
                </a:schemeClr>
              </a:solidFill>
            </a:ln>
          </c:spPr>
          <c:invertIfNegative val="0"/>
          <c:cat>
            <c:numRef>
              <c:f>QTLY!$BO$261:$BO$321</c:f>
              <c:numCache>
                <c:formatCode>mmm\-yy</c:formatCode>
                <c:ptCount val="61"/>
                <c:pt idx="1">
                  <c:v>40627</c:v>
                </c:pt>
                <c:pt idx="2">
                  <c:v>40718</c:v>
                </c:pt>
                <c:pt idx="3">
                  <c:v>40810</c:v>
                </c:pt>
                <c:pt idx="5">
                  <c:v>40992</c:v>
                </c:pt>
                <c:pt idx="6">
                  <c:v>41083</c:v>
                </c:pt>
                <c:pt idx="7">
                  <c:v>41175</c:v>
                </c:pt>
                <c:pt idx="9">
                  <c:v>41357</c:v>
                </c:pt>
                <c:pt idx="10">
                  <c:v>41448</c:v>
                </c:pt>
                <c:pt idx="11">
                  <c:v>41540</c:v>
                </c:pt>
                <c:pt idx="13">
                  <c:v>41722</c:v>
                </c:pt>
                <c:pt idx="14">
                  <c:v>41813</c:v>
                </c:pt>
                <c:pt idx="15">
                  <c:v>41905</c:v>
                </c:pt>
                <c:pt idx="17">
                  <c:v>42087</c:v>
                </c:pt>
                <c:pt idx="18">
                  <c:v>42178</c:v>
                </c:pt>
                <c:pt idx="19">
                  <c:v>42270</c:v>
                </c:pt>
                <c:pt idx="21">
                  <c:v>42452</c:v>
                </c:pt>
                <c:pt idx="22">
                  <c:v>42543</c:v>
                </c:pt>
                <c:pt idx="23">
                  <c:v>42635</c:v>
                </c:pt>
                <c:pt idx="25">
                  <c:v>42817</c:v>
                </c:pt>
                <c:pt idx="26">
                  <c:v>42908</c:v>
                </c:pt>
                <c:pt idx="27">
                  <c:v>43000</c:v>
                </c:pt>
                <c:pt idx="29">
                  <c:v>43182</c:v>
                </c:pt>
                <c:pt idx="30">
                  <c:v>43273</c:v>
                </c:pt>
                <c:pt idx="31">
                  <c:v>43365</c:v>
                </c:pt>
                <c:pt idx="33">
                  <c:v>43547</c:v>
                </c:pt>
                <c:pt idx="34">
                  <c:v>43638</c:v>
                </c:pt>
                <c:pt idx="35">
                  <c:v>43730</c:v>
                </c:pt>
                <c:pt idx="37">
                  <c:v>43912</c:v>
                </c:pt>
                <c:pt idx="38">
                  <c:v>44003</c:v>
                </c:pt>
                <c:pt idx="39">
                  <c:v>44095</c:v>
                </c:pt>
                <c:pt idx="41">
                  <c:v>44277</c:v>
                </c:pt>
                <c:pt idx="42">
                  <c:v>44368</c:v>
                </c:pt>
                <c:pt idx="43">
                  <c:v>44460</c:v>
                </c:pt>
                <c:pt idx="45">
                  <c:v>44642</c:v>
                </c:pt>
                <c:pt idx="46">
                  <c:v>44733</c:v>
                </c:pt>
                <c:pt idx="47">
                  <c:v>44825</c:v>
                </c:pt>
                <c:pt idx="49">
                  <c:v>45007</c:v>
                </c:pt>
                <c:pt idx="50">
                  <c:v>45098</c:v>
                </c:pt>
                <c:pt idx="51">
                  <c:v>45190</c:v>
                </c:pt>
                <c:pt idx="53">
                  <c:v>45372</c:v>
                </c:pt>
                <c:pt idx="54">
                  <c:v>45463</c:v>
                </c:pt>
                <c:pt idx="55">
                  <c:v>45555</c:v>
                </c:pt>
                <c:pt idx="57">
                  <c:v>45737</c:v>
                </c:pt>
                <c:pt idx="58">
                  <c:v>45828</c:v>
                </c:pt>
                <c:pt idx="59">
                  <c:v>45920</c:v>
                </c:pt>
              </c:numCache>
            </c:numRef>
          </c:cat>
          <c:val>
            <c:numRef>
              <c:f>QTLY!$I$262:$I$321</c:f>
              <c:numCache>
                <c:formatCode>0.0\ </c:formatCode>
                <c:ptCount val="60"/>
                <c:pt idx="0">
                  <c:v>2.6</c:v>
                </c:pt>
                <c:pt idx="1">
                  <c:v>2.2999999999999998</c:v>
                </c:pt>
                <c:pt idx="2">
                  <c:v>1.9</c:v>
                </c:pt>
                <c:pt idx="3">
                  <c:v>1.5</c:v>
                </c:pt>
                <c:pt idx="4">
                  <c:v>1.9</c:v>
                </c:pt>
                <c:pt idx="5">
                  <c:v>2.1</c:v>
                </c:pt>
                <c:pt idx="6">
                  <c:v>1.9</c:v>
                </c:pt>
                <c:pt idx="7">
                  <c:v>1.9</c:v>
                </c:pt>
                <c:pt idx="8">
                  <c:v>1.9</c:v>
                </c:pt>
                <c:pt idx="9">
                  <c:v>1.8</c:v>
                </c:pt>
                <c:pt idx="10">
                  <c:v>2.1</c:v>
                </c:pt>
                <c:pt idx="11">
                  <c:v>1.6</c:v>
                </c:pt>
                <c:pt idx="12">
                  <c:v>1.8</c:v>
                </c:pt>
                <c:pt idx="13">
                  <c:v>1.8</c:v>
                </c:pt>
                <c:pt idx="14">
                  <c:v>1.8</c:v>
                </c:pt>
                <c:pt idx="15">
                  <c:v>1.7</c:v>
                </c:pt>
                <c:pt idx="16">
                  <c:v>1.9</c:v>
                </c:pt>
                <c:pt idx="17">
                  <c:v>1.8</c:v>
                </c:pt>
                <c:pt idx="18">
                  <c:v>1.7</c:v>
                </c:pt>
                <c:pt idx="19">
                  <c:v>1.6</c:v>
                </c:pt>
                <c:pt idx="20">
                  <c:v>1.4</c:v>
                </c:pt>
                <c:pt idx="21">
                  <c:v>1.9</c:v>
                </c:pt>
                <c:pt idx="22">
                  <c:v>1.7</c:v>
                </c:pt>
                <c:pt idx="23">
                  <c:v>1.6</c:v>
                </c:pt>
                <c:pt idx="24">
                  <c:v>1.8</c:v>
                </c:pt>
                <c:pt idx="25">
                  <c:v>1.7</c:v>
                </c:pt>
                <c:pt idx="26">
                  <c:v>1.6</c:v>
                </c:pt>
                <c:pt idx="27">
                  <c:v>1.6</c:v>
                </c:pt>
                <c:pt idx="28">
                  <c:v>1.8</c:v>
                </c:pt>
                <c:pt idx="29">
                  <c:v>1.7</c:v>
                </c:pt>
                <c:pt idx="30">
                  <c:v>1.4</c:v>
                </c:pt>
                <c:pt idx="31">
                  <c:v>1.3</c:v>
                </c:pt>
                <c:pt idx="32">
                  <c:v>1.8</c:v>
                </c:pt>
                <c:pt idx="33">
                  <c:v>1.6</c:v>
                </c:pt>
                <c:pt idx="34">
                  <c:v>1.4</c:v>
                </c:pt>
                <c:pt idx="35">
                  <c:v>0.9</c:v>
                </c:pt>
                <c:pt idx="36">
                  <c:v>-10.5</c:v>
                </c:pt>
                <c:pt idx="37">
                  <c:v>12.8</c:v>
                </c:pt>
                <c:pt idx="38">
                  <c:v>3</c:v>
                </c:pt>
                <c:pt idx="39">
                  <c:v>2.6</c:v>
                </c:pt>
                <c:pt idx="40">
                  <c:v>0.1</c:v>
                </c:pt>
                <c:pt idx="41">
                  <c:v>2.7</c:v>
                </c:pt>
                <c:pt idx="42">
                  <c:v>0.3</c:v>
                </c:pt>
                <c:pt idx="43">
                  <c:v>1.3</c:v>
                </c:pt>
                <c:pt idx="44">
                  <c:v>0.2</c:v>
                </c:pt>
                <c:pt idx="45">
                  <c:v>-0.8</c:v>
                </c:pt>
                <c:pt idx="46">
                  <c:v>3.1</c:v>
                </c:pt>
                <c:pt idx="47">
                  <c:v>0.5</c:v>
                </c:pt>
                <c:pt idx="48">
                  <c:v>1.7</c:v>
                </c:pt>
                <c:pt idx="49">
                  <c:v>1.2</c:v>
                </c:pt>
                <c:pt idx="50">
                  <c:v>1.5</c:v>
                </c:pt>
                <c:pt idx="51">
                  <c:v>0.9</c:v>
                </c:pt>
                <c:pt idx="52">
                  <c:v>1.3</c:v>
                </c:pt>
                <c:pt idx="53">
                  <c:v>1</c:v>
                </c:pt>
                <c:pt idx="54">
                  <c:v>1.4</c:v>
                </c:pt>
                <c:pt idx="55">
                  <c:v>1.6</c:v>
                </c:pt>
                <c:pt idx="56">
                  <c:v>1.2</c:v>
                </c:pt>
              </c:numCache>
            </c:numRef>
          </c:val>
          <c:extLst>
            <c:ext xmlns:c16="http://schemas.microsoft.com/office/drawing/2014/chart" uri="{C3380CC4-5D6E-409C-BE32-E72D297353CC}">
              <c16:uniqueId val="{00000000-8BD1-4C69-AE1F-EF7E41939EED}"/>
            </c:ext>
          </c:extLst>
        </c:ser>
        <c:dLbls>
          <c:showLegendKey val="0"/>
          <c:showVal val="0"/>
          <c:showCatName val="0"/>
          <c:showSerName val="0"/>
          <c:showPercent val="0"/>
          <c:showBubbleSize val="0"/>
        </c:dLbls>
        <c:gapWidth val="10"/>
        <c:overlap val="100"/>
        <c:axId val="925377928"/>
        <c:axId val="925372440"/>
      </c:barChart>
      <c:catAx>
        <c:axId val="925377928"/>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925372440"/>
        <c:crosses val="autoZero"/>
        <c:auto val="0"/>
        <c:lblAlgn val="ctr"/>
        <c:lblOffset val="100"/>
        <c:tickLblSkip val="2"/>
        <c:tickMarkSkip val="4"/>
        <c:noMultiLvlLbl val="0"/>
      </c:catAx>
      <c:valAx>
        <c:axId val="925372440"/>
        <c:scaling>
          <c:orientation val="minMax"/>
          <c:max val="12"/>
          <c:min val="-12"/>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925377928"/>
        <c:crossesAt val="1"/>
        <c:crossBetween val="between"/>
        <c:majorUnit val="3"/>
      </c:valAx>
      <c:spPr>
        <a:noFill/>
        <a:ln w="25400">
          <a:noFill/>
        </a:ln>
      </c:spPr>
    </c:plotArea>
    <c:plotVisOnly val="1"/>
    <c:dispBlanksAs val="gap"/>
    <c:showDLblsOverMax val="0"/>
  </c:chart>
  <c:spPr>
    <a:noFill/>
    <a:ln w="9525">
      <a:noFill/>
    </a:ln>
  </c:spPr>
  <c:txPr>
    <a:bodyPr/>
    <a:lstStyle/>
    <a:p>
      <a:pPr>
        <a:defRPr sz="11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75026317713905"/>
          <c:y val="1.8163539262788939E-2"/>
          <c:w val="0.88855612109552229"/>
          <c:h val="0.92196029004854874"/>
        </c:manualLayout>
      </c:layout>
      <c:lineChart>
        <c:grouping val="standard"/>
        <c:varyColors val="0"/>
        <c:ser>
          <c:idx val="1"/>
          <c:order val="0"/>
          <c:tx>
            <c:v> Trade policy uncertainty index</c:v>
          </c:tx>
          <c:spPr>
            <a:ln w="25400">
              <a:solidFill>
                <a:schemeClr val="accent1"/>
              </a:solidFill>
              <a:prstDash val="solid"/>
            </a:ln>
          </c:spPr>
          <c:marker>
            <c:symbol val="square"/>
            <c:size val="3"/>
            <c:spPr>
              <a:noFill/>
              <a:ln w="9525">
                <a:noFill/>
              </a:ln>
            </c:spPr>
          </c:marker>
          <c:cat>
            <c:numRef>
              <c:f>DATA!$BR$705:$BR$921</c:f>
              <c:numCache>
                <c:formatCode>mmm\-yy_)</c:formatCode>
                <c:ptCount val="217"/>
                <c:pt idx="1">
                  <c:v>39469</c:v>
                </c:pt>
                <c:pt idx="2">
                  <c:v>39497</c:v>
                </c:pt>
                <c:pt idx="3">
                  <c:v>39528</c:v>
                </c:pt>
                <c:pt idx="4">
                  <c:v>39558</c:v>
                </c:pt>
                <c:pt idx="5">
                  <c:v>39589</c:v>
                </c:pt>
                <c:pt idx="6">
                  <c:v>39619</c:v>
                </c:pt>
                <c:pt idx="7">
                  <c:v>39650</c:v>
                </c:pt>
                <c:pt idx="8">
                  <c:v>39681</c:v>
                </c:pt>
                <c:pt idx="9">
                  <c:v>39711</c:v>
                </c:pt>
                <c:pt idx="10">
                  <c:v>39742</c:v>
                </c:pt>
                <c:pt idx="11">
                  <c:v>39772</c:v>
                </c:pt>
                <c:pt idx="13">
                  <c:v>39834</c:v>
                </c:pt>
                <c:pt idx="14">
                  <c:v>39862</c:v>
                </c:pt>
                <c:pt idx="15">
                  <c:v>39893</c:v>
                </c:pt>
                <c:pt idx="16">
                  <c:v>39923</c:v>
                </c:pt>
                <c:pt idx="17">
                  <c:v>39954</c:v>
                </c:pt>
                <c:pt idx="18">
                  <c:v>39984</c:v>
                </c:pt>
                <c:pt idx="19">
                  <c:v>40015</c:v>
                </c:pt>
                <c:pt idx="20">
                  <c:v>40046</c:v>
                </c:pt>
                <c:pt idx="21">
                  <c:v>40076</c:v>
                </c:pt>
                <c:pt idx="22">
                  <c:v>40107</c:v>
                </c:pt>
                <c:pt idx="23">
                  <c:v>40137</c:v>
                </c:pt>
                <c:pt idx="25">
                  <c:v>40199</c:v>
                </c:pt>
                <c:pt idx="26">
                  <c:v>40227</c:v>
                </c:pt>
                <c:pt idx="27">
                  <c:v>40258</c:v>
                </c:pt>
                <c:pt idx="28">
                  <c:v>40288</c:v>
                </c:pt>
                <c:pt idx="29">
                  <c:v>40319</c:v>
                </c:pt>
                <c:pt idx="30">
                  <c:v>40349</c:v>
                </c:pt>
                <c:pt idx="31">
                  <c:v>40380</c:v>
                </c:pt>
                <c:pt idx="32">
                  <c:v>40411</c:v>
                </c:pt>
                <c:pt idx="33">
                  <c:v>40441</c:v>
                </c:pt>
                <c:pt idx="34">
                  <c:v>40472</c:v>
                </c:pt>
                <c:pt idx="35">
                  <c:v>40502</c:v>
                </c:pt>
                <c:pt idx="37">
                  <c:v>40564</c:v>
                </c:pt>
                <c:pt idx="38">
                  <c:v>40592</c:v>
                </c:pt>
                <c:pt idx="39">
                  <c:v>40623</c:v>
                </c:pt>
                <c:pt idx="40">
                  <c:v>40653</c:v>
                </c:pt>
                <c:pt idx="41">
                  <c:v>40684</c:v>
                </c:pt>
                <c:pt idx="42">
                  <c:v>40714</c:v>
                </c:pt>
                <c:pt idx="43">
                  <c:v>40745</c:v>
                </c:pt>
                <c:pt idx="44">
                  <c:v>40776</c:v>
                </c:pt>
                <c:pt idx="45">
                  <c:v>40806</c:v>
                </c:pt>
                <c:pt idx="46">
                  <c:v>40837</c:v>
                </c:pt>
                <c:pt idx="47">
                  <c:v>40867</c:v>
                </c:pt>
                <c:pt idx="49">
                  <c:v>40929</c:v>
                </c:pt>
                <c:pt idx="50">
                  <c:v>40957</c:v>
                </c:pt>
                <c:pt idx="51">
                  <c:v>40988</c:v>
                </c:pt>
                <c:pt idx="52">
                  <c:v>41018</c:v>
                </c:pt>
                <c:pt idx="53">
                  <c:v>41049</c:v>
                </c:pt>
                <c:pt idx="54">
                  <c:v>41079</c:v>
                </c:pt>
                <c:pt idx="55">
                  <c:v>41110</c:v>
                </c:pt>
                <c:pt idx="56">
                  <c:v>41141</c:v>
                </c:pt>
                <c:pt idx="57">
                  <c:v>41171</c:v>
                </c:pt>
                <c:pt idx="58">
                  <c:v>41202</c:v>
                </c:pt>
                <c:pt idx="59">
                  <c:v>41232</c:v>
                </c:pt>
                <c:pt idx="61">
                  <c:v>41294</c:v>
                </c:pt>
                <c:pt idx="62">
                  <c:v>41322</c:v>
                </c:pt>
                <c:pt idx="63">
                  <c:v>41353</c:v>
                </c:pt>
                <c:pt idx="64">
                  <c:v>41383</c:v>
                </c:pt>
                <c:pt idx="65">
                  <c:v>41414</c:v>
                </c:pt>
                <c:pt idx="66">
                  <c:v>41444</c:v>
                </c:pt>
                <c:pt idx="67">
                  <c:v>41475</c:v>
                </c:pt>
                <c:pt idx="68">
                  <c:v>41506</c:v>
                </c:pt>
                <c:pt idx="69">
                  <c:v>41536</c:v>
                </c:pt>
                <c:pt idx="70">
                  <c:v>41567</c:v>
                </c:pt>
                <c:pt idx="71">
                  <c:v>41597</c:v>
                </c:pt>
                <c:pt idx="73">
                  <c:v>41659</c:v>
                </c:pt>
                <c:pt idx="74">
                  <c:v>41687</c:v>
                </c:pt>
                <c:pt idx="75">
                  <c:v>41718</c:v>
                </c:pt>
                <c:pt idx="76">
                  <c:v>41748</c:v>
                </c:pt>
                <c:pt idx="77">
                  <c:v>41779</c:v>
                </c:pt>
                <c:pt idx="78">
                  <c:v>41809</c:v>
                </c:pt>
                <c:pt idx="79">
                  <c:v>41840</c:v>
                </c:pt>
                <c:pt idx="80">
                  <c:v>41871</c:v>
                </c:pt>
                <c:pt idx="81">
                  <c:v>41901</c:v>
                </c:pt>
                <c:pt idx="82">
                  <c:v>41932</c:v>
                </c:pt>
                <c:pt idx="83">
                  <c:v>41962</c:v>
                </c:pt>
                <c:pt idx="85">
                  <c:v>42024</c:v>
                </c:pt>
                <c:pt idx="86">
                  <c:v>42052</c:v>
                </c:pt>
                <c:pt idx="87">
                  <c:v>42083</c:v>
                </c:pt>
                <c:pt idx="88">
                  <c:v>42113</c:v>
                </c:pt>
                <c:pt idx="89">
                  <c:v>42144</c:v>
                </c:pt>
                <c:pt idx="90">
                  <c:v>42174</c:v>
                </c:pt>
                <c:pt idx="91">
                  <c:v>42205</c:v>
                </c:pt>
                <c:pt idx="92">
                  <c:v>42236</c:v>
                </c:pt>
                <c:pt idx="93">
                  <c:v>42266</c:v>
                </c:pt>
                <c:pt idx="94">
                  <c:v>42297</c:v>
                </c:pt>
                <c:pt idx="95">
                  <c:v>42327</c:v>
                </c:pt>
                <c:pt idx="97">
                  <c:v>42389</c:v>
                </c:pt>
                <c:pt idx="98">
                  <c:v>42417</c:v>
                </c:pt>
                <c:pt idx="99">
                  <c:v>42448</c:v>
                </c:pt>
                <c:pt idx="100">
                  <c:v>42478</c:v>
                </c:pt>
                <c:pt idx="101">
                  <c:v>42509</c:v>
                </c:pt>
                <c:pt idx="102">
                  <c:v>42539</c:v>
                </c:pt>
                <c:pt idx="103">
                  <c:v>42570</c:v>
                </c:pt>
                <c:pt idx="104">
                  <c:v>42601</c:v>
                </c:pt>
                <c:pt idx="105">
                  <c:v>42631</c:v>
                </c:pt>
                <c:pt idx="106">
                  <c:v>42662</c:v>
                </c:pt>
                <c:pt idx="107">
                  <c:v>42692</c:v>
                </c:pt>
                <c:pt idx="109">
                  <c:v>42754</c:v>
                </c:pt>
                <c:pt idx="110">
                  <c:v>42782</c:v>
                </c:pt>
                <c:pt idx="111">
                  <c:v>42813</c:v>
                </c:pt>
                <c:pt idx="112">
                  <c:v>42843</c:v>
                </c:pt>
                <c:pt idx="113">
                  <c:v>42874</c:v>
                </c:pt>
                <c:pt idx="114">
                  <c:v>42904</c:v>
                </c:pt>
                <c:pt idx="115">
                  <c:v>42935</c:v>
                </c:pt>
                <c:pt idx="116">
                  <c:v>42966</c:v>
                </c:pt>
                <c:pt idx="117">
                  <c:v>42996</c:v>
                </c:pt>
                <c:pt idx="118">
                  <c:v>43027</c:v>
                </c:pt>
                <c:pt idx="119">
                  <c:v>43057</c:v>
                </c:pt>
                <c:pt idx="121">
                  <c:v>43119</c:v>
                </c:pt>
                <c:pt idx="122">
                  <c:v>43147</c:v>
                </c:pt>
                <c:pt idx="123">
                  <c:v>43178</c:v>
                </c:pt>
                <c:pt idx="124">
                  <c:v>43208</c:v>
                </c:pt>
                <c:pt idx="125">
                  <c:v>43239</c:v>
                </c:pt>
                <c:pt idx="126">
                  <c:v>43269</c:v>
                </c:pt>
                <c:pt idx="127">
                  <c:v>43300</c:v>
                </c:pt>
                <c:pt idx="128">
                  <c:v>43331</c:v>
                </c:pt>
                <c:pt idx="129">
                  <c:v>43361</c:v>
                </c:pt>
                <c:pt idx="130">
                  <c:v>43392</c:v>
                </c:pt>
                <c:pt idx="131">
                  <c:v>43422</c:v>
                </c:pt>
                <c:pt idx="133">
                  <c:v>43484</c:v>
                </c:pt>
                <c:pt idx="134">
                  <c:v>43512</c:v>
                </c:pt>
                <c:pt idx="135">
                  <c:v>43543</c:v>
                </c:pt>
                <c:pt idx="136">
                  <c:v>43573</c:v>
                </c:pt>
                <c:pt idx="137">
                  <c:v>43604</c:v>
                </c:pt>
                <c:pt idx="138">
                  <c:v>43634</c:v>
                </c:pt>
                <c:pt idx="139">
                  <c:v>43665</c:v>
                </c:pt>
                <c:pt idx="140">
                  <c:v>43696</c:v>
                </c:pt>
                <c:pt idx="141">
                  <c:v>43726</c:v>
                </c:pt>
                <c:pt idx="142">
                  <c:v>43757</c:v>
                </c:pt>
                <c:pt idx="143">
                  <c:v>43787</c:v>
                </c:pt>
                <c:pt idx="145">
                  <c:v>43849</c:v>
                </c:pt>
                <c:pt idx="146">
                  <c:v>43877</c:v>
                </c:pt>
                <c:pt idx="147">
                  <c:v>43908</c:v>
                </c:pt>
                <c:pt idx="148">
                  <c:v>43938</c:v>
                </c:pt>
                <c:pt idx="149">
                  <c:v>43969</c:v>
                </c:pt>
                <c:pt idx="150">
                  <c:v>43999</c:v>
                </c:pt>
                <c:pt idx="151">
                  <c:v>44030</c:v>
                </c:pt>
                <c:pt idx="152">
                  <c:v>44061</c:v>
                </c:pt>
                <c:pt idx="153">
                  <c:v>44091</c:v>
                </c:pt>
                <c:pt idx="154">
                  <c:v>44122</c:v>
                </c:pt>
                <c:pt idx="155">
                  <c:v>44152</c:v>
                </c:pt>
                <c:pt idx="157">
                  <c:v>44214</c:v>
                </c:pt>
                <c:pt idx="158">
                  <c:v>44242</c:v>
                </c:pt>
                <c:pt idx="159">
                  <c:v>44273</c:v>
                </c:pt>
                <c:pt idx="160">
                  <c:v>44303</c:v>
                </c:pt>
                <c:pt idx="161">
                  <c:v>44334</c:v>
                </c:pt>
                <c:pt idx="162">
                  <c:v>44364</c:v>
                </c:pt>
                <c:pt idx="163">
                  <c:v>44395</c:v>
                </c:pt>
                <c:pt idx="164">
                  <c:v>44426</c:v>
                </c:pt>
                <c:pt idx="165">
                  <c:v>44456</c:v>
                </c:pt>
                <c:pt idx="166">
                  <c:v>44487</c:v>
                </c:pt>
                <c:pt idx="167">
                  <c:v>44517</c:v>
                </c:pt>
                <c:pt idx="169">
                  <c:v>44579</c:v>
                </c:pt>
                <c:pt idx="170">
                  <c:v>44607</c:v>
                </c:pt>
                <c:pt idx="171">
                  <c:v>44638</c:v>
                </c:pt>
                <c:pt idx="172">
                  <c:v>44668</c:v>
                </c:pt>
                <c:pt idx="173">
                  <c:v>44699</c:v>
                </c:pt>
                <c:pt idx="174">
                  <c:v>44729</c:v>
                </c:pt>
                <c:pt idx="175">
                  <c:v>44760</c:v>
                </c:pt>
                <c:pt idx="176">
                  <c:v>44791</c:v>
                </c:pt>
                <c:pt idx="177">
                  <c:v>44821</c:v>
                </c:pt>
                <c:pt idx="178">
                  <c:v>44852</c:v>
                </c:pt>
                <c:pt idx="179">
                  <c:v>44882</c:v>
                </c:pt>
                <c:pt idx="181">
                  <c:v>44944</c:v>
                </c:pt>
                <c:pt idx="182">
                  <c:v>44972</c:v>
                </c:pt>
                <c:pt idx="183">
                  <c:v>45003</c:v>
                </c:pt>
                <c:pt idx="184">
                  <c:v>45033</c:v>
                </c:pt>
                <c:pt idx="185">
                  <c:v>45064</c:v>
                </c:pt>
                <c:pt idx="186">
                  <c:v>45094</c:v>
                </c:pt>
                <c:pt idx="187">
                  <c:v>45125</c:v>
                </c:pt>
                <c:pt idx="188">
                  <c:v>45156</c:v>
                </c:pt>
                <c:pt idx="189">
                  <c:v>45186</c:v>
                </c:pt>
                <c:pt idx="190">
                  <c:v>45217</c:v>
                </c:pt>
                <c:pt idx="191">
                  <c:v>45247</c:v>
                </c:pt>
                <c:pt idx="193">
                  <c:v>45309</c:v>
                </c:pt>
                <c:pt idx="194">
                  <c:v>45337</c:v>
                </c:pt>
                <c:pt idx="195">
                  <c:v>45368</c:v>
                </c:pt>
                <c:pt idx="196">
                  <c:v>45398</c:v>
                </c:pt>
                <c:pt idx="197">
                  <c:v>45429</c:v>
                </c:pt>
                <c:pt idx="198">
                  <c:v>45459</c:v>
                </c:pt>
                <c:pt idx="199">
                  <c:v>45490</c:v>
                </c:pt>
                <c:pt idx="200">
                  <c:v>45521</c:v>
                </c:pt>
                <c:pt idx="201">
                  <c:v>45551</c:v>
                </c:pt>
                <c:pt idx="202">
                  <c:v>45582</c:v>
                </c:pt>
                <c:pt idx="203">
                  <c:v>45612</c:v>
                </c:pt>
                <c:pt idx="205">
                  <c:v>45674</c:v>
                </c:pt>
                <c:pt idx="206">
                  <c:v>45702</c:v>
                </c:pt>
                <c:pt idx="207">
                  <c:v>45733</c:v>
                </c:pt>
                <c:pt idx="208">
                  <c:v>45763</c:v>
                </c:pt>
                <c:pt idx="209">
                  <c:v>45794</c:v>
                </c:pt>
                <c:pt idx="210">
                  <c:v>45824</c:v>
                </c:pt>
                <c:pt idx="211">
                  <c:v>45855</c:v>
                </c:pt>
                <c:pt idx="212">
                  <c:v>45886</c:v>
                </c:pt>
                <c:pt idx="213">
                  <c:v>45916</c:v>
                </c:pt>
                <c:pt idx="214">
                  <c:v>45947</c:v>
                </c:pt>
                <c:pt idx="215">
                  <c:v>45977</c:v>
                </c:pt>
              </c:numCache>
            </c:numRef>
          </c:cat>
          <c:val>
            <c:numRef>
              <c:f>DATA!$AV$705:$AV$921</c:f>
              <c:numCache>
                <c:formatCode>0.0_)</c:formatCode>
                <c:ptCount val="217"/>
                <c:pt idx="0">
                  <c:v>35.255457356730645</c:v>
                </c:pt>
                <c:pt idx="1">
                  <c:v>87.342782326159181</c:v>
                </c:pt>
                <c:pt idx="2">
                  <c:v>81.895839574845937</c:v>
                </c:pt>
                <c:pt idx="3">
                  <c:v>72.408561661932993</c:v>
                </c:pt>
                <c:pt idx="4">
                  <c:v>93.699772082025191</c:v>
                </c:pt>
                <c:pt idx="5">
                  <c:v>41.391351580651616</c:v>
                </c:pt>
                <c:pt idx="6">
                  <c:v>43.103073460445231</c:v>
                </c:pt>
                <c:pt idx="7">
                  <c:v>28.957535994515037</c:v>
                </c:pt>
                <c:pt idx="8">
                  <c:v>40.370646482149155</c:v>
                </c:pt>
                <c:pt idx="9">
                  <c:v>30.550759500004766</c:v>
                </c:pt>
                <c:pt idx="10">
                  <c:v>63.263959590133325</c:v>
                </c:pt>
                <c:pt idx="11">
                  <c:v>86.634817998188694</c:v>
                </c:pt>
                <c:pt idx="12">
                  <c:v>35.952156642662295</c:v>
                </c:pt>
                <c:pt idx="13">
                  <c:v>45.713820281257135</c:v>
                </c:pt>
                <c:pt idx="14">
                  <c:v>44.198557243408651</c:v>
                </c:pt>
                <c:pt idx="15">
                  <c:v>59.439646316419058</c:v>
                </c:pt>
                <c:pt idx="16">
                  <c:v>14.439136333031449</c:v>
                </c:pt>
                <c:pt idx="17">
                  <c:v>18.718312628337785</c:v>
                </c:pt>
                <c:pt idx="18">
                  <c:v>42.783234917337353</c:v>
                </c:pt>
                <c:pt idx="19">
                  <c:v>19.639773964288775</c:v>
                </c:pt>
                <c:pt idx="20">
                  <c:v>26.62323300883634</c:v>
                </c:pt>
                <c:pt idx="21">
                  <c:v>10.564281322431555</c:v>
                </c:pt>
                <c:pt idx="22">
                  <c:v>13.894024074629032</c:v>
                </c:pt>
                <c:pt idx="23">
                  <c:v>25.44941316698333</c:v>
                </c:pt>
                <c:pt idx="24">
                  <c:v>23.416495511303086</c:v>
                </c:pt>
                <c:pt idx="25">
                  <c:v>88.894792611273914</c:v>
                </c:pt>
                <c:pt idx="26">
                  <c:v>25.569344426017182</c:v>
                </c:pt>
                <c:pt idx="27">
                  <c:v>49.982705168375148</c:v>
                </c:pt>
                <c:pt idx="28">
                  <c:v>17.375581406492888</c:v>
                </c:pt>
                <c:pt idx="29">
                  <c:v>57.623352667808476</c:v>
                </c:pt>
                <c:pt idx="30">
                  <c:v>47.270356971825557</c:v>
                </c:pt>
                <c:pt idx="31">
                  <c:v>53.776313106573561</c:v>
                </c:pt>
                <c:pt idx="32">
                  <c:v>72.221640560514658</c:v>
                </c:pt>
                <c:pt idx="33">
                  <c:v>60.649333845522875</c:v>
                </c:pt>
                <c:pt idx="34">
                  <c:v>119.90323745596395</c:v>
                </c:pt>
                <c:pt idx="35">
                  <c:v>69.206822540827119</c:v>
                </c:pt>
                <c:pt idx="36">
                  <c:v>77.95711044828802</c:v>
                </c:pt>
                <c:pt idx="37">
                  <c:v>86.634817998188694</c:v>
                </c:pt>
                <c:pt idx="38">
                  <c:v>31.931584788140572</c:v>
                </c:pt>
                <c:pt idx="39">
                  <c:v>64.001424564539533</c:v>
                </c:pt>
                <c:pt idx="40">
                  <c:v>27.715049774084882</c:v>
                </c:pt>
                <c:pt idx="41">
                  <c:v>27.715049774084882</c:v>
                </c:pt>
                <c:pt idx="42">
                  <c:v>118.54931331280598</c:v>
                </c:pt>
                <c:pt idx="43">
                  <c:v>74.266387344939119</c:v>
                </c:pt>
                <c:pt idx="44">
                  <c:v>66.370824308267231</c:v>
                </c:pt>
                <c:pt idx="45">
                  <c:v>178.58756361223612</c:v>
                </c:pt>
                <c:pt idx="46">
                  <c:v>113.82279494272609</c:v>
                </c:pt>
                <c:pt idx="47">
                  <c:v>43.317408999094347</c:v>
                </c:pt>
                <c:pt idx="48">
                  <c:v>52.831693156775522</c:v>
                </c:pt>
                <c:pt idx="49">
                  <c:v>102.96079606687651</c:v>
                </c:pt>
                <c:pt idx="50">
                  <c:v>25.403260083849581</c:v>
                </c:pt>
                <c:pt idx="51">
                  <c:v>27.313968995357421</c:v>
                </c:pt>
                <c:pt idx="52">
                  <c:v>46.408485105579082</c:v>
                </c:pt>
                <c:pt idx="53">
                  <c:v>18.78744767036304</c:v>
                </c:pt>
                <c:pt idx="54">
                  <c:v>34.211480362223071</c:v>
                </c:pt>
                <c:pt idx="55">
                  <c:v>50.939261490537859</c:v>
                </c:pt>
                <c:pt idx="56">
                  <c:v>43.686110202905361</c:v>
                </c:pt>
                <c:pt idx="57">
                  <c:v>59.662305424458609</c:v>
                </c:pt>
                <c:pt idx="58">
                  <c:v>82.021743515851313</c:v>
                </c:pt>
                <c:pt idx="59">
                  <c:v>11.236362837973918</c:v>
                </c:pt>
                <c:pt idx="60">
                  <c:v>34.212079441899384</c:v>
                </c:pt>
                <c:pt idx="61">
                  <c:v>20.046114115274062</c:v>
                </c:pt>
                <c:pt idx="62">
                  <c:v>35.527041854462531</c:v>
                </c:pt>
                <c:pt idx="63">
                  <c:v>28.561545810500082</c:v>
                </c:pt>
                <c:pt idx="64">
                  <c:v>32.310760296380579</c:v>
                </c:pt>
                <c:pt idx="65">
                  <c:v>22.428136934527306</c:v>
                </c:pt>
                <c:pt idx="66">
                  <c:v>57.178886153337388</c:v>
                </c:pt>
                <c:pt idx="67">
                  <c:v>52.832339873413282</c:v>
                </c:pt>
                <c:pt idx="68">
                  <c:v>33.213236401457088</c:v>
                </c:pt>
                <c:pt idx="69">
                  <c:v>84.692455265030119</c:v>
                </c:pt>
                <c:pt idx="70">
                  <c:v>15.591422089657602</c:v>
                </c:pt>
                <c:pt idx="71">
                  <c:v>26.842532838186841</c:v>
                </c:pt>
                <c:pt idx="72">
                  <c:v>17.871691450547395</c:v>
                </c:pt>
                <c:pt idx="73">
                  <c:v>42.482418865161705</c:v>
                </c:pt>
                <c:pt idx="74">
                  <c:v>185.26766344704305</c:v>
                </c:pt>
                <c:pt idx="75">
                  <c:v>167.8730782922803</c:v>
                </c:pt>
                <c:pt idx="76">
                  <c:v>28.513070358116867</c:v>
                </c:pt>
                <c:pt idx="77">
                  <c:v>18.71843317022573</c:v>
                </c:pt>
                <c:pt idx="78">
                  <c:v>15.211177617445864</c:v>
                </c:pt>
                <c:pt idx="79">
                  <c:v>30.181343928875318</c:v>
                </c:pt>
                <c:pt idx="80">
                  <c:v>22.49473841975157</c:v>
                </c:pt>
                <c:pt idx="81">
                  <c:v>12.23521091643739</c:v>
                </c:pt>
                <c:pt idx="82">
                  <c:v>15.874345147508267</c:v>
                </c:pt>
                <c:pt idx="83">
                  <c:v>22.607562030003525</c:v>
                </c:pt>
                <c:pt idx="84">
                  <c:v>17.736289985488977</c:v>
                </c:pt>
                <c:pt idx="85">
                  <c:v>33.807758487838441</c:v>
                </c:pt>
                <c:pt idx="86">
                  <c:v>15.410779413270783</c:v>
                </c:pt>
                <c:pt idx="87">
                  <c:v>27.90761311919028</c:v>
                </c:pt>
                <c:pt idx="88">
                  <c:v>41.600502610924501</c:v>
                </c:pt>
                <c:pt idx="89">
                  <c:v>88.919860181450886</c:v>
                </c:pt>
                <c:pt idx="90">
                  <c:v>100.80303556081515</c:v>
                </c:pt>
                <c:pt idx="91">
                  <c:v>51.492819678262777</c:v>
                </c:pt>
                <c:pt idx="92">
                  <c:v>20.829575502112576</c:v>
                </c:pt>
                <c:pt idx="93">
                  <c:v>19.609640231423501</c:v>
                </c:pt>
                <c:pt idx="94">
                  <c:v>68.608963352999012</c:v>
                </c:pt>
                <c:pt idx="95">
                  <c:v>20.503121626281946</c:v>
                </c:pt>
                <c:pt idx="96">
                  <c:v>20.475545821354942</c:v>
                </c:pt>
                <c:pt idx="97">
                  <c:v>42.781122645061046</c:v>
                </c:pt>
                <c:pt idx="98">
                  <c:v>26.272141839100378</c:v>
                </c:pt>
                <c:pt idx="99">
                  <c:v>49.187943138521874</c:v>
                </c:pt>
                <c:pt idx="100">
                  <c:v>42.923388368010663</c:v>
                </c:pt>
                <c:pt idx="101">
                  <c:v>76.848017114656813</c:v>
                </c:pt>
                <c:pt idx="102">
                  <c:v>271.07246177622369</c:v>
                </c:pt>
                <c:pt idx="103">
                  <c:v>116.30263661925956</c:v>
                </c:pt>
                <c:pt idx="104">
                  <c:v>155.27431498838783</c:v>
                </c:pt>
                <c:pt idx="105">
                  <c:v>93.079444235359503</c:v>
                </c:pt>
                <c:pt idx="106">
                  <c:v>83.538371339557074</c:v>
                </c:pt>
                <c:pt idx="107">
                  <c:v>540.41870128819392</c:v>
                </c:pt>
                <c:pt idx="108">
                  <c:v>275.12017261153028</c:v>
                </c:pt>
                <c:pt idx="109">
                  <c:v>474.80270698080318</c:v>
                </c:pt>
                <c:pt idx="110">
                  <c:v>250.13309315641874</c:v>
                </c:pt>
                <c:pt idx="111">
                  <c:v>151.94312083610339</c:v>
                </c:pt>
                <c:pt idx="112">
                  <c:v>153.35011477760236</c:v>
                </c:pt>
                <c:pt idx="113">
                  <c:v>87.267511157505794</c:v>
                </c:pt>
                <c:pt idx="114">
                  <c:v>86.85827933221465</c:v>
                </c:pt>
                <c:pt idx="115">
                  <c:v>92.143454837233975</c:v>
                </c:pt>
                <c:pt idx="116">
                  <c:v>91.351066874105072</c:v>
                </c:pt>
                <c:pt idx="117">
                  <c:v>76.291078252926809</c:v>
                </c:pt>
                <c:pt idx="118">
                  <c:v>96.872971375518702</c:v>
                </c:pt>
                <c:pt idx="119">
                  <c:v>49.481161423335884</c:v>
                </c:pt>
                <c:pt idx="120">
                  <c:v>182.29972181911791</c:v>
                </c:pt>
                <c:pt idx="121">
                  <c:v>247.78681839219828</c:v>
                </c:pt>
                <c:pt idx="122">
                  <c:v>69.094741880130613</c:v>
                </c:pt>
                <c:pt idx="123">
                  <c:v>524.65186365770012</c:v>
                </c:pt>
                <c:pt idx="124">
                  <c:v>463.18065339234801</c:v>
                </c:pt>
                <c:pt idx="125">
                  <c:v>283.08382111757919</c:v>
                </c:pt>
                <c:pt idx="126">
                  <c:v>688.39963799575457</c:v>
                </c:pt>
                <c:pt idx="127">
                  <c:v>904.71914104239409</c:v>
                </c:pt>
                <c:pt idx="128">
                  <c:v>469.29294766857811</c:v>
                </c:pt>
                <c:pt idx="129">
                  <c:v>323.39119025169828</c:v>
                </c:pt>
                <c:pt idx="130">
                  <c:v>443.23030281078809</c:v>
                </c:pt>
                <c:pt idx="131">
                  <c:v>403.07749319330475</c:v>
                </c:pt>
                <c:pt idx="132">
                  <c:v>681.87188920711912</c:v>
                </c:pt>
                <c:pt idx="133">
                  <c:v>715.62023250868742</c:v>
                </c:pt>
                <c:pt idx="134">
                  <c:v>307.09272136420043</c:v>
                </c:pt>
                <c:pt idx="135">
                  <c:v>287.66534626635422</c:v>
                </c:pt>
                <c:pt idx="136">
                  <c:v>335.67498973660054</c:v>
                </c:pt>
                <c:pt idx="137">
                  <c:v>786.54209303819198</c:v>
                </c:pt>
                <c:pt idx="138">
                  <c:v>1374.2800979276155</c:v>
                </c:pt>
                <c:pt idx="139">
                  <c:v>600.78822909992812</c:v>
                </c:pt>
                <c:pt idx="140">
                  <c:v>1946.6829997926486</c:v>
                </c:pt>
                <c:pt idx="141">
                  <c:v>919.11534703279972</c:v>
                </c:pt>
                <c:pt idx="142">
                  <c:v>842.41319202596674</c:v>
                </c:pt>
                <c:pt idx="143">
                  <c:v>597.61785170298162</c:v>
                </c:pt>
                <c:pt idx="144">
                  <c:v>851.97626288309993</c:v>
                </c:pt>
                <c:pt idx="145">
                  <c:v>646.81815154335334</c:v>
                </c:pt>
                <c:pt idx="146">
                  <c:v>462.98232342172469</c:v>
                </c:pt>
                <c:pt idx="147">
                  <c:v>194.82834730038613</c:v>
                </c:pt>
                <c:pt idx="148">
                  <c:v>239.93283194886371</c:v>
                </c:pt>
                <c:pt idx="149">
                  <c:v>161.47694159781125</c:v>
                </c:pt>
                <c:pt idx="150">
                  <c:v>57.086247228716886</c:v>
                </c:pt>
                <c:pt idx="151">
                  <c:v>89.809960658400087</c:v>
                </c:pt>
                <c:pt idx="152">
                  <c:v>150.93140279198812</c:v>
                </c:pt>
                <c:pt idx="153">
                  <c:v>96.581922214806738</c:v>
                </c:pt>
                <c:pt idx="154">
                  <c:v>331.19625445460377</c:v>
                </c:pt>
                <c:pt idx="155">
                  <c:v>204.60834443409775</c:v>
                </c:pt>
                <c:pt idx="156">
                  <c:v>123.58402111558088</c:v>
                </c:pt>
                <c:pt idx="157">
                  <c:v>72.345173252029838</c:v>
                </c:pt>
                <c:pt idx="158">
                  <c:v>52.348352128865294</c:v>
                </c:pt>
                <c:pt idx="159">
                  <c:v>47.673847749396302</c:v>
                </c:pt>
                <c:pt idx="160">
                  <c:v>72.419087455502108</c:v>
                </c:pt>
                <c:pt idx="161">
                  <c:v>42.693271334351749</c:v>
                </c:pt>
                <c:pt idx="162">
                  <c:v>40.750572804672721</c:v>
                </c:pt>
                <c:pt idx="163">
                  <c:v>20.807926116076317</c:v>
                </c:pt>
                <c:pt idx="164">
                  <c:v>31.874577466506441</c:v>
                </c:pt>
                <c:pt idx="165">
                  <c:v>7.6726184335797338</c:v>
                </c:pt>
                <c:pt idx="166">
                  <c:v>40.942714573602061</c:v>
                </c:pt>
                <c:pt idx="167">
                  <c:v>53.022958656656023</c:v>
                </c:pt>
                <c:pt idx="168">
                  <c:v>24.930457398068562</c:v>
                </c:pt>
                <c:pt idx="169">
                  <c:v>37.45707675166372</c:v>
                </c:pt>
                <c:pt idx="170">
                  <c:v>113.83121370957335</c:v>
                </c:pt>
                <c:pt idx="171">
                  <c:v>70.311721013902741</c:v>
                </c:pt>
                <c:pt idx="172">
                  <c:v>44.537893575411786</c:v>
                </c:pt>
                <c:pt idx="173">
                  <c:v>78.178057814442212</c:v>
                </c:pt>
                <c:pt idx="174">
                  <c:v>97.342332463588605</c:v>
                </c:pt>
                <c:pt idx="175">
                  <c:v>71.545074087536392</c:v>
                </c:pt>
                <c:pt idx="176">
                  <c:v>150.49230233568383</c:v>
                </c:pt>
                <c:pt idx="177">
                  <c:v>50.425833021947973</c:v>
                </c:pt>
                <c:pt idx="178">
                  <c:v>92.840876451409855</c:v>
                </c:pt>
                <c:pt idx="179">
                  <c:v>81.308891572777512</c:v>
                </c:pt>
                <c:pt idx="180">
                  <c:v>16.205068934524409</c:v>
                </c:pt>
                <c:pt idx="181">
                  <c:v>100.53236887153098</c:v>
                </c:pt>
                <c:pt idx="182">
                  <c:v>26.532556240330987</c:v>
                </c:pt>
                <c:pt idx="183">
                  <c:v>85.592664827516003</c:v>
                </c:pt>
                <c:pt idx="184">
                  <c:v>46.173312643995239</c:v>
                </c:pt>
                <c:pt idx="185">
                  <c:v>90.058278379250254</c:v>
                </c:pt>
                <c:pt idx="186">
                  <c:v>45.437647365036085</c:v>
                </c:pt>
                <c:pt idx="187">
                  <c:v>6.4672766653756053</c:v>
                </c:pt>
                <c:pt idx="188">
                  <c:v>31.831325105956555</c:v>
                </c:pt>
                <c:pt idx="189">
                  <c:v>25.78583853503708</c:v>
                </c:pt>
                <c:pt idx="190">
                  <c:v>33.341331309603483</c:v>
                </c:pt>
                <c:pt idx="191">
                  <c:v>17.44639499780336</c:v>
                </c:pt>
                <c:pt idx="192">
                  <c:v>18.736143852639124</c:v>
                </c:pt>
                <c:pt idx="193">
                  <c:v>45.161412087231298</c:v>
                </c:pt>
                <c:pt idx="194">
                  <c:v>220.06777017427746</c:v>
                </c:pt>
                <c:pt idx="195">
                  <c:v>44.783825960127047</c:v>
                </c:pt>
                <c:pt idx="196">
                  <c:v>46.127965750226871</c:v>
                </c:pt>
                <c:pt idx="197">
                  <c:v>128.79600085457486</c:v>
                </c:pt>
                <c:pt idx="198">
                  <c:v>66.368619498503108</c:v>
                </c:pt>
                <c:pt idx="199">
                  <c:v>161.21280124080587</c:v>
                </c:pt>
                <c:pt idx="200">
                  <c:v>221.59175922425402</c:v>
                </c:pt>
                <c:pt idx="201">
                  <c:v>94.884039496721584</c:v>
                </c:pt>
                <c:pt idx="202">
                  <c:v>194.75613686819582</c:v>
                </c:pt>
                <c:pt idx="203">
                  <c:v>1401.6795495949611</c:v>
                </c:pt>
                <c:pt idx="204">
                  <c:v>1319.0059439550159</c:v>
                </c:pt>
                <c:pt idx="205">
                  <c:v>1725.7096538661765</c:v>
                </c:pt>
                <c:pt idx="206">
                  <c:v>2481.3680697550285</c:v>
                </c:pt>
                <c:pt idx="207">
                  <c:v>5735.9528276094452</c:v>
                </c:pt>
              </c:numCache>
            </c:numRef>
          </c:val>
          <c:smooth val="0"/>
          <c:extLst>
            <c:ext xmlns:c16="http://schemas.microsoft.com/office/drawing/2014/chart" uri="{C3380CC4-5D6E-409C-BE32-E72D297353CC}">
              <c16:uniqueId val="{00000000-D500-4229-BEF0-499A5D6686C8}"/>
            </c:ext>
          </c:extLst>
        </c:ser>
        <c:dLbls>
          <c:showLegendKey val="0"/>
          <c:showVal val="0"/>
          <c:showCatName val="0"/>
          <c:showSerName val="0"/>
          <c:showPercent val="0"/>
          <c:showBubbleSize val="0"/>
        </c:dLbls>
        <c:marker val="1"/>
        <c:smooth val="0"/>
        <c:axId val="780717840"/>
        <c:axId val="780718624"/>
      </c:lineChart>
      <c:catAx>
        <c:axId val="780717840"/>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780718624"/>
        <c:crosses val="autoZero"/>
        <c:auto val="0"/>
        <c:lblAlgn val="ctr"/>
        <c:lblOffset val="100"/>
        <c:tickLblSkip val="6"/>
        <c:tickMarkSkip val="12"/>
        <c:noMultiLvlLbl val="0"/>
      </c:catAx>
      <c:valAx>
        <c:axId val="780718624"/>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780717840"/>
        <c:crosses val="autoZero"/>
        <c:crossBetween val="midCat"/>
      </c:valAx>
      <c:spPr>
        <a:no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498459926782474E-2"/>
          <c:y val="7.1331440712768049E-2"/>
          <c:w val="0.87451950284956248"/>
          <c:h val="0.83001660506722374"/>
        </c:manualLayout>
      </c:layout>
      <c:lineChart>
        <c:grouping val="standard"/>
        <c:varyColors val="0"/>
        <c:ser>
          <c:idx val="1"/>
          <c:order val="0"/>
          <c:spPr>
            <a:ln w="25400">
              <a:solidFill>
                <a:srgbClr val="5FAFCD"/>
              </a:solidFill>
            </a:ln>
          </c:spPr>
          <c:marker>
            <c:symbol val="none"/>
          </c:marker>
          <c:cat>
            <c:numRef>
              <c:f>QTLY!$BO$249:$BO$321</c:f>
              <c:numCache>
                <c:formatCode>mmm\-yy</c:formatCode>
                <c:ptCount val="73"/>
                <c:pt idx="1">
                  <c:v>39532</c:v>
                </c:pt>
                <c:pt idx="2">
                  <c:v>39623</c:v>
                </c:pt>
                <c:pt idx="3">
                  <c:v>39715</c:v>
                </c:pt>
                <c:pt idx="5">
                  <c:v>39897</c:v>
                </c:pt>
                <c:pt idx="6">
                  <c:v>39988</c:v>
                </c:pt>
                <c:pt idx="7">
                  <c:v>40080</c:v>
                </c:pt>
                <c:pt idx="9">
                  <c:v>40262</c:v>
                </c:pt>
                <c:pt idx="10">
                  <c:v>40353</c:v>
                </c:pt>
                <c:pt idx="11">
                  <c:v>40445</c:v>
                </c:pt>
                <c:pt idx="13">
                  <c:v>40627</c:v>
                </c:pt>
                <c:pt idx="14">
                  <c:v>40718</c:v>
                </c:pt>
                <c:pt idx="15">
                  <c:v>40810</c:v>
                </c:pt>
                <c:pt idx="17">
                  <c:v>40992</c:v>
                </c:pt>
                <c:pt idx="18">
                  <c:v>41083</c:v>
                </c:pt>
                <c:pt idx="19">
                  <c:v>41175</c:v>
                </c:pt>
                <c:pt idx="21">
                  <c:v>41357</c:v>
                </c:pt>
                <c:pt idx="22">
                  <c:v>41448</c:v>
                </c:pt>
                <c:pt idx="23">
                  <c:v>41540</c:v>
                </c:pt>
                <c:pt idx="25">
                  <c:v>41722</c:v>
                </c:pt>
                <c:pt idx="26">
                  <c:v>41813</c:v>
                </c:pt>
                <c:pt idx="27">
                  <c:v>41905</c:v>
                </c:pt>
                <c:pt idx="29">
                  <c:v>42087</c:v>
                </c:pt>
                <c:pt idx="30">
                  <c:v>42178</c:v>
                </c:pt>
                <c:pt idx="31">
                  <c:v>42270</c:v>
                </c:pt>
                <c:pt idx="33">
                  <c:v>42452</c:v>
                </c:pt>
                <c:pt idx="34">
                  <c:v>42543</c:v>
                </c:pt>
                <c:pt idx="35">
                  <c:v>42635</c:v>
                </c:pt>
                <c:pt idx="37">
                  <c:v>42817</c:v>
                </c:pt>
                <c:pt idx="38">
                  <c:v>42908</c:v>
                </c:pt>
                <c:pt idx="39">
                  <c:v>43000</c:v>
                </c:pt>
                <c:pt idx="41">
                  <c:v>43182</c:v>
                </c:pt>
                <c:pt idx="42">
                  <c:v>43273</c:v>
                </c:pt>
                <c:pt idx="43">
                  <c:v>43365</c:v>
                </c:pt>
                <c:pt idx="45">
                  <c:v>43547</c:v>
                </c:pt>
                <c:pt idx="46">
                  <c:v>43638</c:v>
                </c:pt>
                <c:pt idx="47">
                  <c:v>43730</c:v>
                </c:pt>
                <c:pt idx="49">
                  <c:v>43912</c:v>
                </c:pt>
                <c:pt idx="50">
                  <c:v>44003</c:v>
                </c:pt>
                <c:pt idx="51">
                  <c:v>44095</c:v>
                </c:pt>
                <c:pt idx="53">
                  <c:v>44277</c:v>
                </c:pt>
                <c:pt idx="54">
                  <c:v>44368</c:v>
                </c:pt>
                <c:pt idx="55">
                  <c:v>44460</c:v>
                </c:pt>
                <c:pt idx="57">
                  <c:v>44642</c:v>
                </c:pt>
                <c:pt idx="58">
                  <c:v>44733</c:v>
                </c:pt>
                <c:pt idx="59">
                  <c:v>44825</c:v>
                </c:pt>
                <c:pt idx="61">
                  <c:v>45007</c:v>
                </c:pt>
                <c:pt idx="62">
                  <c:v>45098</c:v>
                </c:pt>
                <c:pt idx="63">
                  <c:v>45190</c:v>
                </c:pt>
                <c:pt idx="65">
                  <c:v>45372</c:v>
                </c:pt>
                <c:pt idx="66">
                  <c:v>45463</c:v>
                </c:pt>
                <c:pt idx="67">
                  <c:v>45555</c:v>
                </c:pt>
                <c:pt idx="69">
                  <c:v>45737</c:v>
                </c:pt>
                <c:pt idx="70">
                  <c:v>45828</c:v>
                </c:pt>
                <c:pt idx="71">
                  <c:v>45920</c:v>
                </c:pt>
              </c:numCache>
            </c:numRef>
          </c:cat>
          <c:val>
            <c:numRef>
              <c:f>QTLY!$E$249:$E$321</c:f>
              <c:numCache>
                <c:formatCode>0.0\ </c:formatCode>
                <c:ptCount val="73"/>
                <c:pt idx="0">
                  <c:v>13.9</c:v>
                </c:pt>
                <c:pt idx="1">
                  <c:v>11.6</c:v>
                </c:pt>
                <c:pt idx="2">
                  <c:v>11</c:v>
                </c:pt>
                <c:pt idx="3">
                  <c:v>9.5</c:v>
                </c:pt>
                <c:pt idx="4">
                  <c:v>7.1</c:v>
                </c:pt>
                <c:pt idx="5">
                  <c:v>6.4</c:v>
                </c:pt>
                <c:pt idx="6">
                  <c:v>8.1999999999999993</c:v>
                </c:pt>
                <c:pt idx="7">
                  <c:v>10.6</c:v>
                </c:pt>
                <c:pt idx="8">
                  <c:v>11.9</c:v>
                </c:pt>
                <c:pt idx="9">
                  <c:v>12.2</c:v>
                </c:pt>
                <c:pt idx="10">
                  <c:v>10.7</c:v>
                </c:pt>
                <c:pt idx="11">
                  <c:v>9.9</c:v>
                </c:pt>
                <c:pt idx="12">
                  <c:v>9.9</c:v>
                </c:pt>
                <c:pt idx="13">
                  <c:v>10.1</c:v>
                </c:pt>
                <c:pt idx="14">
                  <c:v>9.9</c:v>
                </c:pt>
                <c:pt idx="15">
                  <c:v>9.3000000000000007</c:v>
                </c:pt>
                <c:pt idx="16">
                  <c:v>8.6999999999999993</c:v>
                </c:pt>
                <c:pt idx="17">
                  <c:v>8.1</c:v>
                </c:pt>
                <c:pt idx="18">
                  <c:v>7.7</c:v>
                </c:pt>
                <c:pt idx="19">
                  <c:v>7.5</c:v>
                </c:pt>
                <c:pt idx="20">
                  <c:v>8.1</c:v>
                </c:pt>
                <c:pt idx="21">
                  <c:v>7.9</c:v>
                </c:pt>
                <c:pt idx="22">
                  <c:v>7.6</c:v>
                </c:pt>
                <c:pt idx="23">
                  <c:v>7.9</c:v>
                </c:pt>
                <c:pt idx="24">
                  <c:v>7.7</c:v>
                </c:pt>
                <c:pt idx="25">
                  <c:v>7.6</c:v>
                </c:pt>
                <c:pt idx="26">
                  <c:v>7.7</c:v>
                </c:pt>
                <c:pt idx="27">
                  <c:v>7.3</c:v>
                </c:pt>
                <c:pt idx="28">
                  <c:v>7.4</c:v>
                </c:pt>
                <c:pt idx="29">
                  <c:v>7.1</c:v>
                </c:pt>
                <c:pt idx="30">
                  <c:v>7.1</c:v>
                </c:pt>
                <c:pt idx="31">
                  <c:v>7</c:v>
                </c:pt>
                <c:pt idx="32">
                  <c:v>6.9</c:v>
                </c:pt>
                <c:pt idx="33">
                  <c:v>6.8</c:v>
                </c:pt>
                <c:pt idx="34">
                  <c:v>6.7</c:v>
                </c:pt>
                <c:pt idx="35">
                  <c:v>6.7</c:v>
                </c:pt>
                <c:pt idx="36">
                  <c:v>6.8</c:v>
                </c:pt>
                <c:pt idx="37">
                  <c:v>7</c:v>
                </c:pt>
                <c:pt idx="38">
                  <c:v>7</c:v>
                </c:pt>
                <c:pt idx="39">
                  <c:v>6.9</c:v>
                </c:pt>
                <c:pt idx="40">
                  <c:v>6.8</c:v>
                </c:pt>
                <c:pt idx="41">
                  <c:v>6.9</c:v>
                </c:pt>
                <c:pt idx="42">
                  <c:v>6.9</c:v>
                </c:pt>
                <c:pt idx="43">
                  <c:v>6.7</c:v>
                </c:pt>
                <c:pt idx="44">
                  <c:v>6.5</c:v>
                </c:pt>
                <c:pt idx="45">
                  <c:v>6.4</c:v>
                </c:pt>
                <c:pt idx="46">
                  <c:v>6.1</c:v>
                </c:pt>
                <c:pt idx="47">
                  <c:v>6</c:v>
                </c:pt>
                <c:pt idx="48">
                  <c:v>5.9</c:v>
                </c:pt>
                <c:pt idx="49">
                  <c:v>-6.8</c:v>
                </c:pt>
                <c:pt idx="50">
                  <c:v>3.2</c:v>
                </c:pt>
                <c:pt idx="51">
                  <c:v>4.9000000000000004</c:v>
                </c:pt>
                <c:pt idx="52">
                  <c:v>6.5</c:v>
                </c:pt>
                <c:pt idx="53">
                  <c:v>18.899999999999999</c:v>
                </c:pt>
                <c:pt idx="54">
                  <c:v>8.1</c:v>
                </c:pt>
                <c:pt idx="55">
                  <c:v>5.5</c:v>
                </c:pt>
                <c:pt idx="56">
                  <c:v>4.5</c:v>
                </c:pt>
                <c:pt idx="57">
                  <c:v>4.8</c:v>
                </c:pt>
                <c:pt idx="58">
                  <c:v>0.8</c:v>
                </c:pt>
                <c:pt idx="59">
                  <c:v>4</c:v>
                </c:pt>
                <c:pt idx="60">
                  <c:v>3</c:v>
                </c:pt>
                <c:pt idx="61">
                  <c:v>4.7</c:v>
                </c:pt>
                <c:pt idx="62">
                  <c:v>6.5</c:v>
                </c:pt>
                <c:pt idx="63">
                  <c:v>5</c:v>
                </c:pt>
                <c:pt idx="64">
                  <c:v>5.3</c:v>
                </c:pt>
                <c:pt idx="65">
                  <c:v>5.3</c:v>
                </c:pt>
                <c:pt idx="66">
                  <c:v>4.7</c:v>
                </c:pt>
                <c:pt idx="67">
                  <c:v>4.5999999999999996</c:v>
                </c:pt>
                <c:pt idx="68">
                  <c:v>5.4</c:v>
                </c:pt>
                <c:pt idx="69">
                  <c:v>5.4</c:v>
                </c:pt>
              </c:numCache>
            </c:numRef>
          </c:val>
          <c:smooth val="0"/>
          <c:extLst>
            <c:ext xmlns:c16="http://schemas.microsoft.com/office/drawing/2014/chart" uri="{C3380CC4-5D6E-409C-BE32-E72D297353CC}">
              <c16:uniqueId val="{00000000-473D-4E10-9B3A-69B72508901E}"/>
            </c:ext>
          </c:extLst>
        </c:ser>
        <c:dLbls>
          <c:showLegendKey val="0"/>
          <c:showVal val="0"/>
          <c:showCatName val="0"/>
          <c:showSerName val="0"/>
          <c:showPercent val="0"/>
          <c:showBubbleSize val="0"/>
        </c:dLbls>
        <c:smooth val="0"/>
        <c:axId val="488864920"/>
        <c:axId val="488864136"/>
      </c:lineChart>
      <c:catAx>
        <c:axId val="488864920"/>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488864136"/>
        <c:crosses val="autoZero"/>
        <c:auto val="0"/>
        <c:lblAlgn val="ctr"/>
        <c:lblOffset val="100"/>
        <c:tickLblSkip val="2"/>
        <c:tickMarkSkip val="4"/>
        <c:noMultiLvlLbl val="0"/>
      </c:catAx>
      <c:valAx>
        <c:axId val="488864136"/>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488864920"/>
        <c:crosses val="autoZero"/>
        <c:crossBetween val="midCat"/>
      </c:valAx>
      <c:spPr>
        <a:noFill/>
        <a:ln>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round/>
            </a14:hiddenLine>
          </a:ext>
        </a:extLst>
      </c:spPr>
    </c:plotArea>
    <c:plotVisOnly val="1"/>
    <c:dispBlanksAs val="gap"/>
    <c:showDLblsOverMax val="0"/>
  </c:chart>
  <c:spPr>
    <a:ln w="9525">
      <a:noFill/>
    </a:ln>
  </c:spPr>
  <c:txPr>
    <a:bodyPr/>
    <a:lstStyle/>
    <a:p>
      <a:pPr>
        <a:defRPr sz="1100">
          <a:latin typeface="Century Gothic" panose="020B0502020202020204" pitchFamily="34" charset="0"/>
          <a:ea typeface="ＭＳ ゴシック"/>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98459926782474E-2"/>
          <c:y val="3.0340992651992114E-2"/>
          <c:w val="0.87451950284956248"/>
          <c:h val="0.87091623771977367"/>
        </c:manualLayout>
      </c:layout>
      <c:lineChart>
        <c:grouping val="standard"/>
        <c:varyColors val="0"/>
        <c:ser>
          <c:idx val="1"/>
          <c:order val="0"/>
          <c:tx>
            <c:v> Primary</c:v>
          </c:tx>
          <c:spPr>
            <a:ln w="25400">
              <a:solidFill>
                <a:srgbClr val="5FAFCD"/>
              </a:solidFill>
            </a:ln>
          </c:spPr>
          <c:marker>
            <c:symbol val="none"/>
          </c:marker>
          <c:cat>
            <c:numRef>
              <c:f>QTLY!$BO$249:$BO$321</c:f>
              <c:numCache>
                <c:formatCode>mmm\-yy</c:formatCode>
                <c:ptCount val="73"/>
                <c:pt idx="1">
                  <c:v>39532</c:v>
                </c:pt>
                <c:pt idx="2">
                  <c:v>39623</c:v>
                </c:pt>
                <c:pt idx="3">
                  <c:v>39715</c:v>
                </c:pt>
                <c:pt idx="5">
                  <c:v>39897</c:v>
                </c:pt>
                <c:pt idx="6">
                  <c:v>39988</c:v>
                </c:pt>
                <c:pt idx="7">
                  <c:v>40080</c:v>
                </c:pt>
                <c:pt idx="9">
                  <c:v>40262</c:v>
                </c:pt>
                <c:pt idx="10">
                  <c:v>40353</c:v>
                </c:pt>
                <c:pt idx="11">
                  <c:v>40445</c:v>
                </c:pt>
                <c:pt idx="13">
                  <c:v>40627</c:v>
                </c:pt>
                <c:pt idx="14">
                  <c:v>40718</c:v>
                </c:pt>
                <c:pt idx="15">
                  <c:v>40810</c:v>
                </c:pt>
                <c:pt idx="17">
                  <c:v>40992</c:v>
                </c:pt>
                <c:pt idx="18">
                  <c:v>41083</c:v>
                </c:pt>
                <c:pt idx="19">
                  <c:v>41175</c:v>
                </c:pt>
                <c:pt idx="21">
                  <c:v>41357</c:v>
                </c:pt>
                <c:pt idx="22">
                  <c:v>41448</c:v>
                </c:pt>
                <c:pt idx="23">
                  <c:v>41540</c:v>
                </c:pt>
                <c:pt idx="25">
                  <c:v>41722</c:v>
                </c:pt>
                <c:pt idx="26">
                  <c:v>41813</c:v>
                </c:pt>
                <c:pt idx="27">
                  <c:v>41905</c:v>
                </c:pt>
                <c:pt idx="29">
                  <c:v>42087</c:v>
                </c:pt>
                <c:pt idx="30">
                  <c:v>42178</c:v>
                </c:pt>
                <c:pt idx="31">
                  <c:v>42270</c:v>
                </c:pt>
                <c:pt idx="33">
                  <c:v>42452</c:v>
                </c:pt>
                <c:pt idx="34">
                  <c:v>42543</c:v>
                </c:pt>
                <c:pt idx="35">
                  <c:v>42635</c:v>
                </c:pt>
                <c:pt idx="37">
                  <c:v>42817</c:v>
                </c:pt>
                <c:pt idx="38">
                  <c:v>42908</c:v>
                </c:pt>
                <c:pt idx="39">
                  <c:v>43000</c:v>
                </c:pt>
                <c:pt idx="41">
                  <c:v>43182</c:v>
                </c:pt>
                <c:pt idx="42">
                  <c:v>43273</c:v>
                </c:pt>
                <c:pt idx="43">
                  <c:v>43365</c:v>
                </c:pt>
                <c:pt idx="45">
                  <c:v>43547</c:v>
                </c:pt>
                <c:pt idx="46">
                  <c:v>43638</c:v>
                </c:pt>
                <c:pt idx="47">
                  <c:v>43730</c:v>
                </c:pt>
                <c:pt idx="49">
                  <c:v>43912</c:v>
                </c:pt>
                <c:pt idx="50">
                  <c:v>44003</c:v>
                </c:pt>
                <c:pt idx="51">
                  <c:v>44095</c:v>
                </c:pt>
                <c:pt idx="53">
                  <c:v>44277</c:v>
                </c:pt>
                <c:pt idx="54">
                  <c:v>44368</c:v>
                </c:pt>
                <c:pt idx="55">
                  <c:v>44460</c:v>
                </c:pt>
                <c:pt idx="57">
                  <c:v>44642</c:v>
                </c:pt>
                <c:pt idx="58">
                  <c:v>44733</c:v>
                </c:pt>
                <c:pt idx="59">
                  <c:v>44825</c:v>
                </c:pt>
                <c:pt idx="61">
                  <c:v>45007</c:v>
                </c:pt>
                <c:pt idx="62">
                  <c:v>45098</c:v>
                </c:pt>
                <c:pt idx="63">
                  <c:v>45190</c:v>
                </c:pt>
                <c:pt idx="65">
                  <c:v>45372</c:v>
                </c:pt>
                <c:pt idx="66">
                  <c:v>45463</c:v>
                </c:pt>
                <c:pt idx="67">
                  <c:v>45555</c:v>
                </c:pt>
                <c:pt idx="69">
                  <c:v>45737</c:v>
                </c:pt>
                <c:pt idx="70">
                  <c:v>45828</c:v>
                </c:pt>
                <c:pt idx="71">
                  <c:v>45920</c:v>
                </c:pt>
              </c:numCache>
            </c:numRef>
          </c:cat>
          <c:val>
            <c:numRef>
              <c:f>QTLY!$F$249:$F$321</c:f>
              <c:numCache>
                <c:formatCode>0.0\ </c:formatCode>
                <c:ptCount val="73"/>
                <c:pt idx="0">
                  <c:v>2.8</c:v>
                </c:pt>
                <c:pt idx="1">
                  <c:v>2.7</c:v>
                </c:pt>
                <c:pt idx="2">
                  <c:v>3.9</c:v>
                </c:pt>
                <c:pt idx="3">
                  <c:v>5.5</c:v>
                </c:pt>
                <c:pt idx="4">
                  <c:v>6.5</c:v>
                </c:pt>
                <c:pt idx="5">
                  <c:v>3.8</c:v>
                </c:pt>
                <c:pt idx="6">
                  <c:v>3.7</c:v>
                </c:pt>
                <c:pt idx="7">
                  <c:v>4.0999999999999996</c:v>
                </c:pt>
                <c:pt idx="8">
                  <c:v>4.0999999999999996</c:v>
                </c:pt>
                <c:pt idx="9">
                  <c:v>3.9</c:v>
                </c:pt>
                <c:pt idx="10">
                  <c:v>3.6</c:v>
                </c:pt>
                <c:pt idx="11">
                  <c:v>4.3</c:v>
                </c:pt>
                <c:pt idx="12">
                  <c:v>4.7</c:v>
                </c:pt>
                <c:pt idx="13">
                  <c:v>3.1</c:v>
                </c:pt>
                <c:pt idx="14">
                  <c:v>2.7</c:v>
                </c:pt>
                <c:pt idx="15">
                  <c:v>4.0999999999999996</c:v>
                </c:pt>
                <c:pt idx="16">
                  <c:v>5.4</c:v>
                </c:pt>
                <c:pt idx="17">
                  <c:v>3.7</c:v>
                </c:pt>
                <c:pt idx="18">
                  <c:v>4.5999999999999996</c:v>
                </c:pt>
                <c:pt idx="19">
                  <c:v>4.0999999999999996</c:v>
                </c:pt>
                <c:pt idx="20">
                  <c:v>5</c:v>
                </c:pt>
                <c:pt idx="21">
                  <c:v>3</c:v>
                </c:pt>
                <c:pt idx="22">
                  <c:v>2.6</c:v>
                </c:pt>
                <c:pt idx="23">
                  <c:v>3.9</c:v>
                </c:pt>
                <c:pt idx="24">
                  <c:v>4.7</c:v>
                </c:pt>
                <c:pt idx="25">
                  <c:v>3.2</c:v>
                </c:pt>
                <c:pt idx="26">
                  <c:v>4</c:v>
                </c:pt>
                <c:pt idx="27">
                  <c:v>4.5999999999999996</c:v>
                </c:pt>
                <c:pt idx="28">
                  <c:v>3.9</c:v>
                </c:pt>
                <c:pt idx="29">
                  <c:v>3.1</c:v>
                </c:pt>
                <c:pt idx="30">
                  <c:v>3.7</c:v>
                </c:pt>
                <c:pt idx="31">
                  <c:v>4.0999999999999996</c:v>
                </c:pt>
                <c:pt idx="32">
                  <c:v>4.0999999999999996</c:v>
                </c:pt>
                <c:pt idx="33">
                  <c:v>2.9</c:v>
                </c:pt>
                <c:pt idx="34">
                  <c:v>3.1</c:v>
                </c:pt>
                <c:pt idx="35">
                  <c:v>4</c:v>
                </c:pt>
                <c:pt idx="36">
                  <c:v>2.9</c:v>
                </c:pt>
                <c:pt idx="37">
                  <c:v>3</c:v>
                </c:pt>
                <c:pt idx="38">
                  <c:v>3.8</c:v>
                </c:pt>
                <c:pt idx="39">
                  <c:v>3.9</c:v>
                </c:pt>
                <c:pt idx="40">
                  <c:v>4.4000000000000004</c:v>
                </c:pt>
                <c:pt idx="41">
                  <c:v>3.2</c:v>
                </c:pt>
                <c:pt idx="42">
                  <c:v>3.4</c:v>
                </c:pt>
                <c:pt idx="43">
                  <c:v>3.6</c:v>
                </c:pt>
                <c:pt idx="44">
                  <c:v>3.5</c:v>
                </c:pt>
                <c:pt idx="45">
                  <c:v>2.7</c:v>
                </c:pt>
                <c:pt idx="46">
                  <c:v>3.3</c:v>
                </c:pt>
                <c:pt idx="47">
                  <c:v>2.7</c:v>
                </c:pt>
                <c:pt idx="48">
                  <c:v>3.4</c:v>
                </c:pt>
                <c:pt idx="49">
                  <c:v>-3.1</c:v>
                </c:pt>
                <c:pt idx="50">
                  <c:v>3.5</c:v>
                </c:pt>
                <c:pt idx="51">
                  <c:v>4.0999999999999996</c:v>
                </c:pt>
                <c:pt idx="52">
                  <c:v>4.3</c:v>
                </c:pt>
                <c:pt idx="53">
                  <c:v>8.1</c:v>
                </c:pt>
                <c:pt idx="54">
                  <c:v>7.6</c:v>
                </c:pt>
                <c:pt idx="55">
                  <c:v>7.1</c:v>
                </c:pt>
                <c:pt idx="56">
                  <c:v>6.4</c:v>
                </c:pt>
                <c:pt idx="57">
                  <c:v>6.1</c:v>
                </c:pt>
                <c:pt idx="58">
                  <c:v>4.4000000000000004</c:v>
                </c:pt>
                <c:pt idx="59">
                  <c:v>3.4</c:v>
                </c:pt>
                <c:pt idx="60">
                  <c:v>4</c:v>
                </c:pt>
                <c:pt idx="61">
                  <c:v>3.7</c:v>
                </c:pt>
                <c:pt idx="62">
                  <c:v>3.7</c:v>
                </c:pt>
                <c:pt idx="63">
                  <c:v>4.2</c:v>
                </c:pt>
                <c:pt idx="64">
                  <c:v>4.2</c:v>
                </c:pt>
                <c:pt idx="65">
                  <c:v>3.3</c:v>
                </c:pt>
                <c:pt idx="66">
                  <c:v>3.6</c:v>
                </c:pt>
                <c:pt idx="67">
                  <c:v>3.2</c:v>
                </c:pt>
                <c:pt idx="68">
                  <c:v>3.7</c:v>
                </c:pt>
                <c:pt idx="69">
                  <c:v>3.5</c:v>
                </c:pt>
              </c:numCache>
            </c:numRef>
          </c:val>
          <c:smooth val="0"/>
          <c:extLst>
            <c:ext xmlns:c16="http://schemas.microsoft.com/office/drawing/2014/chart" uri="{C3380CC4-5D6E-409C-BE32-E72D297353CC}">
              <c16:uniqueId val="{00000000-0C47-48F0-883B-BA21A24C82D0}"/>
            </c:ext>
          </c:extLst>
        </c:ser>
        <c:ser>
          <c:idx val="0"/>
          <c:order val="1"/>
          <c:tx>
            <c:v> Secondary</c:v>
          </c:tx>
          <c:spPr>
            <a:ln w="25400">
              <a:solidFill>
                <a:schemeClr val="accent3"/>
              </a:solidFill>
            </a:ln>
          </c:spPr>
          <c:marker>
            <c:symbol val="none"/>
          </c:marker>
          <c:cat>
            <c:numRef>
              <c:f>QTLY!$BO$249:$BO$321</c:f>
              <c:numCache>
                <c:formatCode>mmm\-yy</c:formatCode>
                <c:ptCount val="73"/>
                <c:pt idx="1">
                  <c:v>39532</c:v>
                </c:pt>
                <c:pt idx="2">
                  <c:v>39623</c:v>
                </c:pt>
                <c:pt idx="3">
                  <c:v>39715</c:v>
                </c:pt>
                <c:pt idx="5">
                  <c:v>39897</c:v>
                </c:pt>
                <c:pt idx="6">
                  <c:v>39988</c:v>
                </c:pt>
                <c:pt idx="7">
                  <c:v>40080</c:v>
                </c:pt>
                <c:pt idx="9">
                  <c:v>40262</c:v>
                </c:pt>
                <c:pt idx="10">
                  <c:v>40353</c:v>
                </c:pt>
                <c:pt idx="11">
                  <c:v>40445</c:v>
                </c:pt>
                <c:pt idx="13">
                  <c:v>40627</c:v>
                </c:pt>
                <c:pt idx="14">
                  <c:v>40718</c:v>
                </c:pt>
                <c:pt idx="15">
                  <c:v>40810</c:v>
                </c:pt>
                <c:pt idx="17">
                  <c:v>40992</c:v>
                </c:pt>
                <c:pt idx="18">
                  <c:v>41083</c:v>
                </c:pt>
                <c:pt idx="19">
                  <c:v>41175</c:v>
                </c:pt>
                <c:pt idx="21">
                  <c:v>41357</c:v>
                </c:pt>
                <c:pt idx="22">
                  <c:v>41448</c:v>
                </c:pt>
                <c:pt idx="23">
                  <c:v>41540</c:v>
                </c:pt>
                <c:pt idx="25">
                  <c:v>41722</c:v>
                </c:pt>
                <c:pt idx="26">
                  <c:v>41813</c:v>
                </c:pt>
                <c:pt idx="27">
                  <c:v>41905</c:v>
                </c:pt>
                <c:pt idx="29">
                  <c:v>42087</c:v>
                </c:pt>
                <c:pt idx="30">
                  <c:v>42178</c:v>
                </c:pt>
                <c:pt idx="31">
                  <c:v>42270</c:v>
                </c:pt>
                <c:pt idx="33">
                  <c:v>42452</c:v>
                </c:pt>
                <c:pt idx="34">
                  <c:v>42543</c:v>
                </c:pt>
                <c:pt idx="35">
                  <c:v>42635</c:v>
                </c:pt>
                <c:pt idx="37">
                  <c:v>42817</c:v>
                </c:pt>
                <c:pt idx="38">
                  <c:v>42908</c:v>
                </c:pt>
                <c:pt idx="39">
                  <c:v>43000</c:v>
                </c:pt>
                <c:pt idx="41">
                  <c:v>43182</c:v>
                </c:pt>
                <c:pt idx="42">
                  <c:v>43273</c:v>
                </c:pt>
                <c:pt idx="43">
                  <c:v>43365</c:v>
                </c:pt>
                <c:pt idx="45">
                  <c:v>43547</c:v>
                </c:pt>
                <c:pt idx="46">
                  <c:v>43638</c:v>
                </c:pt>
                <c:pt idx="47">
                  <c:v>43730</c:v>
                </c:pt>
                <c:pt idx="49">
                  <c:v>43912</c:v>
                </c:pt>
                <c:pt idx="50">
                  <c:v>44003</c:v>
                </c:pt>
                <c:pt idx="51">
                  <c:v>44095</c:v>
                </c:pt>
                <c:pt idx="53">
                  <c:v>44277</c:v>
                </c:pt>
                <c:pt idx="54">
                  <c:v>44368</c:v>
                </c:pt>
                <c:pt idx="55">
                  <c:v>44460</c:v>
                </c:pt>
                <c:pt idx="57">
                  <c:v>44642</c:v>
                </c:pt>
                <c:pt idx="58">
                  <c:v>44733</c:v>
                </c:pt>
                <c:pt idx="59">
                  <c:v>44825</c:v>
                </c:pt>
                <c:pt idx="61">
                  <c:v>45007</c:v>
                </c:pt>
                <c:pt idx="62">
                  <c:v>45098</c:v>
                </c:pt>
                <c:pt idx="63">
                  <c:v>45190</c:v>
                </c:pt>
                <c:pt idx="65">
                  <c:v>45372</c:v>
                </c:pt>
                <c:pt idx="66">
                  <c:v>45463</c:v>
                </c:pt>
                <c:pt idx="67">
                  <c:v>45555</c:v>
                </c:pt>
                <c:pt idx="69">
                  <c:v>45737</c:v>
                </c:pt>
                <c:pt idx="70">
                  <c:v>45828</c:v>
                </c:pt>
                <c:pt idx="71">
                  <c:v>45920</c:v>
                </c:pt>
              </c:numCache>
            </c:numRef>
          </c:cat>
          <c:val>
            <c:numRef>
              <c:f>QTLY!$G$249:$G$321</c:f>
              <c:numCache>
                <c:formatCode>0.0\ </c:formatCode>
                <c:ptCount val="73"/>
                <c:pt idx="0">
                  <c:v>14.5</c:v>
                </c:pt>
                <c:pt idx="1">
                  <c:v>12.7</c:v>
                </c:pt>
                <c:pt idx="2">
                  <c:v>11.7</c:v>
                </c:pt>
                <c:pt idx="3">
                  <c:v>9.3000000000000007</c:v>
                </c:pt>
                <c:pt idx="4">
                  <c:v>6.5</c:v>
                </c:pt>
                <c:pt idx="5">
                  <c:v>5.8</c:v>
                </c:pt>
                <c:pt idx="6">
                  <c:v>8.3000000000000007</c:v>
                </c:pt>
                <c:pt idx="7">
                  <c:v>11.6</c:v>
                </c:pt>
                <c:pt idx="8">
                  <c:v>14.7</c:v>
                </c:pt>
                <c:pt idx="9">
                  <c:v>15.4</c:v>
                </c:pt>
                <c:pt idx="10">
                  <c:v>12.8</c:v>
                </c:pt>
                <c:pt idx="11">
                  <c:v>11.5</c:v>
                </c:pt>
                <c:pt idx="12">
                  <c:v>11.6</c:v>
                </c:pt>
                <c:pt idx="13">
                  <c:v>11.3</c:v>
                </c:pt>
                <c:pt idx="14">
                  <c:v>11</c:v>
                </c:pt>
                <c:pt idx="15">
                  <c:v>10.7</c:v>
                </c:pt>
                <c:pt idx="16">
                  <c:v>9.9</c:v>
                </c:pt>
                <c:pt idx="17">
                  <c:v>9.5</c:v>
                </c:pt>
                <c:pt idx="18">
                  <c:v>8</c:v>
                </c:pt>
                <c:pt idx="19">
                  <c:v>7.7</c:v>
                </c:pt>
                <c:pt idx="20">
                  <c:v>8.5</c:v>
                </c:pt>
                <c:pt idx="21">
                  <c:v>7.8</c:v>
                </c:pt>
                <c:pt idx="22">
                  <c:v>7.6</c:v>
                </c:pt>
                <c:pt idx="23">
                  <c:v>8.3000000000000007</c:v>
                </c:pt>
                <c:pt idx="24">
                  <c:v>8.1</c:v>
                </c:pt>
                <c:pt idx="25">
                  <c:v>7.3</c:v>
                </c:pt>
                <c:pt idx="26">
                  <c:v>7.6</c:v>
                </c:pt>
                <c:pt idx="27">
                  <c:v>7.1</c:v>
                </c:pt>
                <c:pt idx="28">
                  <c:v>6.7</c:v>
                </c:pt>
                <c:pt idx="29">
                  <c:v>6.2</c:v>
                </c:pt>
                <c:pt idx="30">
                  <c:v>5.9</c:v>
                </c:pt>
                <c:pt idx="31">
                  <c:v>5.7</c:v>
                </c:pt>
                <c:pt idx="32">
                  <c:v>6</c:v>
                </c:pt>
                <c:pt idx="33">
                  <c:v>5.8</c:v>
                </c:pt>
                <c:pt idx="34">
                  <c:v>6.2</c:v>
                </c:pt>
                <c:pt idx="35">
                  <c:v>6.1</c:v>
                </c:pt>
                <c:pt idx="36">
                  <c:v>6</c:v>
                </c:pt>
                <c:pt idx="37">
                  <c:v>6.1</c:v>
                </c:pt>
                <c:pt idx="38">
                  <c:v>6.2</c:v>
                </c:pt>
                <c:pt idx="39">
                  <c:v>5.8</c:v>
                </c:pt>
                <c:pt idx="40">
                  <c:v>5.4</c:v>
                </c:pt>
                <c:pt idx="41">
                  <c:v>6.2</c:v>
                </c:pt>
                <c:pt idx="42">
                  <c:v>5.9</c:v>
                </c:pt>
                <c:pt idx="43">
                  <c:v>5.3</c:v>
                </c:pt>
                <c:pt idx="44">
                  <c:v>5.8</c:v>
                </c:pt>
                <c:pt idx="45">
                  <c:v>4.9000000000000004</c:v>
                </c:pt>
                <c:pt idx="46">
                  <c:v>4.4000000000000004</c:v>
                </c:pt>
                <c:pt idx="47">
                  <c:v>4.2</c:v>
                </c:pt>
                <c:pt idx="48">
                  <c:v>4.7</c:v>
                </c:pt>
                <c:pt idx="49">
                  <c:v>-10.1</c:v>
                </c:pt>
                <c:pt idx="50">
                  <c:v>4.3</c:v>
                </c:pt>
                <c:pt idx="51">
                  <c:v>5.6</c:v>
                </c:pt>
                <c:pt idx="52">
                  <c:v>6.3</c:v>
                </c:pt>
                <c:pt idx="53">
                  <c:v>24.9</c:v>
                </c:pt>
                <c:pt idx="54">
                  <c:v>6.7</c:v>
                </c:pt>
                <c:pt idx="55">
                  <c:v>3.9</c:v>
                </c:pt>
                <c:pt idx="56">
                  <c:v>2.5</c:v>
                </c:pt>
                <c:pt idx="57">
                  <c:v>4</c:v>
                </c:pt>
                <c:pt idx="58">
                  <c:v>0.2</c:v>
                </c:pt>
                <c:pt idx="59">
                  <c:v>3.4</c:v>
                </c:pt>
                <c:pt idx="60">
                  <c:v>1.9</c:v>
                </c:pt>
                <c:pt idx="61">
                  <c:v>2.9</c:v>
                </c:pt>
                <c:pt idx="62">
                  <c:v>4.9000000000000004</c:v>
                </c:pt>
                <c:pt idx="63">
                  <c:v>4.3</c:v>
                </c:pt>
                <c:pt idx="64">
                  <c:v>5.0999999999999996</c:v>
                </c:pt>
                <c:pt idx="65">
                  <c:v>6</c:v>
                </c:pt>
                <c:pt idx="66">
                  <c:v>5.6</c:v>
                </c:pt>
                <c:pt idx="67">
                  <c:v>4.5999999999999996</c:v>
                </c:pt>
                <c:pt idx="68">
                  <c:v>5.2</c:v>
                </c:pt>
                <c:pt idx="69">
                  <c:v>5.9</c:v>
                </c:pt>
              </c:numCache>
            </c:numRef>
          </c:val>
          <c:smooth val="0"/>
          <c:extLst>
            <c:ext xmlns:c16="http://schemas.microsoft.com/office/drawing/2014/chart" uri="{C3380CC4-5D6E-409C-BE32-E72D297353CC}">
              <c16:uniqueId val="{00000001-0C47-48F0-883B-BA21A24C82D0}"/>
            </c:ext>
          </c:extLst>
        </c:ser>
        <c:ser>
          <c:idx val="2"/>
          <c:order val="2"/>
          <c:tx>
            <c:v> Tertiary</c:v>
          </c:tx>
          <c:spPr>
            <a:ln w="25400">
              <a:solidFill>
                <a:schemeClr val="accent2"/>
              </a:solidFill>
            </a:ln>
          </c:spPr>
          <c:marker>
            <c:symbol val="none"/>
          </c:marker>
          <c:cat>
            <c:numRef>
              <c:f>QTLY!$BO$249:$BO$321</c:f>
              <c:numCache>
                <c:formatCode>mmm\-yy</c:formatCode>
                <c:ptCount val="73"/>
                <c:pt idx="1">
                  <c:v>39532</c:v>
                </c:pt>
                <c:pt idx="2">
                  <c:v>39623</c:v>
                </c:pt>
                <c:pt idx="3">
                  <c:v>39715</c:v>
                </c:pt>
                <c:pt idx="5">
                  <c:v>39897</c:v>
                </c:pt>
                <c:pt idx="6">
                  <c:v>39988</c:v>
                </c:pt>
                <c:pt idx="7">
                  <c:v>40080</c:v>
                </c:pt>
                <c:pt idx="9">
                  <c:v>40262</c:v>
                </c:pt>
                <c:pt idx="10">
                  <c:v>40353</c:v>
                </c:pt>
                <c:pt idx="11">
                  <c:v>40445</c:v>
                </c:pt>
                <c:pt idx="13">
                  <c:v>40627</c:v>
                </c:pt>
                <c:pt idx="14">
                  <c:v>40718</c:v>
                </c:pt>
                <c:pt idx="15">
                  <c:v>40810</c:v>
                </c:pt>
                <c:pt idx="17">
                  <c:v>40992</c:v>
                </c:pt>
                <c:pt idx="18">
                  <c:v>41083</c:v>
                </c:pt>
                <c:pt idx="19">
                  <c:v>41175</c:v>
                </c:pt>
                <c:pt idx="21">
                  <c:v>41357</c:v>
                </c:pt>
                <c:pt idx="22">
                  <c:v>41448</c:v>
                </c:pt>
                <c:pt idx="23">
                  <c:v>41540</c:v>
                </c:pt>
                <c:pt idx="25">
                  <c:v>41722</c:v>
                </c:pt>
                <c:pt idx="26">
                  <c:v>41813</c:v>
                </c:pt>
                <c:pt idx="27">
                  <c:v>41905</c:v>
                </c:pt>
                <c:pt idx="29">
                  <c:v>42087</c:v>
                </c:pt>
                <c:pt idx="30">
                  <c:v>42178</c:v>
                </c:pt>
                <c:pt idx="31">
                  <c:v>42270</c:v>
                </c:pt>
                <c:pt idx="33">
                  <c:v>42452</c:v>
                </c:pt>
                <c:pt idx="34">
                  <c:v>42543</c:v>
                </c:pt>
                <c:pt idx="35">
                  <c:v>42635</c:v>
                </c:pt>
                <c:pt idx="37">
                  <c:v>42817</c:v>
                </c:pt>
                <c:pt idx="38">
                  <c:v>42908</c:v>
                </c:pt>
                <c:pt idx="39">
                  <c:v>43000</c:v>
                </c:pt>
                <c:pt idx="41">
                  <c:v>43182</c:v>
                </c:pt>
                <c:pt idx="42">
                  <c:v>43273</c:v>
                </c:pt>
                <c:pt idx="43">
                  <c:v>43365</c:v>
                </c:pt>
                <c:pt idx="45">
                  <c:v>43547</c:v>
                </c:pt>
                <c:pt idx="46">
                  <c:v>43638</c:v>
                </c:pt>
                <c:pt idx="47">
                  <c:v>43730</c:v>
                </c:pt>
                <c:pt idx="49">
                  <c:v>43912</c:v>
                </c:pt>
                <c:pt idx="50">
                  <c:v>44003</c:v>
                </c:pt>
                <c:pt idx="51">
                  <c:v>44095</c:v>
                </c:pt>
                <c:pt idx="53">
                  <c:v>44277</c:v>
                </c:pt>
                <c:pt idx="54">
                  <c:v>44368</c:v>
                </c:pt>
                <c:pt idx="55">
                  <c:v>44460</c:v>
                </c:pt>
                <c:pt idx="57">
                  <c:v>44642</c:v>
                </c:pt>
                <c:pt idx="58">
                  <c:v>44733</c:v>
                </c:pt>
                <c:pt idx="59">
                  <c:v>44825</c:v>
                </c:pt>
                <c:pt idx="61">
                  <c:v>45007</c:v>
                </c:pt>
                <c:pt idx="62">
                  <c:v>45098</c:v>
                </c:pt>
                <c:pt idx="63">
                  <c:v>45190</c:v>
                </c:pt>
                <c:pt idx="65">
                  <c:v>45372</c:v>
                </c:pt>
                <c:pt idx="66">
                  <c:v>45463</c:v>
                </c:pt>
                <c:pt idx="67">
                  <c:v>45555</c:v>
                </c:pt>
                <c:pt idx="69">
                  <c:v>45737</c:v>
                </c:pt>
                <c:pt idx="70">
                  <c:v>45828</c:v>
                </c:pt>
                <c:pt idx="71">
                  <c:v>45920</c:v>
                </c:pt>
              </c:numCache>
            </c:numRef>
          </c:cat>
          <c:val>
            <c:numRef>
              <c:f>QTLY!$H$249:$H$321</c:f>
              <c:numCache>
                <c:formatCode>0.0\ </c:formatCode>
                <c:ptCount val="73"/>
                <c:pt idx="0">
                  <c:v>17.100000000000001</c:v>
                </c:pt>
                <c:pt idx="1">
                  <c:v>11.6</c:v>
                </c:pt>
                <c:pt idx="2">
                  <c:v>11.6</c:v>
                </c:pt>
                <c:pt idx="3">
                  <c:v>10.9</c:v>
                </c:pt>
                <c:pt idx="4">
                  <c:v>8.1</c:v>
                </c:pt>
                <c:pt idx="5">
                  <c:v>7.2</c:v>
                </c:pt>
                <c:pt idx="6">
                  <c:v>9</c:v>
                </c:pt>
                <c:pt idx="7">
                  <c:v>11.2</c:v>
                </c:pt>
                <c:pt idx="8">
                  <c:v>11</c:v>
                </c:pt>
                <c:pt idx="9">
                  <c:v>10</c:v>
                </c:pt>
                <c:pt idx="10">
                  <c:v>9.5</c:v>
                </c:pt>
                <c:pt idx="11">
                  <c:v>9.5</c:v>
                </c:pt>
                <c:pt idx="12">
                  <c:v>9.5</c:v>
                </c:pt>
                <c:pt idx="13">
                  <c:v>9.6999999999999993</c:v>
                </c:pt>
                <c:pt idx="14">
                  <c:v>10</c:v>
                </c:pt>
                <c:pt idx="15">
                  <c:v>9.1999999999999993</c:v>
                </c:pt>
                <c:pt idx="16">
                  <c:v>8.3000000000000007</c:v>
                </c:pt>
                <c:pt idx="17">
                  <c:v>7.3</c:v>
                </c:pt>
                <c:pt idx="18">
                  <c:v>7.8</c:v>
                </c:pt>
                <c:pt idx="19">
                  <c:v>8.1999999999999993</c:v>
                </c:pt>
                <c:pt idx="20">
                  <c:v>8.6999999999999993</c:v>
                </c:pt>
                <c:pt idx="21">
                  <c:v>8.4</c:v>
                </c:pt>
                <c:pt idx="22">
                  <c:v>8.3000000000000007</c:v>
                </c:pt>
                <c:pt idx="23">
                  <c:v>8.5</c:v>
                </c:pt>
                <c:pt idx="24">
                  <c:v>8</c:v>
                </c:pt>
                <c:pt idx="25">
                  <c:v>8.1999999999999993</c:v>
                </c:pt>
                <c:pt idx="26">
                  <c:v>8.3000000000000007</c:v>
                </c:pt>
                <c:pt idx="27">
                  <c:v>8.1</c:v>
                </c:pt>
                <c:pt idx="28">
                  <c:v>8.9</c:v>
                </c:pt>
                <c:pt idx="29">
                  <c:v>8.1999999999999993</c:v>
                </c:pt>
                <c:pt idx="30">
                  <c:v>8.8000000000000007</c:v>
                </c:pt>
                <c:pt idx="31">
                  <c:v>8.9</c:v>
                </c:pt>
                <c:pt idx="32">
                  <c:v>8.6</c:v>
                </c:pt>
                <c:pt idx="33">
                  <c:v>7.8</c:v>
                </c:pt>
                <c:pt idx="34">
                  <c:v>7.7</c:v>
                </c:pt>
                <c:pt idx="35">
                  <c:v>7.8</c:v>
                </c:pt>
                <c:pt idx="36">
                  <c:v>8.3000000000000007</c:v>
                </c:pt>
                <c:pt idx="37">
                  <c:v>7.9</c:v>
                </c:pt>
                <c:pt idx="38">
                  <c:v>7.9</c:v>
                </c:pt>
                <c:pt idx="39">
                  <c:v>8.1999999999999993</c:v>
                </c:pt>
                <c:pt idx="40">
                  <c:v>8.4</c:v>
                </c:pt>
                <c:pt idx="41">
                  <c:v>7.7</c:v>
                </c:pt>
                <c:pt idx="42">
                  <c:v>8.1</c:v>
                </c:pt>
                <c:pt idx="43">
                  <c:v>8.3000000000000007</c:v>
                </c:pt>
                <c:pt idx="44">
                  <c:v>7.8</c:v>
                </c:pt>
                <c:pt idx="45">
                  <c:v>7.6</c:v>
                </c:pt>
                <c:pt idx="46">
                  <c:v>7.6</c:v>
                </c:pt>
                <c:pt idx="47">
                  <c:v>7.8</c:v>
                </c:pt>
                <c:pt idx="48">
                  <c:v>7.3</c:v>
                </c:pt>
                <c:pt idx="49">
                  <c:v>-4.9000000000000004</c:v>
                </c:pt>
                <c:pt idx="50">
                  <c:v>2.2999999999999998</c:v>
                </c:pt>
                <c:pt idx="51">
                  <c:v>4.5999999999999996</c:v>
                </c:pt>
                <c:pt idx="52">
                  <c:v>7.1</c:v>
                </c:pt>
                <c:pt idx="53">
                  <c:v>16.399999999999999</c:v>
                </c:pt>
                <c:pt idx="54">
                  <c:v>9.1</c:v>
                </c:pt>
                <c:pt idx="55">
                  <c:v>6.3</c:v>
                </c:pt>
                <c:pt idx="56">
                  <c:v>5.5</c:v>
                </c:pt>
                <c:pt idx="57">
                  <c:v>5.3</c:v>
                </c:pt>
                <c:pt idx="58">
                  <c:v>0.8</c:v>
                </c:pt>
                <c:pt idx="59">
                  <c:v>4.4000000000000004</c:v>
                </c:pt>
                <c:pt idx="60">
                  <c:v>3.6</c:v>
                </c:pt>
                <c:pt idx="61">
                  <c:v>5.9</c:v>
                </c:pt>
                <c:pt idx="62">
                  <c:v>7.9</c:v>
                </c:pt>
                <c:pt idx="63">
                  <c:v>5.6</c:v>
                </c:pt>
                <c:pt idx="64">
                  <c:v>5.7</c:v>
                </c:pt>
                <c:pt idx="65">
                  <c:v>5</c:v>
                </c:pt>
                <c:pt idx="66">
                  <c:v>4.2</c:v>
                </c:pt>
                <c:pt idx="67">
                  <c:v>4.8</c:v>
                </c:pt>
                <c:pt idx="68">
                  <c:v>5.8</c:v>
                </c:pt>
                <c:pt idx="69">
                  <c:v>5.3</c:v>
                </c:pt>
              </c:numCache>
            </c:numRef>
          </c:val>
          <c:smooth val="0"/>
          <c:extLst>
            <c:ext xmlns:c16="http://schemas.microsoft.com/office/drawing/2014/chart" uri="{C3380CC4-5D6E-409C-BE32-E72D297353CC}">
              <c16:uniqueId val="{00000002-0C47-48F0-883B-BA21A24C82D0}"/>
            </c:ext>
          </c:extLst>
        </c:ser>
        <c:dLbls>
          <c:showLegendKey val="0"/>
          <c:showVal val="0"/>
          <c:showCatName val="0"/>
          <c:showSerName val="0"/>
          <c:showPercent val="0"/>
          <c:showBubbleSize val="0"/>
        </c:dLbls>
        <c:smooth val="0"/>
        <c:axId val="488864920"/>
        <c:axId val="488864136"/>
      </c:lineChart>
      <c:catAx>
        <c:axId val="488864920"/>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488864136"/>
        <c:crosses val="autoZero"/>
        <c:auto val="0"/>
        <c:lblAlgn val="ctr"/>
        <c:lblOffset val="100"/>
        <c:tickLblSkip val="2"/>
        <c:tickMarkSkip val="4"/>
        <c:noMultiLvlLbl val="0"/>
      </c:catAx>
      <c:valAx>
        <c:axId val="488864136"/>
        <c:scaling>
          <c:orientation val="minMax"/>
          <c:max val="25"/>
          <c:min val="-10"/>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488864920"/>
        <c:crosses val="autoZero"/>
        <c:crossBetween val="midCat"/>
      </c:valAx>
      <c:spPr>
        <a:noFill/>
        <a:ln>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round/>
            </a14:hiddenLine>
          </a:ext>
        </a:extLst>
      </c:spPr>
    </c:plotArea>
    <c:plotVisOnly val="1"/>
    <c:dispBlanksAs val="gap"/>
    <c:showDLblsOverMax val="0"/>
  </c:chart>
  <c:spPr>
    <a:ln w="9525">
      <a:noFill/>
    </a:ln>
  </c:spPr>
  <c:txPr>
    <a:bodyPr/>
    <a:lstStyle/>
    <a:p>
      <a:pPr>
        <a:defRPr sz="1100">
          <a:latin typeface="Century Gothic" panose="020B0502020202020204" pitchFamily="34" charset="0"/>
          <a:ea typeface="ＭＳ ゴシック"/>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17025057966407E-2"/>
          <c:y val="5.287447177210957E-2"/>
          <c:w val="0.88316773183621111"/>
          <c:h val="0.83457311079358321"/>
        </c:manualLayout>
      </c:layout>
      <c:barChart>
        <c:barDir val="col"/>
        <c:grouping val="stacked"/>
        <c:varyColors val="0"/>
        <c:ser>
          <c:idx val="0"/>
          <c:order val="0"/>
          <c:tx>
            <c:v> Consumption</c:v>
          </c:tx>
          <c:spPr>
            <a:solidFill>
              <a:schemeClr val="accent4"/>
            </a:solidFill>
            <a:ln w="6350">
              <a:solidFill>
                <a:schemeClr val="bg1">
                  <a:lumMod val="75000"/>
                </a:schemeClr>
              </a:solidFill>
            </a:ln>
          </c:spPr>
          <c:invertIfNegative val="0"/>
          <c:cat>
            <c:numRef>
              <c:f>QTLY!$BO$261:$BO$321</c:f>
              <c:numCache>
                <c:formatCode>mmm\-yy</c:formatCode>
                <c:ptCount val="61"/>
                <c:pt idx="1">
                  <c:v>40627</c:v>
                </c:pt>
                <c:pt idx="2">
                  <c:v>40718</c:v>
                </c:pt>
                <c:pt idx="3">
                  <c:v>40810</c:v>
                </c:pt>
                <c:pt idx="5">
                  <c:v>40992</c:v>
                </c:pt>
                <c:pt idx="6">
                  <c:v>41083</c:v>
                </c:pt>
                <c:pt idx="7">
                  <c:v>41175</c:v>
                </c:pt>
                <c:pt idx="9">
                  <c:v>41357</c:v>
                </c:pt>
                <c:pt idx="10">
                  <c:v>41448</c:v>
                </c:pt>
                <c:pt idx="11">
                  <c:v>41540</c:v>
                </c:pt>
                <c:pt idx="13">
                  <c:v>41722</c:v>
                </c:pt>
                <c:pt idx="14">
                  <c:v>41813</c:v>
                </c:pt>
                <c:pt idx="15">
                  <c:v>41905</c:v>
                </c:pt>
                <c:pt idx="17">
                  <c:v>42087</c:v>
                </c:pt>
                <c:pt idx="18">
                  <c:v>42178</c:v>
                </c:pt>
                <c:pt idx="19">
                  <c:v>42270</c:v>
                </c:pt>
                <c:pt idx="21">
                  <c:v>42452</c:v>
                </c:pt>
                <c:pt idx="22">
                  <c:v>42543</c:v>
                </c:pt>
                <c:pt idx="23">
                  <c:v>42635</c:v>
                </c:pt>
                <c:pt idx="25">
                  <c:v>42817</c:v>
                </c:pt>
                <c:pt idx="26">
                  <c:v>42908</c:v>
                </c:pt>
                <c:pt idx="27">
                  <c:v>43000</c:v>
                </c:pt>
                <c:pt idx="29">
                  <c:v>43182</c:v>
                </c:pt>
                <c:pt idx="30">
                  <c:v>43273</c:v>
                </c:pt>
                <c:pt idx="31">
                  <c:v>43365</c:v>
                </c:pt>
                <c:pt idx="33">
                  <c:v>43547</c:v>
                </c:pt>
                <c:pt idx="34">
                  <c:v>43638</c:v>
                </c:pt>
                <c:pt idx="35">
                  <c:v>43730</c:v>
                </c:pt>
                <c:pt idx="37">
                  <c:v>43912</c:v>
                </c:pt>
                <c:pt idx="38">
                  <c:v>44003</c:v>
                </c:pt>
                <c:pt idx="39">
                  <c:v>44095</c:v>
                </c:pt>
                <c:pt idx="41">
                  <c:v>44277</c:v>
                </c:pt>
                <c:pt idx="42">
                  <c:v>44368</c:v>
                </c:pt>
                <c:pt idx="43">
                  <c:v>44460</c:v>
                </c:pt>
                <c:pt idx="45">
                  <c:v>44642</c:v>
                </c:pt>
                <c:pt idx="46">
                  <c:v>44733</c:v>
                </c:pt>
                <c:pt idx="47">
                  <c:v>44825</c:v>
                </c:pt>
                <c:pt idx="49">
                  <c:v>45007</c:v>
                </c:pt>
                <c:pt idx="50">
                  <c:v>45098</c:v>
                </c:pt>
                <c:pt idx="51">
                  <c:v>45190</c:v>
                </c:pt>
                <c:pt idx="53">
                  <c:v>45372</c:v>
                </c:pt>
                <c:pt idx="54">
                  <c:v>45463</c:v>
                </c:pt>
                <c:pt idx="55">
                  <c:v>45555</c:v>
                </c:pt>
                <c:pt idx="57">
                  <c:v>45737</c:v>
                </c:pt>
                <c:pt idx="58">
                  <c:v>45828</c:v>
                </c:pt>
                <c:pt idx="59">
                  <c:v>45920</c:v>
                </c:pt>
              </c:numCache>
            </c:numRef>
          </c:cat>
          <c:val>
            <c:numRef>
              <c:f>QTLY!$J$262:$J$321</c:f>
              <c:numCache>
                <c:formatCode>0.0\ </c:formatCode>
                <c:ptCount val="60"/>
                <c:pt idx="0">
                  <c:v>6.1</c:v>
                </c:pt>
                <c:pt idx="1">
                  <c:v>5.05</c:v>
                </c:pt>
                <c:pt idx="2">
                  <c:v>5</c:v>
                </c:pt>
                <c:pt idx="3">
                  <c:v>5.3</c:v>
                </c:pt>
                <c:pt idx="4">
                  <c:v>6.4</c:v>
                </c:pt>
                <c:pt idx="5">
                  <c:v>4.7</c:v>
                </c:pt>
                <c:pt idx="6">
                  <c:v>4.2</c:v>
                </c:pt>
                <c:pt idx="7">
                  <c:v>4.0999999999999996</c:v>
                </c:pt>
                <c:pt idx="8">
                  <c:v>4.3</c:v>
                </c:pt>
                <c:pt idx="9">
                  <c:v>3.4</c:v>
                </c:pt>
                <c:pt idx="10">
                  <c:v>3.5</c:v>
                </c:pt>
                <c:pt idx="11">
                  <c:v>3.9</c:v>
                </c:pt>
                <c:pt idx="12">
                  <c:v>5.7</c:v>
                </c:pt>
                <c:pt idx="13">
                  <c:v>4</c:v>
                </c:pt>
                <c:pt idx="14">
                  <c:v>3.6</c:v>
                </c:pt>
                <c:pt idx="15">
                  <c:v>3.7</c:v>
                </c:pt>
                <c:pt idx="16">
                  <c:v>4.5</c:v>
                </c:pt>
                <c:pt idx="17">
                  <c:v>4.0999999999999996</c:v>
                </c:pt>
                <c:pt idx="18">
                  <c:v>4</c:v>
                </c:pt>
                <c:pt idx="19">
                  <c:v>4.0999999999999996</c:v>
                </c:pt>
                <c:pt idx="20">
                  <c:v>5.44</c:v>
                </c:pt>
                <c:pt idx="21">
                  <c:v>4.67</c:v>
                </c:pt>
                <c:pt idx="22">
                  <c:v>4.43</c:v>
                </c:pt>
                <c:pt idx="23">
                  <c:v>4.58</c:v>
                </c:pt>
                <c:pt idx="24">
                  <c:v>5.37</c:v>
                </c:pt>
                <c:pt idx="25">
                  <c:v>4.3600000000000003</c:v>
                </c:pt>
                <c:pt idx="26">
                  <c:v>4.17</c:v>
                </c:pt>
                <c:pt idx="27">
                  <c:v>3.88</c:v>
                </c:pt>
                <c:pt idx="28">
                  <c:v>4.3</c:v>
                </c:pt>
                <c:pt idx="29">
                  <c:v>4.7699999999999996</c:v>
                </c:pt>
                <c:pt idx="30">
                  <c:v>4.6399999999999997</c:v>
                </c:pt>
                <c:pt idx="31">
                  <c:v>4.49</c:v>
                </c:pt>
                <c:pt idx="32">
                  <c:v>4.21</c:v>
                </c:pt>
                <c:pt idx="33">
                  <c:v>3.65</c:v>
                </c:pt>
                <c:pt idx="34">
                  <c:v>3.59</c:v>
                </c:pt>
                <c:pt idx="35">
                  <c:v>3.58</c:v>
                </c:pt>
                <c:pt idx="36">
                  <c:v>-4.2</c:v>
                </c:pt>
                <c:pt idx="37">
                  <c:v>-3.1</c:v>
                </c:pt>
                <c:pt idx="38">
                  <c:v>-1.24</c:v>
                </c:pt>
                <c:pt idx="39">
                  <c:v>-0.1</c:v>
                </c:pt>
                <c:pt idx="40">
                  <c:v>8.98</c:v>
                </c:pt>
                <c:pt idx="41">
                  <c:v>7.24</c:v>
                </c:pt>
                <c:pt idx="42">
                  <c:v>5.84</c:v>
                </c:pt>
                <c:pt idx="43">
                  <c:v>5.17</c:v>
                </c:pt>
                <c:pt idx="44">
                  <c:v>3.77</c:v>
                </c:pt>
                <c:pt idx="45">
                  <c:v>1.36</c:v>
                </c:pt>
                <c:pt idx="46">
                  <c:v>1.88</c:v>
                </c:pt>
                <c:pt idx="47">
                  <c:v>1.53</c:v>
                </c:pt>
                <c:pt idx="48">
                  <c:v>3.18</c:v>
                </c:pt>
                <c:pt idx="49">
                  <c:v>4.43</c:v>
                </c:pt>
                <c:pt idx="50">
                  <c:v>4.5599999999999996</c:v>
                </c:pt>
                <c:pt idx="51">
                  <c:v>4.62</c:v>
                </c:pt>
                <c:pt idx="52">
                  <c:v>3.93</c:v>
                </c:pt>
                <c:pt idx="53">
                  <c:v>3.07</c:v>
                </c:pt>
                <c:pt idx="54">
                  <c:v>2.44</c:v>
                </c:pt>
                <c:pt idx="55">
                  <c:v>2.23</c:v>
                </c:pt>
                <c:pt idx="56">
                  <c:v>2.79</c:v>
                </c:pt>
              </c:numCache>
            </c:numRef>
          </c:val>
          <c:extLst>
            <c:ext xmlns:c16="http://schemas.microsoft.com/office/drawing/2014/chart" uri="{C3380CC4-5D6E-409C-BE32-E72D297353CC}">
              <c16:uniqueId val="{00000000-E6E6-4741-8737-70A4DC9105A0}"/>
            </c:ext>
          </c:extLst>
        </c:ser>
        <c:ser>
          <c:idx val="1"/>
          <c:order val="1"/>
          <c:tx>
            <c:v> Fixed investment</c:v>
          </c:tx>
          <c:spPr>
            <a:solidFill>
              <a:schemeClr val="accent5"/>
            </a:solidFill>
            <a:ln w="3175">
              <a:solidFill>
                <a:schemeClr val="bg1">
                  <a:lumMod val="75000"/>
                </a:schemeClr>
              </a:solidFill>
            </a:ln>
          </c:spPr>
          <c:invertIfNegative val="0"/>
          <c:val>
            <c:numRef>
              <c:f>QTLY!$K$262:$K$321</c:f>
              <c:numCache>
                <c:formatCode>0.0\ </c:formatCode>
                <c:ptCount val="60"/>
                <c:pt idx="0">
                  <c:v>3.8</c:v>
                </c:pt>
                <c:pt idx="1">
                  <c:v>4.5999999999999996</c:v>
                </c:pt>
                <c:pt idx="2">
                  <c:v>4.4000000000000004</c:v>
                </c:pt>
                <c:pt idx="3">
                  <c:v>4.4000000000000004</c:v>
                </c:pt>
                <c:pt idx="4">
                  <c:v>2.4</c:v>
                </c:pt>
                <c:pt idx="5">
                  <c:v>4</c:v>
                </c:pt>
                <c:pt idx="6">
                  <c:v>3.9</c:v>
                </c:pt>
                <c:pt idx="7">
                  <c:v>3.9</c:v>
                </c:pt>
                <c:pt idx="8">
                  <c:v>2.2999999999999998</c:v>
                </c:pt>
                <c:pt idx="9">
                  <c:v>4.0999999999999996</c:v>
                </c:pt>
                <c:pt idx="10">
                  <c:v>4.3</c:v>
                </c:pt>
                <c:pt idx="11">
                  <c:v>4.0999999999999996</c:v>
                </c:pt>
                <c:pt idx="12">
                  <c:v>3.1</c:v>
                </c:pt>
                <c:pt idx="13">
                  <c:v>3.6</c:v>
                </c:pt>
                <c:pt idx="14">
                  <c:v>3</c:v>
                </c:pt>
                <c:pt idx="15">
                  <c:v>3.4</c:v>
                </c:pt>
                <c:pt idx="16">
                  <c:v>1.2</c:v>
                </c:pt>
                <c:pt idx="17">
                  <c:v>2.6</c:v>
                </c:pt>
                <c:pt idx="18">
                  <c:v>3</c:v>
                </c:pt>
                <c:pt idx="19">
                  <c:v>2.9</c:v>
                </c:pt>
                <c:pt idx="20">
                  <c:v>2.4</c:v>
                </c:pt>
                <c:pt idx="21">
                  <c:v>2.8</c:v>
                </c:pt>
                <c:pt idx="22">
                  <c:v>3.1</c:v>
                </c:pt>
                <c:pt idx="23">
                  <c:v>3</c:v>
                </c:pt>
                <c:pt idx="24">
                  <c:v>1.9</c:v>
                </c:pt>
                <c:pt idx="25">
                  <c:v>2.8</c:v>
                </c:pt>
                <c:pt idx="26">
                  <c:v>2.8</c:v>
                </c:pt>
                <c:pt idx="27">
                  <c:v>2.7</c:v>
                </c:pt>
                <c:pt idx="28">
                  <c:v>3.8</c:v>
                </c:pt>
                <c:pt idx="29">
                  <c:v>3.1</c:v>
                </c:pt>
                <c:pt idx="30">
                  <c:v>3</c:v>
                </c:pt>
                <c:pt idx="31">
                  <c:v>2.9</c:v>
                </c:pt>
                <c:pt idx="32">
                  <c:v>1</c:v>
                </c:pt>
                <c:pt idx="33">
                  <c:v>1.6</c:v>
                </c:pt>
                <c:pt idx="34">
                  <c:v>1.5</c:v>
                </c:pt>
                <c:pt idx="35">
                  <c:v>1.8</c:v>
                </c:pt>
                <c:pt idx="36">
                  <c:v>-1.3</c:v>
                </c:pt>
                <c:pt idx="37">
                  <c:v>1.8</c:v>
                </c:pt>
                <c:pt idx="38">
                  <c:v>1.7</c:v>
                </c:pt>
                <c:pt idx="39">
                  <c:v>1.7</c:v>
                </c:pt>
                <c:pt idx="40">
                  <c:v>5.2</c:v>
                </c:pt>
                <c:pt idx="41">
                  <c:v>3.1</c:v>
                </c:pt>
                <c:pt idx="42">
                  <c:v>2.4</c:v>
                </c:pt>
                <c:pt idx="43">
                  <c:v>1.7</c:v>
                </c:pt>
                <c:pt idx="44">
                  <c:v>0.1</c:v>
                </c:pt>
                <c:pt idx="45">
                  <c:v>0.2</c:v>
                </c:pt>
                <c:pt idx="46">
                  <c:v>0.3</c:v>
                </c:pt>
                <c:pt idx="47">
                  <c:v>1.2</c:v>
                </c:pt>
                <c:pt idx="48">
                  <c:v>1.8</c:v>
                </c:pt>
                <c:pt idx="49">
                  <c:v>1.9</c:v>
                </c:pt>
                <c:pt idx="50">
                  <c:v>1.6</c:v>
                </c:pt>
                <c:pt idx="51">
                  <c:v>1.4</c:v>
                </c:pt>
                <c:pt idx="52">
                  <c:v>0.6</c:v>
                </c:pt>
                <c:pt idx="53">
                  <c:v>1.3</c:v>
                </c:pt>
                <c:pt idx="54">
                  <c:v>1.2</c:v>
                </c:pt>
                <c:pt idx="55">
                  <c:v>1.3</c:v>
                </c:pt>
                <c:pt idx="56">
                  <c:v>0.5</c:v>
                </c:pt>
              </c:numCache>
            </c:numRef>
          </c:val>
          <c:extLst>
            <c:ext xmlns:c16="http://schemas.microsoft.com/office/drawing/2014/chart" uri="{C3380CC4-5D6E-409C-BE32-E72D297353CC}">
              <c16:uniqueId val="{00000001-E6E6-4741-8737-70A4DC9105A0}"/>
            </c:ext>
          </c:extLst>
        </c:ser>
        <c:ser>
          <c:idx val="2"/>
          <c:order val="2"/>
          <c:tx>
            <c:v> Net exports</c:v>
          </c:tx>
          <c:spPr>
            <a:solidFill>
              <a:schemeClr val="accent6"/>
            </a:solidFill>
            <a:ln>
              <a:solidFill>
                <a:schemeClr val="bg1">
                  <a:lumMod val="75000"/>
                </a:schemeClr>
              </a:solidFill>
            </a:ln>
          </c:spPr>
          <c:invertIfNegative val="0"/>
          <c:val>
            <c:numRef>
              <c:f>QTLY!$L$262:$L$321</c:f>
              <c:numCache>
                <c:formatCode>0.0\ </c:formatCode>
                <c:ptCount val="60"/>
                <c:pt idx="0">
                  <c:v>-0.1</c:v>
                </c:pt>
                <c:pt idx="1">
                  <c:v>0.1</c:v>
                </c:pt>
                <c:pt idx="2">
                  <c:v>0.1</c:v>
                </c:pt>
                <c:pt idx="3">
                  <c:v>-0.4</c:v>
                </c:pt>
                <c:pt idx="4">
                  <c:v>-0.7</c:v>
                </c:pt>
                <c:pt idx="5">
                  <c:v>-0.9</c:v>
                </c:pt>
                <c:pt idx="6">
                  <c:v>-0.4</c:v>
                </c:pt>
                <c:pt idx="7">
                  <c:v>-0.2</c:v>
                </c:pt>
                <c:pt idx="8">
                  <c:v>1.1000000000000001</c:v>
                </c:pt>
                <c:pt idx="9">
                  <c:v>0.1</c:v>
                </c:pt>
                <c:pt idx="10">
                  <c:v>-0.1</c:v>
                </c:pt>
                <c:pt idx="11">
                  <c:v>-0.3</c:v>
                </c:pt>
                <c:pt idx="12">
                  <c:v>-0.4</c:v>
                </c:pt>
                <c:pt idx="13">
                  <c:v>-0.2</c:v>
                </c:pt>
                <c:pt idx="14">
                  <c:v>0.8</c:v>
                </c:pt>
                <c:pt idx="15">
                  <c:v>0.2</c:v>
                </c:pt>
                <c:pt idx="16">
                  <c:v>1.3</c:v>
                </c:pt>
                <c:pt idx="17">
                  <c:v>0.3</c:v>
                </c:pt>
                <c:pt idx="18">
                  <c:v>-0.1</c:v>
                </c:pt>
                <c:pt idx="19">
                  <c:v>-0.1</c:v>
                </c:pt>
                <c:pt idx="20">
                  <c:v>-1.1000000000000001</c:v>
                </c:pt>
                <c:pt idx="21">
                  <c:v>-0.7</c:v>
                </c:pt>
                <c:pt idx="22">
                  <c:v>-0.7</c:v>
                </c:pt>
                <c:pt idx="23">
                  <c:v>-0.8</c:v>
                </c:pt>
                <c:pt idx="24">
                  <c:v>-0.2</c:v>
                </c:pt>
                <c:pt idx="25">
                  <c:v>-0.1</c:v>
                </c:pt>
                <c:pt idx="26">
                  <c:v>0</c:v>
                </c:pt>
                <c:pt idx="27">
                  <c:v>0.3</c:v>
                </c:pt>
                <c:pt idx="28">
                  <c:v>-1.2</c:v>
                </c:pt>
                <c:pt idx="29">
                  <c:v>-0.9</c:v>
                </c:pt>
                <c:pt idx="30">
                  <c:v>-0.8</c:v>
                </c:pt>
                <c:pt idx="31">
                  <c:v>-0.6</c:v>
                </c:pt>
                <c:pt idx="32">
                  <c:v>1.2</c:v>
                </c:pt>
                <c:pt idx="33">
                  <c:v>1</c:v>
                </c:pt>
                <c:pt idx="34">
                  <c:v>1</c:v>
                </c:pt>
                <c:pt idx="35">
                  <c:v>0.8</c:v>
                </c:pt>
                <c:pt idx="36">
                  <c:v>-1.3</c:v>
                </c:pt>
                <c:pt idx="37">
                  <c:v>-0.3</c:v>
                </c:pt>
                <c:pt idx="38">
                  <c:v>0.3</c:v>
                </c:pt>
                <c:pt idx="39">
                  <c:v>0.7</c:v>
                </c:pt>
                <c:pt idx="40">
                  <c:v>4.7</c:v>
                </c:pt>
                <c:pt idx="41">
                  <c:v>2.7</c:v>
                </c:pt>
                <c:pt idx="42">
                  <c:v>2</c:v>
                </c:pt>
                <c:pt idx="43">
                  <c:v>1.7</c:v>
                </c:pt>
                <c:pt idx="44">
                  <c:v>0.9</c:v>
                </c:pt>
                <c:pt idx="45">
                  <c:v>1.1000000000000001</c:v>
                </c:pt>
                <c:pt idx="46">
                  <c:v>1</c:v>
                </c:pt>
                <c:pt idx="47">
                  <c:v>0.4</c:v>
                </c:pt>
                <c:pt idx="48">
                  <c:v>-0.3</c:v>
                </c:pt>
                <c:pt idx="49">
                  <c:v>-0.6</c:v>
                </c:pt>
                <c:pt idx="50">
                  <c:v>-0.8</c:v>
                </c:pt>
                <c:pt idx="51">
                  <c:v>-0.6</c:v>
                </c:pt>
                <c:pt idx="52">
                  <c:v>0.8</c:v>
                </c:pt>
                <c:pt idx="53">
                  <c:v>0.7</c:v>
                </c:pt>
                <c:pt idx="54">
                  <c:v>1.1000000000000001</c:v>
                </c:pt>
                <c:pt idx="55">
                  <c:v>1.5</c:v>
                </c:pt>
                <c:pt idx="56">
                  <c:v>2.1</c:v>
                </c:pt>
              </c:numCache>
            </c:numRef>
          </c:val>
          <c:extLst>
            <c:ext xmlns:c16="http://schemas.microsoft.com/office/drawing/2014/chart" uri="{C3380CC4-5D6E-409C-BE32-E72D297353CC}">
              <c16:uniqueId val="{00000002-E6E6-4741-8737-70A4DC9105A0}"/>
            </c:ext>
          </c:extLst>
        </c:ser>
        <c:dLbls>
          <c:showLegendKey val="0"/>
          <c:showVal val="0"/>
          <c:showCatName val="0"/>
          <c:showSerName val="0"/>
          <c:showPercent val="0"/>
          <c:showBubbleSize val="0"/>
        </c:dLbls>
        <c:gapWidth val="10"/>
        <c:overlap val="100"/>
        <c:axId val="925377928"/>
        <c:axId val="925372440"/>
      </c:barChart>
      <c:catAx>
        <c:axId val="925377928"/>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925372440"/>
        <c:crosses val="autoZero"/>
        <c:auto val="0"/>
        <c:lblAlgn val="ctr"/>
        <c:lblOffset val="100"/>
        <c:tickLblSkip val="2"/>
        <c:tickMarkSkip val="4"/>
        <c:noMultiLvlLbl val="0"/>
      </c:catAx>
      <c:valAx>
        <c:axId val="925372440"/>
        <c:scaling>
          <c:orientation val="minMax"/>
          <c:max val="20"/>
          <c:min val="-8"/>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925377928"/>
        <c:crossesAt val="1"/>
        <c:crossBetween val="between"/>
        <c:majorUnit val="4"/>
      </c:valAx>
      <c:spPr>
        <a:noFill/>
        <a:ln w="25400">
          <a:noFill/>
        </a:ln>
      </c:spPr>
    </c:plotArea>
    <c:legend>
      <c:legendPos val="r"/>
      <c:layout>
        <c:manualLayout>
          <c:xMode val="edge"/>
          <c:yMode val="edge"/>
          <c:x val="0.15532608428629333"/>
          <c:y val="0.71152673214083562"/>
          <c:w val="0.38481927538190053"/>
          <c:h val="0.20148661270236612"/>
        </c:manualLayout>
      </c:layout>
      <c:overlay val="0"/>
    </c:legend>
    <c:plotVisOnly val="1"/>
    <c:dispBlanksAs val="gap"/>
    <c:showDLblsOverMax val="0"/>
  </c:chart>
  <c:spPr>
    <a:noFill/>
    <a:ln w="9525">
      <a:noFill/>
    </a:ln>
  </c:spPr>
  <c:txPr>
    <a:bodyPr/>
    <a:lstStyle/>
    <a:p>
      <a:pPr>
        <a:defRPr sz="11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115958119117974E-2"/>
          <c:y val="2.8242541110932561E-2"/>
          <c:w val="0.89502564890885383"/>
          <c:h val="0.85269234202867517"/>
        </c:manualLayout>
      </c:layout>
      <c:lineChart>
        <c:grouping val="standard"/>
        <c:varyColors val="0"/>
        <c:ser>
          <c:idx val="1"/>
          <c:order val="0"/>
          <c:tx>
            <c:v> Headline</c:v>
          </c:tx>
          <c:spPr>
            <a:ln w="25400">
              <a:solidFill>
                <a:srgbClr val="5FAFCD"/>
              </a:solidFill>
              <a:prstDash val="solid"/>
            </a:ln>
          </c:spPr>
          <c:marker>
            <c:symbol val="square"/>
            <c:size val="3"/>
            <c:spPr>
              <a:noFill/>
              <a:ln w="9525">
                <a:noFill/>
              </a:ln>
            </c:spPr>
          </c:marker>
          <c:cat>
            <c:numRef>
              <c:f>DATA!$DB$356:$DB$572</c:f>
              <c:numCache>
                <c:formatCode>mmm\-yy_)</c:formatCode>
                <c:ptCount val="217"/>
                <c:pt idx="1">
                  <c:v>39457</c:v>
                </c:pt>
                <c:pt idx="2">
                  <c:v>39488</c:v>
                </c:pt>
                <c:pt idx="3">
                  <c:v>39517</c:v>
                </c:pt>
                <c:pt idx="4">
                  <c:v>39548</c:v>
                </c:pt>
                <c:pt idx="5">
                  <c:v>39578</c:v>
                </c:pt>
                <c:pt idx="6">
                  <c:v>39609</c:v>
                </c:pt>
                <c:pt idx="7">
                  <c:v>39639</c:v>
                </c:pt>
                <c:pt idx="8">
                  <c:v>39670</c:v>
                </c:pt>
                <c:pt idx="9">
                  <c:v>39701</c:v>
                </c:pt>
                <c:pt idx="10">
                  <c:v>39731</c:v>
                </c:pt>
                <c:pt idx="11">
                  <c:v>39762</c:v>
                </c:pt>
                <c:pt idx="13">
                  <c:v>39823</c:v>
                </c:pt>
                <c:pt idx="14">
                  <c:v>39854</c:v>
                </c:pt>
                <c:pt idx="15">
                  <c:v>39883</c:v>
                </c:pt>
                <c:pt idx="16">
                  <c:v>39914</c:v>
                </c:pt>
                <c:pt idx="17">
                  <c:v>39944</c:v>
                </c:pt>
                <c:pt idx="18">
                  <c:v>39975</c:v>
                </c:pt>
                <c:pt idx="19">
                  <c:v>40005</c:v>
                </c:pt>
                <c:pt idx="20">
                  <c:v>40036</c:v>
                </c:pt>
                <c:pt idx="21">
                  <c:v>40067</c:v>
                </c:pt>
                <c:pt idx="22">
                  <c:v>40097</c:v>
                </c:pt>
                <c:pt idx="23">
                  <c:v>40128</c:v>
                </c:pt>
                <c:pt idx="25">
                  <c:v>40189</c:v>
                </c:pt>
                <c:pt idx="26">
                  <c:v>40220</c:v>
                </c:pt>
                <c:pt idx="27">
                  <c:v>40249</c:v>
                </c:pt>
                <c:pt idx="28">
                  <c:v>40280</c:v>
                </c:pt>
                <c:pt idx="29">
                  <c:v>40310</c:v>
                </c:pt>
                <c:pt idx="30">
                  <c:v>40341</c:v>
                </c:pt>
                <c:pt idx="31">
                  <c:v>40371</c:v>
                </c:pt>
                <c:pt idx="32">
                  <c:v>40402</c:v>
                </c:pt>
                <c:pt idx="33">
                  <c:v>40433</c:v>
                </c:pt>
                <c:pt idx="34">
                  <c:v>40463</c:v>
                </c:pt>
                <c:pt idx="35">
                  <c:v>40494</c:v>
                </c:pt>
                <c:pt idx="37">
                  <c:v>40555</c:v>
                </c:pt>
                <c:pt idx="38">
                  <c:v>40586</c:v>
                </c:pt>
                <c:pt idx="39">
                  <c:v>40615</c:v>
                </c:pt>
                <c:pt idx="40">
                  <c:v>40646</c:v>
                </c:pt>
                <c:pt idx="41">
                  <c:v>40676</c:v>
                </c:pt>
                <c:pt idx="42">
                  <c:v>40707</c:v>
                </c:pt>
                <c:pt idx="43">
                  <c:v>40737</c:v>
                </c:pt>
                <c:pt idx="44">
                  <c:v>40768</c:v>
                </c:pt>
                <c:pt idx="45">
                  <c:v>40799</c:v>
                </c:pt>
                <c:pt idx="46">
                  <c:v>40829</c:v>
                </c:pt>
                <c:pt idx="47">
                  <c:v>40860</c:v>
                </c:pt>
                <c:pt idx="49">
                  <c:v>40921</c:v>
                </c:pt>
                <c:pt idx="50">
                  <c:v>40952</c:v>
                </c:pt>
                <c:pt idx="51">
                  <c:v>40981</c:v>
                </c:pt>
                <c:pt idx="52">
                  <c:v>41012</c:v>
                </c:pt>
                <c:pt idx="53">
                  <c:v>41042</c:v>
                </c:pt>
                <c:pt idx="54">
                  <c:v>41073</c:v>
                </c:pt>
                <c:pt idx="55">
                  <c:v>41103</c:v>
                </c:pt>
                <c:pt idx="56">
                  <c:v>41134</c:v>
                </c:pt>
                <c:pt idx="57">
                  <c:v>41165</c:v>
                </c:pt>
                <c:pt idx="58">
                  <c:v>41195</c:v>
                </c:pt>
                <c:pt idx="59">
                  <c:v>41226</c:v>
                </c:pt>
                <c:pt idx="61">
                  <c:v>41287</c:v>
                </c:pt>
                <c:pt idx="62">
                  <c:v>41318</c:v>
                </c:pt>
                <c:pt idx="63">
                  <c:v>41347</c:v>
                </c:pt>
                <c:pt idx="64">
                  <c:v>41378</c:v>
                </c:pt>
                <c:pt idx="65">
                  <c:v>41408</c:v>
                </c:pt>
                <c:pt idx="66">
                  <c:v>41439</c:v>
                </c:pt>
                <c:pt idx="67">
                  <c:v>41469</c:v>
                </c:pt>
                <c:pt idx="68">
                  <c:v>41500</c:v>
                </c:pt>
                <c:pt idx="69">
                  <c:v>41531</c:v>
                </c:pt>
                <c:pt idx="70">
                  <c:v>41561</c:v>
                </c:pt>
                <c:pt idx="71">
                  <c:v>41592</c:v>
                </c:pt>
                <c:pt idx="73">
                  <c:v>41653</c:v>
                </c:pt>
                <c:pt idx="74">
                  <c:v>41684</c:v>
                </c:pt>
                <c:pt idx="75">
                  <c:v>41713</c:v>
                </c:pt>
                <c:pt idx="76">
                  <c:v>41744</c:v>
                </c:pt>
                <c:pt idx="77">
                  <c:v>41774</c:v>
                </c:pt>
                <c:pt idx="78">
                  <c:v>41805</c:v>
                </c:pt>
                <c:pt idx="79">
                  <c:v>41835</c:v>
                </c:pt>
                <c:pt idx="80">
                  <c:v>41866</c:v>
                </c:pt>
                <c:pt idx="81">
                  <c:v>41897</c:v>
                </c:pt>
                <c:pt idx="82">
                  <c:v>41927</c:v>
                </c:pt>
                <c:pt idx="83">
                  <c:v>41958</c:v>
                </c:pt>
                <c:pt idx="85">
                  <c:v>42019</c:v>
                </c:pt>
                <c:pt idx="86">
                  <c:v>42050</c:v>
                </c:pt>
                <c:pt idx="87">
                  <c:v>42079</c:v>
                </c:pt>
                <c:pt idx="88">
                  <c:v>42110</c:v>
                </c:pt>
                <c:pt idx="89">
                  <c:v>42140</c:v>
                </c:pt>
                <c:pt idx="90">
                  <c:v>42171</c:v>
                </c:pt>
                <c:pt idx="91">
                  <c:v>42201</c:v>
                </c:pt>
                <c:pt idx="92">
                  <c:v>42232</c:v>
                </c:pt>
                <c:pt idx="93">
                  <c:v>42263</c:v>
                </c:pt>
                <c:pt idx="94">
                  <c:v>42293</c:v>
                </c:pt>
                <c:pt idx="95">
                  <c:v>42324</c:v>
                </c:pt>
                <c:pt idx="97">
                  <c:v>42385</c:v>
                </c:pt>
                <c:pt idx="98">
                  <c:v>42416</c:v>
                </c:pt>
                <c:pt idx="99">
                  <c:v>42445</c:v>
                </c:pt>
                <c:pt idx="100">
                  <c:v>42476</c:v>
                </c:pt>
                <c:pt idx="101">
                  <c:v>42506</c:v>
                </c:pt>
                <c:pt idx="102">
                  <c:v>42537</c:v>
                </c:pt>
                <c:pt idx="103">
                  <c:v>42567</c:v>
                </c:pt>
                <c:pt idx="104">
                  <c:v>42598</c:v>
                </c:pt>
                <c:pt idx="105">
                  <c:v>42629</c:v>
                </c:pt>
                <c:pt idx="106">
                  <c:v>42659</c:v>
                </c:pt>
                <c:pt idx="107">
                  <c:v>42690</c:v>
                </c:pt>
                <c:pt idx="109">
                  <c:v>42751</c:v>
                </c:pt>
                <c:pt idx="110">
                  <c:v>42782</c:v>
                </c:pt>
                <c:pt idx="111">
                  <c:v>42811</c:v>
                </c:pt>
                <c:pt idx="112">
                  <c:v>42842</c:v>
                </c:pt>
                <c:pt idx="113">
                  <c:v>42872</c:v>
                </c:pt>
                <c:pt idx="114">
                  <c:v>42903</c:v>
                </c:pt>
                <c:pt idx="115">
                  <c:v>42933</c:v>
                </c:pt>
                <c:pt idx="116">
                  <c:v>42964</c:v>
                </c:pt>
                <c:pt idx="117">
                  <c:v>42995</c:v>
                </c:pt>
                <c:pt idx="118">
                  <c:v>43025</c:v>
                </c:pt>
                <c:pt idx="119">
                  <c:v>43056</c:v>
                </c:pt>
                <c:pt idx="121">
                  <c:v>43117</c:v>
                </c:pt>
                <c:pt idx="122">
                  <c:v>43148</c:v>
                </c:pt>
                <c:pt idx="123">
                  <c:v>43177</c:v>
                </c:pt>
                <c:pt idx="124">
                  <c:v>43208</c:v>
                </c:pt>
                <c:pt idx="125">
                  <c:v>43238</c:v>
                </c:pt>
                <c:pt idx="126">
                  <c:v>43269</c:v>
                </c:pt>
                <c:pt idx="127">
                  <c:v>43299</c:v>
                </c:pt>
                <c:pt idx="128">
                  <c:v>43330</c:v>
                </c:pt>
                <c:pt idx="129">
                  <c:v>43361</c:v>
                </c:pt>
                <c:pt idx="130">
                  <c:v>43391</c:v>
                </c:pt>
                <c:pt idx="131">
                  <c:v>43422</c:v>
                </c:pt>
                <c:pt idx="133">
                  <c:v>43483</c:v>
                </c:pt>
                <c:pt idx="134">
                  <c:v>43514</c:v>
                </c:pt>
                <c:pt idx="135">
                  <c:v>43543</c:v>
                </c:pt>
                <c:pt idx="136">
                  <c:v>43574</c:v>
                </c:pt>
                <c:pt idx="137">
                  <c:v>43604</c:v>
                </c:pt>
                <c:pt idx="138">
                  <c:v>43635</c:v>
                </c:pt>
                <c:pt idx="139">
                  <c:v>43665</c:v>
                </c:pt>
                <c:pt idx="140">
                  <c:v>43696</c:v>
                </c:pt>
                <c:pt idx="141">
                  <c:v>43727</c:v>
                </c:pt>
                <c:pt idx="142">
                  <c:v>43757</c:v>
                </c:pt>
                <c:pt idx="143">
                  <c:v>43788</c:v>
                </c:pt>
                <c:pt idx="145">
                  <c:v>43849</c:v>
                </c:pt>
                <c:pt idx="146">
                  <c:v>43880</c:v>
                </c:pt>
                <c:pt idx="147">
                  <c:v>43909</c:v>
                </c:pt>
                <c:pt idx="148">
                  <c:v>43940</c:v>
                </c:pt>
                <c:pt idx="149">
                  <c:v>43970</c:v>
                </c:pt>
                <c:pt idx="150">
                  <c:v>44001</c:v>
                </c:pt>
                <c:pt idx="151">
                  <c:v>44031</c:v>
                </c:pt>
                <c:pt idx="152">
                  <c:v>44062</c:v>
                </c:pt>
                <c:pt idx="153">
                  <c:v>44093</c:v>
                </c:pt>
                <c:pt idx="154">
                  <c:v>44123</c:v>
                </c:pt>
                <c:pt idx="155">
                  <c:v>44154</c:v>
                </c:pt>
                <c:pt idx="157">
                  <c:v>44215</c:v>
                </c:pt>
                <c:pt idx="158">
                  <c:v>44246</c:v>
                </c:pt>
                <c:pt idx="159">
                  <c:v>44275</c:v>
                </c:pt>
                <c:pt idx="160">
                  <c:v>44306</c:v>
                </c:pt>
                <c:pt idx="161">
                  <c:v>44336</c:v>
                </c:pt>
                <c:pt idx="162">
                  <c:v>44367</c:v>
                </c:pt>
                <c:pt idx="163">
                  <c:v>44397</c:v>
                </c:pt>
                <c:pt idx="164">
                  <c:v>44428</c:v>
                </c:pt>
                <c:pt idx="165">
                  <c:v>44459</c:v>
                </c:pt>
                <c:pt idx="166">
                  <c:v>44489</c:v>
                </c:pt>
                <c:pt idx="167">
                  <c:v>44520</c:v>
                </c:pt>
                <c:pt idx="169">
                  <c:v>44581</c:v>
                </c:pt>
                <c:pt idx="170">
                  <c:v>44612</c:v>
                </c:pt>
                <c:pt idx="171">
                  <c:v>44641</c:v>
                </c:pt>
                <c:pt idx="172">
                  <c:v>44672</c:v>
                </c:pt>
                <c:pt idx="173">
                  <c:v>44702</c:v>
                </c:pt>
                <c:pt idx="174">
                  <c:v>44733</c:v>
                </c:pt>
                <c:pt idx="175">
                  <c:v>44763</c:v>
                </c:pt>
                <c:pt idx="176">
                  <c:v>44794</c:v>
                </c:pt>
                <c:pt idx="177">
                  <c:v>44825</c:v>
                </c:pt>
                <c:pt idx="178">
                  <c:v>44855</c:v>
                </c:pt>
                <c:pt idx="179">
                  <c:v>44886</c:v>
                </c:pt>
                <c:pt idx="181">
                  <c:v>44947</c:v>
                </c:pt>
                <c:pt idx="182">
                  <c:v>44978</c:v>
                </c:pt>
                <c:pt idx="183">
                  <c:v>45007</c:v>
                </c:pt>
                <c:pt idx="184">
                  <c:v>45038</c:v>
                </c:pt>
                <c:pt idx="185">
                  <c:v>45068</c:v>
                </c:pt>
                <c:pt idx="186">
                  <c:v>45099</c:v>
                </c:pt>
                <c:pt idx="187">
                  <c:v>45129</c:v>
                </c:pt>
                <c:pt idx="188">
                  <c:v>45160</c:v>
                </c:pt>
                <c:pt idx="189">
                  <c:v>45191</c:v>
                </c:pt>
                <c:pt idx="190">
                  <c:v>45221</c:v>
                </c:pt>
                <c:pt idx="191">
                  <c:v>45252</c:v>
                </c:pt>
                <c:pt idx="193">
                  <c:v>45313</c:v>
                </c:pt>
                <c:pt idx="194">
                  <c:v>45344</c:v>
                </c:pt>
                <c:pt idx="195">
                  <c:v>45373</c:v>
                </c:pt>
                <c:pt idx="196">
                  <c:v>45404</c:v>
                </c:pt>
                <c:pt idx="197">
                  <c:v>45434</c:v>
                </c:pt>
                <c:pt idx="198">
                  <c:v>45465</c:v>
                </c:pt>
                <c:pt idx="199">
                  <c:v>45495</c:v>
                </c:pt>
                <c:pt idx="200">
                  <c:v>45526</c:v>
                </c:pt>
                <c:pt idx="201">
                  <c:v>45557</c:v>
                </c:pt>
                <c:pt idx="202">
                  <c:v>45587</c:v>
                </c:pt>
                <c:pt idx="203">
                  <c:v>45618</c:v>
                </c:pt>
                <c:pt idx="205">
                  <c:v>45679</c:v>
                </c:pt>
                <c:pt idx="206">
                  <c:v>45710</c:v>
                </c:pt>
                <c:pt idx="207">
                  <c:v>45739</c:v>
                </c:pt>
                <c:pt idx="208">
                  <c:v>45770</c:v>
                </c:pt>
                <c:pt idx="209">
                  <c:v>45800</c:v>
                </c:pt>
                <c:pt idx="210">
                  <c:v>45831</c:v>
                </c:pt>
                <c:pt idx="211">
                  <c:v>45861</c:v>
                </c:pt>
                <c:pt idx="212">
                  <c:v>45892</c:v>
                </c:pt>
                <c:pt idx="213">
                  <c:v>45923</c:v>
                </c:pt>
                <c:pt idx="214">
                  <c:v>45953</c:v>
                </c:pt>
                <c:pt idx="215">
                  <c:v>45984</c:v>
                </c:pt>
              </c:numCache>
            </c:numRef>
          </c:cat>
          <c:val>
            <c:numRef>
              <c:f>DATA!$Y$911:$Y$1127</c:f>
              <c:numCache>
                <c:formatCode>0.0_)</c:formatCode>
                <c:ptCount val="217"/>
                <c:pt idx="0">
                  <c:v>6.5</c:v>
                </c:pt>
                <c:pt idx="1">
                  <c:v>7.0999999999999943</c:v>
                </c:pt>
                <c:pt idx="2">
                  <c:v>8.7000000000000028</c:v>
                </c:pt>
                <c:pt idx="3">
                  <c:v>8.2999999999999972</c:v>
                </c:pt>
                <c:pt idx="4">
                  <c:v>8.5</c:v>
                </c:pt>
                <c:pt idx="5">
                  <c:v>7.7000000000000028</c:v>
                </c:pt>
                <c:pt idx="6">
                  <c:v>7.0999999999999943</c:v>
                </c:pt>
                <c:pt idx="7">
                  <c:v>6.2999999999999972</c:v>
                </c:pt>
                <c:pt idx="8">
                  <c:v>4.9000000000000057</c:v>
                </c:pt>
                <c:pt idx="9">
                  <c:v>4.5999999999999943</c:v>
                </c:pt>
                <c:pt idx="10">
                  <c:v>4</c:v>
                </c:pt>
                <c:pt idx="11">
                  <c:v>2.4000000000000057</c:v>
                </c:pt>
                <c:pt idx="12">
                  <c:v>1.2000000000000028</c:v>
                </c:pt>
                <c:pt idx="13">
                  <c:v>1</c:v>
                </c:pt>
                <c:pt idx="14">
                  <c:v>-1.5999999999999943</c:v>
                </c:pt>
                <c:pt idx="15">
                  <c:v>-1.2000000000000028</c:v>
                </c:pt>
                <c:pt idx="16">
                  <c:v>-1.5</c:v>
                </c:pt>
                <c:pt idx="17">
                  <c:v>-1.4000000000000057</c:v>
                </c:pt>
                <c:pt idx="18">
                  <c:v>-1.7000000000000028</c:v>
                </c:pt>
                <c:pt idx="19">
                  <c:v>-1.7999999999999972</c:v>
                </c:pt>
                <c:pt idx="20">
                  <c:v>-1.2000000000000028</c:v>
                </c:pt>
                <c:pt idx="21">
                  <c:v>-0.79999999999999716</c:v>
                </c:pt>
                <c:pt idx="22">
                  <c:v>-0.5</c:v>
                </c:pt>
                <c:pt idx="23">
                  <c:v>0.59999999999999432</c:v>
                </c:pt>
                <c:pt idx="24">
                  <c:v>1.9000000000000057</c:v>
                </c:pt>
                <c:pt idx="25">
                  <c:v>1.5</c:v>
                </c:pt>
                <c:pt idx="26">
                  <c:v>2.7000000000000028</c:v>
                </c:pt>
                <c:pt idx="27">
                  <c:v>2.4000000000000057</c:v>
                </c:pt>
                <c:pt idx="28">
                  <c:v>2.7999999999999972</c:v>
                </c:pt>
                <c:pt idx="29">
                  <c:v>3.0999999999999943</c:v>
                </c:pt>
                <c:pt idx="30">
                  <c:v>2.9000000000000057</c:v>
                </c:pt>
                <c:pt idx="31">
                  <c:v>3.2999999999999972</c:v>
                </c:pt>
                <c:pt idx="32">
                  <c:v>3.5</c:v>
                </c:pt>
                <c:pt idx="33">
                  <c:v>3.5999999999999943</c:v>
                </c:pt>
                <c:pt idx="34">
                  <c:v>4.4000000000000057</c:v>
                </c:pt>
                <c:pt idx="35">
                  <c:v>5.0999999999999943</c:v>
                </c:pt>
                <c:pt idx="36">
                  <c:v>4.5999999999999943</c:v>
                </c:pt>
                <c:pt idx="37">
                  <c:v>4.9000000000000057</c:v>
                </c:pt>
                <c:pt idx="38">
                  <c:v>4.9000000000000057</c:v>
                </c:pt>
                <c:pt idx="39">
                  <c:v>5.4000000000000057</c:v>
                </c:pt>
                <c:pt idx="40">
                  <c:v>5.2999999999999972</c:v>
                </c:pt>
                <c:pt idx="41">
                  <c:v>5.5</c:v>
                </c:pt>
                <c:pt idx="42">
                  <c:v>6.4000000000000057</c:v>
                </c:pt>
                <c:pt idx="43">
                  <c:v>6.5</c:v>
                </c:pt>
                <c:pt idx="44">
                  <c:v>6.2000000000000028</c:v>
                </c:pt>
                <c:pt idx="45">
                  <c:v>6.0999999999999943</c:v>
                </c:pt>
                <c:pt idx="46">
                  <c:v>5.5</c:v>
                </c:pt>
                <c:pt idx="47">
                  <c:v>4.2000000000000028</c:v>
                </c:pt>
                <c:pt idx="48">
                  <c:v>4.0999999999999943</c:v>
                </c:pt>
                <c:pt idx="49">
                  <c:v>4.5</c:v>
                </c:pt>
                <c:pt idx="50">
                  <c:v>3.2000000000000028</c:v>
                </c:pt>
                <c:pt idx="51">
                  <c:v>3.5999999999999943</c:v>
                </c:pt>
                <c:pt idx="52">
                  <c:v>3.4000000000000057</c:v>
                </c:pt>
                <c:pt idx="53">
                  <c:v>3</c:v>
                </c:pt>
                <c:pt idx="54">
                  <c:v>2.2000000000000028</c:v>
                </c:pt>
                <c:pt idx="55">
                  <c:v>1.7999999999999972</c:v>
                </c:pt>
                <c:pt idx="56">
                  <c:v>2</c:v>
                </c:pt>
                <c:pt idx="57">
                  <c:v>1.9000000000000057</c:v>
                </c:pt>
                <c:pt idx="58">
                  <c:v>1.7000000000000028</c:v>
                </c:pt>
                <c:pt idx="59">
                  <c:v>2</c:v>
                </c:pt>
                <c:pt idx="60">
                  <c:v>2.5</c:v>
                </c:pt>
                <c:pt idx="61">
                  <c:v>2</c:v>
                </c:pt>
                <c:pt idx="62">
                  <c:v>3.2000000000000028</c:v>
                </c:pt>
                <c:pt idx="63">
                  <c:v>2.0999999999999943</c:v>
                </c:pt>
                <c:pt idx="64">
                  <c:v>2.4000000000000057</c:v>
                </c:pt>
                <c:pt idx="65">
                  <c:v>2.0999999999999943</c:v>
                </c:pt>
                <c:pt idx="66">
                  <c:v>2.7000000000000028</c:v>
                </c:pt>
                <c:pt idx="67">
                  <c:v>2.7000000000000028</c:v>
                </c:pt>
                <c:pt idx="68">
                  <c:v>2.5999999999999943</c:v>
                </c:pt>
                <c:pt idx="69">
                  <c:v>3.0999999999999943</c:v>
                </c:pt>
                <c:pt idx="70">
                  <c:v>3.2000000000000028</c:v>
                </c:pt>
                <c:pt idx="71">
                  <c:v>3</c:v>
                </c:pt>
                <c:pt idx="72">
                  <c:v>2.5</c:v>
                </c:pt>
                <c:pt idx="73">
                  <c:v>2.5</c:v>
                </c:pt>
                <c:pt idx="74">
                  <c:v>2</c:v>
                </c:pt>
                <c:pt idx="75">
                  <c:v>2.4000000000000057</c:v>
                </c:pt>
                <c:pt idx="76">
                  <c:v>1.7999999999999972</c:v>
                </c:pt>
                <c:pt idx="77">
                  <c:v>2.5</c:v>
                </c:pt>
                <c:pt idx="78">
                  <c:v>2.2999999999999972</c:v>
                </c:pt>
                <c:pt idx="79">
                  <c:v>2.2999999999999972</c:v>
                </c:pt>
                <c:pt idx="80">
                  <c:v>2</c:v>
                </c:pt>
                <c:pt idx="81">
                  <c:v>1.5999999999999943</c:v>
                </c:pt>
                <c:pt idx="82">
                  <c:v>1.5999999999999943</c:v>
                </c:pt>
                <c:pt idx="83">
                  <c:v>1.4000000000000057</c:v>
                </c:pt>
                <c:pt idx="84">
                  <c:v>1.5</c:v>
                </c:pt>
                <c:pt idx="85">
                  <c:v>0.79999999999999716</c:v>
                </c:pt>
                <c:pt idx="86">
                  <c:v>1.4000000000000057</c:v>
                </c:pt>
                <c:pt idx="87">
                  <c:v>1.4000000000000057</c:v>
                </c:pt>
                <c:pt idx="88">
                  <c:v>1.5</c:v>
                </c:pt>
                <c:pt idx="89">
                  <c:v>1.2000000000000028</c:v>
                </c:pt>
                <c:pt idx="90">
                  <c:v>1.4000000000000057</c:v>
                </c:pt>
                <c:pt idx="91">
                  <c:v>1.5999999999999943</c:v>
                </c:pt>
                <c:pt idx="92">
                  <c:v>2</c:v>
                </c:pt>
                <c:pt idx="93">
                  <c:v>1.5999999999999943</c:v>
                </c:pt>
                <c:pt idx="94">
                  <c:v>1.2999999999999972</c:v>
                </c:pt>
                <c:pt idx="95">
                  <c:v>1.5</c:v>
                </c:pt>
                <c:pt idx="96">
                  <c:v>1.5999999999999943</c:v>
                </c:pt>
                <c:pt idx="97">
                  <c:v>1.7999999999999972</c:v>
                </c:pt>
                <c:pt idx="98">
                  <c:v>2.2999999999999972</c:v>
                </c:pt>
                <c:pt idx="99">
                  <c:v>2.2999999999999972</c:v>
                </c:pt>
                <c:pt idx="100">
                  <c:v>2.2999999999999972</c:v>
                </c:pt>
                <c:pt idx="101">
                  <c:v>2</c:v>
                </c:pt>
                <c:pt idx="102">
                  <c:v>1.9000000000000057</c:v>
                </c:pt>
                <c:pt idx="103">
                  <c:v>1.7999999999999972</c:v>
                </c:pt>
                <c:pt idx="104">
                  <c:v>1.2999999999999972</c:v>
                </c:pt>
                <c:pt idx="105">
                  <c:v>1.9000000000000057</c:v>
                </c:pt>
                <c:pt idx="106">
                  <c:v>2.0999999999999943</c:v>
                </c:pt>
                <c:pt idx="107">
                  <c:v>2.2999999999999972</c:v>
                </c:pt>
                <c:pt idx="108">
                  <c:v>2.0999999999999943</c:v>
                </c:pt>
                <c:pt idx="109">
                  <c:v>2.5</c:v>
                </c:pt>
                <c:pt idx="110">
                  <c:v>0.79999999999999716</c:v>
                </c:pt>
                <c:pt idx="111">
                  <c:v>0.90000000000000568</c:v>
                </c:pt>
                <c:pt idx="112">
                  <c:v>1.2000000000000028</c:v>
                </c:pt>
                <c:pt idx="113">
                  <c:v>1.5</c:v>
                </c:pt>
                <c:pt idx="114">
                  <c:v>1.5</c:v>
                </c:pt>
                <c:pt idx="115">
                  <c:v>1.4000000000000057</c:v>
                </c:pt>
                <c:pt idx="116">
                  <c:v>1.7999999999999972</c:v>
                </c:pt>
                <c:pt idx="117">
                  <c:v>1.5999999999999943</c:v>
                </c:pt>
                <c:pt idx="118">
                  <c:v>1.9000000000000057</c:v>
                </c:pt>
                <c:pt idx="119">
                  <c:v>1.7000000000000028</c:v>
                </c:pt>
                <c:pt idx="120">
                  <c:v>1.7999999999999972</c:v>
                </c:pt>
                <c:pt idx="121">
                  <c:v>1.5</c:v>
                </c:pt>
                <c:pt idx="122">
                  <c:v>2.9000000000000057</c:v>
                </c:pt>
                <c:pt idx="123">
                  <c:v>2.0999999999999943</c:v>
                </c:pt>
                <c:pt idx="124">
                  <c:v>1.7999999999999972</c:v>
                </c:pt>
                <c:pt idx="125">
                  <c:v>1.7999999999999972</c:v>
                </c:pt>
                <c:pt idx="126">
                  <c:v>1.9000000000000057</c:v>
                </c:pt>
                <c:pt idx="127">
                  <c:v>2.0999999999999943</c:v>
                </c:pt>
                <c:pt idx="128">
                  <c:v>2.2999999999999972</c:v>
                </c:pt>
                <c:pt idx="129">
                  <c:v>2.5</c:v>
                </c:pt>
                <c:pt idx="130">
                  <c:v>2.5</c:v>
                </c:pt>
                <c:pt idx="131">
                  <c:v>2.2000000000000028</c:v>
                </c:pt>
                <c:pt idx="132">
                  <c:v>1.9000000000000057</c:v>
                </c:pt>
                <c:pt idx="133">
                  <c:v>1.7000000000000028</c:v>
                </c:pt>
                <c:pt idx="134">
                  <c:v>1.5</c:v>
                </c:pt>
                <c:pt idx="135">
                  <c:v>2.2999999999999972</c:v>
                </c:pt>
                <c:pt idx="136">
                  <c:v>2.5</c:v>
                </c:pt>
                <c:pt idx="137">
                  <c:v>2.7000000000000028</c:v>
                </c:pt>
                <c:pt idx="138">
                  <c:v>2.7000000000000028</c:v>
                </c:pt>
                <c:pt idx="139">
                  <c:v>2.7999999999999972</c:v>
                </c:pt>
                <c:pt idx="140">
                  <c:v>2.7999999999999972</c:v>
                </c:pt>
                <c:pt idx="141">
                  <c:v>3</c:v>
                </c:pt>
                <c:pt idx="142">
                  <c:v>3.7999999999999972</c:v>
                </c:pt>
                <c:pt idx="143">
                  <c:v>4.5</c:v>
                </c:pt>
                <c:pt idx="144">
                  <c:v>4.5</c:v>
                </c:pt>
                <c:pt idx="145">
                  <c:v>5.4000000000000057</c:v>
                </c:pt>
                <c:pt idx="146">
                  <c:v>5.2000000000000028</c:v>
                </c:pt>
                <c:pt idx="147">
                  <c:v>4.2999999999999972</c:v>
                </c:pt>
                <c:pt idx="148">
                  <c:v>3.2999999999999972</c:v>
                </c:pt>
                <c:pt idx="149">
                  <c:v>2.4000000000000057</c:v>
                </c:pt>
                <c:pt idx="150">
                  <c:v>2.5</c:v>
                </c:pt>
                <c:pt idx="151">
                  <c:v>2.7000000000000028</c:v>
                </c:pt>
                <c:pt idx="152">
                  <c:v>2.4000000000000057</c:v>
                </c:pt>
                <c:pt idx="153">
                  <c:v>1.7000000000000028</c:v>
                </c:pt>
                <c:pt idx="154">
                  <c:v>0.5</c:v>
                </c:pt>
                <c:pt idx="155">
                  <c:v>-0.5</c:v>
                </c:pt>
                <c:pt idx="156">
                  <c:v>0.20000000000000284</c:v>
                </c:pt>
                <c:pt idx="157">
                  <c:v>-0.29999999999999716</c:v>
                </c:pt>
                <c:pt idx="158">
                  <c:v>-0.20000000000000284</c:v>
                </c:pt>
                <c:pt idx="159">
                  <c:v>0.40000000000000568</c:v>
                </c:pt>
                <c:pt idx="160">
                  <c:v>0.90000000000000568</c:v>
                </c:pt>
                <c:pt idx="161">
                  <c:v>1.2999999999999972</c:v>
                </c:pt>
                <c:pt idx="162">
                  <c:v>1.0999999999999943</c:v>
                </c:pt>
                <c:pt idx="163">
                  <c:v>1</c:v>
                </c:pt>
                <c:pt idx="164">
                  <c:v>0.79999999999999716</c:v>
                </c:pt>
                <c:pt idx="165">
                  <c:v>0.70000000000000284</c:v>
                </c:pt>
                <c:pt idx="166">
                  <c:v>1.5</c:v>
                </c:pt>
                <c:pt idx="167">
                  <c:v>2.2999999999999972</c:v>
                </c:pt>
                <c:pt idx="168">
                  <c:v>1.5</c:v>
                </c:pt>
                <c:pt idx="169">
                  <c:v>0.90000000000000568</c:v>
                </c:pt>
                <c:pt idx="170">
                  <c:v>0.90000000000000568</c:v>
                </c:pt>
                <c:pt idx="171">
                  <c:v>1.5</c:v>
                </c:pt>
                <c:pt idx="172">
                  <c:v>2.0999999999999943</c:v>
                </c:pt>
                <c:pt idx="173">
                  <c:v>2.0999999999999943</c:v>
                </c:pt>
                <c:pt idx="174">
                  <c:v>2.5</c:v>
                </c:pt>
                <c:pt idx="175">
                  <c:v>2.7000000000000028</c:v>
                </c:pt>
                <c:pt idx="176">
                  <c:v>2.5</c:v>
                </c:pt>
                <c:pt idx="177">
                  <c:v>2.7999999999999972</c:v>
                </c:pt>
                <c:pt idx="178">
                  <c:v>2.0999999999999943</c:v>
                </c:pt>
                <c:pt idx="179">
                  <c:v>1.5999999999999943</c:v>
                </c:pt>
                <c:pt idx="180">
                  <c:v>1.7999999999999972</c:v>
                </c:pt>
                <c:pt idx="181">
                  <c:v>2.0999999999999943</c:v>
                </c:pt>
                <c:pt idx="182">
                  <c:v>1</c:v>
                </c:pt>
                <c:pt idx="183">
                  <c:v>0.70000000000000284</c:v>
                </c:pt>
                <c:pt idx="184">
                  <c:v>9.9999999999994316E-2</c:v>
                </c:pt>
                <c:pt idx="185">
                  <c:v>0.20000000000000284</c:v>
                </c:pt>
                <c:pt idx="186">
                  <c:v>0</c:v>
                </c:pt>
                <c:pt idx="187">
                  <c:v>-0.29999999999999716</c:v>
                </c:pt>
                <c:pt idx="188">
                  <c:v>9.9999999999994316E-2</c:v>
                </c:pt>
                <c:pt idx="189">
                  <c:v>0</c:v>
                </c:pt>
                <c:pt idx="190">
                  <c:v>-0.20000000000000284</c:v>
                </c:pt>
                <c:pt idx="191">
                  <c:v>-0.5</c:v>
                </c:pt>
                <c:pt idx="192">
                  <c:v>-0.29999999999999716</c:v>
                </c:pt>
                <c:pt idx="193">
                  <c:v>-0.79999999999999716</c:v>
                </c:pt>
                <c:pt idx="194">
                  <c:v>0.70000000000000284</c:v>
                </c:pt>
                <c:pt idx="195">
                  <c:v>9.9999999999994316E-2</c:v>
                </c:pt>
                <c:pt idx="196">
                  <c:v>0.29999999999999716</c:v>
                </c:pt>
                <c:pt idx="197">
                  <c:v>0.29999999999999716</c:v>
                </c:pt>
                <c:pt idx="198">
                  <c:v>0.20000000000000284</c:v>
                </c:pt>
                <c:pt idx="199">
                  <c:v>0.5</c:v>
                </c:pt>
                <c:pt idx="200">
                  <c:v>0.59999999999999432</c:v>
                </c:pt>
                <c:pt idx="201">
                  <c:v>0.40000000000000568</c:v>
                </c:pt>
                <c:pt idx="202">
                  <c:v>0.29999999999999716</c:v>
                </c:pt>
                <c:pt idx="203">
                  <c:v>0.20000000000000284</c:v>
                </c:pt>
                <c:pt idx="204">
                  <c:v>9.9999999999994316E-2</c:v>
                </c:pt>
                <c:pt idx="205">
                  <c:v>0.5</c:v>
                </c:pt>
                <c:pt idx="206">
                  <c:v>-0.70000000000000284</c:v>
                </c:pt>
                <c:pt idx="207">
                  <c:v>-0.70000000000000284</c:v>
                </c:pt>
                <c:pt idx="208">
                  <c:v>-0.70000000000000284</c:v>
                </c:pt>
              </c:numCache>
            </c:numRef>
          </c:val>
          <c:smooth val="0"/>
          <c:extLst>
            <c:ext xmlns:c16="http://schemas.microsoft.com/office/drawing/2014/chart" uri="{C3380CC4-5D6E-409C-BE32-E72D297353CC}">
              <c16:uniqueId val="{00000000-44EA-477E-BA0C-E7E039F20280}"/>
            </c:ext>
          </c:extLst>
        </c:ser>
        <c:ser>
          <c:idx val="0"/>
          <c:order val="1"/>
          <c:tx>
            <c:v> 'Core'</c:v>
          </c:tx>
          <c:spPr>
            <a:ln w="25400">
              <a:solidFill>
                <a:srgbClr val="FFC000"/>
              </a:solidFill>
            </a:ln>
          </c:spPr>
          <c:marker>
            <c:symbol val="none"/>
          </c:marker>
          <c:cat>
            <c:numRef>
              <c:f>DATA!$DB$356:$DB$572</c:f>
              <c:numCache>
                <c:formatCode>mmm\-yy_)</c:formatCode>
                <c:ptCount val="217"/>
                <c:pt idx="1">
                  <c:v>39457</c:v>
                </c:pt>
                <c:pt idx="2">
                  <c:v>39488</c:v>
                </c:pt>
                <c:pt idx="3">
                  <c:v>39517</c:v>
                </c:pt>
                <c:pt idx="4">
                  <c:v>39548</c:v>
                </c:pt>
                <c:pt idx="5">
                  <c:v>39578</c:v>
                </c:pt>
                <c:pt idx="6">
                  <c:v>39609</c:v>
                </c:pt>
                <c:pt idx="7">
                  <c:v>39639</c:v>
                </c:pt>
                <c:pt idx="8">
                  <c:v>39670</c:v>
                </c:pt>
                <c:pt idx="9">
                  <c:v>39701</c:v>
                </c:pt>
                <c:pt idx="10">
                  <c:v>39731</c:v>
                </c:pt>
                <c:pt idx="11">
                  <c:v>39762</c:v>
                </c:pt>
                <c:pt idx="13">
                  <c:v>39823</c:v>
                </c:pt>
                <c:pt idx="14">
                  <c:v>39854</c:v>
                </c:pt>
                <c:pt idx="15">
                  <c:v>39883</c:v>
                </c:pt>
                <c:pt idx="16">
                  <c:v>39914</c:v>
                </c:pt>
                <c:pt idx="17">
                  <c:v>39944</c:v>
                </c:pt>
                <c:pt idx="18">
                  <c:v>39975</c:v>
                </c:pt>
                <c:pt idx="19">
                  <c:v>40005</c:v>
                </c:pt>
                <c:pt idx="20">
                  <c:v>40036</c:v>
                </c:pt>
                <c:pt idx="21">
                  <c:v>40067</c:v>
                </c:pt>
                <c:pt idx="22">
                  <c:v>40097</c:v>
                </c:pt>
                <c:pt idx="23">
                  <c:v>40128</c:v>
                </c:pt>
                <c:pt idx="25">
                  <c:v>40189</c:v>
                </c:pt>
                <c:pt idx="26">
                  <c:v>40220</c:v>
                </c:pt>
                <c:pt idx="27">
                  <c:v>40249</c:v>
                </c:pt>
                <c:pt idx="28">
                  <c:v>40280</c:v>
                </c:pt>
                <c:pt idx="29">
                  <c:v>40310</c:v>
                </c:pt>
                <c:pt idx="30">
                  <c:v>40341</c:v>
                </c:pt>
                <c:pt idx="31">
                  <c:v>40371</c:v>
                </c:pt>
                <c:pt idx="32">
                  <c:v>40402</c:v>
                </c:pt>
                <c:pt idx="33">
                  <c:v>40433</c:v>
                </c:pt>
                <c:pt idx="34">
                  <c:v>40463</c:v>
                </c:pt>
                <c:pt idx="35">
                  <c:v>40494</c:v>
                </c:pt>
                <c:pt idx="37">
                  <c:v>40555</c:v>
                </c:pt>
                <c:pt idx="38">
                  <c:v>40586</c:v>
                </c:pt>
                <c:pt idx="39">
                  <c:v>40615</c:v>
                </c:pt>
                <c:pt idx="40">
                  <c:v>40646</c:v>
                </c:pt>
                <c:pt idx="41">
                  <c:v>40676</c:v>
                </c:pt>
                <c:pt idx="42">
                  <c:v>40707</c:v>
                </c:pt>
                <c:pt idx="43">
                  <c:v>40737</c:v>
                </c:pt>
                <c:pt idx="44">
                  <c:v>40768</c:v>
                </c:pt>
                <c:pt idx="45">
                  <c:v>40799</c:v>
                </c:pt>
                <c:pt idx="46">
                  <c:v>40829</c:v>
                </c:pt>
                <c:pt idx="47">
                  <c:v>40860</c:v>
                </c:pt>
                <c:pt idx="49">
                  <c:v>40921</c:v>
                </c:pt>
                <c:pt idx="50">
                  <c:v>40952</c:v>
                </c:pt>
                <c:pt idx="51">
                  <c:v>40981</c:v>
                </c:pt>
                <c:pt idx="52">
                  <c:v>41012</c:v>
                </c:pt>
                <c:pt idx="53">
                  <c:v>41042</c:v>
                </c:pt>
                <c:pt idx="54">
                  <c:v>41073</c:v>
                </c:pt>
                <c:pt idx="55">
                  <c:v>41103</c:v>
                </c:pt>
                <c:pt idx="56">
                  <c:v>41134</c:v>
                </c:pt>
                <c:pt idx="57">
                  <c:v>41165</c:v>
                </c:pt>
                <c:pt idx="58">
                  <c:v>41195</c:v>
                </c:pt>
                <c:pt idx="59">
                  <c:v>41226</c:v>
                </c:pt>
                <c:pt idx="61">
                  <c:v>41287</c:v>
                </c:pt>
                <c:pt idx="62">
                  <c:v>41318</c:v>
                </c:pt>
                <c:pt idx="63">
                  <c:v>41347</c:v>
                </c:pt>
                <c:pt idx="64">
                  <c:v>41378</c:v>
                </c:pt>
                <c:pt idx="65">
                  <c:v>41408</c:v>
                </c:pt>
                <c:pt idx="66">
                  <c:v>41439</c:v>
                </c:pt>
                <c:pt idx="67">
                  <c:v>41469</c:v>
                </c:pt>
                <c:pt idx="68">
                  <c:v>41500</c:v>
                </c:pt>
                <c:pt idx="69">
                  <c:v>41531</c:v>
                </c:pt>
                <c:pt idx="70">
                  <c:v>41561</c:v>
                </c:pt>
                <c:pt idx="71">
                  <c:v>41592</c:v>
                </c:pt>
                <c:pt idx="73">
                  <c:v>41653</c:v>
                </c:pt>
                <c:pt idx="74">
                  <c:v>41684</c:v>
                </c:pt>
                <c:pt idx="75">
                  <c:v>41713</c:v>
                </c:pt>
                <c:pt idx="76">
                  <c:v>41744</c:v>
                </c:pt>
                <c:pt idx="77">
                  <c:v>41774</c:v>
                </c:pt>
                <c:pt idx="78">
                  <c:v>41805</c:v>
                </c:pt>
                <c:pt idx="79">
                  <c:v>41835</c:v>
                </c:pt>
                <c:pt idx="80">
                  <c:v>41866</c:v>
                </c:pt>
                <c:pt idx="81">
                  <c:v>41897</c:v>
                </c:pt>
                <c:pt idx="82">
                  <c:v>41927</c:v>
                </c:pt>
                <c:pt idx="83">
                  <c:v>41958</c:v>
                </c:pt>
                <c:pt idx="85">
                  <c:v>42019</c:v>
                </c:pt>
                <c:pt idx="86">
                  <c:v>42050</c:v>
                </c:pt>
                <c:pt idx="87">
                  <c:v>42079</c:v>
                </c:pt>
                <c:pt idx="88">
                  <c:v>42110</c:v>
                </c:pt>
                <c:pt idx="89">
                  <c:v>42140</c:v>
                </c:pt>
                <c:pt idx="90">
                  <c:v>42171</c:v>
                </c:pt>
                <c:pt idx="91">
                  <c:v>42201</c:v>
                </c:pt>
                <c:pt idx="92">
                  <c:v>42232</c:v>
                </c:pt>
                <c:pt idx="93">
                  <c:v>42263</c:v>
                </c:pt>
                <c:pt idx="94">
                  <c:v>42293</c:v>
                </c:pt>
                <c:pt idx="95">
                  <c:v>42324</c:v>
                </c:pt>
                <c:pt idx="97">
                  <c:v>42385</c:v>
                </c:pt>
                <c:pt idx="98">
                  <c:v>42416</c:v>
                </c:pt>
                <c:pt idx="99">
                  <c:v>42445</c:v>
                </c:pt>
                <c:pt idx="100">
                  <c:v>42476</c:v>
                </c:pt>
                <c:pt idx="101">
                  <c:v>42506</c:v>
                </c:pt>
                <c:pt idx="102">
                  <c:v>42537</c:v>
                </c:pt>
                <c:pt idx="103">
                  <c:v>42567</c:v>
                </c:pt>
                <c:pt idx="104">
                  <c:v>42598</c:v>
                </c:pt>
                <c:pt idx="105">
                  <c:v>42629</c:v>
                </c:pt>
                <c:pt idx="106">
                  <c:v>42659</c:v>
                </c:pt>
                <c:pt idx="107">
                  <c:v>42690</c:v>
                </c:pt>
                <c:pt idx="109">
                  <c:v>42751</c:v>
                </c:pt>
                <c:pt idx="110">
                  <c:v>42782</c:v>
                </c:pt>
                <c:pt idx="111">
                  <c:v>42811</c:v>
                </c:pt>
                <c:pt idx="112">
                  <c:v>42842</c:v>
                </c:pt>
                <c:pt idx="113">
                  <c:v>42872</c:v>
                </c:pt>
                <c:pt idx="114">
                  <c:v>42903</c:v>
                </c:pt>
                <c:pt idx="115">
                  <c:v>42933</c:v>
                </c:pt>
                <c:pt idx="116">
                  <c:v>42964</c:v>
                </c:pt>
                <c:pt idx="117">
                  <c:v>42995</c:v>
                </c:pt>
                <c:pt idx="118">
                  <c:v>43025</c:v>
                </c:pt>
                <c:pt idx="119">
                  <c:v>43056</c:v>
                </c:pt>
                <c:pt idx="121">
                  <c:v>43117</c:v>
                </c:pt>
                <c:pt idx="122">
                  <c:v>43148</c:v>
                </c:pt>
                <c:pt idx="123">
                  <c:v>43177</c:v>
                </c:pt>
                <c:pt idx="124">
                  <c:v>43208</c:v>
                </c:pt>
                <c:pt idx="125">
                  <c:v>43238</c:v>
                </c:pt>
                <c:pt idx="126">
                  <c:v>43269</c:v>
                </c:pt>
                <c:pt idx="127">
                  <c:v>43299</c:v>
                </c:pt>
                <c:pt idx="128">
                  <c:v>43330</c:v>
                </c:pt>
                <c:pt idx="129">
                  <c:v>43361</c:v>
                </c:pt>
                <c:pt idx="130">
                  <c:v>43391</c:v>
                </c:pt>
                <c:pt idx="131">
                  <c:v>43422</c:v>
                </c:pt>
                <c:pt idx="133">
                  <c:v>43483</c:v>
                </c:pt>
                <c:pt idx="134">
                  <c:v>43514</c:v>
                </c:pt>
                <c:pt idx="135">
                  <c:v>43543</c:v>
                </c:pt>
                <c:pt idx="136">
                  <c:v>43574</c:v>
                </c:pt>
                <c:pt idx="137">
                  <c:v>43604</c:v>
                </c:pt>
                <c:pt idx="138">
                  <c:v>43635</c:v>
                </c:pt>
                <c:pt idx="139">
                  <c:v>43665</c:v>
                </c:pt>
                <c:pt idx="140">
                  <c:v>43696</c:v>
                </c:pt>
                <c:pt idx="141">
                  <c:v>43727</c:v>
                </c:pt>
                <c:pt idx="142">
                  <c:v>43757</c:v>
                </c:pt>
                <c:pt idx="143">
                  <c:v>43788</c:v>
                </c:pt>
                <c:pt idx="145">
                  <c:v>43849</c:v>
                </c:pt>
                <c:pt idx="146">
                  <c:v>43880</c:v>
                </c:pt>
                <c:pt idx="147">
                  <c:v>43909</c:v>
                </c:pt>
                <c:pt idx="148">
                  <c:v>43940</c:v>
                </c:pt>
                <c:pt idx="149">
                  <c:v>43970</c:v>
                </c:pt>
                <c:pt idx="150">
                  <c:v>44001</c:v>
                </c:pt>
                <c:pt idx="151">
                  <c:v>44031</c:v>
                </c:pt>
                <c:pt idx="152">
                  <c:v>44062</c:v>
                </c:pt>
                <c:pt idx="153">
                  <c:v>44093</c:v>
                </c:pt>
                <c:pt idx="154">
                  <c:v>44123</c:v>
                </c:pt>
                <c:pt idx="155">
                  <c:v>44154</c:v>
                </c:pt>
                <c:pt idx="157">
                  <c:v>44215</c:v>
                </c:pt>
                <c:pt idx="158">
                  <c:v>44246</c:v>
                </c:pt>
                <c:pt idx="159">
                  <c:v>44275</c:v>
                </c:pt>
                <c:pt idx="160">
                  <c:v>44306</c:v>
                </c:pt>
                <c:pt idx="161">
                  <c:v>44336</c:v>
                </c:pt>
                <c:pt idx="162">
                  <c:v>44367</c:v>
                </c:pt>
                <c:pt idx="163">
                  <c:v>44397</c:v>
                </c:pt>
                <c:pt idx="164">
                  <c:v>44428</c:v>
                </c:pt>
                <c:pt idx="165">
                  <c:v>44459</c:v>
                </c:pt>
                <c:pt idx="166">
                  <c:v>44489</c:v>
                </c:pt>
                <c:pt idx="167">
                  <c:v>44520</c:v>
                </c:pt>
                <c:pt idx="169">
                  <c:v>44581</c:v>
                </c:pt>
                <c:pt idx="170">
                  <c:v>44612</c:v>
                </c:pt>
                <c:pt idx="171">
                  <c:v>44641</c:v>
                </c:pt>
                <c:pt idx="172">
                  <c:v>44672</c:v>
                </c:pt>
                <c:pt idx="173">
                  <c:v>44702</c:v>
                </c:pt>
                <c:pt idx="174">
                  <c:v>44733</c:v>
                </c:pt>
                <c:pt idx="175">
                  <c:v>44763</c:v>
                </c:pt>
                <c:pt idx="176">
                  <c:v>44794</c:v>
                </c:pt>
                <c:pt idx="177">
                  <c:v>44825</c:v>
                </c:pt>
                <c:pt idx="178">
                  <c:v>44855</c:v>
                </c:pt>
                <c:pt idx="179">
                  <c:v>44886</c:v>
                </c:pt>
                <c:pt idx="181">
                  <c:v>44947</c:v>
                </c:pt>
                <c:pt idx="182">
                  <c:v>44978</c:v>
                </c:pt>
                <c:pt idx="183">
                  <c:v>45007</c:v>
                </c:pt>
                <c:pt idx="184">
                  <c:v>45038</c:v>
                </c:pt>
                <c:pt idx="185">
                  <c:v>45068</c:v>
                </c:pt>
                <c:pt idx="186">
                  <c:v>45099</c:v>
                </c:pt>
                <c:pt idx="187">
                  <c:v>45129</c:v>
                </c:pt>
                <c:pt idx="188">
                  <c:v>45160</c:v>
                </c:pt>
                <c:pt idx="189">
                  <c:v>45191</c:v>
                </c:pt>
                <c:pt idx="190">
                  <c:v>45221</c:v>
                </c:pt>
                <c:pt idx="191">
                  <c:v>45252</c:v>
                </c:pt>
                <c:pt idx="193">
                  <c:v>45313</c:v>
                </c:pt>
                <c:pt idx="194">
                  <c:v>45344</c:v>
                </c:pt>
                <c:pt idx="195">
                  <c:v>45373</c:v>
                </c:pt>
                <c:pt idx="196">
                  <c:v>45404</c:v>
                </c:pt>
                <c:pt idx="197">
                  <c:v>45434</c:v>
                </c:pt>
                <c:pt idx="198">
                  <c:v>45465</c:v>
                </c:pt>
                <c:pt idx="199">
                  <c:v>45495</c:v>
                </c:pt>
                <c:pt idx="200">
                  <c:v>45526</c:v>
                </c:pt>
                <c:pt idx="201">
                  <c:v>45557</c:v>
                </c:pt>
                <c:pt idx="202">
                  <c:v>45587</c:v>
                </c:pt>
                <c:pt idx="203">
                  <c:v>45618</c:v>
                </c:pt>
                <c:pt idx="205">
                  <c:v>45679</c:v>
                </c:pt>
                <c:pt idx="206">
                  <c:v>45710</c:v>
                </c:pt>
                <c:pt idx="207">
                  <c:v>45739</c:v>
                </c:pt>
                <c:pt idx="208">
                  <c:v>45770</c:v>
                </c:pt>
                <c:pt idx="209">
                  <c:v>45800</c:v>
                </c:pt>
                <c:pt idx="210">
                  <c:v>45831</c:v>
                </c:pt>
                <c:pt idx="211">
                  <c:v>45861</c:v>
                </c:pt>
                <c:pt idx="212">
                  <c:v>45892</c:v>
                </c:pt>
                <c:pt idx="213">
                  <c:v>45923</c:v>
                </c:pt>
                <c:pt idx="214">
                  <c:v>45953</c:v>
                </c:pt>
                <c:pt idx="215">
                  <c:v>45984</c:v>
                </c:pt>
              </c:numCache>
            </c:numRef>
          </c:cat>
          <c:val>
            <c:numRef>
              <c:f>DATA!$Z$911:$Z$1127</c:f>
              <c:numCache>
                <c:formatCode>General</c:formatCode>
                <c:ptCount val="217"/>
                <c:pt idx="13" formatCode="0.0_)">
                  <c:v>-0.5</c:v>
                </c:pt>
                <c:pt idx="14" formatCode="0.0_)">
                  <c:v>-1</c:v>
                </c:pt>
                <c:pt idx="15" formatCode="0.0_)">
                  <c:v>-1.0999999999999943</c:v>
                </c:pt>
                <c:pt idx="16" formatCode="0.0_)">
                  <c:v>-1.2000000000000028</c:v>
                </c:pt>
                <c:pt idx="17" formatCode="0.0_)">
                  <c:v>-1.2999999999999972</c:v>
                </c:pt>
                <c:pt idx="18" formatCode="0.0_)">
                  <c:v>-1.4000000000000057</c:v>
                </c:pt>
                <c:pt idx="19" formatCode="0.0_)">
                  <c:v>-1.5</c:v>
                </c:pt>
                <c:pt idx="20" formatCode="0.0_)">
                  <c:v>-1.5999999999999943</c:v>
                </c:pt>
                <c:pt idx="21" formatCode="0.0_)">
                  <c:v>-1.5</c:v>
                </c:pt>
                <c:pt idx="22" formatCode="0.0_)">
                  <c:v>-1.2000000000000028</c:v>
                </c:pt>
                <c:pt idx="23" formatCode="0.0_)">
                  <c:v>-0.70000000000000284</c:v>
                </c:pt>
                <c:pt idx="24" formatCode="0.0_)">
                  <c:v>0</c:v>
                </c:pt>
                <c:pt idx="25" formatCode="0.0_)">
                  <c:v>0</c:v>
                </c:pt>
                <c:pt idx="26" formatCode="0.0_)">
                  <c:v>0.40000000000000568</c:v>
                </c:pt>
                <c:pt idx="27" formatCode="0.0_)">
                  <c:v>0.40000000000000568</c:v>
                </c:pt>
                <c:pt idx="28" formatCode="0.0_)">
                  <c:v>0.70000000000000284</c:v>
                </c:pt>
                <c:pt idx="29" formatCode="0.0_)">
                  <c:v>0.90000000000000568</c:v>
                </c:pt>
                <c:pt idx="30" formatCode="0.0_)">
                  <c:v>1</c:v>
                </c:pt>
                <c:pt idx="31" formatCode="0.0_)">
                  <c:v>1.0999999999999943</c:v>
                </c:pt>
                <c:pt idx="32" formatCode="0.0_)">
                  <c:v>1.0999999999999943</c:v>
                </c:pt>
                <c:pt idx="33" formatCode="0.0_)">
                  <c:v>1.0999999999999943</c:v>
                </c:pt>
                <c:pt idx="34" formatCode="0.0_)">
                  <c:v>1.2999999999999972</c:v>
                </c:pt>
                <c:pt idx="35" formatCode="0.0_)">
                  <c:v>1.5</c:v>
                </c:pt>
                <c:pt idx="36" formatCode="0.0_)">
                  <c:v>1.7000000000000028</c:v>
                </c:pt>
                <c:pt idx="37" formatCode="0.0_)">
                  <c:v>2.2999999999999972</c:v>
                </c:pt>
                <c:pt idx="38" formatCode="0.0_)">
                  <c:v>2</c:v>
                </c:pt>
                <c:pt idx="39" formatCode="0.0_)">
                  <c:v>2.2999999999999972</c:v>
                </c:pt>
                <c:pt idx="40" formatCode="0.0_)">
                  <c:v>2.2999999999999972</c:v>
                </c:pt>
                <c:pt idx="41" formatCode="0.0_)">
                  <c:v>2.4000000000000057</c:v>
                </c:pt>
                <c:pt idx="42" formatCode="0.0_)">
                  <c:v>2.5</c:v>
                </c:pt>
                <c:pt idx="43" formatCode="0.0_)">
                  <c:v>2.4000000000000057</c:v>
                </c:pt>
                <c:pt idx="44" formatCode="0.0_)">
                  <c:v>2.5</c:v>
                </c:pt>
                <c:pt idx="45" formatCode="0.0_)">
                  <c:v>2.4000000000000057</c:v>
                </c:pt>
                <c:pt idx="46" formatCode="0.0_)">
                  <c:v>2.2999999999999972</c:v>
                </c:pt>
                <c:pt idx="47" formatCode="0.0_)">
                  <c:v>1.9000000000000057</c:v>
                </c:pt>
                <c:pt idx="48" formatCode="0.0_)">
                  <c:v>1.5999999999999943</c:v>
                </c:pt>
                <c:pt idx="49" formatCode="0.0_)">
                  <c:v>1.5999999999999943</c:v>
                </c:pt>
                <c:pt idx="50" formatCode="0.0_)">
                  <c:v>1.4000000000000057</c:v>
                </c:pt>
                <c:pt idx="51" formatCode="0.0_)">
                  <c:v>1.4000000000000057</c:v>
                </c:pt>
                <c:pt idx="52" formatCode="0.0_)">
                  <c:v>1.4000000000000057</c:v>
                </c:pt>
                <c:pt idx="53" formatCode="0.0_)">
                  <c:v>1.2999999999999972</c:v>
                </c:pt>
                <c:pt idx="54" formatCode="0.0_)">
                  <c:v>1.2999999999999972</c:v>
                </c:pt>
                <c:pt idx="55" formatCode="0.0_)">
                  <c:v>1.5</c:v>
                </c:pt>
                <c:pt idx="56" formatCode="0.0_)">
                  <c:v>1.3760999999999939</c:v>
                </c:pt>
                <c:pt idx="57" formatCode="0.0_)">
                  <c:v>1.5627999999999957</c:v>
                </c:pt>
                <c:pt idx="58" formatCode="0.0_)">
                  <c:v>1.5520000000000067</c:v>
                </c:pt>
                <c:pt idx="59" formatCode="0.0_)">
                  <c:v>1.4492999999999938</c:v>
                </c:pt>
                <c:pt idx="60" formatCode="0.0_)">
                  <c:v>1.5882000000000005</c:v>
                </c:pt>
                <c:pt idx="61" formatCode="0.0_)">
                  <c:v>1.5002000000000066</c:v>
                </c:pt>
                <c:pt idx="62" formatCode="0.0_)">
                  <c:v>1.834699999999998</c:v>
                </c:pt>
                <c:pt idx="63" formatCode="0.0_)">
                  <c:v>1.8533000000000044</c:v>
                </c:pt>
                <c:pt idx="64" formatCode="0.0_)">
                  <c:v>1.8190000000000026</c:v>
                </c:pt>
                <c:pt idx="65" formatCode="0.0_)">
                  <c:v>1.7676000000000016</c:v>
                </c:pt>
                <c:pt idx="66" formatCode="0.0_)">
                  <c:v>1.6768000000000001</c:v>
                </c:pt>
                <c:pt idx="67" formatCode="0.0_)">
                  <c:v>1.5999999999999943</c:v>
                </c:pt>
                <c:pt idx="68" formatCode="0.0_)">
                  <c:v>1.5999999999999943</c:v>
                </c:pt>
                <c:pt idx="69" formatCode="0.0_)">
                  <c:v>1.7000000000000028</c:v>
                </c:pt>
                <c:pt idx="70" formatCode="0.0_)">
                  <c:v>1.7999999999999972</c:v>
                </c:pt>
                <c:pt idx="71" formatCode="0.0_)">
                  <c:v>1.7999999999999972</c:v>
                </c:pt>
                <c:pt idx="72" formatCode="0.0_)">
                  <c:v>1.7999999999999972</c:v>
                </c:pt>
                <c:pt idx="73" formatCode="0.0_)">
                  <c:v>2</c:v>
                </c:pt>
                <c:pt idx="74" formatCode="0.0_)">
                  <c:v>1.7000000000000028</c:v>
                </c:pt>
                <c:pt idx="75" formatCode="0.0_)">
                  <c:v>1.7000000000000028</c:v>
                </c:pt>
                <c:pt idx="76" formatCode="0.0_)">
                  <c:v>1.5999999999999943</c:v>
                </c:pt>
                <c:pt idx="77" formatCode="0.0_)">
                  <c:v>1.7000000000000028</c:v>
                </c:pt>
                <c:pt idx="78" formatCode="0.0_)">
                  <c:v>1.7000000000000028</c:v>
                </c:pt>
                <c:pt idx="79" formatCode="0.0_)">
                  <c:v>1.7000000000000028</c:v>
                </c:pt>
                <c:pt idx="80" formatCode="0.0_)">
                  <c:v>1.5999999999999943</c:v>
                </c:pt>
                <c:pt idx="81" formatCode="0.0_)">
                  <c:v>1.5</c:v>
                </c:pt>
                <c:pt idx="82" formatCode="0.0_)">
                  <c:v>1.4000000000000057</c:v>
                </c:pt>
                <c:pt idx="83" formatCode="0.0_)">
                  <c:v>1.2999999999999972</c:v>
                </c:pt>
                <c:pt idx="84" formatCode="0.0_)">
                  <c:v>1.2999999999999972</c:v>
                </c:pt>
                <c:pt idx="85" formatCode="0.0_)">
                  <c:v>1.2000000000000028</c:v>
                </c:pt>
                <c:pt idx="86" formatCode="0.0_)">
                  <c:v>1.5999999999999943</c:v>
                </c:pt>
                <c:pt idx="87" formatCode="0.0_)">
                  <c:v>1.5</c:v>
                </c:pt>
                <c:pt idx="88" formatCode="0.0_)">
                  <c:v>1.5</c:v>
                </c:pt>
                <c:pt idx="89" formatCode="0.0_)">
                  <c:v>1.5999999999999943</c:v>
                </c:pt>
                <c:pt idx="90" formatCode="0.0_)">
                  <c:v>1.7000000000000028</c:v>
                </c:pt>
                <c:pt idx="91" formatCode="0.0_)">
                  <c:v>1.7000000000000028</c:v>
                </c:pt>
                <c:pt idx="92" formatCode="0.0_)">
                  <c:v>1.7000000000000028</c:v>
                </c:pt>
                <c:pt idx="93" formatCode="0.0_)">
                  <c:v>1.5999999999999943</c:v>
                </c:pt>
                <c:pt idx="94" formatCode="0.0_)">
                  <c:v>1.5</c:v>
                </c:pt>
                <c:pt idx="95" formatCode="0.0_)">
                  <c:v>1.5</c:v>
                </c:pt>
                <c:pt idx="96" formatCode="0.0_)">
                  <c:v>1.5</c:v>
                </c:pt>
                <c:pt idx="97" formatCode="0.0_)">
                  <c:v>1.5</c:v>
                </c:pt>
                <c:pt idx="98" formatCode="0.0_)">
                  <c:v>1.2999999999999972</c:v>
                </c:pt>
                <c:pt idx="99" formatCode="0.0_)">
                  <c:v>1.5</c:v>
                </c:pt>
                <c:pt idx="100" formatCode="0.0_)">
                  <c:v>1.5</c:v>
                </c:pt>
                <c:pt idx="101" formatCode="0.0_)">
                  <c:v>1.5999999999999943</c:v>
                </c:pt>
                <c:pt idx="102" formatCode="0.0_)">
                  <c:v>1.5999999999999943</c:v>
                </c:pt>
                <c:pt idx="103" formatCode="0.0_)">
                  <c:v>1.7999999999999972</c:v>
                </c:pt>
                <c:pt idx="104" formatCode="0.0_)">
                  <c:v>1.5999999999999943</c:v>
                </c:pt>
                <c:pt idx="105" formatCode="0.0_)">
                  <c:v>1.7000000000000028</c:v>
                </c:pt>
                <c:pt idx="106" formatCode="0.0_)">
                  <c:v>1.7999999999999972</c:v>
                </c:pt>
                <c:pt idx="107" formatCode="0.0_)">
                  <c:v>1.9000000000000057</c:v>
                </c:pt>
                <c:pt idx="108" formatCode="0.0_)">
                  <c:v>1.9000000000000057</c:v>
                </c:pt>
                <c:pt idx="109" formatCode="0.0_)">
                  <c:v>2.2000000000000028</c:v>
                </c:pt>
                <c:pt idx="110" formatCode="0.0_)">
                  <c:v>1.7999999999999972</c:v>
                </c:pt>
                <c:pt idx="111" formatCode="0.0_)">
                  <c:v>2</c:v>
                </c:pt>
                <c:pt idx="112" formatCode="0.0_)">
                  <c:v>2.0999999999999943</c:v>
                </c:pt>
                <c:pt idx="113" formatCode="0.0_)">
                  <c:v>2.0999999999999943</c:v>
                </c:pt>
                <c:pt idx="114" formatCode="0.0_)">
                  <c:v>2.2000000000000028</c:v>
                </c:pt>
                <c:pt idx="115" formatCode="0.0_)">
                  <c:v>2.0999999999999943</c:v>
                </c:pt>
                <c:pt idx="116" formatCode="0.0_)">
                  <c:v>2.2000000000000028</c:v>
                </c:pt>
                <c:pt idx="117" formatCode="0.0_)">
                  <c:v>2.2999999999999972</c:v>
                </c:pt>
                <c:pt idx="118" formatCode="0.0_)">
                  <c:v>2.2999999999999972</c:v>
                </c:pt>
                <c:pt idx="119" formatCode="0.0_)">
                  <c:v>2.2999999999999972</c:v>
                </c:pt>
                <c:pt idx="120" formatCode="0.0_)">
                  <c:v>2.2000000000000028</c:v>
                </c:pt>
                <c:pt idx="121" formatCode="0.0_)">
                  <c:v>1.9000000000000057</c:v>
                </c:pt>
                <c:pt idx="122" formatCode="0.0_)">
                  <c:v>2.5</c:v>
                </c:pt>
                <c:pt idx="123" formatCode="0.0_)">
                  <c:v>2</c:v>
                </c:pt>
                <c:pt idx="124" formatCode="0.0_)">
                  <c:v>2</c:v>
                </c:pt>
                <c:pt idx="125" formatCode="0.0_)">
                  <c:v>1.9000000000000057</c:v>
                </c:pt>
                <c:pt idx="126" formatCode="0.0_)">
                  <c:v>1.9000000000000057</c:v>
                </c:pt>
                <c:pt idx="127" formatCode="0.0_)">
                  <c:v>1.9000000000000057</c:v>
                </c:pt>
                <c:pt idx="128" formatCode="0.0_)">
                  <c:v>2</c:v>
                </c:pt>
                <c:pt idx="129" formatCode="0.0_)">
                  <c:v>1.7000000000000028</c:v>
                </c:pt>
                <c:pt idx="130" formatCode="0.0_)">
                  <c:v>1.7999999999999972</c:v>
                </c:pt>
                <c:pt idx="131" formatCode="0.0_)">
                  <c:v>1.7999999999999972</c:v>
                </c:pt>
                <c:pt idx="132" formatCode="0.0_)">
                  <c:v>1.7999999999999972</c:v>
                </c:pt>
                <c:pt idx="133" formatCode="0.0_)">
                  <c:v>1.9000000000000057</c:v>
                </c:pt>
                <c:pt idx="134" formatCode="0.0_)">
                  <c:v>1.7999999999999972</c:v>
                </c:pt>
                <c:pt idx="135" formatCode="0.0_)">
                  <c:v>1.7999999999999972</c:v>
                </c:pt>
                <c:pt idx="136" formatCode="0.0_)">
                  <c:v>1.7000000000000028</c:v>
                </c:pt>
                <c:pt idx="137" formatCode="0.0_)">
                  <c:v>1.5999999999999943</c:v>
                </c:pt>
                <c:pt idx="138" formatCode="0.0_)">
                  <c:v>1.5999999999999943</c:v>
                </c:pt>
                <c:pt idx="139" formatCode="0.0_)">
                  <c:v>1.5999999999999943</c:v>
                </c:pt>
                <c:pt idx="140" formatCode="0.0_)">
                  <c:v>1.5</c:v>
                </c:pt>
                <c:pt idx="141" formatCode="0.0_)">
                  <c:v>1.5</c:v>
                </c:pt>
                <c:pt idx="142" formatCode="0.0_)">
                  <c:v>1.5</c:v>
                </c:pt>
                <c:pt idx="143" formatCode="0.0_)">
                  <c:v>1.4000000000000057</c:v>
                </c:pt>
                <c:pt idx="144" formatCode="0.0_)">
                  <c:v>1.4000000000000057</c:v>
                </c:pt>
                <c:pt idx="145" formatCode="0.0_)">
                  <c:v>1.5</c:v>
                </c:pt>
                <c:pt idx="146" formatCode="0.0_)">
                  <c:v>1</c:v>
                </c:pt>
                <c:pt idx="147" formatCode="0.0_)">
                  <c:v>1.2000000000000028</c:v>
                </c:pt>
                <c:pt idx="148" formatCode="0.0_)">
                  <c:v>1.0999999999999943</c:v>
                </c:pt>
                <c:pt idx="149" formatCode="0.0_)">
                  <c:v>1.0999999999999943</c:v>
                </c:pt>
                <c:pt idx="150" formatCode="0.0_)">
                  <c:v>0.90000000000000568</c:v>
                </c:pt>
                <c:pt idx="151" formatCode="0.0_)">
                  <c:v>0.5</c:v>
                </c:pt>
                <c:pt idx="152" formatCode="0.0_)">
                  <c:v>0.5</c:v>
                </c:pt>
                <c:pt idx="153" formatCode="0.0_)">
                  <c:v>0.5</c:v>
                </c:pt>
                <c:pt idx="154" formatCode="0.0_)">
                  <c:v>0.5</c:v>
                </c:pt>
                <c:pt idx="155" formatCode="0.0_)">
                  <c:v>0.5</c:v>
                </c:pt>
                <c:pt idx="156" formatCode="0.0_)">
                  <c:v>0.40000000000000568</c:v>
                </c:pt>
                <c:pt idx="157" formatCode="0.0_)">
                  <c:v>-0.29999999999999716</c:v>
                </c:pt>
                <c:pt idx="158" formatCode="0.0_)">
                  <c:v>0</c:v>
                </c:pt>
                <c:pt idx="159" formatCode="0.0_)">
                  <c:v>0.29999999999999716</c:v>
                </c:pt>
                <c:pt idx="160" formatCode="0.0_)">
                  <c:v>0.70000000000000284</c:v>
                </c:pt>
                <c:pt idx="161" formatCode="0.0_)">
                  <c:v>0.90000000000000568</c:v>
                </c:pt>
                <c:pt idx="162" formatCode="0.0_)">
                  <c:v>0.90000000000000568</c:v>
                </c:pt>
                <c:pt idx="163" formatCode="0.0_)">
                  <c:v>1.2999999999999972</c:v>
                </c:pt>
                <c:pt idx="164" formatCode="0.0_)">
                  <c:v>1.2000000000000028</c:v>
                </c:pt>
                <c:pt idx="165" formatCode="0.0_)">
                  <c:v>1.2000000000000028</c:v>
                </c:pt>
                <c:pt idx="166" formatCode="0.0_)">
                  <c:v>1.2999999999999972</c:v>
                </c:pt>
                <c:pt idx="167" formatCode="0.0_)">
                  <c:v>1.2000000000000028</c:v>
                </c:pt>
                <c:pt idx="168" formatCode="0.0_)">
                  <c:v>1.2000000000000028</c:v>
                </c:pt>
                <c:pt idx="169" formatCode="0.0_)">
                  <c:v>1.2000000000000028</c:v>
                </c:pt>
                <c:pt idx="170" formatCode="0.0_)">
                  <c:v>1.0999999999999943</c:v>
                </c:pt>
                <c:pt idx="171" formatCode="0.0_)">
                  <c:v>1.0999999999999943</c:v>
                </c:pt>
                <c:pt idx="172" formatCode="0.0_)">
                  <c:v>0.90000000000000568</c:v>
                </c:pt>
                <c:pt idx="173" formatCode="0.0_)">
                  <c:v>0.90000000000000568</c:v>
                </c:pt>
                <c:pt idx="174" formatCode="0.0_)">
                  <c:v>1</c:v>
                </c:pt>
                <c:pt idx="175" formatCode="0.0_)">
                  <c:v>0.79999999999999716</c:v>
                </c:pt>
                <c:pt idx="176" formatCode="0.0_)">
                  <c:v>0.79999999999999716</c:v>
                </c:pt>
                <c:pt idx="177" formatCode="0.0_)">
                  <c:v>0.59999999999999432</c:v>
                </c:pt>
                <c:pt idx="178" formatCode="0.0_)">
                  <c:v>0.59999999999999432</c:v>
                </c:pt>
                <c:pt idx="179" formatCode="0.0_)">
                  <c:v>0.59999999999999432</c:v>
                </c:pt>
                <c:pt idx="180" formatCode="0.0_)">
                  <c:v>0.70000000000000284</c:v>
                </c:pt>
                <c:pt idx="181" formatCode="0.0_)">
                  <c:v>1</c:v>
                </c:pt>
                <c:pt idx="182" formatCode="0.0_)">
                  <c:v>0.59999999999999432</c:v>
                </c:pt>
                <c:pt idx="183" formatCode="0.0_)">
                  <c:v>0.70000000000000284</c:v>
                </c:pt>
                <c:pt idx="184" formatCode="0.0_)">
                  <c:v>0.70000000000000284</c:v>
                </c:pt>
                <c:pt idx="185" formatCode="0.0_)">
                  <c:v>0.59999999999999432</c:v>
                </c:pt>
                <c:pt idx="186" formatCode="0.0_)">
                  <c:v>0.40000000000000568</c:v>
                </c:pt>
                <c:pt idx="187" formatCode="0.0_)">
                  <c:v>0.79999999999999716</c:v>
                </c:pt>
                <c:pt idx="188" formatCode="0.0_)">
                  <c:v>0.79999999999999716</c:v>
                </c:pt>
                <c:pt idx="189" formatCode="0.0_)">
                  <c:v>0.79999999999999716</c:v>
                </c:pt>
                <c:pt idx="190" formatCode="0.0_)">
                  <c:v>0.59999999999999432</c:v>
                </c:pt>
                <c:pt idx="191" formatCode="0.0_)">
                  <c:v>0.59999999999999432</c:v>
                </c:pt>
                <c:pt idx="192" formatCode="0.0_)">
                  <c:v>0.59999999999999432</c:v>
                </c:pt>
                <c:pt idx="193" formatCode="0.0_)">
                  <c:v>0.40000000000000568</c:v>
                </c:pt>
                <c:pt idx="194" formatCode="0.0_)">
                  <c:v>1.2000000000000028</c:v>
                </c:pt>
                <c:pt idx="195" formatCode="0.0_)">
                  <c:v>0.59999999999999432</c:v>
                </c:pt>
                <c:pt idx="196" formatCode="0.0_)">
                  <c:v>0.70000000000000284</c:v>
                </c:pt>
                <c:pt idx="197" formatCode="0.0_)">
                  <c:v>0.59999999999999432</c:v>
                </c:pt>
                <c:pt idx="198" formatCode="0.0_)">
                  <c:v>0.59999999999999432</c:v>
                </c:pt>
                <c:pt idx="199" formatCode="0.0_)">
                  <c:v>0.40000000000000568</c:v>
                </c:pt>
                <c:pt idx="200" formatCode="0.0_)">
                  <c:v>0.29999999999999716</c:v>
                </c:pt>
                <c:pt idx="201" formatCode="0.0_)">
                  <c:v>9.9999999999994316E-2</c:v>
                </c:pt>
                <c:pt idx="202" formatCode="0.0_)">
                  <c:v>0.20000000000000284</c:v>
                </c:pt>
                <c:pt idx="203" formatCode="0.0_)">
                  <c:v>0.29999999999999716</c:v>
                </c:pt>
                <c:pt idx="204" formatCode="0.0_)">
                  <c:v>0.40000000000000568</c:v>
                </c:pt>
                <c:pt idx="205" formatCode="0.0_)">
                  <c:v>0.59999999999999432</c:v>
                </c:pt>
                <c:pt idx="206" formatCode="0.0_)">
                  <c:v>-9.9999999999994316E-2</c:v>
                </c:pt>
                <c:pt idx="207" formatCode="0.0_)">
                  <c:v>-9.9999999999994316E-2</c:v>
                </c:pt>
                <c:pt idx="208" formatCode="0.0_)">
                  <c:v>-9.9999999999994316E-2</c:v>
                </c:pt>
              </c:numCache>
            </c:numRef>
          </c:val>
          <c:smooth val="0"/>
          <c:extLst>
            <c:ext xmlns:c16="http://schemas.microsoft.com/office/drawing/2014/chart" uri="{C3380CC4-5D6E-409C-BE32-E72D297353CC}">
              <c16:uniqueId val="{00000001-44EA-477E-BA0C-E7E039F20280}"/>
            </c:ext>
          </c:extLst>
        </c:ser>
        <c:dLbls>
          <c:showLegendKey val="0"/>
          <c:showVal val="0"/>
          <c:showCatName val="0"/>
          <c:showSerName val="0"/>
          <c:showPercent val="0"/>
          <c:showBubbleSize val="0"/>
        </c:dLbls>
        <c:marker val="1"/>
        <c:smooth val="0"/>
        <c:axId val="562073424"/>
        <c:axId val="562077736"/>
      </c:lineChart>
      <c:catAx>
        <c:axId val="562073424"/>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562077736"/>
        <c:crosses val="autoZero"/>
        <c:auto val="0"/>
        <c:lblAlgn val="ctr"/>
        <c:lblOffset val="100"/>
        <c:tickLblSkip val="6"/>
        <c:tickMarkSkip val="12"/>
        <c:noMultiLvlLbl val="0"/>
      </c:catAx>
      <c:valAx>
        <c:axId val="562077736"/>
        <c:scaling>
          <c:orientation val="minMax"/>
          <c:min val="-2"/>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562073424"/>
        <c:crosses val="autoZero"/>
        <c:crossBetween val="midCat"/>
      </c:valAx>
      <c:spPr>
        <a:noFill/>
        <a:ln w="25400">
          <a:noFill/>
        </a:ln>
      </c:spPr>
    </c:plotArea>
    <c:plotVisOnly val="1"/>
    <c:dispBlanksAs val="gap"/>
    <c:showDLblsOverMax val="0"/>
  </c:chart>
  <c:spPr>
    <a:noFill/>
    <a:ln w="9525">
      <a:noFill/>
    </a:ln>
  </c:spPr>
  <c:txPr>
    <a:bodyPr/>
    <a:lstStyle/>
    <a:p>
      <a:pPr>
        <a:defRPr sz="11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175459895706884E-2"/>
          <c:y val="3.05151141821558E-2"/>
          <c:w val="0.8924749384300531"/>
          <c:h val="0.86629778420554571"/>
        </c:manualLayout>
      </c:layout>
      <c:lineChart>
        <c:grouping val="standard"/>
        <c:varyColors val="0"/>
        <c:ser>
          <c:idx val="1"/>
          <c:order val="0"/>
          <c:tx>
            <c:v> Rediscount rate</c:v>
          </c:tx>
          <c:spPr>
            <a:ln w="25400">
              <a:solidFill>
                <a:srgbClr val="FFC000"/>
              </a:solidFill>
              <a:prstDash val="solid"/>
            </a:ln>
          </c:spPr>
          <c:marker>
            <c:symbol val="square"/>
            <c:size val="3"/>
            <c:spPr>
              <a:noFill/>
              <a:ln w="9525">
                <a:noFill/>
              </a:ln>
            </c:spPr>
          </c:marker>
          <c:cat>
            <c:numRef>
              <c:f>DATA!$DB$356:$DB$572</c:f>
              <c:numCache>
                <c:formatCode>mmm\-yy_)</c:formatCode>
                <c:ptCount val="217"/>
                <c:pt idx="1">
                  <c:v>39457</c:v>
                </c:pt>
                <c:pt idx="2">
                  <c:v>39488</c:v>
                </c:pt>
                <c:pt idx="3">
                  <c:v>39517</c:v>
                </c:pt>
                <c:pt idx="4">
                  <c:v>39548</c:v>
                </c:pt>
                <c:pt idx="5">
                  <c:v>39578</c:v>
                </c:pt>
                <c:pt idx="6">
                  <c:v>39609</c:v>
                </c:pt>
                <c:pt idx="7">
                  <c:v>39639</c:v>
                </c:pt>
                <c:pt idx="8">
                  <c:v>39670</c:v>
                </c:pt>
                <c:pt idx="9">
                  <c:v>39701</c:v>
                </c:pt>
                <c:pt idx="10">
                  <c:v>39731</c:v>
                </c:pt>
                <c:pt idx="11">
                  <c:v>39762</c:v>
                </c:pt>
                <c:pt idx="13">
                  <c:v>39823</c:v>
                </c:pt>
                <c:pt idx="14">
                  <c:v>39854</c:v>
                </c:pt>
                <c:pt idx="15">
                  <c:v>39883</c:v>
                </c:pt>
                <c:pt idx="16">
                  <c:v>39914</c:v>
                </c:pt>
                <c:pt idx="17">
                  <c:v>39944</c:v>
                </c:pt>
                <c:pt idx="18">
                  <c:v>39975</c:v>
                </c:pt>
                <c:pt idx="19">
                  <c:v>40005</c:v>
                </c:pt>
                <c:pt idx="20">
                  <c:v>40036</c:v>
                </c:pt>
                <c:pt idx="21">
                  <c:v>40067</c:v>
                </c:pt>
                <c:pt idx="22">
                  <c:v>40097</c:v>
                </c:pt>
                <c:pt idx="23">
                  <c:v>40128</c:v>
                </c:pt>
                <c:pt idx="25">
                  <c:v>40189</c:v>
                </c:pt>
                <c:pt idx="26">
                  <c:v>40220</c:v>
                </c:pt>
                <c:pt idx="27">
                  <c:v>40249</c:v>
                </c:pt>
                <c:pt idx="28">
                  <c:v>40280</c:v>
                </c:pt>
                <c:pt idx="29">
                  <c:v>40310</c:v>
                </c:pt>
                <c:pt idx="30">
                  <c:v>40341</c:v>
                </c:pt>
                <c:pt idx="31">
                  <c:v>40371</c:v>
                </c:pt>
                <c:pt idx="32">
                  <c:v>40402</c:v>
                </c:pt>
                <c:pt idx="33">
                  <c:v>40433</c:v>
                </c:pt>
                <c:pt idx="34">
                  <c:v>40463</c:v>
                </c:pt>
                <c:pt idx="35">
                  <c:v>40494</c:v>
                </c:pt>
                <c:pt idx="37">
                  <c:v>40555</c:v>
                </c:pt>
                <c:pt idx="38">
                  <c:v>40586</c:v>
                </c:pt>
                <c:pt idx="39">
                  <c:v>40615</c:v>
                </c:pt>
                <c:pt idx="40">
                  <c:v>40646</c:v>
                </c:pt>
                <c:pt idx="41">
                  <c:v>40676</c:v>
                </c:pt>
                <c:pt idx="42">
                  <c:v>40707</c:v>
                </c:pt>
                <c:pt idx="43">
                  <c:v>40737</c:v>
                </c:pt>
                <c:pt idx="44">
                  <c:v>40768</c:v>
                </c:pt>
                <c:pt idx="45">
                  <c:v>40799</c:v>
                </c:pt>
                <c:pt idx="46">
                  <c:v>40829</c:v>
                </c:pt>
                <c:pt idx="47">
                  <c:v>40860</c:v>
                </c:pt>
                <c:pt idx="49">
                  <c:v>40921</c:v>
                </c:pt>
                <c:pt idx="50">
                  <c:v>40952</c:v>
                </c:pt>
                <c:pt idx="51">
                  <c:v>40981</c:v>
                </c:pt>
                <c:pt idx="52">
                  <c:v>41012</c:v>
                </c:pt>
                <c:pt idx="53">
                  <c:v>41042</c:v>
                </c:pt>
                <c:pt idx="54">
                  <c:v>41073</c:v>
                </c:pt>
                <c:pt idx="55">
                  <c:v>41103</c:v>
                </c:pt>
                <c:pt idx="56">
                  <c:v>41134</c:v>
                </c:pt>
                <c:pt idx="57">
                  <c:v>41165</c:v>
                </c:pt>
                <c:pt idx="58">
                  <c:v>41195</c:v>
                </c:pt>
                <c:pt idx="59">
                  <c:v>41226</c:v>
                </c:pt>
                <c:pt idx="61">
                  <c:v>41287</c:v>
                </c:pt>
                <c:pt idx="62">
                  <c:v>41318</c:v>
                </c:pt>
                <c:pt idx="63">
                  <c:v>41347</c:v>
                </c:pt>
                <c:pt idx="64">
                  <c:v>41378</c:v>
                </c:pt>
                <c:pt idx="65">
                  <c:v>41408</c:v>
                </c:pt>
                <c:pt idx="66">
                  <c:v>41439</c:v>
                </c:pt>
                <c:pt idx="67">
                  <c:v>41469</c:v>
                </c:pt>
                <c:pt idx="68">
                  <c:v>41500</c:v>
                </c:pt>
                <c:pt idx="69">
                  <c:v>41531</c:v>
                </c:pt>
                <c:pt idx="70">
                  <c:v>41561</c:v>
                </c:pt>
                <c:pt idx="71">
                  <c:v>41592</c:v>
                </c:pt>
                <c:pt idx="73">
                  <c:v>41653</c:v>
                </c:pt>
                <c:pt idx="74">
                  <c:v>41684</c:v>
                </c:pt>
                <c:pt idx="75">
                  <c:v>41713</c:v>
                </c:pt>
                <c:pt idx="76">
                  <c:v>41744</c:v>
                </c:pt>
                <c:pt idx="77">
                  <c:v>41774</c:v>
                </c:pt>
                <c:pt idx="78">
                  <c:v>41805</c:v>
                </c:pt>
                <c:pt idx="79">
                  <c:v>41835</c:v>
                </c:pt>
                <c:pt idx="80">
                  <c:v>41866</c:v>
                </c:pt>
                <c:pt idx="81">
                  <c:v>41897</c:v>
                </c:pt>
                <c:pt idx="82">
                  <c:v>41927</c:v>
                </c:pt>
                <c:pt idx="83">
                  <c:v>41958</c:v>
                </c:pt>
                <c:pt idx="85">
                  <c:v>42019</c:v>
                </c:pt>
                <c:pt idx="86">
                  <c:v>42050</c:v>
                </c:pt>
                <c:pt idx="87">
                  <c:v>42079</c:v>
                </c:pt>
                <c:pt idx="88">
                  <c:v>42110</c:v>
                </c:pt>
                <c:pt idx="89">
                  <c:v>42140</c:v>
                </c:pt>
                <c:pt idx="90">
                  <c:v>42171</c:v>
                </c:pt>
                <c:pt idx="91">
                  <c:v>42201</c:v>
                </c:pt>
                <c:pt idx="92">
                  <c:v>42232</c:v>
                </c:pt>
                <c:pt idx="93">
                  <c:v>42263</c:v>
                </c:pt>
                <c:pt idx="94">
                  <c:v>42293</c:v>
                </c:pt>
                <c:pt idx="95">
                  <c:v>42324</c:v>
                </c:pt>
                <c:pt idx="97">
                  <c:v>42385</c:v>
                </c:pt>
                <c:pt idx="98">
                  <c:v>42416</c:v>
                </c:pt>
                <c:pt idx="99">
                  <c:v>42445</c:v>
                </c:pt>
                <c:pt idx="100">
                  <c:v>42476</c:v>
                </c:pt>
                <c:pt idx="101">
                  <c:v>42506</c:v>
                </c:pt>
                <c:pt idx="102">
                  <c:v>42537</c:v>
                </c:pt>
                <c:pt idx="103">
                  <c:v>42567</c:v>
                </c:pt>
                <c:pt idx="104">
                  <c:v>42598</c:v>
                </c:pt>
                <c:pt idx="105">
                  <c:v>42629</c:v>
                </c:pt>
                <c:pt idx="106">
                  <c:v>42659</c:v>
                </c:pt>
                <c:pt idx="107">
                  <c:v>42690</c:v>
                </c:pt>
                <c:pt idx="109">
                  <c:v>42751</c:v>
                </c:pt>
                <c:pt idx="110">
                  <c:v>42782</c:v>
                </c:pt>
                <c:pt idx="111">
                  <c:v>42811</c:v>
                </c:pt>
                <c:pt idx="112">
                  <c:v>42842</c:v>
                </c:pt>
                <c:pt idx="113">
                  <c:v>42872</c:v>
                </c:pt>
                <c:pt idx="114">
                  <c:v>42903</c:v>
                </c:pt>
                <c:pt idx="115">
                  <c:v>42933</c:v>
                </c:pt>
                <c:pt idx="116">
                  <c:v>42964</c:v>
                </c:pt>
                <c:pt idx="117">
                  <c:v>42995</c:v>
                </c:pt>
                <c:pt idx="118">
                  <c:v>43025</c:v>
                </c:pt>
                <c:pt idx="119">
                  <c:v>43056</c:v>
                </c:pt>
                <c:pt idx="121">
                  <c:v>43117</c:v>
                </c:pt>
                <c:pt idx="122">
                  <c:v>43148</c:v>
                </c:pt>
                <c:pt idx="123">
                  <c:v>43177</c:v>
                </c:pt>
                <c:pt idx="124">
                  <c:v>43208</c:v>
                </c:pt>
                <c:pt idx="125">
                  <c:v>43238</c:v>
                </c:pt>
                <c:pt idx="126">
                  <c:v>43269</c:v>
                </c:pt>
                <c:pt idx="127">
                  <c:v>43299</c:v>
                </c:pt>
                <c:pt idx="128">
                  <c:v>43330</c:v>
                </c:pt>
                <c:pt idx="129">
                  <c:v>43361</c:v>
                </c:pt>
                <c:pt idx="130">
                  <c:v>43391</c:v>
                </c:pt>
                <c:pt idx="131">
                  <c:v>43422</c:v>
                </c:pt>
                <c:pt idx="133">
                  <c:v>43483</c:v>
                </c:pt>
                <c:pt idx="134">
                  <c:v>43514</c:v>
                </c:pt>
                <c:pt idx="135">
                  <c:v>43543</c:v>
                </c:pt>
                <c:pt idx="136">
                  <c:v>43574</c:v>
                </c:pt>
                <c:pt idx="137">
                  <c:v>43604</c:v>
                </c:pt>
                <c:pt idx="138">
                  <c:v>43635</c:v>
                </c:pt>
                <c:pt idx="139">
                  <c:v>43665</c:v>
                </c:pt>
                <c:pt idx="140">
                  <c:v>43696</c:v>
                </c:pt>
                <c:pt idx="141">
                  <c:v>43727</c:v>
                </c:pt>
                <c:pt idx="142">
                  <c:v>43757</c:v>
                </c:pt>
                <c:pt idx="143">
                  <c:v>43788</c:v>
                </c:pt>
                <c:pt idx="145">
                  <c:v>43849</c:v>
                </c:pt>
                <c:pt idx="146">
                  <c:v>43880</c:v>
                </c:pt>
                <c:pt idx="147">
                  <c:v>43909</c:v>
                </c:pt>
                <c:pt idx="148">
                  <c:v>43940</c:v>
                </c:pt>
                <c:pt idx="149">
                  <c:v>43970</c:v>
                </c:pt>
                <c:pt idx="150">
                  <c:v>44001</c:v>
                </c:pt>
                <c:pt idx="151">
                  <c:v>44031</c:v>
                </c:pt>
                <c:pt idx="152">
                  <c:v>44062</c:v>
                </c:pt>
                <c:pt idx="153">
                  <c:v>44093</c:v>
                </c:pt>
                <c:pt idx="154">
                  <c:v>44123</c:v>
                </c:pt>
                <c:pt idx="155">
                  <c:v>44154</c:v>
                </c:pt>
                <c:pt idx="157">
                  <c:v>44215</c:v>
                </c:pt>
                <c:pt idx="158">
                  <c:v>44246</c:v>
                </c:pt>
                <c:pt idx="159">
                  <c:v>44275</c:v>
                </c:pt>
                <c:pt idx="160">
                  <c:v>44306</c:v>
                </c:pt>
                <c:pt idx="161">
                  <c:v>44336</c:v>
                </c:pt>
                <c:pt idx="162">
                  <c:v>44367</c:v>
                </c:pt>
                <c:pt idx="163">
                  <c:v>44397</c:v>
                </c:pt>
                <c:pt idx="164">
                  <c:v>44428</c:v>
                </c:pt>
                <c:pt idx="165">
                  <c:v>44459</c:v>
                </c:pt>
                <c:pt idx="166">
                  <c:v>44489</c:v>
                </c:pt>
                <c:pt idx="167">
                  <c:v>44520</c:v>
                </c:pt>
                <c:pt idx="169">
                  <c:v>44581</c:v>
                </c:pt>
                <c:pt idx="170">
                  <c:v>44612</c:v>
                </c:pt>
                <c:pt idx="171">
                  <c:v>44641</c:v>
                </c:pt>
                <c:pt idx="172">
                  <c:v>44672</c:v>
                </c:pt>
                <c:pt idx="173">
                  <c:v>44702</c:v>
                </c:pt>
                <c:pt idx="174">
                  <c:v>44733</c:v>
                </c:pt>
                <c:pt idx="175">
                  <c:v>44763</c:v>
                </c:pt>
                <c:pt idx="176">
                  <c:v>44794</c:v>
                </c:pt>
                <c:pt idx="177">
                  <c:v>44825</c:v>
                </c:pt>
                <c:pt idx="178">
                  <c:v>44855</c:v>
                </c:pt>
                <c:pt idx="179">
                  <c:v>44886</c:v>
                </c:pt>
                <c:pt idx="181">
                  <c:v>44947</c:v>
                </c:pt>
                <c:pt idx="182">
                  <c:v>44978</c:v>
                </c:pt>
                <c:pt idx="183">
                  <c:v>45007</c:v>
                </c:pt>
                <c:pt idx="184">
                  <c:v>45038</c:v>
                </c:pt>
                <c:pt idx="185">
                  <c:v>45068</c:v>
                </c:pt>
                <c:pt idx="186">
                  <c:v>45099</c:v>
                </c:pt>
                <c:pt idx="187">
                  <c:v>45129</c:v>
                </c:pt>
                <c:pt idx="188">
                  <c:v>45160</c:v>
                </c:pt>
                <c:pt idx="189">
                  <c:v>45191</c:v>
                </c:pt>
                <c:pt idx="190">
                  <c:v>45221</c:v>
                </c:pt>
                <c:pt idx="191">
                  <c:v>45252</c:v>
                </c:pt>
                <c:pt idx="193">
                  <c:v>45313</c:v>
                </c:pt>
                <c:pt idx="194">
                  <c:v>45344</c:v>
                </c:pt>
                <c:pt idx="195">
                  <c:v>45373</c:v>
                </c:pt>
                <c:pt idx="196">
                  <c:v>45404</c:v>
                </c:pt>
                <c:pt idx="197">
                  <c:v>45434</c:v>
                </c:pt>
                <c:pt idx="198">
                  <c:v>45465</c:v>
                </c:pt>
                <c:pt idx="199">
                  <c:v>45495</c:v>
                </c:pt>
                <c:pt idx="200">
                  <c:v>45526</c:v>
                </c:pt>
                <c:pt idx="201">
                  <c:v>45557</c:v>
                </c:pt>
                <c:pt idx="202">
                  <c:v>45587</c:v>
                </c:pt>
                <c:pt idx="203">
                  <c:v>45618</c:v>
                </c:pt>
                <c:pt idx="205">
                  <c:v>45679</c:v>
                </c:pt>
                <c:pt idx="206">
                  <c:v>45710</c:v>
                </c:pt>
                <c:pt idx="207">
                  <c:v>45739</c:v>
                </c:pt>
                <c:pt idx="208">
                  <c:v>45770</c:v>
                </c:pt>
                <c:pt idx="209">
                  <c:v>45800</c:v>
                </c:pt>
                <c:pt idx="210">
                  <c:v>45831</c:v>
                </c:pt>
                <c:pt idx="211">
                  <c:v>45861</c:v>
                </c:pt>
                <c:pt idx="212">
                  <c:v>45892</c:v>
                </c:pt>
                <c:pt idx="213">
                  <c:v>45923</c:v>
                </c:pt>
                <c:pt idx="214">
                  <c:v>45953</c:v>
                </c:pt>
                <c:pt idx="215">
                  <c:v>45984</c:v>
                </c:pt>
              </c:numCache>
            </c:numRef>
          </c:cat>
          <c:val>
            <c:numRef>
              <c:f>DATA!$BU$356:$BU$572</c:f>
              <c:numCache>
                <c:formatCode>0.00_)</c:formatCode>
                <c:ptCount val="217"/>
                <c:pt idx="0">
                  <c:v>3.24</c:v>
                </c:pt>
                <c:pt idx="1">
                  <c:v>4.32</c:v>
                </c:pt>
                <c:pt idx="2">
                  <c:v>4.32</c:v>
                </c:pt>
                <c:pt idx="3">
                  <c:v>4.32</c:v>
                </c:pt>
                <c:pt idx="4">
                  <c:v>4.32</c:v>
                </c:pt>
                <c:pt idx="5">
                  <c:v>4.32</c:v>
                </c:pt>
                <c:pt idx="6">
                  <c:v>4.32</c:v>
                </c:pt>
                <c:pt idx="7">
                  <c:v>4.32</c:v>
                </c:pt>
                <c:pt idx="8">
                  <c:v>4.32</c:v>
                </c:pt>
                <c:pt idx="9">
                  <c:v>4.32</c:v>
                </c:pt>
                <c:pt idx="10">
                  <c:v>4.32</c:v>
                </c:pt>
                <c:pt idx="11">
                  <c:v>2.97</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1.7999999999999998</c:v>
                </c:pt>
                <c:pt idx="33">
                  <c:v>1.8</c:v>
                </c:pt>
                <c:pt idx="34">
                  <c:v>1.7999999999999998</c:v>
                </c:pt>
                <c:pt idx="35">
                  <c:v>1.7999999999999998</c:v>
                </c:pt>
                <c:pt idx="36">
                  <c:v>1.897826086956522</c:v>
                </c:pt>
                <c:pt idx="37">
                  <c:v>2.25</c:v>
                </c:pt>
                <c:pt idx="38">
                  <c:v>2.25</c:v>
                </c:pt>
                <c:pt idx="39">
                  <c:v>2.25</c:v>
                </c:pt>
                <c:pt idx="40">
                  <c:v>2.25</c:v>
                </c:pt>
                <c:pt idx="41">
                  <c:v>2.25</c:v>
                </c:pt>
                <c:pt idx="42">
                  <c:v>2.25</c:v>
                </c:pt>
                <c:pt idx="43">
                  <c:v>2.25</c:v>
                </c:pt>
                <c:pt idx="44">
                  <c:v>2.25</c:v>
                </c:pt>
                <c:pt idx="45">
                  <c:v>2.25</c:v>
                </c:pt>
                <c:pt idx="46">
                  <c:v>2.25</c:v>
                </c:pt>
                <c:pt idx="47">
                  <c:v>2.25</c:v>
                </c:pt>
                <c:pt idx="48">
                  <c:v>2.25</c:v>
                </c:pt>
                <c:pt idx="49">
                  <c:v>2.25</c:v>
                </c:pt>
                <c:pt idx="50">
                  <c:v>2.25</c:v>
                </c:pt>
                <c:pt idx="51">
                  <c:v>2.25</c:v>
                </c:pt>
                <c:pt idx="52">
                  <c:v>2.25</c:v>
                </c:pt>
                <c:pt idx="53">
                  <c:v>2.25</c:v>
                </c:pt>
                <c:pt idx="54">
                  <c:v>2.25</c:v>
                </c:pt>
                <c:pt idx="55">
                  <c:v>2.25</c:v>
                </c:pt>
                <c:pt idx="56">
                  <c:v>2.25</c:v>
                </c:pt>
                <c:pt idx="57">
                  <c:v>2.25</c:v>
                </c:pt>
                <c:pt idx="58">
                  <c:v>2.25</c:v>
                </c:pt>
                <c:pt idx="59">
                  <c:v>2.25</c:v>
                </c:pt>
                <c:pt idx="60">
                  <c:v>2.25</c:v>
                </c:pt>
                <c:pt idx="61">
                  <c:v>2.25</c:v>
                </c:pt>
                <c:pt idx="62">
                  <c:v>2.25</c:v>
                </c:pt>
                <c:pt idx="63">
                  <c:v>2.25</c:v>
                </c:pt>
                <c:pt idx="64">
                  <c:v>2.25</c:v>
                </c:pt>
                <c:pt idx="65">
                  <c:v>2.25</c:v>
                </c:pt>
                <c:pt idx="66">
                  <c:v>2.25</c:v>
                </c:pt>
                <c:pt idx="67">
                  <c:v>2.25</c:v>
                </c:pt>
                <c:pt idx="68">
                  <c:v>2.25</c:v>
                </c:pt>
                <c:pt idx="69">
                  <c:v>2.25</c:v>
                </c:pt>
                <c:pt idx="70">
                  <c:v>2.25</c:v>
                </c:pt>
                <c:pt idx="71">
                  <c:v>2.25</c:v>
                </c:pt>
                <c:pt idx="72">
                  <c:v>2.25</c:v>
                </c:pt>
                <c:pt idx="73">
                  <c:v>2.25</c:v>
                </c:pt>
                <c:pt idx="74">
                  <c:v>2.25</c:v>
                </c:pt>
                <c:pt idx="75">
                  <c:v>2.25</c:v>
                </c:pt>
                <c:pt idx="76">
                  <c:v>2.25</c:v>
                </c:pt>
                <c:pt idx="77">
                  <c:v>2.25</c:v>
                </c:pt>
                <c:pt idx="78">
                  <c:v>2.25</c:v>
                </c:pt>
                <c:pt idx="79">
                  <c:v>2.25</c:v>
                </c:pt>
                <c:pt idx="80">
                  <c:v>2.25</c:v>
                </c:pt>
                <c:pt idx="81">
                  <c:v>2.25</c:v>
                </c:pt>
                <c:pt idx="82">
                  <c:v>2.25</c:v>
                </c:pt>
                <c:pt idx="83">
                  <c:v>2.25</c:v>
                </c:pt>
                <c:pt idx="84">
                  <c:v>2.25</c:v>
                </c:pt>
                <c:pt idx="85">
                  <c:v>2.25</c:v>
                </c:pt>
                <c:pt idx="86">
                  <c:v>2.25</c:v>
                </c:pt>
                <c:pt idx="87">
                  <c:v>2.25</c:v>
                </c:pt>
                <c:pt idx="88">
                  <c:v>2.25</c:v>
                </c:pt>
                <c:pt idx="89">
                  <c:v>2.25</c:v>
                </c:pt>
                <c:pt idx="90">
                  <c:v>2.25</c:v>
                </c:pt>
                <c:pt idx="91">
                  <c:v>2.25</c:v>
                </c:pt>
                <c:pt idx="92">
                  <c:v>2.25</c:v>
                </c:pt>
                <c:pt idx="93">
                  <c:v>2.25</c:v>
                </c:pt>
                <c:pt idx="94">
                  <c:v>2.25</c:v>
                </c:pt>
                <c:pt idx="95">
                  <c:v>2.25</c:v>
                </c:pt>
                <c:pt idx="96">
                  <c:v>2.25</c:v>
                </c:pt>
                <c:pt idx="97">
                  <c:v>2.25</c:v>
                </c:pt>
                <c:pt idx="98">
                  <c:v>2.25</c:v>
                </c:pt>
                <c:pt idx="99">
                  <c:v>2.25</c:v>
                </c:pt>
                <c:pt idx="100">
                  <c:v>2.25</c:v>
                </c:pt>
                <c:pt idx="101">
                  <c:v>2.25</c:v>
                </c:pt>
                <c:pt idx="102">
                  <c:v>2.25</c:v>
                </c:pt>
                <c:pt idx="103">
                  <c:v>2.25</c:v>
                </c:pt>
                <c:pt idx="104">
                  <c:v>2.25</c:v>
                </c:pt>
                <c:pt idx="105">
                  <c:v>2.25</c:v>
                </c:pt>
                <c:pt idx="106">
                  <c:v>2.25</c:v>
                </c:pt>
                <c:pt idx="107">
                  <c:v>2.25</c:v>
                </c:pt>
                <c:pt idx="108">
                  <c:v>2.25</c:v>
                </c:pt>
                <c:pt idx="109">
                  <c:v>2.25</c:v>
                </c:pt>
                <c:pt idx="110">
                  <c:v>2.25</c:v>
                </c:pt>
                <c:pt idx="111">
                  <c:v>2.25</c:v>
                </c:pt>
                <c:pt idx="112">
                  <c:v>2.25</c:v>
                </c:pt>
                <c:pt idx="113">
                  <c:v>2.25</c:v>
                </c:pt>
                <c:pt idx="114">
                  <c:v>2.25</c:v>
                </c:pt>
                <c:pt idx="115">
                  <c:v>2.25</c:v>
                </c:pt>
                <c:pt idx="116">
                  <c:v>2.25</c:v>
                </c:pt>
                <c:pt idx="117">
                  <c:v>2.25</c:v>
                </c:pt>
                <c:pt idx="118">
                  <c:v>2.25</c:v>
                </c:pt>
                <c:pt idx="119">
                  <c:v>2.25</c:v>
                </c:pt>
                <c:pt idx="120">
                  <c:v>2.25</c:v>
                </c:pt>
                <c:pt idx="121">
                  <c:v>2.25</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2.25</c:v>
                </c:pt>
                <c:pt idx="139">
                  <c:v>2.25</c:v>
                </c:pt>
                <c:pt idx="140">
                  <c:v>2.25</c:v>
                </c:pt>
                <c:pt idx="141">
                  <c:v>2.25</c:v>
                </c:pt>
                <c:pt idx="142">
                  <c:v>2.25</c:v>
                </c:pt>
                <c:pt idx="143">
                  <c:v>2.25</c:v>
                </c:pt>
                <c:pt idx="144">
                  <c:v>2.25</c:v>
                </c:pt>
                <c:pt idx="145">
                  <c:v>2.25</c:v>
                </c:pt>
                <c:pt idx="146">
                  <c:v>2.25</c:v>
                </c:pt>
                <c:pt idx="147">
                  <c:v>2.25</c:v>
                </c:pt>
                <c:pt idx="148">
                  <c:v>2.25</c:v>
                </c:pt>
                <c:pt idx="149">
                  <c:v>2.25</c:v>
                </c:pt>
                <c:pt idx="150">
                  <c:v>2.25</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1.7738095238095237</c:v>
                </c:pt>
                <c:pt idx="195">
                  <c:v>1.75</c:v>
                </c:pt>
                <c:pt idx="196">
                  <c:v>1.75</c:v>
                </c:pt>
                <c:pt idx="197">
                  <c:v>1.75</c:v>
                </c:pt>
                <c:pt idx="198">
                  <c:v>1.75</c:v>
                </c:pt>
                <c:pt idx="199">
                  <c:v>1.75</c:v>
                </c:pt>
                <c:pt idx="200">
                  <c:v>1.75</c:v>
                </c:pt>
                <c:pt idx="201">
                  <c:v>1.75</c:v>
                </c:pt>
                <c:pt idx="202">
                  <c:v>1.75</c:v>
                </c:pt>
                <c:pt idx="203">
                  <c:v>1.75</c:v>
                </c:pt>
                <c:pt idx="204">
                  <c:v>1.75</c:v>
                </c:pt>
                <c:pt idx="205">
                  <c:v>1.75</c:v>
                </c:pt>
                <c:pt idx="206">
                  <c:v>1.75</c:v>
                </c:pt>
                <c:pt idx="207">
                  <c:v>1.75</c:v>
                </c:pt>
                <c:pt idx="208">
                  <c:v>1.75</c:v>
                </c:pt>
                <c:pt idx="209">
                  <c:v>1.5</c:v>
                </c:pt>
                <c:pt idx="210">
                  <c:v>1.5</c:v>
                </c:pt>
              </c:numCache>
            </c:numRef>
          </c:val>
          <c:smooth val="0"/>
          <c:extLst>
            <c:ext xmlns:c16="http://schemas.microsoft.com/office/drawing/2014/chart" uri="{C3380CC4-5D6E-409C-BE32-E72D297353CC}">
              <c16:uniqueId val="{00000000-7D4F-45EA-A76F-9007609204D7}"/>
            </c:ext>
          </c:extLst>
        </c:ser>
        <c:ser>
          <c:idx val="0"/>
          <c:order val="1"/>
          <c:tx>
            <c:v> 1-yr prime rate</c:v>
          </c:tx>
          <c:spPr>
            <a:ln w="25400">
              <a:solidFill>
                <a:srgbClr val="42B997"/>
              </a:solidFill>
              <a:prstDash val="solid"/>
            </a:ln>
          </c:spPr>
          <c:marker>
            <c:symbol val="none"/>
          </c:marker>
          <c:cat>
            <c:numRef>
              <c:f>DATA!$DB$356:$DB$572</c:f>
              <c:numCache>
                <c:formatCode>mmm\-yy_)</c:formatCode>
                <c:ptCount val="217"/>
                <c:pt idx="1">
                  <c:v>39457</c:v>
                </c:pt>
                <c:pt idx="2">
                  <c:v>39488</c:v>
                </c:pt>
                <c:pt idx="3">
                  <c:v>39517</c:v>
                </c:pt>
                <c:pt idx="4">
                  <c:v>39548</c:v>
                </c:pt>
                <c:pt idx="5">
                  <c:v>39578</c:v>
                </c:pt>
                <c:pt idx="6">
                  <c:v>39609</c:v>
                </c:pt>
                <c:pt idx="7">
                  <c:v>39639</c:v>
                </c:pt>
                <c:pt idx="8">
                  <c:v>39670</c:v>
                </c:pt>
                <c:pt idx="9">
                  <c:v>39701</c:v>
                </c:pt>
                <c:pt idx="10">
                  <c:v>39731</c:v>
                </c:pt>
                <c:pt idx="11">
                  <c:v>39762</c:v>
                </c:pt>
                <c:pt idx="13">
                  <c:v>39823</c:v>
                </c:pt>
                <c:pt idx="14">
                  <c:v>39854</c:v>
                </c:pt>
                <c:pt idx="15">
                  <c:v>39883</c:v>
                </c:pt>
                <c:pt idx="16">
                  <c:v>39914</c:v>
                </c:pt>
                <c:pt idx="17">
                  <c:v>39944</c:v>
                </c:pt>
                <c:pt idx="18">
                  <c:v>39975</c:v>
                </c:pt>
                <c:pt idx="19">
                  <c:v>40005</c:v>
                </c:pt>
                <c:pt idx="20">
                  <c:v>40036</c:v>
                </c:pt>
                <c:pt idx="21">
                  <c:v>40067</c:v>
                </c:pt>
                <c:pt idx="22">
                  <c:v>40097</c:v>
                </c:pt>
                <c:pt idx="23">
                  <c:v>40128</c:v>
                </c:pt>
                <c:pt idx="25">
                  <c:v>40189</c:v>
                </c:pt>
                <c:pt idx="26">
                  <c:v>40220</c:v>
                </c:pt>
                <c:pt idx="27">
                  <c:v>40249</c:v>
                </c:pt>
                <c:pt idx="28">
                  <c:v>40280</c:v>
                </c:pt>
                <c:pt idx="29">
                  <c:v>40310</c:v>
                </c:pt>
                <c:pt idx="30">
                  <c:v>40341</c:v>
                </c:pt>
                <c:pt idx="31">
                  <c:v>40371</c:v>
                </c:pt>
                <c:pt idx="32">
                  <c:v>40402</c:v>
                </c:pt>
                <c:pt idx="33">
                  <c:v>40433</c:v>
                </c:pt>
                <c:pt idx="34">
                  <c:v>40463</c:v>
                </c:pt>
                <c:pt idx="35">
                  <c:v>40494</c:v>
                </c:pt>
                <c:pt idx="37">
                  <c:v>40555</c:v>
                </c:pt>
                <c:pt idx="38">
                  <c:v>40586</c:v>
                </c:pt>
                <c:pt idx="39">
                  <c:v>40615</c:v>
                </c:pt>
                <c:pt idx="40">
                  <c:v>40646</c:v>
                </c:pt>
                <c:pt idx="41">
                  <c:v>40676</c:v>
                </c:pt>
                <c:pt idx="42">
                  <c:v>40707</c:v>
                </c:pt>
                <c:pt idx="43">
                  <c:v>40737</c:v>
                </c:pt>
                <c:pt idx="44">
                  <c:v>40768</c:v>
                </c:pt>
                <c:pt idx="45">
                  <c:v>40799</c:v>
                </c:pt>
                <c:pt idx="46">
                  <c:v>40829</c:v>
                </c:pt>
                <c:pt idx="47">
                  <c:v>40860</c:v>
                </c:pt>
                <c:pt idx="49">
                  <c:v>40921</c:v>
                </c:pt>
                <c:pt idx="50">
                  <c:v>40952</c:v>
                </c:pt>
                <c:pt idx="51">
                  <c:v>40981</c:v>
                </c:pt>
                <c:pt idx="52">
                  <c:v>41012</c:v>
                </c:pt>
                <c:pt idx="53">
                  <c:v>41042</c:v>
                </c:pt>
                <c:pt idx="54">
                  <c:v>41073</c:v>
                </c:pt>
                <c:pt idx="55">
                  <c:v>41103</c:v>
                </c:pt>
                <c:pt idx="56">
                  <c:v>41134</c:v>
                </c:pt>
                <c:pt idx="57">
                  <c:v>41165</c:v>
                </c:pt>
                <c:pt idx="58">
                  <c:v>41195</c:v>
                </c:pt>
                <c:pt idx="59">
                  <c:v>41226</c:v>
                </c:pt>
                <c:pt idx="61">
                  <c:v>41287</c:v>
                </c:pt>
                <c:pt idx="62">
                  <c:v>41318</c:v>
                </c:pt>
                <c:pt idx="63">
                  <c:v>41347</c:v>
                </c:pt>
                <c:pt idx="64">
                  <c:v>41378</c:v>
                </c:pt>
                <c:pt idx="65">
                  <c:v>41408</c:v>
                </c:pt>
                <c:pt idx="66">
                  <c:v>41439</c:v>
                </c:pt>
                <c:pt idx="67">
                  <c:v>41469</c:v>
                </c:pt>
                <c:pt idx="68">
                  <c:v>41500</c:v>
                </c:pt>
                <c:pt idx="69">
                  <c:v>41531</c:v>
                </c:pt>
                <c:pt idx="70">
                  <c:v>41561</c:v>
                </c:pt>
                <c:pt idx="71">
                  <c:v>41592</c:v>
                </c:pt>
                <c:pt idx="73">
                  <c:v>41653</c:v>
                </c:pt>
                <c:pt idx="74">
                  <c:v>41684</c:v>
                </c:pt>
                <c:pt idx="75">
                  <c:v>41713</c:v>
                </c:pt>
                <c:pt idx="76">
                  <c:v>41744</c:v>
                </c:pt>
                <c:pt idx="77">
                  <c:v>41774</c:v>
                </c:pt>
                <c:pt idx="78">
                  <c:v>41805</c:v>
                </c:pt>
                <c:pt idx="79">
                  <c:v>41835</c:v>
                </c:pt>
                <c:pt idx="80">
                  <c:v>41866</c:v>
                </c:pt>
                <c:pt idx="81">
                  <c:v>41897</c:v>
                </c:pt>
                <c:pt idx="82">
                  <c:v>41927</c:v>
                </c:pt>
                <c:pt idx="83">
                  <c:v>41958</c:v>
                </c:pt>
                <c:pt idx="85">
                  <c:v>42019</c:v>
                </c:pt>
                <c:pt idx="86">
                  <c:v>42050</c:v>
                </c:pt>
                <c:pt idx="87">
                  <c:v>42079</c:v>
                </c:pt>
                <c:pt idx="88">
                  <c:v>42110</c:v>
                </c:pt>
                <c:pt idx="89">
                  <c:v>42140</c:v>
                </c:pt>
                <c:pt idx="90">
                  <c:v>42171</c:v>
                </c:pt>
                <c:pt idx="91">
                  <c:v>42201</c:v>
                </c:pt>
                <c:pt idx="92">
                  <c:v>42232</c:v>
                </c:pt>
                <c:pt idx="93">
                  <c:v>42263</c:v>
                </c:pt>
                <c:pt idx="94">
                  <c:v>42293</c:v>
                </c:pt>
                <c:pt idx="95">
                  <c:v>42324</c:v>
                </c:pt>
                <c:pt idx="97">
                  <c:v>42385</c:v>
                </c:pt>
                <c:pt idx="98">
                  <c:v>42416</c:v>
                </c:pt>
                <c:pt idx="99">
                  <c:v>42445</c:v>
                </c:pt>
                <c:pt idx="100">
                  <c:v>42476</c:v>
                </c:pt>
                <c:pt idx="101">
                  <c:v>42506</c:v>
                </c:pt>
                <c:pt idx="102">
                  <c:v>42537</c:v>
                </c:pt>
                <c:pt idx="103">
                  <c:v>42567</c:v>
                </c:pt>
                <c:pt idx="104">
                  <c:v>42598</c:v>
                </c:pt>
                <c:pt idx="105">
                  <c:v>42629</c:v>
                </c:pt>
                <c:pt idx="106">
                  <c:v>42659</c:v>
                </c:pt>
                <c:pt idx="107">
                  <c:v>42690</c:v>
                </c:pt>
                <c:pt idx="109">
                  <c:v>42751</c:v>
                </c:pt>
                <c:pt idx="110">
                  <c:v>42782</c:v>
                </c:pt>
                <c:pt idx="111">
                  <c:v>42811</c:v>
                </c:pt>
                <c:pt idx="112">
                  <c:v>42842</c:v>
                </c:pt>
                <c:pt idx="113">
                  <c:v>42872</c:v>
                </c:pt>
                <c:pt idx="114">
                  <c:v>42903</c:v>
                </c:pt>
                <c:pt idx="115">
                  <c:v>42933</c:v>
                </c:pt>
                <c:pt idx="116">
                  <c:v>42964</c:v>
                </c:pt>
                <c:pt idx="117">
                  <c:v>42995</c:v>
                </c:pt>
                <c:pt idx="118">
                  <c:v>43025</c:v>
                </c:pt>
                <c:pt idx="119">
                  <c:v>43056</c:v>
                </c:pt>
                <c:pt idx="121">
                  <c:v>43117</c:v>
                </c:pt>
                <c:pt idx="122">
                  <c:v>43148</c:v>
                </c:pt>
                <c:pt idx="123">
                  <c:v>43177</c:v>
                </c:pt>
                <c:pt idx="124">
                  <c:v>43208</c:v>
                </c:pt>
                <c:pt idx="125">
                  <c:v>43238</c:v>
                </c:pt>
                <c:pt idx="126">
                  <c:v>43269</c:v>
                </c:pt>
                <c:pt idx="127">
                  <c:v>43299</c:v>
                </c:pt>
                <c:pt idx="128">
                  <c:v>43330</c:v>
                </c:pt>
                <c:pt idx="129">
                  <c:v>43361</c:v>
                </c:pt>
                <c:pt idx="130">
                  <c:v>43391</c:v>
                </c:pt>
                <c:pt idx="131">
                  <c:v>43422</c:v>
                </c:pt>
                <c:pt idx="133">
                  <c:v>43483</c:v>
                </c:pt>
                <c:pt idx="134">
                  <c:v>43514</c:v>
                </c:pt>
                <c:pt idx="135">
                  <c:v>43543</c:v>
                </c:pt>
                <c:pt idx="136">
                  <c:v>43574</c:v>
                </c:pt>
                <c:pt idx="137">
                  <c:v>43604</c:v>
                </c:pt>
                <c:pt idx="138">
                  <c:v>43635</c:v>
                </c:pt>
                <c:pt idx="139">
                  <c:v>43665</c:v>
                </c:pt>
                <c:pt idx="140">
                  <c:v>43696</c:v>
                </c:pt>
                <c:pt idx="141">
                  <c:v>43727</c:v>
                </c:pt>
                <c:pt idx="142">
                  <c:v>43757</c:v>
                </c:pt>
                <c:pt idx="143">
                  <c:v>43788</c:v>
                </c:pt>
                <c:pt idx="145">
                  <c:v>43849</c:v>
                </c:pt>
                <c:pt idx="146">
                  <c:v>43880</c:v>
                </c:pt>
                <c:pt idx="147">
                  <c:v>43909</c:v>
                </c:pt>
                <c:pt idx="148">
                  <c:v>43940</c:v>
                </c:pt>
                <c:pt idx="149">
                  <c:v>43970</c:v>
                </c:pt>
                <c:pt idx="150">
                  <c:v>44001</c:v>
                </c:pt>
                <c:pt idx="151">
                  <c:v>44031</c:v>
                </c:pt>
                <c:pt idx="152">
                  <c:v>44062</c:v>
                </c:pt>
                <c:pt idx="153">
                  <c:v>44093</c:v>
                </c:pt>
                <c:pt idx="154">
                  <c:v>44123</c:v>
                </c:pt>
                <c:pt idx="155">
                  <c:v>44154</c:v>
                </c:pt>
                <c:pt idx="157">
                  <c:v>44215</c:v>
                </c:pt>
                <c:pt idx="158">
                  <c:v>44246</c:v>
                </c:pt>
                <c:pt idx="159">
                  <c:v>44275</c:v>
                </c:pt>
                <c:pt idx="160">
                  <c:v>44306</c:v>
                </c:pt>
                <c:pt idx="161">
                  <c:v>44336</c:v>
                </c:pt>
                <c:pt idx="162">
                  <c:v>44367</c:v>
                </c:pt>
                <c:pt idx="163">
                  <c:v>44397</c:v>
                </c:pt>
                <c:pt idx="164">
                  <c:v>44428</c:v>
                </c:pt>
                <c:pt idx="165">
                  <c:v>44459</c:v>
                </c:pt>
                <c:pt idx="166">
                  <c:v>44489</c:v>
                </c:pt>
                <c:pt idx="167">
                  <c:v>44520</c:v>
                </c:pt>
                <c:pt idx="169">
                  <c:v>44581</c:v>
                </c:pt>
                <c:pt idx="170">
                  <c:v>44612</c:v>
                </c:pt>
                <c:pt idx="171">
                  <c:v>44641</c:v>
                </c:pt>
                <c:pt idx="172">
                  <c:v>44672</c:v>
                </c:pt>
                <c:pt idx="173">
                  <c:v>44702</c:v>
                </c:pt>
                <c:pt idx="174">
                  <c:v>44733</c:v>
                </c:pt>
                <c:pt idx="175">
                  <c:v>44763</c:v>
                </c:pt>
                <c:pt idx="176">
                  <c:v>44794</c:v>
                </c:pt>
                <c:pt idx="177">
                  <c:v>44825</c:v>
                </c:pt>
                <c:pt idx="178">
                  <c:v>44855</c:v>
                </c:pt>
                <c:pt idx="179">
                  <c:v>44886</c:v>
                </c:pt>
                <c:pt idx="181">
                  <c:v>44947</c:v>
                </c:pt>
                <c:pt idx="182">
                  <c:v>44978</c:v>
                </c:pt>
                <c:pt idx="183">
                  <c:v>45007</c:v>
                </c:pt>
                <c:pt idx="184">
                  <c:v>45038</c:v>
                </c:pt>
                <c:pt idx="185">
                  <c:v>45068</c:v>
                </c:pt>
                <c:pt idx="186">
                  <c:v>45099</c:v>
                </c:pt>
                <c:pt idx="187">
                  <c:v>45129</c:v>
                </c:pt>
                <c:pt idx="188">
                  <c:v>45160</c:v>
                </c:pt>
                <c:pt idx="189">
                  <c:v>45191</c:v>
                </c:pt>
                <c:pt idx="190">
                  <c:v>45221</c:v>
                </c:pt>
                <c:pt idx="191">
                  <c:v>45252</c:v>
                </c:pt>
                <c:pt idx="193">
                  <c:v>45313</c:v>
                </c:pt>
                <c:pt idx="194">
                  <c:v>45344</c:v>
                </c:pt>
                <c:pt idx="195">
                  <c:v>45373</c:v>
                </c:pt>
                <c:pt idx="196">
                  <c:v>45404</c:v>
                </c:pt>
                <c:pt idx="197">
                  <c:v>45434</c:v>
                </c:pt>
                <c:pt idx="198">
                  <c:v>45465</c:v>
                </c:pt>
                <c:pt idx="199">
                  <c:v>45495</c:v>
                </c:pt>
                <c:pt idx="200">
                  <c:v>45526</c:v>
                </c:pt>
                <c:pt idx="201">
                  <c:v>45557</c:v>
                </c:pt>
                <c:pt idx="202">
                  <c:v>45587</c:v>
                </c:pt>
                <c:pt idx="203">
                  <c:v>45618</c:v>
                </c:pt>
                <c:pt idx="205">
                  <c:v>45679</c:v>
                </c:pt>
                <c:pt idx="206">
                  <c:v>45710</c:v>
                </c:pt>
                <c:pt idx="207">
                  <c:v>45739</c:v>
                </c:pt>
                <c:pt idx="208">
                  <c:v>45770</c:v>
                </c:pt>
                <c:pt idx="209">
                  <c:v>45800</c:v>
                </c:pt>
                <c:pt idx="210">
                  <c:v>45831</c:v>
                </c:pt>
                <c:pt idx="211">
                  <c:v>45861</c:v>
                </c:pt>
                <c:pt idx="212">
                  <c:v>45892</c:v>
                </c:pt>
                <c:pt idx="213">
                  <c:v>45923</c:v>
                </c:pt>
                <c:pt idx="214">
                  <c:v>45953</c:v>
                </c:pt>
                <c:pt idx="215">
                  <c:v>45984</c:v>
                </c:pt>
              </c:numCache>
            </c:numRef>
          </c:cat>
          <c:val>
            <c:numRef>
              <c:f>DATA!$CA$356:$CA$572</c:f>
              <c:numCache>
                <c:formatCode>0.00_)</c:formatCode>
                <c:ptCount val="217"/>
                <c:pt idx="0">
                  <c:v>7.47</c:v>
                </c:pt>
                <c:pt idx="1">
                  <c:v>7.47</c:v>
                </c:pt>
                <c:pt idx="2">
                  <c:v>7.47</c:v>
                </c:pt>
                <c:pt idx="3">
                  <c:v>7.47</c:v>
                </c:pt>
                <c:pt idx="4">
                  <c:v>7.47</c:v>
                </c:pt>
                <c:pt idx="5">
                  <c:v>7.47</c:v>
                </c:pt>
                <c:pt idx="6">
                  <c:v>7.47</c:v>
                </c:pt>
                <c:pt idx="7">
                  <c:v>7.47</c:v>
                </c:pt>
                <c:pt idx="8">
                  <c:v>7.47</c:v>
                </c:pt>
                <c:pt idx="9">
                  <c:v>7.2</c:v>
                </c:pt>
                <c:pt idx="10">
                  <c:v>6.66</c:v>
                </c:pt>
                <c:pt idx="11">
                  <c:v>5.58</c:v>
                </c:pt>
                <c:pt idx="12">
                  <c:v>5.31</c:v>
                </c:pt>
                <c:pt idx="13">
                  <c:v>5.31</c:v>
                </c:pt>
                <c:pt idx="14">
                  <c:v>5.31</c:v>
                </c:pt>
                <c:pt idx="15">
                  <c:v>5.31</c:v>
                </c:pt>
                <c:pt idx="16">
                  <c:v>5.31</c:v>
                </c:pt>
                <c:pt idx="17">
                  <c:v>5.31</c:v>
                </c:pt>
                <c:pt idx="18">
                  <c:v>5.31</c:v>
                </c:pt>
                <c:pt idx="19">
                  <c:v>5.31</c:v>
                </c:pt>
                <c:pt idx="20">
                  <c:v>5.31</c:v>
                </c:pt>
                <c:pt idx="21">
                  <c:v>5.31</c:v>
                </c:pt>
                <c:pt idx="22">
                  <c:v>5.31</c:v>
                </c:pt>
                <c:pt idx="23">
                  <c:v>5.31</c:v>
                </c:pt>
                <c:pt idx="24">
                  <c:v>5.31</c:v>
                </c:pt>
                <c:pt idx="25">
                  <c:v>5.31</c:v>
                </c:pt>
                <c:pt idx="26">
                  <c:v>5.31</c:v>
                </c:pt>
                <c:pt idx="27">
                  <c:v>5.31</c:v>
                </c:pt>
                <c:pt idx="28">
                  <c:v>5.31</c:v>
                </c:pt>
                <c:pt idx="29">
                  <c:v>5.31</c:v>
                </c:pt>
                <c:pt idx="30">
                  <c:v>5.31</c:v>
                </c:pt>
                <c:pt idx="31">
                  <c:v>5.31</c:v>
                </c:pt>
                <c:pt idx="32">
                  <c:v>5.31</c:v>
                </c:pt>
                <c:pt idx="33">
                  <c:v>5.31</c:v>
                </c:pt>
                <c:pt idx="34">
                  <c:v>5.56</c:v>
                </c:pt>
                <c:pt idx="35">
                  <c:v>5.56</c:v>
                </c:pt>
                <c:pt idx="36">
                  <c:v>5.81</c:v>
                </c:pt>
                <c:pt idx="37">
                  <c:v>5.81</c:v>
                </c:pt>
                <c:pt idx="38">
                  <c:v>6.06</c:v>
                </c:pt>
                <c:pt idx="39">
                  <c:v>6.06</c:v>
                </c:pt>
                <c:pt idx="40">
                  <c:v>6.31</c:v>
                </c:pt>
                <c:pt idx="41">
                  <c:v>6.31</c:v>
                </c:pt>
                <c:pt idx="42">
                  <c:v>6.31</c:v>
                </c:pt>
                <c:pt idx="43">
                  <c:v>6.56</c:v>
                </c:pt>
                <c:pt idx="44">
                  <c:v>6.56</c:v>
                </c:pt>
                <c:pt idx="45">
                  <c:v>6.56</c:v>
                </c:pt>
                <c:pt idx="46">
                  <c:v>6.56</c:v>
                </c:pt>
                <c:pt idx="47">
                  <c:v>6.56</c:v>
                </c:pt>
                <c:pt idx="48">
                  <c:v>6.56</c:v>
                </c:pt>
                <c:pt idx="49">
                  <c:v>6.56</c:v>
                </c:pt>
                <c:pt idx="50">
                  <c:v>6.56</c:v>
                </c:pt>
                <c:pt idx="51">
                  <c:v>6.56</c:v>
                </c:pt>
                <c:pt idx="52">
                  <c:v>6.56</c:v>
                </c:pt>
                <c:pt idx="53">
                  <c:v>6.56</c:v>
                </c:pt>
                <c:pt idx="54">
                  <c:v>6.31</c:v>
                </c:pt>
                <c:pt idx="55">
                  <c:v>6</c:v>
                </c:pt>
                <c:pt idx="56">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5.72</c:v>
                </c:pt>
                <c:pt idx="71">
                  <c:v>5.73</c:v>
                </c:pt>
                <c:pt idx="72">
                  <c:v>5.73</c:v>
                </c:pt>
                <c:pt idx="73">
                  <c:v>5.73</c:v>
                </c:pt>
                <c:pt idx="74">
                  <c:v>5.76</c:v>
                </c:pt>
                <c:pt idx="75">
                  <c:v>5.76</c:v>
                </c:pt>
                <c:pt idx="76">
                  <c:v>5.77</c:v>
                </c:pt>
                <c:pt idx="77">
                  <c:v>5.77</c:v>
                </c:pt>
                <c:pt idx="78">
                  <c:v>5.76</c:v>
                </c:pt>
                <c:pt idx="79">
                  <c:v>5.76</c:v>
                </c:pt>
                <c:pt idx="80">
                  <c:v>5.76</c:v>
                </c:pt>
                <c:pt idx="81">
                  <c:v>5.76</c:v>
                </c:pt>
                <c:pt idx="82">
                  <c:v>5.76</c:v>
                </c:pt>
                <c:pt idx="83">
                  <c:v>5.51</c:v>
                </c:pt>
                <c:pt idx="84">
                  <c:v>5.51</c:v>
                </c:pt>
                <c:pt idx="85">
                  <c:v>5.51</c:v>
                </c:pt>
                <c:pt idx="86">
                  <c:v>5.51</c:v>
                </c:pt>
                <c:pt idx="87">
                  <c:v>5.3</c:v>
                </c:pt>
                <c:pt idx="88">
                  <c:v>5.3</c:v>
                </c:pt>
                <c:pt idx="89">
                  <c:v>5.05</c:v>
                </c:pt>
                <c:pt idx="90">
                  <c:v>4.8</c:v>
                </c:pt>
                <c:pt idx="91">
                  <c:v>4.8</c:v>
                </c:pt>
                <c:pt idx="92">
                  <c:v>4.55</c:v>
                </c:pt>
                <c:pt idx="93">
                  <c:v>4.55</c:v>
                </c:pt>
                <c:pt idx="94">
                  <c:v>4.3</c:v>
                </c:pt>
                <c:pt idx="95">
                  <c:v>4.3</c:v>
                </c:pt>
                <c:pt idx="96">
                  <c:v>4.3</c:v>
                </c:pt>
                <c:pt idx="97">
                  <c:v>4.3</c:v>
                </c:pt>
                <c:pt idx="98">
                  <c:v>4.3</c:v>
                </c:pt>
                <c:pt idx="99">
                  <c:v>4.3</c:v>
                </c:pt>
                <c:pt idx="100">
                  <c:v>4.3</c:v>
                </c:pt>
                <c:pt idx="101">
                  <c:v>4.3</c:v>
                </c:pt>
                <c:pt idx="102">
                  <c:v>4.3</c:v>
                </c:pt>
                <c:pt idx="103">
                  <c:v>4.3</c:v>
                </c:pt>
                <c:pt idx="104">
                  <c:v>4.3</c:v>
                </c:pt>
                <c:pt idx="105">
                  <c:v>4.3</c:v>
                </c:pt>
                <c:pt idx="106">
                  <c:v>4.3</c:v>
                </c:pt>
                <c:pt idx="107">
                  <c:v>4.3</c:v>
                </c:pt>
                <c:pt idx="108">
                  <c:v>4.3</c:v>
                </c:pt>
                <c:pt idx="109">
                  <c:v>4.3</c:v>
                </c:pt>
                <c:pt idx="110">
                  <c:v>4.3</c:v>
                </c:pt>
                <c:pt idx="111">
                  <c:v>4.3</c:v>
                </c:pt>
                <c:pt idx="112">
                  <c:v>4.3</c:v>
                </c:pt>
                <c:pt idx="113">
                  <c:v>4.3</c:v>
                </c:pt>
                <c:pt idx="114">
                  <c:v>4.3</c:v>
                </c:pt>
                <c:pt idx="115">
                  <c:v>4.3</c:v>
                </c:pt>
                <c:pt idx="116">
                  <c:v>4.3</c:v>
                </c:pt>
                <c:pt idx="117">
                  <c:v>4.3</c:v>
                </c:pt>
                <c:pt idx="118">
                  <c:v>4.3</c:v>
                </c:pt>
                <c:pt idx="119">
                  <c:v>4.3</c:v>
                </c:pt>
                <c:pt idx="120">
                  <c:v>4.3</c:v>
                </c:pt>
                <c:pt idx="121">
                  <c:v>4.3</c:v>
                </c:pt>
                <c:pt idx="122">
                  <c:v>4.3</c:v>
                </c:pt>
                <c:pt idx="123">
                  <c:v>4.3</c:v>
                </c:pt>
                <c:pt idx="124">
                  <c:v>4.3099999999999996</c:v>
                </c:pt>
                <c:pt idx="125">
                  <c:v>4.3099999999999996</c:v>
                </c:pt>
                <c:pt idx="126">
                  <c:v>4.3099999999999996</c:v>
                </c:pt>
                <c:pt idx="127">
                  <c:v>4.3099999999999996</c:v>
                </c:pt>
                <c:pt idx="128">
                  <c:v>4.3099999999999996</c:v>
                </c:pt>
                <c:pt idx="129">
                  <c:v>4.3099999999999996</c:v>
                </c:pt>
                <c:pt idx="130">
                  <c:v>4.3099999999999996</c:v>
                </c:pt>
                <c:pt idx="131">
                  <c:v>4.3099999999999996</c:v>
                </c:pt>
                <c:pt idx="132">
                  <c:v>4.3099999999999996</c:v>
                </c:pt>
                <c:pt idx="133">
                  <c:v>4.3099999999999996</c:v>
                </c:pt>
                <c:pt idx="134">
                  <c:v>4.3099999999999996</c:v>
                </c:pt>
                <c:pt idx="135">
                  <c:v>4.3099999999999996</c:v>
                </c:pt>
                <c:pt idx="136">
                  <c:v>4.3099999999999996</c:v>
                </c:pt>
                <c:pt idx="137">
                  <c:v>4.3099999999999996</c:v>
                </c:pt>
                <c:pt idx="138">
                  <c:v>4.3099999999999996</c:v>
                </c:pt>
                <c:pt idx="139">
                  <c:v>4.3099999999999996</c:v>
                </c:pt>
                <c:pt idx="140">
                  <c:v>4.25</c:v>
                </c:pt>
                <c:pt idx="141">
                  <c:v>4.2</c:v>
                </c:pt>
                <c:pt idx="142">
                  <c:v>4.2</c:v>
                </c:pt>
                <c:pt idx="143">
                  <c:v>4.1500000000000004</c:v>
                </c:pt>
                <c:pt idx="144">
                  <c:v>4.1500000000000004</c:v>
                </c:pt>
                <c:pt idx="145">
                  <c:v>4.1500000000000004</c:v>
                </c:pt>
                <c:pt idx="146">
                  <c:v>4.05</c:v>
                </c:pt>
                <c:pt idx="147">
                  <c:v>4.05</c:v>
                </c:pt>
                <c:pt idx="148">
                  <c:v>3.85</c:v>
                </c:pt>
                <c:pt idx="149">
                  <c:v>3.85</c:v>
                </c:pt>
                <c:pt idx="150">
                  <c:v>3.85</c:v>
                </c:pt>
                <c:pt idx="151">
                  <c:v>3.85</c:v>
                </c:pt>
                <c:pt idx="152">
                  <c:v>3.85</c:v>
                </c:pt>
                <c:pt idx="153">
                  <c:v>3.85</c:v>
                </c:pt>
                <c:pt idx="154">
                  <c:v>3.85</c:v>
                </c:pt>
                <c:pt idx="155">
                  <c:v>3.85</c:v>
                </c:pt>
                <c:pt idx="156">
                  <c:v>3.85</c:v>
                </c:pt>
                <c:pt idx="157">
                  <c:v>3.85</c:v>
                </c:pt>
                <c:pt idx="158">
                  <c:v>3.85</c:v>
                </c:pt>
                <c:pt idx="159">
                  <c:v>3.85</c:v>
                </c:pt>
                <c:pt idx="160">
                  <c:v>3.85</c:v>
                </c:pt>
                <c:pt idx="161">
                  <c:v>3.85</c:v>
                </c:pt>
                <c:pt idx="162">
                  <c:v>3.85</c:v>
                </c:pt>
                <c:pt idx="163">
                  <c:v>3.85</c:v>
                </c:pt>
                <c:pt idx="164">
                  <c:v>3.85</c:v>
                </c:pt>
                <c:pt idx="165">
                  <c:v>3.85</c:v>
                </c:pt>
                <c:pt idx="166">
                  <c:v>3.85</c:v>
                </c:pt>
                <c:pt idx="167">
                  <c:v>3.85</c:v>
                </c:pt>
                <c:pt idx="168">
                  <c:v>3.8</c:v>
                </c:pt>
                <c:pt idx="169">
                  <c:v>3.7</c:v>
                </c:pt>
                <c:pt idx="170">
                  <c:v>3.7</c:v>
                </c:pt>
                <c:pt idx="171">
                  <c:v>3.7</c:v>
                </c:pt>
                <c:pt idx="172">
                  <c:v>3.7</c:v>
                </c:pt>
                <c:pt idx="173">
                  <c:v>3.7</c:v>
                </c:pt>
                <c:pt idx="174">
                  <c:v>3.7</c:v>
                </c:pt>
                <c:pt idx="175">
                  <c:v>3.7</c:v>
                </c:pt>
                <c:pt idx="176">
                  <c:v>3.65</c:v>
                </c:pt>
                <c:pt idx="177">
                  <c:v>3.65</c:v>
                </c:pt>
                <c:pt idx="178">
                  <c:v>3.65</c:v>
                </c:pt>
                <c:pt idx="179">
                  <c:v>3.65</c:v>
                </c:pt>
                <c:pt idx="180">
                  <c:v>3.65</c:v>
                </c:pt>
                <c:pt idx="181">
                  <c:v>3.65</c:v>
                </c:pt>
                <c:pt idx="182">
                  <c:v>3.65</c:v>
                </c:pt>
                <c:pt idx="183">
                  <c:v>3.65</c:v>
                </c:pt>
                <c:pt idx="184">
                  <c:v>3.65</c:v>
                </c:pt>
                <c:pt idx="185">
                  <c:v>3.65</c:v>
                </c:pt>
                <c:pt idx="186">
                  <c:v>3.55</c:v>
                </c:pt>
                <c:pt idx="187">
                  <c:v>3.55</c:v>
                </c:pt>
                <c:pt idx="188">
                  <c:v>3.45</c:v>
                </c:pt>
                <c:pt idx="189">
                  <c:v>3.45</c:v>
                </c:pt>
                <c:pt idx="190">
                  <c:v>3.45</c:v>
                </c:pt>
                <c:pt idx="191">
                  <c:v>3.45</c:v>
                </c:pt>
                <c:pt idx="192">
                  <c:v>3.45</c:v>
                </c:pt>
                <c:pt idx="193">
                  <c:v>3.45</c:v>
                </c:pt>
                <c:pt idx="194">
                  <c:v>3.45</c:v>
                </c:pt>
                <c:pt idx="195">
                  <c:v>3.45</c:v>
                </c:pt>
                <c:pt idx="196">
                  <c:v>3.45</c:v>
                </c:pt>
                <c:pt idx="197">
                  <c:v>3.45</c:v>
                </c:pt>
                <c:pt idx="198">
                  <c:v>3.45</c:v>
                </c:pt>
                <c:pt idx="199">
                  <c:v>3.35</c:v>
                </c:pt>
                <c:pt idx="200">
                  <c:v>3.35</c:v>
                </c:pt>
                <c:pt idx="201">
                  <c:v>3.35</c:v>
                </c:pt>
                <c:pt idx="202">
                  <c:v>3.1</c:v>
                </c:pt>
                <c:pt idx="203">
                  <c:v>3.1</c:v>
                </c:pt>
                <c:pt idx="204">
                  <c:v>3.1</c:v>
                </c:pt>
                <c:pt idx="205">
                  <c:v>3.1</c:v>
                </c:pt>
                <c:pt idx="206">
                  <c:v>3.1</c:v>
                </c:pt>
                <c:pt idx="207">
                  <c:v>3.1</c:v>
                </c:pt>
                <c:pt idx="208">
                  <c:v>3.1</c:v>
                </c:pt>
                <c:pt idx="209">
                  <c:v>3</c:v>
                </c:pt>
                <c:pt idx="210">
                  <c:v>3</c:v>
                </c:pt>
              </c:numCache>
            </c:numRef>
          </c:val>
          <c:smooth val="0"/>
          <c:extLst>
            <c:ext xmlns:c16="http://schemas.microsoft.com/office/drawing/2014/chart" uri="{C3380CC4-5D6E-409C-BE32-E72D297353CC}">
              <c16:uniqueId val="{00000001-7D4F-45EA-A76F-9007609204D7}"/>
            </c:ext>
          </c:extLst>
        </c:ser>
        <c:ser>
          <c:idx val="2"/>
          <c:order val="2"/>
          <c:tx>
            <c:v>7-day reverse repo rate</c:v>
          </c:tx>
          <c:spPr>
            <a:ln w="22225">
              <a:solidFill>
                <a:srgbClr val="5FAFCD"/>
              </a:solidFill>
            </a:ln>
          </c:spPr>
          <c:marker>
            <c:symbol val="none"/>
          </c:marker>
          <c:cat>
            <c:numRef>
              <c:f>DATA!$DB$356:$DB$572</c:f>
              <c:numCache>
                <c:formatCode>mmm\-yy_)</c:formatCode>
                <c:ptCount val="217"/>
                <c:pt idx="1">
                  <c:v>39457</c:v>
                </c:pt>
                <c:pt idx="2">
                  <c:v>39488</c:v>
                </c:pt>
                <c:pt idx="3">
                  <c:v>39517</c:v>
                </c:pt>
                <c:pt idx="4">
                  <c:v>39548</c:v>
                </c:pt>
                <c:pt idx="5">
                  <c:v>39578</c:v>
                </c:pt>
                <c:pt idx="6">
                  <c:v>39609</c:v>
                </c:pt>
                <c:pt idx="7">
                  <c:v>39639</c:v>
                </c:pt>
                <c:pt idx="8">
                  <c:v>39670</c:v>
                </c:pt>
                <c:pt idx="9">
                  <c:v>39701</c:v>
                </c:pt>
                <c:pt idx="10">
                  <c:v>39731</c:v>
                </c:pt>
                <c:pt idx="11">
                  <c:v>39762</c:v>
                </c:pt>
                <c:pt idx="13">
                  <c:v>39823</c:v>
                </c:pt>
                <c:pt idx="14">
                  <c:v>39854</c:v>
                </c:pt>
                <c:pt idx="15">
                  <c:v>39883</c:v>
                </c:pt>
                <c:pt idx="16">
                  <c:v>39914</c:v>
                </c:pt>
                <c:pt idx="17">
                  <c:v>39944</c:v>
                </c:pt>
                <c:pt idx="18">
                  <c:v>39975</c:v>
                </c:pt>
                <c:pt idx="19">
                  <c:v>40005</c:v>
                </c:pt>
                <c:pt idx="20">
                  <c:v>40036</c:v>
                </c:pt>
                <c:pt idx="21">
                  <c:v>40067</c:v>
                </c:pt>
                <c:pt idx="22">
                  <c:v>40097</c:v>
                </c:pt>
                <c:pt idx="23">
                  <c:v>40128</c:v>
                </c:pt>
                <c:pt idx="25">
                  <c:v>40189</c:v>
                </c:pt>
                <c:pt idx="26">
                  <c:v>40220</c:v>
                </c:pt>
                <c:pt idx="27">
                  <c:v>40249</c:v>
                </c:pt>
                <c:pt idx="28">
                  <c:v>40280</c:v>
                </c:pt>
                <c:pt idx="29">
                  <c:v>40310</c:v>
                </c:pt>
                <c:pt idx="30">
                  <c:v>40341</c:v>
                </c:pt>
                <c:pt idx="31">
                  <c:v>40371</c:v>
                </c:pt>
                <c:pt idx="32">
                  <c:v>40402</c:v>
                </c:pt>
                <c:pt idx="33">
                  <c:v>40433</c:v>
                </c:pt>
                <c:pt idx="34">
                  <c:v>40463</c:v>
                </c:pt>
                <c:pt idx="35">
                  <c:v>40494</c:v>
                </c:pt>
                <c:pt idx="37">
                  <c:v>40555</c:v>
                </c:pt>
                <c:pt idx="38">
                  <c:v>40586</c:v>
                </c:pt>
                <c:pt idx="39">
                  <c:v>40615</c:v>
                </c:pt>
                <c:pt idx="40">
                  <c:v>40646</c:v>
                </c:pt>
                <c:pt idx="41">
                  <c:v>40676</c:v>
                </c:pt>
                <c:pt idx="42">
                  <c:v>40707</c:v>
                </c:pt>
                <c:pt idx="43">
                  <c:v>40737</c:v>
                </c:pt>
                <c:pt idx="44">
                  <c:v>40768</c:v>
                </c:pt>
                <c:pt idx="45">
                  <c:v>40799</c:v>
                </c:pt>
                <c:pt idx="46">
                  <c:v>40829</c:v>
                </c:pt>
                <c:pt idx="47">
                  <c:v>40860</c:v>
                </c:pt>
                <c:pt idx="49">
                  <c:v>40921</c:v>
                </c:pt>
                <c:pt idx="50">
                  <c:v>40952</c:v>
                </c:pt>
                <c:pt idx="51">
                  <c:v>40981</c:v>
                </c:pt>
                <c:pt idx="52">
                  <c:v>41012</c:v>
                </c:pt>
                <c:pt idx="53">
                  <c:v>41042</c:v>
                </c:pt>
                <c:pt idx="54">
                  <c:v>41073</c:v>
                </c:pt>
                <c:pt idx="55">
                  <c:v>41103</c:v>
                </c:pt>
                <c:pt idx="56">
                  <c:v>41134</c:v>
                </c:pt>
                <c:pt idx="57">
                  <c:v>41165</c:v>
                </c:pt>
                <c:pt idx="58">
                  <c:v>41195</c:v>
                </c:pt>
                <c:pt idx="59">
                  <c:v>41226</c:v>
                </c:pt>
                <c:pt idx="61">
                  <c:v>41287</c:v>
                </c:pt>
                <c:pt idx="62">
                  <c:v>41318</c:v>
                </c:pt>
                <c:pt idx="63">
                  <c:v>41347</c:v>
                </c:pt>
                <c:pt idx="64">
                  <c:v>41378</c:v>
                </c:pt>
                <c:pt idx="65">
                  <c:v>41408</c:v>
                </c:pt>
                <c:pt idx="66">
                  <c:v>41439</c:v>
                </c:pt>
                <c:pt idx="67">
                  <c:v>41469</c:v>
                </c:pt>
                <c:pt idx="68">
                  <c:v>41500</c:v>
                </c:pt>
                <c:pt idx="69">
                  <c:v>41531</c:v>
                </c:pt>
                <c:pt idx="70">
                  <c:v>41561</c:v>
                </c:pt>
                <c:pt idx="71">
                  <c:v>41592</c:v>
                </c:pt>
                <c:pt idx="73">
                  <c:v>41653</c:v>
                </c:pt>
                <c:pt idx="74">
                  <c:v>41684</c:v>
                </c:pt>
                <c:pt idx="75">
                  <c:v>41713</c:v>
                </c:pt>
                <c:pt idx="76">
                  <c:v>41744</c:v>
                </c:pt>
                <c:pt idx="77">
                  <c:v>41774</c:v>
                </c:pt>
                <c:pt idx="78">
                  <c:v>41805</c:v>
                </c:pt>
                <c:pt idx="79">
                  <c:v>41835</c:v>
                </c:pt>
                <c:pt idx="80">
                  <c:v>41866</c:v>
                </c:pt>
                <c:pt idx="81">
                  <c:v>41897</c:v>
                </c:pt>
                <c:pt idx="82">
                  <c:v>41927</c:v>
                </c:pt>
                <c:pt idx="83">
                  <c:v>41958</c:v>
                </c:pt>
                <c:pt idx="85">
                  <c:v>42019</c:v>
                </c:pt>
                <c:pt idx="86">
                  <c:v>42050</c:v>
                </c:pt>
                <c:pt idx="87">
                  <c:v>42079</c:v>
                </c:pt>
                <c:pt idx="88">
                  <c:v>42110</c:v>
                </c:pt>
                <c:pt idx="89">
                  <c:v>42140</c:v>
                </c:pt>
                <c:pt idx="90">
                  <c:v>42171</c:v>
                </c:pt>
                <c:pt idx="91">
                  <c:v>42201</c:v>
                </c:pt>
                <c:pt idx="92">
                  <c:v>42232</c:v>
                </c:pt>
                <c:pt idx="93">
                  <c:v>42263</c:v>
                </c:pt>
                <c:pt idx="94">
                  <c:v>42293</c:v>
                </c:pt>
                <c:pt idx="95">
                  <c:v>42324</c:v>
                </c:pt>
                <c:pt idx="97">
                  <c:v>42385</c:v>
                </c:pt>
                <c:pt idx="98">
                  <c:v>42416</c:v>
                </c:pt>
                <c:pt idx="99">
                  <c:v>42445</c:v>
                </c:pt>
                <c:pt idx="100">
                  <c:v>42476</c:v>
                </c:pt>
                <c:pt idx="101">
                  <c:v>42506</c:v>
                </c:pt>
                <c:pt idx="102">
                  <c:v>42537</c:v>
                </c:pt>
                <c:pt idx="103">
                  <c:v>42567</c:v>
                </c:pt>
                <c:pt idx="104">
                  <c:v>42598</c:v>
                </c:pt>
                <c:pt idx="105">
                  <c:v>42629</c:v>
                </c:pt>
                <c:pt idx="106">
                  <c:v>42659</c:v>
                </c:pt>
                <c:pt idx="107">
                  <c:v>42690</c:v>
                </c:pt>
                <c:pt idx="109">
                  <c:v>42751</c:v>
                </c:pt>
                <c:pt idx="110">
                  <c:v>42782</c:v>
                </c:pt>
                <c:pt idx="111">
                  <c:v>42811</c:v>
                </c:pt>
                <c:pt idx="112">
                  <c:v>42842</c:v>
                </c:pt>
                <c:pt idx="113">
                  <c:v>42872</c:v>
                </c:pt>
                <c:pt idx="114">
                  <c:v>42903</c:v>
                </c:pt>
                <c:pt idx="115">
                  <c:v>42933</c:v>
                </c:pt>
                <c:pt idx="116">
                  <c:v>42964</c:v>
                </c:pt>
                <c:pt idx="117">
                  <c:v>42995</c:v>
                </c:pt>
                <c:pt idx="118">
                  <c:v>43025</c:v>
                </c:pt>
                <c:pt idx="119">
                  <c:v>43056</c:v>
                </c:pt>
                <c:pt idx="121">
                  <c:v>43117</c:v>
                </c:pt>
                <c:pt idx="122">
                  <c:v>43148</c:v>
                </c:pt>
                <c:pt idx="123">
                  <c:v>43177</c:v>
                </c:pt>
                <c:pt idx="124">
                  <c:v>43208</c:v>
                </c:pt>
                <c:pt idx="125">
                  <c:v>43238</c:v>
                </c:pt>
                <c:pt idx="126">
                  <c:v>43269</c:v>
                </c:pt>
                <c:pt idx="127">
                  <c:v>43299</c:v>
                </c:pt>
                <c:pt idx="128">
                  <c:v>43330</c:v>
                </c:pt>
                <c:pt idx="129">
                  <c:v>43361</c:v>
                </c:pt>
                <c:pt idx="130">
                  <c:v>43391</c:v>
                </c:pt>
                <c:pt idx="131">
                  <c:v>43422</c:v>
                </c:pt>
                <c:pt idx="133">
                  <c:v>43483</c:v>
                </c:pt>
                <c:pt idx="134">
                  <c:v>43514</c:v>
                </c:pt>
                <c:pt idx="135">
                  <c:v>43543</c:v>
                </c:pt>
                <c:pt idx="136">
                  <c:v>43574</c:v>
                </c:pt>
                <c:pt idx="137">
                  <c:v>43604</c:v>
                </c:pt>
                <c:pt idx="138">
                  <c:v>43635</c:v>
                </c:pt>
                <c:pt idx="139">
                  <c:v>43665</c:v>
                </c:pt>
                <c:pt idx="140">
                  <c:v>43696</c:v>
                </c:pt>
                <c:pt idx="141">
                  <c:v>43727</c:v>
                </c:pt>
                <c:pt idx="142">
                  <c:v>43757</c:v>
                </c:pt>
                <c:pt idx="143">
                  <c:v>43788</c:v>
                </c:pt>
                <c:pt idx="145">
                  <c:v>43849</c:v>
                </c:pt>
                <c:pt idx="146">
                  <c:v>43880</c:v>
                </c:pt>
                <c:pt idx="147">
                  <c:v>43909</c:v>
                </c:pt>
                <c:pt idx="148">
                  <c:v>43940</c:v>
                </c:pt>
                <c:pt idx="149">
                  <c:v>43970</c:v>
                </c:pt>
                <c:pt idx="150">
                  <c:v>44001</c:v>
                </c:pt>
                <c:pt idx="151">
                  <c:v>44031</c:v>
                </c:pt>
                <c:pt idx="152">
                  <c:v>44062</c:v>
                </c:pt>
                <c:pt idx="153">
                  <c:v>44093</c:v>
                </c:pt>
                <c:pt idx="154">
                  <c:v>44123</c:v>
                </c:pt>
                <c:pt idx="155">
                  <c:v>44154</c:v>
                </c:pt>
                <c:pt idx="157">
                  <c:v>44215</c:v>
                </c:pt>
                <c:pt idx="158">
                  <c:v>44246</c:v>
                </c:pt>
                <c:pt idx="159">
                  <c:v>44275</c:v>
                </c:pt>
                <c:pt idx="160">
                  <c:v>44306</c:v>
                </c:pt>
                <c:pt idx="161">
                  <c:v>44336</c:v>
                </c:pt>
                <c:pt idx="162">
                  <c:v>44367</c:v>
                </c:pt>
                <c:pt idx="163">
                  <c:v>44397</c:v>
                </c:pt>
                <c:pt idx="164">
                  <c:v>44428</c:v>
                </c:pt>
                <c:pt idx="165">
                  <c:v>44459</c:v>
                </c:pt>
                <c:pt idx="166">
                  <c:v>44489</c:v>
                </c:pt>
                <c:pt idx="167">
                  <c:v>44520</c:v>
                </c:pt>
                <c:pt idx="169">
                  <c:v>44581</c:v>
                </c:pt>
                <c:pt idx="170">
                  <c:v>44612</c:v>
                </c:pt>
                <c:pt idx="171">
                  <c:v>44641</c:v>
                </c:pt>
                <c:pt idx="172">
                  <c:v>44672</c:v>
                </c:pt>
                <c:pt idx="173">
                  <c:v>44702</c:v>
                </c:pt>
                <c:pt idx="174">
                  <c:v>44733</c:v>
                </c:pt>
                <c:pt idx="175">
                  <c:v>44763</c:v>
                </c:pt>
                <c:pt idx="176">
                  <c:v>44794</c:v>
                </c:pt>
                <c:pt idx="177">
                  <c:v>44825</c:v>
                </c:pt>
                <c:pt idx="178">
                  <c:v>44855</c:v>
                </c:pt>
                <c:pt idx="179">
                  <c:v>44886</c:v>
                </c:pt>
                <c:pt idx="181">
                  <c:v>44947</c:v>
                </c:pt>
                <c:pt idx="182">
                  <c:v>44978</c:v>
                </c:pt>
                <c:pt idx="183">
                  <c:v>45007</c:v>
                </c:pt>
                <c:pt idx="184">
                  <c:v>45038</c:v>
                </c:pt>
                <c:pt idx="185">
                  <c:v>45068</c:v>
                </c:pt>
                <c:pt idx="186">
                  <c:v>45099</c:v>
                </c:pt>
                <c:pt idx="187">
                  <c:v>45129</c:v>
                </c:pt>
                <c:pt idx="188">
                  <c:v>45160</c:v>
                </c:pt>
                <c:pt idx="189">
                  <c:v>45191</c:v>
                </c:pt>
                <c:pt idx="190">
                  <c:v>45221</c:v>
                </c:pt>
                <c:pt idx="191">
                  <c:v>45252</c:v>
                </c:pt>
                <c:pt idx="193">
                  <c:v>45313</c:v>
                </c:pt>
                <c:pt idx="194">
                  <c:v>45344</c:v>
                </c:pt>
                <c:pt idx="195">
                  <c:v>45373</c:v>
                </c:pt>
                <c:pt idx="196">
                  <c:v>45404</c:v>
                </c:pt>
                <c:pt idx="197">
                  <c:v>45434</c:v>
                </c:pt>
                <c:pt idx="198">
                  <c:v>45465</c:v>
                </c:pt>
                <c:pt idx="199">
                  <c:v>45495</c:v>
                </c:pt>
                <c:pt idx="200">
                  <c:v>45526</c:v>
                </c:pt>
                <c:pt idx="201">
                  <c:v>45557</c:v>
                </c:pt>
                <c:pt idx="202">
                  <c:v>45587</c:v>
                </c:pt>
                <c:pt idx="203">
                  <c:v>45618</c:v>
                </c:pt>
                <c:pt idx="205">
                  <c:v>45679</c:v>
                </c:pt>
                <c:pt idx="206">
                  <c:v>45710</c:v>
                </c:pt>
                <c:pt idx="207">
                  <c:v>45739</c:v>
                </c:pt>
                <c:pt idx="208">
                  <c:v>45770</c:v>
                </c:pt>
                <c:pt idx="209">
                  <c:v>45800</c:v>
                </c:pt>
                <c:pt idx="210">
                  <c:v>45831</c:v>
                </c:pt>
                <c:pt idx="211">
                  <c:v>45861</c:v>
                </c:pt>
                <c:pt idx="212">
                  <c:v>45892</c:v>
                </c:pt>
                <c:pt idx="213">
                  <c:v>45923</c:v>
                </c:pt>
                <c:pt idx="214">
                  <c:v>45953</c:v>
                </c:pt>
                <c:pt idx="215">
                  <c:v>45984</c:v>
                </c:pt>
              </c:numCache>
            </c:numRef>
          </c:cat>
          <c:val>
            <c:numRef>
              <c:f>DATA!$BW$356:$BW$572</c:f>
              <c:numCache>
                <c:formatCode>General</c:formatCode>
                <c:ptCount val="217"/>
                <c:pt idx="53" formatCode="0.00_)">
                  <c:v>3.3547619047619035</c:v>
                </c:pt>
                <c:pt idx="54" formatCode="0.00_)">
                  <c:v>3.2999999999999985</c:v>
                </c:pt>
                <c:pt idx="55" formatCode="0.00_)">
                  <c:v>3.4079545454545439</c:v>
                </c:pt>
                <c:pt idx="56" formatCode="0.00_)">
                  <c:v>3.4</c:v>
                </c:pt>
                <c:pt idx="57" formatCode="0.00_)">
                  <c:v>3.3575000000000008</c:v>
                </c:pt>
                <c:pt idx="58" formatCode="0.00_)">
                  <c:v>3.35</c:v>
                </c:pt>
                <c:pt idx="59" formatCode="0.00_)">
                  <c:v>3.35</c:v>
                </c:pt>
                <c:pt idx="60" formatCode="0.00_)">
                  <c:v>3.3500000000000005</c:v>
                </c:pt>
                <c:pt idx="61" formatCode="0.00_)">
                  <c:v>3.35</c:v>
                </c:pt>
                <c:pt idx="62" formatCode="0.00_)">
                  <c:v>3.3500000000000005</c:v>
                </c:pt>
                <c:pt idx="63" formatCode="0.00_)">
                  <c:v>3.3500000000000005</c:v>
                </c:pt>
                <c:pt idx="64" formatCode="0.00_)">
                  <c:v>3.35</c:v>
                </c:pt>
                <c:pt idx="65" formatCode="0.00_)">
                  <c:v>3.35</c:v>
                </c:pt>
                <c:pt idx="66" formatCode="0.00_)">
                  <c:v>3.350000000000001</c:v>
                </c:pt>
                <c:pt idx="67" formatCode="0.00_)">
                  <c:v>3.4413043478260876</c:v>
                </c:pt>
                <c:pt idx="68" formatCode="0.00_)">
                  <c:v>3.9869565217391316</c:v>
                </c:pt>
                <c:pt idx="69" formatCode="0.00_)">
                  <c:v>3.9000000000000004</c:v>
                </c:pt>
                <c:pt idx="70" formatCode="0.00_)">
                  <c:v>3.9260869565217384</c:v>
                </c:pt>
                <c:pt idx="71" formatCode="0.00_)">
                  <c:v>4.0999999999999988</c:v>
                </c:pt>
                <c:pt idx="72" formatCode="0.00_)">
                  <c:v>4.0999999999999988</c:v>
                </c:pt>
                <c:pt idx="73" formatCode="0.00_)">
                  <c:v>4.0999999999999988</c:v>
                </c:pt>
                <c:pt idx="74" formatCode="0.00_)">
                  <c:v>4.0999999999999996</c:v>
                </c:pt>
                <c:pt idx="75" formatCode="0.00_)">
                  <c:v>4.0999999999999988</c:v>
                </c:pt>
                <c:pt idx="76" formatCode="0.00_)">
                  <c:v>4.0999999999999988</c:v>
                </c:pt>
                <c:pt idx="77" formatCode="0.00_)">
                  <c:v>4.0999999999999988</c:v>
                </c:pt>
                <c:pt idx="78" formatCode="0.00_)">
                  <c:v>4.0999999999999988</c:v>
                </c:pt>
                <c:pt idx="79" formatCode="0.00_)">
                  <c:v>4.099999999999997</c:v>
                </c:pt>
                <c:pt idx="80" formatCode="0.00_)">
                  <c:v>4.0999999999999988</c:v>
                </c:pt>
                <c:pt idx="81" formatCode="0.00_)">
                  <c:v>4.0999999999999988</c:v>
                </c:pt>
                <c:pt idx="82" formatCode="0.00_)">
                  <c:v>4.0999999999999988</c:v>
                </c:pt>
                <c:pt idx="83" formatCode="0.00_)">
                  <c:v>4.0999999999999996</c:v>
                </c:pt>
                <c:pt idx="84" formatCode="0.00_)">
                  <c:v>3.0579225352112744</c:v>
                </c:pt>
                <c:pt idx="85" formatCode="0.00_)">
                  <c:v>4.0204545454545446</c:v>
                </c:pt>
                <c:pt idx="86" formatCode="0.00_)">
                  <c:v>2.8932608695652244</c:v>
                </c:pt>
                <c:pt idx="87" formatCode="0.00_)">
                  <c:v>2.7018421052631618</c:v>
                </c:pt>
                <c:pt idx="88" formatCode="0.00_)">
                  <c:v>3.4090909090909083</c:v>
                </c:pt>
                <c:pt idx="89" formatCode="0.00_)">
                  <c:v>3.3500000000000005</c:v>
                </c:pt>
                <c:pt idx="90" formatCode="0.00_)">
                  <c:v>3.2227272727272736</c:v>
                </c:pt>
                <c:pt idx="91" formatCode="0.00_)">
                  <c:v>2.5</c:v>
                </c:pt>
                <c:pt idx="92" formatCode="0.00_)">
                  <c:v>2.4804347826086959</c:v>
                </c:pt>
                <c:pt idx="93" formatCode="0.00_)">
                  <c:v>2.350000000000001</c:v>
                </c:pt>
                <c:pt idx="94" formatCode="0.00_)">
                  <c:v>2.3318181818181825</c:v>
                </c:pt>
                <c:pt idx="95" formatCode="0.00_)">
                  <c:v>2.25</c:v>
                </c:pt>
                <c:pt idx="96" formatCode="0.00_)">
                  <c:v>2.25</c:v>
                </c:pt>
                <c:pt idx="97" formatCode="0.00_)">
                  <c:v>2.25</c:v>
                </c:pt>
                <c:pt idx="98" formatCode="0.00_)">
                  <c:v>2.25</c:v>
                </c:pt>
                <c:pt idx="99" formatCode="0.00_)">
                  <c:v>2.25</c:v>
                </c:pt>
                <c:pt idx="100" formatCode="0.00_)">
                  <c:v>2.25</c:v>
                </c:pt>
                <c:pt idx="101" formatCode="0.00_)">
                  <c:v>2.25</c:v>
                </c:pt>
                <c:pt idx="102" formatCode="0.00_)">
                  <c:v>2.25</c:v>
                </c:pt>
                <c:pt idx="103" formatCode="0.00_)">
                  <c:v>2.25</c:v>
                </c:pt>
                <c:pt idx="104" formatCode="0.00_)">
                  <c:v>2.25</c:v>
                </c:pt>
                <c:pt idx="105" formatCode="0.00_)">
                  <c:v>2.25</c:v>
                </c:pt>
                <c:pt idx="106" formatCode="0.00_)">
                  <c:v>2.25</c:v>
                </c:pt>
                <c:pt idx="107" formatCode="0.00_)">
                  <c:v>2.25</c:v>
                </c:pt>
                <c:pt idx="108" formatCode="0.00_)">
                  <c:v>2.25</c:v>
                </c:pt>
                <c:pt idx="109" formatCode="0.00_)">
                  <c:v>2.25</c:v>
                </c:pt>
                <c:pt idx="110" formatCode="0.00_)">
                  <c:v>2.3400000000000007</c:v>
                </c:pt>
                <c:pt idx="111" formatCode="0.00_)">
                  <c:v>2.4021739130434794</c:v>
                </c:pt>
                <c:pt idx="112" formatCode="0.00_)">
                  <c:v>2.4500000000000006</c:v>
                </c:pt>
                <c:pt idx="113" formatCode="0.00_)">
                  <c:v>2.4500000000000011</c:v>
                </c:pt>
                <c:pt idx="114" formatCode="0.00_)">
                  <c:v>2.4500000000000011</c:v>
                </c:pt>
                <c:pt idx="115" formatCode="0.00_)">
                  <c:v>2.4500000000000006</c:v>
                </c:pt>
                <c:pt idx="116" formatCode="0.00_)">
                  <c:v>2.4500000000000011</c:v>
                </c:pt>
                <c:pt idx="117" formatCode="0.00_)">
                  <c:v>2.4500000000000006</c:v>
                </c:pt>
                <c:pt idx="118" formatCode="0.00_)">
                  <c:v>2.4500000000000011</c:v>
                </c:pt>
                <c:pt idx="119" formatCode="0.00_)">
                  <c:v>2.4500000000000011</c:v>
                </c:pt>
                <c:pt idx="120" formatCode="0.00_)">
                  <c:v>2.4785714285714286</c:v>
                </c:pt>
                <c:pt idx="121" formatCode="0.00_)">
                  <c:v>2.5</c:v>
                </c:pt>
                <c:pt idx="122" formatCode="0.00_)">
                  <c:v>2.5</c:v>
                </c:pt>
                <c:pt idx="123" formatCode="0.00_)">
                  <c:v>2.5159090909090902</c:v>
                </c:pt>
                <c:pt idx="124" formatCode="0.00_)">
                  <c:v>2.5499999999999994</c:v>
                </c:pt>
                <c:pt idx="125" formatCode="0.00_)">
                  <c:v>2.5499999999999989</c:v>
                </c:pt>
                <c:pt idx="126" formatCode="0.00_)">
                  <c:v>2.5499999999999994</c:v>
                </c:pt>
                <c:pt idx="127" formatCode="0.00_)">
                  <c:v>2.5499999999999989</c:v>
                </c:pt>
                <c:pt idx="128" formatCode="0.00_)">
                  <c:v>2.5499999999999989</c:v>
                </c:pt>
                <c:pt idx="129" formatCode="0.00_)">
                  <c:v>2.5499999999999994</c:v>
                </c:pt>
                <c:pt idx="130" formatCode="0.00_)">
                  <c:v>2.5499999999999989</c:v>
                </c:pt>
                <c:pt idx="131" formatCode="0.00_)">
                  <c:v>2.5499999999999989</c:v>
                </c:pt>
                <c:pt idx="132" formatCode="0.00_)">
                  <c:v>2.5499999999999994</c:v>
                </c:pt>
                <c:pt idx="133" formatCode="0.00_)">
                  <c:v>2.5499999999999989</c:v>
                </c:pt>
                <c:pt idx="134" formatCode="0.00_)">
                  <c:v>2.5499999999999994</c:v>
                </c:pt>
                <c:pt idx="135" formatCode="0.00_)">
                  <c:v>2.5499999999999994</c:v>
                </c:pt>
                <c:pt idx="136" formatCode="0.00_)">
                  <c:v>2.5499999999999994</c:v>
                </c:pt>
                <c:pt idx="137" formatCode="0.00_)">
                  <c:v>2.5499999999999994</c:v>
                </c:pt>
                <c:pt idx="138" formatCode="0.00_)">
                  <c:v>2.5499999999999994</c:v>
                </c:pt>
                <c:pt idx="139" formatCode="0.00_)">
                  <c:v>2.5499999999999989</c:v>
                </c:pt>
                <c:pt idx="140" formatCode="0.00_)">
                  <c:v>2.5499999999999989</c:v>
                </c:pt>
                <c:pt idx="141" formatCode="0.00_)">
                  <c:v>2.5499999999999994</c:v>
                </c:pt>
                <c:pt idx="142" formatCode="0.00_)">
                  <c:v>2.5499999999999989</c:v>
                </c:pt>
                <c:pt idx="143" formatCode="0.00_)">
                  <c:v>2.5261904761904765</c:v>
                </c:pt>
                <c:pt idx="144" formatCode="0.00_)">
                  <c:v>2.5</c:v>
                </c:pt>
                <c:pt idx="145" formatCode="0.00_)">
                  <c:v>2.5</c:v>
                </c:pt>
                <c:pt idx="146" formatCode="0.00_)">
                  <c:v>2.3999999999999995</c:v>
                </c:pt>
                <c:pt idx="147" formatCode="0.00_)">
                  <c:v>2.3818181818181814</c:v>
                </c:pt>
                <c:pt idx="148" formatCode="0.00_)">
                  <c:v>2.2000000000000006</c:v>
                </c:pt>
                <c:pt idx="149" formatCode="0.00_)">
                  <c:v>2.2000000000000006</c:v>
                </c:pt>
                <c:pt idx="150" formatCode="0.00_)">
                  <c:v>2.2000000000000006</c:v>
                </c:pt>
                <c:pt idx="151" formatCode="0.00_)">
                  <c:v>2.2000000000000006</c:v>
                </c:pt>
                <c:pt idx="152" formatCode="0.00_)">
                  <c:v>2.2000000000000006</c:v>
                </c:pt>
                <c:pt idx="153" formatCode="0.00_)">
                  <c:v>2.2000000000000006</c:v>
                </c:pt>
                <c:pt idx="154" formatCode="0.00_)">
                  <c:v>2.2000000000000006</c:v>
                </c:pt>
                <c:pt idx="155" formatCode="0.00_)">
                  <c:v>2.2000000000000006</c:v>
                </c:pt>
                <c:pt idx="156" formatCode="0.00_)">
                  <c:v>2.2000000000000006</c:v>
                </c:pt>
                <c:pt idx="157" formatCode="0.00_)">
                  <c:v>2.2000000000000006</c:v>
                </c:pt>
                <c:pt idx="158" formatCode="0.00_)">
                  <c:v>2.2000000000000002</c:v>
                </c:pt>
                <c:pt idx="159" formatCode="0.00_)">
                  <c:v>2.2000000000000006</c:v>
                </c:pt>
                <c:pt idx="160" formatCode="0.00_)">
                  <c:v>2.2000000000000006</c:v>
                </c:pt>
                <c:pt idx="161" formatCode="0.00_)">
                  <c:v>2.2000000000000006</c:v>
                </c:pt>
                <c:pt idx="162" formatCode="0.00_)">
                  <c:v>2.2000000000000006</c:v>
                </c:pt>
                <c:pt idx="163" formatCode="0.00_)">
                  <c:v>2.2000000000000006</c:v>
                </c:pt>
                <c:pt idx="164" formatCode="0.00_)">
                  <c:v>2.2000000000000006</c:v>
                </c:pt>
                <c:pt idx="165" formatCode="0.00_)">
                  <c:v>2.2000000000000006</c:v>
                </c:pt>
                <c:pt idx="166" formatCode="0.00_)">
                  <c:v>2.2000000000000006</c:v>
                </c:pt>
                <c:pt idx="167" formatCode="0.00_)">
                  <c:v>2.2000000000000006</c:v>
                </c:pt>
                <c:pt idx="168" formatCode="0.00_)">
                  <c:v>2.2000000000000006</c:v>
                </c:pt>
                <c:pt idx="169" formatCode="0.00_)">
                  <c:v>2.147619047619048</c:v>
                </c:pt>
                <c:pt idx="170" formatCode="0.00_)">
                  <c:v>2.1000000000000005</c:v>
                </c:pt>
                <c:pt idx="171" formatCode="0.00_)">
                  <c:v>2.100000000000001</c:v>
                </c:pt>
                <c:pt idx="172" formatCode="0.00_)">
                  <c:v>2.1000000000000005</c:v>
                </c:pt>
                <c:pt idx="173" formatCode="0.00_)">
                  <c:v>2.100000000000001</c:v>
                </c:pt>
                <c:pt idx="174" formatCode="0.00_)">
                  <c:v>2.100000000000001</c:v>
                </c:pt>
                <c:pt idx="175" formatCode="0.00_)">
                  <c:v>2.1000000000000005</c:v>
                </c:pt>
                <c:pt idx="176" formatCode="0.00_)">
                  <c:v>2.0434782608695654</c:v>
                </c:pt>
                <c:pt idx="177" formatCode="0.00_)">
                  <c:v>2</c:v>
                </c:pt>
                <c:pt idx="178" formatCode="0.00_)">
                  <c:v>2</c:v>
                </c:pt>
                <c:pt idx="179" formatCode="0.00_)">
                  <c:v>2</c:v>
                </c:pt>
                <c:pt idx="180" formatCode="0.00_)">
                  <c:v>2</c:v>
                </c:pt>
                <c:pt idx="181" formatCode="0.00_)">
                  <c:v>2</c:v>
                </c:pt>
                <c:pt idx="182" formatCode="0.00_)">
                  <c:v>2</c:v>
                </c:pt>
                <c:pt idx="183" formatCode="0.00_)">
                  <c:v>2</c:v>
                </c:pt>
                <c:pt idx="184" formatCode="0.00_)">
                  <c:v>2</c:v>
                </c:pt>
                <c:pt idx="185" formatCode="0.00_)">
                  <c:v>2</c:v>
                </c:pt>
                <c:pt idx="186" formatCode="0.00_)">
                  <c:v>1.9380952380952372</c:v>
                </c:pt>
                <c:pt idx="187" formatCode="0.00_)">
                  <c:v>1.8999999999999992</c:v>
                </c:pt>
                <c:pt idx="188" formatCode="0.00_)">
                  <c:v>1.8454545454545452</c:v>
                </c:pt>
                <c:pt idx="189" formatCode="0.00_)">
                  <c:v>1.7999999999999998</c:v>
                </c:pt>
                <c:pt idx="190" formatCode="0.00_)">
                  <c:v>1.7999999999999998</c:v>
                </c:pt>
                <c:pt idx="191" formatCode="0.00_)">
                  <c:v>1.7999999999999998</c:v>
                </c:pt>
                <c:pt idx="192" formatCode="0.00_)">
                  <c:v>1.7999999999999998</c:v>
                </c:pt>
                <c:pt idx="193" formatCode="0.00_)">
                  <c:v>1.7999999999999996</c:v>
                </c:pt>
                <c:pt idx="194" formatCode="0.00_)">
                  <c:v>1.7999999999999998</c:v>
                </c:pt>
                <c:pt idx="195" formatCode="0.00_)">
                  <c:v>1.7999999999999998</c:v>
                </c:pt>
                <c:pt idx="196" formatCode="0.00_)">
                  <c:v>1.7999999999999998</c:v>
                </c:pt>
                <c:pt idx="197" formatCode="0.00_)">
                  <c:v>1.7999999999999996</c:v>
                </c:pt>
                <c:pt idx="198" formatCode="0.00_)">
                  <c:v>1.8</c:v>
                </c:pt>
                <c:pt idx="199" formatCode="0.00_)">
                  <c:v>1.7652173913043487</c:v>
                </c:pt>
                <c:pt idx="200" formatCode="0.00_)">
                  <c:v>1.7</c:v>
                </c:pt>
                <c:pt idx="201" formatCode="0.00_)">
                  <c:v>1.5</c:v>
                </c:pt>
                <c:pt idx="202" formatCode="0.00_)">
                  <c:v>1.5</c:v>
                </c:pt>
                <c:pt idx="203" formatCode="0.00_)">
                  <c:v>1.5</c:v>
                </c:pt>
                <c:pt idx="204" formatCode="0.00_)">
                  <c:v>1.5</c:v>
                </c:pt>
                <c:pt idx="205" formatCode="0.00_)">
                  <c:v>1.5</c:v>
                </c:pt>
                <c:pt idx="206" formatCode="0.00_)">
                  <c:v>1.5</c:v>
                </c:pt>
                <c:pt idx="207" formatCode="0.00_)">
                  <c:v>1.5</c:v>
                </c:pt>
                <c:pt idx="208" formatCode="0.00_)">
                  <c:v>1.5</c:v>
                </c:pt>
                <c:pt idx="209" formatCode="0.00_)">
                  <c:v>1.4</c:v>
                </c:pt>
                <c:pt idx="210" formatCode="0.00_)">
                  <c:v>1.4</c:v>
                </c:pt>
              </c:numCache>
            </c:numRef>
          </c:val>
          <c:smooth val="0"/>
          <c:extLst>
            <c:ext xmlns:c16="http://schemas.microsoft.com/office/drawing/2014/chart" uri="{C3380CC4-5D6E-409C-BE32-E72D297353CC}">
              <c16:uniqueId val="{00000002-7D4F-45EA-A76F-9007609204D7}"/>
            </c:ext>
          </c:extLst>
        </c:ser>
        <c:ser>
          <c:idx val="3"/>
          <c:order val="3"/>
          <c:tx>
            <c:v> 5-year prime rate</c:v>
          </c:tx>
          <c:spPr>
            <a:ln w="22225">
              <a:solidFill>
                <a:schemeClr val="accent3"/>
              </a:solidFill>
            </a:ln>
          </c:spPr>
          <c:marker>
            <c:symbol val="none"/>
          </c:marker>
          <c:cat>
            <c:numRef>
              <c:f>DATA!$DB$356:$DB$572</c:f>
              <c:numCache>
                <c:formatCode>mmm\-yy_)</c:formatCode>
                <c:ptCount val="217"/>
                <c:pt idx="1">
                  <c:v>39457</c:v>
                </c:pt>
                <c:pt idx="2">
                  <c:v>39488</c:v>
                </c:pt>
                <c:pt idx="3">
                  <c:v>39517</c:v>
                </c:pt>
                <c:pt idx="4">
                  <c:v>39548</c:v>
                </c:pt>
                <c:pt idx="5">
                  <c:v>39578</c:v>
                </c:pt>
                <c:pt idx="6">
                  <c:v>39609</c:v>
                </c:pt>
                <c:pt idx="7">
                  <c:v>39639</c:v>
                </c:pt>
                <c:pt idx="8">
                  <c:v>39670</c:v>
                </c:pt>
                <c:pt idx="9">
                  <c:v>39701</c:v>
                </c:pt>
                <c:pt idx="10">
                  <c:v>39731</c:v>
                </c:pt>
                <c:pt idx="11">
                  <c:v>39762</c:v>
                </c:pt>
                <c:pt idx="13">
                  <c:v>39823</c:v>
                </c:pt>
                <c:pt idx="14">
                  <c:v>39854</c:v>
                </c:pt>
                <c:pt idx="15">
                  <c:v>39883</c:v>
                </c:pt>
                <c:pt idx="16">
                  <c:v>39914</c:v>
                </c:pt>
                <c:pt idx="17">
                  <c:v>39944</c:v>
                </c:pt>
                <c:pt idx="18">
                  <c:v>39975</c:v>
                </c:pt>
                <c:pt idx="19">
                  <c:v>40005</c:v>
                </c:pt>
                <c:pt idx="20">
                  <c:v>40036</c:v>
                </c:pt>
                <c:pt idx="21">
                  <c:v>40067</c:v>
                </c:pt>
                <c:pt idx="22">
                  <c:v>40097</c:v>
                </c:pt>
                <c:pt idx="23">
                  <c:v>40128</c:v>
                </c:pt>
                <c:pt idx="25">
                  <c:v>40189</c:v>
                </c:pt>
                <c:pt idx="26">
                  <c:v>40220</c:v>
                </c:pt>
                <c:pt idx="27">
                  <c:v>40249</c:v>
                </c:pt>
                <c:pt idx="28">
                  <c:v>40280</c:v>
                </c:pt>
                <c:pt idx="29">
                  <c:v>40310</c:v>
                </c:pt>
                <c:pt idx="30">
                  <c:v>40341</c:v>
                </c:pt>
                <c:pt idx="31">
                  <c:v>40371</c:v>
                </c:pt>
                <c:pt idx="32">
                  <c:v>40402</c:v>
                </c:pt>
                <c:pt idx="33">
                  <c:v>40433</c:v>
                </c:pt>
                <c:pt idx="34">
                  <c:v>40463</c:v>
                </c:pt>
                <c:pt idx="35">
                  <c:v>40494</c:v>
                </c:pt>
                <c:pt idx="37">
                  <c:v>40555</c:v>
                </c:pt>
                <c:pt idx="38">
                  <c:v>40586</c:v>
                </c:pt>
                <c:pt idx="39">
                  <c:v>40615</c:v>
                </c:pt>
                <c:pt idx="40">
                  <c:v>40646</c:v>
                </c:pt>
                <c:pt idx="41">
                  <c:v>40676</c:v>
                </c:pt>
                <c:pt idx="42">
                  <c:v>40707</c:v>
                </c:pt>
                <c:pt idx="43">
                  <c:v>40737</c:v>
                </c:pt>
                <c:pt idx="44">
                  <c:v>40768</c:v>
                </c:pt>
                <c:pt idx="45">
                  <c:v>40799</c:v>
                </c:pt>
                <c:pt idx="46">
                  <c:v>40829</c:v>
                </c:pt>
                <c:pt idx="47">
                  <c:v>40860</c:v>
                </c:pt>
                <c:pt idx="49">
                  <c:v>40921</c:v>
                </c:pt>
                <c:pt idx="50">
                  <c:v>40952</c:v>
                </c:pt>
                <c:pt idx="51">
                  <c:v>40981</c:v>
                </c:pt>
                <c:pt idx="52">
                  <c:v>41012</c:v>
                </c:pt>
                <c:pt idx="53">
                  <c:v>41042</c:v>
                </c:pt>
                <c:pt idx="54">
                  <c:v>41073</c:v>
                </c:pt>
                <c:pt idx="55">
                  <c:v>41103</c:v>
                </c:pt>
                <c:pt idx="56">
                  <c:v>41134</c:v>
                </c:pt>
                <c:pt idx="57">
                  <c:v>41165</c:v>
                </c:pt>
                <c:pt idx="58">
                  <c:v>41195</c:v>
                </c:pt>
                <c:pt idx="59">
                  <c:v>41226</c:v>
                </c:pt>
                <c:pt idx="61">
                  <c:v>41287</c:v>
                </c:pt>
                <c:pt idx="62">
                  <c:v>41318</c:v>
                </c:pt>
                <c:pt idx="63">
                  <c:v>41347</c:v>
                </c:pt>
                <c:pt idx="64">
                  <c:v>41378</c:v>
                </c:pt>
                <c:pt idx="65">
                  <c:v>41408</c:v>
                </c:pt>
                <c:pt idx="66">
                  <c:v>41439</c:v>
                </c:pt>
                <c:pt idx="67">
                  <c:v>41469</c:v>
                </c:pt>
                <c:pt idx="68">
                  <c:v>41500</c:v>
                </c:pt>
                <c:pt idx="69">
                  <c:v>41531</c:v>
                </c:pt>
                <c:pt idx="70">
                  <c:v>41561</c:v>
                </c:pt>
                <c:pt idx="71">
                  <c:v>41592</c:v>
                </c:pt>
                <c:pt idx="73">
                  <c:v>41653</c:v>
                </c:pt>
                <c:pt idx="74">
                  <c:v>41684</c:v>
                </c:pt>
                <c:pt idx="75">
                  <c:v>41713</c:v>
                </c:pt>
                <c:pt idx="76">
                  <c:v>41744</c:v>
                </c:pt>
                <c:pt idx="77">
                  <c:v>41774</c:v>
                </c:pt>
                <c:pt idx="78">
                  <c:v>41805</c:v>
                </c:pt>
                <c:pt idx="79">
                  <c:v>41835</c:v>
                </c:pt>
                <c:pt idx="80">
                  <c:v>41866</c:v>
                </c:pt>
                <c:pt idx="81">
                  <c:v>41897</c:v>
                </c:pt>
                <c:pt idx="82">
                  <c:v>41927</c:v>
                </c:pt>
                <c:pt idx="83">
                  <c:v>41958</c:v>
                </c:pt>
                <c:pt idx="85">
                  <c:v>42019</c:v>
                </c:pt>
                <c:pt idx="86">
                  <c:v>42050</c:v>
                </c:pt>
                <c:pt idx="87">
                  <c:v>42079</c:v>
                </c:pt>
                <c:pt idx="88">
                  <c:v>42110</c:v>
                </c:pt>
                <c:pt idx="89">
                  <c:v>42140</c:v>
                </c:pt>
                <c:pt idx="90">
                  <c:v>42171</c:v>
                </c:pt>
                <c:pt idx="91">
                  <c:v>42201</c:v>
                </c:pt>
                <c:pt idx="92">
                  <c:v>42232</c:v>
                </c:pt>
                <c:pt idx="93">
                  <c:v>42263</c:v>
                </c:pt>
                <c:pt idx="94">
                  <c:v>42293</c:v>
                </c:pt>
                <c:pt idx="95">
                  <c:v>42324</c:v>
                </c:pt>
                <c:pt idx="97">
                  <c:v>42385</c:v>
                </c:pt>
                <c:pt idx="98">
                  <c:v>42416</c:v>
                </c:pt>
                <c:pt idx="99">
                  <c:v>42445</c:v>
                </c:pt>
                <c:pt idx="100">
                  <c:v>42476</c:v>
                </c:pt>
                <c:pt idx="101">
                  <c:v>42506</c:v>
                </c:pt>
                <c:pt idx="102">
                  <c:v>42537</c:v>
                </c:pt>
                <c:pt idx="103">
                  <c:v>42567</c:v>
                </c:pt>
                <c:pt idx="104">
                  <c:v>42598</c:v>
                </c:pt>
                <c:pt idx="105">
                  <c:v>42629</c:v>
                </c:pt>
                <c:pt idx="106">
                  <c:v>42659</c:v>
                </c:pt>
                <c:pt idx="107">
                  <c:v>42690</c:v>
                </c:pt>
                <c:pt idx="109">
                  <c:v>42751</c:v>
                </c:pt>
                <c:pt idx="110">
                  <c:v>42782</c:v>
                </c:pt>
                <c:pt idx="111">
                  <c:v>42811</c:v>
                </c:pt>
                <c:pt idx="112">
                  <c:v>42842</c:v>
                </c:pt>
                <c:pt idx="113">
                  <c:v>42872</c:v>
                </c:pt>
                <c:pt idx="114">
                  <c:v>42903</c:v>
                </c:pt>
                <c:pt idx="115">
                  <c:v>42933</c:v>
                </c:pt>
                <c:pt idx="116">
                  <c:v>42964</c:v>
                </c:pt>
                <c:pt idx="117">
                  <c:v>42995</c:v>
                </c:pt>
                <c:pt idx="118">
                  <c:v>43025</c:v>
                </c:pt>
                <c:pt idx="119">
                  <c:v>43056</c:v>
                </c:pt>
                <c:pt idx="121">
                  <c:v>43117</c:v>
                </c:pt>
                <c:pt idx="122">
                  <c:v>43148</c:v>
                </c:pt>
                <c:pt idx="123">
                  <c:v>43177</c:v>
                </c:pt>
                <c:pt idx="124">
                  <c:v>43208</c:v>
                </c:pt>
                <c:pt idx="125">
                  <c:v>43238</c:v>
                </c:pt>
                <c:pt idx="126">
                  <c:v>43269</c:v>
                </c:pt>
                <c:pt idx="127">
                  <c:v>43299</c:v>
                </c:pt>
                <c:pt idx="128">
                  <c:v>43330</c:v>
                </c:pt>
                <c:pt idx="129">
                  <c:v>43361</c:v>
                </c:pt>
                <c:pt idx="130">
                  <c:v>43391</c:v>
                </c:pt>
                <c:pt idx="131">
                  <c:v>43422</c:v>
                </c:pt>
                <c:pt idx="133">
                  <c:v>43483</c:v>
                </c:pt>
                <c:pt idx="134">
                  <c:v>43514</c:v>
                </c:pt>
                <c:pt idx="135">
                  <c:v>43543</c:v>
                </c:pt>
                <c:pt idx="136">
                  <c:v>43574</c:v>
                </c:pt>
                <c:pt idx="137">
                  <c:v>43604</c:v>
                </c:pt>
                <c:pt idx="138">
                  <c:v>43635</c:v>
                </c:pt>
                <c:pt idx="139">
                  <c:v>43665</c:v>
                </c:pt>
                <c:pt idx="140">
                  <c:v>43696</c:v>
                </c:pt>
                <c:pt idx="141">
                  <c:v>43727</c:v>
                </c:pt>
                <c:pt idx="142">
                  <c:v>43757</c:v>
                </c:pt>
                <c:pt idx="143">
                  <c:v>43788</c:v>
                </c:pt>
                <c:pt idx="145">
                  <c:v>43849</c:v>
                </c:pt>
                <c:pt idx="146">
                  <c:v>43880</c:v>
                </c:pt>
                <c:pt idx="147">
                  <c:v>43909</c:v>
                </c:pt>
                <c:pt idx="148">
                  <c:v>43940</c:v>
                </c:pt>
                <c:pt idx="149">
                  <c:v>43970</c:v>
                </c:pt>
                <c:pt idx="150">
                  <c:v>44001</c:v>
                </c:pt>
                <c:pt idx="151">
                  <c:v>44031</c:v>
                </c:pt>
                <c:pt idx="152">
                  <c:v>44062</c:v>
                </c:pt>
                <c:pt idx="153">
                  <c:v>44093</c:v>
                </c:pt>
                <c:pt idx="154">
                  <c:v>44123</c:v>
                </c:pt>
                <c:pt idx="155">
                  <c:v>44154</c:v>
                </c:pt>
                <c:pt idx="157">
                  <c:v>44215</c:v>
                </c:pt>
                <c:pt idx="158">
                  <c:v>44246</c:v>
                </c:pt>
                <c:pt idx="159">
                  <c:v>44275</c:v>
                </c:pt>
                <c:pt idx="160">
                  <c:v>44306</c:v>
                </c:pt>
                <c:pt idx="161">
                  <c:v>44336</c:v>
                </c:pt>
                <c:pt idx="162">
                  <c:v>44367</c:v>
                </c:pt>
                <c:pt idx="163">
                  <c:v>44397</c:v>
                </c:pt>
                <c:pt idx="164">
                  <c:v>44428</c:v>
                </c:pt>
                <c:pt idx="165">
                  <c:v>44459</c:v>
                </c:pt>
                <c:pt idx="166">
                  <c:v>44489</c:v>
                </c:pt>
                <c:pt idx="167">
                  <c:v>44520</c:v>
                </c:pt>
                <c:pt idx="169">
                  <c:v>44581</c:v>
                </c:pt>
                <c:pt idx="170">
                  <c:v>44612</c:v>
                </c:pt>
                <c:pt idx="171">
                  <c:v>44641</c:v>
                </c:pt>
                <c:pt idx="172">
                  <c:v>44672</c:v>
                </c:pt>
                <c:pt idx="173">
                  <c:v>44702</c:v>
                </c:pt>
                <c:pt idx="174">
                  <c:v>44733</c:v>
                </c:pt>
                <c:pt idx="175">
                  <c:v>44763</c:v>
                </c:pt>
                <c:pt idx="176">
                  <c:v>44794</c:v>
                </c:pt>
                <c:pt idx="177">
                  <c:v>44825</c:v>
                </c:pt>
                <c:pt idx="178">
                  <c:v>44855</c:v>
                </c:pt>
                <c:pt idx="179">
                  <c:v>44886</c:v>
                </c:pt>
                <c:pt idx="181">
                  <c:v>44947</c:v>
                </c:pt>
                <c:pt idx="182">
                  <c:v>44978</c:v>
                </c:pt>
                <c:pt idx="183">
                  <c:v>45007</c:v>
                </c:pt>
                <c:pt idx="184">
                  <c:v>45038</c:v>
                </c:pt>
                <c:pt idx="185">
                  <c:v>45068</c:v>
                </c:pt>
                <c:pt idx="186">
                  <c:v>45099</c:v>
                </c:pt>
                <c:pt idx="187">
                  <c:v>45129</c:v>
                </c:pt>
                <c:pt idx="188">
                  <c:v>45160</c:v>
                </c:pt>
                <c:pt idx="189">
                  <c:v>45191</c:v>
                </c:pt>
                <c:pt idx="190">
                  <c:v>45221</c:v>
                </c:pt>
                <c:pt idx="191">
                  <c:v>45252</c:v>
                </c:pt>
                <c:pt idx="193">
                  <c:v>45313</c:v>
                </c:pt>
                <c:pt idx="194">
                  <c:v>45344</c:v>
                </c:pt>
                <c:pt idx="195">
                  <c:v>45373</c:v>
                </c:pt>
                <c:pt idx="196">
                  <c:v>45404</c:v>
                </c:pt>
                <c:pt idx="197">
                  <c:v>45434</c:v>
                </c:pt>
                <c:pt idx="198">
                  <c:v>45465</c:v>
                </c:pt>
                <c:pt idx="199">
                  <c:v>45495</c:v>
                </c:pt>
                <c:pt idx="200">
                  <c:v>45526</c:v>
                </c:pt>
                <c:pt idx="201">
                  <c:v>45557</c:v>
                </c:pt>
                <c:pt idx="202">
                  <c:v>45587</c:v>
                </c:pt>
                <c:pt idx="203">
                  <c:v>45618</c:v>
                </c:pt>
                <c:pt idx="205">
                  <c:v>45679</c:v>
                </c:pt>
                <c:pt idx="206">
                  <c:v>45710</c:v>
                </c:pt>
                <c:pt idx="207">
                  <c:v>45739</c:v>
                </c:pt>
                <c:pt idx="208">
                  <c:v>45770</c:v>
                </c:pt>
                <c:pt idx="209">
                  <c:v>45800</c:v>
                </c:pt>
                <c:pt idx="210">
                  <c:v>45831</c:v>
                </c:pt>
                <c:pt idx="211">
                  <c:v>45861</c:v>
                </c:pt>
                <c:pt idx="212">
                  <c:v>45892</c:v>
                </c:pt>
                <c:pt idx="213">
                  <c:v>45923</c:v>
                </c:pt>
                <c:pt idx="214">
                  <c:v>45953</c:v>
                </c:pt>
                <c:pt idx="215">
                  <c:v>45984</c:v>
                </c:pt>
              </c:numCache>
            </c:numRef>
          </c:cat>
          <c:val>
            <c:numRef>
              <c:f>DATA!$CB$356:$CB$572</c:f>
              <c:numCache>
                <c:formatCode>0.00_)</c:formatCode>
                <c:ptCount val="217"/>
                <c:pt idx="0">
                  <c:v>7.56</c:v>
                </c:pt>
                <c:pt idx="1">
                  <c:v>7.56</c:v>
                </c:pt>
                <c:pt idx="2">
                  <c:v>7.56</c:v>
                </c:pt>
                <c:pt idx="3">
                  <c:v>7.56</c:v>
                </c:pt>
                <c:pt idx="4">
                  <c:v>7.56</c:v>
                </c:pt>
                <c:pt idx="5">
                  <c:v>7.56</c:v>
                </c:pt>
                <c:pt idx="6">
                  <c:v>7.56</c:v>
                </c:pt>
                <c:pt idx="7">
                  <c:v>7.56</c:v>
                </c:pt>
                <c:pt idx="8">
                  <c:v>7.56</c:v>
                </c:pt>
                <c:pt idx="9">
                  <c:v>7.29</c:v>
                </c:pt>
                <c:pt idx="10">
                  <c:v>6.75</c:v>
                </c:pt>
                <c:pt idx="11">
                  <c:v>5.67</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5.6</c:v>
                </c:pt>
                <c:pt idx="35">
                  <c:v>5.6</c:v>
                </c:pt>
                <c:pt idx="36">
                  <c:v>5.85</c:v>
                </c:pt>
                <c:pt idx="37">
                  <c:v>5.85</c:v>
                </c:pt>
                <c:pt idx="38">
                  <c:v>6.1</c:v>
                </c:pt>
                <c:pt idx="39">
                  <c:v>6.1</c:v>
                </c:pt>
                <c:pt idx="40">
                  <c:v>6.4</c:v>
                </c:pt>
                <c:pt idx="41">
                  <c:v>6.4</c:v>
                </c:pt>
                <c:pt idx="42">
                  <c:v>6.4</c:v>
                </c:pt>
                <c:pt idx="43">
                  <c:v>6.65</c:v>
                </c:pt>
                <c:pt idx="44">
                  <c:v>6.65</c:v>
                </c:pt>
                <c:pt idx="45">
                  <c:v>6.65</c:v>
                </c:pt>
                <c:pt idx="46">
                  <c:v>6.65</c:v>
                </c:pt>
                <c:pt idx="47">
                  <c:v>6.65</c:v>
                </c:pt>
                <c:pt idx="48">
                  <c:v>6.65</c:v>
                </c:pt>
                <c:pt idx="49">
                  <c:v>6.65</c:v>
                </c:pt>
                <c:pt idx="50">
                  <c:v>6.65</c:v>
                </c:pt>
                <c:pt idx="51">
                  <c:v>6.65</c:v>
                </c:pt>
                <c:pt idx="52">
                  <c:v>6.65</c:v>
                </c:pt>
                <c:pt idx="53">
                  <c:v>6.65</c:v>
                </c:pt>
                <c:pt idx="54">
                  <c:v>6.4</c:v>
                </c:pt>
                <c:pt idx="55">
                  <c:v>6.15</c:v>
                </c:pt>
                <c:pt idx="56">
                  <c:v>6.15</c:v>
                </c:pt>
                <c:pt idx="57">
                  <c:v>6.15</c:v>
                </c:pt>
                <c:pt idx="58">
                  <c:v>6.15</c:v>
                </c:pt>
                <c:pt idx="59">
                  <c:v>6.15</c:v>
                </c:pt>
                <c:pt idx="60">
                  <c:v>6.15</c:v>
                </c:pt>
                <c:pt idx="61">
                  <c:v>6.15</c:v>
                </c:pt>
                <c:pt idx="62">
                  <c:v>6.15</c:v>
                </c:pt>
                <c:pt idx="63">
                  <c:v>6.15</c:v>
                </c:pt>
                <c:pt idx="64">
                  <c:v>6.15</c:v>
                </c:pt>
                <c:pt idx="65">
                  <c:v>6.15</c:v>
                </c:pt>
                <c:pt idx="66">
                  <c:v>6.15</c:v>
                </c:pt>
                <c:pt idx="67">
                  <c:v>6.15</c:v>
                </c:pt>
                <c:pt idx="68">
                  <c:v>6.15</c:v>
                </c:pt>
                <c:pt idx="69">
                  <c:v>6.15</c:v>
                </c:pt>
                <c:pt idx="70">
                  <c:v>6.15</c:v>
                </c:pt>
                <c:pt idx="71">
                  <c:v>6.15</c:v>
                </c:pt>
                <c:pt idx="72">
                  <c:v>6.15</c:v>
                </c:pt>
                <c:pt idx="73">
                  <c:v>6.15</c:v>
                </c:pt>
                <c:pt idx="74">
                  <c:v>6.15</c:v>
                </c:pt>
                <c:pt idx="75">
                  <c:v>6.15</c:v>
                </c:pt>
                <c:pt idx="76">
                  <c:v>6.15</c:v>
                </c:pt>
                <c:pt idx="77">
                  <c:v>6.15</c:v>
                </c:pt>
                <c:pt idx="78">
                  <c:v>6.15</c:v>
                </c:pt>
                <c:pt idx="79">
                  <c:v>6.15</c:v>
                </c:pt>
                <c:pt idx="80">
                  <c:v>6.15</c:v>
                </c:pt>
                <c:pt idx="81">
                  <c:v>6.15</c:v>
                </c:pt>
                <c:pt idx="82">
                  <c:v>6.15</c:v>
                </c:pt>
                <c:pt idx="83">
                  <c:v>6</c:v>
                </c:pt>
                <c:pt idx="84">
                  <c:v>6</c:v>
                </c:pt>
                <c:pt idx="85">
                  <c:v>6</c:v>
                </c:pt>
                <c:pt idx="86">
                  <c:v>6</c:v>
                </c:pt>
                <c:pt idx="87">
                  <c:v>5.75</c:v>
                </c:pt>
                <c:pt idx="88">
                  <c:v>5.75</c:v>
                </c:pt>
                <c:pt idx="89">
                  <c:v>5.5</c:v>
                </c:pt>
                <c:pt idx="90">
                  <c:v>5.25</c:v>
                </c:pt>
                <c:pt idx="91">
                  <c:v>5.25</c:v>
                </c:pt>
                <c:pt idx="92">
                  <c:v>5</c:v>
                </c:pt>
                <c:pt idx="93">
                  <c:v>5</c:v>
                </c:pt>
                <c:pt idx="94">
                  <c:v>4.75</c:v>
                </c:pt>
                <c:pt idx="95">
                  <c:v>4.75</c:v>
                </c:pt>
                <c:pt idx="96">
                  <c:v>4.75</c:v>
                </c:pt>
                <c:pt idx="97">
                  <c:v>4.75</c:v>
                </c:pt>
                <c:pt idx="98">
                  <c:v>4.75</c:v>
                </c:pt>
                <c:pt idx="99">
                  <c:v>4.75</c:v>
                </c:pt>
                <c:pt idx="100">
                  <c:v>4.75</c:v>
                </c:pt>
                <c:pt idx="101">
                  <c:v>4.8499999999999996</c:v>
                </c:pt>
                <c:pt idx="102">
                  <c:v>4.8499999999999996</c:v>
                </c:pt>
                <c:pt idx="103">
                  <c:v>4.8499999999999996</c:v>
                </c:pt>
                <c:pt idx="104">
                  <c:v>4.8499999999999996</c:v>
                </c:pt>
                <c:pt idx="105">
                  <c:v>4.8499999999999996</c:v>
                </c:pt>
                <c:pt idx="106">
                  <c:v>4.8499999999999996</c:v>
                </c:pt>
                <c:pt idx="107">
                  <c:v>4.8499999999999996</c:v>
                </c:pt>
                <c:pt idx="108">
                  <c:v>4.8499999999999996</c:v>
                </c:pt>
                <c:pt idx="109">
                  <c:v>4.8499999999999996</c:v>
                </c:pt>
                <c:pt idx="110">
                  <c:v>4.8499999999999996</c:v>
                </c:pt>
                <c:pt idx="111">
                  <c:v>4.8499999999999996</c:v>
                </c:pt>
                <c:pt idx="112">
                  <c:v>4.8499999999999996</c:v>
                </c:pt>
                <c:pt idx="113">
                  <c:v>4.8499999999999996</c:v>
                </c:pt>
                <c:pt idx="114">
                  <c:v>4.8499999999999996</c:v>
                </c:pt>
                <c:pt idx="115">
                  <c:v>4.8499999999999996</c:v>
                </c:pt>
                <c:pt idx="116">
                  <c:v>4.8499999999999996</c:v>
                </c:pt>
                <c:pt idx="117">
                  <c:v>4.8499999999999996</c:v>
                </c:pt>
                <c:pt idx="118">
                  <c:v>4.8499999999999996</c:v>
                </c:pt>
                <c:pt idx="119">
                  <c:v>4.8499999999999996</c:v>
                </c:pt>
                <c:pt idx="120">
                  <c:v>4.8499999999999996</c:v>
                </c:pt>
                <c:pt idx="121">
                  <c:v>4.8499999999999996</c:v>
                </c:pt>
                <c:pt idx="122">
                  <c:v>4.8499999999999996</c:v>
                </c:pt>
                <c:pt idx="123">
                  <c:v>4.8499999999999996</c:v>
                </c:pt>
                <c:pt idx="124">
                  <c:v>4.8499999999999996</c:v>
                </c:pt>
                <c:pt idx="125">
                  <c:v>4.8499999999999996</c:v>
                </c:pt>
                <c:pt idx="126">
                  <c:v>4.8499999999999996</c:v>
                </c:pt>
                <c:pt idx="127">
                  <c:v>4.8499999999999996</c:v>
                </c:pt>
                <c:pt idx="128">
                  <c:v>4.8499999999999996</c:v>
                </c:pt>
                <c:pt idx="129">
                  <c:v>4.8499999999999996</c:v>
                </c:pt>
                <c:pt idx="130">
                  <c:v>4.8499999999999996</c:v>
                </c:pt>
                <c:pt idx="131">
                  <c:v>4.8499999999999996</c:v>
                </c:pt>
                <c:pt idx="132">
                  <c:v>4.8499999999999996</c:v>
                </c:pt>
                <c:pt idx="133">
                  <c:v>4.8499999999999996</c:v>
                </c:pt>
                <c:pt idx="134">
                  <c:v>4.8499999999999996</c:v>
                </c:pt>
                <c:pt idx="135">
                  <c:v>4.8499999999999996</c:v>
                </c:pt>
                <c:pt idx="136">
                  <c:v>4.8499999999999996</c:v>
                </c:pt>
                <c:pt idx="137">
                  <c:v>4.8499999999999996</c:v>
                </c:pt>
                <c:pt idx="138">
                  <c:v>4.8499999999999996</c:v>
                </c:pt>
                <c:pt idx="139">
                  <c:v>4.8499999999999996</c:v>
                </c:pt>
                <c:pt idx="140">
                  <c:v>4.8499999999999996</c:v>
                </c:pt>
                <c:pt idx="141">
                  <c:v>4.8499999999999996</c:v>
                </c:pt>
                <c:pt idx="142">
                  <c:v>4.8499999999999996</c:v>
                </c:pt>
                <c:pt idx="143">
                  <c:v>4.8</c:v>
                </c:pt>
                <c:pt idx="144">
                  <c:v>4.8</c:v>
                </c:pt>
                <c:pt idx="145">
                  <c:v>4.8</c:v>
                </c:pt>
                <c:pt idx="146">
                  <c:v>4.75</c:v>
                </c:pt>
                <c:pt idx="147">
                  <c:v>4.75</c:v>
                </c:pt>
                <c:pt idx="148">
                  <c:v>4.6500000000000004</c:v>
                </c:pt>
                <c:pt idx="149">
                  <c:v>4.6500000000000004</c:v>
                </c:pt>
                <c:pt idx="150">
                  <c:v>4.6500000000000004</c:v>
                </c:pt>
                <c:pt idx="151">
                  <c:v>4.6500000000000004</c:v>
                </c:pt>
                <c:pt idx="152">
                  <c:v>4.6500000000000004</c:v>
                </c:pt>
                <c:pt idx="153">
                  <c:v>4.6500000000000004</c:v>
                </c:pt>
                <c:pt idx="154">
                  <c:v>4.6500000000000004</c:v>
                </c:pt>
                <c:pt idx="155">
                  <c:v>4.6500000000000004</c:v>
                </c:pt>
                <c:pt idx="156">
                  <c:v>4.6500000000000004</c:v>
                </c:pt>
                <c:pt idx="157">
                  <c:v>4.6500000000000004</c:v>
                </c:pt>
                <c:pt idx="158">
                  <c:v>4.6500000000000004</c:v>
                </c:pt>
                <c:pt idx="159">
                  <c:v>4.6500000000000004</c:v>
                </c:pt>
                <c:pt idx="160">
                  <c:v>4.6500000000000004</c:v>
                </c:pt>
                <c:pt idx="161">
                  <c:v>4.6500000000000004</c:v>
                </c:pt>
                <c:pt idx="162">
                  <c:v>4.6500000000000004</c:v>
                </c:pt>
                <c:pt idx="163">
                  <c:v>4.6500000000000004</c:v>
                </c:pt>
                <c:pt idx="164">
                  <c:v>4.6500000000000004</c:v>
                </c:pt>
                <c:pt idx="165">
                  <c:v>4.6500000000000004</c:v>
                </c:pt>
                <c:pt idx="166">
                  <c:v>4.6500000000000004</c:v>
                </c:pt>
                <c:pt idx="167">
                  <c:v>4.6500000000000004</c:v>
                </c:pt>
                <c:pt idx="168">
                  <c:v>4.6500000000000004</c:v>
                </c:pt>
                <c:pt idx="169">
                  <c:v>4.5999999999999996</c:v>
                </c:pt>
                <c:pt idx="170">
                  <c:v>4.5999999999999996</c:v>
                </c:pt>
                <c:pt idx="171">
                  <c:v>4.5999999999999996</c:v>
                </c:pt>
                <c:pt idx="172">
                  <c:v>4.5999999999999996</c:v>
                </c:pt>
                <c:pt idx="173">
                  <c:v>4.45</c:v>
                </c:pt>
                <c:pt idx="174">
                  <c:v>4.45</c:v>
                </c:pt>
                <c:pt idx="175">
                  <c:v>4.45</c:v>
                </c:pt>
                <c:pt idx="176">
                  <c:v>4.3</c:v>
                </c:pt>
                <c:pt idx="177">
                  <c:v>4.3</c:v>
                </c:pt>
                <c:pt idx="178">
                  <c:v>4.3</c:v>
                </c:pt>
                <c:pt idx="179">
                  <c:v>4.3</c:v>
                </c:pt>
                <c:pt idx="180">
                  <c:v>4.3</c:v>
                </c:pt>
                <c:pt idx="181">
                  <c:v>4.3</c:v>
                </c:pt>
                <c:pt idx="182">
                  <c:v>4.3</c:v>
                </c:pt>
                <c:pt idx="183">
                  <c:v>4.3</c:v>
                </c:pt>
                <c:pt idx="184">
                  <c:v>4.3</c:v>
                </c:pt>
                <c:pt idx="185">
                  <c:v>4.3</c:v>
                </c:pt>
                <c:pt idx="186">
                  <c:v>4.2</c:v>
                </c:pt>
                <c:pt idx="187">
                  <c:v>4.2</c:v>
                </c:pt>
                <c:pt idx="188">
                  <c:v>4.2</c:v>
                </c:pt>
                <c:pt idx="189">
                  <c:v>4.2</c:v>
                </c:pt>
                <c:pt idx="190">
                  <c:v>4.2</c:v>
                </c:pt>
                <c:pt idx="191">
                  <c:v>4.2</c:v>
                </c:pt>
                <c:pt idx="192">
                  <c:v>4.2</c:v>
                </c:pt>
                <c:pt idx="193">
                  <c:v>4.2</c:v>
                </c:pt>
                <c:pt idx="194">
                  <c:v>3.95</c:v>
                </c:pt>
                <c:pt idx="195">
                  <c:v>3.95</c:v>
                </c:pt>
                <c:pt idx="196">
                  <c:v>3.95</c:v>
                </c:pt>
                <c:pt idx="197">
                  <c:v>3.95</c:v>
                </c:pt>
                <c:pt idx="198">
                  <c:v>3.95</c:v>
                </c:pt>
                <c:pt idx="199">
                  <c:v>3.85</c:v>
                </c:pt>
                <c:pt idx="200">
                  <c:v>3.85</c:v>
                </c:pt>
                <c:pt idx="201">
                  <c:v>3.85</c:v>
                </c:pt>
                <c:pt idx="202">
                  <c:v>3.6</c:v>
                </c:pt>
                <c:pt idx="203">
                  <c:v>3.6</c:v>
                </c:pt>
                <c:pt idx="204">
                  <c:v>3.6</c:v>
                </c:pt>
                <c:pt idx="205">
                  <c:v>3.6</c:v>
                </c:pt>
                <c:pt idx="206">
                  <c:v>3.6</c:v>
                </c:pt>
                <c:pt idx="207">
                  <c:v>3.6</c:v>
                </c:pt>
                <c:pt idx="208">
                  <c:v>3.6</c:v>
                </c:pt>
                <c:pt idx="209">
                  <c:v>3.5</c:v>
                </c:pt>
                <c:pt idx="210">
                  <c:v>3.5</c:v>
                </c:pt>
              </c:numCache>
            </c:numRef>
          </c:val>
          <c:smooth val="0"/>
          <c:extLst>
            <c:ext xmlns:c16="http://schemas.microsoft.com/office/drawing/2014/chart" uri="{C3380CC4-5D6E-409C-BE32-E72D297353CC}">
              <c16:uniqueId val="{00000003-7D4F-45EA-A76F-9007609204D7}"/>
            </c:ext>
          </c:extLst>
        </c:ser>
        <c:dLbls>
          <c:showLegendKey val="0"/>
          <c:showVal val="0"/>
          <c:showCatName val="0"/>
          <c:showSerName val="0"/>
          <c:showPercent val="0"/>
          <c:showBubbleSize val="0"/>
        </c:dLbls>
        <c:marker val="1"/>
        <c:smooth val="0"/>
        <c:axId val="591464592"/>
        <c:axId val="591465768"/>
      </c:lineChart>
      <c:catAx>
        <c:axId val="591464592"/>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591465768"/>
        <c:crosses val="autoZero"/>
        <c:auto val="0"/>
        <c:lblAlgn val="ctr"/>
        <c:lblOffset val="100"/>
        <c:tickLblSkip val="6"/>
        <c:tickMarkSkip val="12"/>
        <c:noMultiLvlLbl val="0"/>
      </c:catAx>
      <c:valAx>
        <c:axId val="591465768"/>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591464592"/>
        <c:crosses val="autoZero"/>
        <c:crossBetween val="midCat"/>
      </c:valAx>
      <c:spPr>
        <a:noFill/>
        <a:ln w="25400">
          <a:noFill/>
        </a:ln>
      </c:spPr>
    </c:plotArea>
    <c:plotVisOnly val="1"/>
    <c:dispBlanksAs val="gap"/>
    <c:showDLblsOverMax val="0"/>
  </c:chart>
  <c:spPr>
    <a:noFill/>
    <a:ln w="9525">
      <a:noFill/>
    </a:ln>
  </c:spPr>
  <c:txPr>
    <a:bodyPr/>
    <a:lstStyle/>
    <a:p>
      <a:pPr>
        <a:defRPr sz="11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261997342185301E-2"/>
          <c:y val="2.9392907214254877E-2"/>
          <c:w val="0.90268241909975477"/>
          <c:h val="0.91453855310317567"/>
        </c:manualLayout>
      </c:layout>
      <c:lineChart>
        <c:grouping val="standard"/>
        <c:varyColors val="0"/>
        <c:ser>
          <c:idx val="0"/>
          <c:order val="0"/>
          <c:spPr>
            <a:ln w="25400">
              <a:solidFill>
                <a:schemeClr val="accent2"/>
              </a:solidFill>
              <a:prstDash val="solid"/>
            </a:ln>
          </c:spPr>
          <c:marker>
            <c:symbol val="square"/>
            <c:size val="3"/>
            <c:spPr>
              <a:noFill/>
              <a:ln w="9525">
                <a:noFill/>
              </a:ln>
            </c:spPr>
          </c:marker>
          <c:cat>
            <c:numRef>
              <c:f>DATA!$DB$272:$DB$573</c:f>
              <c:numCache>
                <c:formatCode>mmm\-yy_)</c:formatCode>
                <c:ptCount val="302"/>
                <c:pt idx="1">
                  <c:v>36895</c:v>
                </c:pt>
                <c:pt idx="2">
                  <c:v>36926</c:v>
                </c:pt>
                <c:pt idx="3">
                  <c:v>36955</c:v>
                </c:pt>
                <c:pt idx="4">
                  <c:v>36986</c:v>
                </c:pt>
                <c:pt idx="5">
                  <c:v>37016</c:v>
                </c:pt>
                <c:pt idx="6">
                  <c:v>37047</c:v>
                </c:pt>
                <c:pt idx="7">
                  <c:v>37077</c:v>
                </c:pt>
                <c:pt idx="8">
                  <c:v>37108</c:v>
                </c:pt>
                <c:pt idx="9">
                  <c:v>37139</c:v>
                </c:pt>
                <c:pt idx="10">
                  <c:v>37169</c:v>
                </c:pt>
                <c:pt idx="11">
                  <c:v>37200</c:v>
                </c:pt>
                <c:pt idx="13">
                  <c:v>37261</c:v>
                </c:pt>
                <c:pt idx="14">
                  <c:v>37292</c:v>
                </c:pt>
                <c:pt idx="15">
                  <c:v>37321</c:v>
                </c:pt>
                <c:pt idx="16">
                  <c:v>37352</c:v>
                </c:pt>
                <c:pt idx="17">
                  <c:v>37382</c:v>
                </c:pt>
                <c:pt idx="18">
                  <c:v>37413</c:v>
                </c:pt>
                <c:pt idx="19">
                  <c:v>37443</c:v>
                </c:pt>
                <c:pt idx="20">
                  <c:v>37474</c:v>
                </c:pt>
                <c:pt idx="21">
                  <c:v>37505</c:v>
                </c:pt>
                <c:pt idx="22">
                  <c:v>37535</c:v>
                </c:pt>
                <c:pt idx="23">
                  <c:v>37566</c:v>
                </c:pt>
                <c:pt idx="25">
                  <c:v>37627</c:v>
                </c:pt>
                <c:pt idx="26">
                  <c:v>37658</c:v>
                </c:pt>
                <c:pt idx="27">
                  <c:v>37687</c:v>
                </c:pt>
                <c:pt idx="28">
                  <c:v>37718</c:v>
                </c:pt>
                <c:pt idx="29">
                  <c:v>37748</c:v>
                </c:pt>
                <c:pt idx="30">
                  <c:v>37779</c:v>
                </c:pt>
                <c:pt idx="31">
                  <c:v>37809</c:v>
                </c:pt>
                <c:pt idx="32">
                  <c:v>37840</c:v>
                </c:pt>
                <c:pt idx="33">
                  <c:v>37871</c:v>
                </c:pt>
                <c:pt idx="34">
                  <c:v>37901</c:v>
                </c:pt>
                <c:pt idx="35">
                  <c:v>37932</c:v>
                </c:pt>
                <c:pt idx="37">
                  <c:v>37993</c:v>
                </c:pt>
                <c:pt idx="38">
                  <c:v>38024</c:v>
                </c:pt>
                <c:pt idx="39">
                  <c:v>38053</c:v>
                </c:pt>
                <c:pt idx="40">
                  <c:v>38084</c:v>
                </c:pt>
                <c:pt idx="41">
                  <c:v>38114</c:v>
                </c:pt>
                <c:pt idx="42">
                  <c:v>38145</c:v>
                </c:pt>
                <c:pt idx="43">
                  <c:v>38175</c:v>
                </c:pt>
                <c:pt idx="44">
                  <c:v>38206</c:v>
                </c:pt>
                <c:pt idx="45">
                  <c:v>38237</c:v>
                </c:pt>
                <c:pt idx="46">
                  <c:v>38267</c:v>
                </c:pt>
                <c:pt idx="47">
                  <c:v>38298</c:v>
                </c:pt>
                <c:pt idx="49">
                  <c:v>38359</c:v>
                </c:pt>
                <c:pt idx="50">
                  <c:v>38390</c:v>
                </c:pt>
                <c:pt idx="51">
                  <c:v>38419</c:v>
                </c:pt>
                <c:pt idx="52">
                  <c:v>38450</c:v>
                </c:pt>
                <c:pt idx="53">
                  <c:v>38480</c:v>
                </c:pt>
                <c:pt idx="54">
                  <c:v>38511</c:v>
                </c:pt>
                <c:pt idx="55">
                  <c:v>38541</c:v>
                </c:pt>
                <c:pt idx="56">
                  <c:v>38572</c:v>
                </c:pt>
                <c:pt idx="57">
                  <c:v>38603</c:v>
                </c:pt>
                <c:pt idx="58">
                  <c:v>38633</c:v>
                </c:pt>
                <c:pt idx="59">
                  <c:v>38664</c:v>
                </c:pt>
                <c:pt idx="61">
                  <c:v>38725</c:v>
                </c:pt>
                <c:pt idx="62">
                  <c:v>38756</c:v>
                </c:pt>
                <c:pt idx="63">
                  <c:v>38785</c:v>
                </c:pt>
                <c:pt idx="64">
                  <c:v>38816</c:v>
                </c:pt>
                <c:pt idx="65">
                  <c:v>38846</c:v>
                </c:pt>
                <c:pt idx="66">
                  <c:v>38877</c:v>
                </c:pt>
                <c:pt idx="67">
                  <c:v>38907</c:v>
                </c:pt>
                <c:pt idx="68">
                  <c:v>38938</c:v>
                </c:pt>
                <c:pt idx="69">
                  <c:v>38969</c:v>
                </c:pt>
                <c:pt idx="70">
                  <c:v>38999</c:v>
                </c:pt>
                <c:pt idx="71">
                  <c:v>39030</c:v>
                </c:pt>
                <c:pt idx="73">
                  <c:v>39091</c:v>
                </c:pt>
                <c:pt idx="74">
                  <c:v>39122</c:v>
                </c:pt>
                <c:pt idx="75">
                  <c:v>39151</c:v>
                </c:pt>
                <c:pt idx="76">
                  <c:v>39182</c:v>
                </c:pt>
                <c:pt idx="77">
                  <c:v>39212</c:v>
                </c:pt>
                <c:pt idx="78">
                  <c:v>39243</c:v>
                </c:pt>
                <c:pt idx="79">
                  <c:v>39273</c:v>
                </c:pt>
                <c:pt idx="80">
                  <c:v>39304</c:v>
                </c:pt>
                <c:pt idx="81">
                  <c:v>39335</c:v>
                </c:pt>
                <c:pt idx="82">
                  <c:v>39365</c:v>
                </c:pt>
                <c:pt idx="83">
                  <c:v>39396</c:v>
                </c:pt>
                <c:pt idx="85">
                  <c:v>39457</c:v>
                </c:pt>
                <c:pt idx="86">
                  <c:v>39488</c:v>
                </c:pt>
                <c:pt idx="87">
                  <c:v>39517</c:v>
                </c:pt>
                <c:pt idx="88">
                  <c:v>39548</c:v>
                </c:pt>
                <c:pt idx="89">
                  <c:v>39578</c:v>
                </c:pt>
                <c:pt idx="90">
                  <c:v>39609</c:v>
                </c:pt>
                <c:pt idx="91">
                  <c:v>39639</c:v>
                </c:pt>
                <c:pt idx="92">
                  <c:v>39670</c:v>
                </c:pt>
                <c:pt idx="93">
                  <c:v>39701</c:v>
                </c:pt>
                <c:pt idx="94">
                  <c:v>39731</c:v>
                </c:pt>
                <c:pt idx="95">
                  <c:v>39762</c:v>
                </c:pt>
                <c:pt idx="97">
                  <c:v>39823</c:v>
                </c:pt>
                <c:pt idx="98">
                  <c:v>39854</c:v>
                </c:pt>
                <c:pt idx="99">
                  <c:v>39883</c:v>
                </c:pt>
                <c:pt idx="100">
                  <c:v>39914</c:v>
                </c:pt>
                <c:pt idx="101">
                  <c:v>39944</c:v>
                </c:pt>
                <c:pt idx="102">
                  <c:v>39975</c:v>
                </c:pt>
                <c:pt idx="103">
                  <c:v>40005</c:v>
                </c:pt>
                <c:pt idx="104">
                  <c:v>40036</c:v>
                </c:pt>
                <c:pt idx="105">
                  <c:v>40067</c:v>
                </c:pt>
                <c:pt idx="106">
                  <c:v>40097</c:v>
                </c:pt>
                <c:pt idx="107">
                  <c:v>40128</c:v>
                </c:pt>
                <c:pt idx="109">
                  <c:v>40189</c:v>
                </c:pt>
                <c:pt idx="110">
                  <c:v>40220</c:v>
                </c:pt>
                <c:pt idx="111">
                  <c:v>40249</c:v>
                </c:pt>
                <c:pt idx="112">
                  <c:v>40280</c:v>
                </c:pt>
                <c:pt idx="113">
                  <c:v>40310</c:v>
                </c:pt>
                <c:pt idx="114">
                  <c:v>40341</c:v>
                </c:pt>
                <c:pt idx="115">
                  <c:v>40371</c:v>
                </c:pt>
                <c:pt idx="116">
                  <c:v>40402</c:v>
                </c:pt>
                <c:pt idx="117">
                  <c:v>40433</c:v>
                </c:pt>
                <c:pt idx="118">
                  <c:v>40463</c:v>
                </c:pt>
                <c:pt idx="119">
                  <c:v>40494</c:v>
                </c:pt>
                <c:pt idx="121">
                  <c:v>40555</c:v>
                </c:pt>
                <c:pt idx="122">
                  <c:v>40586</c:v>
                </c:pt>
                <c:pt idx="123">
                  <c:v>40615</c:v>
                </c:pt>
                <c:pt idx="124">
                  <c:v>40646</c:v>
                </c:pt>
                <c:pt idx="125">
                  <c:v>40676</c:v>
                </c:pt>
                <c:pt idx="126">
                  <c:v>40707</c:v>
                </c:pt>
                <c:pt idx="127">
                  <c:v>40737</c:v>
                </c:pt>
                <c:pt idx="128">
                  <c:v>40768</c:v>
                </c:pt>
                <c:pt idx="129">
                  <c:v>40799</c:v>
                </c:pt>
                <c:pt idx="130">
                  <c:v>40829</c:v>
                </c:pt>
                <c:pt idx="131">
                  <c:v>40860</c:v>
                </c:pt>
                <c:pt idx="133">
                  <c:v>40921</c:v>
                </c:pt>
                <c:pt idx="134">
                  <c:v>40952</c:v>
                </c:pt>
                <c:pt idx="135">
                  <c:v>40981</c:v>
                </c:pt>
                <c:pt idx="136">
                  <c:v>41012</c:v>
                </c:pt>
                <c:pt idx="137">
                  <c:v>41042</c:v>
                </c:pt>
                <c:pt idx="138">
                  <c:v>41073</c:v>
                </c:pt>
                <c:pt idx="139">
                  <c:v>41103</c:v>
                </c:pt>
                <c:pt idx="140">
                  <c:v>41134</c:v>
                </c:pt>
                <c:pt idx="141">
                  <c:v>41165</c:v>
                </c:pt>
                <c:pt idx="142">
                  <c:v>41195</c:v>
                </c:pt>
                <c:pt idx="143">
                  <c:v>41226</c:v>
                </c:pt>
                <c:pt idx="145">
                  <c:v>41287</c:v>
                </c:pt>
                <c:pt idx="146">
                  <c:v>41318</c:v>
                </c:pt>
                <c:pt idx="147">
                  <c:v>41347</c:v>
                </c:pt>
                <c:pt idx="148">
                  <c:v>41378</c:v>
                </c:pt>
                <c:pt idx="149">
                  <c:v>41408</c:v>
                </c:pt>
                <c:pt idx="150">
                  <c:v>41439</c:v>
                </c:pt>
                <c:pt idx="151">
                  <c:v>41469</c:v>
                </c:pt>
                <c:pt idx="152">
                  <c:v>41500</c:v>
                </c:pt>
                <c:pt idx="153">
                  <c:v>41531</c:v>
                </c:pt>
                <c:pt idx="154">
                  <c:v>41561</c:v>
                </c:pt>
                <c:pt idx="155">
                  <c:v>41592</c:v>
                </c:pt>
                <c:pt idx="157">
                  <c:v>41653</c:v>
                </c:pt>
                <c:pt idx="158">
                  <c:v>41684</c:v>
                </c:pt>
                <c:pt idx="159">
                  <c:v>41713</c:v>
                </c:pt>
                <c:pt idx="160">
                  <c:v>41744</c:v>
                </c:pt>
                <c:pt idx="161">
                  <c:v>41774</c:v>
                </c:pt>
                <c:pt idx="162">
                  <c:v>41805</c:v>
                </c:pt>
                <c:pt idx="163">
                  <c:v>41835</c:v>
                </c:pt>
                <c:pt idx="164">
                  <c:v>41866</c:v>
                </c:pt>
                <c:pt idx="165">
                  <c:v>41897</c:v>
                </c:pt>
                <c:pt idx="166">
                  <c:v>41927</c:v>
                </c:pt>
                <c:pt idx="167">
                  <c:v>41958</c:v>
                </c:pt>
                <c:pt idx="169">
                  <c:v>42019</c:v>
                </c:pt>
                <c:pt idx="170">
                  <c:v>42050</c:v>
                </c:pt>
                <c:pt idx="171">
                  <c:v>42079</c:v>
                </c:pt>
                <c:pt idx="172">
                  <c:v>42110</c:v>
                </c:pt>
                <c:pt idx="173">
                  <c:v>42140</c:v>
                </c:pt>
                <c:pt idx="174">
                  <c:v>42171</c:v>
                </c:pt>
                <c:pt idx="175">
                  <c:v>42201</c:v>
                </c:pt>
                <c:pt idx="176">
                  <c:v>42232</c:v>
                </c:pt>
                <c:pt idx="177">
                  <c:v>42263</c:v>
                </c:pt>
                <c:pt idx="178">
                  <c:v>42293</c:v>
                </c:pt>
                <c:pt idx="179">
                  <c:v>42324</c:v>
                </c:pt>
                <c:pt idx="181">
                  <c:v>42385</c:v>
                </c:pt>
                <c:pt idx="182">
                  <c:v>42416</c:v>
                </c:pt>
                <c:pt idx="183">
                  <c:v>42445</c:v>
                </c:pt>
                <c:pt idx="184">
                  <c:v>42476</c:v>
                </c:pt>
                <c:pt idx="185">
                  <c:v>42506</c:v>
                </c:pt>
                <c:pt idx="186">
                  <c:v>42537</c:v>
                </c:pt>
                <c:pt idx="187">
                  <c:v>42567</c:v>
                </c:pt>
                <c:pt idx="188">
                  <c:v>42598</c:v>
                </c:pt>
                <c:pt idx="189">
                  <c:v>42629</c:v>
                </c:pt>
                <c:pt idx="190">
                  <c:v>42659</c:v>
                </c:pt>
                <c:pt idx="191">
                  <c:v>42690</c:v>
                </c:pt>
                <c:pt idx="193">
                  <c:v>42751</c:v>
                </c:pt>
                <c:pt idx="194">
                  <c:v>42782</c:v>
                </c:pt>
                <c:pt idx="195">
                  <c:v>42811</c:v>
                </c:pt>
                <c:pt idx="196">
                  <c:v>42842</c:v>
                </c:pt>
                <c:pt idx="197">
                  <c:v>42872</c:v>
                </c:pt>
                <c:pt idx="198">
                  <c:v>42903</c:v>
                </c:pt>
                <c:pt idx="199">
                  <c:v>42933</c:v>
                </c:pt>
                <c:pt idx="200">
                  <c:v>42964</c:v>
                </c:pt>
                <c:pt idx="201">
                  <c:v>42995</c:v>
                </c:pt>
                <c:pt idx="202">
                  <c:v>43025</c:v>
                </c:pt>
                <c:pt idx="203">
                  <c:v>43056</c:v>
                </c:pt>
                <c:pt idx="205">
                  <c:v>43117</c:v>
                </c:pt>
                <c:pt idx="206">
                  <c:v>43148</c:v>
                </c:pt>
                <c:pt idx="207">
                  <c:v>43177</c:v>
                </c:pt>
                <c:pt idx="208">
                  <c:v>43208</c:v>
                </c:pt>
                <c:pt idx="209">
                  <c:v>43238</c:v>
                </c:pt>
                <c:pt idx="210">
                  <c:v>43269</c:v>
                </c:pt>
                <c:pt idx="211">
                  <c:v>43299</c:v>
                </c:pt>
                <c:pt idx="212">
                  <c:v>43330</c:v>
                </c:pt>
                <c:pt idx="213">
                  <c:v>43361</c:v>
                </c:pt>
                <c:pt idx="214">
                  <c:v>43391</c:v>
                </c:pt>
                <c:pt idx="215">
                  <c:v>43422</c:v>
                </c:pt>
                <c:pt idx="217">
                  <c:v>43483</c:v>
                </c:pt>
                <c:pt idx="218">
                  <c:v>43514</c:v>
                </c:pt>
                <c:pt idx="219">
                  <c:v>43543</c:v>
                </c:pt>
                <c:pt idx="220">
                  <c:v>43574</c:v>
                </c:pt>
                <c:pt idx="221">
                  <c:v>43604</c:v>
                </c:pt>
                <c:pt idx="222">
                  <c:v>43635</c:v>
                </c:pt>
                <c:pt idx="223">
                  <c:v>43665</c:v>
                </c:pt>
                <c:pt idx="224">
                  <c:v>43696</c:v>
                </c:pt>
                <c:pt idx="225">
                  <c:v>43727</c:v>
                </c:pt>
                <c:pt idx="226">
                  <c:v>43757</c:v>
                </c:pt>
                <c:pt idx="227">
                  <c:v>43788</c:v>
                </c:pt>
                <c:pt idx="229">
                  <c:v>43849</c:v>
                </c:pt>
                <c:pt idx="230">
                  <c:v>43880</c:v>
                </c:pt>
                <c:pt idx="231">
                  <c:v>43909</c:v>
                </c:pt>
                <c:pt idx="232">
                  <c:v>43940</c:v>
                </c:pt>
                <c:pt idx="233">
                  <c:v>43970</c:v>
                </c:pt>
                <c:pt idx="234">
                  <c:v>44001</c:v>
                </c:pt>
                <c:pt idx="235">
                  <c:v>44031</c:v>
                </c:pt>
                <c:pt idx="236">
                  <c:v>44062</c:v>
                </c:pt>
                <c:pt idx="237">
                  <c:v>44093</c:v>
                </c:pt>
                <c:pt idx="238">
                  <c:v>44123</c:v>
                </c:pt>
                <c:pt idx="239">
                  <c:v>44154</c:v>
                </c:pt>
                <c:pt idx="241">
                  <c:v>44215</c:v>
                </c:pt>
                <c:pt idx="242">
                  <c:v>44246</c:v>
                </c:pt>
                <c:pt idx="243">
                  <c:v>44275</c:v>
                </c:pt>
                <c:pt idx="244">
                  <c:v>44306</c:v>
                </c:pt>
                <c:pt idx="245">
                  <c:v>44336</c:v>
                </c:pt>
                <c:pt idx="246">
                  <c:v>44367</c:v>
                </c:pt>
                <c:pt idx="247">
                  <c:v>44397</c:v>
                </c:pt>
                <c:pt idx="248">
                  <c:v>44428</c:v>
                </c:pt>
                <c:pt idx="249">
                  <c:v>44459</c:v>
                </c:pt>
                <c:pt idx="250">
                  <c:v>44489</c:v>
                </c:pt>
                <c:pt idx="251">
                  <c:v>44520</c:v>
                </c:pt>
                <c:pt idx="253">
                  <c:v>44581</c:v>
                </c:pt>
                <c:pt idx="254">
                  <c:v>44612</c:v>
                </c:pt>
                <c:pt idx="255">
                  <c:v>44641</c:v>
                </c:pt>
                <c:pt idx="256">
                  <c:v>44672</c:v>
                </c:pt>
                <c:pt idx="257">
                  <c:v>44702</c:v>
                </c:pt>
                <c:pt idx="258">
                  <c:v>44733</c:v>
                </c:pt>
                <c:pt idx="259">
                  <c:v>44763</c:v>
                </c:pt>
                <c:pt idx="260">
                  <c:v>44794</c:v>
                </c:pt>
                <c:pt idx="261">
                  <c:v>44825</c:v>
                </c:pt>
                <c:pt idx="262">
                  <c:v>44855</c:v>
                </c:pt>
                <c:pt idx="263">
                  <c:v>44886</c:v>
                </c:pt>
                <c:pt idx="265">
                  <c:v>44947</c:v>
                </c:pt>
                <c:pt idx="266">
                  <c:v>44978</c:v>
                </c:pt>
                <c:pt idx="267">
                  <c:v>45007</c:v>
                </c:pt>
                <c:pt idx="268">
                  <c:v>45038</c:v>
                </c:pt>
                <c:pt idx="269">
                  <c:v>45068</c:v>
                </c:pt>
                <c:pt idx="270">
                  <c:v>45099</c:v>
                </c:pt>
                <c:pt idx="271">
                  <c:v>45129</c:v>
                </c:pt>
                <c:pt idx="272">
                  <c:v>45160</c:v>
                </c:pt>
                <c:pt idx="273">
                  <c:v>45191</c:v>
                </c:pt>
                <c:pt idx="274">
                  <c:v>45221</c:v>
                </c:pt>
                <c:pt idx="275">
                  <c:v>45252</c:v>
                </c:pt>
                <c:pt idx="277">
                  <c:v>45313</c:v>
                </c:pt>
                <c:pt idx="278">
                  <c:v>45344</c:v>
                </c:pt>
                <c:pt idx="279">
                  <c:v>45373</c:v>
                </c:pt>
                <c:pt idx="280">
                  <c:v>45404</c:v>
                </c:pt>
                <c:pt idx="281">
                  <c:v>45434</c:v>
                </c:pt>
                <c:pt idx="282">
                  <c:v>45465</c:v>
                </c:pt>
                <c:pt idx="283">
                  <c:v>45495</c:v>
                </c:pt>
                <c:pt idx="284">
                  <c:v>45526</c:v>
                </c:pt>
                <c:pt idx="285">
                  <c:v>45557</c:v>
                </c:pt>
                <c:pt idx="286">
                  <c:v>45587</c:v>
                </c:pt>
                <c:pt idx="287">
                  <c:v>45618</c:v>
                </c:pt>
                <c:pt idx="289">
                  <c:v>45679</c:v>
                </c:pt>
                <c:pt idx="290">
                  <c:v>45710</c:v>
                </c:pt>
                <c:pt idx="291">
                  <c:v>45739</c:v>
                </c:pt>
                <c:pt idx="292">
                  <c:v>45770</c:v>
                </c:pt>
                <c:pt idx="293">
                  <c:v>45800</c:v>
                </c:pt>
                <c:pt idx="294">
                  <c:v>45831</c:v>
                </c:pt>
                <c:pt idx="295">
                  <c:v>45861</c:v>
                </c:pt>
                <c:pt idx="296">
                  <c:v>45892</c:v>
                </c:pt>
                <c:pt idx="297">
                  <c:v>45923</c:v>
                </c:pt>
                <c:pt idx="298">
                  <c:v>45953</c:v>
                </c:pt>
                <c:pt idx="299">
                  <c:v>45984</c:v>
                </c:pt>
              </c:numCache>
            </c:numRef>
          </c:cat>
          <c:val>
            <c:numRef>
              <c:f>DATA!$AN$827:$AN$1127</c:f>
              <c:numCache>
                <c:formatCode>0.0_)</c:formatCode>
                <c:ptCount val="301"/>
                <c:pt idx="0">
                  <c:v>19.836551666666665</c:v>
                </c:pt>
                <c:pt idx="1">
                  <c:v>19.409531666666666</c:v>
                </c:pt>
                <c:pt idx="2">
                  <c:v>19.419114999999998</c:v>
                </c:pt>
                <c:pt idx="3">
                  <c:v>19.909594999999999</c:v>
                </c:pt>
                <c:pt idx="4">
                  <c:v>19.437576666666669</c:v>
                </c:pt>
                <c:pt idx="5">
                  <c:v>19.410458333333331</c:v>
                </c:pt>
                <c:pt idx="6">
                  <c:v>20.312206666666665</c:v>
                </c:pt>
                <c:pt idx="7">
                  <c:v>20.968193333333332</c:v>
                </c:pt>
                <c:pt idx="8">
                  <c:v>21.147871666666671</c:v>
                </c:pt>
                <c:pt idx="9">
                  <c:v>20.654960000000003</c:v>
                </c:pt>
                <c:pt idx="10">
                  <c:v>20.994293333333331</c:v>
                </c:pt>
                <c:pt idx="11">
                  <c:v>21.184055000000001</c:v>
                </c:pt>
                <c:pt idx="12">
                  <c:v>20.853208333333331</c:v>
                </c:pt>
                <c:pt idx="13">
                  <c:v>19.812693333333332</c:v>
                </c:pt>
                <c:pt idx="14">
                  <c:v>19.918285000000001</c:v>
                </c:pt>
                <c:pt idx="15">
                  <c:v>21.059934999999999</c:v>
                </c:pt>
                <c:pt idx="16">
                  <c:v>21.324658333333332</c:v>
                </c:pt>
                <c:pt idx="17">
                  <c:v>21.441996666666665</c:v>
                </c:pt>
                <c:pt idx="18">
                  <c:v>22.778203333333334</c:v>
                </c:pt>
                <c:pt idx="19">
                  <c:v>24.659279999999999</c:v>
                </c:pt>
                <c:pt idx="20">
                  <c:v>25.877611666666663</c:v>
                </c:pt>
                <c:pt idx="21">
                  <c:v>25.785166666666669</c:v>
                </c:pt>
                <c:pt idx="22">
                  <c:v>26.835415000000005</c:v>
                </c:pt>
                <c:pt idx="23">
                  <c:v>27.775154999999998</c:v>
                </c:pt>
                <c:pt idx="24">
                  <c:v>28.446540000000006</c:v>
                </c:pt>
                <c:pt idx="25">
                  <c:v>27.875665000000005</c:v>
                </c:pt>
                <c:pt idx="26">
                  <c:v>28.334828333333334</c:v>
                </c:pt>
                <c:pt idx="27">
                  <c:v>29.902189999999997</c:v>
                </c:pt>
                <c:pt idx="28">
                  <c:v>30.380448333333334</c:v>
                </c:pt>
                <c:pt idx="29">
                  <c:v>30.98104833333333</c:v>
                </c:pt>
                <c:pt idx="30">
                  <c:v>31.897331666666666</c:v>
                </c:pt>
                <c:pt idx="31">
                  <c:v>33.704283333333336</c:v>
                </c:pt>
                <c:pt idx="32">
                  <c:v>35.221486666666671</c:v>
                </c:pt>
                <c:pt idx="33">
                  <c:v>35.320034999999997</c:v>
                </c:pt>
                <c:pt idx="34">
                  <c:v>36.201558333333331</c:v>
                </c:pt>
                <c:pt idx="35">
                  <c:v>37.868224999999995</c:v>
                </c:pt>
                <c:pt idx="36">
                  <c:v>37.738713333333337</c:v>
                </c:pt>
                <c:pt idx="37">
                  <c:v>38.973441666666666</c:v>
                </c:pt>
                <c:pt idx="38">
                  <c:v>39.762691666666669</c:v>
                </c:pt>
                <c:pt idx="39">
                  <c:v>42.126306666666665</c:v>
                </c:pt>
                <c:pt idx="40">
                  <c:v>43.104930000000003</c:v>
                </c:pt>
                <c:pt idx="41">
                  <c:v>44.157676666666667</c:v>
                </c:pt>
                <c:pt idx="42">
                  <c:v>46.363626666666669</c:v>
                </c:pt>
                <c:pt idx="43">
                  <c:v>47.177103333333335</c:v>
                </c:pt>
                <c:pt idx="44">
                  <c:v>47.91428333333333</c:v>
                </c:pt>
                <c:pt idx="45">
                  <c:v>47.257513333333335</c:v>
                </c:pt>
                <c:pt idx="46">
                  <c:v>48.634958333333337</c:v>
                </c:pt>
                <c:pt idx="47">
                  <c:v>49.310853333333334</c:v>
                </c:pt>
                <c:pt idx="48">
                  <c:v>48.525663333333327</c:v>
                </c:pt>
                <c:pt idx="49">
                  <c:v>47.359933333333331</c:v>
                </c:pt>
                <c:pt idx="50">
                  <c:v>48.080798333333334</c:v>
                </c:pt>
                <c:pt idx="51">
                  <c:v>50.101898333333338</c:v>
                </c:pt>
                <c:pt idx="52">
                  <c:v>49.836704999999995</c:v>
                </c:pt>
                <c:pt idx="53">
                  <c:v>50.432363333333335</c:v>
                </c:pt>
                <c:pt idx="54">
                  <c:v>52.228590000000004</c:v>
                </c:pt>
                <c:pt idx="55">
                  <c:v>55.210335000000001</c:v>
                </c:pt>
                <c:pt idx="56">
                  <c:v>56.458170000000003</c:v>
                </c:pt>
                <c:pt idx="57">
                  <c:v>56.210811666666679</c:v>
                </c:pt>
                <c:pt idx="58">
                  <c:v>58.252258333333337</c:v>
                </c:pt>
                <c:pt idx="59">
                  <c:v>59.604598333333328</c:v>
                </c:pt>
                <c:pt idx="60">
                  <c:v>59.680983333333337</c:v>
                </c:pt>
                <c:pt idx="61">
                  <c:v>58.660488333333319</c:v>
                </c:pt>
                <c:pt idx="62">
                  <c:v>59.366156666666654</c:v>
                </c:pt>
                <c:pt idx="63">
                  <c:v>61.102046666666666</c:v>
                </c:pt>
                <c:pt idx="64">
                  <c:v>60.83913166666666</c:v>
                </c:pt>
                <c:pt idx="65">
                  <c:v>61.241178333333323</c:v>
                </c:pt>
                <c:pt idx="66">
                  <c:v>62.943958333333342</c:v>
                </c:pt>
                <c:pt idx="67">
                  <c:v>66.324988333333337</c:v>
                </c:pt>
                <c:pt idx="68">
                  <c:v>67.905878333333348</c:v>
                </c:pt>
                <c:pt idx="69">
                  <c:v>67.54023833333332</c:v>
                </c:pt>
                <c:pt idx="70">
                  <c:v>69.676365000000004</c:v>
                </c:pt>
                <c:pt idx="71">
                  <c:v>70.724439999999987</c:v>
                </c:pt>
                <c:pt idx="72">
                  <c:v>71.562055000000001</c:v>
                </c:pt>
                <c:pt idx="73">
                  <c:v>69.290298333333325</c:v>
                </c:pt>
                <c:pt idx="74">
                  <c:v>69.325340000000011</c:v>
                </c:pt>
                <c:pt idx="75">
                  <c:v>72.043121666666678</c:v>
                </c:pt>
                <c:pt idx="76">
                  <c:v>71.820510000000013</c:v>
                </c:pt>
                <c:pt idx="77">
                  <c:v>72.364088333333328</c:v>
                </c:pt>
                <c:pt idx="78">
                  <c:v>74.472086666666684</c:v>
                </c:pt>
                <c:pt idx="79">
                  <c:v>79.145643333333325</c:v>
                </c:pt>
                <c:pt idx="80">
                  <c:v>81.148058333333353</c:v>
                </c:pt>
                <c:pt idx="81">
                  <c:v>81.159578333333343</c:v>
                </c:pt>
                <c:pt idx="82">
                  <c:v>84.451035000000005</c:v>
                </c:pt>
                <c:pt idx="83">
                  <c:v>87.012828333333331</c:v>
                </c:pt>
                <c:pt idx="84">
                  <c:v>88.144038333333327</c:v>
                </c:pt>
                <c:pt idx="85">
                  <c:v>86.882776666666672</c:v>
                </c:pt>
                <c:pt idx="86">
                  <c:v>88.047598333333326</c:v>
                </c:pt>
                <c:pt idx="87">
                  <c:v>91.619156666666669</c:v>
                </c:pt>
                <c:pt idx="88">
                  <c:v>93.11023999999999</c:v>
                </c:pt>
                <c:pt idx="89">
                  <c:v>94.518733333333344</c:v>
                </c:pt>
                <c:pt idx="90">
                  <c:v>98.055849999999992</c:v>
                </c:pt>
                <c:pt idx="91">
                  <c:v>102.61674333333333</c:v>
                </c:pt>
                <c:pt idx="92">
                  <c:v>104.53493166666665</c:v>
                </c:pt>
                <c:pt idx="93">
                  <c:v>103.03243333333334</c:v>
                </c:pt>
                <c:pt idx="94">
                  <c:v>98.801001666666664</c:v>
                </c:pt>
                <c:pt idx="95">
                  <c:v>94.133876666666666</c:v>
                </c:pt>
                <c:pt idx="96">
                  <c:v>84.125061666666682</c:v>
                </c:pt>
                <c:pt idx="97">
                  <c:v>76.437590000000014</c:v>
                </c:pt>
                <c:pt idx="98">
                  <c:v>70.54822999999999</c:v>
                </c:pt>
                <c:pt idx="99">
                  <c:v>68.166896666666673</c:v>
                </c:pt>
                <c:pt idx="100">
                  <c:v>68.245544999999993</c:v>
                </c:pt>
                <c:pt idx="101">
                  <c:v>70.742604999999998</c:v>
                </c:pt>
                <c:pt idx="102">
                  <c:v>77.983658333333338</c:v>
                </c:pt>
                <c:pt idx="103">
                  <c:v>82.64058666666665</c:v>
                </c:pt>
                <c:pt idx="104">
                  <c:v>87.853380000000001</c:v>
                </c:pt>
                <c:pt idx="105">
                  <c:v>89.182556666666656</c:v>
                </c:pt>
                <c:pt idx="106">
                  <c:v>92.381068333333317</c:v>
                </c:pt>
                <c:pt idx="107">
                  <c:v>96.570094999999981</c:v>
                </c:pt>
                <c:pt idx="108">
                  <c:v>96.656173333333342</c:v>
                </c:pt>
                <c:pt idx="109">
                  <c:v>96.47535666666667</c:v>
                </c:pt>
                <c:pt idx="110">
                  <c:v>99.199060000000003</c:v>
                </c:pt>
                <c:pt idx="111">
                  <c:v>104.44317833333334</c:v>
                </c:pt>
                <c:pt idx="112">
                  <c:v>107.38773166666667</c:v>
                </c:pt>
                <c:pt idx="113">
                  <c:v>108.23440166666666</c:v>
                </c:pt>
                <c:pt idx="114">
                  <c:v>111.81471500000001</c:v>
                </c:pt>
                <c:pt idx="115">
                  <c:v>117.20735166666667</c:v>
                </c:pt>
                <c:pt idx="116">
                  <c:v>118.66772000000002</c:v>
                </c:pt>
                <c:pt idx="117">
                  <c:v>117.09992666666665</c:v>
                </c:pt>
                <c:pt idx="118">
                  <c:v>120.13462666666665</c:v>
                </c:pt>
                <c:pt idx="119">
                  <c:v>124.08381</c:v>
                </c:pt>
                <c:pt idx="120">
                  <c:v>128.66452333333334</c:v>
                </c:pt>
                <c:pt idx="121">
                  <c:v>126.130825</c:v>
                </c:pt>
                <c:pt idx="122">
                  <c:v>130.12249333333332</c:v>
                </c:pt>
                <c:pt idx="123">
                  <c:v>136.02755666666667</c:v>
                </c:pt>
                <c:pt idx="124">
                  <c:v>138.30660166666667</c:v>
                </c:pt>
                <c:pt idx="125">
                  <c:v>138.07982999999999</c:v>
                </c:pt>
                <c:pt idx="126">
                  <c:v>137.97503333333333</c:v>
                </c:pt>
                <c:pt idx="127">
                  <c:v>146.55716333333334</c:v>
                </c:pt>
                <c:pt idx="128">
                  <c:v>147.07362499999996</c:v>
                </c:pt>
                <c:pt idx="129">
                  <c:v>146.43939500000002</c:v>
                </c:pt>
                <c:pt idx="130">
                  <c:v>149.07702499999999</c:v>
                </c:pt>
                <c:pt idx="131">
                  <c:v>152.15847333333332</c:v>
                </c:pt>
                <c:pt idx="132">
                  <c:v>148.66127333333336</c:v>
                </c:pt>
                <c:pt idx="133">
                  <c:v>147.06081833333332</c:v>
                </c:pt>
                <c:pt idx="134">
                  <c:v>147.91943833333335</c:v>
                </c:pt>
                <c:pt idx="135">
                  <c:v>148.64724166666667</c:v>
                </c:pt>
                <c:pt idx="136">
                  <c:v>149.06481499999998</c:v>
                </c:pt>
                <c:pt idx="137">
                  <c:v>147.44572833333334</c:v>
                </c:pt>
                <c:pt idx="138">
                  <c:v>152.30107000000001</c:v>
                </c:pt>
                <c:pt idx="139">
                  <c:v>153.19419333333332</c:v>
                </c:pt>
                <c:pt idx="140">
                  <c:v>152.92247333333333</c:v>
                </c:pt>
                <c:pt idx="141">
                  <c:v>152.70579000000001</c:v>
                </c:pt>
                <c:pt idx="142">
                  <c:v>152.25679833333334</c:v>
                </c:pt>
                <c:pt idx="143">
                  <c:v>155.44494500000002</c:v>
                </c:pt>
                <c:pt idx="144">
                  <c:v>156.67906500000001</c:v>
                </c:pt>
                <c:pt idx="145">
                  <c:v>152.19727333333336</c:v>
                </c:pt>
                <c:pt idx="146">
                  <c:v>156.25270999999998</c:v>
                </c:pt>
                <c:pt idx="147">
                  <c:v>160.42680666666666</c:v>
                </c:pt>
                <c:pt idx="148">
                  <c:v>160.805725</c:v>
                </c:pt>
                <c:pt idx="149">
                  <c:v>157.36518333333331</c:v>
                </c:pt>
                <c:pt idx="150">
                  <c:v>158.85835</c:v>
                </c:pt>
                <c:pt idx="151">
                  <c:v>165.18118333333331</c:v>
                </c:pt>
                <c:pt idx="152">
                  <c:v>163.10566666666665</c:v>
                </c:pt>
                <c:pt idx="153">
                  <c:v>160.72066666666666</c:v>
                </c:pt>
                <c:pt idx="154">
                  <c:v>161.77216666666666</c:v>
                </c:pt>
                <c:pt idx="155">
                  <c:v>167.63399999999999</c:v>
                </c:pt>
                <c:pt idx="156">
                  <c:v>168.77683333333334</c:v>
                </c:pt>
                <c:pt idx="157">
                  <c:v>164.48716666666667</c:v>
                </c:pt>
                <c:pt idx="158">
                  <c:v>163.06333333333333</c:v>
                </c:pt>
                <c:pt idx="159">
                  <c:v>165.65116666666665</c:v>
                </c:pt>
                <c:pt idx="160">
                  <c:v>164.15566666666666</c:v>
                </c:pt>
                <c:pt idx="161">
                  <c:v>159.6095</c:v>
                </c:pt>
                <c:pt idx="162">
                  <c:v>158.00566666666666</c:v>
                </c:pt>
                <c:pt idx="163">
                  <c:v>161.64433333333335</c:v>
                </c:pt>
                <c:pt idx="164">
                  <c:v>165.03283333333334</c:v>
                </c:pt>
                <c:pt idx="165">
                  <c:v>163.5805</c:v>
                </c:pt>
                <c:pt idx="166">
                  <c:v>163.154</c:v>
                </c:pt>
                <c:pt idx="167">
                  <c:v>166.92933333333335</c:v>
                </c:pt>
                <c:pt idx="168">
                  <c:v>162.79107833333333</c:v>
                </c:pt>
                <c:pt idx="169">
                  <c:v>154.46300999999997</c:v>
                </c:pt>
                <c:pt idx="170">
                  <c:v>147.69149333333331</c:v>
                </c:pt>
                <c:pt idx="171">
                  <c:v>144.62962833333333</c:v>
                </c:pt>
                <c:pt idx="172">
                  <c:v>140.43755166666668</c:v>
                </c:pt>
                <c:pt idx="173">
                  <c:v>134.90963833333333</c:v>
                </c:pt>
                <c:pt idx="174">
                  <c:v>136.69799666666668</c:v>
                </c:pt>
                <c:pt idx="175">
                  <c:v>141.36276666666666</c:v>
                </c:pt>
                <c:pt idx="176">
                  <c:v>141.96245833333333</c:v>
                </c:pt>
                <c:pt idx="177">
                  <c:v>139.99612166666668</c:v>
                </c:pt>
                <c:pt idx="178">
                  <c:v>141.82461166666667</c:v>
                </c:pt>
                <c:pt idx="179">
                  <c:v>145.01777999999999</c:v>
                </c:pt>
                <c:pt idx="180">
                  <c:v>138.56111833333335</c:v>
                </c:pt>
                <c:pt idx="181">
                  <c:v>131.40859833333332</c:v>
                </c:pt>
                <c:pt idx="182">
                  <c:v>128.88705166666668</c:v>
                </c:pt>
                <c:pt idx="183">
                  <c:v>128.20811166666667</c:v>
                </c:pt>
                <c:pt idx="184">
                  <c:v>126.249295</c:v>
                </c:pt>
                <c:pt idx="185">
                  <c:v>120.87542999999999</c:v>
                </c:pt>
                <c:pt idx="186">
                  <c:v>124.16884500000002</c:v>
                </c:pt>
                <c:pt idx="187">
                  <c:v>131.69817500000002</c:v>
                </c:pt>
                <c:pt idx="188">
                  <c:v>133.83534333333336</c:v>
                </c:pt>
                <c:pt idx="189">
                  <c:v>134.14236333333335</c:v>
                </c:pt>
                <c:pt idx="190">
                  <c:v>137.41123333333331</c:v>
                </c:pt>
                <c:pt idx="191">
                  <c:v>143.77924666666667</c:v>
                </c:pt>
                <c:pt idx="192">
                  <c:v>143.65856999999997</c:v>
                </c:pt>
                <c:pt idx="193">
                  <c:v>142.16739166666667</c:v>
                </c:pt>
                <c:pt idx="194">
                  <c:v>144.42242833333333</c:v>
                </c:pt>
                <c:pt idx="195">
                  <c:v>146.51904999999999</c:v>
                </c:pt>
                <c:pt idx="196">
                  <c:v>146.30058333333335</c:v>
                </c:pt>
                <c:pt idx="197">
                  <c:v>143.64501333333334</c:v>
                </c:pt>
                <c:pt idx="198">
                  <c:v>146.2585</c:v>
                </c:pt>
                <c:pt idx="199">
                  <c:v>150.96016666666665</c:v>
                </c:pt>
                <c:pt idx="200">
                  <c:v>153.29783333333333</c:v>
                </c:pt>
                <c:pt idx="201">
                  <c:v>154.92333333333335</c:v>
                </c:pt>
                <c:pt idx="202">
                  <c:v>159.62983333333335</c:v>
                </c:pt>
                <c:pt idx="203">
                  <c:v>163.65233333333333</c:v>
                </c:pt>
                <c:pt idx="204">
                  <c:v>169.29933333333335</c:v>
                </c:pt>
                <c:pt idx="205">
                  <c:v>166.024</c:v>
                </c:pt>
                <c:pt idx="206">
                  <c:v>167.54516666666666</c:v>
                </c:pt>
                <c:pt idx="207">
                  <c:v>171.16433333333333</c:v>
                </c:pt>
                <c:pt idx="208">
                  <c:v>172.95966666666666</c:v>
                </c:pt>
                <c:pt idx="209">
                  <c:v>172.46283333333335</c:v>
                </c:pt>
                <c:pt idx="210">
                  <c:v>173.42333333333335</c:v>
                </c:pt>
                <c:pt idx="211">
                  <c:v>182.14116666666666</c:v>
                </c:pt>
                <c:pt idx="212">
                  <c:v>184.71449999999999</c:v>
                </c:pt>
                <c:pt idx="213">
                  <c:v>186.22566666666665</c:v>
                </c:pt>
                <c:pt idx="214">
                  <c:v>185.26866666666666</c:v>
                </c:pt>
                <c:pt idx="215">
                  <c:v>183.49433333333334</c:v>
                </c:pt>
                <c:pt idx="216">
                  <c:v>182.286</c:v>
                </c:pt>
                <c:pt idx="217">
                  <c:v>172.57250500000001</c:v>
                </c:pt>
                <c:pt idx="218">
                  <c:v>167.86142000000001</c:v>
                </c:pt>
                <c:pt idx="219">
                  <c:v>167.65240166666666</c:v>
                </c:pt>
                <c:pt idx="220">
                  <c:v>166.04211000000001</c:v>
                </c:pt>
                <c:pt idx="221">
                  <c:v>165.83738666666667</c:v>
                </c:pt>
                <c:pt idx="222">
                  <c:v>165.51969833333334</c:v>
                </c:pt>
                <c:pt idx="223">
                  <c:v>173.48405333333335</c:v>
                </c:pt>
                <c:pt idx="224">
                  <c:v>175.52889166666668</c:v>
                </c:pt>
                <c:pt idx="225">
                  <c:v>173.88534666666669</c:v>
                </c:pt>
                <c:pt idx="226">
                  <c:v>175.80088000000001</c:v>
                </c:pt>
                <c:pt idx="227">
                  <c:v>180.5631616666667</c:v>
                </c:pt>
                <c:pt idx="228">
                  <c:v>177.09028666666666</c:v>
                </c:pt>
                <c:pt idx="229">
                  <c:v>170.79268000000002</c:v>
                </c:pt>
                <c:pt idx="230">
                  <c:v>168.37045999999998</c:v>
                </c:pt>
                <c:pt idx="231">
                  <c:v>165.68313333333336</c:v>
                </c:pt>
                <c:pt idx="232">
                  <c:v>159.10725999999997</c:v>
                </c:pt>
                <c:pt idx="233">
                  <c:v>155.23671333333334</c:v>
                </c:pt>
                <c:pt idx="234">
                  <c:v>158.50497000000001</c:v>
                </c:pt>
                <c:pt idx="235">
                  <c:v>164.32177833333333</c:v>
                </c:pt>
                <c:pt idx="236">
                  <c:v>170.76608666666667</c:v>
                </c:pt>
                <c:pt idx="237">
                  <c:v>174.82637333333338</c:v>
                </c:pt>
                <c:pt idx="238">
                  <c:v>182.80173333333332</c:v>
                </c:pt>
                <c:pt idx="239">
                  <c:v>189.090215</c:v>
                </c:pt>
                <c:pt idx="240">
                  <c:v>193.33105333333336</c:v>
                </c:pt>
                <c:pt idx="241">
                  <c:v>192.01532333333333</c:v>
                </c:pt>
                <c:pt idx="242">
                  <c:v>196.30240000000001</c:v>
                </c:pt>
                <c:pt idx="243">
                  <c:v>203.58746333333335</c:v>
                </c:pt>
                <c:pt idx="244">
                  <c:v>208.20920333333333</c:v>
                </c:pt>
                <c:pt idx="245">
                  <c:v>212.37045166666667</c:v>
                </c:pt>
                <c:pt idx="246">
                  <c:v>216.44772666666668</c:v>
                </c:pt>
                <c:pt idx="247">
                  <c:v>227.33908666666667</c:v>
                </c:pt>
                <c:pt idx="248">
                  <c:v>228.70085666666668</c:v>
                </c:pt>
                <c:pt idx="249">
                  <c:v>227.38346666666664</c:v>
                </c:pt>
                <c:pt idx="250">
                  <c:v>232.81986833333332</c:v>
                </c:pt>
                <c:pt idx="251">
                  <c:v>235.4179833333333</c:v>
                </c:pt>
                <c:pt idx="252">
                  <c:v>213.39652583333336</c:v>
                </c:pt>
                <c:pt idx="253">
                  <c:v>189.99385000000001</c:v>
                </c:pt>
                <c:pt idx="254">
                  <c:v>188.80295666666666</c:v>
                </c:pt>
                <c:pt idx="255">
                  <c:v>190.12956499999999</c:v>
                </c:pt>
                <c:pt idx="256">
                  <c:v>185.92541833333334</c:v>
                </c:pt>
                <c:pt idx="257">
                  <c:v>183.199715</c:v>
                </c:pt>
                <c:pt idx="258">
                  <c:v>205.68525583333337</c:v>
                </c:pt>
                <c:pt idx="259">
                  <c:v>228.86556999999999</c:v>
                </c:pt>
                <c:pt idx="260">
                  <c:v>229.87810833333336</c:v>
                </c:pt>
                <c:pt idx="261">
                  <c:v>228.08349999999999</c:v>
                </c:pt>
                <c:pt idx="262">
                  <c:v>227.59073833333332</c:v>
                </c:pt>
                <c:pt idx="263">
                  <c:v>227.22287166666666</c:v>
                </c:pt>
                <c:pt idx="264">
                  <c:v>221.11009333333334</c:v>
                </c:pt>
                <c:pt idx="265">
                  <c:v>214.98160833333336</c:v>
                </c:pt>
                <c:pt idx="266">
                  <c:v>213.19537833333334</c:v>
                </c:pt>
                <c:pt idx="267">
                  <c:v>211.7158566666667</c:v>
                </c:pt>
                <c:pt idx="268">
                  <c:v>210.20518333333334</c:v>
                </c:pt>
                <c:pt idx="269">
                  <c:v>207.85948666666667</c:v>
                </c:pt>
                <c:pt idx="270">
                  <c:v>209.33212833333332</c:v>
                </c:pt>
                <c:pt idx="271">
                  <c:v>212.66526666666664</c:v>
                </c:pt>
                <c:pt idx="272">
                  <c:v>211.99170666666666</c:v>
                </c:pt>
                <c:pt idx="273">
                  <c:v>214.54286833333339</c:v>
                </c:pt>
                <c:pt idx="274">
                  <c:v>215.84233666666668</c:v>
                </c:pt>
                <c:pt idx="275">
                  <c:v>218.29738</c:v>
                </c:pt>
                <c:pt idx="276">
                  <c:v>221.78029333333333</c:v>
                </c:pt>
                <c:pt idx="277">
                  <c:v>215.77197666666669</c:v>
                </c:pt>
                <c:pt idx="278">
                  <c:v>215.68897833333335</c:v>
                </c:pt>
                <c:pt idx="279">
                  <c:v>215.95416499999996</c:v>
                </c:pt>
                <c:pt idx="280">
                  <c:v>215.4140266666667</c:v>
                </c:pt>
                <c:pt idx="281">
                  <c:v>212.04936000000001</c:v>
                </c:pt>
                <c:pt idx="282">
                  <c:v>210.80469666666664</c:v>
                </c:pt>
                <c:pt idx="283">
                  <c:v>216.83937333333333</c:v>
                </c:pt>
                <c:pt idx="284">
                  <c:v>216.97959333333336</c:v>
                </c:pt>
                <c:pt idx="285">
                  <c:v>215.86829500000005</c:v>
                </c:pt>
                <c:pt idx="286">
                  <c:v>214.94658999999996</c:v>
                </c:pt>
                <c:pt idx="287">
                  <c:v>218.65298833333333</c:v>
                </c:pt>
                <c:pt idx="288">
                  <c:v>213.86680833333332</c:v>
                </c:pt>
                <c:pt idx="289">
                  <c:v>208.29309666666668</c:v>
                </c:pt>
                <c:pt idx="290">
                  <c:v>206.55855333333335</c:v>
                </c:pt>
                <c:pt idx="291">
                  <c:v>207.60066000000003</c:v>
                </c:pt>
                <c:pt idx="292">
                  <c:v>206.162296</c:v>
                </c:pt>
              </c:numCache>
            </c:numRef>
          </c:val>
          <c:smooth val="0"/>
          <c:extLst>
            <c:ext xmlns:c16="http://schemas.microsoft.com/office/drawing/2014/chart" uri="{C3380CC4-5D6E-409C-BE32-E72D297353CC}">
              <c16:uniqueId val="{00000000-BE37-44B3-AFF7-F985E08B47EA}"/>
            </c:ext>
          </c:extLst>
        </c:ser>
        <c:ser>
          <c:idx val="1"/>
          <c:order val="1"/>
          <c:spPr>
            <a:ln w="25400">
              <a:solidFill>
                <a:srgbClr val="5FAFCD"/>
              </a:solidFill>
              <a:prstDash val="solid"/>
            </a:ln>
          </c:spPr>
          <c:marker>
            <c:symbol val="square"/>
            <c:size val="3"/>
            <c:spPr>
              <a:noFill/>
              <a:ln w="9525">
                <a:noFill/>
              </a:ln>
            </c:spPr>
          </c:marker>
          <c:cat>
            <c:numRef>
              <c:f>DATA!$DB$272:$DB$573</c:f>
              <c:numCache>
                <c:formatCode>mmm\-yy_)</c:formatCode>
                <c:ptCount val="302"/>
                <c:pt idx="1">
                  <c:v>36895</c:v>
                </c:pt>
                <c:pt idx="2">
                  <c:v>36926</c:v>
                </c:pt>
                <c:pt idx="3">
                  <c:v>36955</c:v>
                </c:pt>
                <c:pt idx="4">
                  <c:v>36986</c:v>
                </c:pt>
                <c:pt idx="5">
                  <c:v>37016</c:v>
                </c:pt>
                <c:pt idx="6">
                  <c:v>37047</c:v>
                </c:pt>
                <c:pt idx="7">
                  <c:v>37077</c:v>
                </c:pt>
                <c:pt idx="8">
                  <c:v>37108</c:v>
                </c:pt>
                <c:pt idx="9">
                  <c:v>37139</c:v>
                </c:pt>
                <c:pt idx="10">
                  <c:v>37169</c:v>
                </c:pt>
                <c:pt idx="11">
                  <c:v>37200</c:v>
                </c:pt>
                <c:pt idx="13">
                  <c:v>37261</c:v>
                </c:pt>
                <c:pt idx="14">
                  <c:v>37292</c:v>
                </c:pt>
                <c:pt idx="15">
                  <c:v>37321</c:v>
                </c:pt>
                <c:pt idx="16">
                  <c:v>37352</c:v>
                </c:pt>
                <c:pt idx="17">
                  <c:v>37382</c:v>
                </c:pt>
                <c:pt idx="18">
                  <c:v>37413</c:v>
                </c:pt>
                <c:pt idx="19">
                  <c:v>37443</c:v>
                </c:pt>
                <c:pt idx="20">
                  <c:v>37474</c:v>
                </c:pt>
                <c:pt idx="21">
                  <c:v>37505</c:v>
                </c:pt>
                <c:pt idx="22">
                  <c:v>37535</c:v>
                </c:pt>
                <c:pt idx="23">
                  <c:v>37566</c:v>
                </c:pt>
                <c:pt idx="25">
                  <c:v>37627</c:v>
                </c:pt>
                <c:pt idx="26">
                  <c:v>37658</c:v>
                </c:pt>
                <c:pt idx="27">
                  <c:v>37687</c:v>
                </c:pt>
                <c:pt idx="28">
                  <c:v>37718</c:v>
                </c:pt>
                <c:pt idx="29">
                  <c:v>37748</c:v>
                </c:pt>
                <c:pt idx="30">
                  <c:v>37779</c:v>
                </c:pt>
                <c:pt idx="31">
                  <c:v>37809</c:v>
                </c:pt>
                <c:pt idx="32">
                  <c:v>37840</c:v>
                </c:pt>
                <c:pt idx="33">
                  <c:v>37871</c:v>
                </c:pt>
                <c:pt idx="34">
                  <c:v>37901</c:v>
                </c:pt>
                <c:pt idx="35">
                  <c:v>37932</c:v>
                </c:pt>
                <c:pt idx="37">
                  <c:v>37993</c:v>
                </c:pt>
                <c:pt idx="38">
                  <c:v>38024</c:v>
                </c:pt>
                <c:pt idx="39">
                  <c:v>38053</c:v>
                </c:pt>
                <c:pt idx="40">
                  <c:v>38084</c:v>
                </c:pt>
                <c:pt idx="41">
                  <c:v>38114</c:v>
                </c:pt>
                <c:pt idx="42">
                  <c:v>38145</c:v>
                </c:pt>
                <c:pt idx="43">
                  <c:v>38175</c:v>
                </c:pt>
                <c:pt idx="44">
                  <c:v>38206</c:v>
                </c:pt>
                <c:pt idx="45">
                  <c:v>38237</c:v>
                </c:pt>
                <c:pt idx="46">
                  <c:v>38267</c:v>
                </c:pt>
                <c:pt idx="47">
                  <c:v>38298</c:v>
                </c:pt>
                <c:pt idx="49">
                  <c:v>38359</c:v>
                </c:pt>
                <c:pt idx="50">
                  <c:v>38390</c:v>
                </c:pt>
                <c:pt idx="51">
                  <c:v>38419</c:v>
                </c:pt>
                <c:pt idx="52">
                  <c:v>38450</c:v>
                </c:pt>
                <c:pt idx="53">
                  <c:v>38480</c:v>
                </c:pt>
                <c:pt idx="54">
                  <c:v>38511</c:v>
                </c:pt>
                <c:pt idx="55">
                  <c:v>38541</c:v>
                </c:pt>
                <c:pt idx="56">
                  <c:v>38572</c:v>
                </c:pt>
                <c:pt idx="57">
                  <c:v>38603</c:v>
                </c:pt>
                <c:pt idx="58">
                  <c:v>38633</c:v>
                </c:pt>
                <c:pt idx="59">
                  <c:v>38664</c:v>
                </c:pt>
                <c:pt idx="61">
                  <c:v>38725</c:v>
                </c:pt>
                <c:pt idx="62">
                  <c:v>38756</c:v>
                </c:pt>
                <c:pt idx="63">
                  <c:v>38785</c:v>
                </c:pt>
                <c:pt idx="64">
                  <c:v>38816</c:v>
                </c:pt>
                <c:pt idx="65">
                  <c:v>38846</c:v>
                </c:pt>
                <c:pt idx="66">
                  <c:v>38877</c:v>
                </c:pt>
                <c:pt idx="67">
                  <c:v>38907</c:v>
                </c:pt>
                <c:pt idx="68">
                  <c:v>38938</c:v>
                </c:pt>
                <c:pt idx="69">
                  <c:v>38969</c:v>
                </c:pt>
                <c:pt idx="70">
                  <c:v>38999</c:v>
                </c:pt>
                <c:pt idx="71">
                  <c:v>39030</c:v>
                </c:pt>
                <c:pt idx="73">
                  <c:v>39091</c:v>
                </c:pt>
                <c:pt idx="74">
                  <c:v>39122</c:v>
                </c:pt>
                <c:pt idx="75">
                  <c:v>39151</c:v>
                </c:pt>
                <c:pt idx="76">
                  <c:v>39182</c:v>
                </c:pt>
                <c:pt idx="77">
                  <c:v>39212</c:v>
                </c:pt>
                <c:pt idx="78">
                  <c:v>39243</c:v>
                </c:pt>
                <c:pt idx="79">
                  <c:v>39273</c:v>
                </c:pt>
                <c:pt idx="80">
                  <c:v>39304</c:v>
                </c:pt>
                <c:pt idx="81">
                  <c:v>39335</c:v>
                </c:pt>
                <c:pt idx="82">
                  <c:v>39365</c:v>
                </c:pt>
                <c:pt idx="83">
                  <c:v>39396</c:v>
                </c:pt>
                <c:pt idx="85">
                  <c:v>39457</c:v>
                </c:pt>
                <c:pt idx="86">
                  <c:v>39488</c:v>
                </c:pt>
                <c:pt idx="87">
                  <c:v>39517</c:v>
                </c:pt>
                <c:pt idx="88">
                  <c:v>39548</c:v>
                </c:pt>
                <c:pt idx="89">
                  <c:v>39578</c:v>
                </c:pt>
                <c:pt idx="90">
                  <c:v>39609</c:v>
                </c:pt>
                <c:pt idx="91">
                  <c:v>39639</c:v>
                </c:pt>
                <c:pt idx="92">
                  <c:v>39670</c:v>
                </c:pt>
                <c:pt idx="93">
                  <c:v>39701</c:v>
                </c:pt>
                <c:pt idx="94">
                  <c:v>39731</c:v>
                </c:pt>
                <c:pt idx="95">
                  <c:v>39762</c:v>
                </c:pt>
                <c:pt idx="97">
                  <c:v>39823</c:v>
                </c:pt>
                <c:pt idx="98">
                  <c:v>39854</c:v>
                </c:pt>
                <c:pt idx="99">
                  <c:v>39883</c:v>
                </c:pt>
                <c:pt idx="100">
                  <c:v>39914</c:v>
                </c:pt>
                <c:pt idx="101">
                  <c:v>39944</c:v>
                </c:pt>
                <c:pt idx="102">
                  <c:v>39975</c:v>
                </c:pt>
                <c:pt idx="103">
                  <c:v>40005</c:v>
                </c:pt>
                <c:pt idx="104">
                  <c:v>40036</c:v>
                </c:pt>
                <c:pt idx="105">
                  <c:v>40067</c:v>
                </c:pt>
                <c:pt idx="106">
                  <c:v>40097</c:v>
                </c:pt>
                <c:pt idx="107">
                  <c:v>40128</c:v>
                </c:pt>
                <c:pt idx="109">
                  <c:v>40189</c:v>
                </c:pt>
                <c:pt idx="110">
                  <c:v>40220</c:v>
                </c:pt>
                <c:pt idx="111">
                  <c:v>40249</c:v>
                </c:pt>
                <c:pt idx="112">
                  <c:v>40280</c:v>
                </c:pt>
                <c:pt idx="113">
                  <c:v>40310</c:v>
                </c:pt>
                <c:pt idx="114">
                  <c:v>40341</c:v>
                </c:pt>
                <c:pt idx="115">
                  <c:v>40371</c:v>
                </c:pt>
                <c:pt idx="116">
                  <c:v>40402</c:v>
                </c:pt>
                <c:pt idx="117">
                  <c:v>40433</c:v>
                </c:pt>
                <c:pt idx="118">
                  <c:v>40463</c:v>
                </c:pt>
                <c:pt idx="119">
                  <c:v>40494</c:v>
                </c:pt>
                <c:pt idx="121">
                  <c:v>40555</c:v>
                </c:pt>
                <c:pt idx="122">
                  <c:v>40586</c:v>
                </c:pt>
                <c:pt idx="123">
                  <c:v>40615</c:v>
                </c:pt>
                <c:pt idx="124">
                  <c:v>40646</c:v>
                </c:pt>
                <c:pt idx="125">
                  <c:v>40676</c:v>
                </c:pt>
                <c:pt idx="126">
                  <c:v>40707</c:v>
                </c:pt>
                <c:pt idx="127">
                  <c:v>40737</c:v>
                </c:pt>
                <c:pt idx="128">
                  <c:v>40768</c:v>
                </c:pt>
                <c:pt idx="129">
                  <c:v>40799</c:v>
                </c:pt>
                <c:pt idx="130">
                  <c:v>40829</c:v>
                </c:pt>
                <c:pt idx="131">
                  <c:v>40860</c:v>
                </c:pt>
                <c:pt idx="133">
                  <c:v>40921</c:v>
                </c:pt>
                <c:pt idx="134">
                  <c:v>40952</c:v>
                </c:pt>
                <c:pt idx="135">
                  <c:v>40981</c:v>
                </c:pt>
                <c:pt idx="136">
                  <c:v>41012</c:v>
                </c:pt>
                <c:pt idx="137">
                  <c:v>41042</c:v>
                </c:pt>
                <c:pt idx="138">
                  <c:v>41073</c:v>
                </c:pt>
                <c:pt idx="139">
                  <c:v>41103</c:v>
                </c:pt>
                <c:pt idx="140">
                  <c:v>41134</c:v>
                </c:pt>
                <c:pt idx="141">
                  <c:v>41165</c:v>
                </c:pt>
                <c:pt idx="142">
                  <c:v>41195</c:v>
                </c:pt>
                <c:pt idx="143">
                  <c:v>41226</c:v>
                </c:pt>
                <c:pt idx="145">
                  <c:v>41287</c:v>
                </c:pt>
                <c:pt idx="146">
                  <c:v>41318</c:v>
                </c:pt>
                <c:pt idx="147">
                  <c:v>41347</c:v>
                </c:pt>
                <c:pt idx="148">
                  <c:v>41378</c:v>
                </c:pt>
                <c:pt idx="149">
                  <c:v>41408</c:v>
                </c:pt>
                <c:pt idx="150">
                  <c:v>41439</c:v>
                </c:pt>
                <c:pt idx="151">
                  <c:v>41469</c:v>
                </c:pt>
                <c:pt idx="152">
                  <c:v>41500</c:v>
                </c:pt>
                <c:pt idx="153">
                  <c:v>41531</c:v>
                </c:pt>
                <c:pt idx="154">
                  <c:v>41561</c:v>
                </c:pt>
                <c:pt idx="155">
                  <c:v>41592</c:v>
                </c:pt>
                <c:pt idx="157">
                  <c:v>41653</c:v>
                </c:pt>
                <c:pt idx="158">
                  <c:v>41684</c:v>
                </c:pt>
                <c:pt idx="159">
                  <c:v>41713</c:v>
                </c:pt>
                <c:pt idx="160">
                  <c:v>41744</c:v>
                </c:pt>
                <c:pt idx="161">
                  <c:v>41774</c:v>
                </c:pt>
                <c:pt idx="162">
                  <c:v>41805</c:v>
                </c:pt>
                <c:pt idx="163">
                  <c:v>41835</c:v>
                </c:pt>
                <c:pt idx="164">
                  <c:v>41866</c:v>
                </c:pt>
                <c:pt idx="165">
                  <c:v>41897</c:v>
                </c:pt>
                <c:pt idx="166">
                  <c:v>41927</c:v>
                </c:pt>
                <c:pt idx="167">
                  <c:v>41958</c:v>
                </c:pt>
                <c:pt idx="169">
                  <c:v>42019</c:v>
                </c:pt>
                <c:pt idx="170">
                  <c:v>42050</c:v>
                </c:pt>
                <c:pt idx="171">
                  <c:v>42079</c:v>
                </c:pt>
                <c:pt idx="172">
                  <c:v>42110</c:v>
                </c:pt>
                <c:pt idx="173">
                  <c:v>42140</c:v>
                </c:pt>
                <c:pt idx="174">
                  <c:v>42171</c:v>
                </c:pt>
                <c:pt idx="175">
                  <c:v>42201</c:v>
                </c:pt>
                <c:pt idx="176">
                  <c:v>42232</c:v>
                </c:pt>
                <c:pt idx="177">
                  <c:v>42263</c:v>
                </c:pt>
                <c:pt idx="178">
                  <c:v>42293</c:v>
                </c:pt>
                <c:pt idx="179">
                  <c:v>42324</c:v>
                </c:pt>
                <c:pt idx="181">
                  <c:v>42385</c:v>
                </c:pt>
                <c:pt idx="182">
                  <c:v>42416</c:v>
                </c:pt>
                <c:pt idx="183">
                  <c:v>42445</c:v>
                </c:pt>
                <c:pt idx="184">
                  <c:v>42476</c:v>
                </c:pt>
                <c:pt idx="185">
                  <c:v>42506</c:v>
                </c:pt>
                <c:pt idx="186">
                  <c:v>42537</c:v>
                </c:pt>
                <c:pt idx="187">
                  <c:v>42567</c:v>
                </c:pt>
                <c:pt idx="188">
                  <c:v>42598</c:v>
                </c:pt>
                <c:pt idx="189">
                  <c:v>42629</c:v>
                </c:pt>
                <c:pt idx="190">
                  <c:v>42659</c:v>
                </c:pt>
                <c:pt idx="191">
                  <c:v>42690</c:v>
                </c:pt>
                <c:pt idx="193">
                  <c:v>42751</c:v>
                </c:pt>
                <c:pt idx="194">
                  <c:v>42782</c:v>
                </c:pt>
                <c:pt idx="195">
                  <c:v>42811</c:v>
                </c:pt>
                <c:pt idx="196">
                  <c:v>42842</c:v>
                </c:pt>
                <c:pt idx="197">
                  <c:v>42872</c:v>
                </c:pt>
                <c:pt idx="198">
                  <c:v>42903</c:v>
                </c:pt>
                <c:pt idx="199">
                  <c:v>42933</c:v>
                </c:pt>
                <c:pt idx="200">
                  <c:v>42964</c:v>
                </c:pt>
                <c:pt idx="201">
                  <c:v>42995</c:v>
                </c:pt>
                <c:pt idx="202">
                  <c:v>43025</c:v>
                </c:pt>
                <c:pt idx="203">
                  <c:v>43056</c:v>
                </c:pt>
                <c:pt idx="205">
                  <c:v>43117</c:v>
                </c:pt>
                <c:pt idx="206">
                  <c:v>43148</c:v>
                </c:pt>
                <c:pt idx="207">
                  <c:v>43177</c:v>
                </c:pt>
                <c:pt idx="208">
                  <c:v>43208</c:v>
                </c:pt>
                <c:pt idx="209">
                  <c:v>43238</c:v>
                </c:pt>
                <c:pt idx="210">
                  <c:v>43269</c:v>
                </c:pt>
                <c:pt idx="211">
                  <c:v>43299</c:v>
                </c:pt>
                <c:pt idx="212">
                  <c:v>43330</c:v>
                </c:pt>
                <c:pt idx="213">
                  <c:v>43361</c:v>
                </c:pt>
                <c:pt idx="214">
                  <c:v>43391</c:v>
                </c:pt>
                <c:pt idx="215">
                  <c:v>43422</c:v>
                </c:pt>
                <c:pt idx="217">
                  <c:v>43483</c:v>
                </c:pt>
                <c:pt idx="218">
                  <c:v>43514</c:v>
                </c:pt>
                <c:pt idx="219">
                  <c:v>43543</c:v>
                </c:pt>
                <c:pt idx="220">
                  <c:v>43574</c:v>
                </c:pt>
                <c:pt idx="221">
                  <c:v>43604</c:v>
                </c:pt>
                <c:pt idx="222">
                  <c:v>43635</c:v>
                </c:pt>
                <c:pt idx="223">
                  <c:v>43665</c:v>
                </c:pt>
                <c:pt idx="224">
                  <c:v>43696</c:v>
                </c:pt>
                <c:pt idx="225">
                  <c:v>43727</c:v>
                </c:pt>
                <c:pt idx="226">
                  <c:v>43757</c:v>
                </c:pt>
                <c:pt idx="227">
                  <c:v>43788</c:v>
                </c:pt>
                <c:pt idx="229">
                  <c:v>43849</c:v>
                </c:pt>
                <c:pt idx="230">
                  <c:v>43880</c:v>
                </c:pt>
                <c:pt idx="231">
                  <c:v>43909</c:v>
                </c:pt>
                <c:pt idx="232">
                  <c:v>43940</c:v>
                </c:pt>
                <c:pt idx="233">
                  <c:v>43970</c:v>
                </c:pt>
                <c:pt idx="234">
                  <c:v>44001</c:v>
                </c:pt>
                <c:pt idx="235">
                  <c:v>44031</c:v>
                </c:pt>
                <c:pt idx="236">
                  <c:v>44062</c:v>
                </c:pt>
                <c:pt idx="237">
                  <c:v>44093</c:v>
                </c:pt>
                <c:pt idx="238">
                  <c:v>44123</c:v>
                </c:pt>
                <c:pt idx="239">
                  <c:v>44154</c:v>
                </c:pt>
                <c:pt idx="241">
                  <c:v>44215</c:v>
                </c:pt>
                <c:pt idx="242">
                  <c:v>44246</c:v>
                </c:pt>
                <c:pt idx="243">
                  <c:v>44275</c:v>
                </c:pt>
                <c:pt idx="244">
                  <c:v>44306</c:v>
                </c:pt>
                <c:pt idx="245">
                  <c:v>44336</c:v>
                </c:pt>
                <c:pt idx="246">
                  <c:v>44367</c:v>
                </c:pt>
                <c:pt idx="247">
                  <c:v>44397</c:v>
                </c:pt>
                <c:pt idx="248">
                  <c:v>44428</c:v>
                </c:pt>
                <c:pt idx="249">
                  <c:v>44459</c:v>
                </c:pt>
                <c:pt idx="250">
                  <c:v>44489</c:v>
                </c:pt>
                <c:pt idx="251">
                  <c:v>44520</c:v>
                </c:pt>
                <c:pt idx="253">
                  <c:v>44581</c:v>
                </c:pt>
                <c:pt idx="254">
                  <c:v>44612</c:v>
                </c:pt>
                <c:pt idx="255">
                  <c:v>44641</c:v>
                </c:pt>
                <c:pt idx="256">
                  <c:v>44672</c:v>
                </c:pt>
                <c:pt idx="257">
                  <c:v>44702</c:v>
                </c:pt>
                <c:pt idx="258">
                  <c:v>44733</c:v>
                </c:pt>
                <c:pt idx="259">
                  <c:v>44763</c:v>
                </c:pt>
                <c:pt idx="260">
                  <c:v>44794</c:v>
                </c:pt>
                <c:pt idx="261">
                  <c:v>44825</c:v>
                </c:pt>
                <c:pt idx="262">
                  <c:v>44855</c:v>
                </c:pt>
                <c:pt idx="263">
                  <c:v>44886</c:v>
                </c:pt>
                <c:pt idx="265">
                  <c:v>44947</c:v>
                </c:pt>
                <c:pt idx="266">
                  <c:v>44978</c:v>
                </c:pt>
                <c:pt idx="267">
                  <c:v>45007</c:v>
                </c:pt>
                <c:pt idx="268">
                  <c:v>45038</c:v>
                </c:pt>
                <c:pt idx="269">
                  <c:v>45068</c:v>
                </c:pt>
                <c:pt idx="270">
                  <c:v>45099</c:v>
                </c:pt>
                <c:pt idx="271">
                  <c:v>45129</c:v>
                </c:pt>
                <c:pt idx="272">
                  <c:v>45160</c:v>
                </c:pt>
                <c:pt idx="273">
                  <c:v>45191</c:v>
                </c:pt>
                <c:pt idx="274">
                  <c:v>45221</c:v>
                </c:pt>
                <c:pt idx="275">
                  <c:v>45252</c:v>
                </c:pt>
                <c:pt idx="277">
                  <c:v>45313</c:v>
                </c:pt>
                <c:pt idx="278">
                  <c:v>45344</c:v>
                </c:pt>
                <c:pt idx="279">
                  <c:v>45373</c:v>
                </c:pt>
                <c:pt idx="280">
                  <c:v>45404</c:v>
                </c:pt>
                <c:pt idx="281">
                  <c:v>45434</c:v>
                </c:pt>
                <c:pt idx="282">
                  <c:v>45465</c:v>
                </c:pt>
                <c:pt idx="283">
                  <c:v>45495</c:v>
                </c:pt>
                <c:pt idx="284">
                  <c:v>45526</c:v>
                </c:pt>
                <c:pt idx="285">
                  <c:v>45557</c:v>
                </c:pt>
                <c:pt idx="286">
                  <c:v>45587</c:v>
                </c:pt>
                <c:pt idx="287">
                  <c:v>45618</c:v>
                </c:pt>
                <c:pt idx="289">
                  <c:v>45679</c:v>
                </c:pt>
                <c:pt idx="290">
                  <c:v>45710</c:v>
                </c:pt>
                <c:pt idx="291">
                  <c:v>45739</c:v>
                </c:pt>
                <c:pt idx="292">
                  <c:v>45770</c:v>
                </c:pt>
                <c:pt idx="293">
                  <c:v>45800</c:v>
                </c:pt>
                <c:pt idx="294">
                  <c:v>45831</c:v>
                </c:pt>
                <c:pt idx="295">
                  <c:v>45861</c:v>
                </c:pt>
                <c:pt idx="296">
                  <c:v>45892</c:v>
                </c:pt>
                <c:pt idx="297">
                  <c:v>45923</c:v>
                </c:pt>
                <c:pt idx="298">
                  <c:v>45953</c:v>
                </c:pt>
                <c:pt idx="299">
                  <c:v>45984</c:v>
                </c:pt>
              </c:numCache>
            </c:numRef>
          </c:cat>
          <c:val>
            <c:numRef>
              <c:f>DATA!$AM$827:$AM$1127</c:f>
              <c:numCache>
                <c:formatCode>0.0_)</c:formatCode>
                <c:ptCount val="301"/>
                <c:pt idx="0">
                  <c:v>21.69499166666667</c:v>
                </c:pt>
                <c:pt idx="1">
                  <c:v>21.006563333333336</c:v>
                </c:pt>
                <c:pt idx="2">
                  <c:v>21.034181666666669</c:v>
                </c:pt>
                <c:pt idx="3">
                  <c:v>21.032883333333331</c:v>
                </c:pt>
                <c:pt idx="4">
                  <c:v>20.809321666666666</c:v>
                </c:pt>
                <c:pt idx="5">
                  <c:v>20.825135</c:v>
                </c:pt>
                <c:pt idx="6">
                  <c:v>21.818671666666667</c:v>
                </c:pt>
                <c:pt idx="7">
                  <c:v>22.542255000000001</c:v>
                </c:pt>
                <c:pt idx="8">
                  <c:v>22.683983333333334</c:v>
                </c:pt>
                <c:pt idx="9">
                  <c:v>22.683708333333332</c:v>
                </c:pt>
                <c:pt idx="10">
                  <c:v>23.214791666666667</c:v>
                </c:pt>
                <c:pt idx="11">
                  <c:v>23.61838333333333</c:v>
                </c:pt>
                <c:pt idx="12">
                  <c:v>23.420983333333332</c:v>
                </c:pt>
                <c:pt idx="13">
                  <c:v>22.687156666666667</c:v>
                </c:pt>
                <c:pt idx="14">
                  <c:v>22.658556666666666</c:v>
                </c:pt>
                <c:pt idx="15">
                  <c:v>23.314083333333333</c:v>
                </c:pt>
                <c:pt idx="16">
                  <c:v>23.421445000000002</c:v>
                </c:pt>
                <c:pt idx="17">
                  <c:v>23.673141666666666</c:v>
                </c:pt>
                <c:pt idx="18">
                  <c:v>24.924256666666665</c:v>
                </c:pt>
                <c:pt idx="19">
                  <c:v>26.640966666666664</c:v>
                </c:pt>
                <c:pt idx="20">
                  <c:v>27.989798333333329</c:v>
                </c:pt>
                <c:pt idx="21">
                  <c:v>28.526913333333333</c:v>
                </c:pt>
                <c:pt idx="22">
                  <c:v>29.621081666666665</c:v>
                </c:pt>
                <c:pt idx="23">
                  <c:v>30.600536666666663</c:v>
                </c:pt>
                <c:pt idx="24">
                  <c:v>30.689873333333335</c:v>
                </c:pt>
                <c:pt idx="25">
                  <c:v>29.859303333333333</c:v>
                </c:pt>
                <c:pt idx="26">
                  <c:v>29.88851</c:v>
                </c:pt>
                <c:pt idx="27">
                  <c:v>30.829974999999994</c:v>
                </c:pt>
                <c:pt idx="28">
                  <c:v>31.259210000000003</c:v>
                </c:pt>
                <c:pt idx="29">
                  <c:v>31.687535</c:v>
                </c:pt>
                <c:pt idx="30">
                  <c:v>33.07836833333333</c:v>
                </c:pt>
                <c:pt idx="31">
                  <c:v>35.233001666666674</c:v>
                </c:pt>
                <c:pt idx="32">
                  <c:v>36.87545166666667</c:v>
                </c:pt>
                <c:pt idx="33">
                  <c:v>37.75609</c:v>
                </c:pt>
                <c:pt idx="34">
                  <c:v>39.085651666666664</c:v>
                </c:pt>
                <c:pt idx="35">
                  <c:v>41.352961666666673</c:v>
                </c:pt>
                <c:pt idx="36">
                  <c:v>40.954145000000004</c:v>
                </c:pt>
                <c:pt idx="37">
                  <c:v>40.400383333333338</c:v>
                </c:pt>
                <c:pt idx="38">
                  <c:v>41.052190000000003</c:v>
                </c:pt>
                <c:pt idx="39">
                  <c:v>42.090186666666668</c:v>
                </c:pt>
                <c:pt idx="40">
                  <c:v>42.60376500000001</c:v>
                </c:pt>
                <c:pt idx="41">
                  <c:v>43.013905000000001</c:v>
                </c:pt>
                <c:pt idx="42">
                  <c:v>45.553213333333339</c:v>
                </c:pt>
                <c:pt idx="43">
                  <c:v>48.435233333333336</c:v>
                </c:pt>
                <c:pt idx="44">
                  <c:v>50.093816666666676</c:v>
                </c:pt>
                <c:pt idx="45">
                  <c:v>50.996633333333328</c:v>
                </c:pt>
                <c:pt idx="46">
                  <c:v>53.674753333333335</c:v>
                </c:pt>
                <c:pt idx="47">
                  <c:v>55.884809999999995</c:v>
                </c:pt>
                <c:pt idx="48">
                  <c:v>55.849738333333335</c:v>
                </c:pt>
                <c:pt idx="49">
                  <c:v>54.670613333333336</c:v>
                </c:pt>
                <c:pt idx="50">
                  <c:v>55.512851666666663</c:v>
                </c:pt>
                <c:pt idx="51">
                  <c:v>57.102033333333324</c:v>
                </c:pt>
                <c:pt idx="52">
                  <c:v>56.68515166666667</c:v>
                </c:pt>
                <c:pt idx="53">
                  <c:v>57.041428333333336</c:v>
                </c:pt>
                <c:pt idx="54">
                  <c:v>59.512541666666664</c:v>
                </c:pt>
                <c:pt idx="55">
                  <c:v>63.530118333333341</c:v>
                </c:pt>
                <c:pt idx="56">
                  <c:v>65.075990000000004</c:v>
                </c:pt>
                <c:pt idx="57">
                  <c:v>66.073626666666669</c:v>
                </c:pt>
                <c:pt idx="58">
                  <c:v>68.368351666666669</c:v>
                </c:pt>
                <c:pt idx="59">
                  <c:v>69.950056666666654</c:v>
                </c:pt>
                <c:pt idx="60">
                  <c:v>69.882310000000004</c:v>
                </c:pt>
                <c:pt idx="61">
                  <c:v>67.503109999999992</c:v>
                </c:pt>
                <c:pt idx="62">
                  <c:v>68.817299999999989</c:v>
                </c:pt>
                <c:pt idx="63">
                  <c:v>70.279603333333327</c:v>
                </c:pt>
                <c:pt idx="64">
                  <c:v>70.425723333333337</c:v>
                </c:pt>
                <c:pt idx="65">
                  <c:v>71.399218333333323</c:v>
                </c:pt>
                <c:pt idx="66">
                  <c:v>73.929453333333328</c:v>
                </c:pt>
                <c:pt idx="67">
                  <c:v>80.038646666666665</c:v>
                </c:pt>
                <c:pt idx="68">
                  <c:v>82.294601666666665</c:v>
                </c:pt>
                <c:pt idx="69">
                  <c:v>84.171795000000003</c:v>
                </c:pt>
                <c:pt idx="70">
                  <c:v>87.95943166666666</c:v>
                </c:pt>
                <c:pt idx="71">
                  <c:v>90.086888333333349</c:v>
                </c:pt>
                <c:pt idx="72">
                  <c:v>91.136653333333342</c:v>
                </c:pt>
                <c:pt idx="73">
                  <c:v>89.69717</c:v>
                </c:pt>
                <c:pt idx="74">
                  <c:v>88.368825000000001</c:v>
                </c:pt>
                <c:pt idx="75">
                  <c:v>89.93387833333334</c:v>
                </c:pt>
                <c:pt idx="76">
                  <c:v>89.652010000000004</c:v>
                </c:pt>
                <c:pt idx="77">
                  <c:v>91.208866666666651</c:v>
                </c:pt>
                <c:pt idx="78">
                  <c:v>94.725838333333328</c:v>
                </c:pt>
                <c:pt idx="79">
                  <c:v>99.609116666666651</c:v>
                </c:pt>
                <c:pt idx="80">
                  <c:v>104.39077166666665</c:v>
                </c:pt>
                <c:pt idx="81">
                  <c:v>106.08823666666667</c:v>
                </c:pt>
                <c:pt idx="82">
                  <c:v>110.00259333333334</c:v>
                </c:pt>
                <c:pt idx="83">
                  <c:v>111.83641333333334</c:v>
                </c:pt>
                <c:pt idx="84">
                  <c:v>112.18349166666665</c:v>
                </c:pt>
                <c:pt idx="85">
                  <c:v>108.18255000000001</c:v>
                </c:pt>
                <c:pt idx="86">
                  <c:v>107.63009999999998</c:v>
                </c:pt>
                <c:pt idx="87">
                  <c:v>109.53422166666668</c:v>
                </c:pt>
                <c:pt idx="88">
                  <c:v>110.05964833333333</c:v>
                </c:pt>
                <c:pt idx="89">
                  <c:v>111.22631333333334</c:v>
                </c:pt>
                <c:pt idx="90">
                  <c:v>115.70415166666666</c:v>
                </c:pt>
                <c:pt idx="91">
                  <c:v>123.69891666666668</c:v>
                </c:pt>
                <c:pt idx="92">
                  <c:v>128.27797666666666</c:v>
                </c:pt>
                <c:pt idx="93">
                  <c:v>129.84674166666665</c:v>
                </c:pt>
                <c:pt idx="94">
                  <c:v>128.89743333333334</c:v>
                </c:pt>
                <c:pt idx="95">
                  <c:v>127.181315</c:v>
                </c:pt>
                <c:pt idx="96">
                  <c:v>119.48138166666666</c:v>
                </c:pt>
                <c:pt idx="97">
                  <c:v>107.72924166666665</c:v>
                </c:pt>
                <c:pt idx="98">
                  <c:v>100.03508333333333</c:v>
                </c:pt>
                <c:pt idx="99">
                  <c:v>93.946666666666673</c:v>
                </c:pt>
                <c:pt idx="100">
                  <c:v>89.572076666666675</c:v>
                </c:pt>
                <c:pt idx="101">
                  <c:v>86.974489999999989</c:v>
                </c:pt>
                <c:pt idx="102">
                  <c:v>89.470044999999999</c:v>
                </c:pt>
                <c:pt idx="103">
                  <c:v>95.945008333333348</c:v>
                </c:pt>
                <c:pt idx="104">
                  <c:v>100.21640333333332</c:v>
                </c:pt>
                <c:pt idx="105">
                  <c:v>103.32974666666667</c:v>
                </c:pt>
                <c:pt idx="106">
                  <c:v>107.47524166666665</c:v>
                </c:pt>
                <c:pt idx="107">
                  <c:v>113.35283500000001</c:v>
                </c:pt>
                <c:pt idx="108">
                  <c:v>114.03556666666667</c:v>
                </c:pt>
                <c:pt idx="109">
                  <c:v>112.508325</c:v>
                </c:pt>
                <c:pt idx="110">
                  <c:v>111.87172333333332</c:v>
                </c:pt>
                <c:pt idx="111">
                  <c:v>113.42162666666667</c:v>
                </c:pt>
                <c:pt idx="112">
                  <c:v>116.43395</c:v>
                </c:pt>
                <c:pt idx="113">
                  <c:v>117.54108500000001</c:v>
                </c:pt>
                <c:pt idx="114">
                  <c:v>123.52608666666667</c:v>
                </c:pt>
                <c:pt idx="115">
                  <c:v>130.98610000000002</c:v>
                </c:pt>
                <c:pt idx="116">
                  <c:v>136.47672833333334</c:v>
                </c:pt>
                <c:pt idx="117">
                  <c:v>139.15326333333334</c:v>
                </c:pt>
                <c:pt idx="118">
                  <c:v>142.74907999999999</c:v>
                </c:pt>
                <c:pt idx="119">
                  <c:v>145.52970166666668</c:v>
                </c:pt>
                <c:pt idx="120">
                  <c:v>146.38951666666668</c:v>
                </c:pt>
                <c:pt idx="121">
                  <c:v>139.27417000000003</c:v>
                </c:pt>
                <c:pt idx="122">
                  <c:v>140.44521000000003</c:v>
                </c:pt>
                <c:pt idx="123">
                  <c:v>143.69711500000003</c:v>
                </c:pt>
                <c:pt idx="124">
                  <c:v>144.31423833333335</c:v>
                </c:pt>
                <c:pt idx="125">
                  <c:v>145.58076500000001</c:v>
                </c:pt>
                <c:pt idx="126">
                  <c:v>149.67412999999999</c:v>
                </c:pt>
                <c:pt idx="127">
                  <c:v>162.43975666666668</c:v>
                </c:pt>
                <c:pt idx="128">
                  <c:v>165.33413666666669</c:v>
                </c:pt>
                <c:pt idx="129">
                  <c:v>165.633655</c:v>
                </c:pt>
                <c:pt idx="130">
                  <c:v>168.519475</c:v>
                </c:pt>
                <c:pt idx="131">
                  <c:v>170.67589999999998</c:v>
                </c:pt>
                <c:pt idx="132">
                  <c:v>166.46226666666666</c:v>
                </c:pt>
                <c:pt idx="133">
                  <c:v>156.6622733333333</c:v>
                </c:pt>
                <c:pt idx="134">
                  <c:v>156.03145333333333</c:v>
                </c:pt>
                <c:pt idx="135">
                  <c:v>156.99423166666665</c:v>
                </c:pt>
                <c:pt idx="136">
                  <c:v>158.09943499999997</c:v>
                </c:pt>
                <c:pt idx="137">
                  <c:v>158.97989333333331</c:v>
                </c:pt>
                <c:pt idx="138">
                  <c:v>163.49215833333332</c:v>
                </c:pt>
                <c:pt idx="139">
                  <c:v>174.05603333333332</c:v>
                </c:pt>
                <c:pt idx="140">
                  <c:v>177.48518499999997</c:v>
                </c:pt>
                <c:pt idx="141">
                  <c:v>179.56616166666666</c:v>
                </c:pt>
                <c:pt idx="142">
                  <c:v>179.30984333333336</c:v>
                </c:pt>
                <c:pt idx="143">
                  <c:v>182.52406333333332</c:v>
                </c:pt>
                <c:pt idx="144">
                  <c:v>184.24312166666667</c:v>
                </c:pt>
                <c:pt idx="145">
                  <c:v>177.82683333333335</c:v>
                </c:pt>
                <c:pt idx="146">
                  <c:v>177.14828000000003</c:v>
                </c:pt>
                <c:pt idx="147">
                  <c:v>179.02919833333337</c:v>
                </c:pt>
                <c:pt idx="148">
                  <c:v>179.57358499999998</c:v>
                </c:pt>
                <c:pt idx="149">
                  <c:v>175.41779500000001</c:v>
                </c:pt>
                <c:pt idx="150">
                  <c:v>175.19286</c:v>
                </c:pt>
                <c:pt idx="151">
                  <c:v>183.73358999999999</c:v>
                </c:pt>
                <c:pt idx="152">
                  <c:v>184.26706500000003</c:v>
                </c:pt>
                <c:pt idx="153">
                  <c:v>184.0179766666667</c:v>
                </c:pt>
                <c:pt idx="154">
                  <c:v>187.26363666666663</c:v>
                </c:pt>
                <c:pt idx="155">
                  <c:v>192.78920833333336</c:v>
                </c:pt>
                <c:pt idx="156">
                  <c:v>196.31608833333334</c:v>
                </c:pt>
                <c:pt idx="157">
                  <c:v>183.57169500000003</c:v>
                </c:pt>
                <c:pt idx="158">
                  <c:v>181.02985333333331</c:v>
                </c:pt>
                <c:pt idx="159">
                  <c:v>181.53371666666666</c:v>
                </c:pt>
                <c:pt idx="160">
                  <c:v>180.44767333333334</c:v>
                </c:pt>
                <c:pt idx="161">
                  <c:v>177.01185833333338</c:v>
                </c:pt>
                <c:pt idx="162">
                  <c:v>177.95571333333334</c:v>
                </c:pt>
                <c:pt idx="163">
                  <c:v>193.66487166666667</c:v>
                </c:pt>
                <c:pt idx="164">
                  <c:v>200.89394833333333</c:v>
                </c:pt>
                <c:pt idx="165">
                  <c:v>203.94168000000002</c:v>
                </c:pt>
                <c:pt idx="166">
                  <c:v>206.60680166666666</c:v>
                </c:pt>
                <c:pt idx="167">
                  <c:v>213.37184500000001</c:v>
                </c:pt>
                <c:pt idx="168">
                  <c:v>211.8689516666667</c:v>
                </c:pt>
                <c:pt idx="169">
                  <c:v>205.69427333333331</c:v>
                </c:pt>
                <c:pt idx="170">
                  <c:v>194.53211999999999</c:v>
                </c:pt>
                <c:pt idx="171">
                  <c:v>189.76156499999996</c:v>
                </c:pt>
                <c:pt idx="172">
                  <c:v>186.48992833333335</c:v>
                </c:pt>
                <c:pt idx="173">
                  <c:v>180.44195166666665</c:v>
                </c:pt>
                <c:pt idx="174">
                  <c:v>178.73176000000001</c:v>
                </c:pt>
                <c:pt idx="175">
                  <c:v>182.86329166666667</c:v>
                </c:pt>
                <c:pt idx="176">
                  <c:v>192.60335666666666</c:v>
                </c:pt>
                <c:pt idx="177">
                  <c:v>194.95983166666667</c:v>
                </c:pt>
                <c:pt idx="178">
                  <c:v>195.72473166666668</c:v>
                </c:pt>
                <c:pt idx="179">
                  <c:v>201.06675333333334</c:v>
                </c:pt>
                <c:pt idx="180">
                  <c:v>197.02977833333333</c:v>
                </c:pt>
                <c:pt idx="181">
                  <c:v>184.65702166666665</c:v>
                </c:pt>
                <c:pt idx="182">
                  <c:v>176.35295333333335</c:v>
                </c:pt>
                <c:pt idx="183">
                  <c:v>172.10280333333333</c:v>
                </c:pt>
                <c:pt idx="184">
                  <c:v>168.62231833333334</c:v>
                </c:pt>
                <c:pt idx="185">
                  <c:v>160.86706333333333</c:v>
                </c:pt>
                <c:pt idx="186">
                  <c:v>162.76779333333332</c:v>
                </c:pt>
                <c:pt idx="187">
                  <c:v>173.93189333333331</c:v>
                </c:pt>
                <c:pt idx="188">
                  <c:v>178.65552833333331</c:v>
                </c:pt>
                <c:pt idx="189">
                  <c:v>180.346825</c:v>
                </c:pt>
                <c:pt idx="190">
                  <c:v>183.32193666666669</c:v>
                </c:pt>
                <c:pt idx="191">
                  <c:v>188.73727833333331</c:v>
                </c:pt>
                <c:pt idx="192">
                  <c:v>188.67290833333334</c:v>
                </c:pt>
                <c:pt idx="193">
                  <c:v>177.00912666666667</c:v>
                </c:pt>
                <c:pt idx="194">
                  <c:v>176.31046166666667</c:v>
                </c:pt>
                <c:pt idx="195">
                  <c:v>176.46489333333332</c:v>
                </c:pt>
                <c:pt idx="196">
                  <c:v>175.71943833333333</c:v>
                </c:pt>
                <c:pt idx="197">
                  <c:v>173.32933333333335</c:v>
                </c:pt>
                <c:pt idx="198">
                  <c:v>175.30383333333333</c:v>
                </c:pt>
                <c:pt idx="199">
                  <c:v>188.50316666666666</c:v>
                </c:pt>
                <c:pt idx="200">
                  <c:v>191.61916666666664</c:v>
                </c:pt>
                <c:pt idx="201">
                  <c:v>193.30916666666667</c:v>
                </c:pt>
                <c:pt idx="202">
                  <c:v>197.76766666666666</c:v>
                </c:pt>
                <c:pt idx="203">
                  <c:v>203.8955</c:v>
                </c:pt>
                <c:pt idx="204">
                  <c:v>205.12383333333335</c:v>
                </c:pt>
                <c:pt idx="205">
                  <c:v>200.5565</c:v>
                </c:pt>
                <c:pt idx="206">
                  <c:v>196.55083333333334</c:v>
                </c:pt>
                <c:pt idx="207">
                  <c:v>198.392</c:v>
                </c:pt>
                <c:pt idx="208">
                  <c:v>197.68716666666666</c:v>
                </c:pt>
                <c:pt idx="209">
                  <c:v>195.03666666666666</c:v>
                </c:pt>
                <c:pt idx="210">
                  <c:v>197.52500000000001</c:v>
                </c:pt>
                <c:pt idx="211">
                  <c:v>205.245</c:v>
                </c:pt>
                <c:pt idx="212">
                  <c:v>213.83166666666665</c:v>
                </c:pt>
                <c:pt idx="213">
                  <c:v>216.47333333333333</c:v>
                </c:pt>
                <c:pt idx="214">
                  <c:v>218.59333333333333</c:v>
                </c:pt>
                <c:pt idx="215">
                  <c:v>219.5315166666667</c:v>
                </c:pt>
                <c:pt idx="216">
                  <c:v>220.12951666666669</c:v>
                </c:pt>
                <c:pt idx="217">
                  <c:v>206.52351666666669</c:v>
                </c:pt>
                <c:pt idx="218">
                  <c:v>201.99084999999999</c:v>
                </c:pt>
                <c:pt idx="219">
                  <c:v>198.4585166666667</c:v>
                </c:pt>
                <c:pt idx="220">
                  <c:v>196.72318333333334</c:v>
                </c:pt>
                <c:pt idx="221">
                  <c:v>195.25933333333333</c:v>
                </c:pt>
                <c:pt idx="222">
                  <c:v>195.88633333333334</c:v>
                </c:pt>
                <c:pt idx="223">
                  <c:v>209.14400000000001</c:v>
                </c:pt>
                <c:pt idx="224">
                  <c:v>212.47499999999999</c:v>
                </c:pt>
                <c:pt idx="225">
                  <c:v>215.70400000000001</c:v>
                </c:pt>
                <c:pt idx="226">
                  <c:v>216.95766666666665</c:v>
                </c:pt>
                <c:pt idx="227">
                  <c:v>221.32</c:v>
                </c:pt>
                <c:pt idx="228">
                  <c:v>219.62289833333335</c:v>
                </c:pt>
                <c:pt idx="229">
                  <c:v>197.20780333333335</c:v>
                </c:pt>
                <c:pt idx="230">
                  <c:v>191.59986333333336</c:v>
                </c:pt>
                <c:pt idx="231">
                  <c:v>189.350245</c:v>
                </c:pt>
                <c:pt idx="232">
                  <c:v>186.848705</c:v>
                </c:pt>
                <c:pt idx="233">
                  <c:v>182.55002000000002</c:v>
                </c:pt>
                <c:pt idx="234">
                  <c:v>186.75945999999999</c:v>
                </c:pt>
                <c:pt idx="235">
                  <c:v>212.425015</c:v>
                </c:pt>
                <c:pt idx="236">
                  <c:v>221.43291166666666</c:v>
                </c:pt>
                <c:pt idx="237">
                  <c:v>227.55793000000003</c:v>
                </c:pt>
                <c:pt idx="238">
                  <c:v>237.64078499999999</c:v>
                </c:pt>
                <c:pt idx="239">
                  <c:v>249.13922166666669</c:v>
                </c:pt>
                <c:pt idx="240">
                  <c:v>253.63361333333336</c:v>
                </c:pt>
                <c:pt idx="241">
                  <c:v>248.69737166666667</c:v>
                </c:pt>
                <c:pt idx="242">
                  <c:v>249.07675166666669</c:v>
                </c:pt>
                <c:pt idx="243">
                  <c:v>253.64622166666669</c:v>
                </c:pt>
                <c:pt idx="244">
                  <c:v>253.13026833333331</c:v>
                </c:pt>
                <c:pt idx="245">
                  <c:v>253.06004666666664</c:v>
                </c:pt>
                <c:pt idx="246">
                  <c:v>256.2020333333333</c:v>
                </c:pt>
                <c:pt idx="247">
                  <c:v>271.12873166666662</c:v>
                </c:pt>
                <c:pt idx="248">
                  <c:v>281.93561166666666</c:v>
                </c:pt>
                <c:pt idx="249">
                  <c:v>288.03097500000001</c:v>
                </c:pt>
                <c:pt idx="250">
                  <c:v>298.31316333333336</c:v>
                </c:pt>
                <c:pt idx="251">
                  <c:v>308.16010000000006</c:v>
                </c:pt>
                <c:pt idx="252">
                  <c:v>279.1678</c:v>
                </c:pt>
                <c:pt idx="253">
                  <c:v>248.23330000000001</c:v>
                </c:pt>
                <c:pt idx="254">
                  <c:v>243.29118333333335</c:v>
                </c:pt>
                <c:pt idx="255">
                  <c:v>238.85756666666666</c:v>
                </c:pt>
                <c:pt idx="256">
                  <c:v>235.97749999999999</c:v>
                </c:pt>
                <c:pt idx="257">
                  <c:v>234.43840000000003</c:v>
                </c:pt>
                <c:pt idx="258">
                  <c:v>271.81436666666667</c:v>
                </c:pt>
                <c:pt idx="259">
                  <c:v>306.18303333333336</c:v>
                </c:pt>
                <c:pt idx="260">
                  <c:v>313.96148333333332</c:v>
                </c:pt>
                <c:pt idx="261">
                  <c:v>318.08681666666672</c:v>
                </c:pt>
                <c:pt idx="262">
                  <c:v>316.06101666666666</c:v>
                </c:pt>
                <c:pt idx="263">
                  <c:v>311.86345</c:v>
                </c:pt>
                <c:pt idx="264">
                  <c:v>305.08198333333331</c:v>
                </c:pt>
                <c:pt idx="265">
                  <c:v>288.26620000000003</c:v>
                </c:pt>
                <c:pt idx="266">
                  <c:v>287.07186666666672</c:v>
                </c:pt>
                <c:pt idx="267">
                  <c:v>286.57958333333329</c:v>
                </c:pt>
                <c:pt idx="268">
                  <c:v>284.48099999999999</c:v>
                </c:pt>
                <c:pt idx="269">
                  <c:v>281.02146666666675</c:v>
                </c:pt>
                <c:pt idx="270">
                  <c:v>279.2682166666666</c:v>
                </c:pt>
                <c:pt idx="271">
                  <c:v>291.07549999999998</c:v>
                </c:pt>
                <c:pt idx="272">
                  <c:v>288.33222999999998</c:v>
                </c:pt>
                <c:pt idx="273">
                  <c:v>284.90039666666667</c:v>
                </c:pt>
                <c:pt idx="274">
                  <c:v>286.30637999999999</c:v>
                </c:pt>
                <c:pt idx="275">
                  <c:v>289.35583000000003</c:v>
                </c:pt>
                <c:pt idx="276">
                  <c:v>293.68483000000003</c:v>
                </c:pt>
                <c:pt idx="277">
                  <c:v>282.91991333333334</c:v>
                </c:pt>
                <c:pt idx="278">
                  <c:v>279.67857833333329</c:v>
                </c:pt>
                <c:pt idx="279">
                  <c:v>282.61632833333329</c:v>
                </c:pt>
                <c:pt idx="280">
                  <c:v>284.35191499999996</c:v>
                </c:pt>
                <c:pt idx="281">
                  <c:v>285.05794833333329</c:v>
                </c:pt>
                <c:pt idx="282">
                  <c:v>283.86236500000001</c:v>
                </c:pt>
                <c:pt idx="283">
                  <c:v>298.59024833333336</c:v>
                </c:pt>
                <c:pt idx="284">
                  <c:v>302.59532000000002</c:v>
                </c:pt>
                <c:pt idx="285">
                  <c:v>305.36280333333326</c:v>
                </c:pt>
                <c:pt idx="286">
                  <c:v>307.0232166666666</c:v>
                </c:pt>
                <c:pt idx="287">
                  <c:v>311.65196666666668</c:v>
                </c:pt>
                <c:pt idx="288">
                  <c:v>315.68726166666664</c:v>
                </c:pt>
                <c:pt idx="289">
                  <c:v>300.10813166666668</c:v>
                </c:pt>
                <c:pt idx="290">
                  <c:v>301.80808166666668</c:v>
                </c:pt>
                <c:pt idx="291">
                  <c:v>302.91374333333334</c:v>
                </c:pt>
                <c:pt idx="292">
                  <c:v>301.03439199999997</c:v>
                </c:pt>
              </c:numCache>
            </c:numRef>
          </c:val>
          <c:smooth val="0"/>
          <c:extLst>
            <c:ext xmlns:c16="http://schemas.microsoft.com/office/drawing/2014/chart" uri="{C3380CC4-5D6E-409C-BE32-E72D297353CC}">
              <c16:uniqueId val="{00000001-BE37-44B3-AFF7-F985E08B47EA}"/>
            </c:ext>
          </c:extLst>
        </c:ser>
        <c:dLbls>
          <c:showLegendKey val="0"/>
          <c:showVal val="0"/>
          <c:showCatName val="0"/>
          <c:showSerName val="0"/>
          <c:showPercent val="0"/>
          <c:showBubbleSize val="0"/>
        </c:dLbls>
        <c:marker val="1"/>
        <c:smooth val="0"/>
        <c:axId val="591451656"/>
        <c:axId val="591453616"/>
      </c:lineChart>
      <c:catAx>
        <c:axId val="591451656"/>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591453616"/>
        <c:crosses val="autoZero"/>
        <c:auto val="0"/>
        <c:lblAlgn val="ctr"/>
        <c:lblOffset val="100"/>
        <c:tickLblSkip val="6"/>
        <c:tickMarkSkip val="12"/>
        <c:noMultiLvlLbl val="0"/>
      </c:catAx>
      <c:valAx>
        <c:axId val="591453616"/>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591451656"/>
        <c:crosses val="autoZero"/>
        <c:crossBetween val="midCat"/>
      </c:valAx>
      <c:spPr>
        <a:no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850462612614699E-2"/>
          <c:y val="3.3917145491948644E-2"/>
          <c:w val="0.88070088769146238"/>
          <c:h val="0.90369642644749171"/>
        </c:manualLayout>
      </c:layout>
      <c:lineChart>
        <c:grouping val="standard"/>
        <c:varyColors val="0"/>
        <c:ser>
          <c:idx val="1"/>
          <c:order val="0"/>
          <c:spPr>
            <a:ln w="25400">
              <a:solidFill>
                <a:srgbClr val="FF7C80"/>
              </a:solidFill>
              <a:prstDash val="solid"/>
            </a:ln>
          </c:spPr>
          <c:marker>
            <c:symbol val="square"/>
            <c:size val="3"/>
            <c:spPr>
              <a:noFill/>
              <a:ln w="9525">
                <a:noFill/>
              </a:ln>
            </c:spPr>
          </c:marker>
          <c:cat>
            <c:numRef>
              <c:f>DATA!$DB$272:$DB$572</c:f>
              <c:numCache>
                <c:formatCode>mmm\-yy_)</c:formatCode>
                <c:ptCount val="301"/>
                <c:pt idx="1">
                  <c:v>36895</c:v>
                </c:pt>
                <c:pt idx="2">
                  <c:v>36926</c:v>
                </c:pt>
                <c:pt idx="3">
                  <c:v>36955</c:v>
                </c:pt>
                <c:pt idx="4">
                  <c:v>36986</c:v>
                </c:pt>
                <c:pt idx="5">
                  <c:v>37016</c:v>
                </c:pt>
                <c:pt idx="6">
                  <c:v>37047</c:v>
                </c:pt>
                <c:pt idx="7">
                  <c:v>37077</c:v>
                </c:pt>
                <c:pt idx="8">
                  <c:v>37108</c:v>
                </c:pt>
                <c:pt idx="9">
                  <c:v>37139</c:v>
                </c:pt>
                <c:pt idx="10">
                  <c:v>37169</c:v>
                </c:pt>
                <c:pt idx="11">
                  <c:v>37200</c:v>
                </c:pt>
                <c:pt idx="13">
                  <c:v>37261</c:v>
                </c:pt>
                <c:pt idx="14">
                  <c:v>37292</c:v>
                </c:pt>
                <c:pt idx="15">
                  <c:v>37321</c:v>
                </c:pt>
                <c:pt idx="16">
                  <c:v>37352</c:v>
                </c:pt>
                <c:pt idx="17">
                  <c:v>37382</c:v>
                </c:pt>
                <c:pt idx="18">
                  <c:v>37413</c:v>
                </c:pt>
                <c:pt idx="19">
                  <c:v>37443</c:v>
                </c:pt>
                <c:pt idx="20">
                  <c:v>37474</c:v>
                </c:pt>
                <c:pt idx="21">
                  <c:v>37505</c:v>
                </c:pt>
                <c:pt idx="22">
                  <c:v>37535</c:v>
                </c:pt>
                <c:pt idx="23">
                  <c:v>37566</c:v>
                </c:pt>
                <c:pt idx="25">
                  <c:v>37627</c:v>
                </c:pt>
                <c:pt idx="26">
                  <c:v>37658</c:v>
                </c:pt>
                <c:pt idx="27">
                  <c:v>37687</c:v>
                </c:pt>
                <c:pt idx="28">
                  <c:v>37718</c:v>
                </c:pt>
                <c:pt idx="29">
                  <c:v>37748</c:v>
                </c:pt>
                <c:pt idx="30">
                  <c:v>37779</c:v>
                </c:pt>
                <c:pt idx="31">
                  <c:v>37809</c:v>
                </c:pt>
                <c:pt idx="32">
                  <c:v>37840</c:v>
                </c:pt>
                <c:pt idx="33">
                  <c:v>37871</c:v>
                </c:pt>
                <c:pt idx="34">
                  <c:v>37901</c:v>
                </c:pt>
                <c:pt idx="35">
                  <c:v>37932</c:v>
                </c:pt>
                <c:pt idx="37">
                  <c:v>37993</c:v>
                </c:pt>
                <c:pt idx="38">
                  <c:v>38024</c:v>
                </c:pt>
                <c:pt idx="39">
                  <c:v>38053</c:v>
                </c:pt>
                <c:pt idx="40">
                  <c:v>38084</c:v>
                </c:pt>
                <c:pt idx="41">
                  <c:v>38114</c:v>
                </c:pt>
                <c:pt idx="42">
                  <c:v>38145</c:v>
                </c:pt>
                <c:pt idx="43">
                  <c:v>38175</c:v>
                </c:pt>
                <c:pt idx="44">
                  <c:v>38206</c:v>
                </c:pt>
                <c:pt idx="45">
                  <c:v>38237</c:v>
                </c:pt>
                <c:pt idx="46">
                  <c:v>38267</c:v>
                </c:pt>
                <c:pt idx="47">
                  <c:v>38298</c:v>
                </c:pt>
                <c:pt idx="49">
                  <c:v>38359</c:v>
                </c:pt>
                <c:pt idx="50">
                  <c:v>38390</c:v>
                </c:pt>
                <c:pt idx="51">
                  <c:v>38419</c:v>
                </c:pt>
                <c:pt idx="52">
                  <c:v>38450</c:v>
                </c:pt>
                <c:pt idx="53">
                  <c:v>38480</c:v>
                </c:pt>
                <c:pt idx="54">
                  <c:v>38511</c:v>
                </c:pt>
                <c:pt idx="55">
                  <c:v>38541</c:v>
                </c:pt>
                <c:pt idx="56">
                  <c:v>38572</c:v>
                </c:pt>
                <c:pt idx="57">
                  <c:v>38603</c:v>
                </c:pt>
                <c:pt idx="58">
                  <c:v>38633</c:v>
                </c:pt>
                <c:pt idx="59">
                  <c:v>38664</c:v>
                </c:pt>
                <c:pt idx="61">
                  <c:v>38725</c:v>
                </c:pt>
                <c:pt idx="62">
                  <c:v>38756</c:v>
                </c:pt>
                <c:pt idx="63">
                  <c:v>38785</c:v>
                </c:pt>
                <c:pt idx="64">
                  <c:v>38816</c:v>
                </c:pt>
                <c:pt idx="65">
                  <c:v>38846</c:v>
                </c:pt>
                <c:pt idx="66">
                  <c:v>38877</c:v>
                </c:pt>
                <c:pt idx="67">
                  <c:v>38907</c:v>
                </c:pt>
                <c:pt idx="68">
                  <c:v>38938</c:v>
                </c:pt>
                <c:pt idx="69">
                  <c:v>38969</c:v>
                </c:pt>
                <c:pt idx="70">
                  <c:v>38999</c:v>
                </c:pt>
                <c:pt idx="71">
                  <c:v>39030</c:v>
                </c:pt>
                <c:pt idx="73">
                  <c:v>39091</c:v>
                </c:pt>
                <c:pt idx="74">
                  <c:v>39122</c:v>
                </c:pt>
                <c:pt idx="75">
                  <c:v>39151</c:v>
                </c:pt>
                <c:pt idx="76">
                  <c:v>39182</c:v>
                </c:pt>
                <c:pt idx="77">
                  <c:v>39212</c:v>
                </c:pt>
                <c:pt idx="78">
                  <c:v>39243</c:v>
                </c:pt>
                <c:pt idx="79">
                  <c:v>39273</c:v>
                </c:pt>
                <c:pt idx="80">
                  <c:v>39304</c:v>
                </c:pt>
                <c:pt idx="81">
                  <c:v>39335</c:v>
                </c:pt>
                <c:pt idx="82">
                  <c:v>39365</c:v>
                </c:pt>
                <c:pt idx="83">
                  <c:v>39396</c:v>
                </c:pt>
                <c:pt idx="85">
                  <c:v>39457</c:v>
                </c:pt>
                <c:pt idx="86">
                  <c:v>39488</c:v>
                </c:pt>
                <c:pt idx="87">
                  <c:v>39517</c:v>
                </c:pt>
                <c:pt idx="88">
                  <c:v>39548</c:v>
                </c:pt>
                <c:pt idx="89">
                  <c:v>39578</c:v>
                </c:pt>
                <c:pt idx="90">
                  <c:v>39609</c:v>
                </c:pt>
                <c:pt idx="91">
                  <c:v>39639</c:v>
                </c:pt>
                <c:pt idx="92">
                  <c:v>39670</c:v>
                </c:pt>
                <c:pt idx="93">
                  <c:v>39701</c:v>
                </c:pt>
                <c:pt idx="94">
                  <c:v>39731</c:v>
                </c:pt>
                <c:pt idx="95">
                  <c:v>39762</c:v>
                </c:pt>
                <c:pt idx="97">
                  <c:v>39823</c:v>
                </c:pt>
                <c:pt idx="98">
                  <c:v>39854</c:v>
                </c:pt>
                <c:pt idx="99">
                  <c:v>39883</c:v>
                </c:pt>
                <c:pt idx="100">
                  <c:v>39914</c:v>
                </c:pt>
                <c:pt idx="101">
                  <c:v>39944</c:v>
                </c:pt>
                <c:pt idx="102">
                  <c:v>39975</c:v>
                </c:pt>
                <c:pt idx="103">
                  <c:v>40005</c:v>
                </c:pt>
                <c:pt idx="104">
                  <c:v>40036</c:v>
                </c:pt>
                <c:pt idx="105">
                  <c:v>40067</c:v>
                </c:pt>
                <c:pt idx="106">
                  <c:v>40097</c:v>
                </c:pt>
                <c:pt idx="107">
                  <c:v>40128</c:v>
                </c:pt>
                <c:pt idx="109">
                  <c:v>40189</c:v>
                </c:pt>
                <c:pt idx="110">
                  <c:v>40220</c:v>
                </c:pt>
                <c:pt idx="111">
                  <c:v>40249</c:v>
                </c:pt>
                <c:pt idx="112">
                  <c:v>40280</c:v>
                </c:pt>
                <c:pt idx="113">
                  <c:v>40310</c:v>
                </c:pt>
                <c:pt idx="114">
                  <c:v>40341</c:v>
                </c:pt>
                <c:pt idx="115">
                  <c:v>40371</c:v>
                </c:pt>
                <c:pt idx="116">
                  <c:v>40402</c:v>
                </c:pt>
                <c:pt idx="117">
                  <c:v>40433</c:v>
                </c:pt>
                <c:pt idx="118">
                  <c:v>40463</c:v>
                </c:pt>
                <c:pt idx="119">
                  <c:v>40494</c:v>
                </c:pt>
                <c:pt idx="121">
                  <c:v>40555</c:v>
                </c:pt>
                <c:pt idx="122">
                  <c:v>40586</c:v>
                </c:pt>
                <c:pt idx="123">
                  <c:v>40615</c:v>
                </c:pt>
                <c:pt idx="124">
                  <c:v>40646</c:v>
                </c:pt>
                <c:pt idx="125">
                  <c:v>40676</c:v>
                </c:pt>
                <c:pt idx="126">
                  <c:v>40707</c:v>
                </c:pt>
                <c:pt idx="127">
                  <c:v>40737</c:v>
                </c:pt>
                <c:pt idx="128">
                  <c:v>40768</c:v>
                </c:pt>
                <c:pt idx="129">
                  <c:v>40799</c:v>
                </c:pt>
                <c:pt idx="130">
                  <c:v>40829</c:v>
                </c:pt>
                <c:pt idx="131">
                  <c:v>40860</c:v>
                </c:pt>
                <c:pt idx="133">
                  <c:v>40921</c:v>
                </c:pt>
                <c:pt idx="134">
                  <c:v>40952</c:v>
                </c:pt>
                <c:pt idx="135">
                  <c:v>40981</c:v>
                </c:pt>
                <c:pt idx="136">
                  <c:v>41012</c:v>
                </c:pt>
                <c:pt idx="137">
                  <c:v>41042</c:v>
                </c:pt>
                <c:pt idx="138">
                  <c:v>41073</c:v>
                </c:pt>
                <c:pt idx="139">
                  <c:v>41103</c:v>
                </c:pt>
                <c:pt idx="140">
                  <c:v>41134</c:v>
                </c:pt>
                <c:pt idx="141">
                  <c:v>41165</c:v>
                </c:pt>
                <c:pt idx="142">
                  <c:v>41195</c:v>
                </c:pt>
                <c:pt idx="143">
                  <c:v>41226</c:v>
                </c:pt>
                <c:pt idx="145">
                  <c:v>41287</c:v>
                </c:pt>
                <c:pt idx="146">
                  <c:v>41318</c:v>
                </c:pt>
                <c:pt idx="147">
                  <c:v>41347</c:v>
                </c:pt>
                <c:pt idx="148">
                  <c:v>41378</c:v>
                </c:pt>
                <c:pt idx="149">
                  <c:v>41408</c:v>
                </c:pt>
                <c:pt idx="150">
                  <c:v>41439</c:v>
                </c:pt>
                <c:pt idx="151">
                  <c:v>41469</c:v>
                </c:pt>
                <c:pt idx="152">
                  <c:v>41500</c:v>
                </c:pt>
                <c:pt idx="153">
                  <c:v>41531</c:v>
                </c:pt>
                <c:pt idx="154">
                  <c:v>41561</c:v>
                </c:pt>
                <c:pt idx="155">
                  <c:v>41592</c:v>
                </c:pt>
                <c:pt idx="157">
                  <c:v>41653</c:v>
                </c:pt>
                <c:pt idx="158">
                  <c:v>41684</c:v>
                </c:pt>
                <c:pt idx="159">
                  <c:v>41713</c:v>
                </c:pt>
                <c:pt idx="160">
                  <c:v>41744</c:v>
                </c:pt>
                <c:pt idx="161">
                  <c:v>41774</c:v>
                </c:pt>
                <c:pt idx="162">
                  <c:v>41805</c:v>
                </c:pt>
                <c:pt idx="163">
                  <c:v>41835</c:v>
                </c:pt>
                <c:pt idx="164">
                  <c:v>41866</c:v>
                </c:pt>
                <c:pt idx="165">
                  <c:v>41897</c:v>
                </c:pt>
                <c:pt idx="166">
                  <c:v>41927</c:v>
                </c:pt>
                <c:pt idx="167">
                  <c:v>41958</c:v>
                </c:pt>
                <c:pt idx="169">
                  <c:v>42019</c:v>
                </c:pt>
                <c:pt idx="170">
                  <c:v>42050</c:v>
                </c:pt>
                <c:pt idx="171">
                  <c:v>42079</c:v>
                </c:pt>
                <c:pt idx="172">
                  <c:v>42110</c:v>
                </c:pt>
                <c:pt idx="173">
                  <c:v>42140</c:v>
                </c:pt>
                <c:pt idx="174">
                  <c:v>42171</c:v>
                </c:pt>
                <c:pt idx="175">
                  <c:v>42201</c:v>
                </c:pt>
                <c:pt idx="176">
                  <c:v>42232</c:v>
                </c:pt>
                <c:pt idx="177">
                  <c:v>42263</c:v>
                </c:pt>
                <c:pt idx="178">
                  <c:v>42293</c:v>
                </c:pt>
                <c:pt idx="179">
                  <c:v>42324</c:v>
                </c:pt>
                <c:pt idx="181">
                  <c:v>42385</c:v>
                </c:pt>
                <c:pt idx="182">
                  <c:v>42416</c:v>
                </c:pt>
                <c:pt idx="183">
                  <c:v>42445</c:v>
                </c:pt>
                <c:pt idx="184">
                  <c:v>42476</c:v>
                </c:pt>
                <c:pt idx="185">
                  <c:v>42506</c:v>
                </c:pt>
                <c:pt idx="186">
                  <c:v>42537</c:v>
                </c:pt>
                <c:pt idx="187">
                  <c:v>42567</c:v>
                </c:pt>
                <c:pt idx="188">
                  <c:v>42598</c:v>
                </c:pt>
                <c:pt idx="189">
                  <c:v>42629</c:v>
                </c:pt>
                <c:pt idx="190">
                  <c:v>42659</c:v>
                </c:pt>
                <c:pt idx="191">
                  <c:v>42690</c:v>
                </c:pt>
                <c:pt idx="193">
                  <c:v>42751</c:v>
                </c:pt>
                <c:pt idx="194">
                  <c:v>42782</c:v>
                </c:pt>
                <c:pt idx="195">
                  <c:v>42811</c:v>
                </c:pt>
                <c:pt idx="196">
                  <c:v>42842</c:v>
                </c:pt>
                <c:pt idx="197">
                  <c:v>42872</c:v>
                </c:pt>
                <c:pt idx="198">
                  <c:v>42903</c:v>
                </c:pt>
                <c:pt idx="199">
                  <c:v>42933</c:v>
                </c:pt>
                <c:pt idx="200">
                  <c:v>42964</c:v>
                </c:pt>
                <c:pt idx="201">
                  <c:v>42995</c:v>
                </c:pt>
                <c:pt idx="202">
                  <c:v>43025</c:v>
                </c:pt>
                <c:pt idx="203">
                  <c:v>43056</c:v>
                </c:pt>
                <c:pt idx="205">
                  <c:v>43117</c:v>
                </c:pt>
                <c:pt idx="206">
                  <c:v>43148</c:v>
                </c:pt>
                <c:pt idx="207">
                  <c:v>43177</c:v>
                </c:pt>
                <c:pt idx="208">
                  <c:v>43208</c:v>
                </c:pt>
                <c:pt idx="209">
                  <c:v>43238</c:v>
                </c:pt>
                <c:pt idx="210">
                  <c:v>43269</c:v>
                </c:pt>
                <c:pt idx="211">
                  <c:v>43299</c:v>
                </c:pt>
                <c:pt idx="212">
                  <c:v>43330</c:v>
                </c:pt>
                <c:pt idx="213">
                  <c:v>43361</c:v>
                </c:pt>
                <c:pt idx="214">
                  <c:v>43391</c:v>
                </c:pt>
                <c:pt idx="215">
                  <c:v>43422</c:v>
                </c:pt>
                <c:pt idx="217">
                  <c:v>43483</c:v>
                </c:pt>
                <c:pt idx="218">
                  <c:v>43514</c:v>
                </c:pt>
                <c:pt idx="219">
                  <c:v>43543</c:v>
                </c:pt>
                <c:pt idx="220">
                  <c:v>43574</c:v>
                </c:pt>
                <c:pt idx="221">
                  <c:v>43604</c:v>
                </c:pt>
                <c:pt idx="222">
                  <c:v>43635</c:v>
                </c:pt>
                <c:pt idx="223">
                  <c:v>43665</c:v>
                </c:pt>
                <c:pt idx="224">
                  <c:v>43696</c:v>
                </c:pt>
                <c:pt idx="225">
                  <c:v>43727</c:v>
                </c:pt>
                <c:pt idx="226">
                  <c:v>43757</c:v>
                </c:pt>
                <c:pt idx="227">
                  <c:v>43788</c:v>
                </c:pt>
                <c:pt idx="229">
                  <c:v>43849</c:v>
                </c:pt>
                <c:pt idx="230">
                  <c:v>43880</c:v>
                </c:pt>
                <c:pt idx="231">
                  <c:v>43909</c:v>
                </c:pt>
                <c:pt idx="232">
                  <c:v>43940</c:v>
                </c:pt>
                <c:pt idx="233">
                  <c:v>43970</c:v>
                </c:pt>
                <c:pt idx="234">
                  <c:v>44001</c:v>
                </c:pt>
                <c:pt idx="235">
                  <c:v>44031</c:v>
                </c:pt>
                <c:pt idx="236">
                  <c:v>44062</c:v>
                </c:pt>
                <c:pt idx="237">
                  <c:v>44093</c:v>
                </c:pt>
                <c:pt idx="238">
                  <c:v>44123</c:v>
                </c:pt>
                <c:pt idx="239">
                  <c:v>44154</c:v>
                </c:pt>
                <c:pt idx="241">
                  <c:v>44215</c:v>
                </c:pt>
                <c:pt idx="242">
                  <c:v>44246</c:v>
                </c:pt>
                <c:pt idx="243">
                  <c:v>44275</c:v>
                </c:pt>
                <c:pt idx="244">
                  <c:v>44306</c:v>
                </c:pt>
                <c:pt idx="245">
                  <c:v>44336</c:v>
                </c:pt>
                <c:pt idx="246">
                  <c:v>44367</c:v>
                </c:pt>
                <c:pt idx="247">
                  <c:v>44397</c:v>
                </c:pt>
                <c:pt idx="248">
                  <c:v>44428</c:v>
                </c:pt>
                <c:pt idx="249">
                  <c:v>44459</c:v>
                </c:pt>
                <c:pt idx="250">
                  <c:v>44489</c:v>
                </c:pt>
                <c:pt idx="251">
                  <c:v>44520</c:v>
                </c:pt>
                <c:pt idx="253">
                  <c:v>44581</c:v>
                </c:pt>
                <c:pt idx="254">
                  <c:v>44612</c:v>
                </c:pt>
                <c:pt idx="255">
                  <c:v>44641</c:v>
                </c:pt>
                <c:pt idx="256">
                  <c:v>44672</c:v>
                </c:pt>
                <c:pt idx="257">
                  <c:v>44702</c:v>
                </c:pt>
                <c:pt idx="258">
                  <c:v>44733</c:v>
                </c:pt>
                <c:pt idx="259">
                  <c:v>44763</c:v>
                </c:pt>
                <c:pt idx="260">
                  <c:v>44794</c:v>
                </c:pt>
                <c:pt idx="261">
                  <c:v>44825</c:v>
                </c:pt>
                <c:pt idx="262">
                  <c:v>44855</c:v>
                </c:pt>
                <c:pt idx="263">
                  <c:v>44886</c:v>
                </c:pt>
                <c:pt idx="265">
                  <c:v>44947</c:v>
                </c:pt>
                <c:pt idx="266">
                  <c:v>44978</c:v>
                </c:pt>
                <c:pt idx="267">
                  <c:v>45007</c:v>
                </c:pt>
                <c:pt idx="268">
                  <c:v>45038</c:v>
                </c:pt>
                <c:pt idx="269">
                  <c:v>45068</c:v>
                </c:pt>
                <c:pt idx="270">
                  <c:v>45099</c:v>
                </c:pt>
                <c:pt idx="271">
                  <c:v>45129</c:v>
                </c:pt>
                <c:pt idx="272">
                  <c:v>45160</c:v>
                </c:pt>
                <c:pt idx="273">
                  <c:v>45191</c:v>
                </c:pt>
                <c:pt idx="274">
                  <c:v>45221</c:v>
                </c:pt>
                <c:pt idx="275">
                  <c:v>45252</c:v>
                </c:pt>
                <c:pt idx="277">
                  <c:v>45313</c:v>
                </c:pt>
                <c:pt idx="278">
                  <c:v>45344</c:v>
                </c:pt>
                <c:pt idx="279">
                  <c:v>45373</c:v>
                </c:pt>
                <c:pt idx="280">
                  <c:v>45404</c:v>
                </c:pt>
                <c:pt idx="281">
                  <c:v>45434</c:v>
                </c:pt>
                <c:pt idx="282">
                  <c:v>45465</c:v>
                </c:pt>
                <c:pt idx="283">
                  <c:v>45495</c:v>
                </c:pt>
                <c:pt idx="284">
                  <c:v>45526</c:v>
                </c:pt>
                <c:pt idx="285">
                  <c:v>45557</c:v>
                </c:pt>
                <c:pt idx="286">
                  <c:v>45587</c:v>
                </c:pt>
                <c:pt idx="287">
                  <c:v>45618</c:v>
                </c:pt>
                <c:pt idx="289">
                  <c:v>45679</c:v>
                </c:pt>
                <c:pt idx="290">
                  <c:v>45710</c:v>
                </c:pt>
                <c:pt idx="291">
                  <c:v>45739</c:v>
                </c:pt>
                <c:pt idx="292">
                  <c:v>45770</c:v>
                </c:pt>
                <c:pt idx="293">
                  <c:v>45800</c:v>
                </c:pt>
                <c:pt idx="294">
                  <c:v>45831</c:v>
                </c:pt>
                <c:pt idx="295">
                  <c:v>45861</c:v>
                </c:pt>
                <c:pt idx="296">
                  <c:v>45892</c:v>
                </c:pt>
                <c:pt idx="297">
                  <c:v>45923</c:v>
                </c:pt>
                <c:pt idx="298">
                  <c:v>45953</c:v>
                </c:pt>
                <c:pt idx="299">
                  <c:v>45984</c:v>
                </c:pt>
              </c:numCache>
            </c:numRef>
          </c:cat>
          <c:val>
            <c:numRef>
              <c:f>DATA!$AO$827:$AO$1127</c:f>
              <c:numCache>
                <c:formatCode>0.0_)</c:formatCode>
                <c:ptCount val="301"/>
                <c:pt idx="0">
                  <c:v>24.14453</c:v>
                </c:pt>
                <c:pt idx="1">
                  <c:v>23.987110000000001</c:v>
                </c:pt>
                <c:pt idx="2">
                  <c:v>23.613350000000001</c:v>
                </c:pt>
                <c:pt idx="3">
                  <c:v>23.646930000000001</c:v>
                </c:pt>
                <c:pt idx="4">
                  <c:v>22.44023</c:v>
                </c:pt>
                <c:pt idx="5">
                  <c:v>21.306220000000003</c:v>
                </c:pt>
                <c:pt idx="6">
                  <c:v>20.244150000000005</c:v>
                </c:pt>
                <c:pt idx="7">
                  <c:v>20.18946</c:v>
                </c:pt>
                <c:pt idx="8">
                  <c:v>19.026599999999998</c:v>
                </c:pt>
                <c:pt idx="9">
                  <c:v>18.907109999999999</c:v>
                </c:pt>
                <c:pt idx="10">
                  <c:v>18.912260000000003</c:v>
                </c:pt>
                <c:pt idx="11">
                  <c:v>21.5535</c:v>
                </c:pt>
                <c:pt idx="12">
                  <c:v>23.094069999999999</c:v>
                </c:pt>
                <c:pt idx="13">
                  <c:v>24.44548</c:v>
                </c:pt>
                <c:pt idx="14">
                  <c:v>26.691179999999996</c:v>
                </c:pt>
                <c:pt idx="15">
                  <c:v>25.658319999999996</c:v>
                </c:pt>
                <c:pt idx="16">
                  <c:v>25.697399999999998</c:v>
                </c:pt>
                <c:pt idx="17">
                  <c:v>25.903729999999996</c:v>
                </c:pt>
                <c:pt idx="18">
                  <c:v>27.992849999999994</c:v>
                </c:pt>
                <c:pt idx="19">
                  <c:v>28.282989999999998</c:v>
                </c:pt>
                <c:pt idx="20">
                  <c:v>29.136909999999997</c:v>
                </c:pt>
                <c:pt idx="21">
                  <c:v>29.114759999999997</c:v>
                </c:pt>
                <c:pt idx="22">
                  <c:v>29.975379999999998</c:v>
                </c:pt>
                <c:pt idx="23">
                  <c:v>29.294730000000001</c:v>
                </c:pt>
                <c:pt idx="24">
                  <c:v>30.339169999999999</c:v>
                </c:pt>
                <c:pt idx="25">
                  <c:v>26.336329999999997</c:v>
                </c:pt>
                <c:pt idx="26">
                  <c:v>23.79196</c:v>
                </c:pt>
                <c:pt idx="27">
                  <c:v>21.99522</c:v>
                </c:pt>
                <c:pt idx="28">
                  <c:v>22.017199999999999</c:v>
                </c:pt>
                <c:pt idx="29">
                  <c:v>21.98658</c:v>
                </c:pt>
                <c:pt idx="30">
                  <c:v>21.191230000000001</c:v>
                </c:pt>
                <c:pt idx="31">
                  <c:v>20.546230000000005</c:v>
                </c:pt>
                <c:pt idx="32">
                  <c:v>21.074150000000003</c:v>
                </c:pt>
                <c:pt idx="33">
                  <c:v>19.245889999999999</c:v>
                </c:pt>
                <c:pt idx="34">
                  <c:v>20.183050000000001</c:v>
                </c:pt>
                <c:pt idx="35">
                  <c:v>22.57714</c:v>
                </c:pt>
                <c:pt idx="36">
                  <c:v>25.147350000000003</c:v>
                </c:pt>
                <c:pt idx="37">
                  <c:v>26.378820000000001</c:v>
                </c:pt>
                <c:pt idx="38">
                  <c:v>17.733970000000003</c:v>
                </c:pt>
                <c:pt idx="39">
                  <c:v>17.660790000000006</c:v>
                </c:pt>
                <c:pt idx="40">
                  <c:v>14.399629999999997</c:v>
                </c:pt>
                <c:pt idx="41">
                  <c:v>14.29759</c:v>
                </c:pt>
                <c:pt idx="42">
                  <c:v>14.045789999999998</c:v>
                </c:pt>
                <c:pt idx="43">
                  <c:v>14.430120000000001</c:v>
                </c:pt>
                <c:pt idx="44">
                  <c:v>16.11045</c:v>
                </c:pt>
                <c:pt idx="45">
                  <c:v>20.814219999999999</c:v>
                </c:pt>
                <c:pt idx="46">
                  <c:v>22.218030000000002</c:v>
                </c:pt>
                <c:pt idx="47">
                  <c:v>27.231810000000003</c:v>
                </c:pt>
                <c:pt idx="48">
                  <c:v>32.581140000000005</c:v>
                </c:pt>
                <c:pt idx="49">
                  <c:v>39.082000000000001</c:v>
                </c:pt>
                <c:pt idx="50">
                  <c:v>51.412880000000001</c:v>
                </c:pt>
                <c:pt idx="51">
                  <c:v>57.669539999999998</c:v>
                </c:pt>
                <c:pt idx="52">
                  <c:v>64.43553</c:v>
                </c:pt>
                <c:pt idx="53">
                  <c:v>71.329460000000012</c:v>
                </c:pt>
                <c:pt idx="54">
                  <c:v>79.098150000000004</c:v>
                </c:pt>
                <c:pt idx="55">
                  <c:v>87.648170000000007</c:v>
                </c:pt>
                <c:pt idx="56">
                  <c:v>93.782790000000006</c:v>
                </c:pt>
                <c:pt idx="57">
                  <c:v>96.299240000000012</c:v>
                </c:pt>
                <c:pt idx="58">
                  <c:v>101.17770000000002</c:v>
                </c:pt>
                <c:pt idx="59">
                  <c:v>101.78724000000001</c:v>
                </c:pt>
                <c:pt idx="60">
                  <c:v>101.72713</c:v>
                </c:pt>
                <c:pt idx="61">
                  <c:v>104.91166</c:v>
                </c:pt>
                <c:pt idx="62">
                  <c:v>102.97443</c:v>
                </c:pt>
                <c:pt idx="63">
                  <c:v>108.41378</c:v>
                </c:pt>
                <c:pt idx="64">
                  <c:v>114.24224999999998</c:v>
                </c:pt>
                <c:pt idx="65">
                  <c:v>118.21611999999999</c:v>
                </c:pt>
                <c:pt idx="66">
                  <c:v>123.021</c:v>
                </c:pt>
                <c:pt idx="67">
                  <c:v>127.12094</c:v>
                </c:pt>
                <c:pt idx="68">
                  <c:v>135.33768000000001</c:v>
                </c:pt>
                <c:pt idx="69">
                  <c:v>143.03918999999999</c:v>
                </c:pt>
                <c:pt idx="70">
                  <c:v>154.85466999999997</c:v>
                </c:pt>
                <c:pt idx="71">
                  <c:v>167.21793999999997</c:v>
                </c:pt>
                <c:pt idx="72">
                  <c:v>177.12293</c:v>
                </c:pt>
                <c:pt idx="73">
                  <c:v>183.36055999999996</c:v>
                </c:pt>
                <c:pt idx="74">
                  <c:v>204.72318000000001</c:v>
                </c:pt>
                <c:pt idx="75">
                  <c:v>200.59326000000001</c:v>
                </c:pt>
                <c:pt idx="76">
                  <c:v>207.13388</c:v>
                </c:pt>
                <c:pt idx="77">
                  <c:v>216.68740000000003</c:v>
                </c:pt>
                <c:pt idx="78">
                  <c:v>229.24336000000005</c:v>
                </c:pt>
                <c:pt idx="79">
                  <c:v>238.97010000000003</c:v>
                </c:pt>
                <c:pt idx="80">
                  <c:v>245.22206999999997</c:v>
                </c:pt>
                <c:pt idx="81">
                  <c:v>253.71720000000002</c:v>
                </c:pt>
                <c:pt idx="82">
                  <c:v>256.91649999999998</c:v>
                </c:pt>
                <c:pt idx="83">
                  <c:v>260.29836</c:v>
                </c:pt>
                <c:pt idx="84">
                  <c:v>262.01018999999997</c:v>
                </c:pt>
                <c:pt idx="85">
                  <c:v>265.75923999999998</c:v>
                </c:pt>
                <c:pt idx="86">
                  <c:v>250.57948000000002</c:v>
                </c:pt>
                <c:pt idx="87">
                  <c:v>256.95128</c:v>
                </c:pt>
                <c:pt idx="88">
                  <c:v>257.06232</c:v>
                </c:pt>
                <c:pt idx="89">
                  <c:v>255.00578000000002</c:v>
                </c:pt>
                <c:pt idx="90">
                  <c:v>249.18698000000003</c:v>
                </c:pt>
                <c:pt idx="91">
                  <c:v>250.12652</c:v>
                </c:pt>
                <c:pt idx="92">
                  <c:v>254.29167000000001</c:v>
                </c:pt>
                <c:pt idx="93">
                  <c:v>259.95326</c:v>
                </c:pt>
                <c:pt idx="94">
                  <c:v>268.37621999999999</c:v>
                </c:pt>
                <c:pt idx="95">
                  <c:v>282.27502000000004</c:v>
                </c:pt>
                <c:pt idx="96">
                  <c:v>298.53008999999997</c:v>
                </c:pt>
                <c:pt idx="97">
                  <c:v>318.02770999999996</c:v>
                </c:pt>
                <c:pt idx="98">
                  <c:v>314.24293999999998</c:v>
                </c:pt>
                <c:pt idx="99">
                  <c:v>319.37938000000003</c:v>
                </c:pt>
                <c:pt idx="100">
                  <c:v>315.56446999999997</c:v>
                </c:pt>
                <c:pt idx="101">
                  <c:v>308.53779000000003</c:v>
                </c:pt>
                <c:pt idx="102">
                  <c:v>295.67595</c:v>
                </c:pt>
                <c:pt idx="103">
                  <c:v>281.05625000000003</c:v>
                </c:pt>
                <c:pt idx="104">
                  <c:v>267.57644000000005</c:v>
                </c:pt>
                <c:pt idx="105">
                  <c:v>251.09927000000008</c:v>
                </c:pt>
                <c:pt idx="106">
                  <c:v>239.56177000000002</c:v>
                </c:pt>
                <c:pt idx="107">
                  <c:v>218.52424000000002</c:v>
                </c:pt>
                <c:pt idx="108">
                  <c:v>198.08775999999997</c:v>
                </c:pt>
                <c:pt idx="109">
                  <c:v>173.19468999999998</c:v>
                </c:pt>
                <c:pt idx="110">
                  <c:v>176.02435</c:v>
                </c:pt>
                <c:pt idx="111">
                  <c:v>150.21413000000001</c:v>
                </c:pt>
                <c:pt idx="112">
                  <c:v>138.75384</c:v>
                </c:pt>
                <c:pt idx="113">
                  <c:v>144.84235000000001</c:v>
                </c:pt>
                <c:pt idx="114">
                  <c:v>156.53653999999997</c:v>
                </c:pt>
                <c:pt idx="115">
                  <c:v>174.54459</c:v>
                </c:pt>
                <c:pt idx="116">
                  <c:v>178.87030999999996</c:v>
                </c:pt>
                <c:pt idx="117">
                  <c:v>182.89003000000002</c:v>
                </c:pt>
                <c:pt idx="118">
                  <c:v>186.19071000000002</c:v>
                </c:pt>
                <c:pt idx="119">
                  <c:v>189.96403000000001</c:v>
                </c:pt>
                <c:pt idx="120">
                  <c:v>184.51545000000002</c:v>
                </c:pt>
                <c:pt idx="121">
                  <c:v>176.61819</c:v>
                </c:pt>
                <c:pt idx="122">
                  <c:v>161.53256000000002</c:v>
                </c:pt>
                <c:pt idx="123">
                  <c:v>168.79035999999999</c:v>
                </c:pt>
                <c:pt idx="124">
                  <c:v>178.33737999999997</c:v>
                </c:pt>
                <c:pt idx="125">
                  <c:v>171.73254</c:v>
                </c:pt>
                <c:pt idx="126">
                  <c:v>173.68095</c:v>
                </c:pt>
                <c:pt idx="127">
                  <c:v>176.54452999999998</c:v>
                </c:pt>
                <c:pt idx="128">
                  <c:v>174.15562</c:v>
                </c:pt>
                <c:pt idx="129">
                  <c:v>171.49937</c:v>
                </c:pt>
                <c:pt idx="130">
                  <c:v>161.18290999999999</c:v>
                </c:pt>
                <c:pt idx="131">
                  <c:v>152.70052999999999</c:v>
                </c:pt>
                <c:pt idx="132">
                  <c:v>156.11018000000001</c:v>
                </c:pt>
                <c:pt idx="133">
                  <c:v>177.00055</c:v>
                </c:pt>
                <c:pt idx="134">
                  <c:v>152.90429000000003</c:v>
                </c:pt>
                <c:pt idx="135">
                  <c:v>158.23515000000003</c:v>
                </c:pt>
                <c:pt idx="136">
                  <c:v>165.24748000000002</c:v>
                </c:pt>
                <c:pt idx="137">
                  <c:v>170.86241000000004</c:v>
                </c:pt>
                <c:pt idx="138">
                  <c:v>180.30955000000003</c:v>
                </c:pt>
                <c:pt idx="139">
                  <c:v>173.95248999999995</c:v>
                </c:pt>
                <c:pt idx="140">
                  <c:v>182.77976999999996</c:v>
                </c:pt>
                <c:pt idx="141">
                  <c:v>196.04835999999997</c:v>
                </c:pt>
                <c:pt idx="142">
                  <c:v>211.24418000000003</c:v>
                </c:pt>
                <c:pt idx="143">
                  <c:v>216.52597999999998</c:v>
                </c:pt>
                <c:pt idx="144">
                  <c:v>231.67969000000002</c:v>
                </c:pt>
                <c:pt idx="145">
                  <c:v>232.53085999999999</c:v>
                </c:pt>
                <c:pt idx="146">
                  <c:v>278.94839999999999</c:v>
                </c:pt>
                <c:pt idx="147">
                  <c:v>272.74968999999999</c:v>
                </c:pt>
                <c:pt idx="148">
                  <c:v>272.77659</c:v>
                </c:pt>
                <c:pt idx="149">
                  <c:v>274.92543999999998</c:v>
                </c:pt>
                <c:pt idx="150">
                  <c:v>270.79038000000003</c:v>
                </c:pt>
                <c:pt idx="151">
                  <c:v>263.39140000000003</c:v>
                </c:pt>
                <c:pt idx="152">
                  <c:v>265.09180000000003</c:v>
                </c:pt>
                <c:pt idx="153">
                  <c:v>252.34181000000004</c:v>
                </c:pt>
                <c:pt idx="154">
                  <c:v>251.39820000000003</c:v>
                </c:pt>
                <c:pt idx="155">
                  <c:v>265.55598000000003</c:v>
                </c:pt>
                <c:pt idx="156">
                  <c:v>259.24691999999999</c:v>
                </c:pt>
                <c:pt idx="157">
                  <c:v>263.24258999999995</c:v>
                </c:pt>
                <c:pt idx="158">
                  <c:v>225.82161000000002</c:v>
                </c:pt>
                <c:pt idx="159">
                  <c:v>234.76751000000002</c:v>
                </c:pt>
                <c:pt idx="160">
                  <c:v>235.07916000000003</c:v>
                </c:pt>
                <c:pt idx="161">
                  <c:v>250.70086000000001</c:v>
                </c:pt>
                <c:pt idx="162">
                  <c:v>255.34540000000001</c:v>
                </c:pt>
                <c:pt idx="163">
                  <c:v>284.93581</c:v>
                </c:pt>
                <c:pt idx="164">
                  <c:v>306.63040000000001</c:v>
                </c:pt>
                <c:pt idx="165">
                  <c:v>322.96580999999998</c:v>
                </c:pt>
                <c:pt idx="166">
                  <c:v>337.46238</c:v>
                </c:pt>
                <c:pt idx="167">
                  <c:v>358.46885000000003</c:v>
                </c:pt>
                <c:pt idx="168">
                  <c:v>383.06921999999997</c:v>
                </c:pt>
                <c:pt idx="169">
                  <c:v>414.16752000000002</c:v>
                </c:pt>
                <c:pt idx="170">
                  <c:v>499.51081999999997</c:v>
                </c:pt>
                <c:pt idx="171">
                  <c:v>496.21046000000001</c:v>
                </c:pt>
                <c:pt idx="172">
                  <c:v>512.95871</c:v>
                </c:pt>
                <c:pt idx="173">
                  <c:v>537.03107</c:v>
                </c:pt>
                <c:pt idx="174">
                  <c:v>551.84893999999997</c:v>
                </c:pt>
                <c:pt idx="175">
                  <c:v>546.66982000000007</c:v>
                </c:pt>
                <c:pt idx="176">
                  <c:v>556.3907200000001</c:v>
                </c:pt>
                <c:pt idx="177">
                  <c:v>584.88914</c:v>
                </c:pt>
                <c:pt idx="178">
                  <c:v>600.57387000000006</c:v>
                </c:pt>
                <c:pt idx="179">
                  <c:v>599.71497000000011</c:v>
                </c:pt>
                <c:pt idx="180">
                  <c:v>609.48770999999999</c:v>
                </c:pt>
                <c:pt idx="181">
                  <c:v>603.01453000000004</c:v>
                </c:pt>
                <c:pt idx="182">
                  <c:v>568.49365999999998</c:v>
                </c:pt>
                <c:pt idx="183">
                  <c:v>588.64076999999997</c:v>
                </c:pt>
                <c:pt idx="184">
                  <c:v>593.15038000000004</c:v>
                </c:pt>
                <c:pt idx="185">
                  <c:v>577.63883999999996</c:v>
                </c:pt>
                <c:pt idx="186">
                  <c:v>576.24363000000005</c:v>
                </c:pt>
                <c:pt idx="187">
                  <c:v>582.40562999999986</c:v>
                </c:pt>
                <c:pt idx="188">
                  <c:v>572.89283999999998</c:v>
                </c:pt>
                <c:pt idx="189">
                  <c:v>553.71650999999986</c:v>
                </c:pt>
                <c:pt idx="190">
                  <c:v>540.59491000000003</c:v>
                </c:pt>
                <c:pt idx="191">
                  <c:v>529.70235000000014</c:v>
                </c:pt>
                <c:pt idx="192">
                  <c:v>509.69798000000003</c:v>
                </c:pt>
                <c:pt idx="193">
                  <c:v>501.67971</c:v>
                </c:pt>
                <c:pt idx="194">
                  <c:v>462.45272000000006</c:v>
                </c:pt>
                <c:pt idx="195">
                  <c:v>460.24931000000004</c:v>
                </c:pt>
                <c:pt idx="196">
                  <c:v>456.90182999999996</c:v>
                </c:pt>
                <c:pt idx="197">
                  <c:v>451.97735</c:v>
                </c:pt>
                <c:pt idx="198">
                  <c:v>447.85410999999999</c:v>
                </c:pt>
                <c:pt idx="199">
                  <c:v>444.35802999999999</c:v>
                </c:pt>
                <c:pt idx="200">
                  <c:v>434.30840999999998</c:v>
                </c:pt>
                <c:pt idx="201">
                  <c:v>421.25620000000004</c:v>
                </c:pt>
                <c:pt idx="202">
                  <c:v>409.99005999999997</c:v>
                </c:pt>
                <c:pt idx="203">
                  <c:v>405.34012999999999</c:v>
                </c:pt>
                <c:pt idx="204">
                  <c:v>419.56491999999997</c:v>
                </c:pt>
                <c:pt idx="205">
                  <c:v>389.21899999999999</c:v>
                </c:pt>
                <c:pt idx="206">
                  <c:v>432.45299999999997</c:v>
                </c:pt>
                <c:pt idx="207">
                  <c:v>403.96199999999999</c:v>
                </c:pt>
                <c:pt idx="208">
                  <c:v>393.68099999999998</c:v>
                </c:pt>
                <c:pt idx="209">
                  <c:v>377.19200000000001</c:v>
                </c:pt>
                <c:pt idx="210">
                  <c:v>376.90199999999999</c:v>
                </c:pt>
                <c:pt idx="211">
                  <c:v>359.55700000000002</c:v>
                </c:pt>
                <c:pt idx="212">
                  <c:v>345.81799999999998</c:v>
                </c:pt>
                <c:pt idx="213">
                  <c:v>348.73700000000002</c:v>
                </c:pt>
                <c:pt idx="214">
                  <c:v>344.85199999999998</c:v>
                </c:pt>
                <c:pt idx="215">
                  <c:v>348.31299999999999</c:v>
                </c:pt>
                <c:pt idx="216">
                  <c:v>351.66609999999997</c:v>
                </c:pt>
                <c:pt idx="217">
                  <c:v>371.67109999999997</c:v>
                </c:pt>
                <c:pt idx="218">
                  <c:v>342.32906999999994</c:v>
                </c:pt>
                <c:pt idx="219">
                  <c:v>379.47957999999994</c:v>
                </c:pt>
                <c:pt idx="220">
                  <c:v>366.32268999999997</c:v>
                </c:pt>
                <c:pt idx="221">
                  <c:v>384.03443999999996</c:v>
                </c:pt>
                <c:pt idx="222">
                  <c:v>392.75478000000004</c:v>
                </c:pt>
                <c:pt idx="223">
                  <c:v>409.26091000000002</c:v>
                </c:pt>
                <c:pt idx="224">
                  <c:v>417.66575</c:v>
                </c:pt>
                <c:pt idx="225">
                  <c:v>426.45322999999996</c:v>
                </c:pt>
                <c:pt idx="226">
                  <c:v>435.74860999999999</c:v>
                </c:pt>
                <c:pt idx="227">
                  <c:v>431.02715999999998</c:v>
                </c:pt>
                <c:pt idx="228">
                  <c:v>421.07271000000003</c:v>
                </c:pt>
                <c:pt idx="229">
                  <c:v>437.39547000000005</c:v>
                </c:pt>
                <c:pt idx="230">
                  <c:v>372.45041000000003</c:v>
                </c:pt>
                <c:pt idx="231">
                  <c:v>361.05306000000002</c:v>
                </c:pt>
                <c:pt idx="232">
                  <c:v>392.91457000000003</c:v>
                </c:pt>
                <c:pt idx="233">
                  <c:v>413.38938000000002</c:v>
                </c:pt>
                <c:pt idx="234">
                  <c:v>408.42086999999998</c:v>
                </c:pt>
                <c:pt idx="235">
                  <c:v>424.72261000000003</c:v>
                </c:pt>
                <c:pt idx="236">
                  <c:v>447.11017000000004</c:v>
                </c:pt>
                <c:pt idx="237">
                  <c:v>443.37738999999999</c:v>
                </c:pt>
                <c:pt idx="238">
                  <c:v>458.39203000000009</c:v>
                </c:pt>
                <c:pt idx="239">
                  <c:v>495.48300000000006</c:v>
                </c:pt>
                <c:pt idx="240">
                  <c:v>524.17391000000009</c:v>
                </c:pt>
                <c:pt idx="241">
                  <c:v>531.34234000000004</c:v>
                </c:pt>
                <c:pt idx="242">
                  <c:v>628.71174999999994</c:v>
                </c:pt>
                <c:pt idx="243">
                  <c:v>620.64710000000002</c:v>
                </c:pt>
                <c:pt idx="244">
                  <c:v>616.74194</c:v>
                </c:pt>
                <c:pt idx="245">
                  <c:v>598.56074000000001</c:v>
                </c:pt>
                <c:pt idx="246">
                  <c:v>604.43164000000002</c:v>
                </c:pt>
                <c:pt idx="247">
                  <c:v>600.34123</c:v>
                </c:pt>
                <c:pt idx="248">
                  <c:v>602.83017999999993</c:v>
                </c:pt>
                <c:pt idx="249">
                  <c:v>636.05465000000015</c:v>
                </c:pt>
                <c:pt idx="250">
                  <c:v>664.23761000000002</c:v>
                </c:pt>
                <c:pt idx="251">
                  <c:v>662.4861699999999</c:v>
                </c:pt>
                <c:pt idx="252">
                  <c:v>680.59027000000003</c:v>
                </c:pt>
                <c:pt idx="253">
                  <c:v>633.15348499999993</c:v>
                </c:pt>
                <c:pt idx="254">
                  <c:v>612.17457000000002</c:v>
                </c:pt>
                <c:pt idx="255">
                  <c:v>646.33789000000002</c:v>
                </c:pt>
                <c:pt idx="256">
                  <c:v>656.25306</c:v>
                </c:pt>
                <c:pt idx="257">
                  <c:v>693.27225999999996</c:v>
                </c:pt>
                <c:pt idx="258">
                  <c:v>743.88481000000002</c:v>
                </c:pt>
                <c:pt idx="259">
                  <c:v>791.40231000000006</c:v>
                </c:pt>
                <c:pt idx="260">
                  <c:v>813.34148000000005</c:v>
                </c:pt>
                <c:pt idx="261">
                  <c:v>831.42961000000014</c:v>
                </c:pt>
                <c:pt idx="262">
                  <c:v>832.38791000000003</c:v>
                </c:pt>
                <c:pt idx="263">
                  <c:v>831.13416000000007</c:v>
                </c:pt>
                <c:pt idx="264">
                  <c:v>815.27557999999999</c:v>
                </c:pt>
                <c:pt idx="265">
                  <c:v>900.60600499999987</c:v>
                </c:pt>
                <c:pt idx="266">
                  <c:v>903.61232999999993</c:v>
                </c:pt>
                <c:pt idx="267">
                  <c:v>947.7591799999999</c:v>
                </c:pt>
                <c:pt idx="268">
                  <c:v>989.2022599999998</c:v>
                </c:pt>
                <c:pt idx="269">
                  <c:v>976.4765699999997</c:v>
                </c:pt>
                <c:pt idx="270">
                  <c:v>946.81534999999985</c:v>
                </c:pt>
                <c:pt idx="271">
                  <c:v>923.44786999999985</c:v>
                </c:pt>
                <c:pt idx="272">
                  <c:v>910.16894999999988</c:v>
                </c:pt>
                <c:pt idx="273">
                  <c:v>901.30207000000007</c:v>
                </c:pt>
                <c:pt idx="274">
                  <c:v>871.32753000000002</c:v>
                </c:pt>
                <c:pt idx="275">
                  <c:v>868.43916000000002</c:v>
                </c:pt>
                <c:pt idx="276">
                  <c:v>865.3225799999999</c:v>
                </c:pt>
                <c:pt idx="277">
                  <c:v>851.04375000000005</c:v>
                </c:pt>
                <c:pt idx="278">
                  <c:v>873.34902</c:v>
                </c:pt>
                <c:pt idx="279">
                  <c:v>841.98074999999994</c:v>
                </c:pt>
                <c:pt idx="280">
                  <c:v>822.11815999999999</c:v>
                </c:pt>
                <c:pt idx="281">
                  <c:v>836.41160000000013</c:v>
                </c:pt>
                <c:pt idx="282">
                  <c:v>864.40224999999998</c:v>
                </c:pt>
                <c:pt idx="283">
                  <c:v>869.77324999999996</c:v>
                </c:pt>
                <c:pt idx="284">
                  <c:v>893.39288999999985</c:v>
                </c:pt>
                <c:pt idx="285">
                  <c:v>897.63198</c:v>
                </c:pt>
                <c:pt idx="286">
                  <c:v>936.94005000000004</c:v>
                </c:pt>
                <c:pt idx="287">
                  <c:v>966.08711000000005</c:v>
                </c:pt>
                <c:pt idx="288">
                  <c:v>996.04542000000015</c:v>
                </c:pt>
                <c:pt idx="289">
                  <c:v>1049.2687500000002</c:v>
                </c:pt>
                <c:pt idx="290">
                  <c:v>1041.3954799999999</c:v>
                </c:pt>
                <c:pt idx="291">
                  <c:v>1085.19154</c:v>
                </c:pt>
                <c:pt idx="292">
                  <c:v>1108.84556</c:v>
                </c:pt>
              </c:numCache>
            </c:numRef>
          </c:val>
          <c:smooth val="0"/>
          <c:extLst>
            <c:ext xmlns:c16="http://schemas.microsoft.com/office/drawing/2014/chart" uri="{C3380CC4-5D6E-409C-BE32-E72D297353CC}">
              <c16:uniqueId val="{00000000-8C15-468D-88B6-F897B7201AB9}"/>
            </c:ext>
          </c:extLst>
        </c:ser>
        <c:dLbls>
          <c:showLegendKey val="0"/>
          <c:showVal val="0"/>
          <c:showCatName val="0"/>
          <c:showSerName val="0"/>
          <c:showPercent val="0"/>
          <c:showBubbleSize val="0"/>
        </c:dLbls>
        <c:marker val="1"/>
        <c:smooth val="0"/>
        <c:axId val="591460280"/>
        <c:axId val="591462240"/>
      </c:lineChart>
      <c:catAx>
        <c:axId val="591460280"/>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591462240"/>
        <c:crosses val="autoZero"/>
        <c:auto val="0"/>
        <c:lblAlgn val="ctr"/>
        <c:lblOffset val="100"/>
        <c:tickLblSkip val="6"/>
        <c:tickMarkSkip val="12"/>
        <c:noMultiLvlLbl val="0"/>
      </c:catAx>
      <c:valAx>
        <c:axId val="591462240"/>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591460280"/>
        <c:crosses val="autoZero"/>
        <c:crossBetween val="midCat"/>
      </c:valAx>
      <c:spPr>
        <a:noFill/>
        <a:ln w="25400">
          <a:noFill/>
        </a:ln>
      </c:spPr>
    </c:plotArea>
    <c:plotVisOnly val="1"/>
    <c:dispBlanksAs val="gap"/>
    <c:showDLblsOverMax val="0"/>
  </c:chart>
  <c:spPr>
    <a:no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35705537159767E-2"/>
          <c:y val="3.2654684518872039E-2"/>
          <c:w val="0.88971512734276625"/>
          <c:h val="0.90111664365058763"/>
        </c:manualLayout>
      </c:layout>
      <c:lineChart>
        <c:grouping val="standard"/>
        <c:varyColors val="0"/>
        <c:ser>
          <c:idx val="0"/>
          <c:order val="0"/>
          <c:tx>
            <c:v> Imports</c:v>
          </c:tx>
          <c:spPr>
            <a:ln w="25400">
              <a:solidFill>
                <a:srgbClr val="FFC000"/>
              </a:solidFill>
            </a:ln>
          </c:spPr>
          <c:marker>
            <c:symbol val="none"/>
          </c:marker>
          <c:cat>
            <c:numRef>
              <c:f>'TRADE VOLUME'!$AL$464:$AL$632</c:f>
              <c:numCache>
                <c:formatCode>mmm\-yy_)</c:formatCode>
                <c:ptCount val="169"/>
                <c:pt idx="1">
                  <c:v>40935</c:v>
                </c:pt>
                <c:pt idx="2">
                  <c:v>40963</c:v>
                </c:pt>
                <c:pt idx="3">
                  <c:v>40994</c:v>
                </c:pt>
                <c:pt idx="4">
                  <c:v>41024</c:v>
                </c:pt>
                <c:pt idx="5">
                  <c:v>41055</c:v>
                </c:pt>
                <c:pt idx="6">
                  <c:v>41085</c:v>
                </c:pt>
                <c:pt idx="7">
                  <c:v>41116</c:v>
                </c:pt>
                <c:pt idx="8">
                  <c:v>41147</c:v>
                </c:pt>
                <c:pt idx="9">
                  <c:v>41177</c:v>
                </c:pt>
                <c:pt idx="10">
                  <c:v>41208</c:v>
                </c:pt>
                <c:pt idx="11">
                  <c:v>41238</c:v>
                </c:pt>
                <c:pt idx="13">
                  <c:v>41300</c:v>
                </c:pt>
                <c:pt idx="14">
                  <c:v>41328</c:v>
                </c:pt>
                <c:pt idx="15">
                  <c:v>41359</c:v>
                </c:pt>
                <c:pt idx="16">
                  <c:v>41389</c:v>
                </c:pt>
                <c:pt idx="17">
                  <c:v>41420</c:v>
                </c:pt>
                <c:pt idx="18">
                  <c:v>41450</c:v>
                </c:pt>
                <c:pt idx="19">
                  <c:v>41481</c:v>
                </c:pt>
                <c:pt idx="20">
                  <c:v>41512</c:v>
                </c:pt>
                <c:pt idx="21">
                  <c:v>41542</c:v>
                </c:pt>
                <c:pt idx="22">
                  <c:v>41573</c:v>
                </c:pt>
                <c:pt idx="23">
                  <c:v>41603</c:v>
                </c:pt>
                <c:pt idx="25">
                  <c:v>41665</c:v>
                </c:pt>
                <c:pt idx="26">
                  <c:v>41693</c:v>
                </c:pt>
                <c:pt idx="27">
                  <c:v>41724</c:v>
                </c:pt>
                <c:pt idx="28">
                  <c:v>41754</c:v>
                </c:pt>
                <c:pt idx="29">
                  <c:v>41785</c:v>
                </c:pt>
                <c:pt idx="30">
                  <c:v>41815</c:v>
                </c:pt>
                <c:pt idx="31">
                  <c:v>41846</c:v>
                </c:pt>
                <c:pt idx="32">
                  <c:v>41877</c:v>
                </c:pt>
                <c:pt idx="33">
                  <c:v>41907</c:v>
                </c:pt>
                <c:pt idx="34">
                  <c:v>41938</c:v>
                </c:pt>
                <c:pt idx="35">
                  <c:v>41968</c:v>
                </c:pt>
                <c:pt idx="37">
                  <c:v>42030</c:v>
                </c:pt>
                <c:pt idx="38">
                  <c:v>42058</c:v>
                </c:pt>
                <c:pt idx="39">
                  <c:v>42089</c:v>
                </c:pt>
                <c:pt idx="40">
                  <c:v>42119</c:v>
                </c:pt>
                <c:pt idx="41">
                  <c:v>42150</c:v>
                </c:pt>
                <c:pt idx="42">
                  <c:v>42180</c:v>
                </c:pt>
                <c:pt idx="43">
                  <c:v>42211</c:v>
                </c:pt>
                <c:pt idx="44">
                  <c:v>42242</c:v>
                </c:pt>
                <c:pt idx="45">
                  <c:v>42272</c:v>
                </c:pt>
                <c:pt idx="46">
                  <c:v>42303</c:v>
                </c:pt>
                <c:pt idx="47">
                  <c:v>42333</c:v>
                </c:pt>
                <c:pt idx="49">
                  <c:v>42395</c:v>
                </c:pt>
                <c:pt idx="50">
                  <c:v>42423</c:v>
                </c:pt>
                <c:pt idx="51">
                  <c:v>42454</c:v>
                </c:pt>
                <c:pt idx="52">
                  <c:v>42484</c:v>
                </c:pt>
                <c:pt idx="53">
                  <c:v>42515</c:v>
                </c:pt>
                <c:pt idx="54">
                  <c:v>42545</c:v>
                </c:pt>
                <c:pt idx="55">
                  <c:v>42576</c:v>
                </c:pt>
                <c:pt idx="56">
                  <c:v>42607</c:v>
                </c:pt>
                <c:pt idx="57">
                  <c:v>42637</c:v>
                </c:pt>
                <c:pt idx="58">
                  <c:v>42668</c:v>
                </c:pt>
                <c:pt idx="59">
                  <c:v>42698</c:v>
                </c:pt>
                <c:pt idx="61">
                  <c:v>42760</c:v>
                </c:pt>
                <c:pt idx="62">
                  <c:v>42788</c:v>
                </c:pt>
                <c:pt idx="63">
                  <c:v>42819</c:v>
                </c:pt>
                <c:pt idx="64">
                  <c:v>42849</c:v>
                </c:pt>
                <c:pt idx="65">
                  <c:v>42880</c:v>
                </c:pt>
                <c:pt idx="66">
                  <c:v>42910</c:v>
                </c:pt>
                <c:pt idx="67">
                  <c:v>42941</c:v>
                </c:pt>
                <c:pt idx="68">
                  <c:v>42972</c:v>
                </c:pt>
                <c:pt idx="69">
                  <c:v>43002</c:v>
                </c:pt>
                <c:pt idx="70">
                  <c:v>43033</c:v>
                </c:pt>
                <c:pt idx="71">
                  <c:v>43063</c:v>
                </c:pt>
                <c:pt idx="73">
                  <c:v>43125</c:v>
                </c:pt>
                <c:pt idx="74">
                  <c:v>43153</c:v>
                </c:pt>
                <c:pt idx="75">
                  <c:v>43184</c:v>
                </c:pt>
                <c:pt idx="76">
                  <c:v>43214</c:v>
                </c:pt>
                <c:pt idx="77">
                  <c:v>43245</c:v>
                </c:pt>
                <c:pt idx="78">
                  <c:v>43275</c:v>
                </c:pt>
                <c:pt idx="79">
                  <c:v>43306</c:v>
                </c:pt>
                <c:pt idx="80">
                  <c:v>43337</c:v>
                </c:pt>
                <c:pt idx="81">
                  <c:v>43367</c:v>
                </c:pt>
                <c:pt idx="82">
                  <c:v>43398</c:v>
                </c:pt>
                <c:pt idx="83">
                  <c:v>43428</c:v>
                </c:pt>
                <c:pt idx="85">
                  <c:v>43490</c:v>
                </c:pt>
                <c:pt idx="86">
                  <c:v>43518</c:v>
                </c:pt>
                <c:pt idx="87">
                  <c:v>43549</c:v>
                </c:pt>
                <c:pt idx="88">
                  <c:v>43579</c:v>
                </c:pt>
                <c:pt idx="89">
                  <c:v>43610</c:v>
                </c:pt>
                <c:pt idx="90">
                  <c:v>43640</c:v>
                </c:pt>
                <c:pt idx="91">
                  <c:v>43671</c:v>
                </c:pt>
                <c:pt idx="92">
                  <c:v>43702</c:v>
                </c:pt>
                <c:pt idx="93">
                  <c:v>43732</c:v>
                </c:pt>
                <c:pt idx="94">
                  <c:v>43763</c:v>
                </c:pt>
                <c:pt idx="95">
                  <c:v>43793</c:v>
                </c:pt>
                <c:pt idx="97">
                  <c:v>43855</c:v>
                </c:pt>
                <c:pt idx="98">
                  <c:v>43883</c:v>
                </c:pt>
                <c:pt idx="99">
                  <c:v>43914</c:v>
                </c:pt>
                <c:pt idx="100">
                  <c:v>43944</c:v>
                </c:pt>
                <c:pt idx="101">
                  <c:v>43975</c:v>
                </c:pt>
                <c:pt idx="102">
                  <c:v>44005</c:v>
                </c:pt>
                <c:pt idx="103">
                  <c:v>44036</c:v>
                </c:pt>
                <c:pt idx="104">
                  <c:v>44067</c:v>
                </c:pt>
                <c:pt idx="105">
                  <c:v>44097</c:v>
                </c:pt>
                <c:pt idx="106">
                  <c:v>44128</c:v>
                </c:pt>
                <c:pt idx="107">
                  <c:v>44158</c:v>
                </c:pt>
                <c:pt idx="109">
                  <c:v>44220</c:v>
                </c:pt>
                <c:pt idx="110">
                  <c:v>44248</c:v>
                </c:pt>
                <c:pt idx="111">
                  <c:v>44279</c:v>
                </c:pt>
                <c:pt idx="112">
                  <c:v>44309</c:v>
                </c:pt>
                <c:pt idx="113">
                  <c:v>44340</c:v>
                </c:pt>
                <c:pt idx="114">
                  <c:v>44370</c:v>
                </c:pt>
                <c:pt idx="115">
                  <c:v>44401</c:v>
                </c:pt>
                <c:pt idx="116">
                  <c:v>44432</c:v>
                </c:pt>
                <c:pt idx="117">
                  <c:v>44462</c:v>
                </c:pt>
                <c:pt idx="118">
                  <c:v>44493</c:v>
                </c:pt>
                <c:pt idx="119">
                  <c:v>44523</c:v>
                </c:pt>
                <c:pt idx="121">
                  <c:v>44585</c:v>
                </c:pt>
                <c:pt idx="122">
                  <c:v>44613</c:v>
                </c:pt>
                <c:pt idx="123">
                  <c:v>44644</c:v>
                </c:pt>
                <c:pt idx="124">
                  <c:v>44674</c:v>
                </c:pt>
                <c:pt idx="125">
                  <c:v>44705</c:v>
                </c:pt>
                <c:pt idx="126">
                  <c:v>44735</c:v>
                </c:pt>
                <c:pt idx="127">
                  <c:v>44766</c:v>
                </c:pt>
                <c:pt idx="128">
                  <c:v>44797</c:v>
                </c:pt>
                <c:pt idx="129">
                  <c:v>44827</c:v>
                </c:pt>
                <c:pt idx="130">
                  <c:v>44858</c:v>
                </c:pt>
                <c:pt idx="131">
                  <c:v>44888</c:v>
                </c:pt>
                <c:pt idx="133">
                  <c:v>44950</c:v>
                </c:pt>
                <c:pt idx="134">
                  <c:v>44978</c:v>
                </c:pt>
                <c:pt idx="135">
                  <c:v>45009</c:v>
                </c:pt>
                <c:pt idx="136">
                  <c:v>45039</c:v>
                </c:pt>
                <c:pt idx="137">
                  <c:v>45070</c:v>
                </c:pt>
                <c:pt idx="138">
                  <c:v>45100</c:v>
                </c:pt>
                <c:pt idx="139">
                  <c:v>45131</c:v>
                </c:pt>
                <c:pt idx="140">
                  <c:v>45162</c:v>
                </c:pt>
                <c:pt idx="141">
                  <c:v>45192</c:v>
                </c:pt>
                <c:pt idx="142">
                  <c:v>45223</c:v>
                </c:pt>
                <c:pt idx="143">
                  <c:v>45253</c:v>
                </c:pt>
                <c:pt idx="145">
                  <c:v>45315</c:v>
                </c:pt>
                <c:pt idx="146">
                  <c:v>45343</c:v>
                </c:pt>
                <c:pt idx="147">
                  <c:v>45374</c:v>
                </c:pt>
                <c:pt idx="148">
                  <c:v>45404</c:v>
                </c:pt>
                <c:pt idx="149">
                  <c:v>45435</c:v>
                </c:pt>
                <c:pt idx="150">
                  <c:v>45465</c:v>
                </c:pt>
                <c:pt idx="151">
                  <c:v>45496</c:v>
                </c:pt>
                <c:pt idx="152">
                  <c:v>45527</c:v>
                </c:pt>
                <c:pt idx="153">
                  <c:v>45557</c:v>
                </c:pt>
                <c:pt idx="154">
                  <c:v>45588</c:v>
                </c:pt>
                <c:pt idx="155">
                  <c:v>45618</c:v>
                </c:pt>
                <c:pt idx="157">
                  <c:v>45680</c:v>
                </c:pt>
                <c:pt idx="158">
                  <c:v>45708</c:v>
                </c:pt>
                <c:pt idx="159">
                  <c:v>45739</c:v>
                </c:pt>
                <c:pt idx="160">
                  <c:v>45769</c:v>
                </c:pt>
                <c:pt idx="161">
                  <c:v>45800</c:v>
                </c:pt>
                <c:pt idx="162">
                  <c:v>45830</c:v>
                </c:pt>
                <c:pt idx="163">
                  <c:v>45861</c:v>
                </c:pt>
                <c:pt idx="164">
                  <c:v>45892</c:v>
                </c:pt>
                <c:pt idx="165">
                  <c:v>45922</c:v>
                </c:pt>
                <c:pt idx="166">
                  <c:v>45953</c:v>
                </c:pt>
                <c:pt idx="167">
                  <c:v>45983</c:v>
                </c:pt>
              </c:numCache>
            </c:numRef>
          </c:cat>
          <c:val>
            <c:numRef>
              <c:f>'TRADE VOLUME'!$L$154:$L$322</c:f>
              <c:numCache>
                <c:formatCode>0.0\ </c:formatCode>
                <c:ptCount val="169"/>
                <c:pt idx="0">
                  <c:v>64.900000000000006</c:v>
                </c:pt>
                <c:pt idx="1">
                  <c:v>63.8</c:v>
                </c:pt>
                <c:pt idx="2">
                  <c:v>62.4</c:v>
                </c:pt>
                <c:pt idx="3">
                  <c:v>66.900000000000006</c:v>
                </c:pt>
                <c:pt idx="4">
                  <c:v>64.5</c:v>
                </c:pt>
                <c:pt idx="5">
                  <c:v>70.8</c:v>
                </c:pt>
                <c:pt idx="6">
                  <c:v>68.900000000000006</c:v>
                </c:pt>
                <c:pt idx="7">
                  <c:v>68.400000000000006</c:v>
                </c:pt>
                <c:pt idx="8">
                  <c:v>67.8</c:v>
                </c:pt>
                <c:pt idx="9">
                  <c:v>70.7</c:v>
                </c:pt>
                <c:pt idx="10">
                  <c:v>68.2</c:v>
                </c:pt>
                <c:pt idx="11">
                  <c:v>69.3</c:v>
                </c:pt>
                <c:pt idx="12">
                  <c:v>70.8</c:v>
                </c:pt>
                <c:pt idx="13">
                  <c:v>69.599999999999994</c:v>
                </c:pt>
                <c:pt idx="14">
                  <c:v>66.599999999999994</c:v>
                </c:pt>
                <c:pt idx="15">
                  <c:v>76.7</c:v>
                </c:pt>
                <c:pt idx="16">
                  <c:v>74.400000000000006</c:v>
                </c:pt>
                <c:pt idx="17">
                  <c:v>73.2</c:v>
                </c:pt>
                <c:pt idx="18">
                  <c:v>70</c:v>
                </c:pt>
                <c:pt idx="19">
                  <c:v>72.8</c:v>
                </c:pt>
                <c:pt idx="20">
                  <c:v>73</c:v>
                </c:pt>
                <c:pt idx="21">
                  <c:v>72.7</c:v>
                </c:pt>
                <c:pt idx="22">
                  <c:v>72.3</c:v>
                </c:pt>
                <c:pt idx="23">
                  <c:v>73.599999999999994</c:v>
                </c:pt>
                <c:pt idx="24">
                  <c:v>72.3</c:v>
                </c:pt>
                <c:pt idx="25">
                  <c:v>77</c:v>
                </c:pt>
                <c:pt idx="26">
                  <c:v>77.7</c:v>
                </c:pt>
                <c:pt idx="27">
                  <c:v>71.900000000000006</c:v>
                </c:pt>
                <c:pt idx="28">
                  <c:v>74.8</c:v>
                </c:pt>
                <c:pt idx="29">
                  <c:v>73.2</c:v>
                </c:pt>
                <c:pt idx="30">
                  <c:v>74.8</c:v>
                </c:pt>
                <c:pt idx="31">
                  <c:v>72.7</c:v>
                </c:pt>
                <c:pt idx="32">
                  <c:v>73.5</c:v>
                </c:pt>
                <c:pt idx="33">
                  <c:v>76.5</c:v>
                </c:pt>
                <c:pt idx="34">
                  <c:v>76.8</c:v>
                </c:pt>
                <c:pt idx="35">
                  <c:v>73.099999999999994</c:v>
                </c:pt>
                <c:pt idx="36">
                  <c:v>74</c:v>
                </c:pt>
                <c:pt idx="37">
                  <c:v>69.900000000000006</c:v>
                </c:pt>
                <c:pt idx="38">
                  <c:v>71.2</c:v>
                </c:pt>
                <c:pt idx="39">
                  <c:v>69.7</c:v>
                </c:pt>
                <c:pt idx="40">
                  <c:v>72.7</c:v>
                </c:pt>
                <c:pt idx="41">
                  <c:v>70.7</c:v>
                </c:pt>
                <c:pt idx="42">
                  <c:v>73.8</c:v>
                </c:pt>
                <c:pt idx="43">
                  <c:v>73.900000000000006</c:v>
                </c:pt>
                <c:pt idx="44">
                  <c:v>75.400000000000006</c:v>
                </c:pt>
                <c:pt idx="45">
                  <c:v>73.2</c:v>
                </c:pt>
                <c:pt idx="46">
                  <c:v>73.599999999999994</c:v>
                </c:pt>
                <c:pt idx="47">
                  <c:v>75.8</c:v>
                </c:pt>
                <c:pt idx="48">
                  <c:v>80.3</c:v>
                </c:pt>
                <c:pt idx="49">
                  <c:v>71.3</c:v>
                </c:pt>
                <c:pt idx="50">
                  <c:v>69.900000000000006</c:v>
                </c:pt>
                <c:pt idx="51">
                  <c:v>74.400000000000006</c:v>
                </c:pt>
                <c:pt idx="52">
                  <c:v>73.8</c:v>
                </c:pt>
                <c:pt idx="53">
                  <c:v>76.900000000000006</c:v>
                </c:pt>
                <c:pt idx="54">
                  <c:v>75.099999999999994</c:v>
                </c:pt>
                <c:pt idx="55">
                  <c:v>76.5</c:v>
                </c:pt>
                <c:pt idx="56">
                  <c:v>76.099999999999994</c:v>
                </c:pt>
                <c:pt idx="57">
                  <c:v>76.5</c:v>
                </c:pt>
                <c:pt idx="58">
                  <c:v>78.599999999999994</c:v>
                </c:pt>
                <c:pt idx="59">
                  <c:v>80.2</c:v>
                </c:pt>
                <c:pt idx="60">
                  <c:v>85.6</c:v>
                </c:pt>
                <c:pt idx="61">
                  <c:v>83.2</c:v>
                </c:pt>
                <c:pt idx="62">
                  <c:v>81.2</c:v>
                </c:pt>
                <c:pt idx="63">
                  <c:v>81.900000000000006</c:v>
                </c:pt>
                <c:pt idx="64">
                  <c:v>79.099999999999994</c:v>
                </c:pt>
                <c:pt idx="65">
                  <c:v>80.3</c:v>
                </c:pt>
                <c:pt idx="66">
                  <c:v>83.1</c:v>
                </c:pt>
                <c:pt idx="67">
                  <c:v>81.2</c:v>
                </c:pt>
                <c:pt idx="68">
                  <c:v>81</c:v>
                </c:pt>
                <c:pt idx="69">
                  <c:v>84.4</c:v>
                </c:pt>
                <c:pt idx="70">
                  <c:v>83.1</c:v>
                </c:pt>
                <c:pt idx="71">
                  <c:v>88.1</c:v>
                </c:pt>
                <c:pt idx="72">
                  <c:v>87.8</c:v>
                </c:pt>
                <c:pt idx="73">
                  <c:v>85.9</c:v>
                </c:pt>
                <c:pt idx="74">
                  <c:v>88.2</c:v>
                </c:pt>
                <c:pt idx="75">
                  <c:v>86.5</c:v>
                </c:pt>
                <c:pt idx="76">
                  <c:v>84.7</c:v>
                </c:pt>
                <c:pt idx="77">
                  <c:v>91.9</c:v>
                </c:pt>
                <c:pt idx="78">
                  <c:v>88.6</c:v>
                </c:pt>
                <c:pt idx="79">
                  <c:v>93.8</c:v>
                </c:pt>
                <c:pt idx="80">
                  <c:v>93.3</c:v>
                </c:pt>
                <c:pt idx="81">
                  <c:v>93.7</c:v>
                </c:pt>
                <c:pt idx="82">
                  <c:v>92.1</c:v>
                </c:pt>
                <c:pt idx="83">
                  <c:v>85.6</c:v>
                </c:pt>
                <c:pt idx="84">
                  <c:v>78.400000000000006</c:v>
                </c:pt>
                <c:pt idx="85">
                  <c:v>84.6</c:v>
                </c:pt>
                <c:pt idx="86">
                  <c:v>87.2</c:v>
                </c:pt>
                <c:pt idx="87">
                  <c:v>85.7</c:v>
                </c:pt>
                <c:pt idx="88">
                  <c:v>90.7</c:v>
                </c:pt>
                <c:pt idx="89">
                  <c:v>86</c:v>
                </c:pt>
                <c:pt idx="90">
                  <c:v>85.9</c:v>
                </c:pt>
                <c:pt idx="91">
                  <c:v>86.8</c:v>
                </c:pt>
                <c:pt idx="92">
                  <c:v>92.5</c:v>
                </c:pt>
                <c:pt idx="93">
                  <c:v>89.4</c:v>
                </c:pt>
                <c:pt idx="94">
                  <c:v>90.7</c:v>
                </c:pt>
                <c:pt idx="95">
                  <c:v>92.2</c:v>
                </c:pt>
                <c:pt idx="96">
                  <c:v>93.4</c:v>
                </c:pt>
                <c:pt idx="97">
                  <c:v>85</c:v>
                </c:pt>
                <c:pt idx="98">
                  <c:v>86</c:v>
                </c:pt>
                <c:pt idx="99">
                  <c:v>87.7</c:v>
                </c:pt>
                <c:pt idx="100">
                  <c:v>86.7</c:v>
                </c:pt>
                <c:pt idx="101">
                  <c:v>87.9</c:v>
                </c:pt>
                <c:pt idx="102">
                  <c:v>95.4</c:v>
                </c:pt>
                <c:pt idx="103">
                  <c:v>95.5</c:v>
                </c:pt>
                <c:pt idx="104">
                  <c:v>95.6</c:v>
                </c:pt>
                <c:pt idx="105">
                  <c:v>99.5</c:v>
                </c:pt>
                <c:pt idx="106">
                  <c:v>97.2</c:v>
                </c:pt>
                <c:pt idx="107">
                  <c:v>96.3</c:v>
                </c:pt>
                <c:pt idx="108">
                  <c:v>96.5</c:v>
                </c:pt>
                <c:pt idx="109">
                  <c:v>98.5</c:v>
                </c:pt>
                <c:pt idx="110">
                  <c:v>98.3</c:v>
                </c:pt>
                <c:pt idx="111">
                  <c:v>103.9</c:v>
                </c:pt>
                <c:pt idx="112">
                  <c:v>103.5</c:v>
                </c:pt>
                <c:pt idx="113">
                  <c:v>102.4</c:v>
                </c:pt>
                <c:pt idx="114">
                  <c:v>100.4</c:v>
                </c:pt>
                <c:pt idx="115">
                  <c:v>99.4</c:v>
                </c:pt>
                <c:pt idx="116">
                  <c:v>100.5</c:v>
                </c:pt>
                <c:pt idx="117">
                  <c:v>96.1</c:v>
                </c:pt>
                <c:pt idx="118">
                  <c:v>98.1</c:v>
                </c:pt>
                <c:pt idx="119">
                  <c:v>102</c:v>
                </c:pt>
                <c:pt idx="120">
                  <c:v>97</c:v>
                </c:pt>
                <c:pt idx="121">
                  <c:v>99.3</c:v>
                </c:pt>
                <c:pt idx="122">
                  <c:v>99.1</c:v>
                </c:pt>
                <c:pt idx="123">
                  <c:v>89.8</c:v>
                </c:pt>
                <c:pt idx="124">
                  <c:v>89.6</c:v>
                </c:pt>
                <c:pt idx="125">
                  <c:v>95.2</c:v>
                </c:pt>
                <c:pt idx="126">
                  <c:v>91.2</c:v>
                </c:pt>
                <c:pt idx="127">
                  <c:v>93.2</c:v>
                </c:pt>
                <c:pt idx="128">
                  <c:v>93.1</c:v>
                </c:pt>
                <c:pt idx="129">
                  <c:v>96.9</c:v>
                </c:pt>
                <c:pt idx="130">
                  <c:v>98.3</c:v>
                </c:pt>
                <c:pt idx="131">
                  <c:v>96.7</c:v>
                </c:pt>
                <c:pt idx="132">
                  <c:v>93.8</c:v>
                </c:pt>
                <c:pt idx="133">
                  <c:v>93.9</c:v>
                </c:pt>
                <c:pt idx="134">
                  <c:v>94.5</c:v>
                </c:pt>
                <c:pt idx="135">
                  <c:v>95</c:v>
                </c:pt>
                <c:pt idx="136">
                  <c:v>94.2</c:v>
                </c:pt>
                <c:pt idx="137">
                  <c:v>96</c:v>
                </c:pt>
                <c:pt idx="138">
                  <c:v>99</c:v>
                </c:pt>
                <c:pt idx="139">
                  <c:v>97.3</c:v>
                </c:pt>
                <c:pt idx="140">
                  <c:v>98.8</c:v>
                </c:pt>
                <c:pt idx="141">
                  <c:v>99.8</c:v>
                </c:pt>
                <c:pt idx="142">
                  <c:v>102.8</c:v>
                </c:pt>
                <c:pt idx="143">
                  <c:v>98.1</c:v>
                </c:pt>
                <c:pt idx="144">
                  <c:v>99.8</c:v>
                </c:pt>
                <c:pt idx="145">
                  <c:v>99.4</c:v>
                </c:pt>
                <c:pt idx="146">
                  <c:v>98.4</c:v>
                </c:pt>
                <c:pt idx="147">
                  <c:v>99.4</c:v>
                </c:pt>
                <c:pt idx="148">
                  <c:v>99.2</c:v>
                </c:pt>
                <c:pt idx="149">
                  <c:v>98.2</c:v>
                </c:pt>
                <c:pt idx="150">
                  <c:v>98.9</c:v>
                </c:pt>
                <c:pt idx="151">
                  <c:v>96.9</c:v>
                </c:pt>
                <c:pt idx="152">
                  <c:v>99.1</c:v>
                </c:pt>
                <c:pt idx="153">
                  <c:v>99.4</c:v>
                </c:pt>
                <c:pt idx="154">
                  <c:v>98.7</c:v>
                </c:pt>
                <c:pt idx="155">
                  <c:v>99.4</c:v>
                </c:pt>
                <c:pt idx="156">
                  <c:v>100.5</c:v>
                </c:pt>
                <c:pt idx="157">
                  <c:v>93.7</c:v>
                </c:pt>
                <c:pt idx="158">
                  <c:v>93.8</c:v>
                </c:pt>
                <c:pt idx="159">
                  <c:v>96.7</c:v>
                </c:pt>
              </c:numCache>
            </c:numRef>
          </c:val>
          <c:smooth val="0"/>
          <c:extLst>
            <c:ext xmlns:c16="http://schemas.microsoft.com/office/drawing/2014/chart" uri="{C3380CC4-5D6E-409C-BE32-E72D297353CC}">
              <c16:uniqueId val="{00000000-C922-47B3-A9C9-5751D72F505D}"/>
            </c:ext>
          </c:extLst>
        </c:ser>
        <c:ser>
          <c:idx val="1"/>
          <c:order val="1"/>
          <c:tx>
            <c:v> Exports</c:v>
          </c:tx>
          <c:spPr>
            <a:ln w="25400">
              <a:solidFill>
                <a:srgbClr val="5FAFCD"/>
              </a:solidFill>
            </a:ln>
          </c:spPr>
          <c:marker>
            <c:symbol val="none"/>
          </c:marker>
          <c:cat>
            <c:numRef>
              <c:f>'TRADE VOLUME'!$AL$464:$AL$632</c:f>
              <c:numCache>
                <c:formatCode>mmm\-yy_)</c:formatCode>
                <c:ptCount val="169"/>
                <c:pt idx="1">
                  <c:v>40935</c:v>
                </c:pt>
                <c:pt idx="2">
                  <c:v>40963</c:v>
                </c:pt>
                <c:pt idx="3">
                  <c:v>40994</c:v>
                </c:pt>
                <c:pt idx="4">
                  <c:v>41024</c:v>
                </c:pt>
                <c:pt idx="5">
                  <c:v>41055</c:v>
                </c:pt>
                <c:pt idx="6">
                  <c:v>41085</c:v>
                </c:pt>
                <c:pt idx="7">
                  <c:v>41116</c:v>
                </c:pt>
                <c:pt idx="8">
                  <c:v>41147</c:v>
                </c:pt>
                <c:pt idx="9">
                  <c:v>41177</c:v>
                </c:pt>
                <c:pt idx="10">
                  <c:v>41208</c:v>
                </c:pt>
                <c:pt idx="11">
                  <c:v>41238</c:v>
                </c:pt>
                <c:pt idx="13">
                  <c:v>41300</c:v>
                </c:pt>
                <c:pt idx="14">
                  <c:v>41328</c:v>
                </c:pt>
                <c:pt idx="15">
                  <c:v>41359</c:v>
                </c:pt>
                <c:pt idx="16">
                  <c:v>41389</c:v>
                </c:pt>
                <c:pt idx="17">
                  <c:v>41420</c:v>
                </c:pt>
                <c:pt idx="18">
                  <c:v>41450</c:v>
                </c:pt>
                <c:pt idx="19">
                  <c:v>41481</c:v>
                </c:pt>
                <c:pt idx="20">
                  <c:v>41512</c:v>
                </c:pt>
                <c:pt idx="21">
                  <c:v>41542</c:v>
                </c:pt>
                <c:pt idx="22">
                  <c:v>41573</c:v>
                </c:pt>
                <c:pt idx="23">
                  <c:v>41603</c:v>
                </c:pt>
                <c:pt idx="25">
                  <c:v>41665</c:v>
                </c:pt>
                <c:pt idx="26">
                  <c:v>41693</c:v>
                </c:pt>
                <c:pt idx="27">
                  <c:v>41724</c:v>
                </c:pt>
                <c:pt idx="28">
                  <c:v>41754</c:v>
                </c:pt>
                <c:pt idx="29">
                  <c:v>41785</c:v>
                </c:pt>
                <c:pt idx="30">
                  <c:v>41815</c:v>
                </c:pt>
                <c:pt idx="31">
                  <c:v>41846</c:v>
                </c:pt>
                <c:pt idx="32">
                  <c:v>41877</c:v>
                </c:pt>
                <c:pt idx="33">
                  <c:v>41907</c:v>
                </c:pt>
                <c:pt idx="34">
                  <c:v>41938</c:v>
                </c:pt>
                <c:pt idx="35">
                  <c:v>41968</c:v>
                </c:pt>
                <c:pt idx="37">
                  <c:v>42030</c:v>
                </c:pt>
                <c:pt idx="38">
                  <c:v>42058</c:v>
                </c:pt>
                <c:pt idx="39">
                  <c:v>42089</c:v>
                </c:pt>
                <c:pt idx="40">
                  <c:v>42119</c:v>
                </c:pt>
                <c:pt idx="41">
                  <c:v>42150</c:v>
                </c:pt>
                <c:pt idx="42">
                  <c:v>42180</c:v>
                </c:pt>
                <c:pt idx="43">
                  <c:v>42211</c:v>
                </c:pt>
                <c:pt idx="44">
                  <c:v>42242</c:v>
                </c:pt>
                <c:pt idx="45">
                  <c:v>42272</c:v>
                </c:pt>
                <c:pt idx="46">
                  <c:v>42303</c:v>
                </c:pt>
                <c:pt idx="47">
                  <c:v>42333</c:v>
                </c:pt>
                <c:pt idx="49">
                  <c:v>42395</c:v>
                </c:pt>
                <c:pt idx="50">
                  <c:v>42423</c:v>
                </c:pt>
                <c:pt idx="51">
                  <c:v>42454</c:v>
                </c:pt>
                <c:pt idx="52">
                  <c:v>42484</c:v>
                </c:pt>
                <c:pt idx="53">
                  <c:v>42515</c:v>
                </c:pt>
                <c:pt idx="54">
                  <c:v>42545</c:v>
                </c:pt>
                <c:pt idx="55">
                  <c:v>42576</c:v>
                </c:pt>
                <c:pt idx="56">
                  <c:v>42607</c:v>
                </c:pt>
                <c:pt idx="57">
                  <c:v>42637</c:v>
                </c:pt>
                <c:pt idx="58">
                  <c:v>42668</c:v>
                </c:pt>
                <c:pt idx="59">
                  <c:v>42698</c:v>
                </c:pt>
                <c:pt idx="61">
                  <c:v>42760</c:v>
                </c:pt>
                <c:pt idx="62">
                  <c:v>42788</c:v>
                </c:pt>
                <c:pt idx="63">
                  <c:v>42819</c:v>
                </c:pt>
                <c:pt idx="64">
                  <c:v>42849</c:v>
                </c:pt>
                <c:pt idx="65">
                  <c:v>42880</c:v>
                </c:pt>
                <c:pt idx="66">
                  <c:v>42910</c:v>
                </c:pt>
                <c:pt idx="67">
                  <c:v>42941</c:v>
                </c:pt>
                <c:pt idx="68">
                  <c:v>42972</c:v>
                </c:pt>
                <c:pt idx="69">
                  <c:v>43002</c:v>
                </c:pt>
                <c:pt idx="70">
                  <c:v>43033</c:v>
                </c:pt>
                <c:pt idx="71">
                  <c:v>43063</c:v>
                </c:pt>
                <c:pt idx="73">
                  <c:v>43125</c:v>
                </c:pt>
                <c:pt idx="74">
                  <c:v>43153</c:v>
                </c:pt>
                <c:pt idx="75">
                  <c:v>43184</c:v>
                </c:pt>
                <c:pt idx="76">
                  <c:v>43214</c:v>
                </c:pt>
                <c:pt idx="77">
                  <c:v>43245</c:v>
                </c:pt>
                <c:pt idx="78">
                  <c:v>43275</c:v>
                </c:pt>
                <c:pt idx="79">
                  <c:v>43306</c:v>
                </c:pt>
                <c:pt idx="80">
                  <c:v>43337</c:v>
                </c:pt>
                <c:pt idx="81">
                  <c:v>43367</c:v>
                </c:pt>
                <c:pt idx="82">
                  <c:v>43398</c:v>
                </c:pt>
                <c:pt idx="83">
                  <c:v>43428</c:v>
                </c:pt>
                <c:pt idx="85">
                  <c:v>43490</c:v>
                </c:pt>
                <c:pt idx="86">
                  <c:v>43518</c:v>
                </c:pt>
                <c:pt idx="87">
                  <c:v>43549</c:v>
                </c:pt>
                <c:pt idx="88">
                  <c:v>43579</c:v>
                </c:pt>
                <c:pt idx="89">
                  <c:v>43610</c:v>
                </c:pt>
                <c:pt idx="90">
                  <c:v>43640</c:v>
                </c:pt>
                <c:pt idx="91">
                  <c:v>43671</c:v>
                </c:pt>
                <c:pt idx="92">
                  <c:v>43702</c:v>
                </c:pt>
                <c:pt idx="93">
                  <c:v>43732</c:v>
                </c:pt>
                <c:pt idx="94">
                  <c:v>43763</c:v>
                </c:pt>
                <c:pt idx="95">
                  <c:v>43793</c:v>
                </c:pt>
                <c:pt idx="97">
                  <c:v>43855</c:v>
                </c:pt>
                <c:pt idx="98">
                  <c:v>43883</c:v>
                </c:pt>
                <c:pt idx="99">
                  <c:v>43914</c:v>
                </c:pt>
                <c:pt idx="100">
                  <c:v>43944</c:v>
                </c:pt>
                <c:pt idx="101">
                  <c:v>43975</c:v>
                </c:pt>
                <c:pt idx="102">
                  <c:v>44005</c:v>
                </c:pt>
                <c:pt idx="103">
                  <c:v>44036</c:v>
                </c:pt>
                <c:pt idx="104">
                  <c:v>44067</c:v>
                </c:pt>
                <c:pt idx="105">
                  <c:v>44097</c:v>
                </c:pt>
                <c:pt idx="106">
                  <c:v>44128</c:v>
                </c:pt>
                <c:pt idx="107">
                  <c:v>44158</c:v>
                </c:pt>
                <c:pt idx="109">
                  <c:v>44220</c:v>
                </c:pt>
                <c:pt idx="110">
                  <c:v>44248</c:v>
                </c:pt>
                <c:pt idx="111">
                  <c:v>44279</c:v>
                </c:pt>
                <c:pt idx="112">
                  <c:v>44309</c:v>
                </c:pt>
                <c:pt idx="113">
                  <c:v>44340</c:v>
                </c:pt>
                <c:pt idx="114">
                  <c:v>44370</c:v>
                </c:pt>
                <c:pt idx="115">
                  <c:v>44401</c:v>
                </c:pt>
                <c:pt idx="116">
                  <c:v>44432</c:v>
                </c:pt>
                <c:pt idx="117">
                  <c:v>44462</c:v>
                </c:pt>
                <c:pt idx="118">
                  <c:v>44493</c:v>
                </c:pt>
                <c:pt idx="119">
                  <c:v>44523</c:v>
                </c:pt>
                <c:pt idx="121">
                  <c:v>44585</c:v>
                </c:pt>
                <c:pt idx="122">
                  <c:v>44613</c:v>
                </c:pt>
                <c:pt idx="123">
                  <c:v>44644</c:v>
                </c:pt>
                <c:pt idx="124">
                  <c:v>44674</c:v>
                </c:pt>
                <c:pt idx="125">
                  <c:v>44705</c:v>
                </c:pt>
                <c:pt idx="126">
                  <c:v>44735</c:v>
                </c:pt>
                <c:pt idx="127">
                  <c:v>44766</c:v>
                </c:pt>
                <c:pt idx="128">
                  <c:v>44797</c:v>
                </c:pt>
                <c:pt idx="129">
                  <c:v>44827</c:v>
                </c:pt>
                <c:pt idx="130">
                  <c:v>44858</c:v>
                </c:pt>
                <c:pt idx="131">
                  <c:v>44888</c:v>
                </c:pt>
                <c:pt idx="133">
                  <c:v>44950</c:v>
                </c:pt>
                <c:pt idx="134">
                  <c:v>44978</c:v>
                </c:pt>
                <c:pt idx="135">
                  <c:v>45009</c:v>
                </c:pt>
                <c:pt idx="136">
                  <c:v>45039</c:v>
                </c:pt>
                <c:pt idx="137">
                  <c:v>45070</c:v>
                </c:pt>
                <c:pt idx="138">
                  <c:v>45100</c:v>
                </c:pt>
                <c:pt idx="139">
                  <c:v>45131</c:v>
                </c:pt>
                <c:pt idx="140">
                  <c:v>45162</c:v>
                </c:pt>
                <c:pt idx="141">
                  <c:v>45192</c:v>
                </c:pt>
                <c:pt idx="142">
                  <c:v>45223</c:v>
                </c:pt>
                <c:pt idx="143">
                  <c:v>45253</c:v>
                </c:pt>
                <c:pt idx="145">
                  <c:v>45315</c:v>
                </c:pt>
                <c:pt idx="146">
                  <c:v>45343</c:v>
                </c:pt>
                <c:pt idx="147">
                  <c:v>45374</c:v>
                </c:pt>
                <c:pt idx="148">
                  <c:v>45404</c:v>
                </c:pt>
                <c:pt idx="149">
                  <c:v>45435</c:v>
                </c:pt>
                <c:pt idx="150">
                  <c:v>45465</c:v>
                </c:pt>
                <c:pt idx="151">
                  <c:v>45496</c:v>
                </c:pt>
                <c:pt idx="152">
                  <c:v>45527</c:v>
                </c:pt>
                <c:pt idx="153">
                  <c:v>45557</c:v>
                </c:pt>
                <c:pt idx="154">
                  <c:v>45588</c:v>
                </c:pt>
                <c:pt idx="155">
                  <c:v>45618</c:v>
                </c:pt>
                <c:pt idx="157">
                  <c:v>45680</c:v>
                </c:pt>
                <c:pt idx="158">
                  <c:v>45708</c:v>
                </c:pt>
                <c:pt idx="159">
                  <c:v>45739</c:v>
                </c:pt>
                <c:pt idx="160">
                  <c:v>45769</c:v>
                </c:pt>
                <c:pt idx="161">
                  <c:v>45800</c:v>
                </c:pt>
                <c:pt idx="162">
                  <c:v>45830</c:v>
                </c:pt>
                <c:pt idx="163">
                  <c:v>45861</c:v>
                </c:pt>
                <c:pt idx="164">
                  <c:v>45892</c:v>
                </c:pt>
                <c:pt idx="165">
                  <c:v>45922</c:v>
                </c:pt>
                <c:pt idx="166">
                  <c:v>45953</c:v>
                </c:pt>
                <c:pt idx="167">
                  <c:v>45983</c:v>
                </c:pt>
              </c:numCache>
            </c:numRef>
          </c:cat>
          <c:val>
            <c:numRef>
              <c:f>'TRADE VOLUME'!$Z$154:$Z$322</c:f>
              <c:numCache>
                <c:formatCode>0.0\ </c:formatCode>
                <c:ptCount val="169"/>
                <c:pt idx="0">
                  <c:v>62.3</c:v>
                </c:pt>
                <c:pt idx="1">
                  <c:v>60.8</c:v>
                </c:pt>
                <c:pt idx="2">
                  <c:v>60.6</c:v>
                </c:pt>
                <c:pt idx="3">
                  <c:v>66.900000000000006</c:v>
                </c:pt>
                <c:pt idx="4">
                  <c:v>63.5</c:v>
                </c:pt>
                <c:pt idx="5">
                  <c:v>68.3</c:v>
                </c:pt>
                <c:pt idx="6">
                  <c:v>68.8</c:v>
                </c:pt>
                <c:pt idx="7">
                  <c:v>65</c:v>
                </c:pt>
                <c:pt idx="8">
                  <c:v>65.5</c:v>
                </c:pt>
                <c:pt idx="9">
                  <c:v>71.3</c:v>
                </c:pt>
                <c:pt idx="10">
                  <c:v>68.900000000000006</c:v>
                </c:pt>
                <c:pt idx="11">
                  <c:v>65.099999999999994</c:v>
                </c:pt>
                <c:pt idx="12">
                  <c:v>70.400000000000006</c:v>
                </c:pt>
                <c:pt idx="13">
                  <c:v>73.8</c:v>
                </c:pt>
                <c:pt idx="14">
                  <c:v>74.400000000000006</c:v>
                </c:pt>
                <c:pt idx="15">
                  <c:v>74.2</c:v>
                </c:pt>
                <c:pt idx="16">
                  <c:v>71.099999999999994</c:v>
                </c:pt>
                <c:pt idx="17">
                  <c:v>67.900000000000006</c:v>
                </c:pt>
                <c:pt idx="18">
                  <c:v>66.900000000000006</c:v>
                </c:pt>
                <c:pt idx="19">
                  <c:v>67.599999999999994</c:v>
                </c:pt>
                <c:pt idx="20">
                  <c:v>70.400000000000006</c:v>
                </c:pt>
                <c:pt idx="21">
                  <c:v>68.5</c:v>
                </c:pt>
                <c:pt idx="22">
                  <c:v>71</c:v>
                </c:pt>
                <c:pt idx="23">
                  <c:v>73.599999999999994</c:v>
                </c:pt>
                <c:pt idx="24">
                  <c:v>70.599999999999994</c:v>
                </c:pt>
                <c:pt idx="25">
                  <c:v>69.400000000000006</c:v>
                </c:pt>
                <c:pt idx="26">
                  <c:v>69.7</c:v>
                </c:pt>
                <c:pt idx="27">
                  <c:v>70.5</c:v>
                </c:pt>
                <c:pt idx="28">
                  <c:v>72.7</c:v>
                </c:pt>
                <c:pt idx="29">
                  <c:v>73.3</c:v>
                </c:pt>
                <c:pt idx="30">
                  <c:v>72</c:v>
                </c:pt>
                <c:pt idx="31">
                  <c:v>77.8</c:v>
                </c:pt>
                <c:pt idx="32">
                  <c:v>77.099999999999994</c:v>
                </c:pt>
                <c:pt idx="33">
                  <c:v>77</c:v>
                </c:pt>
                <c:pt idx="34">
                  <c:v>78.599999999999994</c:v>
                </c:pt>
                <c:pt idx="35">
                  <c:v>78.3</c:v>
                </c:pt>
                <c:pt idx="36">
                  <c:v>76.400000000000006</c:v>
                </c:pt>
                <c:pt idx="37">
                  <c:v>82.8</c:v>
                </c:pt>
                <c:pt idx="38">
                  <c:v>87</c:v>
                </c:pt>
                <c:pt idx="39">
                  <c:v>59.6</c:v>
                </c:pt>
                <c:pt idx="40">
                  <c:v>68.400000000000006</c:v>
                </c:pt>
                <c:pt idx="41">
                  <c:v>71.900000000000006</c:v>
                </c:pt>
                <c:pt idx="42">
                  <c:v>71.400000000000006</c:v>
                </c:pt>
                <c:pt idx="43">
                  <c:v>70.599999999999994</c:v>
                </c:pt>
                <c:pt idx="44">
                  <c:v>76.599999999999994</c:v>
                </c:pt>
                <c:pt idx="45">
                  <c:v>76.099999999999994</c:v>
                </c:pt>
                <c:pt idx="46">
                  <c:v>76</c:v>
                </c:pt>
                <c:pt idx="47">
                  <c:v>73.8</c:v>
                </c:pt>
                <c:pt idx="48">
                  <c:v>80.599999999999994</c:v>
                </c:pt>
                <c:pt idx="49">
                  <c:v>73.400000000000006</c:v>
                </c:pt>
                <c:pt idx="50">
                  <c:v>73.2</c:v>
                </c:pt>
                <c:pt idx="51">
                  <c:v>70</c:v>
                </c:pt>
                <c:pt idx="52">
                  <c:v>71.400000000000006</c:v>
                </c:pt>
                <c:pt idx="53">
                  <c:v>73</c:v>
                </c:pt>
                <c:pt idx="54">
                  <c:v>73.3</c:v>
                </c:pt>
                <c:pt idx="55">
                  <c:v>75.099999999999994</c:v>
                </c:pt>
                <c:pt idx="56">
                  <c:v>76.400000000000006</c:v>
                </c:pt>
                <c:pt idx="57">
                  <c:v>74</c:v>
                </c:pt>
                <c:pt idx="58">
                  <c:v>76.8</c:v>
                </c:pt>
                <c:pt idx="59">
                  <c:v>78.5</c:v>
                </c:pt>
                <c:pt idx="60">
                  <c:v>79.599999999999994</c:v>
                </c:pt>
                <c:pt idx="61">
                  <c:v>75.7</c:v>
                </c:pt>
                <c:pt idx="62">
                  <c:v>74</c:v>
                </c:pt>
                <c:pt idx="63">
                  <c:v>81.599999999999994</c:v>
                </c:pt>
                <c:pt idx="64">
                  <c:v>77.8</c:v>
                </c:pt>
                <c:pt idx="65">
                  <c:v>77.900000000000006</c:v>
                </c:pt>
                <c:pt idx="66">
                  <c:v>79.2</c:v>
                </c:pt>
                <c:pt idx="67">
                  <c:v>77.8</c:v>
                </c:pt>
                <c:pt idx="68">
                  <c:v>78.3</c:v>
                </c:pt>
                <c:pt idx="69">
                  <c:v>77.7</c:v>
                </c:pt>
                <c:pt idx="70">
                  <c:v>78.3</c:v>
                </c:pt>
                <c:pt idx="71">
                  <c:v>82.9</c:v>
                </c:pt>
                <c:pt idx="72">
                  <c:v>84.3</c:v>
                </c:pt>
                <c:pt idx="73">
                  <c:v>88.1</c:v>
                </c:pt>
                <c:pt idx="74">
                  <c:v>86.8</c:v>
                </c:pt>
                <c:pt idx="75">
                  <c:v>71.2</c:v>
                </c:pt>
                <c:pt idx="76">
                  <c:v>79.900000000000006</c:v>
                </c:pt>
                <c:pt idx="77">
                  <c:v>80.7</c:v>
                </c:pt>
                <c:pt idx="78">
                  <c:v>83.7</c:v>
                </c:pt>
                <c:pt idx="79">
                  <c:v>84.4</c:v>
                </c:pt>
                <c:pt idx="80">
                  <c:v>84.1</c:v>
                </c:pt>
                <c:pt idx="81">
                  <c:v>87.7</c:v>
                </c:pt>
                <c:pt idx="82">
                  <c:v>85.5</c:v>
                </c:pt>
                <c:pt idx="83">
                  <c:v>84.8</c:v>
                </c:pt>
                <c:pt idx="84">
                  <c:v>79.8</c:v>
                </c:pt>
                <c:pt idx="85">
                  <c:v>82.1</c:v>
                </c:pt>
                <c:pt idx="86">
                  <c:v>77</c:v>
                </c:pt>
                <c:pt idx="87">
                  <c:v>84.6</c:v>
                </c:pt>
                <c:pt idx="88">
                  <c:v>79.5</c:v>
                </c:pt>
                <c:pt idx="89">
                  <c:v>85.2</c:v>
                </c:pt>
                <c:pt idx="90">
                  <c:v>84.9</c:v>
                </c:pt>
                <c:pt idx="91">
                  <c:v>84.7</c:v>
                </c:pt>
                <c:pt idx="92">
                  <c:v>85</c:v>
                </c:pt>
                <c:pt idx="93">
                  <c:v>85.3</c:v>
                </c:pt>
                <c:pt idx="94">
                  <c:v>84.7</c:v>
                </c:pt>
                <c:pt idx="95">
                  <c:v>83.6</c:v>
                </c:pt>
                <c:pt idx="96">
                  <c:v>87.8</c:v>
                </c:pt>
                <c:pt idx="97">
                  <c:v>62.2</c:v>
                </c:pt>
                <c:pt idx="98">
                  <c:v>62.9</c:v>
                </c:pt>
                <c:pt idx="99">
                  <c:v>79.599999999999994</c:v>
                </c:pt>
                <c:pt idx="100">
                  <c:v>80.900000000000006</c:v>
                </c:pt>
                <c:pt idx="101">
                  <c:v>81.099999999999994</c:v>
                </c:pt>
                <c:pt idx="102">
                  <c:v>82.4</c:v>
                </c:pt>
                <c:pt idx="103">
                  <c:v>89.1</c:v>
                </c:pt>
                <c:pt idx="104">
                  <c:v>91.4</c:v>
                </c:pt>
                <c:pt idx="105">
                  <c:v>92.1</c:v>
                </c:pt>
                <c:pt idx="106">
                  <c:v>91.8</c:v>
                </c:pt>
                <c:pt idx="107">
                  <c:v>95.7</c:v>
                </c:pt>
                <c:pt idx="108">
                  <c:v>95.4</c:v>
                </c:pt>
                <c:pt idx="109">
                  <c:v>101</c:v>
                </c:pt>
                <c:pt idx="110">
                  <c:v>100.9</c:v>
                </c:pt>
                <c:pt idx="111">
                  <c:v>95.7</c:v>
                </c:pt>
                <c:pt idx="112">
                  <c:v>100.5</c:v>
                </c:pt>
                <c:pt idx="113">
                  <c:v>94.3</c:v>
                </c:pt>
                <c:pt idx="114">
                  <c:v>97.4</c:v>
                </c:pt>
                <c:pt idx="115">
                  <c:v>97</c:v>
                </c:pt>
                <c:pt idx="116">
                  <c:v>99.9</c:v>
                </c:pt>
                <c:pt idx="117">
                  <c:v>100.9</c:v>
                </c:pt>
                <c:pt idx="118">
                  <c:v>104.2</c:v>
                </c:pt>
                <c:pt idx="119">
                  <c:v>104.5</c:v>
                </c:pt>
                <c:pt idx="120">
                  <c:v>103.6</c:v>
                </c:pt>
                <c:pt idx="121">
                  <c:v>100.3</c:v>
                </c:pt>
                <c:pt idx="122">
                  <c:v>100.1</c:v>
                </c:pt>
                <c:pt idx="123">
                  <c:v>93.8</c:v>
                </c:pt>
                <c:pt idx="124">
                  <c:v>93.7</c:v>
                </c:pt>
                <c:pt idx="125">
                  <c:v>102.6</c:v>
                </c:pt>
                <c:pt idx="126">
                  <c:v>100.3</c:v>
                </c:pt>
                <c:pt idx="127">
                  <c:v>104.3</c:v>
                </c:pt>
                <c:pt idx="128">
                  <c:v>97.6</c:v>
                </c:pt>
                <c:pt idx="129">
                  <c:v>101.4</c:v>
                </c:pt>
                <c:pt idx="130">
                  <c:v>100.6</c:v>
                </c:pt>
                <c:pt idx="131">
                  <c:v>94.3</c:v>
                </c:pt>
                <c:pt idx="132">
                  <c:v>90.1</c:v>
                </c:pt>
                <c:pt idx="133">
                  <c:v>92.3</c:v>
                </c:pt>
                <c:pt idx="134">
                  <c:v>92.8</c:v>
                </c:pt>
                <c:pt idx="135">
                  <c:v>104</c:v>
                </c:pt>
                <c:pt idx="136">
                  <c:v>101.8</c:v>
                </c:pt>
                <c:pt idx="137">
                  <c:v>98</c:v>
                </c:pt>
                <c:pt idx="138">
                  <c:v>100.4</c:v>
                </c:pt>
                <c:pt idx="139">
                  <c:v>101.7</c:v>
                </c:pt>
                <c:pt idx="140">
                  <c:v>104</c:v>
                </c:pt>
                <c:pt idx="141">
                  <c:v>108</c:v>
                </c:pt>
                <c:pt idx="142">
                  <c:v>104.6</c:v>
                </c:pt>
                <c:pt idx="143">
                  <c:v>106</c:v>
                </c:pt>
                <c:pt idx="144">
                  <c:v>104.7</c:v>
                </c:pt>
                <c:pt idx="145">
                  <c:v>109.9</c:v>
                </c:pt>
                <c:pt idx="146">
                  <c:v>111.6</c:v>
                </c:pt>
                <c:pt idx="147">
                  <c:v>107.2</c:v>
                </c:pt>
                <c:pt idx="148">
                  <c:v>110.5</c:v>
                </c:pt>
                <c:pt idx="149">
                  <c:v>114.1</c:v>
                </c:pt>
                <c:pt idx="150">
                  <c:v>116.8</c:v>
                </c:pt>
                <c:pt idx="151">
                  <c:v>113.2</c:v>
                </c:pt>
                <c:pt idx="152">
                  <c:v>118.9</c:v>
                </c:pt>
                <c:pt idx="153">
                  <c:v>114.2</c:v>
                </c:pt>
                <c:pt idx="154">
                  <c:v>120</c:v>
                </c:pt>
                <c:pt idx="155">
                  <c:v>119.3</c:v>
                </c:pt>
                <c:pt idx="156">
                  <c:v>121.3</c:v>
                </c:pt>
                <c:pt idx="157">
                  <c:v>118.1</c:v>
                </c:pt>
                <c:pt idx="158">
                  <c:v>116.5</c:v>
                </c:pt>
                <c:pt idx="159">
                  <c:v>125.3</c:v>
                </c:pt>
              </c:numCache>
            </c:numRef>
          </c:val>
          <c:smooth val="0"/>
          <c:extLst>
            <c:ext xmlns:c16="http://schemas.microsoft.com/office/drawing/2014/chart" uri="{C3380CC4-5D6E-409C-BE32-E72D297353CC}">
              <c16:uniqueId val="{00000001-C922-47B3-A9C9-5751D72F505D}"/>
            </c:ext>
          </c:extLst>
        </c:ser>
        <c:dLbls>
          <c:showLegendKey val="0"/>
          <c:showVal val="0"/>
          <c:showCatName val="0"/>
          <c:showSerName val="0"/>
          <c:showPercent val="0"/>
          <c:showBubbleSize val="0"/>
        </c:dLbls>
        <c:smooth val="0"/>
        <c:axId val="460265160"/>
        <c:axId val="460267512"/>
      </c:lineChart>
      <c:catAx>
        <c:axId val="460265160"/>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crossAx val="460267512"/>
        <c:crosses val="autoZero"/>
        <c:auto val="0"/>
        <c:lblAlgn val="ctr"/>
        <c:lblOffset val="100"/>
        <c:tickLblSkip val="6"/>
        <c:tickMarkSkip val="12"/>
        <c:noMultiLvlLbl val="0"/>
      </c:catAx>
      <c:valAx>
        <c:axId val="460267512"/>
        <c:scaling>
          <c:orientation val="minMax"/>
          <c:min val="60"/>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crossAx val="460265160"/>
        <c:crosses val="autoZero"/>
        <c:crossBetween val="midCat"/>
      </c:valAx>
      <c:spPr>
        <a:noFill/>
        <a:ln w="25400">
          <a:noFill/>
        </a:ln>
      </c:spPr>
    </c:plotArea>
    <c:plotVisOnly val="1"/>
    <c:dispBlanksAs val="gap"/>
    <c:showDLblsOverMax val="0"/>
  </c:chart>
  <c:spPr>
    <a:ln w="9525">
      <a:noFill/>
    </a:ln>
  </c:spPr>
  <c:txPr>
    <a:bodyPr/>
    <a:lstStyle/>
    <a:p>
      <a:pPr>
        <a:defRPr sz="1200">
          <a:latin typeface="Century Gothic" panose="020B0502020202020204" pitchFamily="34" charset="0"/>
          <a:ea typeface="ＭＳ ゴシック"/>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33246472549341E-2"/>
          <c:y val="2.7791053830051721E-2"/>
          <c:w val="0.89173971798887053"/>
          <c:h val="0.90598027433940787"/>
        </c:manualLayout>
      </c:layout>
      <c:lineChart>
        <c:grouping val="standard"/>
        <c:varyColors val="0"/>
        <c:ser>
          <c:idx val="0"/>
          <c:order val="0"/>
          <c:tx>
            <c:v> Import prices</c:v>
          </c:tx>
          <c:spPr>
            <a:ln w="25400">
              <a:solidFill>
                <a:srgbClr val="FFC000"/>
              </a:solidFill>
            </a:ln>
          </c:spPr>
          <c:marker>
            <c:symbol val="none"/>
          </c:marker>
          <c:cat>
            <c:numRef>
              <c:f>'TRADE VOLUME'!$AL$464:$AL$632</c:f>
              <c:numCache>
                <c:formatCode>mmm\-yy_)</c:formatCode>
                <c:ptCount val="169"/>
                <c:pt idx="1">
                  <c:v>40935</c:v>
                </c:pt>
                <c:pt idx="2">
                  <c:v>40963</c:v>
                </c:pt>
                <c:pt idx="3">
                  <c:v>40994</c:v>
                </c:pt>
                <c:pt idx="4">
                  <c:v>41024</c:v>
                </c:pt>
                <c:pt idx="5">
                  <c:v>41055</c:v>
                </c:pt>
                <c:pt idx="6">
                  <c:v>41085</c:v>
                </c:pt>
                <c:pt idx="7">
                  <c:v>41116</c:v>
                </c:pt>
                <c:pt idx="8">
                  <c:v>41147</c:v>
                </c:pt>
                <c:pt idx="9">
                  <c:v>41177</c:v>
                </c:pt>
                <c:pt idx="10">
                  <c:v>41208</c:v>
                </c:pt>
                <c:pt idx="11">
                  <c:v>41238</c:v>
                </c:pt>
                <c:pt idx="13">
                  <c:v>41300</c:v>
                </c:pt>
                <c:pt idx="14">
                  <c:v>41328</c:v>
                </c:pt>
                <c:pt idx="15">
                  <c:v>41359</c:v>
                </c:pt>
                <c:pt idx="16">
                  <c:v>41389</c:v>
                </c:pt>
                <c:pt idx="17">
                  <c:v>41420</c:v>
                </c:pt>
                <c:pt idx="18">
                  <c:v>41450</c:v>
                </c:pt>
                <c:pt idx="19">
                  <c:v>41481</c:v>
                </c:pt>
                <c:pt idx="20">
                  <c:v>41512</c:v>
                </c:pt>
                <c:pt idx="21">
                  <c:v>41542</c:v>
                </c:pt>
                <c:pt idx="22">
                  <c:v>41573</c:v>
                </c:pt>
                <c:pt idx="23">
                  <c:v>41603</c:v>
                </c:pt>
                <c:pt idx="25">
                  <c:v>41665</c:v>
                </c:pt>
                <c:pt idx="26">
                  <c:v>41693</c:v>
                </c:pt>
                <c:pt idx="27">
                  <c:v>41724</c:v>
                </c:pt>
                <c:pt idx="28">
                  <c:v>41754</c:v>
                </c:pt>
                <c:pt idx="29">
                  <c:v>41785</c:v>
                </c:pt>
                <c:pt idx="30">
                  <c:v>41815</c:v>
                </c:pt>
                <c:pt idx="31">
                  <c:v>41846</c:v>
                </c:pt>
                <c:pt idx="32">
                  <c:v>41877</c:v>
                </c:pt>
                <c:pt idx="33">
                  <c:v>41907</c:v>
                </c:pt>
                <c:pt idx="34">
                  <c:v>41938</c:v>
                </c:pt>
                <c:pt idx="35">
                  <c:v>41968</c:v>
                </c:pt>
                <c:pt idx="37">
                  <c:v>42030</c:v>
                </c:pt>
                <c:pt idx="38">
                  <c:v>42058</c:v>
                </c:pt>
                <c:pt idx="39">
                  <c:v>42089</c:v>
                </c:pt>
                <c:pt idx="40">
                  <c:v>42119</c:v>
                </c:pt>
                <c:pt idx="41">
                  <c:v>42150</c:v>
                </c:pt>
                <c:pt idx="42">
                  <c:v>42180</c:v>
                </c:pt>
                <c:pt idx="43">
                  <c:v>42211</c:v>
                </c:pt>
                <c:pt idx="44">
                  <c:v>42242</c:v>
                </c:pt>
                <c:pt idx="45">
                  <c:v>42272</c:v>
                </c:pt>
                <c:pt idx="46">
                  <c:v>42303</c:v>
                </c:pt>
                <c:pt idx="47">
                  <c:v>42333</c:v>
                </c:pt>
                <c:pt idx="49">
                  <c:v>42395</c:v>
                </c:pt>
                <c:pt idx="50">
                  <c:v>42423</c:v>
                </c:pt>
                <c:pt idx="51">
                  <c:v>42454</c:v>
                </c:pt>
                <c:pt idx="52">
                  <c:v>42484</c:v>
                </c:pt>
                <c:pt idx="53">
                  <c:v>42515</c:v>
                </c:pt>
                <c:pt idx="54">
                  <c:v>42545</c:v>
                </c:pt>
                <c:pt idx="55">
                  <c:v>42576</c:v>
                </c:pt>
                <c:pt idx="56">
                  <c:v>42607</c:v>
                </c:pt>
                <c:pt idx="57">
                  <c:v>42637</c:v>
                </c:pt>
                <c:pt idx="58">
                  <c:v>42668</c:v>
                </c:pt>
                <c:pt idx="59">
                  <c:v>42698</c:v>
                </c:pt>
                <c:pt idx="61">
                  <c:v>42760</c:v>
                </c:pt>
                <c:pt idx="62">
                  <c:v>42788</c:v>
                </c:pt>
                <c:pt idx="63">
                  <c:v>42819</c:v>
                </c:pt>
                <c:pt idx="64">
                  <c:v>42849</c:v>
                </c:pt>
                <c:pt idx="65">
                  <c:v>42880</c:v>
                </c:pt>
                <c:pt idx="66">
                  <c:v>42910</c:v>
                </c:pt>
                <c:pt idx="67">
                  <c:v>42941</c:v>
                </c:pt>
                <c:pt idx="68">
                  <c:v>42972</c:v>
                </c:pt>
                <c:pt idx="69">
                  <c:v>43002</c:v>
                </c:pt>
                <c:pt idx="70">
                  <c:v>43033</c:v>
                </c:pt>
                <c:pt idx="71">
                  <c:v>43063</c:v>
                </c:pt>
                <c:pt idx="73">
                  <c:v>43125</c:v>
                </c:pt>
                <c:pt idx="74">
                  <c:v>43153</c:v>
                </c:pt>
                <c:pt idx="75">
                  <c:v>43184</c:v>
                </c:pt>
                <c:pt idx="76">
                  <c:v>43214</c:v>
                </c:pt>
                <c:pt idx="77">
                  <c:v>43245</c:v>
                </c:pt>
                <c:pt idx="78">
                  <c:v>43275</c:v>
                </c:pt>
                <c:pt idx="79">
                  <c:v>43306</c:v>
                </c:pt>
                <c:pt idx="80">
                  <c:v>43337</c:v>
                </c:pt>
                <c:pt idx="81">
                  <c:v>43367</c:v>
                </c:pt>
                <c:pt idx="82">
                  <c:v>43398</c:v>
                </c:pt>
                <c:pt idx="83">
                  <c:v>43428</c:v>
                </c:pt>
                <c:pt idx="85">
                  <c:v>43490</c:v>
                </c:pt>
                <c:pt idx="86">
                  <c:v>43518</c:v>
                </c:pt>
                <c:pt idx="87">
                  <c:v>43549</c:v>
                </c:pt>
                <c:pt idx="88">
                  <c:v>43579</c:v>
                </c:pt>
                <c:pt idx="89">
                  <c:v>43610</c:v>
                </c:pt>
                <c:pt idx="90">
                  <c:v>43640</c:v>
                </c:pt>
                <c:pt idx="91">
                  <c:v>43671</c:v>
                </c:pt>
                <c:pt idx="92">
                  <c:v>43702</c:v>
                </c:pt>
                <c:pt idx="93">
                  <c:v>43732</c:v>
                </c:pt>
                <c:pt idx="94">
                  <c:v>43763</c:v>
                </c:pt>
                <c:pt idx="95">
                  <c:v>43793</c:v>
                </c:pt>
                <c:pt idx="97">
                  <c:v>43855</c:v>
                </c:pt>
                <c:pt idx="98">
                  <c:v>43883</c:v>
                </c:pt>
                <c:pt idx="99">
                  <c:v>43914</c:v>
                </c:pt>
                <c:pt idx="100">
                  <c:v>43944</c:v>
                </c:pt>
                <c:pt idx="101">
                  <c:v>43975</c:v>
                </c:pt>
                <c:pt idx="102">
                  <c:v>44005</c:v>
                </c:pt>
                <c:pt idx="103">
                  <c:v>44036</c:v>
                </c:pt>
                <c:pt idx="104">
                  <c:v>44067</c:v>
                </c:pt>
                <c:pt idx="105">
                  <c:v>44097</c:v>
                </c:pt>
                <c:pt idx="106">
                  <c:v>44128</c:v>
                </c:pt>
                <c:pt idx="107">
                  <c:v>44158</c:v>
                </c:pt>
                <c:pt idx="109">
                  <c:v>44220</c:v>
                </c:pt>
                <c:pt idx="110">
                  <c:v>44248</c:v>
                </c:pt>
                <c:pt idx="111">
                  <c:v>44279</c:v>
                </c:pt>
                <c:pt idx="112">
                  <c:v>44309</c:v>
                </c:pt>
                <c:pt idx="113">
                  <c:v>44340</c:v>
                </c:pt>
                <c:pt idx="114">
                  <c:v>44370</c:v>
                </c:pt>
                <c:pt idx="115">
                  <c:v>44401</c:v>
                </c:pt>
                <c:pt idx="116">
                  <c:v>44432</c:v>
                </c:pt>
                <c:pt idx="117">
                  <c:v>44462</c:v>
                </c:pt>
                <c:pt idx="118">
                  <c:v>44493</c:v>
                </c:pt>
                <c:pt idx="119">
                  <c:v>44523</c:v>
                </c:pt>
                <c:pt idx="121">
                  <c:v>44585</c:v>
                </c:pt>
                <c:pt idx="122">
                  <c:v>44613</c:v>
                </c:pt>
                <c:pt idx="123">
                  <c:v>44644</c:v>
                </c:pt>
                <c:pt idx="124">
                  <c:v>44674</c:v>
                </c:pt>
                <c:pt idx="125">
                  <c:v>44705</c:v>
                </c:pt>
                <c:pt idx="126">
                  <c:v>44735</c:v>
                </c:pt>
                <c:pt idx="127">
                  <c:v>44766</c:v>
                </c:pt>
                <c:pt idx="128">
                  <c:v>44797</c:v>
                </c:pt>
                <c:pt idx="129">
                  <c:v>44827</c:v>
                </c:pt>
                <c:pt idx="130">
                  <c:v>44858</c:v>
                </c:pt>
                <c:pt idx="131">
                  <c:v>44888</c:v>
                </c:pt>
                <c:pt idx="133">
                  <c:v>44950</c:v>
                </c:pt>
                <c:pt idx="134">
                  <c:v>44978</c:v>
                </c:pt>
                <c:pt idx="135">
                  <c:v>45009</c:v>
                </c:pt>
                <c:pt idx="136">
                  <c:v>45039</c:v>
                </c:pt>
                <c:pt idx="137">
                  <c:v>45070</c:v>
                </c:pt>
                <c:pt idx="138">
                  <c:v>45100</c:v>
                </c:pt>
                <c:pt idx="139">
                  <c:v>45131</c:v>
                </c:pt>
                <c:pt idx="140">
                  <c:v>45162</c:v>
                </c:pt>
                <c:pt idx="141">
                  <c:v>45192</c:v>
                </c:pt>
                <c:pt idx="142">
                  <c:v>45223</c:v>
                </c:pt>
                <c:pt idx="143">
                  <c:v>45253</c:v>
                </c:pt>
                <c:pt idx="145">
                  <c:v>45315</c:v>
                </c:pt>
                <c:pt idx="146">
                  <c:v>45343</c:v>
                </c:pt>
                <c:pt idx="147">
                  <c:v>45374</c:v>
                </c:pt>
                <c:pt idx="148">
                  <c:v>45404</c:v>
                </c:pt>
                <c:pt idx="149">
                  <c:v>45435</c:v>
                </c:pt>
                <c:pt idx="150">
                  <c:v>45465</c:v>
                </c:pt>
                <c:pt idx="151">
                  <c:v>45496</c:v>
                </c:pt>
                <c:pt idx="152">
                  <c:v>45527</c:v>
                </c:pt>
                <c:pt idx="153">
                  <c:v>45557</c:v>
                </c:pt>
                <c:pt idx="154">
                  <c:v>45588</c:v>
                </c:pt>
                <c:pt idx="155">
                  <c:v>45618</c:v>
                </c:pt>
                <c:pt idx="157">
                  <c:v>45680</c:v>
                </c:pt>
                <c:pt idx="158">
                  <c:v>45708</c:v>
                </c:pt>
                <c:pt idx="159">
                  <c:v>45739</c:v>
                </c:pt>
                <c:pt idx="160">
                  <c:v>45769</c:v>
                </c:pt>
                <c:pt idx="161">
                  <c:v>45800</c:v>
                </c:pt>
                <c:pt idx="162">
                  <c:v>45830</c:v>
                </c:pt>
                <c:pt idx="163">
                  <c:v>45861</c:v>
                </c:pt>
                <c:pt idx="164">
                  <c:v>45892</c:v>
                </c:pt>
                <c:pt idx="165">
                  <c:v>45922</c:v>
                </c:pt>
                <c:pt idx="166">
                  <c:v>45953</c:v>
                </c:pt>
                <c:pt idx="167">
                  <c:v>45983</c:v>
                </c:pt>
              </c:numCache>
            </c:numRef>
          </c:cat>
          <c:val>
            <c:numRef>
              <c:f>'TRADE VOLUME'!$AW$154:$AW$322</c:f>
              <c:numCache>
                <c:formatCode>0.0\ </c:formatCode>
                <c:ptCount val="169"/>
                <c:pt idx="0">
                  <c:v>101.593877953605</c:v>
                </c:pt>
                <c:pt idx="1">
                  <c:v>102.55993608979701</c:v>
                </c:pt>
                <c:pt idx="2">
                  <c:v>104.831525824674</c:v>
                </c:pt>
                <c:pt idx="3">
                  <c:v>100.631374534451</c:v>
                </c:pt>
                <c:pt idx="4">
                  <c:v>100.434788811855</c:v>
                </c:pt>
                <c:pt idx="5">
                  <c:v>100.294868210799</c:v>
                </c:pt>
                <c:pt idx="6">
                  <c:v>100.03579376296</c:v>
                </c:pt>
                <c:pt idx="7">
                  <c:v>98.339390605292195</c:v>
                </c:pt>
                <c:pt idx="8">
                  <c:v>97.918709686488697</c:v>
                </c:pt>
                <c:pt idx="9">
                  <c:v>98.268023079327193</c:v>
                </c:pt>
                <c:pt idx="10">
                  <c:v>98.887848150162696</c:v>
                </c:pt>
                <c:pt idx="11">
                  <c:v>98.754267930985705</c:v>
                </c:pt>
                <c:pt idx="12">
                  <c:v>99.642689939126697</c:v>
                </c:pt>
                <c:pt idx="13">
                  <c:v>98.951050154785406</c:v>
                </c:pt>
                <c:pt idx="14">
                  <c:v>103.32439608249</c:v>
                </c:pt>
                <c:pt idx="15">
                  <c:v>102.78884913555</c:v>
                </c:pt>
                <c:pt idx="16">
                  <c:v>98.987836720365607</c:v>
                </c:pt>
                <c:pt idx="17">
                  <c:v>97.369652672675102</c:v>
                </c:pt>
                <c:pt idx="18">
                  <c:v>100.14825254470701</c:v>
                </c:pt>
                <c:pt idx="19">
                  <c:v>99.788787495122804</c:v>
                </c:pt>
                <c:pt idx="20">
                  <c:v>99.560473521934398</c:v>
                </c:pt>
                <c:pt idx="21">
                  <c:v>99.129557367862503</c:v>
                </c:pt>
                <c:pt idx="22">
                  <c:v>98.924755947797706</c:v>
                </c:pt>
                <c:pt idx="23">
                  <c:v>99.525062235423405</c:v>
                </c:pt>
                <c:pt idx="24">
                  <c:v>101.34485397238601</c:v>
                </c:pt>
                <c:pt idx="25">
                  <c:v>100.367299864524</c:v>
                </c:pt>
                <c:pt idx="26">
                  <c:v>99.364508338379807</c:v>
                </c:pt>
                <c:pt idx="27">
                  <c:v>99.527573775090104</c:v>
                </c:pt>
                <c:pt idx="28">
                  <c:v>99.668557516217405</c:v>
                </c:pt>
                <c:pt idx="29">
                  <c:v>99.207683040637505</c:v>
                </c:pt>
                <c:pt idx="30">
                  <c:v>95.776252308449301</c:v>
                </c:pt>
                <c:pt idx="31">
                  <c:v>97.504128477489701</c:v>
                </c:pt>
                <c:pt idx="32">
                  <c:v>98.039010752307306</c:v>
                </c:pt>
                <c:pt idx="33">
                  <c:v>97.521740975528303</c:v>
                </c:pt>
                <c:pt idx="34">
                  <c:v>95.359539142575599</c:v>
                </c:pt>
                <c:pt idx="35">
                  <c:v>94.510285984512706</c:v>
                </c:pt>
                <c:pt idx="36">
                  <c:v>92.523306463962697</c:v>
                </c:pt>
                <c:pt idx="37">
                  <c:v>91.482425819242806</c:v>
                </c:pt>
                <c:pt idx="38">
                  <c:v>89.804150222442701</c:v>
                </c:pt>
                <c:pt idx="39">
                  <c:v>89.649337956132101</c:v>
                </c:pt>
                <c:pt idx="40">
                  <c:v>86.920343841936202</c:v>
                </c:pt>
                <c:pt idx="41">
                  <c:v>87.115099694530699</c:v>
                </c:pt>
                <c:pt idx="42">
                  <c:v>87.032053935557897</c:v>
                </c:pt>
                <c:pt idx="43">
                  <c:v>86.941917599986994</c:v>
                </c:pt>
                <c:pt idx="44">
                  <c:v>81.770182080588299</c:v>
                </c:pt>
                <c:pt idx="45">
                  <c:v>81.284957304366401</c:v>
                </c:pt>
                <c:pt idx="46">
                  <c:v>82.071729415122206</c:v>
                </c:pt>
                <c:pt idx="47">
                  <c:v>80.052646834638296</c:v>
                </c:pt>
                <c:pt idx="48">
                  <c:v>77.318977459736004</c:v>
                </c:pt>
                <c:pt idx="49">
                  <c:v>74.720023928365194</c:v>
                </c:pt>
                <c:pt idx="50">
                  <c:v>76.138883500410401</c:v>
                </c:pt>
                <c:pt idx="51">
                  <c:v>75.771865207859804</c:v>
                </c:pt>
                <c:pt idx="52">
                  <c:v>78.438656167671596</c:v>
                </c:pt>
                <c:pt idx="53">
                  <c:v>77.529099327825193</c:v>
                </c:pt>
                <c:pt idx="54">
                  <c:v>77.740943129652905</c:v>
                </c:pt>
                <c:pt idx="55">
                  <c:v>77.450254277570096</c:v>
                </c:pt>
                <c:pt idx="56">
                  <c:v>78.619519074692505</c:v>
                </c:pt>
                <c:pt idx="57">
                  <c:v>76.736568621363702</c:v>
                </c:pt>
                <c:pt idx="58">
                  <c:v>77.554675108924002</c:v>
                </c:pt>
                <c:pt idx="59">
                  <c:v>77.363467214238497</c:v>
                </c:pt>
                <c:pt idx="60">
                  <c:v>77.609788813234601</c:v>
                </c:pt>
                <c:pt idx="61">
                  <c:v>80.663869939640506</c:v>
                </c:pt>
                <c:pt idx="62">
                  <c:v>82.718714444787807</c:v>
                </c:pt>
                <c:pt idx="63">
                  <c:v>82.040332231296802</c:v>
                </c:pt>
                <c:pt idx="64">
                  <c:v>83.622487762091893</c:v>
                </c:pt>
                <c:pt idx="65">
                  <c:v>82.257728942022297</c:v>
                </c:pt>
                <c:pt idx="66">
                  <c:v>82.246512974909905</c:v>
                </c:pt>
                <c:pt idx="67">
                  <c:v>81.717206430106302</c:v>
                </c:pt>
                <c:pt idx="68">
                  <c:v>83.793643567854502</c:v>
                </c:pt>
                <c:pt idx="69">
                  <c:v>84.413121707748502</c:v>
                </c:pt>
                <c:pt idx="70">
                  <c:v>84.107628128409402</c:v>
                </c:pt>
                <c:pt idx="71">
                  <c:v>84.100534059609501</c:v>
                </c:pt>
                <c:pt idx="72">
                  <c:v>84.481188300350894</c:v>
                </c:pt>
                <c:pt idx="73">
                  <c:v>91.627578630896593</c:v>
                </c:pt>
                <c:pt idx="74">
                  <c:v>89.298844641025397</c:v>
                </c:pt>
                <c:pt idx="75">
                  <c:v>91.351819124601505</c:v>
                </c:pt>
                <c:pt idx="76">
                  <c:v>92.384842287954399</c:v>
                </c:pt>
                <c:pt idx="77">
                  <c:v>90.417524517704706</c:v>
                </c:pt>
                <c:pt idx="78">
                  <c:v>90.054394902901706</c:v>
                </c:pt>
                <c:pt idx="79">
                  <c:v>87.931023404665297</c:v>
                </c:pt>
                <c:pt idx="80">
                  <c:v>86.511558749685904</c:v>
                </c:pt>
                <c:pt idx="81">
                  <c:v>88.706972492591007</c:v>
                </c:pt>
                <c:pt idx="82">
                  <c:v>88.587810880724604</c:v>
                </c:pt>
                <c:pt idx="83">
                  <c:v>89.287161414797694</c:v>
                </c:pt>
                <c:pt idx="84">
                  <c:v>90.036197765504795</c:v>
                </c:pt>
                <c:pt idx="85">
                  <c:v>91.087938796583003</c:v>
                </c:pt>
                <c:pt idx="86">
                  <c:v>88.3518837509028</c:v>
                </c:pt>
                <c:pt idx="87">
                  <c:v>88.559688953756194</c:v>
                </c:pt>
                <c:pt idx="88">
                  <c:v>89.000077531460093</c:v>
                </c:pt>
                <c:pt idx="89">
                  <c:v>89.903088743051697</c:v>
                </c:pt>
                <c:pt idx="90">
                  <c:v>88.664639468511993</c:v>
                </c:pt>
                <c:pt idx="91">
                  <c:v>88.039292019525504</c:v>
                </c:pt>
                <c:pt idx="92">
                  <c:v>84.251234581743603</c:v>
                </c:pt>
                <c:pt idx="93">
                  <c:v>83.363780150775</c:v>
                </c:pt>
                <c:pt idx="94">
                  <c:v>83.709890105078102</c:v>
                </c:pt>
                <c:pt idx="95">
                  <c:v>85.103241120026098</c:v>
                </c:pt>
                <c:pt idx="96">
                  <c:v>85.934983072788199</c:v>
                </c:pt>
                <c:pt idx="97">
                  <c:v>86.517242678038201</c:v>
                </c:pt>
                <c:pt idx="98">
                  <c:v>85.545362251815405</c:v>
                </c:pt>
                <c:pt idx="99">
                  <c:v>83.117540360087006</c:v>
                </c:pt>
                <c:pt idx="100">
                  <c:v>80.298191859621397</c:v>
                </c:pt>
                <c:pt idx="101">
                  <c:v>78.214710843747596</c:v>
                </c:pt>
                <c:pt idx="102">
                  <c:v>78.525511423211299</c:v>
                </c:pt>
                <c:pt idx="103">
                  <c:v>80.0980658878605</c:v>
                </c:pt>
                <c:pt idx="104">
                  <c:v>82.385833682823502</c:v>
                </c:pt>
                <c:pt idx="105">
                  <c:v>83.8491197263358</c:v>
                </c:pt>
                <c:pt idx="106">
                  <c:v>84.311018503804107</c:v>
                </c:pt>
                <c:pt idx="107">
                  <c:v>85.713567824200098</c:v>
                </c:pt>
                <c:pt idx="108">
                  <c:v>87.967718855652706</c:v>
                </c:pt>
                <c:pt idx="109">
                  <c:v>94.174519442659005</c:v>
                </c:pt>
                <c:pt idx="110">
                  <c:v>94.304963142164993</c:v>
                </c:pt>
                <c:pt idx="111">
                  <c:v>94.7067777271794</c:v>
                </c:pt>
                <c:pt idx="112">
                  <c:v>96.252484535011504</c:v>
                </c:pt>
                <c:pt idx="113">
                  <c:v>100.594206783809</c:v>
                </c:pt>
                <c:pt idx="114">
                  <c:v>101.519975731359</c:v>
                </c:pt>
                <c:pt idx="115">
                  <c:v>101.163667990535</c:v>
                </c:pt>
                <c:pt idx="116">
                  <c:v>101.839769940381</c:v>
                </c:pt>
                <c:pt idx="117">
                  <c:v>102.690301120868</c:v>
                </c:pt>
                <c:pt idx="118">
                  <c:v>102.772876845414</c:v>
                </c:pt>
                <c:pt idx="119">
                  <c:v>104.565415989359</c:v>
                </c:pt>
                <c:pt idx="120">
                  <c:v>105.41504075125999</c:v>
                </c:pt>
                <c:pt idx="121">
                  <c:v>108.086699821387</c:v>
                </c:pt>
                <c:pt idx="122">
                  <c:v>108.335154487526</c:v>
                </c:pt>
                <c:pt idx="123">
                  <c:v>110.210770616676</c:v>
                </c:pt>
                <c:pt idx="124">
                  <c:v>113.742697707484</c:v>
                </c:pt>
                <c:pt idx="125">
                  <c:v>108.037550246791</c:v>
                </c:pt>
                <c:pt idx="126">
                  <c:v>111.100073156701</c:v>
                </c:pt>
                <c:pt idx="127">
                  <c:v>112.10163742218801</c:v>
                </c:pt>
                <c:pt idx="128">
                  <c:v>107.405912506005</c:v>
                </c:pt>
                <c:pt idx="129">
                  <c:v>102.119309833418</c:v>
                </c:pt>
                <c:pt idx="130">
                  <c:v>100.45415681823999</c:v>
                </c:pt>
                <c:pt idx="131">
                  <c:v>98.982497511408397</c:v>
                </c:pt>
                <c:pt idx="132">
                  <c:v>102.81089383025299</c:v>
                </c:pt>
                <c:pt idx="133">
                  <c:v>102.651061306025</c:v>
                </c:pt>
                <c:pt idx="134">
                  <c:v>102.047285465855</c:v>
                </c:pt>
                <c:pt idx="135">
                  <c:v>101.196435797574</c:v>
                </c:pt>
                <c:pt idx="136">
                  <c:v>100.637112054317</c:v>
                </c:pt>
                <c:pt idx="137">
                  <c:v>98.810342064903594</c:v>
                </c:pt>
                <c:pt idx="138">
                  <c:v>95.253188686179598</c:v>
                </c:pt>
                <c:pt idx="139">
                  <c:v>95.424664570431005</c:v>
                </c:pt>
                <c:pt idx="140">
                  <c:v>94.635417631984495</c:v>
                </c:pt>
                <c:pt idx="141">
                  <c:v>95.464640362312906</c:v>
                </c:pt>
                <c:pt idx="142">
                  <c:v>96.083165140500597</c:v>
                </c:pt>
                <c:pt idx="143">
                  <c:v>97.744824044643096</c:v>
                </c:pt>
                <c:pt idx="144">
                  <c:v>98.2047858212444</c:v>
                </c:pt>
                <c:pt idx="145">
                  <c:v>96.853234102181204</c:v>
                </c:pt>
                <c:pt idx="146">
                  <c:v>97.852564014460398</c:v>
                </c:pt>
                <c:pt idx="147">
                  <c:v>98.654183363561003</c:v>
                </c:pt>
                <c:pt idx="148">
                  <c:v>98.130443467315899</c:v>
                </c:pt>
                <c:pt idx="149">
                  <c:v>98.528472701636801</c:v>
                </c:pt>
                <c:pt idx="150">
                  <c:v>97.4250096697711</c:v>
                </c:pt>
                <c:pt idx="151">
                  <c:v>97.943105762890298</c:v>
                </c:pt>
                <c:pt idx="152">
                  <c:v>96.879050937198699</c:v>
                </c:pt>
                <c:pt idx="153">
                  <c:v>96.198315148797704</c:v>
                </c:pt>
                <c:pt idx="154">
                  <c:v>95.708605555065702</c:v>
                </c:pt>
                <c:pt idx="155">
                  <c:v>95.384376937720305</c:v>
                </c:pt>
                <c:pt idx="156">
                  <c:v>95.657671804465494</c:v>
                </c:pt>
                <c:pt idx="157">
                  <c:v>96.627301844655094</c:v>
                </c:pt>
                <c:pt idx="158">
                  <c:v>96.574586086131603</c:v>
                </c:pt>
                <c:pt idx="159">
                  <c:v>96.764834227560598</c:v>
                </c:pt>
              </c:numCache>
            </c:numRef>
          </c:val>
          <c:smooth val="0"/>
          <c:extLst>
            <c:ext xmlns:c16="http://schemas.microsoft.com/office/drawing/2014/chart" uri="{C3380CC4-5D6E-409C-BE32-E72D297353CC}">
              <c16:uniqueId val="{00000000-3D4B-403A-9384-BEEFA0F37436}"/>
            </c:ext>
          </c:extLst>
        </c:ser>
        <c:ser>
          <c:idx val="1"/>
          <c:order val="1"/>
          <c:tx>
            <c:v> Export prices</c:v>
          </c:tx>
          <c:spPr>
            <a:ln w="25400">
              <a:solidFill>
                <a:srgbClr val="5FAFCD"/>
              </a:solidFill>
            </a:ln>
          </c:spPr>
          <c:marker>
            <c:symbol val="none"/>
          </c:marker>
          <c:cat>
            <c:numRef>
              <c:f>'TRADE VOLUME'!$AL$464:$AL$632</c:f>
              <c:numCache>
                <c:formatCode>mmm\-yy_)</c:formatCode>
                <c:ptCount val="169"/>
                <c:pt idx="1">
                  <c:v>40935</c:v>
                </c:pt>
                <c:pt idx="2">
                  <c:v>40963</c:v>
                </c:pt>
                <c:pt idx="3">
                  <c:v>40994</c:v>
                </c:pt>
                <c:pt idx="4">
                  <c:v>41024</c:v>
                </c:pt>
                <c:pt idx="5">
                  <c:v>41055</c:v>
                </c:pt>
                <c:pt idx="6">
                  <c:v>41085</c:v>
                </c:pt>
                <c:pt idx="7">
                  <c:v>41116</c:v>
                </c:pt>
                <c:pt idx="8">
                  <c:v>41147</c:v>
                </c:pt>
                <c:pt idx="9">
                  <c:v>41177</c:v>
                </c:pt>
                <c:pt idx="10">
                  <c:v>41208</c:v>
                </c:pt>
                <c:pt idx="11">
                  <c:v>41238</c:v>
                </c:pt>
                <c:pt idx="13">
                  <c:v>41300</c:v>
                </c:pt>
                <c:pt idx="14">
                  <c:v>41328</c:v>
                </c:pt>
                <c:pt idx="15">
                  <c:v>41359</c:v>
                </c:pt>
                <c:pt idx="16">
                  <c:v>41389</c:v>
                </c:pt>
                <c:pt idx="17">
                  <c:v>41420</c:v>
                </c:pt>
                <c:pt idx="18">
                  <c:v>41450</c:v>
                </c:pt>
                <c:pt idx="19">
                  <c:v>41481</c:v>
                </c:pt>
                <c:pt idx="20">
                  <c:v>41512</c:v>
                </c:pt>
                <c:pt idx="21">
                  <c:v>41542</c:v>
                </c:pt>
                <c:pt idx="22">
                  <c:v>41573</c:v>
                </c:pt>
                <c:pt idx="23">
                  <c:v>41603</c:v>
                </c:pt>
                <c:pt idx="25">
                  <c:v>41665</c:v>
                </c:pt>
                <c:pt idx="26">
                  <c:v>41693</c:v>
                </c:pt>
                <c:pt idx="27">
                  <c:v>41724</c:v>
                </c:pt>
                <c:pt idx="28">
                  <c:v>41754</c:v>
                </c:pt>
                <c:pt idx="29">
                  <c:v>41785</c:v>
                </c:pt>
                <c:pt idx="30">
                  <c:v>41815</c:v>
                </c:pt>
                <c:pt idx="31">
                  <c:v>41846</c:v>
                </c:pt>
                <c:pt idx="32">
                  <c:v>41877</c:v>
                </c:pt>
                <c:pt idx="33">
                  <c:v>41907</c:v>
                </c:pt>
                <c:pt idx="34">
                  <c:v>41938</c:v>
                </c:pt>
                <c:pt idx="35">
                  <c:v>41968</c:v>
                </c:pt>
                <c:pt idx="37">
                  <c:v>42030</c:v>
                </c:pt>
                <c:pt idx="38">
                  <c:v>42058</c:v>
                </c:pt>
                <c:pt idx="39">
                  <c:v>42089</c:v>
                </c:pt>
                <c:pt idx="40">
                  <c:v>42119</c:v>
                </c:pt>
                <c:pt idx="41">
                  <c:v>42150</c:v>
                </c:pt>
                <c:pt idx="42">
                  <c:v>42180</c:v>
                </c:pt>
                <c:pt idx="43">
                  <c:v>42211</c:v>
                </c:pt>
                <c:pt idx="44">
                  <c:v>42242</c:v>
                </c:pt>
                <c:pt idx="45">
                  <c:v>42272</c:v>
                </c:pt>
                <c:pt idx="46">
                  <c:v>42303</c:v>
                </c:pt>
                <c:pt idx="47">
                  <c:v>42333</c:v>
                </c:pt>
                <c:pt idx="49">
                  <c:v>42395</c:v>
                </c:pt>
                <c:pt idx="50">
                  <c:v>42423</c:v>
                </c:pt>
                <c:pt idx="51">
                  <c:v>42454</c:v>
                </c:pt>
                <c:pt idx="52">
                  <c:v>42484</c:v>
                </c:pt>
                <c:pt idx="53">
                  <c:v>42515</c:v>
                </c:pt>
                <c:pt idx="54">
                  <c:v>42545</c:v>
                </c:pt>
                <c:pt idx="55">
                  <c:v>42576</c:v>
                </c:pt>
                <c:pt idx="56">
                  <c:v>42607</c:v>
                </c:pt>
                <c:pt idx="57">
                  <c:v>42637</c:v>
                </c:pt>
                <c:pt idx="58">
                  <c:v>42668</c:v>
                </c:pt>
                <c:pt idx="59">
                  <c:v>42698</c:v>
                </c:pt>
                <c:pt idx="61">
                  <c:v>42760</c:v>
                </c:pt>
                <c:pt idx="62">
                  <c:v>42788</c:v>
                </c:pt>
                <c:pt idx="63">
                  <c:v>42819</c:v>
                </c:pt>
                <c:pt idx="64">
                  <c:v>42849</c:v>
                </c:pt>
                <c:pt idx="65">
                  <c:v>42880</c:v>
                </c:pt>
                <c:pt idx="66">
                  <c:v>42910</c:v>
                </c:pt>
                <c:pt idx="67">
                  <c:v>42941</c:v>
                </c:pt>
                <c:pt idx="68">
                  <c:v>42972</c:v>
                </c:pt>
                <c:pt idx="69">
                  <c:v>43002</c:v>
                </c:pt>
                <c:pt idx="70">
                  <c:v>43033</c:v>
                </c:pt>
                <c:pt idx="71">
                  <c:v>43063</c:v>
                </c:pt>
                <c:pt idx="73">
                  <c:v>43125</c:v>
                </c:pt>
                <c:pt idx="74">
                  <c:v>43153</c:v>
                </c:pt>
                <c:pt idx="75">
                  <c:v>43184</c:v>
                </c:pt>
                <c:pt idx="76">
                  <c:v>43214</c:v>
                </c:pt>
                <c:pt idx="77">
                  <c:v>43245</c:v>
                </c:pt>
                <c:pt idx="78">
                  <c:v>43275</c:v>
                </c:pt>
                <c:pt idx="79">
                  <c:v>43306</c:v>
                </c:pt>
                <c:pt idx="80">
                  <c:v>43337</c:v>
                </c:pt>
                <c:pt idx="81">
                  <c:v>43367</c:v>
                </c:pt>
                <c:pt idx="82">
                  <c:v>43398</c:v>
                </c:pt>
                <c:pt idx="83">
                  <c:v>43428</c:v>
                </c:pt>
                <c:pt idx="85">
                  <c:v>43490</c:v>
                </c:pt>
                <c:pt idx="86">
                  <c:v>43518</c:v>
                </c:pt>
                <c:pt idx="87">
                  <c:v>43549</c:v>
                </c:pt>
                <c:pt idx="88">
                  <c:v>43579</c:v>
                </c:pt>
                <c:pt idx="89">
                  <c:v>43610</c:v>
                </c:pt>
                <c:pt idx="90">
                  <c:v>43640</c:v>
                </c:pt>
                <c:pt idx="91">
                  <c:v>43671</c:v>
                </c:pt>
                <c:pt idx="92">
                  <c:v>43702</c:v>
                </c:pt>
                <c:pt idx="93">
                  <c:v>43732</c:v>
                </c:pt>
                <c:pt idx="94">
                  <c:v>43763</c:v>
                </c:pt>
                <c:pt idx="95">
                  <c:v>43793</c:v>
                </c:pt>
                <c:pt idx="97">
                  <c:v>43855</c:v>
                </c:pt>
                <c:pt idx="98">
                  <c:v>43883</c:v>
                </c:pt>
                <c:pt idx="99">
                  <c:v>43914</c:v>
                </c:pt>
                <c:pt idx="100">
                  <c:v>43944</c:v>
                </c:pt>
                <c:pt idx="101">
                  <c:v>43975</c:v>
                </c:pt>
                <c:pt idx="102">
                  <c:v>44005</c:v>
                </c:pt>
                <c:pt idx="103">
                  <c:v>44036</c:v>
                </c:pt>
                <c:pt idx="104">
                  <c:v>44067</c:v>
                </c:pt>
                <c:pt idx="105">
                  <c:v>44097</c:v>
                </c:pt>
                <c:pt idx="106">
                  <c:v>44128</c:v>
                </c:pt>
                <c:pt idx="107">
                  <c:v>44158</c:v>
                </c:pt>
                <c:pt idx="109">
                  <c:v>44220</c:v>
                </c:pt>
                <c:pt idx="110">
                  <c:v>44248</c:v>
                </c:pt>
                <c:pt idx="111">
                  <c:v>44279</c:v>
                </c:pt>
                <c:pt idx="112">
                  <c:v>44309</c:v>
                </c:pt>
                <c:pt idx="113">
                  <c:v>44340</c:v>
                </c:pt>
                <c:pt idx="114">
                  <c:v>44370</c:v>
                </c:pt>
                <c:pt idx="115">
                  <c:v>44401</c:v>
                </c:pt>
                <c:pt idx="116">
                  <c:v>44432</c:v>
                </c:pt>
                <c:pt idx="117">
                  <c:v>44462</c:v>
                </c:pt>
                <c:pt idx="118">
                  <c:v>44493</c:v>
                </c:pt>
                <c:pt idx="119">
                  <c:v>44523</c:v>
                </c:pt>
                <c:pt idx="121">
                  <c:v>44585</c:v>
                </c:pt>
                <c:pt idx="122">
                  <c:v>44613</c:v>
                </c:pt>
                <c:pt idx="123">
                  <c:v>44644</c:v>
                </c:pt>
                <c:pt idx="124">
                  <c:v>44674</c:v>
                </c:pt>
                <c:pt idx="125">
                  <c:v>44705</c:v>
                </c:pt>
                <c:pt idx="126">
                  <c:v>44735</c:v>
                </c:pt>
                <c:pt idx="127">
                  <c:v>44766</c:v>
                </c:pt>
                <c:pt idx="128">
                  <c:v>44797</c:v>
                </c:pt>
                <c:pt idx="129">
                  <c:v>44827</c:v>
                </c:pt>
                <c:pt idx="130">
                  <c:v>44858</c:v>
                </c:pt>
                <c:pt idx="131">
                  <c:v>44888</c:v>
                </c:pt>
                <c:pt idx="133">
                  <c:v>44950</c:v>
                </c:pt>
                <c:pt idx="134">
                  <c:v>44978</c:v>
                </c:pt>
                <c:pt idx="135">
                  <c:v>45009</c:v>
                </c:pt>
                <c:pt idx="136">
                  <c:v>45039</c:v>
                </c:pt>
                <c:pt idx="137">
                  <c:v>45070</c:v>
                </c:pt>
                <c:pt idx="138">
                  <c:v>45100</c:v>
                </c:pt>
                <c:pt idx="139">
                  <c:v>45131</c:v>
                </c:pt>
                <c:pt idx="140">
                  <c:v>45162</c:v>
                </c:pt>
                <c:pt idx="141">
                  <c:v>45192</c:v>
                </c:pt>
                <c:pt idx="142">
                  <c:v>45223</c:v>
                </c:pt>
                <c:pt idx="143">
                  <c:v>45253</c:v>
                </c:pt>
                <c:pt idx="145">
                  <c:v>45315</c:v>
                </c:pt>
                <c:pt idx="146">
                  <c:v>45343</c:v>
                </c:pt>
                <c:pt idx="147">
                  <c:v>45374</c:v>
                </c:pt>
                <c:pt idx="148">
                  <c:v>45404</c:v>
                </c:pt>
                <c:pt idx="149">
                  <c:v>45435</c:v>
                </c:pt>
                <c:pt idx="150">
                  <c:v>45465</c:v>
                </c:pt>
                <c:pt idx="151">
                  <c:v>45496</c:v>
                </c:pt>
                <c:pt idx="152">
                  <c:v>45527</c:v>
                </c:pt>
                <c:pt idx="153">
                  <c:v>45557</c:v>
                </c:pt>
                <c:pt idx="154">
                  <c:v>45588</c:v>
                </c:pt>
                <c:pt idx="155">
                  <c:v>45618</c:v>
                </c:pt>
                <c:pt idx="157">
                  <c:v>45680</c:v>
                </c:pt>
                <c:pt idx="158">
                  <c:v>45708</c:v>
                </c:pt>
                <c:pt idx="159">
                  <c:v>45739</c:v>
                </c:pt>
                <c:pt idx="160">
                  <c:v>45769</c:v>
                </c:pt>
                <c:pt idx="161">
                  <c:v>45800</c:v>
                </c:pt>
                <c:pt idx="162">
                  <c:v>45830</c:v>
                </c:pt>
                <c:pt idx="163">
                  <c:v>45861</c:v>
                </c:pt>
                <c:pt idx="164">
                  <c:v>45892</c:v>
                </c:pt>
                <c:pt idx="165">
                  <c:v>45922</c:v>
                </c:pt>
                <c:pt idx="166">
                  <c:v>45953</c:v>
                </c:pt>
                <c:pt idx="167">
                  <c:v>45983</c:v>
                </c:pt>
              </c:numCache>
            </c:numRef>
          </c:cat>
          <c:val>
            <c:numRef>
              <c:f>'TRADE VOLUME'!$AV$154:$AV$322</c:f>
              <c:numCache>
                <c:formatCode>0.0\ </c:formatCode>
                <c:ptCount val="169"/>
                <c:pt idx="0">
                  <c:v>91.196578436072699</c:v>
                </c:pt>
                <c:pt idx="1">
                  <c:v>91.758166171783998</c:v>
                </c:pt>
                <c:pt idx="2">
                  <c:v>92.171876800113793</c:v>
                </c:pt>
                <c:pt idx="3">
                  <c:v>91.943445494174398</c:v>
                </c:pt>
                <c:pt idx="4">
                  <c:v>93.015863265064894</c:v>
                </c:pt>
                <c:pt idx="5">
                  <c:v>92.3940352024932</c:v>
                </c:pt>
                <c:pt idx="6">
                  <c:v>92.572619581856699</c:v>
                </c:pt>
                <c:pt idx="7">
                  <c:v>92.448648147087994</c:v>
                </c:pt>
                <c:pt idx="8">
                  <c:v>92.047262436431495</c:v>
                </c:pt>
                <c:pt idx="9">
                  <c:v>89.686502788484006</c:v>
                </c:pt>
                <c:pt idx="10">
                  <c:v>90.517562761097295</c:v>
                </c:pt>
                <c:pt idx="11">
                  <c:v>92.403553638367498</c:v>
                </c:pt>
                <c:pt idx="12">
                  <c:v>92.355851534399605</c:v>
                </c:pt>
                <c:pt idx="13">
                  <c:v>92.8025366248431</c:v>
                </c:pt>
                <c:pt idx="14">
                  <c:v>92.161948857369296</c:v>
                </c:pt>
                <c:pt idx="15">
                  <c:v>92.550593527860499</c:v>
                </c:pt>
                <c:pt idx="16">
                  <c:v>93.835934526510599</c:v>
                </c:pt>
                <c:pt idx="17">
                  <c:v>93.596890079404801</c:v>
                </c:pt>
                <c:pt idx="18">
                  <c:v>93.897816288048006</c:v>
                </c:pt>
                <c:pt idx="19">
                  <c:v>93.086800160218004</c:v>
                </c:pt>
                <c:pt idx="20">
                  <c:v>92.766359294602694</c:v>
                </c:pt>
                <c:pt idx="21">
                  <c:v>92.368108630314197</c:v>
                </c:pt>
                <c:pt idx="22">
                  <c:v>92.407272940118801</c:v>
                </c:pt>
                <c:pt idx="23">
                  <c:v>92.820590455518101</c:v>
                </c:pt>
                <c:pt idx="24">
                  <c:v>94.145222802102595</c:v>
                </c:pt>
                <c:pt idx="25">
                  <c:v>94.426388373681306</c:v>
                </c:pt>
                <c:pt idx="26">
                  <c:v>93.926555613602304</c:v>
                </c:pt>
                <c:pt idx="27">
                  <c:v>92.275085741007402</c:v>
                </c:pt>
                <c:pt idx="28">
                  <c:v>92.632491719814496</c:v>
                </c:pt>
                <c:pt idx="29">
                  <c:v>93.438962936957395</c:v>
                </c:pt>
                <c:pt idx="30">
                  <c:v>92.504420740665097</c:v>
                </c:pt>
                <c:pt idx="31">
                  <c:v>92.723186297060494</c:v>
                </c:pt>
                <c:pt idx="32">
                  <c:v>93.532155649246405</c:v>
                </c:pt>
                <c:pt idx="33">
                  <c:v>93.636755988135803</c:v>
                </c:pt>
                <c:pt idx="34">
                  <c:v>93.018280342506998</c:v>
                </c:pt>
                <c:pt idx="35">
                  <c:v>92.332163405248394</c:v>
                </c:pt>
                <c:pt idx="36">
                  <c:v>93.665666097394706</c:v>
                </c:pt>
                <c:pt idx="37">
                  <c:v>94.925847271218402</c:v>
                </c:pt>
                <c:pt idx="38">
                  <c:v>90.424582653026604</c:v>
                </c:pt>
                <c:pt idx="39">
                  <c:v>92.415245987981194</c:v>
                </c:pt>
                <c:pt idx="40">
                  <c:v>91.994165624390305</c:v>
                </c:pt>
                <c:pt idx="41">
                  <c:v>92.626930177400197</c:v>
                </c:pt>
                <c:pt idx="42">
                  <c:v>93.197370393362306</c:v>
                </c:pt>
                <c:pt idx="43">
                  <c:v>92.892810330323996</c:v>
                </c:pt>
                <c:pt idx="44">
                  <c:v>88.518781162722703</c:v>
                </c:pt>
                <c:pt idx="45">
                  <c:v>90.8897536430526</c:v>
                </c:pt>
                <c:pt idx="46">
                  <c:v>90.177435191069705</c:v>
                </c:pt>
                <c:pt idx="47">
                  <c:v>89.817393892519306</c:v>
                </c:pt>
                <c:pt idx="48">
                  <c:v>86.356220944024301</c:v>
                </c:pt>
                <c:pt idx="49">
                  <c:v>83.566293805764502</c:v>
                </c:pt>
                <c:pt idx="50">
                  <c:v>83.879828516253298</c:v>
                </c:pt>
                <c:pt idx="51">
                  <c:v>84.648623489014696</c:v>
                </c:pt>
                <c:pt idx="52">
                  <c:v>84.731673356314005</c:v>
                </c:pt>
                <c:pt idx="53">
                  <c:v>84.287670093741198</c:v>
                </c:pt>
                <c:pt idx="54">
                  <c:v>84.216460403158095</c:v>
                </c:pt>
                <c:pt idx="55">
                  <c:v>83.493420454501901</c:v>
                </c:pt>
                <c:pt idx="56">
                  <c:v>83.5868420384232</c:v>
                </c:pt>
                <c:pt idx="57">
                  <c:v>83.641625126514896</c:v>
                </c:pt>
                <c:pt idx="58">
                  <c:v>82.916373928161704</c:v>
                </c:pt>
                <c:pt idx="59">
                  <c:v>81.731973944632401</c:v>
                </c:pt>
                <c:pt idx="60">
                  <c:v>82.467208401495498</c:v>
                </c:pt>
                <c:pt idx="61">
                  <c:v>83.181624314009696</c:v>
                </c:pt>
                <c:pt idx="62">
                  <c:v>85.199050077825504</c:v>
                </c:pt>
                <c:pt idx="63">
                  <c:v>83.925480270394303</c:v>
                </c:pt>
                <c:pt idx="64">
                  <c:v>84.842571679704506</c:v>
                </c:pt>
                <c:pt idx="65">
                  <c:v>84.5182920100969</c:v>
                </c:pt>
                <c:pt idx="66">
                  <c:v>85.5650600969187</c:v>
                </c:pt>
                <c:pt idx="67">
                  <c:v>85.812571640858195</c:v>
                </c:pt>
                <c:pt idx="68">
                  <c:v>86.043139263094304</c:v>
                </c:pt>
                <c:pt idx="69">
                  <c:v>86.882126847147106</c:v>
                </c:pt>
                <c:pt idx="70">
                  <c:v>85.807812747094999</c:v>
                </c:pt>
                <c:pt idx="71">
                  <c:v>86.541447574308506</c:v>
                </c:pt>
                <c:pt idx="72">
                  <c:v>87.453552444672198</c:v>
                </c:pt>
                <c:pt idx="73">
                  <c:v>89.981388912959503</c:v>
                </c:pt>
                <c:pt idx="74">
                  <c:v>91.2757896324309</c:v>
                </c:pt>
                <c:pt idx="75">
                  <c:v>94.659822344626704</c:v>
                </c:pt>
                <c:pt idx="76">
                  <c:v>92.511845595667097</c:v>
                </c:pt>
                <c:pt idx="77">
                  <c:v>91.914518011186502</c:v>
                </c:pt>
                <c:pt idx="78">
                  <c:v>90.326979134914296</c:v>
                </c:pt>
                <c:pt idx="79">
                  <c:v>87.499528319076703</c:v>
                </c:pt>
                <c:pt idx="80">
                  <c:v>87.2754688079403</c:v>
                </c:pt>
                <c:pt idx="81">
                  <c:v>88.663576466178199</c:v>
                </c:pt>
                <c:pt idx="82">
                  <c:v>88.970982642258207</c:v>
                </c:pt>
                <c:pt idx="83">
                  <c:v>88.422133938084798</c:v>
                </c:pt>
                <c:pt idx="84">
                  <c:v>88.831285048954598</c:v>
                </c:pt>
                <c:pt idx="85">
                  <c:v>88.298556550835301</c:v>
                </c:pt>
                <c:pt idx="86">
                  <c:v>94.179911335350198</c:v>
                </c:pt>
                <c:pt idx="87">
                  <c:v>91.741999692334801</c:v>
                </c:pt>
                <c:pt idx="88">
                  <c:v>89.724467172258997</c:v>
                </c:pt>
                <c:pt idx="89">
                  <c:v>88.094997495061193</c:v>
                </c:pt>
                <c:pt idx="90">
                  <c:v>88.634819426843407</c:v>
                </c:pt>
                <c:pt idx="91">
                  <c:v>88.596854519490506</c:v>
                </c:pt>
                <c:pt idx="92">
                  <c:v>86.998197423430696</c:v>
                </c:pt>
                <c:pt idx="93">
                  <c:v>86.944418624371806</c:v>
                </c:pt>
                <c:pt idx="94">
                  <c:v>87.923449320589398</c:v>
                </c:pt>
                <c:pt idx="95">
                  <c:v>88.322511964547701</c:v>
                </c:pt>
                <c:pt idx="96">
                  <c:v>86.481833599088304</c:v>
                </c:pt>
                <c:pt idx="97">
                  <c:v>90.857024282954001</c:v>
                </c:pt>
                <c:pt idx="98">
                  <c:v>89.836393472815203</c:v>
                </c:pt>
                <c:pt idx="99">
                  <c:v>89.5933667984728</c:v>
                </c:pt>
                <c:pt idx="100">
                  <c:v>91.228510472228706</c:v>
                </c:pt>
                <c:pt idx="101">
                  <c:v>92.022023614414707</c:v>
                </c:pt>
                <c:pt idx="102">
                  <c:v>89.8465604808937</c:v>
                </c:pt>
                <c:pt idx="103">
                  <c:v>90.268004023600398</c:v>
                </c:pt>
                <c:pt idx="104">
                  <c:v>89.554239385677107</c:v>
                </c:pt>
                <c:pt idx="105">
                  <c:v>87.481683918405096</c:v>
                </c:pt>
                <c:pt idx="106">
                  <c:v>90.975452930693606</c:v>
                </c:pt>
                <c:pt idx="107">
                  <c:v>93.530416662253401</c:v>
                </c:pt>
                <c:pt idx="108">
                  <c:v>93.559592688894298</c:v>
                </c:pt>
                <c:pt idx="109">
                  <c:v>95.389292141504299</c:v>
                </c:pt>
                <c:pt idx="110">
                  <c:v>95.5214184558602</c:v>
                </c:pt>
                <c:pt idx="111">
                  <c:v>95.386460695833705</c:v>
                </c:pt>
                <c:pt idx="112">
                  <c:v>96.585186161352993</c:v>
                </c:pt>
                <c:pt idx="113">
                  <c:v>101.232658919027</c:v>
                </c:pt>
                <c:pt idx="114">
                  <c:v>99.972780845906399</c:v>
                </c:pt>
                <c:pt idx="115">
                  <c:v>99.8445138904125</c:v>
                </c:pt>
                <c:pt idx="116">
                  <c:v>101.899473177971</c:v>
                </c:pt>
                <c:pt idx="117">
                  <c:v>102.190045192469</c:v>
                </c:pt>
                <c:pt idx="118">
                  <c:v>102.880553557026</c:v>
                </c:pt>
                <c:pt idx="119">
                  <c:v>104.089414133321</c:v>
                </c:pt>
                <c:pt idx="120">
                  <c:v>105.008202829315</c:v>
                </c:pt>
                <c:pt idx="121">
                  <c:v>108.45712681791299</c:v>
                </c:pt>
                <c:pt idx="122">
                  <c:v>108.70643297009001</c:v>
                </c:pt>
                <c:pt idx="123">
                  <c:v>108.752148199155</c:v>
                </c:pt>
                <c:pt idx="124">
                  <c:v>106.570498719569</c:v>
                </c:pt>
                <c:pt idx="125">
                  <c:v>106.19365824801601</c:v>
                </c:pt>
                <c:pt idx="126">
                  <c:v>111.314391729631</c:v>
                </c:pt>
                <c:pt idx="127">
                  <c:v>109.474854591838</c:v>
                </c:pt>
                <c:pt idx="128">
                  <c:v>109.684846146426</c:v>
                </c:pt>
                <c:pt idx="129">
                  <c:v>106.362353515834</c:v>
                </c:pt>
                <c:pt idx="130">
                  <c:v>105.097059471108</c:v>
                </c:pt>
                <c:pt idx="131">
                  <c:v>104.94570047200099</c:v>
                </c:pt>
                <c:pt idx="132">
                  <c:v>107.882736979936</c:v>
                </c:pt>
                <c:pt idx="133">
                  <c:v>108.128651590533</c:v>
                </c:pt>
                <c:pt idx="134">
                  <c:v>107.492657508934</c:v>
                </c:pt>
                <c:pt idx="135">
                  <c:v>106.589224302391</c:v>
                </c:pt>
                <c:pt idx="136">
                  <c:v>105.027486953956</c:v>
                </c:pt>
                <c:pt idx="137">
                  <c:v>101.55901800948401</c:v>
                </c:pt>
                <c:pt idx="138">
                  <c:v>97.363869978963393</c:v>
                </c:pt>
                <c:pt idx="139">
                  <c:v>97.033107768313997</c:v>
                </c:pt>
                <c:pt idx="140">
                  <c:v>94.474121203217607</c:v>
                </c:pt>
                <c:pt idx="141">
                  <c:v>94.398594368422295</c:v>
                </c:pt>
                <c:pt idx="142">
                  <c:v>93.6740972959076</c:v>
                </c:pt>
                <c:pt idx="143">
                  <c:v>94.618672999199205</c:v>
                </c:pt>
                <c:pt idx="144">
                  <c:v>96.179283358904797</c:v>
                </c:pt>
                <c:pt idx="145">
                  <c:v>95.569613178596697</c:v>
                </c:pt>
                <c:pt idx="146">
                  <c:v>94.158733785581006</c:v>
                </c:pt>
                <c:pt idx="147">
                  <c:v>97.002059967323305</c:v>
                </c:pt>
                <c:pt idx="148">
                  <c:v>95.418249546695804</c:v>
                </c:pt>
                <c:pt idx="149">
                  <c:v>93.458662085987299</c:v>
                </c:pt>
                <c:pt idx="150">
                  <c:v>92.506498179464998</c:v>
                </c:pt>
                <c:pt idx="151">
                  <c:v>91.674575360689104</c:v>
                </c:pt>
                <c:pt idx="152">
                  <c:v>90.700164874434606</c:v>
                </c:pt>
                <c:pt idx="153">
                  <c:v>91.686428012773007</c:v>
                </c:pt>
                <c:pt idx="154">
                  <c:v>91.009405142936899</c:v>
                </c:pt>
                <c:pt idx="155">
                  <c:v>90.810804010345095</c:v>
                </c:pt>
                <c:pt idx="156">
                  <c:v>90.839535156912305</c:v>
                </c:pt>
                <c:pt idx="157">
                  <c:v>90.858341721976601</c:v>
                </c:pt>
                <c:pt idx="158">
                  <c:v>92.114887464734295</c:v>
                </c:pt>
                <c:pt idx="159">
                  <c:v>93.279757559666905</c:v>
                </c:pt>
              </c:numCache>
            </c:numRef>
          </c:val>
          <c:smooth val="0"/>
          <c:extLst>
            <c:ext xmlns:c16="http://schemas.microsoft.com/office/drawing/2014/chart" uri="{C3380CC4-5D6E-409C-BE32-E72D297353CC}">
              <c16:uniqueId val="{00000001-3D4B-403A-9384-BEEFA0F37436}"/>
            </c:ext>
          </c:extLst>
        </c:ser>
        <c:dLbls>
          <c:showLegendKey val="0"/>
          <c:showVal val="0"/>
          <c:showCatName val="0"/>
          <c:showSerName val="0"/>
          <c:showPercent val="0"/>
          <c:showBubbleSize val="0"/>
        </c:dLbls>
        <c:smooth val="0"/>
        <c:axId val="460265160"/>
        <c:axId val="460267512"/>
      </c:lineChart>
      <c:catAx>
        <c:axId val="460265160"/>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crossAx val="460267512"/>
        <c:crosses val="autoZero"/>
        <c:auto val="0"/>
        <c:lblAlgn val="ctr"/>
        <c:lblOffset val="100"/>
        <c:tickLblSkip val="6"/>
        <c:tickMarkSkip val="12"/>
        <c:noMultiLvlLbl val="0"/>
      </c:catAx>
      <c:valAx>
        <c:axId val="460267512"/>
        <c:scaling>
          <c:orientation val="minMax"/>
          <c:min val="70"/>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crossAx val="460265160"/>
        <c:crosses val="autoZero"/>
        <c:crossBetween val="midCat"/>
      </c:valAx>
      <c:spPr>
        <a:noFill/>
        <a:ln w="25400">
          <a:noFill/>
        </a:ln>
      </c:spPr>
    </c:plotArea>
    <c:plotVisOnly val="1"/>
    <c:dispBlanksAs val="gap"/>
    <c:showDLblsOverMax val="0"/>
  </c:chart>
  <c:spPr>
    <a:ln w="9525">
      <a:noFill/>
    </a:ln>
  </c:spPr>
  <c:txPr>
    <a:bodyPr/>
    <a:lstStyle/>
    <a:p>
      <a:pPr>
        <a:defRPr sz="1200">
          <a:latin typeface="Century Gothic" panose="020B0502020202020204" pitchFamily="34" charset="0"/>
          <a:ea typeface="ＭＳ ゴシック"/>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78477690288712E-2"/>
          <c:y val="2.2999999999999996E-2"/>
          <c:w val="0.87018263342082236"/>
          <c:h val="0.9030409448818898"/>
        </c:manualLayout>
      </c:layout>
      <c:lineChart>
        <c:grouping val="standard"/>
        <c:varyColors val="0"/>
        <c:ser>
          <c:idx val="1"/>
          <c:order val="0"/>
          <c:tx>
            <c:v> Primary</c:v>
          </c:tx>
          <c:spPr>
            <a:ln w="25400" cap="rnd">
              <a:solidFill>
                <a:srgbClr val="FF7C80"/>
              </a:solidFill>
              <a:round/>
            </a:ln>
            <a:effectLst/>
          </c:spPr>
          <c:marker>
            <c:symbol val="none"/>
          </c:marker>
          <c:cat>
            <c:numRef>
              <c:f>ANNUAL!$A$41:$A$86</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cat>
          <c:val>
            <c:numRef>
              <c:f>ANNUAL!$D$122:$D$167</c:f>
              <c:numCache>
                <c:formatCode>#,##0.0\ </c:formatCode>
                <c:ptCount val="46"/>
                <c:pt idx="0">
                  <c:v>50.93932816813922</c:v>
                </c:pt>
                <c:pt idx="1">
                  <c:v>53.233792665014811</c:v>
                </c:pt>
                <c:pt idx="2">
                  <c:v>53.35813154685377</c:v>
                </c:pt>
                <c:pt idx="3">
                  <c:v>53.495730512954474</c:v>
                </c:pt>
                <c:pt idx="4">
                  <c:v>50.691021345875107</c:v>
                </c:pt>
                <c:pt idx="5">
                  <c:v>50.856900063807153</c:v>
                </c:pt>
                <c:pt idx="6">
                  <c:v>51.016199051589872</c:v>
                </c:pt>
                <c:pt idx="7">
                  <c:v>49.673933671622379</c:v>
                </c:pt>
                <c:pt idx="8">
                  <c:v>49.617599446238742</c:v>
                </c:pt>
                <c:pt idx="9">
                  <c:v>51.094890101979693</c:v>
                </c:pt>
                <c:pt idx="10">
                  <c:v>49.992601808380144</c:v>
                </c:pt>
                <c:pt idx="11">
                  <c:v>47.91715790405717</c:v>
                </c:pt>
                <c:pt idx="12">
                  <c:v>45.274619809676508</c:v>
                </c:pt>
                <c:pt idx="13">
                  <c:v>43.996161145188545</c:v>
                </c:pt>
                <c:pt idx="14">
                  <c:v>44.087817670841474</c:v>
                </c:pt>
                <c:pt idx="15">
                  <c:v>45.754165697504199</c:v>
                </c:pt>
                <c:pt idx="16">
                  <c:v>46.849242219739303</c:v>
                </c:pt>
                <c:pt idx="17">
                  <c:v>45.895757788445643</c:v>
                </c:pt>
                <c:pt idx="18">
                  <c:v>45.505324055463639</c:v>
                </c:pt>
                <c:pt idx="19">
                  <c:v>46.205616635660938</c:v>
                </c:pt>
                <c:pt idx="20">
                  <c:v>46.732358423203948</c:v>
                </c:pt>
                <c:pt idx="21">
                  <c:v>45.519809663002988</c:v>
                </c:pt>
                <c:pt idx="22">
                  <c:v>44.913018833729687</c:v>
                </c:pt>
                <c:pt idx="23">
                  <c:v>42.707784995339637</c:v>
                </c:pt>
                <c:pt idx="24">
                  <c:v>40.610905600723015</c:v>
                </c:pt>
                <c:pt idx="25">
                  <c:v>39.586878355937991</c:v>
                </c:pt>
                <c:pt idx="26">
                  <c:v>37.75197952322906</c:v>
                </c:pt>
                <c:pt idx="27">
                  <c:v>36.369525817609713</c:v>
                </c:pt>
                <c:pt idx="28">
                  <c:v>35.287880151633509</c:v>
                </c:pt>
                <c:pt idx="29">
                  <c:v>35.327295905661934</c:v>
                </c:pt>
                <c:pt idx="30">
                  <c:v>34.326341089004039</c:v>
                </c:pt>
                <c:pt idx="31">
                  <c:v>34.92042834383259</c:v>
                </c:pt>
                <c:pt idx="32">
                  <c:v>35.38653491212235</c:v>
                </c:pt>
                <c:pt idx="33">
                  <c:v>35.833131119885365</c:v>
                </c:pt>
                <c:pt idx="34">
                  <c:v>36.707898358838953</c:v>
                </c:pt>
                <c:pt idx="35">
                  <c:v>37.773003655084679</c:v>
                </c:pt>
                <c:pt idx="36">
                  <c:v>38.674981949848771</c:v>
                </c:pt>
                <c:pt idx="37">
                  <c:v>38.542746216917138</c:v>
                </c:pt>
                <c:pt idx="38">
                  <c:v>38.521880518466553</c:v>
                </c:pt>
                <c:pt idx="39">
                  <c:v>39.248062130764374</c:v>
                </c:pt>
                <c:pt idx="40">
                  <c:v>38.200312472880434</c:v>
                </c:pt>
                <c:pt idx="41">
                  <c:v>38.11356454056039</c:v>
                </c:pt>
              </c:numCache>
            </c:numRef>
          </c:val>
          <c:smooth val="0"/>
          <c:extLst>
            <c:ext xmlns:c16="http://schemas.microsoft.com/office/drawing/2014/chart" uri="{C3380CC4-5D6E-409C-BE32-E72D297353CC}">
              <c16:uniqueId val="{00000000-69DD-4917-A538-1ED1CA95DFA7}"/>
            </c:ext>
          </c:extLst>
        </c:ser>
        <c:dLbls>
          <c:showLegendKey val="0"/>
          <c:showVal val="0"/>
          <c:showCatName val="0"/>
          <c:showSerName val="0"/>
          <c:showPercent val="0"/>
          <c:showBubbleSize val="0"/>
        </c:dLbls>
        <c:smooth val="0"/>
        <c:axId val="515833104"/>
        <c:axId val="515833496"/>
      </c:lineChart>
      <c:catAx>
        <c:axId val="515833104"/>
        <c:scaling>
          <c:orientation val="minMax"/>
        </c:scaling>
        <c:delete val="0"/>
        <c:axPos val="b"/>
        <c:numFmt formatCode="General" sourceLinked="1"/>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515833496"/>
        <c:crosses val="autoZero"/>
        <c:auto val="1"/>
        <c:lblAlgn val="ctr"/>
        <c:lblOffset val="100"/>
        <c:tickLblSkip val="5"/>
        <c:tickMarkSkip val="5"/>
        <c:noMultiLvlLbl val="0"/>
      </c:catAx>
      <c:valAx>
        <c:axId val="515833496"/>
        <c:scaling>
          <c:orientation val="minMax"/>
          <c:min val="30"/>
        </c:scaling>
        <c:delete val="0"/>
        <c:axPos val="l"/>
        <c:numFmt formatCode="#,##0" sourceLinked="0"/>
        <c:majorTickMark val="out"/>
        <c:minorTickMark val="none"/>
        <c:tickLblPos val="nextTo"/>
        <c:spPr>
          <a:noFill/>
          <a:ln>
            <a:solidFill>
              <a:sysClr val="windowText" lastClr="000000">
                <a:lumMod val="95000"/>
                <a:lumOff val="5000"/>
              </a:sysClr>
            </a:solid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515833104"/>
        <c:crosses val="autoZero"/>
        <c:crossBetween val="midCat"/>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sz="1200">
          <a:solidFill>
            <a:schemeClr val="tx1">
              <a:lumMod val="95000"/>
              <a:lumOff val="5000"/>
            </a:schemeClr>
          </a:solidFill>
          <a:latin typeface="Century Gothic" panose="020B0502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700685011317689E-2"/>
          <c:y val="1.7597343025033747E-2"/>
          <c:w val="0.88855612109552229"/>
          <c:h val="0.9243929541637711"/>
        </c:manualLayout>
      </c:layout>
      <c:lineChart>
        <c:grouping val="standard"/>
        <c:varyColors val="0"/>
        <c:ser>
          <c:idx val="1"/>
          <c:order val="0"/>
          <c:tx>
            <c:v> Monetary policy uncertainty index</c:v>
          </c:tx>
          <c:spPr>
            <a:ln w="25400">
              <a:solidFill>
                <a:schemeClr val="accent3"/>
              </a:solidFill>
              <a:prstDash val="solid"/>
            </a:ln>
          </c:spPr>
          <c:marker>
            <c:symbol val="square"/>
            <c:size val="3"/>
            <c:spPr>
              <a:noFill/>
              <a:ln w="9525">
                <a:noFill/>
              </a:ln>
            </c:spPr>
          </c:marker>
          <c:cat>
            <c:numRef>
              <c:f>DATA!$BR$705:$BR$921</c:f>
              <c:numCache>
                <c:formatCode>mmm\-yy_)</c:formatCode>
                <c:ptCount val="217"/>
                <c:pt idx="1">
                  <c:v>39469</c:v>
                </c:pt>
                <c:pt idx="2">
                  <c:v>39497</c:v>
                </c:pt>
                <c:pt idx="3">
                  <c:v>39528</c:v>
                </c:pt>
                <c:pt idx="4">
                  <c:v>39558</c:v>
                </c:pt>
                <c:pt idx="5">
                  <c:v>39589</c:v>
                </c:pt>
                <c:pt idx="6">
                  <c:v>39619</c:v>
                </c:pt>
                <c:pt idx="7">
                  <c:v>39650</c:v>
                </c:pt>
                <c:pt idx="8">
                  <c:v>39681</c:v>
                </c:pt>
                <c:pt idx="9">
                  <c:v>39711</c:v>
                </c:pt>
                <c:pt idx="10">
                  <c:v>39742</c:v>
                </c:pt>
                <c:pt idx="11">
                  <c:v>39772</c:v>
                </c:pt>
                <c:pt idx="13">
                  <c:v>39834</c:v>
                </c:pt>
                <c:pt idx="14">
                  <c:v>39862</c:v>
                </c:pt>
                <c:pt idx="15">
                  <c:v>39893</c:v>
                </c:pt>
                <c:pt idx="16">
                  <c:v>39923</c:v>
                </c:pt>
                <c:pt idx="17">
                  <c:v>39954</c:v>
                </c:pt>
                <c:pt idx="18">
                  <c:v>39984</c:v>
                </c:pt>
                <c:pt idx="19">
                  <c:v>40015</c:v>
                </c:pt>
                <c:pt idx="20">
                  <c:v>40046</c:v>
                </c:pt>
                <c:pt idx="21">
                  <c:v>40076</c:v>
                </c:pt>
                <c:pt idx="22">
                  <c:v>40107</c:v>
                </c:pt>
                <c:pt idx="23">
                  <c:v>40137</c:v>
                </c:pt>
                <c:pt idx="25">
                  <c:v>40199</c:v>
                </c:pt>
                <c:pt idx="26">
                  <c:v>40227</c:v>
                </c:pt>
                <c:pt idx="27">
                  <c:v>40258</c:v>
                </c:pt>
                <c:pt idx="28">
                  <c:v>40288</c:v>
                </c:pt>
                <c:pt idx="29">
                  <c:v>40319</c:v>
                </c:pt>
                <c:pt idx="30">
                  <c:v>40349</c:v>
                </c:pt>
                <c:pt idx="31">
                  <c:v>40380</c:v>
                </c:pt>
                <c:pt idx="32">
                  <c:v>40411</c:v>
                </c:pt>
                <c:pt idx="33">
                  <c:v>40441</c:v>
                </c:pt>
                <c:pt idx="34">
                  <c:v>40472</c:v>
                </c:pt>
                <c:pt idx="35">
                  <c:v>40502</c:v>
                </c:pt>
                <c:pt idx="37">
                  <c:v>40564</c:v>
                </c:pt>
                <c:pt idx="38">
                  <c:v>40592</c:v>
                </c:pt>
                <c:pt idx="39">
                  <c:v>40623</c:v>
                </c:pt>
                <c:pt idx="40">
                  <c:v>40653</c:v>
                </c:pt>
                <c:pt idx="41">
                  <c:v>40684</c:v>
                </c:pt>
                <c:pt idx="42">
                  <c:v>40714</c:v>
                </c:pt>
                <c:pt idx="43">
                  <c:v>40745</c:v>
                </c:pt>
                <c:pt idx="44">
                  <c:v>40776</c:v>
                </c:pt>
                <c:pt idx="45">
                  <c:v>40806</c:v>
                </c:pt>
                <c:pt idx="46">
                  <c:v>40837</c:v>
                </c:pt>
                <c:pt idx="47">
                  <c:v>40867</c:v>
                </c:pt>
                <c:pt idx="49">
                  <c:v>40929</c:v>
                </c:pt>
                <c:pt idx="50">
                  <c:v>40957</c:v>
                </c:pt>
                <c:pt idx="51">
                  <c:v>40988</c:v>
                </c:pt>
                <c:pt idx="52">
                  <c:v>41018</c:v>
                </c:pt>
                <c:pt idx="53">
                  <c:v>41049</c:v>
                </c:pt>
                <c:pt idx="54">
                  <c:v>41079</c:v>
                </c:pt>
                <c:pt idx="55">
                  <c:v>41110</c:v>
                </c:pt>
                <c:pt idx="56">
                  <c:v>41141</c:v>
                </c:pt>
                <c:pt idx="57">
                  <c:v>41171</c:v>
                </c:pt>
                <c:pt idx="58">
                  <c:v>41202</c:v>
                </c:pt>
                <c:pt idx="59">
                  <c:v>41232</c:v>
                </c:pt>
                <c:pt idx="61">
                  <c:v>41294</c:v>
                </c:pt>
                <c:pt idx="62">
                  <c:v>41322</c:v>
                </c:pt>
                <c:pt idx="63">
                  <c:v>41353</c:v>
                </c:pt>
                <c:pt idx="64">
                  <c:v>41383</c:v>
                </c:pt>
                <c:pt idx="65">
                  <c:v>41414</c:v>
                </c:pt>
                <c:pt idx="66">
                  <c:v>41444</c:v>
                </c:pt>
                <c:pt idx="67">
                  <c:v>41475</c:v>
                </c:pt>
                <c:pt idx="68">
                  <c:v>41506</c:v>
                </c:pt>
                <c:pt idx="69">
                  <c:v>41536</c:v>
                </c:pt>
                <c:pt idx="70">
                  <c:v>41567</c:v>
                </c:pt>
                <c:pt idx="71">
                  <c:v>41597</c:v>
                </c:pt>
                <c:pt idx="73">
                  <c:v>41659</c:v>
                </c:pt>
                <c:pt idx="74">
                  <c:v>41687</c:v>
                </c:pt>
                <c:pt idx="75">
                  <c:v>41718</c:v>
                </c:pt>
                <c:pt idx="76">
                  <c:v>41748</c:v>
                </c:pt>
                <c:pt idx="77">
                  <c:v>41779</c:v>
                </c:pt>
                <c:pt idx="78">
                  <c:v>41809</c:v>
                </c:pt>
                <c:pt idx="79">
                  <c:v>41840</c:v>
                </c:pt>
                <c:pt idx="80">
                  <c:v>41871</c:v>
                </c:pt>
                <c:pt idx="81">
                  <c:v>41901</c:v>
                </c:pt>
                <c:pt idx="82">
                  <c:v>41932</c:v>
                </c:pt>
                <c:pt idx="83">
                  <c:v>41962</c:v>
                </c:pt>
                <c:pt idx="85">
                  <c:v>42024</c:v>
                </c:pt>
                <c:pt idx="86">
                  <c:v>42052</c:v>
                </c:pt>
                <c:pt idx="87">
                  <c:v>42083</c:v>
                </c:pt>
                <c:pt idx="88">
                  <c:v>42113</c:v>
                </c:pt>
                <c:pt idx="89">
                  <c:v>42144</c:v>
                </c:pt>
                <c:pt idx="90">
                  <c:v>42174</c:v>
                </c:pt>
                <c:pt idx="91">
                  <c:v>42205</c:v>
                </c:pt>
                <c:pt idx="92">
                  <c:v>42236</c:v>
                </c:pt>
                <c:pt idx="93">
                  <c:v>42266</c:v>
                </c:pt>
                <c:pt idx="94">
                  <c:v>42297</c:v>
                </c:pt>
                <c:pt idx="95">
                  <c:v>42327</c:v>
                </c:pt>
                <c:pt idx="97">
                  <c:v>42389</c:v>
                </c:pt>
                <c:pt idx="98">
                  <c:v>42417</c:v>
                </c:pt>
                <c:pt idx="99">
                  <c:v>42448</c:v>
                </c:pt>
                <c:pt idx="100">
                  <c:v>42478</c:v>
                </c:pt>
                <c:pt idx="101">
                  <c:v>42509</c:v>
                </c:pt>
                <c:pt idx="102">
                  <c:v>42539</c:v>
                </c:pt>
                <c:pt idx="103">
                  <c:v>42570</c:v>
                </c:pt>
                <c:pt idx="104">
                  <c:v>42601</c:v>
                </c:pt>
                <c:pt idx="105">
                  <c:v>42631</c:v>
                </c:pt>
                <c:pt idx="106">
                  <c:v>42662</c:v>
                </c:pt>
                <c:pt idx="107">
                  <c:v>42692</c:v>
                </c:pt>
                <c:pt idx="109">
                  <c:v>42754</c:v>
                </c:pt>
                <c:pt idx="110">
                  <c:v>42782</c:v>
                </c:pt>
                <c:pt idx="111">
                  <c:v>42813</c:v>
                </c:pt>
                <c:pt idx="112">
                  <c:v>42843</c:v>
                </c:pt>
                <c:pt idx="113">
                  <c:v>42874</c:v>
                </c:pt>
                <c:pt idx="114">
                  <c:v>42904</c:v>
                </c:pt>
                <c:pt idx="115">
                  <c:v>42935</c:v>
                </c:pt>
                <c:pt idx="116">
                  <c:v>42966</c:v>
                </c:pt>
                <c:pt idx="117">
                  <c:v>42996</c:v>
                </c:pt>
                <c:pt idx="118">
                  <c:v>43027</c:v>
                </c:pt>
                <c:pt idx="119">
                  <c:v>43057</c:v>
                </c:pt>
                <c:pt idx="121">
                  <c:v>43119</c:v>
                </c:pt>
                <c:pt idx="122">
                  <c:v>43147</c:v>
                </c:pt>
                <c:pt idx="123">
                  <c:v>43178</c:v>
                </c:pt>
                <c:pt idx="124">
                  <c:v>43208</c:v>
                </c:pt>
                <c:pt idx="125">
                  <c:v>43239</c:v>
                </c:pt>
                <c:pt idx="126">
                  <c:v>43269</c:v>
                </c:pt>
                <c:pt idx="127">
                  <c:v>43300</c:v>
                </c:pt>
                <c:pt idx="128">
                  <c:v>43331</c:v>
                </c:pt>
                <c:pt idx="129">
                  <c:v>43361</c:v>
                </c:pt>
                <c:pt idx="130">
                  <c:v>43392</c:v>
                </c:pt>
                <c:pt idx="131">
                  <c:v>43422</c:v>
                </c:pt>
                <c:pt idx="133">
                  <c:v>43484</c:v>
                </c:pt>
                <c:pt idx="134">
                  <c:v>43512</c:v>
                </c:pt>
                <c:pt idx="135">
                  <c:v>43543</c:v>
                </c:pt>
                <c:pt idx="136">
                  <c:v>43573</c:v>
                </c:pt>
                <c:pt idx="137">
                  <c:v>43604</c:v>
                </c:pt>
                <c:pt idx="138">
                  <c:v>43634</c:v>
                </c:pt>
                <c:pt idx="139">
                  <c:v>43665</c:v>
                </c:pt>
                <c:pt idx="140">
                  <c:v>43696</c:v>
                </c:pt>
                <c:pt idx="141">
                  <c:v>43726</c:v>
                </c:pt>
                <c:pt idx="142">
                  <c:v>43757</c:v>
                </c:pt>
                <c:pt idx="143">
                  <c:v>43787</c:v>
                </c:pt>
                <c:pt idx="145">
                  <c:v>43849</c:v>
                </c:pt>
                <c:pt idx="146">
                  <c:v>43877</c:v>
                </c:pt>
                <c:pt idx="147">
                  <c:v>43908</c:v>
                </c:pt>
                <c:pt idx="148">
                  <c:v>43938</c:v>
                </c:pt>
                <c:pt idx="149">
                  <c:v>43969</c:v>
                </c:pt>
                <c:pt idx="150">
                  <c:v>43999</c:v>
                </c:pt>
                <c:pt idx="151">
                  <c:v>44030</c:v>
                </c:pt>
                <c:pt idx="152">
                  <c:v>44061</c:v>
                </c:pt>
                <c:pt idx="153">
                  <c:v>44091</c:v>
                </c:pt>
                <c:pt idx="154">
                  <c:v>44122</c:v>
                </c:pt>
                <c:pt idx="155">
                  <c:v>44152</c:v>
                </c:pt>
                <c:pt idx="157">
                  <c:v>44214</c:v>
                </c:pt>
                <c:pt idx="158">
                  <c:v>44242</c:v>
                </c:pt>
                <c:pt idx="159">
                  <c:v>44273</c:v>
                </c:pt>
                <c:pt idx="160">
                  <c:v>44303</c:v>
                </c:pt>
                <c:pt idx="161">
                  <c:v>44334</c:v>
                </c:pt>
                <c:pt idx="162">
                  <c:v>44364</c:v>
                </c:pt>
                <c:pt idx="163">
                  <c:v>44395</c:v>
                </c:pt>
                <c:pt idx="164">
                  <c:v>44426</c:v>
                </c:pt>
                <c:pt idx="165">
                  <c:v>44456</c:v>
                </c:pt>
                <c:pt idx="166">
                  <c:v>44487</c:v>
                </c:pt>
                <c:pt idx="167">
                  <c:v>44517</c:v>
                </c:pt>
                <c:pt idx="169">
                  <c:v>44579</c:v>
                </c:pt>
                <c:pt idx="170">
                  <c:v>44607</c:v>
                </c:pt>
                <c:pt idx="171">
                  <c:v>44638</c:v>
                </c:pt>
                <c:pt idx="172">
                  <c:v>44668</c:v>
                </c:pt>
                <c:pt idx="173">
                  <c:v>44699</c:v>
                </c:pt>
                <c:pt idx="174">
                  <c:v>44729</c:v>
                </c:pt>
                <c:pt idx="175">
                  <c:v>44760</c:v>
                </c:pt>
                <c:pt idx="176">
                  <c:v>44791</c:v>
                </c:pt>
                <c:pt idx="177">
                  <c:v>44821</c:v>
                </c:pt>
                <c:pt idx="178">
                  <c:v>44852</c:v>
                </c:pt>
                <c:pt idx="179">
                  <c:v>44882</c:v>
                </c:pt>
                <c:pt idx="181">
                  <c:v>44944</c:v>
                </c:pt>
                <c:pt idx="182">
                  <c:v>44972</c:v>
                </c:pt>
                <c:pt idx="183">
                  <c:v>45003</c:v>
                </c:pt>
                <c:pt idx="184">
                  <c:v>45033</c:v>
                </c:pt>
                <c:pt idx="185">
                  <c:v>45064</c:v>
                </c:pt>
                <c:pt idx="186">
                  <c:v>45094</c:v>
                </c:pt>
                <c:pt idx="187">
                  <c:v>45125</c:v>
                </c:pt>
                <c:pt idx="188">
                  <c:v>45156</c:v>
                </c:pt>
                <c:pt idx="189">
                  <c:v>45186</c:v>
                </c:pt>
                <c:pt idx="190">
                  <c:v>45217</c:v>
                </c:pt>
                <c:pt idx="191">
                  <c:v>45247</c:v>
                </c:pt>
                <c:pt idx="193">
                  <c:v>45309</c:v>
                </c:pt>
                <c:pt idx="194">
                  <c:v>45337</c:v>
                </c:pt>
                <c:pt idx="195">
                  <c:v>45368</c:v>
                </c:pt>
                <c:pt idx="196">
                  <c:v>45398</c:v>
                </c:pt>
                <c:pt idx="197">
                  <c:v>45429</c:v>
                </c:pt>
                <c:pt idx="198">
                  <c:v>45459</c:v>
                </c:pt>
                <c:pt idx="199">
                  <c:v>45490</c:v>
                </c:pt>
                <c:pt idx="200">
                  <c:v>45521</c:v>
                </c:pt>
                <c:pt idx="201">
                  <c:v>45551</c:v>
                </c:pt>
                <c:pt idx="202">
                  <c:v>45582</c:v>
                </c:pt>
                <c:pt idx="203">
                  <c:v>45612</c:v>
                </c:pt>
                <c:pt idx="205">
                  <c:v>45674</c:v>
                </c:pt>
                <c:pt idx="206">
                  <c:v>45702</c:v>
                </c:pt>
                <c:pt idx="207">
                  <c:v>45733</c:v>
                </c:pt>
                <c:pt idx="208">
                  <c:v>45763</c:v>
                </c:pt>
                <c:pt idx="209">
                  <c:v>45794</c:v>
                </c:pt>
                <c:pt idx="210">
                  <c:v>45824</c:v>
                </c:pt>
                <c:pt idx="211">
                  <c:v>45855</c:v>
                </c:pt>
                <c:pt idx="212">
                  <c:v>45886</c:v>
                </c:pt>
                <c:pt idx="213">
                  <c:v>45916</c:v>
                </c:pt>
                <c:pt idx="214">
                  <c:v>45947</c:v>
                </c:pt>
                <c:pt idx="215">
                  <c:v>45977</c:v>
                </c:pt>
              </c:numCache>
            </c:numRef>
          </c:cat>
          <c:val>
            <c:numRef>
              <c:f>[13]Indices!$D$277:$D$493</c:f>
              <c:numCache>
                <c:formatCode>General</c:formatCode>
                <c:ptCount val="217"/>
                <c:pt idx="0">
                  <c:v>125.26931116373171</c:v>
                </c:pt>
                <c:pt idx="1">
                  <c:v>238.28663733108766</c:v>
                </c:pt>
                <c:pt idx="2">
                  <c:v>102.75051901663572</c:v>
                </c:pt>
                <c:pt idx="3">
                  <c:v>161.23567795565722</c:v>
                </c:pt>
                <c:pt idx="4">
                  <c:v>88.15247822632972</c:v>
                </c:pt>
                <c:pt idx="5">
                  <c:v>48.319723088065395</c:v>
                </c:pt>
                <c:pt idx="6">
                  <c:v>51.213192443622845</c:v>
                </c:pt>
                <c:pt idx="7">
                  <c:v>94.881147326339729</c:v>
                </c:pt>
                <c:pt idx="8">
                  <c:v>66.788994982703898</c:v>
                </c:pt>
                <c:pt idx="9">
                  <c:v>202.17209292061722</c:v>
                </c:pt>
                <c:pt idx="10">
                  <c:v>181.90193919718831</c:v>
                </c:pt>
                <c:pt idx="11">
                  <c:v>142.70773977724389</c:v>
                </c:pt>
                <c:pt idx="12">
                  <c:v>113.55094716338263</c:v>
                </c:pt>
                <c:pt idx="13">
                  <c:v>71.878530696626513</c:v>
                </c:pt>
                <c:pt idx="14">
                  <c:v>145.24662625226426</c:v>
                </c:pt>
                <c:pt idx="15">
                  <c:v>93.096141362193052</c:v>
                </c:pt>
                <c:pt idx="16">
                  <c:v>71.043635671714895</c:v>
                </c:pt>
                <c:pt idx="17">
                  <c:v>88.836010387632584</c:v>
                </c:pt>
                <c:pt idx="18">
                  <c:v>44.026066957088403</c:v>
                </c:pt>
                <c:pt idx="19">
                  <c:v>46.604605835596828</c:v>
                </c:pt>
                <c:pt idx="20">
                  <c:v>46.047404159723051</c:v>
                </c:pt>
                <c:pt idx="21">
                  <c:v>71.1810665304195</c:v>
                </c:pt>
                <c:pt idx="22">
                  <c:v>30.44925687135483</c:v>
                </c:pt>
                <c:pt idx="23">
                  <c:v>108.7670687523208</c:v>
                </c:pt>
                <c:pt idx="24">
                  <c:v>71.076937649800954</c:v>
                </c:pt>
                <c:pt idx="25">
                  <c:v>107.86946301536709</c:v>
                </c:pt>
                <c:pt idx="26">
                  <c:v>80.117036222933294</c:v>
                </c:pt>
                <c:pt idx="27">
                  <c:v>44.525996655135934</c:v>
                </c:pt>
                <c:pt idx="28">
                  <c:v>42.102836678794787</c:v>
                </c:pt>
                <c:pt idx="29">
                  <c:v>54.59911353185587</c:v>
                </c:pt>
                <c:pt idx="30">
                  <c:v>102.00501051903868</c:v>
                </c:pt>
                <c:pt idx="31">
                  <c:v>159.49403801422793</c:v>
                </c:pt>
                <c:pt idx="32">
                  <c:v>133.63676757253856</c:v>
                </c:pt>
                <c:pt idx="33">
                  <c:v>108.20142959774685</c:v>
                </c:pt>
                <c:pt idx="34">
                  <c:v>109.07293682531937</c:v>
                </c:pt>
                <c:pt idx="35">
                  <c:v>114.81083435043315</c:v>
                </c:pt>
                <c:pt idx="36">
                  <c:v>77.0028504384169</c:v>
                </c:pt>
                <c:pt idx="37">
                  <c:v>44.673727234615477</c:v>
                </c:pt>
                <c:pt idx="38">
                  <c:v>41.621630155288848</c:v>
                </c:pt>
                <c:pt idx="39">
                  <c:v>70.494720008994264</c:v>
                </c:pt>
                <c:pt idx="40">
                  <c:v>62.227224747457925</c:v>
                </c:pt>
                <c:pt idx="41">
                  <c:v>55.081514728611083</c:v>
                </c:pt>
                <c:pt idx="42">
                  <c:v>91.964038922408363</c:v>
                </c:pt>
                <c:pt idx="43">
                  <c:v>160.64557212177104</c:v>
                </c:pt>
                <c:pt idx="44">
                  <c:v>231.1489687908491</c:v>
                </c:pt>
                <c:pt idx="45">
                  <c:v>122.69902522038763</c:v>
                </c:pt>
                <c:pt idx="46">
                  <c:v>75.559267051139756</c:v>
                </c:pt>
                <c:pt idx="47">
                  <c:v>78.179022660577075</c:v>
                </c:pt>
                <c:pt idx="48">
                  <c:v>88.39772089770635</c:v>
                </c:pt>
                <c:pt idx="49">
                  <c:v>76.108389631453278</c:v>
                </c:pt>
                <c:pt idx="50">
                  <c:v>71.550143477761253</c:v>
                </c:pt>
                <c:pt idx="51">
                  <c:v>30.020061955726998</c:v>
                </c:pt>
                <c:pt idx="52">
                  <c:v>62.485962781294461</c:v>
                </c:pt>
                <c:pt idx="53">
                  <c:v>61.221843801823759</c:v>
                </c:pt>
                <c:pt idx="54">
                  <c:v>131.7220106639241</c:v>
                </c:pt>
                <c:pt idx="55">
                  <c:v>123.27634360872401</c:v>
                </c:pt>
                <c:pt idx="56">
                  <c:v>107.42556663357695</c:v>
                </c:pt>
                <c:pt idx="57">
                  <c:v>136.66848748904397</c:v>
                </c:pt>
                <c:pt idx="58">
                  <c:v>89.778905465978596</c:v>
                </c:pt>
                <c:pt idx="59">
                  <c:v>126.06981088005773</c:v>
                </c:pt>
                <c:pt idx="60">
                  <c:v>104.01222595943538</c:v>
                </c:pt>
                <c:pt idx="61">
                  <c:v>97.482620890115768</c:v>
                </c:pt>
                <c:pt idx="62">
                  <c:v>77.299029540898971</c:v>
                </c:pt>
                <c:pt idx="63">
                  <c:v>74.678109417890312</c:v>
                </c:pt>
                <c:pt idx="64">
                  <c:v>34.016665274439994</c:v>
                </c:pt>
                <c:pt idx="65">
                  <c:v>35.081088273743461</c:v>
                </c:pt>
                <c:pt idx="66">
                  <c:v>55.337060985504522</c:v>
                </c:pt>
                <c:pt idx="67">
                  <c:v>51.459549300698114</c:v>
                </c:pt>
                <c:pt idx="68">
                  <c:v>76.712853936852696</c:v>
                </c:pt>
                <c:pt idx="69">
                  <c:v>93.531160192493829</c:v>
                </c:pt>
                <c:pt idx="70">
                  <c:v>159.45610839757771</c:v>
                </c:pt>
                <c:pt idx="71">
                  <c:v>67.162741746591948</c:v>
                </c:pt>
                <c:pt idx="72">
                  <c:v>95.228253156790245</c:v>
                </c:pt>
                <c:pt idx="73">
                  <c:v>76.317073902803045</c:v>
                </c:pt>
                <c:pt idx="74">
                  <c:v>44.055515309508664</c:v>
                </c:pt>
                <c:pt idx="75">
                  <c:v>45.161977030778679</c:v>
                </c:pt>
                <c:pt idx="76">
                  <c:v>25.73011665698256</c:v>
                </c:pt>
                <c:pt idx="77">
                  <c:v>30.263870965489176</c:v>
                </c:pt>
                <c:pt idx="78">
                  <c:v>18.683325765548471</c:v>
                </c:pt>
                <c:pt idx="79">
                  <c:v>42.366430029041425</c:v>
                </c:pt>
                <c:pt idx="80">
                  <c:v>34.959716777078064</c:v>
                </c:pt>
                <c:pt idx="81">
                  <c:v>45.636219496116873</c:v>
                </c:pt>
                <c:pt idx="82">
                  <c:v>41.26954379968663</c:v>
                </c:pt>
                <c:pt idx="83">
                  <c:v>32.1126884967344</c:v>
                </c:pt>
                <c:pt idx="84">
                  <c:v>37.345418932426981</c:v>
                </c:pt>
                <c:pt idx="85">
                  <c:v>51.936287012836495</c:v>
                </c:pt>
                <c:pt idx="86">
                  <c:v>36.311795712592073</c:v>
                </c:pt>
                <c:pt idx="87">
                  <c:v>33.928112625742848</c:v>
                </c:pt>
                <c:pt idx="88">
                  <c:v>35.802208421798483</c:v>
                </c:pt>
                <c:pt idx="89">
                  <c:v>31.084366255337539</c:v>
                </c:pt>
                <c:pt idx="90">
                  <c:v>33.042617906688299</c:v>
                </c:pt>
                <c:pt idx="91">
                  <c:v>52.275351996919895</c:v>
                </c:pt>
                <c:pt idx="92">
                  <c:v>74.794612876220228</c:v>
                </c:pt>
                <c:pt idx="93">
                  <c:v>104.99440168614763</c:v>
                </c:pt>
                <c:pt idx="94">
                  <c:v>63.585852674148676</c:v>
                </c:pt>
                <c:pt idx="95">
                  <c:v>35.153725601497037</c:v>
                </c:pt>
                <c:pt idx="96">
                  <c:v>60.358449939187388</c:v>
                </c:pt>
                <c:pt idx="97">
                  <c:v>55.457204814062891</c:v>
                </c:pt>
                <c:pt idx="98">
                  <c:v>65.956618334322272</c:v>
                </c:pt>
                <c:pt idx="99">
                  <c:v>50.41493833284612</c:v>
                </c:pt>
                <c:pt idx="100">
                  <c:v>37.04986348718591</c:v>
                </c:pt>
                <c:pt idx="101">
                  <c:v>39.747923114635022</c:v>
                </c:pt>
                <c:pt idx="102">
                  <c:v>170.21874361285165</c:v>
                </c:pt>
                <c:pt idx="103">
                  <c:v>116.08236685229927</c:v>
                </c:pt>
                <c:pt idx="104">
                  <c:v>65.269161287715349</c:v>
                </c:pt>
                <c:pt idx="105">
                  <c:v>39.372485502860073</c:v>
                </c:pt>
                <c:pt idx="106">
                  <c:v>54.639368853939345</c:v>
                </c:pt>
                <c:pt idx="107">
                  <c:v>111.16061079404392</c:v>
                </c:pt>
                <c:pt idx="108">
                  <c:v>86.7404401258283</c:v>
                </c:pt>
                <c:pt idx="109">
                  <c:v>86.050677157336295</c:v>
                </c:pt>
                <c:pt idx="110">
                  <c:v>99.291875440616906</c:v>
                </c:pt>
                <c:pt idx="111">
                  <c:v>50.935573163108785</c:v>
                </c:pt>
                <c:pt idx="112">
                  <c:v>36.369818457955319</c:v>
                </c:pt>
                <c:pt idx="113">
                  <c:v>42.427305774433485</c:v>
                </c:pt>
                <c:pt idx="114">
                  <c:v>47.229380220144868</c:v>
                </c:pt>
                <c:pt idx="115">
                  <c:v>38.021581867923608</c:v>
                </c:pt>
                <c:pt idx="116">
                  <c:v>23.324618410601573</c:v>
                </c:pt>
                <c:pt idx="117">
                  <c:v>35.042654077502817</c:v>
                </c:pt>
                <c:pt idx="118">
                  <c:v>47.631550391887799</c:v>
                </c:pt>
                <c:pt idx="119">
                  <c:v>21.467146465889684</c:v>
                </c:pt>
                <c:pt idx="120">
                  <c:v>26.801664784107903</c:v>
                </c:pt>
                <c:pt idx="121">
                  <c:v>31.985083987862538</c:v>
                </c:pt>
                <c:pt idx="122">
                  <c:v>43.190992159822834</c:v>
                </c:pt>
                <c:pt idx="123">
                  <c:v>27.382045863887946</c:v>
                </c:pt>
                <c:pt idx="124">
                  <c:v>30.688175770540337</c:v>
                </c:pt>
                <c:pt idx="125">
                  <c:v>29.949786982217667</c:v>
                </c:pt>
                <c:pt idx="126">
                  <c:v>29.210499184543639</c:v>
                </c:pt>
                <c:pt idx="127">
                  <c:v>62.88610321710545</c:v>
                </c:pt>
                <c:pt idx="128">
                  <c:v>41.676662921489402</c:v>
                </c:pt>
                <c:pt idx="129">
                  <c:v>20.14998196639397</c:v>
                </c:pt>
                <c:pt idx="130">
                  <c:v>34.808538666961873</c:v>
                </c:pt>
                <c:pt idx="131">
                  <c:v>42.64734421821597</c:v>
                </c:pt>
                <c:pt idx="132">
                  <c:v>151.20985886852682</c:v>
                </c:pt>
                <c:pt idx="133">
                  <c:v>144.44016319123369</c:v>
                </c:pt>
                <c:pt idx="134">
                  <c:v>68.144171634069536</c:v>
                </c:pt>
                <c:pt idx="135">
                  <c:v>55.811510556314737</c:v>
                </c:pt>
                <c:pt idx="136">
                  <c:v>34.84830528211031</c:v>
                </c:pt>
                <c:pt idx="137">
                  <c:v>52.624133144215016</c:v>
                </c:pt>
                <c:pt idx="138">
                  <c:v>146.16013491265022</c:v>
                </c:pt>
                <c:pt idx="139">
                  <c:v>100.78423049750997</c:v>
                </c:pt>
                <c:pt idx="140">
                  <c:v>276.77617092126246</c:v>
                </c:pt>
                <c:pt idx="141">
                  <c:v>128.29300461390065</c:v>
                </c:pt>
                <c:pt idx="142">
                  <c:v>91.944440987658041</c:v>
                </c:pt>
                <c:pt idx="143">
                  <c:v>65.236537962627125</c:v>
                </c:pt>
                <c:pt idx="144">
                  <c:v>91.526315231987184</c:v>
                </c:pt>
                <c:pt idx="145">
                  <c:v>86.037604385204531</c:v>
                </c:pt>
                <c:pt idx="146">
                  <c:v>97.586915403691847</c:v>
                </c:pt>
                <c:pt idx="147">
                  <c:v>304.06927640544478</c:v>
                </c:pt>
                <c:pt idx="148">
                  <c:v>204.48613474432162</c:v>
                </c:pt>
                <c:pt idx="149">
                  <c:v>181.88707538947023</c:v>
                </c:pt>
                <c:pt idx="150">
                  <c:v>165.41869748855248</c:v>
                </c:pt>
                <c:pt idx="151">
                  <c:v>116.50112764198053</c:v>
                </c:pt>
                <c:pt idx="152">
                  <c:v>91.367556895042213</c:v>
                </c:pt>
                <c:pt idx="153">
                  <c:v>124.02864247901921</c:v>
                </c:pt>
                <c:pt idx="154">
                  <c:v>108.10212960233009</c:v>
                </c:pt>
                <c:pt idx="155">
                  <c:v>146.89753629605283</c:v>
                </c:pt>
                <c:pt idx="156">
                  <c:v>80.543581756181993</c:v>
                </c:pt>
                <c:pt idx="157">
                  <c:v>71.010760590519084</c:v>
                </c:pt>
                <c:pt idx="158">
                  <c:v>46.02775303599001</c:v>
                </c:pt>
                <c:pt idx="159">
                  <c:v>62.324932309728617</c:v>
                </c:pt>
                <c:pt idx="160">
                  <c:v>29.809130604054896</c:v>
                </c:pt>
                <c:pt idx="161">
                  <c:v>49.033461539689796</c:v>
                </c:pt>
                <c:pt idx="162">
                  <c:v>64.353109403318314</c:v>
                </c:pt>
                <c:pt idx="163">
                  <c:v>76.985763879225274</c:v>
                </c:pt>
                <c:pt idx="164">
                  <c:v>52.73314103175526</c:v>
                </c:pt>
                <c:pt idx="165">
                  <c:v>79.6231235756659</c:v>
                </c:pt>
                <c:pt idx="166">
                  <c:v>65.496234073203155</c:v>
                </c:pt>
                <c:pt idx="167">
                  <c:v>53.982102622750659</c:v>
                </c:pt>
                <c:pt idx="168">
                  <c:v>153.26201508801608</c:v>
                </c:pt>
                <c:pt idx="169">
                  <c:v>156.3303814126659</c:v>
                </c:pt>
                <c:pt idx="170">
                  <c:v>110.05818827122042</c:v>
                </c:pt>
                <c:pt idx="171">
                  <c:v>189.90669506231285</c:v>
                </c:pt>
                <c:pt idx="172">
                  <c:v>131.09880091023823</c:v>
                </c:pt>
                <c:pt idx="173">
                  <c:v>149.56105068003365</c:v>
                </c:pt>
                <c:pt idx="174">
                  <c:v>138.59429473573738</c:v>
                </c:pt>
                <c:pt idx="175">
                  <c:v>161.91759508532616</c:v>
                </c:pt>
                <c:pt idx="176">
                  <c:v>120.39347673975216</c:v>
                </c:pt>
                <c:pt idx="177">
                  <c:v>149.00373196634729</c:v>
                </c:pt>
                <c:pt idx="178">
                  <c:v>204.49368915131672</c:v>
                </c:pt>
                <c:pt idx="179">
                  <c:v>195.66112328055692</c:v>
                </c:pt>
                <c:pt idx="180">
                  <c:v>163.29474339985205</c:v>
                </c:pt>
                <c:pt idx="181">
                  <c:v>304.29045124963767</c:v>
                </c:pt>
                <c:pt idx="182">
                  <c:v>131.18717321082352</c:v>
                </c:pt>
                <c:pt idx="183">
                  <c:v>212.83521610994592</c:v>
                </c:pt>
                <c:pt idx="184">
                  <c:v>161.57409073604097</c:v>
                </c:pt>
                <c:pt idx="185">
                  <c:v>263.02980135149863</c:v>
                </c:pt>
                <c:pt idx="186">
                  <c:v>117.08579797413617</c:v>
                </c:pt>
                <c:pt idx="187">
                  <c:v>129.85217398298821</c:v>
                </c:pt>
                <c:pt idx="188">
                  <c:v>135.35332886794686</c:v>
                </c:pt>
                <c:pt idx="189">
                  <c:v>85.750832492843671</c:v>
                </c:pt>
                <c:pt idx="190">
                  <c:v>185.53727777505966</c:v>
                </c:pt>
                <c:pt idx="191">
                  <c:v>132.07113577462442</c:v>
                </c:pt>
                <c:pt idx="192">
                  <c:v>194.90526800990017</c:v>
                </c:pt>
                <c:pt idx="193">
                  <c:v>109.58172655813512</c:v>
                </c:pt>
                <c:pt idx="194">
                  <c:v>126.41632458302975</c:v>
                </c:pt>
                <c:pt idx="195">
                  <c:v>79.927541699027827</c:v>
                </c:pt>
                <c:pt idx="196">
                  <c:v>148.00266684663876</c:v>
                </c:pt>
                <c:pt idx="197">
                  <c:v>77.483439122686462</c:v>
                </c:pt>
                <c:pt idx="198">
                  <c:v>38.87652354653526</c:v>
                </c:pt>
                <c:pt idx="199">
                  <c:v>77.357344226392016</c:v>
                </c:pt>
                <c:pt idx="200">
                  <c:v>116.40404612317293</c:v>
                </c:pt>
                <c:pt idx="201">
                  <c:v>116.13247715644323</c:v>
                </c:pt>
                <c:pt idx="202">
                  <c:v>81.564821250281071</c:v>
                </c:pt>
                <c:pt idx="203">
                  <c:v>215.12402782810634</c:v>
                </c:pt>
                <c:pt idx="204">
                  <c:v>155.29582480476998</c:v>
                </c:pt>
                <c:pt idx="205">
                  <c:v>222.12527252967922</c:v>
                </c:pt>
                <c:pt idx="206">
                  <c:v>229.40616119170724</c:v>
                </c:pt>
                <c:pt idx="207">
                  <c:v>431.34234446310757</c:v>
                </c:pt>
              </c:numCache>
            </c:numRef>
          </c:val>
          <c:smooth val="0"/>
          <c:extLst>
            <c:ext xmlns:c16="http://schemas.microsoft.com/office/drawing/2014/chart" uri="{C3380CC4-5D6E-409C-BE32-E72D297353CC}">
              <c16:uniqueId val="{00000000-EDF5-4059-B4D8-AE002FD0ED11}"/>
            </c:ext>
          </c:extLst>
        </c:ser>
        <c:dLbls>
          <c:showLegendKey val="0"/>
          <c:showVal val="0"/>
          <c:showCatName val="0"/>
          <c:showSerName val="0"/>
          <c:showPercent val="0"/>
          <c:showBubbleSize val="0"/>
        </c:dLbls>
        <c:marker val="1"/>
        <c:smooth val="0"/>
        <c:axId val="780717840"/>
        <c:axId val="780718624"/>
      </c:lineChart>
      <c:catAx>
        <c:axId val="780717840"/>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780718624"/>
        <c:crosses val="autoZero"/>
        <c:auto val="0"/>
        <c:lblAlgn val="ctr"/>
        <c:lblOffset val="100"/>
        <c:tickLblSkip val="6"/>
        <c:tickMarkSkip val="12"/>
        <c:noMultiLvlLbl val="0"/>
      </c:catAx>
      <c:valAx>
        <c:axId val="780718624"/>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780717840"/>
        <c:crosses val="autoZero"/>
        <c:crossBetween val="midCat"/>
      </c:valAx>
      <c:spPr>
        <a:no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803187842059142E-2"/>
          <c:y val="3.1362176604993165E-2"/>
          <c:w val="0.91484859021781262"/>
          <c:h val="0.78453137931419592"/>
        </c:manualLayout>
      </c:layout>
      <c:barChart>
        <c:barDir val="col"/>
        <c:grouping val="stacked"/>
        <c:varyColors val="0"/>
        <c:ser>
          <c:idx val="0"/>
          <c:order val="0"/>
          <c:spPr>
            <a:solidFill>
              <a:srgbClr val="5FAFCD"/>
            </a:solidFill>
            <a:ln>
              <a:solidFill>
                <a:schemeClr val="bg1">
                  <a:lumMod val="85000"/>
                </a:schemeClr>
              </a:solidFill>
            </a:ln>
          </c:spPr>
          <c:invertIfNegative val="0"/>
          <c:dPt>
            <c:idx val="13"/>
            <c:invertIfNegative val="0"/>
            <c:bubble3D val="0"/>
            <c:spPr>
              <a:solidFill>
                <a:srgbClr val="FFC000"/>
              </a:solidFill>
              <a:ln>
                <a:solidFill>
                  <a:schemeClr val="bg1">
                    <a:lumMod val="85000"/>
                  </a:schemeClr>
                </a:solidFill>
              </a:ln>
            </c:spPr>
            <c:extLst>
              <c:ext xmlns:c16="http://schemas.microsoft.com/office/drawing/2014/chart" uri="{C3380CC4-5D6E-409C-BE32-E72D297353CC}">
                <c16:uniqueId val="{00000002-62B0-40A8-9DF3-81800B54900E}"/>
              </c:ext>
            </c:extLst>
          </c:dPt>
          <c:dPt>
            <c:idx val="15"/>
            <c:invertIfNegative val="0"/>
            <c:bubble3D val="0"/>
            <c:spPr>
              <a:solidFill>
                <a:srgbClr val="5FAFCD"/>
              </a:solidFill>
              <a:ln w="6350">
                <a:solidFill>
                  <a:schemeClr val="bg1">
                    <a:lumMod val="85000"/>
                  </a:schemeClr>
                </a:solidFill>
              </a:ln>
            </c:spPr>
            <c:extLst>
              <c:ext xmlns:c16="http://schemas.microsoft.com/office/drawing/2014/chart" uri="{C3380CC4-5D6E-409C-BE32-E72D297353CC}">
                <c16:uniqueId val="{00000001-829D-482B-AADF-C7E40C537021}"/>
              </c:ext>
            </c:extLst>
          </c:dPt>
          <c:cat>
            <c:strRef>
              <c:f>Sheet1!$B$7:$B$20</c:f>
              <c:strCache>
                <c:ptCount val="14"/>
                <c:pt idx="0">
                  <c:v>Philippines</c:v>
                </c:pt>
                <c:pt idx="1">
                  <c:v>Singapore</c:v>
                </c:pt>
                <c:pt idx="2">
                  <c:v>Hong Kong</c:v>
                </c:pt>
                <c:pt idx="3">
                  <c:v>Sth Africa</c:v>
                </c:pt>
                <c:pt idx="4">
                  <c:v>India</c:v>
                </c:pt>
                <c:pt idx="5">
                  <c:v>Brazil</c:v>
                </c:pt>
                <c:pt idx="6">
                  <c:v>Korea</c:v>
                </c:pt>
                <c:pt idx="7">
                  <c:v>Indonesia</c:v>
                </c:pt>
                <c:pt idx="8">
                  <c:v>Vietnam</c:v>
                </c:pt>
                <c:pt idx="9">
                  <c:v>Turkiye</c:v>
                </c:pt>
                <c:pt idx="10">
                  <c:v>Japan</c:v>
                </c:pt>
                <c:pt idx="11">
                  <c:v>Thailand</c:v>
                </c:pt>
                <c:pt idx="12">
                  <c:v>Russia</c:v>
                </c:pt>
                <c:pt idx="13">
                  <c:v>China</c:v>
                </c:pt>
              </c:strCache>
            </c:strRef>
          </c:cat>
          <c:val>
            <c:numRef>
              <c:f>Sheet1!$D$7:$D$20</c:f>
              <c:numCache>
                <c:formatCode>General</c:formatCode>
                <c:ptCount val="14"/>
                <c:pt idx="0">
                  <c:v>75.3</c:v>
                </c:pt>
                <c:pt idx="1">
                  <c:v>66.3</c:v>
                </c:pt>
                <c:pt idx="2">
                  <c:v>65</c:v>
                </c:pt>
                <c:pt idx="3">
                  <c:v>61.7</c:v>
                </c:pt>
                <c:pt idx="4">
                  <c:v>61.1</c:v>
                </c:pt>
                <c:pt idx="5">
                  <c:v>61</c:v>
                </c:pt>
                <c:pt idx="6">
                  <c:v>56.1</c:v>
                </c:pt>
                <c:pt idx="7">
                  <c:v>55.6</c:v>
                </c:pt>
                <c:pt idx="8">
                  <c:v>55.4</c:v>
                </c:pt>
                <c:pt idx="9">
                  <c:v>55.3</c:v>
                </c:pt>
                <c:pt idx="10">
                  <c:v>53.5</c:v>
                </c:pt>
                <c:pt idx="11">
                  <c:v>52.3</c:v>
                </c:pt>
                <c:pt idx="12">
                  <c:v>49.2</c:v>
                </c:pt>
                <c:pt idx="13">
                  <c:v>38.1</c:v>
                </c:pt>
              </c:numCache>
            </c:numRef>
          </c:val>
          <c:extLst>
            <c:ext xmlns:c16="http://schemas.microsoft.com/office/drawing/2014/chart" uri="{C3380CC4-5D6E-409C-BE32-E72D297353CC}">
              <c16:uniqueId val="{00000002-829D-482B-AADF-C7E40C537021}"/>
            </c:ext>
          </c:extLst>
        </c:ser>
        <c:dLbls>
          <c:showLegendKey val="0"/>
          <c:showVal val="0"/>
          <c:showCatName val="0"/>
          <c:showSerName val="0"/>
          <c:showPercent val="0"/>
          <c:showBubbleSize val="0"/>
        </c:dLbls>
        <c:gapWidth val="40"/>
        <c:overlap val="100"/>
        <c:axId val="527187936"/>
        <c:axId val="527193424"/>
      </c:barChart>
      <c:catAx>
        <c:axId val="527187936"/>
        <c:scaling>
          <c:orientation val="minMax"/>
        </c:scaling>
        <c:delete val="0"/>
        <c:axPos val="b"/>
        <c:numFmt formatCode="General" sourceLinked="1"/>
        <c:majorTickMark val="out"/>
        <c:minorTickMark val="none"/>
        <c:tickLblPos val="low"/>
        <c:spPr>
          <a:ln w="9525" cmpd="thinThick">
            <a:solidFill>
              <a:srgbClr val="000000"/>
            </a:solidFill>
          </a:ln>
        </c:spPr>
        <c:txPr>
          <a:bodyPr rot="5400000" vert="horz"/>
          <a:lstStyle/>
          <a:p>
            <a:pPr>
              <a:defRPr/>
            </a:pPr>
            <a:endParaRPr lang="en-US"/>
          </a:p>
        </c:txPr>
        <c:crossAx val="527193424"/>
        <c:crosses val="autoZero"/>
        <c:auto val="1"/>
        <c:lblAlgn val="ctr"/>
        <c:lblOffset val="100"/>
        <c:noMultiLvlLbl val="0"/>
      </c:catAx>
      <c:valAx>
        <c:axId val="527193424"/>
        <c:scaling>
          <c:orientation val="minMax"/>
          <c:min val="30"/>
        </c:scaling>
        <c:delete val="0"/>
        <c:axPos val="l"/>
        <c:numFmt formatCode="#,##0" sourceLinked="0"/>
        <c:majorTickMark val="out"/>
        <c:minorTickMark val="none"/>
        <c:tickLblPos val="nextTo"/>
        <c:spPr>
          <a:ln w="9525" cmpd="thinThick">
            <a:solidFill>
              <a:srgbClr val="000000"/>
            </a:solidFill>
          </a:ln>
        </c:spPr>
        <c:crossAx val="527187936"/>
        <c:crosses val="autoZero"/>
        <c:crossBetween val="between"/>
      </c:valAx>
    </c:plotArea>
    <c:plotVisOnly val="1"/>
    <c:dispBlanksAs val="gap"/>
    <c:showDLblsOverMax val="0"/>
  </c:chart>
  <c:spPr>
    <a:ln w="9525">
      <a:noFill/>
    </a:ln>
  </c:spPr>
  <c:txPr>
    <a:bodyPr/>
    <a:lstStyle/>
    <a:p>
      <a:pPr>
        <a:defRPr sz="1200">
          <a:latin typeface="Century Gothic" panose="020B0502020202020204" pitchFamily="34" charset="0"/>
          <a:ea typeface="ＭＳ ゴシック"/>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78477690288712E-2"/>
          <c:y val="2.7967864888757164E-2"/>
          <c:w val="0.87018263342082236"/>
          <c:h val="0.90060781456729178"/>
        </c:manualLayout>
      </c:layout>
      <c:lineChart>
        <c:grouping val="standard"/>
        <c:varyColors val="0"/>
        <c:ser>
          <c:idx val="1"/>
          <c:order val="0"/>
          <c:tx>
            <c:v> Primary</c:v>
          </c:tx>
          <c:spPr>
            <a:ln w="25400" cap="rnd">
              <a:solidFill>
                <a:srgbClr val="42BA97"/>
              </a:solidFill>
              <a:round/>
            </a:ln>
            <a:effectLst/>
          </c:spPr>
          <c:marker>
            <c:symbol val="none"/>
          </c:marker>
          <c:cat>
            <c:numRef>
              <c:f>ANNUAL!$A$46:$A$86</c:f>
              <c:numCache>
                <c:formatCode>General</c:formatCode>
                <c:ptCount val="4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numCache>
            </c:numRef>
          </c:cat>
          <c:val>
            <c:numRef>
              <c:f>ANNUAL!$CX$46:$CX$86</c:f>
              <c:numCache>
                <c:formatCode>General</c:formatCode>
                <c:ptCount val="41"/>
                <c:pt idx="2" formatCode="#,##0.0_)">
                  <c:v>18.354999999999997</c:v>
                </c:pt>
                <c:pt idx="3" formatCode="#,##0.0_)">
                  <c:v>18.327500000000001</c:v>
                </c:pt>
                <c:pt idx="4" formatCode="#,##0.0_)">
                  <c:v>9.1150000000000002</c:v>
                </c:pt>
                <c:pt idx="5" formatCode="#,##0.0_)">
                  <c:v>22.41</c:v>
                </c:pt>
                <c:pt idx="6" formatCode="#,##0.0_)">
                  <c:v>24.002499999999998</c:v>
                </c:pt>
                <c:pt idx="7" formatCode="#,##0.0_)">
                  <c:v>24.395</c:v>
                </c:pt>
                <c:pt idx="8" formatCode="#,##0.0_)">
                  <c:v>23.597499999999997</c:v>
                </c:pt>
                <c:pt idx="9" formatCode="#,##0.0_)">
                  <c:v>25.745000000000001</c:v>
                </c:pt>
                <c:pt idx="10" formatCode="#,##0.0_)">
                  <c:v>22.415000000000003</c:v>
                </c:pt>
                <c:pt idx="11" formatCode="#,##0.0_)">
                  <c:v>20.002499999999998</c:v>
                </c:pt>
                <c:pt idx="12" formatCode="#,##0.0_)">
                  <c:v>22.340000000000003</c:v>
                </c:pt>
                <c:pt idx="13" formatCode="#,##0.0_)">
                  <c:v>21.907499999999999</c:v>
                </c:pt>
                <c:pt idx="14" formatCode="#,##0.0_)">
                  <c:v>19.435000000000002</c:v>
                </c:pt>
                <c:pt idx="15" formatCode="#,##0.0_)">
                  <c:v>15.672499999999999</c:v>
                </c:pt>
                <c:pt idx="16" formatCode="#,##0.0_)">
                  <c:v>16.797499999999999</c:v>
                </c:pt>
                <c:pt idx="17" formatCode="#,##0.0_)">
                  <c:v>19.162500000000001</c:v>
                </c:pt>
                <c:pt idx="18" formatCode="#,##0.0_)">
                  <c:v>22.05</c:v>
                </c:pt>
                <c:pt idx="19" formatCode="#,##0.0_)">
                  <c:v>23.06</c:v>
                </c:pt>
                <c:pt idx="20" formatCode="#,##0.0_)">
                  <c:v>24.095000000000002</c:v>
                </c:pt>
                <c:pt idx="21" formatCode="#,##0.0_)">
                  <c:v>26.872499999999999</c:v>
                </c:pt>
                <c:pt idx="22" formatCode="#,##0.0_)">
                  <c:v>28.24</c:v>
                </c:pt>
                <c:pt idx="23" formatCode="#,##0.0_)">
                  <c:v>30.637500000000003</c:v>
                </c:pt>
                <c:pt idx="24" formatCode="#,##0.0_)">
                  <c:v>30.925000000000001</c:v>
                </c:pt>
                <c:pt idx="25" formatCode="#,##0.0_)">
                  <c:v>30.759999999999998</c:v>
                </c:pt>
                <c:pt idx="26" formatCode="#,##0.0_)">
                  <c:v>29.57</c:v>
                </c:pt>
                <c:pt idx="27" formatCode="#,##0.0_)">
                  <c:v>32.352499999999999</c:v>
                </c:pt>
                <c:pt idx="28" formatCode="#,##0.0_)">
                  <c:v>34.230000000000004</c:v>
                </c:pt>
                <c:pt idx="29" formatCode="#,##0.0_)">
                  <c:v>33.487499999999997</c:v>
                </c:pt>
                <c:pt idx="30" formatCode="#,##0.0_)">
                  <c:v>32.427500000000002</c:v>
                </c:pt>
                <c:pt idx="31" formatCode="#,##0.0_)">
                  <c:v>30.927499999999998</c:v>
                </c:pt>
                <c:pt idx="32" formatCode="#,##0.0_)">
                  <c:v>29.487499999999997</c:v>
                </c:pt>
                <c:pt idx="33" formatCode="#,##0.0_)">
                  <c:v>28.7775</c:v>
                </c:pt>
                <c:pt idx="34" formatCode="#,##0.0_)">
                  <c:v>28.977499999999999</c:v>
                </c:pt>
                <c:pt idx="35" formatCode="#,##0.0_)">
                  <c:v>32.907499999999999</c:v>
                </c:pt>
                <c:pt idx="36" formatCode="#,##0.0_)">
                  <c:v>30.237500000000001</c:v>
                </c:pt>
                <c:pt idx="37" formatCode="#,##0.0_)">
                  <c:v>31.82</c:v>
                </c:pt>
              </c:numCache>
            </c:numRef>
          </c:val>
          <c:smooth val="0"/>
          <c:extLst>
            <c:ext xmlns:c16="http://schemas.microsoft.com/office/drawing/2014/chart" uri="{C3380CC4-5D6E-409C-BE32-E72D297353CC}">
              <c16:uniqueId val="{00000000-9962-4503-BD93-24E921CE9A33}"/>
            </c:ext>
          </c:extLst>
        </c:ser>
        <c:dLbls>
          <c:showLegendKey val="0"/>
          <c:showVal val="0"/>
          <c:showCatName val="0"/>
          <c:showSerName val="0"/>
          <c:showPercent val="0"/>
          <c:showBubbleSize val="0"/>
        </c:dLbls>
        <c:smooth val="0"/>
        <c:axId val="515833104"/>
        <c:axId val="515833496"/>
      </c:lineChart>
      <c:catAx>
        <c:axId val="515833104"/>
        <c:scaling>
          <c:orientation val="minMax"/>
        </c:scaling>
        <c:delete val="0"/>
        <c:axPos val="b"/>
        <c:numFmt formatCode="General" sourceLinked="1"/>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515833496"/>
        <c:crosses val="autoZero"/>
        <c:auto val="1"/>
        <c:lblAlgn val="ctr"/>
        <c:lblOffset val="100"/>
        <c:tickLblSkip val="5"/>
        <c:tickMarkSkip val="5"/>
        <c:noMultiLvlLbl val="0"/>
      </c:catAx>
      <c:valAx>
        <c:axId val="515833496"/>
        <c:scaling>
          <c:orientation val="minMax"/>
        </c:scaling>
        <c:delete val="0"/>
        <c:axPos val="l"/>
        <c:numFmt formatCode="#,##0" sourceLinked="0"/>
        <c:majorTickMark val="out"/>
        <c:minorTickMark val="none"/>
        <c:tickLblPos val="nextTo"/>
        <c:spPr>
          <a:noFill/>
          <a:ln>
            <a:solidFill>
              <a:sysClr val="windowText" lastClr="000000">
                <a:lumMod val="95000"/>
                <a:lumOff val="5000"/>
              </a:sysClr>
            </a:solid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51583310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200">
          <a:solidFill>
            <a:schemeClr val="tx1">
              <a:lumMod val="95000"/>
              <a:lumOff val="5000"/>
            </a:schemeClr>
          </a:solidFill>
          <a:latin typeface="Century Gothic" panose="020B0502020202020204" pitchFamily="34" charset="0"/>
        </a:defRPr>
      </a:pPr>
      <a:endParaRPr lang="en-US"/>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473052920439108E-2"/>
          <c:y val="3.4881317999150521E-2"/>
          <c:w val="0.89755011135857465"/>
          <c:h val="0.88748403106296991"/>
        </c:manualLayout>
      </c:layout>
      <c:lineChart>
        <c:grouping val="standard"/>
        <c:varyColors val="0"/>
        <c:ser>
          <c:idx val="0"/>
          <c:order val="0"/>
          <c:tx>
            <c:v> Australia</c:v>
          </c:tx>
          <c:spPr>
            <a:ln w="28575">
              <a:solidFill>
                <a:srgbClr val="FFC000"/>
              </a:solidFill>
              <a:prstDash val="solid"/>
            </a:ln>
          </c:spPr>
          <c:marker>
            <c:symbol val="square"/>
            <c:size val="3"/>
            <c:spPr>
              <a:noFill/>
              <a:ln w="9525">
                <a:noFill/>
              </a:ln>
            </c:spPr>
          </c:marker>
          <c:cat>
            <c:numRef>
              <c:f>DATA!$BB$852:$BB$924</c:f>
              <c:numCache>
                <c:formatCode>mmm\-yy_)</c:formatCode>
                <c:ptCount val="73"/>
                <c:pt idx="1">
                  <c:v>43849</c:v>
                </c:pt>
                <c:pt idx="2">
                  <c:v>43877</c:v>
                </c:pt>
                <c:pt idx="3">
                  <c:v>43908</c:v>
                </c:pt>
                <c:pt idx="4">
                  <c:v>43938</c:v>
                </c:pt>
                <c:pt idx="5">
                  <c:v>43969</c:v>
                </c:pt>
                <c:pt idx="6">
                  <c:v>43999</c:v>
                </c:pt>
                <c:pt idx="7">
                  <c:v>44030</c:v>
                </c:pt>
                <c:pt idx="8">
                  <c:v>44061</c:v>
                </c:pt>
                <c:pt idx="9">
                  <c:v>44091</c:v>
                </c:pt>
                <c:pt idx="10">
                  <c:v>44122</c:v>
                </c:pt>
                <c:pt idx="11">
                  <c:v>44152</c:v>
                </c:pt>
                <c:pt idx="13">
                  <c:v>44214</c:v>
                </c:pt>
                <c:pt idx="14">
                  <c:v>44242</c:v>
                </c:pt>
                <c:pt idx="15">
                  <c:v>44273</c:v>
                </c:pt>
                <c:pt idx="16">
                  <c:v>44303</c:v>
                </c:pt>
                <c:pt idx="17">
                  <c:v>44334</c:v>
                </c:pt>
                <c:pt idx="18">
                  <c:v>44364</c:v>
                </c:pt>
                <c:pt idx="19">
                  <c:v>44395</c:v>
                </c:pt>
                <c:pt idx="20">
                  <c:v>44426</c:v>
                </c:pt>
                <c:pt idx="21">
                  <c:v>44456</c:v>
                </c:pt>
                <c:pt idx="22">
                  <c:v>44487</c:v>
                </c:pt>
                <c:pt idx="23">
                  <c:v>44517</c:v>
                </c:pt>
                <c:pt idx="25">
                  <c:v>44579</c:v>
                </c:pt>
                <c:pt idx="26">
                  <c:v>44607</c:v>
                </c:pt>
                <c:pt idx="27">
                  <c:v>44638</c:v>
                </c:pt>
                <c:pt idx="28">
                  <c:v>44668</c:v>
                </c:pt>
                <c:pt idx="29">
                  <c:v>44699</c:v>
                </c:pt>
                <c:pt idx="30">
                  <c:v>44729</c:v>
                </c:pt>
                <c:pt idx="31">
                  <c:v>44760</c:v>
                </c:pt>
                <c:pt idx="32">
                  <c:v>44791</c:v>
                </c:pt>
                <c:pt idx="33">
                  <c:v>44821</c:v>
                </c:pt>
                <c:pt idx="34">
                  <c:v>44852</c:v>
                </c:pt>
                <c:pt idx="35">
                  <c:v>44882</c:v>
                </c:pt>
                <c:pt idx="37">
                  <c:v>44944</c:v>
                </c:pt>
                <c:pt idx="38">
                  <c:v>44972</c:v>
                </c:pt>
                <c:pt idx="39">
                  <c:v>45003</c:v>
                </c:pt>
                <c:pt idx="40">
                  <c:v>45033</c:v>
                </c:pt>
                <c:pt idx="41">
                  <c:v>45064</c:v>
                </c:pt>
                <c:pt idx="42">
                  <c:v>45094</c:v>
                </c:pt>
                <c:pt idx="43">
                  <c:v>45125</c:v>
                </c:pt>
                <c:pt idx="44">
                  <c:v>45156</c:v>
                </c:pt>
                <c:pt idx="45">
                  <c:v>45186</c:v>
                </c:pt>
                <c:pt idx="46">
                  <c:v>45217</c:v>
                </c:pt>
                <c:pt idx="47">
                  <c:v>45247</c:v>
                </c:pt>
                <c:pt idx="49">
                  <c:v>45309</c:v>
                </c:pt>
                <c:pt idx="50">
                  <c:v>45337</c:v>
                </c:pt>
                <c:pt idx="51">
                  <c:v>45368</c:v>
                </c:pt>
                <c:pt idx="52">
                  <c:v>45398</c:v>
                </c:pt>
                <c:pt idx="53">
                  <c:v>45429</c:v>
                </c:pt>
                <c:pt idx="54">
                  <c:v>45459</c:v>
                </c:pt>
                <c:pt idx="55">
                  <c:v>45490</c:v>
                </c:pt>
                <c:pt idx="56">
                  <c:v>45521</c:v>
                </c:pt>
                <c:pt idx="57">
                  <c:v>45551</c:v>
                </c:pt>
                <c:pt idx="58">
                  <c:v>45582</c:v>
                </c:pt>
                <c:pt idx="59">
                  <c:v>45612</c:v>
                </c:pt>
                <c:pt idx="61">
                  <c:v>45674</c:v>
                </c:pt>
                <c:pt idx="62">
                  <c:v>45702</c:v>
                </c:pt>
                <c:pt idx="63">
                  <c:v>45733</c:v>
                </c:pt>
                <c:pt idx="64">
                  <c:v>45763</c:v>
                </c:pt>
                <c:pt idx="65">
                  <c:v>45794</c:v>
                </c:pt>
                <c:pt idx="66">
                  <c:v>45824</c:v>
                </c:pt>
                <c:pt idx="67">
                  <c:v>45855</c:v>
                </c:pt>
                <c:pt idx="68">
                  <c:v>45886</c:v>
                </c:pt>
                <c:pt idx="69">
                  <c:v>45916</c:v>
                </c:pt>
                <c:pt idx="70">
                  <c:v>45947</c:v>
                </c:pt>
                <c:pt idx="71">
                  <c:v>45977</c:v>
                </c:pt>
              </c:numCache>
            </c:numRef>
          </c:cat>
          <c:val>
            <c:numRef>
              <c:f>DATA!$BW$1755:$BW$1827</c:f>
              <c:numCache>
                <c:formatCode>0.0_)</c:formatCode>
                <c:ptCount val="73"/>
                <c:pt idx="0">
                  <c:v>1.8</c:v>
                </c:pt>
                <c:pt idx="1">
                  <c:v>2.1</c:v>
                </c:pt>
                <c:pt idx="2">
                  <c:v>1.7</c:v>
                </c:pt>
                <c:pt idx="3">
                  <c:v>1.8</c:v>
                </c:pt>
                <c:pt idx="4">
                  <c:v>1.3</c:v>
                </c:pt>
                <c:pt idx="5">
                  <c:v>1.3</c:v>
                </c:pt>
                <c:pt idx="6">
                  <c:v>1.2</c:v>
                </c:pt>
                <c:pt idx="7">
                  <c:v>1</c:v>
                </c:pt>
                <c:pt idx="8">
                  <c:v>1.3</c:v>
                </c:pt>
                <c:pt idx="9">
                  <c:v>1</c:v>
                </c:pt>
                <c:pt idx="10">
                  <c:v>1.3</c:v>
                </c:pt>
                <c:pt idx="11">
                  <c:v>1.5</c:v>
                </c:pt>
                <c:pt idx="12">
                  <c:v>1.3</c:v>
                </c:pt>
                <c:pt idx="13">
                  <c:v>1.4</c:v>
                </c:pt>
                <c:pt idx="14">
                  <c:v>1.1000000000000001</c:v>
                </c:pt>
                <c:pt idx="15">
                  <c:v>0.9</c:v>
                </c:pt>
                <c:pt idx="16">
                  <c:v>0.9</c:v>
                </c:pt>
                <c:pt idx="17">
                  <c:v>1.5</c:v>
                </c:pt>
                <c:pt idx="18">
                  <c:v>1.5</c:v>
                </c:pt>
                <c:pt idx="19">
                  <c:v>1.6</c:v>
                </c:pt>
                <c:pt idx="20">
                  <c:v>2</c:v>
                </c:pt>
                <c:pt idx="21">
                  <c:v>2.2999999999999998</c:v>
                </c:pt>
                <c:pt idx="22">
                  <c:v>2.2999999999999998</c:v>
                </c:pt>
                <c:pt idx="23">
                  <c:v>2.2999999999999998</c:v>
                </c:pt>
                <c:pt idx="24">
                  <c:v>2.7</c:v>
                </c:pt>
                <c:pt idx="25">
                  <c:v>3.1</c:v>
                </c:pt>
                <c:pt idx="26">
                  <c:v>3.4</c:v>
                </c:pt>
                <c:pt idx="27">
                  <c:v>3.7</c:v>
                </c:pt>
                <c:pt idx="28">
                  <c:v>4</c:v>
                </c:pt>
                <c:pt idx="29">
                  <c:v>4.3</c:v>
                </c:pt>
                <c:pt idx="30">
                  <c:v>4.5</c:v>
                </c:pt>
                <c:pt idx="31">
                  <c:v>5.4</c:v>
                </c:pt>
                <c:pt idx="32">
                  <c:v>5.9</c:v>
                </c:pt>
                <c:pt idx="33">
                  <c:v>6.1</c:v>
                </c:pt>
                <c:pt idx="34">
                  <c:v>6.1</c:v>
                </c:pt>
                <c:pt idx="35">
                  <c:v>6.6</c:v>
                </c:pt>
                <c:pt idx="36">
                  <c:v>7.2</c:v>
                </c:pt>
                <c:pt idx="37">
                  <c:v>6.5</c:v>
                </c:pt>
                <c:pt idx="38">
                  <c:v>6.5</c:v>
                </c:pt>
                <c:pt idx="39">
                  <c:v>6.5</c:v>
                </c:pt>
                <c:pt idx="40">
                  <c:v>6.7</c:v>
                </c:pt>
                <c:pt idx="41">
                  <c:v>6.1</c:v>
                </c:pt>
                <c:pt idx="42">
                  <c:v>6</c:v>
                </c:pt>
                <c:pt idx="43">
                  <c:v>5.6</c:v>
                </c:pt>
                <c:pt idx="44">
                  <c:v>5.6</c:v>
                </c:pt>
                <c:pt idx="45">
                  <c:v>5.4</c:v>
                </c:pt>
                <c:pt idx="46">
                  <c:v>5.3</c:v>
                </c:pt>
                <c:pt idx="47">
                  <c:v>4.5999999999999996</c:v>
                </c:pt>
                <c:pt idx="48">
                  <c:v>4</c:v>
                </c:pt>
                <c:pt idx="49">
                  <c:v>3.8</c:v>
                </c:pt>
                <c:pt idx="50">
                  <c:v>3.9</c:v>
                </c:pt>
                <c:pt idx="51">
                  <c:v>4</c:v>
                </c:pt>
                <c:pt idx="52">
                  <c:v>4.0999999999999996</c:v>
                </c:pt>
                <c:pt idx="53">
                  <c:v>4.4000000000000004</c:v>
                </c:pt>
                <c:pt idx="54">
                  <c:v>4.0999999999999996</c:v>
                </c:pt>
                <c:pt idx="55">
                  <c:v>3.8</c:v>
                </c:pt>
                <c:pt idx="56">
                  <c:v>3.4</c:v>
                </c:pt>
                <c:pt idx="57">
                  <c:v>3.2</c:v>
                </c:pt>
                <c:pt idx="58">
                  <c:v>3.5</c:v>
                </c:pt>
                <c:pt idx="59">
                  <c:v>3.2</c:v>
                </c:pt>
                <c:pt idx="60">
                  <c:v>2.7</c:v>
                </c:pt>
                <c:pt idx="61">
                  <c:v>2.8</c:v>
                </c:pt>
                <c:pt idx="62">
                  <c:v>2.7</c:v>
                </c:pt>
                <c:pt idx="63">
                  <c:v>2.7</c:v>
                </c:pt>
              </c:numCache>
            </c:numRef>
          </c:val>
          <c:smooth val="0"/>
          <c:extLst>
            <c:ext xmlns:c16="http://schemas.microsoft.com/office/drawing/2014/chart" uri="{C3380CC4-5D6E-409C-BE32-E72D297353CC}">
              <c16:uniqueId val="{00000000-1977-4BA2-8C57-54EC0825D605}"/>
            </c:ext>
          </c:extLst>
        </c:ser>
        <c:ser>
          <c:idx val="1"/>
          <c:order val="1"/>
          <c:tx>
            <c:v> US</c:v>
          </c:tx>
          <c:spPr>
            <a:ln w="22225">
              <a:solidFill>
                <a:schemeClr val="accent1"/>
              </a:solidFill>
              <a:prstDash val="solid"/>
            </a:ln>
          </c:spPr>
          <c:marker>
            <c:symbol val="square"/>
            <c:size val="3"/>
            <c:spPr>
              <a:noFill/>
              <a:ln w="9525">
                <a:noFill/>
              </a:ln>
            </c:spPr>
          </c:marker>
          <c:cat>
            <c:numRef>
              <c:f>DATA!$BB$852:$BB$924</c:f>
              <c:numCache>
                <c:formatCode>mmm\-yy_)</c:formatCode>
                <c:ptCount val="73"/>
                <c:pt idx="1">
                  <c:v>43849</c:v>
                </c:pt>
                <c:pt idx="2">
                  <c:v>43877</c:v>
                </c:pt>
                <c:pt idx="3">
                  <c:v>43908</c:v>
                </c:pt>
                <c:pt idx="4">
                  <c:v>43938</c:v>
                </c:pt>
                <c:pt idx="5">
                  <c:v>43969</c:v>
                </c:pt>
                <c:pt idx="6">
                  <c:v>43999</c:v>
                </c:pt>
                <c:pt idx="7">
                  <c:v>44030</c:v>
                </c:pt>
                <c:pt idx="8">
                  <c:v>44061</c:v>
                </c:pt>
                <c:pt idx="9">
                  <c:v>44091</c:v>
                </c:pt>
                <c:pt idx="10">
                  <c:v>44122</c:v>
                </c:pt>
                <c:pt idx="11">
                  <c:v>44152</c:v>
                </c:pt>
                <c:pt idx="13">
                  <c:v>44214</c:v>
                </c:pt>
                <c:pt idx="14">
                  <c:v>44242</c:v>
                </c:pt>
                <c:pt idx="15">
                  <c:v>44273</c:v>
                </c:pt>
                <c:pt idx="16">
                  <c:v>44303</c:v>
                </c:pt>
                <c:pt idx="17">
                  <c:v>44334</c:v>
                </c:pt>
                <c:pt idx="18">
                  <c:v>44364</c:v>
                </c:pt>
                <c:pt idx="19">
                  <c:v>44395</c:v>
                </c:pt>
                <c:pt idx="20">
                  <c:v>44426</c:v>
                </c:pt>
                <c:pt idx="21">
                  <c:v>44456</c:v>
                </c:pt>
                <c:pt idx="22">
                  <c:v>44487</c:v>
                </c:pt>
                <c:pt idx="23">
                  <c:v>44517</c:v>
                </c:pt>
                <c:pt idx="25">
                  <c:v>44579</c:v>
                </c:pt>
                <c:pt idx="26">
                  <c:v>44607</c:v>
                </c:pt>
                <c:pt idx="27">
                  <c:v>44638</c:v>
                </c:pt>
                <c:pt idx="28">
                  <c:v>44668</c:v>
                </c:pt>
                <c:pt idx="29">
                  <c:v>44699</c:v>
                </c:pt>
                <c:pt idx="30">
                  <c:v>44729</c:v>
                </c:pt>
                <c:pt idx="31">
                  <c:v>44760</c:v>
                </c:pt>
                <c:pt idx="32">
                  <c:v>44791</c:v>
                </c:pt>
                <c:pt idx="33">
                  <c:v>44821</c:v>
                </c:pt>
                <c:pt idx="34">
                  <c:v>44852</c:v>
                </c:pt>
                <c:pt idx="35">
                  <c:v>44882</c:v>
                </c:pt>
                <c:pt idx="37">
                  <c:v>44944</c:v>
                </c:pt>
                <c:pt idx="38">
                  <c:v>44972</c:v>
                </c:pt>
                <c:pt idx="39">
                  <c:v>45003</c:v>
                </c:pt>
                <c:pt idx="40">
                  <c:v>45033</c:v>
                </c:pt>
                <c:pt idx="41">
                  <c:v>45064</c:v>
                </c:pt>
                <c:pt idx="42">
                  <c:v>45094</c:v>
                </c:pt>
                <c:pt idx="43">
                  <c:v>45125</c:v>
                </c:pt>
                <c:pt idx="44">
                  <c:v>45156</c:v>
                </c:pt>
                <c:pt idx="45">
                  <c:v>45186</c:v>
                </c:pt>
                <c:pt idx="46">
                  <c:v>45217</c:v>
                </c:pt>
                <c:pt idx="47">
                  <c:v>45247</c:v>
                </c:pt>
                <c:pt idx="49">
                  <c:v>45309</c:v>
                </c:pt>
                <c:pt idx="50">
                  <c:v>45337</c:v>
                </c:pt>
                <c:pt idx="51">
                  <c:v>45368</c:v>
                </c:pt>
                <c:pt idx="52">
                  <c:v>45398</c:v>
                </c:pt>
                <c:pt idx="53">
                  <c:v>45429</c:v>
                </c:pt>
                <c:pt idx="54">
                  <c:v>45459</c:v>
                </c:pt>
                <c:pt idx="55">
                  <c:v>45490</c:v>
                </c:pt>
                <c:pt idx="56">
                  <c:v>45521</c:v>
                </c:pt>
                <c:pt idx="57">
                  <c:v>45551</c:v>
                </c:pt>
                <c:pt idx="58">
                  <c:v>45582</c:v>
                </c:pt>
                <c:pt idx="59">
                  <c:v>45612</c:v>
                </c:pt>
                <c:pt idx="61">
                  <c:v>45674</c:v>
                </c:pt>
                <c:pt idx="62">
                  <c:v>45702</c:v>
                </c:pt>
                <c:pt idx="63">
                  <c:v>45733</c:v>
                </c:pt>
                <c:pt idx="64">
                  <c:v>45763</c:v>
                </c:pt>
                <c:pt idx="65">
                  <c:v>45794</c:v>
                </c:pt>
                <c:pt idx="66">
                  <c:v>45824</c:v>
                </c:pt>
                <c:pt idx="67">
                  <c:v>45855</c:v>
                </c:pt>
                <c:pt idx="68">
                  <c:v>45886</c:v>
                </c:pt>
                <c:pt idx="69">
                  <c:v>45916</c:v>
                </c:pt>
                <c:pt idx="70">
                  <c:v>45947</c:v>
                </c:pt>
                <c:pt idx="71">
                  <c:v>45977</c:v>
                </c:pt>
              </c:numCache>
            </c:numRef>
          </c:cat>
          <c:val>
            <c:numRef>
              <c:f>DATA!$R$1755:$R$1827</c:f>
              <c:numCache>
                <c:formatCode>0.0_)</c:formatCode>
                <c:ptCount val="73"/>
                <c:pt idx="0">
                  <c:v>2.2905988164406255</c:v>
                </c:pt>
                <c:pt idx="1">
                  <c:v>2.2817391837892886</c:v>
                </c:pt>
                <c:pt idx="2">
                  <c:v>2.3676613601035346</c:v>
                </c:pt>
                <c:pt idx="3">
                  <c:v>2.097741687598198</c:v>
                </c:pt>
                <c:pt idx="4">
                  <c:v>1.4309324152566472</c:v>
                </c:pt>
                <c:pt idx="5">
                  <c:v>1.2184564692601985</c:v>
                </c:pt>
                <c:pt idx="6">
                  <c:v>1.1836841884912408</c:v>
                </c:pt>
                <c:pt idx="7">
                  <c:v>1.5606958371315871</c:v>
                </c:pt>
                <c:pt idx="8">
                  <c:v>1.7223933878284248</c:v>
                </c:pt>
                <c:pt idx="9">
                  <c:v>1.7190644053436621</c:v>
                </c:pt>
                <c:pt idx="10">
                  <c:v>1.6364116692455521</c:v>
                </c:pt>
                <c:pt idx="11">
                  <c:v>1.6693780408814973</c:v>
                </c:pt>
                <c:pt idx="12">
                  <c:v>1.624313961356294</c:v>
                </c:pt>
                <c:pt idx="13">
                  <c:v>1.3872433599783962</c:v>
                </c:pt>
                <c:pt idx="14">
                  <c:v>1.2738901148221515</c:v>
                </c:pt>
                <c:pt idx="15">
                  <c:v>1.6472323949463519</c:v>
                </c:pt>
                <c:pt idx="16">
                  <c:v>2.965237482408023</c:v>
                </c:pt>
                <c:pt idx="17">
                  <c:v>3.7846819284734767</c:v>
                </c:pt>
                <c:pt idx="18">
                  <c:v>4.4231875989753533</c:v>
                </c:pt>
                <c:pt idx="19">
                  <c:v>4.2073533316628664</c:v>
                </c:pt>
                <c:pt idx="20">
                  <c:v>3.9486331224713345</c:v>
                </c:pt>
                <c:pt idx="21">
                  <c:v>4.0136390848278136</c:v>
                </c:pt>
                <c:pt idx="22">
                  <c:v>4.5832621627442505</c:v>
                </c:pt>
                <c:pt idx="23">
                  <c:v>4.9744241261422184</c:v>
                </c:pt>
                <c:pt idx="24">
                  <c:v>5.5041595614427674</c:v>
                </c:pt>
                <c:pt idx="25">
                  <c:v>6.0584432873794336</c:v>
                </c:pt>
                <c:pt idx="26">
                  <c:v>6.4555204301710578</c:v>
                </c:pt>
                <c:pt idx="27">
                  <c:v>6.4803115088063246</c:v>
                </c:pt>
                <c:pt idx="28">
                  <c:v>6.157309612390649</c:v>
                </c:pt>
                <c:pt idx="29">
                  <c:v>6.0198143448886743</c:v>
                </c:pt>
                <c:pt idx="30">
                  <c:v>5.9079709518457646</c:v>
                </c:pt>
                <c:pt idx="31">
                  <c:v>5.900466194610221</c:v>
                </c:pt>
                <c:pt idx="32">
                  <c:v>6.2937915067324601</c:v>
                </c:pt>
                <c:pt idx="33">
                  <c:v>6.6328956446821463</c:v>
                </c:pt>
                <c:pt idx="34">
                  <c:v>6.295779498595766</c:v>
                </c:pt>
                <c:pt idx="35">
                  <c:v>5.9648355215570215</c:v>
                </c:pt>
                <c:pt idx="36">
                  <c:v>5.6840134492200711</c:v>
                </c:pt>
                <c:pt idx="37">
                  <c:v>5.5390709172626229</c:v>
                </c:pt>
                <c:pt idx="38">
                  <c:v>5.4954623667850866</c:v>
                </c:pt>
                <c:pt idx="39">
                  <c:v>5.5628208854015426</c:v>
                </c:pt>
                <c:pt idx="40">
                  <c:v>5.5137464971047434</c:v>
                </c:pt>
                <c:pt idx="41">
                  <c:v>5.3362735798985872</c:v>
                </c:pt>
                <c:pt idx="42">
                  <c:v>4.8576744249325676</c:v>
                </c:pt>
                <c:pt idx="43">
                  <c:v>4.7034702453571997</c:v>
                </c:pt>
                <c:pt idx="44">
                  <c:v>4.4048526208603445</c:v>
                </c:pt>
                <c:pt idx="45">
                  <c:v>4.1353622926032729</c:v>
                </c:pt>
                <c:pt idx="46">
                  <c:v>4.0256395696453673</c:v>
                </c:pt>
                <c:pt idx="47">
                  <c:v>4.0147711077664905</c:v>
                </c:pt>
                <c:pt idx="48">
                  <c:v>3.9136391835001616</c:v>
                </c:pt>
                <c:pt idx="49">
                  <c:v>3.8667261344301762</c:v>
                </c:pt>
                <c:pt idx="50">
                  <c:v>3.7678766972380595</c:v>
                </c:pt>
                <c:pt idx="51">
                  <c:v>3.8145272562212673</c:v>
                </c:pt>
                <c:pt idx="52">
                  <c:v>3.623609253156701</c:v>
                </c:pt>
                <c:pt idx="53">
                  <c:v>3.3905137132139052</c:v>
                </c:pt>
                <c:pt idx="54">
                  <c:v>3.2605557736035129</c:v>
                </c:pt>
                <c:pt idx="55">
                  <c:v>3.2282600603963596</c:v>
                </c:pt>
                <c:pt idx="56">
                  <c:v>3.2918235662659834</c:v>
                </c:pt>
                <c:pt idx="57">
                  <c:v>3.289914234939606</c:v>
                </c:pt>
                <c:pt idx="58">
                  <c:v>3.2928430834240352</c:v>
                </c:pt>
                <c:pt idx="59">
                  <c:v>3.2800530135447259</c:v>
                </c:pt>
                <c:pt idx="60">
                  <c:v>3.2136130000319119</c:v>
                </c:pt>
                <c:pt idx="61">
                  <c:v>3.2920999144371965</c:v>
                </c:pt>
                <c:pt idx="62">
                  <c:v>3.1436675064568931</c:v>
                </c:pt>
                <c:pt idx="63">
                  <c:v>2.8087333707957463</c:v>
                </c:pt>
                <c:pt idx="64">
                  <c:v>2.7815211778485782</c:v>
                </c:pt>
              </c:numCache>
            </c:numRef>
          </c:val>
          <c:smooth val="0"/>
          <c:extLst>
            <c:ext xmlns:c16="http://schemas.microsoft.com/office/drawing/2014/chart" uri="{C3380CC4-5D6E-409C-BE32-E72D297353CC}">
              <c16:uniqueId val="{00000001-1977-4BA2-8C57-54EC0825D605}"/>
            </c:ext>
          </c:extLst>
        </c:ser>
        <c:ser>
          <c:idx val="2"/>
          <c:order val="2"/>
          <c:tx>
            <c:v> UK</c:v>
          </c:tx>
          <c:spPr>
            <a:ln w="22225">
              <a:solidFill>
                <a:srgbClr val="AA72D4"/>
              </a:solidFill>
            </a:ln>
          </c:spPr>
          <c:marker>
            <c:symbol val="none"/>
          </c:marker>
          <c:cat>
            <c:numRef>
              <c:f>DATA!$BB$852:$BB$924</c:f>
              <c:numCache>
                <c:formatCode>mmm\-yy_)</c:formatCode>
                <c:ptCount val="73"/>
                <c:pt idx="1">
                  <c:v>43849</c:v>
                </c:pt>
                <c:pt idx="2">
                  <c:v>43877</c:v>
                </c:pt>
                <c:pt idx="3">
                  <c:v>43908</c:v>
                </c:pt>
                <c:pt idx="4">
                  <c:v>43938</c:v>
                </c:pt>
                <c:pt idx="5">
                  <c:v>43969</c:v>
                </c:pt>
                <c:pt idx="6">
                  <c:v>43999</c:v>
                </c:pt>
                <c:pt idx="7">
                  <c:v>44030</c:v>
                </c:pt>
                <c:pt idx="8">
                  <c:v>44061</c:v>
                </c:pt>
                <c:pt idx="9">
                  <c:v>44091</c:v>
                </c:pt>
                <c:pt idx="10">
                  <c:v>44122</c:v>
                </c:pt>
                <c:pt idx="11">
                  <c:v>44152</c:v>
                </c:pt>
                <c:pt idx="13">
                  <c:v>44214</c:v>
                </c:pt>
                <c:pt idx="14">
                  <c:v>44242</c:v>
                </c:pt>
                <c:pt idx="15">
                  <c:v>44273</c:v>
                </c:pt>
                <c:pt idx="16">
                  <c:v>44303</c:v>
                </c:pt>
                <c:pt idx="17">
                  <c:v>44334</c:v>
                </c:pt>
                <c:pt idx="18">
                  <c:v>44364</c:v>
                </c:pt>
                <c:pt idx="19">
                  <c:v>44395</c:v>
                </c:pt>
                <c:pt idx="20">
                  <c:v>44426</c:v>
                </c:pt>
                <c:pt idx="21">
                  <c:v>44456</c:v>
                </c:pt>
                <c:pt idx="22">
                  <c:v>44487</c:v>
                </c:pt>
                <c:pt idx="23">
                  <c:v>44517</c:v>
                </c:pt>
                <c:pt idx="25">
                  <c:v>44579</c:v>
                </c:pt>
                <c:pt idx="26">
                  <c:v>44607</c:v>
                </c:pt>
                <c:pt idx="27">
                  <c:v>44638</c:v>
                </c:pt>
                <c:pt idx="28">
                  <c:v>44668</c:v>
                </c:pt>
                <c:pt idx="29">
                  <c:v>44699</c:v>
                </c:pt>
                <c:pt idx="30">
                  <c:v>44729</c:v>
                </c:pt>
                <c:pt idx="31">
                  <c:v>44760</c:v>
                </c:pt>
                <c:pt idx="32">
                  <c:v>44791</c:v>
                </c:pt>
                <c:pt idx="33">
                  <c:v>44821</c:v>
                </c:pt>
                <c:pt idx="34">
                  <c:v>44852</c:v>
                </c:pt>
                <c:pt idx="35">
                  <c:v>44882</c:v>
                </c:pt>
                <c:pt idx="37">
                  <c:v>44944</c:v>
                </c:pt>
                <c:pt idx="38">
                  <c:v>44972</c:v>
                </c:pt>
                <c:pt idx="39">
                  <c:v>45003</c:v>
                </c:pt>
                <c:pt idx="40">
                  <c:v>45033</c:v>
                </c:pt>
                <c:pt idx="41">
                  <c:v>45064</c:v>
                </c:pt>
                <c:pt idx="42">
                  <c:v>45094</c:v>
                </c:pt>
                <c:pt idx="43">
                  <c:v>45125</c:v>
                </c:pt>
                <c:pt idx="44">
                  <c:v>45156</c:v>
                </c:pt>
                <c:pt idx="45">
                  <c:v>45186</c:v>
                </c:pt>
                <c:pt idx="46">
                  <c:v>45217</c:v>
                </c:pt>
                <c:pt idx="47">
                  <c:v>45247</c:v>
                </c:pt>
                <c:pt idx="49">
                  <c:v>45309</c:v>
                </c:pt>
                <c:pt idx="50">
                  <c:v>45337</c:v>
                </c:pt>
                <c:pt idx="51">
                  <c:v>45368</c:v>
                </c:pt>
                <c:pt idx="52">
                  <c:v>45398</c:v>
                </c:pt>
                <c:pt idx="53">
                  <c:v>45429</c:v>
                </c:pt>
                <c:pt idx="54">
                  <c:v>45459</c:v>
                </c:pt>
                <c:pt idx="55">
                  <c:v>45490</c:v>
                </c:pt>
                <c:pt idx="56">
                  <c:v>45521</c:v>
                </c:pt>
                <c:pt idx="57">
                  <c:v>45551</c:v>
                </c:pt>
                <c:pt idx="58">
                  <c:v>45582</c:v>
                </c:pt>
                <c:pt idx="59">
                  <c:v>45612</c:v>
                </c:pt>
                <c:pt idx="61">
                  <c:v>45674</c:v>
                </c:pt>
                <c:pt idx="62">
                  <c:v>45702</c:v>
                </c:pt>
                <c:pt idx="63">
                  <c:v>45733</c:v>
                </c:pt>
                <c:pt idx="64">
                  <c:v>45763</c:v>
                </c:pt>
                <c:pt idx="65">
                  <c:v>45794</c:v>
                </c:pt>
                <c:pt idx="66">
                  <c:v>45824</c:v>
                </c:pt>
                <c:pt idx="67">
                  <c:v>45855</c:v>
                </c:pt>
                <c:pt idx="68">
                  <c:v>45886</c:v>
                </c:pt>
                <c:pt idx="69">
                  <c:v>45916</c:v>
                </c:pt>
                <c:pt idx="70">
                  <c:v>45947</c:v>
                </c:pt>
                <c:pt idx="71">
                  <c:v>45977</c:v>
                </c:pt>
              </c:numCache>
            </c:numRef>
          </c:cat>
          <c:val>
            <c:numRef>
              <c:f>DATA!$BT$1755:$BT$1827</c:f>
              <c:numCache>
                <c:formatCode>0.0_)</c:formatCode>
                <c:ptCount val="73"/>
                <c:pt idx="0">
                  <c:v>1.3672039046970008</c:v>
                </c:pt>
                <c:pt idx="1">
                  <c:v>1.5885705686499385</c:v>
                </c:pt>
                <c:pt idx="2">
                  <c:v>1.6798936847227885</c:v>
                </c:pt>
                <c:pt idx="3">
                  <c:v>1.6084739113377822</c:v>
                </c:pt>
                <c:pt idx="4">
                  <c:v>1.4291566579148318</c:v>
                </c:pt>
                <c:pt idx="5">
                  <c:v>1.2057258042042385</c:v>
                </c:pt>
                <c:pt idx="6">
                  <c:v>1.4420173376569201</c:v>
                </c:pt>
                <c:pt idx="7">
                  <c:v>1.8237025619121106</c:v>
                </c:pt>
                <c:pt idx="8">
                  <c:v>0.85832146358608696</c:v>
                </c:pt>
                <c:pt idx="9">
                  <c:v>1.2713742290504815</c:v>
                </c:pt>
                <c:pt idx="10">
                  <c:v>1.4551863505919416</c:v>
                </c:pt>
                <c:pt idx="11">
                  <c:v>1.1094538356719363</c:v>
                </c:pt>
                <c:pt idx="12">
                  <c:v>1.4049236774752005</c:v>
                </c:pt>
                <c:pt idx="13">
                  <c:v>1.4368906870596554</c:v>
                </c:pt>
                <c:pt idx="14">
                  <c:v>0.87623220153341119</c:v>
                </c:pt>
                <c:pt idx="15">
                  <c:v>1.1187718330575525</c:v>
                </c:pt>
                <c:pt idx="16">
                  <c:v>1.2548076481765369</c:v>
                </c:pt>
                <c:pt idx="17">
                  <c:v>2.0064065497333639</c:v>
                </c:pt>
                <c:pt idx="18">
                  <c:v>2.3172954505903176</c:v>
                </c:pt>
                <c:pt idx="19">
                  <c:v>1.8484912043918778</c:v>
                </c:pt>
                <c:pt idx="20">
                  <c:v>3.1216183995744773</c:v>
                </c:pt>
                <c:pt idx="21">
                  <c:v>2.9010347814195203</c:v>
                </c:pt>
                <c:pt idx="22">
                  <c:v>3.3834176156001039</c:v>
                </c:pt>
                <c:pt idx="23">
                  <c:v>3.9766156423868937</c:v>
                </c:pt>
                <c:pt idx="24">
                  <c:v>4.1954169087739634</c:v>
                </c:pt>
                <c:pt idx="25">
                  <c:v>4.3728265929191323</c:v>
                </c:pt>
                <c:pt idx="26">
                  <c:v>5.1916532085146683</c:v>
                </c:pt>
                <c:pt idx="27">
                  <c:v>5.7110648472231018</c:v>
                </c:pt>
                <c:pt idx="28">
                  <c:v>6.1881277876491225</c:v>
                </c:pt>
                <c:pt idx="29">
                  <c:v>5.9062238498429842</c:v>
                </c:pt>
                <c:pt idx="30">
                  <c:v>5.816004082034576</c:v>
                </c:pt>
                <c:pt idx="31">
                  <c:v>6.1584470470255281</c:v>
                </c:pt>
                <c:pt idx="32">
                  <c:v>6.2596709648732762</c:v>
                </c:pt>
                <c:pt idx="33">
                  <c:v>6.5351254130968206</c:v>
                </c:pt>
                <c:pt idx="34">
                  <c:v>6.4890734419537521</c:v>
                </c:pt>
                <c:pt idx="35">
                  <c:v>6.312618230224909</c:v>
                </c:pt>
                <c:pt idx="36">
                  <c:v>6.3503681435977732</c:v>
                </c:pt>
                <c:pt idx="37">
                  <c:v>5.8039071654686358</c:v>
                </c:pt>
                <c:pt idx="38">
                  <c:v>6.1966015838458288</c:v>
                </c:pt>
                <c:pt idx="39">
                  <c:v>6.1877037126222278</c:v>
                </c:pt>
                <c:pt idx="40">
                  <c:v>6.7734389673365536</c:v>
                </c:pt>
                <c:pt idx="41">
                  <c:v>7.1239836534948697</c:v>
                </c:pt>
                <c:pt idx="42">
                  <c:v>6.8854372874473269</c:v>
                </c:pt>
                <c:pt idx="43">
                  <c:v>6.9010306843676705</c:v>
                </c:pt>
                <c:pt idx="44">
                  <c:v>6.2273514716835843</c:v>
                </c:pt>
                <c:pt idx="45">
                  <c:v>6.0610596874662193</c:v>
                </c:pt>
                <c:pt idx="46">
                  <c:v>5.6607514622781796</c:v>
                </c:pt>
                <c:pt idx="47">
                  <c:v>5.0868261499934064</c:v>
                </c:pt>
                <c:pt idx="48">
                  <c:v>5.1362932496538338</c:v>
                </c:pt>
                <c:pt idx="49">
                  <c:v>5.0532684249241733</c:v>
                </c:pt>
                <c:pt idx="50">
                  <c:v>4.4783677603260408</c:v>
                </c:pt>
                <c:pt idx="51">
                  <c:v>4.2373293162933034</c:v>
                </c:pt>
                <c:pt idx="52">
                  <c:v>3.8555026065820064</c:v>
                </c:pt>
                <c:pt idx="53">
                  <c:v>3.4857160985359181</c:v>
                </c:pt>
                <c:pt idx="54">
                  <c:v>3.5197277296291851</c:v>
                </c:pt>
                <c:pt idx="55">
                  <c:v>3.286151612699606</c:v>
                </c:pt>
                <c:pt idx="56">
                  <c:v>3.5878043015835415</c:v>
                </c:pt>
                <c:pt idx="57">
                  <c:v>3.160800119186713</c:v>
                </c:pt>
                <c:pt idx="58">
                  <c:v>3.3058109714142692</c:v>
                </c:pt>
                <c:pt idx="59">
                  <c:v>3.5291258711108719</c:v>
                </c:pt>
                <c:pt idx="60">
                  <c:v>3.2067767023581384</c:v>
                </c:pt>
                <c:pt idx="61">
                  <c:v>3.740214783053375</c:v>
                </c:pt>
                <c:pt idx="62">
                  <c:v>3.5296600894336949</c:v>
                </c:pt>
                <c:pt idx="63">
                  <c:v>3.3844576010442662</c:v>
                </c:pt>
                <c:pt idx="64">
                  <c:v>3.825544691662186</c:v>
                </c:pt>
              </c:numCache>
            </c:numRef>
          </c:val>
          <c:smooth val="0"/>
          <c:extLst>
            <c:ext xmlns:c16="http://schemas.microsoft.com/office/drawing/2014/chart" uri="{C3380CC4-5D6E-409C-BE32-E72D297353CC}">
              <c16:uniqueId val="{00000002-1977-4BA2-8C57-54EC0825D605}"/>
            </c:ext>
          </c:extLst>
        </c:ser>
        <c:ser>
          <c:idx val="3"/>
          <c:order val="3"/>
          <c:tx>
            <c:v> Canada</c:v>
          </c:tx>
          <c:spPr>
            <a:ln w="22225">
              <a:solidFill>
                <a:schemeClr val="accent3"/>
              </a:solidFill>
            </a:ln>
          </c:spPr>
          <c:marker>
            <c:symbol val="none"/>
          </c:marker>
          <c:cat>
            <c:numRef>
              <c:f>DATA!$BB$852:$BB$924</c:f>
              <c:numCache>
                <c:formatCode>mmm\-yy_)</c:formatCode>
                <c:ptCount val="73"/>
                <c:pt idx="1">
                  <c:v>43849</c:v>
                </c:pt>
                <c:pt idx="2">
                  <c:v>43877</c:v>
                </c:pt>
                <c:pt idx="3">
                  <c:v>43908</c:v>
                </c:pt>
                <c:pt idx="4">
                  <c:v>43938</c:v>
                </c:pt>
                <c:pt idx="5">
                  <c:v>43969</c:v>
                </c:pt>
                <c:pt idx="6">
                  <c:v>43999</c:v>
                </c:pt>
                <c:pt idx="7">
                  <c:v>44030</c:v>
                </c:pt>
                <c:pt idx="8">
                  <c:v>44061</c:v>
                </c:pt>
                <c:pt idx="9">
                  <c:v>44091</c:v>
                </c:pt>
                <c:pt idx="10">
                  <c:v>44122</c:v>
                </c:pt>
                <c:pt idx="11">
                  <c:v>44152</c:v>
                </c:pt>
                <c:pt idx="13">
                  <c:v>44214</c:v>
                </c:pt>
                <c:pt idx="14">
                  <c:v>44242</c:v>
                </c:pt>
                <c:pt idx="15">
                  <c:v>44273</c:v>
                </c:pt>
                <c:pt idx="16">
                  <c:v>44303</c:v>
                </c:pt>
                <c:pt idx="17">
                  <c:v>44334</c:v>
                </c:pt>
                <c:pt idx="18">
                  <c:v>44364</c:v>
                </c:pt>
                <c:pt idx="19">
                  <c:v>44395</c:v>
                </c:pt>
                <c:pt idx="20">
                  <c:v>44426</c:v>
                </c:pt>
                <c:pt idx="21">
                  <c:v>44456</c:v>
                </c:pt>
                <c:pt idx="22">
                  <c:v>44487</c:v>
                </c:pt>
                <c:pt idx="23">
                  <c:v>44517</c:v>
                </c:pt>
                <c:pt idx="25">
                  <c:v>44579</c:v>
                </c:pt>
                <c:pt idx="26">
                  <c:v>44607</c:v>
                </c:pt>
                <c:pt idx="27">
                  <c:v>44638</c:v>
                </c:pt>
                <c:pt idx="28">
                  <c:v>44668</c:v>
                </c:pt>
                <c:pt idx="29">
                  <c:v>44699</c:v>
                </c:pt>
                <c:pt idx="30">
                  <c:v>44729</c:v>
                </c:pt>
                <c:pt idx="31">
                  <c:v>44760</c:v>
                </c:pt>
                <c:pt idx="32">
                  <c:v>44791</c:v>
                </c:pt>
                <c:pt idx="33">
                  <c:v>44821</c:v>
                </c:pt>
                <c:pt idx="34">
                  <c:v>44852</c:v>
                </c:pt>
                <c:pt idx="35">
                  <c:v>44882</c:v>
                </c:pt>
                <c:pt idx="37">
                  <c:v>44944</c:v>
                </c:pt>
                <c:pt idx="38">
                  <c:v>44972</c:v>
                </c:pt>
                <c:pt idx="39">
                  <c:v>45003</c:v>
                </c:pt>
                <c:pt idx="40">
                  <c:v>45033</c:v>
                </c:pt>
                <c:pt idx="41">
                  <c:v>45064</c:v>
                </c:pt>
                <c:pt idx="42">
                  <c:v>45094</c:v>
                </c:pt>
                <c:pt idx="43">
                  <c:v>45125</c:v>
                </c:pt>
                <c:pt idx="44">
                  <c:v>45156</c:v>
                </c:pt>
                <c:pt idx="45">
                  <c:v>45186</c:v>
                </c:pt>
                <c:pt idx="46">
                  <c:v>45217</c:v>
                </c:pt>
                <c:pt idx="47">
                  <c:v>45247</c:v>
                </c:pt>
                <c:pt idx="49">
                  <c:v>45309</c:v>
                </c:pt>
                <c:pt idx="50">
                  <c:v>45337</c:v>
                </c:pt>
                <c:pt idx="51">
                  <c:v>45368</c:v>
                </c:pt>
                <c:pt idx="52">
                  <c:v>45398</c:v>
                </c:pt>
                <c:pt idx="53">
                  <c:v>45429</c:v>
                </c:pt>
                <c:pt idx="54">
                  <c:v>45459</c:v>
                </c:pt>
                <c:pt idx="55">
                  <c:v>45490</c:v>
                </c:pt>
                <c:pt idx="56">
                  <c:v>45521</c:v>
                </c:pt>
                <c:pt idx="57">
                  <c:v>45551</c:v>
                </c:pt>
                <c:pt idx="58">
                  <c:v>45582</c:v>
                </c:pt>
                <c:pt idx="59">
                  <c:v>45612</c:v>
                </c:pt>
                <c:pt idx="61">
                  <c:v>45674</c:v>
                </c:pt>
                <c:pt idx="62">
                  <c:v>45702</c:v>
                </c:pt>
                <c:pt idx="63">
                  <c:v>45733</c:v>
                </c:pt>
                <c:pt idx="64">
                  <c:v>45763</c:v>
                </c:pt>
                <c:pt idx="65">
                  <c:v>45794</c:v>
                </c:pt>
                <c:pt idx="66">
                  <c:v>45824</c:v>
                </c:pt>
                <c:pt idx="67">
                  <c:v>45855</c:v>
                </c:pt>
                <c:pt idx="68">
                  <c:v>45886</c:v>
                </c:pt>
                <c:pt idx="69">
                  <c:v>45916</c:v>
                </c:pt>
                <c:pt idx="70">
                  <c:v>45947</c:v>
                </c:pt>
                <c:pt idx="71">
                  <c:v>45977</c:v>
                </c:pt>
              </c:numCache>
            </c:numRef>
          </c:cat>
          <c:val>
            <c:numRef>
              <c:f>DATA!$BV$1755:$BV$1827</c:f>
              <c:numCache>
                <c:formatCode>0.0_)</c:formatCode>
                <c:ptCount val="73"/>
                <c:pt idx="0">
                  <c:v>1.7898832684825061</c:v>
                </c:pt>
                <c:pt idx="1">
                  <c:v>1.8662519440124425</c:v>
                </c:pt>
                <c:pt idx="2">
                  <c:v>1.9290123456790154</c:v>
                </c:pt>
                <c:pt idx="3">
                  <c:v>1.6923076923076819</c:v>
                </c:pt>
                <c:pt idx="4">
                  <c:v>1.3066871637202215</c:v>
                </c:pt>
                <c:pt idx="5">
                  <c:v>0.61208875286917763</c:v>
                </c:pt>
                <c:pt idx="6">
                  <c:v>0.99388379204892185</c:v>
                </c:pt>
                <c:pt idx="7">
                  <c:v>0.45696877380045908</c:v>
                </c:pt>
                <c:pt idx="8">
                  <c:v>0.45696877380045908</c:v>
                </c:pt>
                <c:pt idx="9">
                  <c:v>0.84097859327216806</c:v>
                </c:pt>
                <c:pt idx="10">
                  <c:v>0.83713850837137116</c:v>
                </c:pt>
                <c:pt idx="11">
                  <c:v>1.2977099236641143</c:v>
                </c:pt>
                <c:pt idx="12">
                  <c:v>1.0703363914372988</c:v>
                </c:pt>
                <c:pt idx="13">
                  <c:v>1.3740458015267354</c:v>
                </c:pt>
                <c:pt idx="14">
                  <c:v>0.7570022710068125</c:v>
                </c:pt>
                <c:pt idx="15">
                  <c:v>0.90771558245084094</c:v>
                </c:pt>
                <c:pt idx="16">
                  <c:v>1.8209408194233445</c:v>
                </c:pt>
                <c:pt idx="17">
                  <c:v>2.3574144486691928</c:v>
                </c:pt>
                <c:pt idx="18">
                  <c:v>2.195306585919754</c:v>
                </c:pt>
                <c:pt idx="19">
                  <c:v>2.8051554207733087</c:v>
                </c:pt>
                <c:pt idx="20">
                  <c:v>3.0326004548900665</c:v>
                </c:pt>
                <c:pt idx="21">
                  <c:v>3.260045489006802</c:v>
                </c:pt>
                <c:pt idx="22">
                  <c:v>3.2452830188679282</c:v>
                </c:pt>
                <c:pt idx="23">
                  <c:v>3.0896759608138868</c:v>
                </c:pt>
                <c:pt idx="24">
                  <c:v>3.4039334341906313</c:v>
                </c:pt>
                <c:pt idx="25">
                  <c:v>3.5391566265060126</c:v>
                </c:pt>
                <c:pt idx="26">
                  <c:v>3.9068369646882095</c:v>
                </c:pt>
                <c:pt idx="27">
                  <c:v>4.6476761619190343</c:v>
                </c:pt>
                <c:pt idx="28">
                  <c:v>4.6199701937406967</c:v>
                </c:pt>
                <c:pt idx="29">
                  <c:v>5.2005943536404198</c:v>
                </c:pt>
                <c:pt idx="30">
                  <c:v>5.3333333333333233</c:v>
                </c:pt>
                <c:pt idx="31">
                  <c:v>5.5309734513274256</c:v>
                </c:pt>
                <c:pt idx="32">
                  <c:v>5.2980132450330952</c:v>
                </c:pt>
                <c:pt idx="33">
                  <c:v>5.4331864904552107</c:v>
                </c:pt>
                <c:pt idx="34">
                  <c:v>5.3362573099415167</c:v>
                </c:pt>
                <c:pt idx="35">
                  <c:v>5.4093567251461749</c:v>
                </c:pt>
                <c:pt idx="36">
                  <c:v>5.3401609363569857</c:v>
                </c:pt>
                <c:pt idx="37">
                  <c:v>4.945454545454564</c:v>
                </c:pt>
                <c:pt idx="38">
                  <c:v>4.8445408532176382</c:v>
                </c:pt>
                <c:pt idx="39">
                  <c:v>4.5128939828080306</c:v>
                </c:pt>
                <c:pt idx="40">
                  <c:v>4.4159544159544151</c:v>
                </c:pt>
                <c:pt idx="41">
                  <c:v>3.9548022598870025</c:v>
                </c:pt>
                <c:pt idx="42">
                  <c:v>3.5161744022503605</c:v>
                </c:pt>
                <c:pt idx="43">
                  <c:v>3.4241788958770059</c:v>
                </c:pt>
                <c:pt idx="44">
                  <c:v>3.6338225017470416</c:v>
                </c:pt>
                <c:pt idx="45">
                  <c:v>3.2033426183843972</c:v>
                </c:pt>
                <c:pt idx="46">
                  <c:v>3.4004163775156249</c:v>
                </c:pt>
                <c:pt idx="47">
                  <c:v>3.5367545076283147</c:v>
                </c:pt>
                <c:pt idx="48">
                  <c:v>3.4027777777777768</c:v>
                </c:pt>
                <c:pt idx="49">
                  <c:v>3.1185031185031242</c:v>
                </c:pt>
                <c:pt idx="50">
                  <c:v>2.8275862068965374</c:v>
                </c:pt>
                <c:pt idx="51">
                  <c:v>2.87868403015763</c:v>
                </c:pt>
                <c:pt idx="52">
                  <c:v>2.6603001364256418</c:v>
                </c:pt>
                <c:pt idx="53">
                  <c:v>2.8532608695652328</c:v>
                </c:pt>
                <c:pt idx="54">
                  <c:v>2.8532608695652328</c:v>
                </c:pt>
                <c:pt idx="55">
                  <c:v>2.7027027027026973</c:v>
                </c:pt>
                <c:pt idx="56">
                  <c:v>2.3600809170600145</c:v>
                </c:pt>
                <c:pt idx="57">
                  <c:v>2.3616734143049989</c:v>
                </c:pt>
                <c:pt idx="58">
                  <c:v>2.2818791946308759</c:v>
                </c:pt>
                <c:pt idx="59">
                  <c:v>1.9423978566644129</c:v>
                </c:pt>
                <c:pt idx="60">
                  <c:v>2.149093351242426</c:v>
                </c:pt>
                <c:pt idx="61">
                  <c:v>2.1505376344086002</c:v>
                </c:pt>
                <c:pt idx="62">
                  <c:v>2.8839704896042928</c:v>
                </c:pt>
                <c:pt idx="63">
                  <c:v>2.3984010659560351</c:v>
                </c:pt>
                <c:pt idx="64">
                  <c:v>2.5913621262458442</c:v>
                </c:pt>
              </c:numCache>
            </c:numRef>
          </c:val>
          <c:smooth val="0"/>
          <c:extLst>
            <c:ext xmlns:c16="http://schemas.microsoft.com/office/drawing/2014/chart" uri="{C3380CC4-5D6E-409C-BE32-E72D297353CC}">
              <c16:uniqueId val="{00000003-1977-4BA2-8C57-54EC0825D605}"/>
            </c:ext>
          </c:extLst>
        </c:ser>
        <c:ser>
          <c:idx val="4"/>
          <c:order val="4"/>
          <c:tx>
            <c:v> NZ</c:v>
          </c:tx>
          <c:spPr>
            <a:ln w="22225">
              <a:solidFill>
                <a:schemeClr val="accent6"/>
              </a:solidFill>
            </a:ln>
          </c:spPr>
          <c:marker>
            <c:symbol val="none"/>
          </c:marker>
          <c:cat>
            <c:numRef>
              <c:f>DATA!$BB$852:$BB$924</c:f>
              <c:numCache>
                <c:formatCode>mmm\-yy_)</c:formatCode>
                <c:ptCount val="73"/>
                <c:pt idx="1">
                  <c:v>43849</c:v>
                </c:pt>
                <c:pt idx="2">
                  <c:v>43877</c:v>
                </c:pt>
                <c:pt idx="3">
                  <c:v>43908</c:v>
                </c:pt>
                <c:pt idx="4">
                  <c:v>43938</c:v>
                </c:pt>
                <c:pt idx="5">
                  <c:v>43969</c:v>
                </c:pt>
                <c:pt idx="6">
                  <c:v>43999</c:v>
                </c:pt>
                <c:pt idx="7">
                  <c:v>44030</c:v>
                </c:pt>
                <c:pt idx="8">
                  <c:v>44061</c:v>
                </c:pt>
                <c:pt idx="9">
                  <c:v>44091</c:v>
                </c:pt>
                <c:pt idx="10">
                  <c:v>44122</c:v>
                </c:pt>
                <c:pt idx="11">
                  <c:v>44152</c:v>
                </c:pt>
                <c:pt idx="13">
                  <c:v>44214</c:v>
                </c:pt>
                <c:pt idx="14">
                  <c:v>44242</c:v>
                </c:pt>
                <c:pt idx="15">
                  <c:v>44273</c:v>
                </c:pt>
                <c:pt idx="16">
                  <c:v>44303</c:v>
                </c:pt>
                <c:pt idx="17">
                  <c:v>44334</c:v>
                </c:pt>
                <c:pt idx="18">
                  <c:v>44364</c:v>
                </c:pt>
                <c:pt idx="19">
                  <c:v>44395</c:v>
                </c:pt>
                <c:pt idx="20">
                  <c:v>44426</c:v>
                </c:pt>
                <c:pt idx="21">
                  <c:v>44456</c:v>
                </c:pt>
                <c:pt idx="22">
                  <c:v>44487</c:v>
                </c:pt>
                <c:pt idx="23">
                  <c:v>44517</c:v>
                </c:pt>
                <c:pt idx="25">
                  <c:v>44579</c:v>
                </c:pt>
                <c:pt idx="26">
                  <c:v>44607</c:v>
                </c:pt>
                <c:pt idx="27">
                  <c:v>44638</c:v>
                </c:pt>
                <c:pt idx="28">
                  <c:v>44668</c:v>
                </c:pt>
                <c:pt idx="29">
                  <c:v>44699</c:v>
                </c:pt>
                <c:pt idx="30">
                  <c:v>44729</c:v>
                </c:pt>
                <c:pt idx="31">
                  <c:v>44760</c:v>
                </c:pt>
                <c:pt idx="32">
                  <c:v>44791</c:v>
                </c:pt>
                <c:pt idx="33">
                  <c:v>44821</c:v>
                </c:pt>
                <c:pt idx="34">
                  <c:v>44852</c:v>
                </c:pt>
                <c:pt idx="35">
                  <c:v>44882</c:v>
                </c:pt>
                <c:pt idx="37">
                  <c:v>44944</c:v>
                </c:pt>
                <c:pt idx="38">
                  <c:v>44972</c:v>
                </c:pt>
                <c:pt idx="39">
                  <c:v>45003</c:v>
                </c:pt>
                <c:pt idx="40">
                  <c:v>45033</c:v>
                </c:pt>
                <c:pt idx="41">
                  <c:v>45064</c:v>
                </c:pt>
                <c:pt idx="42">
                  <c:v>45094</c:v>
                </c:pt>
                <c:pt idx="43">
                  <c:v>45125</c:v>
                </c:pt>
                <c:pt idx="44">
                  <c:v>45156</c:v>
                </c:pt>
                <c:pt idx="45">
                  <c:v>45186</c:v>
                </c:pt>
                <c:pt idx="46">
                  <c:v>45217</c:v>
                </c:pt>
                <c:pt idx="47">
                  <c:v>45247</c:v>
                </c:pt>
                <c:pt idx="49">
                  <c:v>45309</c:v>
                </c:pt>
                <c:pt idx="50">
                  <c:v>45337</c:v>
                </c:pt>
                <c:pt idx="51">
                  <c:v>45368</c:v>
                </c:pt>
                <c:pt idx="52">
                  <c:v>45398</c:v>
                </c:pt>
                <c:pt idx="53">
                  <c:v>45429</c:v>
                </c:pt>
                <c:pt idx="54">
                  <c:v>45459</c:v>
                </c:pt>
                <c:pt idx="55">
                  <c:v>45490</c:v>
                </c:pt>
                <c:pt idx="56">
                  <c:v>45521</c:v>
                </c:pt>
                <c:pt idx="57">
                  <c:v>45551</c:v>
                </c:pt>
                <c:pt idx="58">
                  <c:v>45582</c:v>
                </c:pt>
                <c:pt idx="59">
                  <c:v>45612</c:v>
                </c:pt>
                <c:pt idx="61">
                  <c:v>45674</c:v>
                </c:pt>
                <c:pt idx="62">
                  <c:v>45702</c:v>
                </c:pt>
                <c:pt idx="63">
                  <c:v>45733</c:v>
                </c:pt>
                <c:pt idx="64">
                  <c:v>45763</c:v>
                </c:pt>
                <c:pt idx="65">
                  <c:v>45794</c:v>
                </c:pt>
                <c:pt idx="66">
                  <c:v>45824</c:v>
                </c:pt>
                <c:pt idx="67">
                  <c:v>45855</c:v>
                </c:pt>
                <c:pt idx="68">
                  <c:v>45886</c:v>
                </c:pt>
                <c:pt idx="69">
                  <c:v>45916</c:v>
                </c:pt>
                <c:pt idx="70">
                  <c:v>45947</c:v>
                </c:pt>
                <c:pt idx="71">
                  <c:v>45977</c:v>
                </c:pt>
              </c:numCache>
            </c:numRef>
          </c:cat>
          <c:val>
            <c:numRef>
              <c:f>DATA!$BX$1755:$BX$1827</c:f>
              <c:numCache>
                <c:formatCode>General</c:formatCode>
                <c:ptCount val="73"/>
                <c:pt idx="0" formatCode="0.0_)">
                  <c:v>2.1</c:v>
                </c:pt>
                <c:pt idx="3" formatCode="0.0_)">
                  <c:v>2</c:v>
                </c:pt>
                <c:pt idx="6" formatCode="0.0_)">
                  <c:v>1.9</c:v>
                </c:pt>
                <c:pt idx="9" formatCode="0.0_)">
                  <c:v>1.9</c:v>
                </c:pt>
                <c:pt idx="12" formatCode="0.0_)">
                  <c:v>2.1</c:v>
                </c:pt>
                <c:pt idx="15" formatCode="0.0_)">
                  <c:v>2.2999999999999998</c:v>
                </c:pt>
                <c:pt idx="18" formatCode="0.0_)">
                  <c:v>2.8</c:v>
                </c:pt>
                <c:pt idx="21" formatCode="0.0_)">
                  <c:v>3.4</c:v>
                </c:pt>
                <c:pt idx="24" formatCode="0.0_)">
                  <c:v>3.9</c:v>
                </c:pt>
                <c:pt idx="27" formatCode="0.0_)">
                  <c:v>4.4000000000000004</c:v>
                </c:pt>
                <c:pt idx="30" formatCode="0.0_)">
                  <c:v>4.9000000000000004</c:v>
                </c:pt>
                <c:pt idx="33" formatCode="0.0_)">
                  <c:v>5.3</c:v>
                </c:pt>
                <c:pt idx="36" formatCode="0.0_)">
                  <c:v>5.7</c:v>
                </c:pt>
                <c:pt idx="39" formatCode="0.0_)">
                  <c:v>5.8</c:v>
                </c:pt>
                <c:pt idx="42" formatCode="0.0_)">
                  <c:v>5.8</c:v>
                </c:pt>
                <c:pt idx="45" formatCode="0.0_)">
                  <c:v>5.3</c:v>
                </c:pt>
                <c:pt idx="48" formatCode="0.0_)">
                  <c:v>4.5999999999999996</c:v>
                </c:pt>
                <c:pt idx="51" formatCode="0.0_)">
                  <c:v>4.0999999999999996</c:v>
                </c:pt>
                <c:pt idx="54" formatCode="0.0_)">
                  <c:v>3.5</c:v>
                </c:pt>
                <c:pt idx="57" formatCode="0.0_)">
                  <c:v>3.3</c:v>
                </c:pt>
                <c:pt idx="60" formatCode="0.0_)">
                  <c:v>3</c:v>
                </c:pt>
                <c:pt idx="63" formatCode="0.0_)">
                  <c:v>2.9</c:v>
                </c:pt>
              </c:numCache>
            </c:numRef>
          </c:val>
          <c:smooth val="0"/>
          <c:extLst>
            <c:ext xmlns:c16="http://schemas.microsoft.com/office/drawing/2014/chart" uri="{C3380CC4-5D6E-409C-BE32-E72D297353CC}">
              <c16:uniqueId val="{00000004-1977-4BA2-8C57-54EC0825D605}"/>
            </c:ext>
          </c:extLst>
        </c:ser>
        <c:dLbls>
          <c:showLegendKey val="0"/>
          <c:showVal val="0"/>
          <c:showCatName val="0"/>
          <c:showSerName val="0"/>
          <c:showPercent val="0"/>
          <c:showBubbleSize val="0"/>
        </c:dLbls>
        <c:marker val="1"/>
        <c:smooth val="0"/>
        <c:axId val="588051728"/>
        <c:axId val="588052512"/>
      </c:lineChart>
      <c:catAx>
        <c:axId val="588051728"/>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588052512"/>
        <c:crosses val="autoZero"/>
        <c:auto val="0"/>
        <c:lblAlgn val="ctr"/>
        <c:lblOffset val="100"/>
        <c:tickLblSkip val="6"/>
        <c:tickMarkSkip val="12"/>
        <c:noMultiLvlLbl val="0"/>
      </c:catAx>
      <c:valAx>
        <c:axId val="588052512"/>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588051728"/>
        <c:crosses val="autoZero"/>
        <c:crossBetween val="midCat"/>
      </c:valAx>
      <c:spPr>
        <a:noFill/>
        <a:ln w="25400">
          <a:noFill/>
        </a:ln>
      </c:spPr>
    </c:plotArea>
    <c:plotVisOnly val="1"/>
    <c:dispBlanksAs val="span"/>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698058556320863E-2"/>
          <c:y val="3.4938700949249987E-2"/>
          <c:w val="0.87680491558140483"/>
          <c:h val="0.89457919148151721"/>
        </c:manualLayout>
      </c:layout>
      <c:lineChart>
        <c:grouping val="standard"/>
        <c:varyColors val="0"/>
        <c:ser>
          <c:idx val="0"/>
          <c:order val="0"/>
          <c:tx>
            <c:v> US</c:v>
          </c:tx>
          <c:spPr>
            <a:ln w="25400" cap="rnd">
              <a:solidFill>
                <a:schemeClr val="accent1"/>
              </a:solidFill>
              <a:round/>
            </a:ln>
            <a:effectLst/>
          </c:spPr>
          <c:marker>
            <c:symbol val="none"/>
          </c:marker>
          <c:cat>
            <c:numRef>
              <c:f>DATA!$AB$154:$AB$178</c:f>
              <c:numCache>
                <c:formatCode>General</c:formatCode>
                <c:ptCount val="25"/>
                <c:pt idx="2" formatCode="mmm\-yy_)">
                  <c:v>44002</c:v>
                </c:pt>
                <c:pt idx="6" formatCode="mmm\-yy_)">
                  <c:v>44367</c:v>
                </c:pt>
                <c:pt idx="10" formatCode="mmm\-yy_)">
                  <c:v>44732</c:v>
                </c:pt>
                <c:pt idx="14" formatCode="mmm\-yy_)">
                  <c:v>45097</c:v>
                </c:pt>
                <c:pt idx="18" formatCode="mmm\-yy_)">
                  <c:v>45462</c:v>
                </c:pt>
                <c:pt idx="22" formatCode="mmm\-yy_)">
                  <c:v>45827</c:v>
                </c:pt>
              </c:numCache>
            </c:numRef>
          </c:cat>
          <c:val>
            <c:numRef>
              <c:f>DATA!$AC$154:$AC$178</c:f>
              <c:numCache>
                <c:formatCode>#,##0.0_)</c:formatCode>
                <c:ptCount val="25"/>
                <c:pt idx="0">
                  <c:v>101.09090542271349</c:v>
                </c:pt>
                <c:pt idx="1">
                  <c:v>99.581950731433082</c:v>
                </c:pt>
                <c:pt idx="2">
                  <c:v>91.645236751694242</c:v>
                </c:pt>
                <c:pt idx="3">
                  <c:v>98.769761214897585</c:v>
                </c:pt>
                <c:pt idx="4">
                  <c:v>99.789133745537313</c:v>
                </c:pt>
                <c:pt idx="5">
                  <c:v>101.18316620676518</c:v>
                </c:pt>
                <c:pt idx="6">
                  <c:v>102.72198174883054</c:v>
                </c:pt>
                <c:pt idx="7">
                  <c:v>103.46817192010236</c:v>
                </c:pt>
                <c:pt idx="8">
                  <c:v>105.18240259631106</c:v>
                </c:pt>
                <c:pt idx="9">
                  <c:v>104.79740594056004</c:v>
                </c:pt>
                <c:pt idx="10">
                  <c:v>104.71300784801379</c:v>
                </c:pt>
                <c:pt idx="11">
                  <c:v>105.20562987352658</c:v>
                </c:pt>
                <c:pt idx="12">
                  <c:v>105.84597913525644</c:v>
                </c:pt>
                <c:pt idx="13">
                  <c:v>106.37675263436886</c:v>
                </c:pt>
                <c:pt idx="14">
                  <c:v>106.81041171898187</c:v>
                </c:pt>
                <c:pt idx="15">
                  <c:v>107.6942185047025</c:v>
                </c:pt>
                <c:pt idx="16">
                  <c:v>108.26769129140746</c:v>
                </c:pt>
                <c:pt idx="17">
                  <c:v>108.46266071513836</c:v>
                </c:pt>
                <c:pt idx="18">
                  <c:v>109.0038174723301</c:v>
                </c:pt>
                <c:pt idx="19">
                  <c:v>109.60343219017035</c:v>
                </c:pt>
                <c:pt idx="20">
                  <c:v>110.0984627977585</c:v>
                </c:pt>
                <c:pt idx="21">
                  <c:v>109.89435649125913</c:v>
                </c:pt>
              </c:numCache>
            </c:numRef>
          </c:val>
          <c:smooth val="0"/>
          <c:extLst>
            <c:ext xmlns:c16="http://schemas.microsoft.com/office/drawing/2014/chart" uri="{C3380CC4-5D6E-409C-BE32-E72D297353CC}">
              <c16:uniqueId val="{00000000-6562-4796-943B-90783D2AFC8B}"/>
            </c:ext>
          </c:extLst>
        </c:ser>
        <c:ser>
          <c:idx val="1"/>
          <c:order val="1"/>
          <c:tx>
            <c:v> UK</c:v>
          </c:tx>
          <c:spPr>
            <a:ln w="25400" cap="rnd">
              <a:solidFill>
                <a:srgbClr val="AA72D4"/>
              </a:solidFill>
              <a:round/>
            </a:ln>
            <a:effectLst/>
          </c:spPr>
          <c:marker>
            <c:symbol val="none"/>
          </c:marker>
          <c:cat>
            <c:numRef>
              <c:f>DATA!$AB$154:$AB$178</c:f>
              <c:numCache>
                <c:formatCode>General</c:formatCode>
                <c:ptCount val="25"/>
                <c:pt idx="2" formatCode="mmm\-yy_)">
                  <c:v>44002</c:v>
                </c:pt>
                <c:pt idx="6" formatCode="mmm\-yy_)">
                  <c:v>44367</c:v>
                </c:pt>
                <c:pt idx="10" formatCode="mmm\-yy_)">
                  <c:v>44732</c:v>
                </c:pt>
                <c:pt idx="14" formatCode="mmm\-yy_)">
                  <c:v>45097</c:v>
                </c:pt>
                <c:pt idx="18" formatCode="mmm\-yy_)">
                  <c:v>45462</c:v>
                </c:pt>
                <c:pt idx="22" formatCode="mmm\-yy_)">
                  <c:v>45827</c:v>
                </c:pt>
              </c:numCache>
            </c:numRef>
          </c:cat>
          <c:val>
            <c:numRef>
              <c:f>DATA!$AF$154:$AF$178</c:f>
              <c:numCache>
                <c:formatCode>#,##0.0_)</c:formatCode>
                <c:ptCount val="25"/>
                <c:pt idx="0">
                  <c:v>100.35008348144558</c:v>
                </c:pt>
                <c:pt idx="1">
                  <c:v>97.635590025313718</c:v>
                </c:pt>
                <c:pt idx="2">
                  <c:v>77.750848279205044</c:v>
                </c:pt>
                <c:pt idx="3">
                  <c:v>90.720094791834967</c:v>
                </c:pt>
                <c:pt idx="4">
                  <c:v>91.883449130177198</c:v>
                </c:pt>
                <c:pt idx="5">
                  <c:v>90.849356384984119</c:v>
                </c:pt>
                <c:pt idx="6">
                  <c:v>97.344751440728174</c:v>
                </c:pt>
                <c:pt idx="7">
                  <c:v>98.74508536651048</c:v>
                </c:pt>
                <c:pt idx="8">
                  <c:v>99.983842300856367</c:v>
                </c:pt>
                <c:pt idx="9">
                  <c:v>100.4793450745947</c:v>
                </c:pt>
                <c:pt idx="10">
                  <c:v>100.58706306888566</c:v>
                </c:pt>
                <c:pt idx="11">
                  <c:v>100.37162708030377</c:v>
                </c:pt>
                <c:pt idx="12">
                  <c:v>100.37162708030377</c:v>
                </c:pt>
                <c:pt idx="13">
                  <c:v>100.1023320945764</c:v>
                </c:pt>
                <c:pt idx="14">
                  <c:v>99.822265309419947</c:v>
                </c:pt>
                <c:pt idx="15">
                  <c:v>99.499111326547094</c:v>
                </c:pt>
                <c:pt idx="16">
                  <c:v>99.025152151666944</c:v>
                </c:pt>
                <c:pt idx="17">
                  <c:v>99.64991651855442</c:v>
                </c:pt>
                <c:pt idx="18">
                  <c:v>99.843808908278135</c:v>
                </c:pt>
                <c:pt idx="19">
                  <c:v>99.617601120267139</c:v>
                </c:pt>
                <c:pt idx="20">
                  <c:v>99.477567727688907</c:v>
                </c:pt>
                <c:pt idx="21">
                  <c:v>99.951526902569071</c:v>
                </c:pt>
              </c:numCache>
            </c:numRef>
          </c:val>
          <c:smooth val="0"/>
          <c:extLst>
            <c:ext xmlns:c16="http://schemas.microsoft.com/office/drawing/2014/chart" uri="{C3380CC4-5D6E-409C-BE32-E72D297353CC}">
              <c16:uniqueId val="{00000001-6562-4796-943B-90783D2AFC8B}"/>
            </c:ext>
          </c:extLst>
        </c:ser>
        <c:ser>
          <c:idx val="2"/>
          <c:order val="2"/>
          <c:tx>
            <c:v> Canada</c:v>
          </c:tx>
          <c:spPr>
            <a:ln w="25400" cap="rnd">
              <a:solidFill>
                <a:schemeClr val="accent3"/>
              </a:solidFill>
              <a:round/>
            </a:ln>
            <a:effectLst/>
          </c:spPr>
          <c:marker>
            <c:symbol val="none"/>
          </c:marker>
          <c:cat>
            <c:numRef>
              <c:f>DATA!$AB$154:$AB$178</c:f>
              <c:numCache>
                <c:formatCode>General</c:formatCode>
                <c:ptCount val="25"/>
                <c:pt idx="2" formatCode="mmm\-yy_)">
                  <c:v>44002</c:v>
                </c:pt>
                <c:pt idx="6" formatCode="mmm\-yy_)">
                  <c:v>44367</c:v>
                </c:pt>
                <c:pt idx="10" formatCode="mmm\-yy_)">
                  <c:v>44732</c:v>
                </c:pt>
                <c:pt idx="14" formatCode="mmm\-yy_)">
                  <c:v>45097</c:v>
                </c:pt>
                <c:pt idx="18" formatCode="mmm\-yy_)">
                  <c:v>45462</c:v>
                </c:pt>
                <c:pt idx="22" formatCode="mmm\-yy_)">
                  <c:v>45827</c:v>
                </c:pt>
              </c:numCache>
            </c:numRef>
          </c:cat>
          <c:val>
            <c:numRef>
              <c:f>DATA!$AG$154:$AG$178</c:f>
              <c:numCache>
                <c:formatCode>#,##0.0_)</c:formatCode>
                <c:ptCount val="25"/>
                <c:pt idx="0">
                  <c:v>99.899824655033271</c:v>
                </c:pt>
                <c:pt idx="1">
                  <c:v>97.693465507791245</c:v>
                </c:pt>
                <c:pt idx="2">
                  <c:v>86.767129456888284</c:v>
                </c:pt>
                <c:pt idx="3">
                  <c:v>94.594632593406118</c:v>
                </c:pt>
                <c:pt idx="4">
                  <c:v>96.374603272534884</c:v>
                </c:pt>
                <c:pt idx="5">
                  <c:v>97.936871747711862</c:v>
                </c:pt>
                <c:pt idx="6">
                  <c:v>97.610176208662679</c:v>
                </c:pt>
                <c:pt idx="7">
                  <c:v>99.318886211079757</c:v>
                </c:pt>
                <c:pt idx="8">
                  <c:v>100.55276283518036</c:v>
                </c:pt>
                <c:pt idx="9">
                  <c:v>101.09698335430861</c:v>
                </c:pt>
                <c:pt idx="10">
                  <c:v>101.73778031990221</c:v>
                </c:pt>
                <c:pt idx="11">
                  <c:v>101.68714598748853</c:v>
                </c:pt>
                <c:pt idx="12">
                  <c:v>100.65327688080994</c:v>
                </c:pt>
                <c:pt idx="13">
                  <c:v>100.98736438447793</c:v>
                </c:pt>
                <c:pt idx="14">
                  <c:v>100.63376779050985</c:v>
                </c:pt>
                <c:pt idx="15">
                  <c:v>99.655715256372147</c:v>
                </c:pt>
                <c:pt idx="16">
                  <c:v>98.770066474806498</c:v>
                </c:pt>
                <c:pt idx="17">
                  <c:v>98.636768724108322</c:v>
                </c:pt>
                <c:pt idx="18">
                  <c:v>98.645216362363158</c:v>
                </c:pt>
                <c:pt idx="19">
                  <c:v>98.631883125661062</c:v>
                </c:pt>
                <c:pt idx="20">
                  <c:v>98.712327165035916</c:v>
                </c:pt>
                <c:pt idx="21">
                  <c:v>99.103214960619084</c:v>
                </c:pt>
              </c:numCache>
            </c:numRef>
          </c:val>
          <c:smooth val="0"/>
          <c:extLst>
            <c:ext xmlns:c16="http://schemas.microsoft.com/office/drawing/2014/chart" uri="{C3380CC4-5D6E-409C-BE32-E72D297353CC}">
              <c16:uniqueId val="{00000002-6562-4796-943B-90783D2AFC8B}"/>
            </c:ext>
          </c:extLst>
        </c:ser>
        <c:ser>
          <c:idx val="3"/>
          <c:order val="3"/>
          <c:tx>
            <c:v> Australia</c:v>
          </c:tx>
          <c:spPr>
            <a:ln w="28575" cap="rnd">
              <a:solidFill>
                <a:schemeClr val="accent2"/>
              </a:solidFill>
              <a:round/>
            </a:ln>
            <a:effectLst/>
          </c:spPr>
          <c:marker>
            <c:symbol val="none"/>
          </c:marker>
          <c:cat>
            <c:numRef>
              <c:f>DATA!$AB$154:$AB$178</c:f>
              <c:numCache>
                <c:formatCode>General</c:formatCode>
                <c:ptCount val="25"/>
                <c:pt idx="2" formatCode="mmm\-yy_)">
                  <c:v>44002</c:v>
                </c:pt>
                <c:pt idx="6" formatCode="mmm\-yy_)">
                  <c:v>44367</c:v>
                </c:pt>
                <c:pt idx="10" formatCode="mmm\-yy_)">
                  <c:v>44732</c:v>
                </c:pt>
                <c:pt idx="14" formatCode="mmm\-yy_)">
                  <c:v>45097</c:v>
                </c:pt>
                <c:pt idx="18" formatCode="mmm\-yy_)">
                  <c:v>45462</c:v>
                </c:pt>
                <c:pt idx="22" formatCode="mmm\-yy_)">
                  <c:v>45827</c:v>
                </c:pt>
              </c:numCache>
            </c:numRef>
          </c:cat>
          <c:val>
            <c:numRef>
              <c:f>DATA!$AH$154:$AH$178</c:f>
              <c:numCache>
                <c:formatCode>#,##0.0_)</c:formatCode>
                <c:ptCount val="25"/>
                <c:pt idx="0">
                  <c:v>100.22930100870913</c:v>
                </c:pt>
                <c:pt idx="1">
                  <c:v>99.781464296864058</c:v>
                </c:pt>
                <c:pt idx="2">
                  <c:v>92.934729952309695</c:v>
                </c:pt>
                <c:pt idx="3">
                  <c:v>96.241831824396343</c:v>
                </c:pt>
                <c:pt idx="4">
                  <c:v>99.471423496355953</c:v>
                </c:pt>
                <c:pt idx="5">
                  <c:v>101.71060705558128</c:v>
                </c:pt>
                <c:pt idx="6">
                  <c:v>102.36944375666104</c:v>
                </c:pt>
                <c:pt idx="7">
                  <c:v>100.55656629813437</c:v>
                </c:pt>
                <c:pt idx="8">
                  <c:v>103.75601511448902</c:v>
                </c:pt>
                <c:pt idx="9">
                  <c:v>104.30719875983681</c:v>
                </c:pt>
                <c:pt idx="10">
                  <c:v>104.90144362747738</c:v>
                </c:pt>
                <c:pt idx="11">
                  <c:v>104.79379057174538</c:v>
                </c:pt>
                <c:pt idx="12">
                  <c:v>104.81962730512106</c:v>
                </c:pt>
                <c:pt idx="13">
                  <c:v>104.65599466040845</c:v>
                </c:pt>
                <c:pt idx="14">
                  <c:v>104.45791303786159</c:v>
                </c:pt>
                <c:pt idx="15">
                  <c:v>104.31150488206609</c:v>
                </c:pt>
                <c:pt idx="16">
                  <c:v>103.88089265913814</c:v>
                </c:pt>
                <c:pt idx="17">
                  <c:v>103.51056614742009</c:v>
                </c:pt>
                <c:pt idx="18">
                  <c:v>103.34693350270747</c:v>
                </c:pt>
                <c:pt idx="19">
                  <c:v>103.24789269143405</c:v>
                </c:pt>
                <c:pt idx="20">
                  <c:v>103.38138248054172</c:v>
                </c:pt>
                <c:pt idx="21">
                  <c:v>103.14454575793135</c:v>
                </c:pt>
              </c:numCache>
            </c:numRef>
          </c:val>
          <c:smooth val="0"/>
          <c:extLst>
            <c:ext xmlns:c16="http://schemas.microsoft.com/office/drawing/2014/chart" uri="{C3380CC4-5D6E-409C-BE32-E72D297353CC}">
              <c16:uniqueId val="{00000003-6562-4796-943B-90783D2AFC8B}"/>
            </c:ext>
          </c:extLst>
        </c:ser>
        <c:ser>
          <c:idx val="4"/>
          <c:order val="4"/>
          <c:tx>
            <c:v> NZ</c:v>
          </c:tx>
          <c:spPr>
            <a:ln w="25400" cap="rnd">
              <a:solidFill>
                <a:schemeClr val="accent6"/>
              </a:solidFill>
              <a:round/>
            </a:ln>
            <a:effectLst/>
          </c:spPr>
          <c:marker>
            <c:symbol val="none"/>
          </c:marker>
          <c:cat>
            <c:numRef>
              <c:f>DATA!$AB$154:$AB$178</c:f>
              <c:numCache>
                <c:formatCode>General</c:formatCode>
                <c:ptCount val="25"/>
                <c:pt idx="2" formatCode="mmm\-yy_)">
                  <c:v>44002</c:v>
                </c:pt>
                <c:pt idx="6" formatCode="mmm\-yy_)">
                  <c:v>44367</c:v>
                </c:pt>
                <c:pt idx="10" formatCode="mmm\-yy_)">
                  <c:v>44732</c:v>
                </c:pt>
                <c:pt idx="14" formatCode="mmm\-yy_)">
                  <c:v>45097</c:v>
                </c:pt>
                <c:pt idx="18" formatCode="mmm\-yy_)">
                  <c:v>45462</c:v>
                </c:pt>
                <c:pt idx="22" formatCode="mmm\-yy_)">
                  <c:v>45827</c:v>
                </c:pt>
              </c:numCache>
            </c:numRef>
          </c:cat>
          <c:val>
            <c:numRef>
              <c:f>DATA!$AI$154:$AI$178</c:f>
              <c:numCache>
                <c:formatCode>#,##0.0_)</c:formatCode>
                <c:ptCount val="25"/>
                <c:pt idx="0">
                  <c:v>100.35569498864338</c:v>
                </c:pt>
                <c:pt idx="1">
                  <c:v>98.473493269115608</c:v>
                </c:pt>
                <c:pt idx="2">
                  <c:v>88.156597195125727</c:v>
                </c:pt>
                <c:pt idx="3">
                  <c:v>100.41258908424578</c:v>
                </c:pt>
                <c:pt idx="4">
                  <c:v>100.76473745309038</c:v>
                </c:pt>
                <c:pt idx="5">
                  <c:v>102.82229609828133</c:v>
                </c:pt>
                <c:pt idx="6">
                  <c:v>103.67987050472973</c:v>
                </c:pt>
                <c:pt idx="7">
                  <c:v>99.265835968332297</c:v>
                </c:pt>
                <c:pt idx="8">
                  <c:v>103.31277619958783</c:v>
                </c:pt>
                <c:pt idx="9">
                  <c:v>103.36921022853456</c:v>
                </c:pt>
                <c:pt idx="10">
                  <c:v>104.49846390541153</c:v>
                </c:pt>
                <c:pt idx="11">
                  <c:v>106.30408878961322</c:v>
                </c:pt>
                <c:pt idx="12">
                  <c:v>105.75114156416889</c:v>
                </c:pt>
                <c:pt idx="13">
                  <c:v>104.75232139558454</c:v>
                </c:pt>
                <c:pt idx="14">
                  <c:v>104.85655594398978</c:v>
                </c:pt>
                <c:pt idx="15">
                  <c:v>104.1186835870391</c:v>
                </c:pt>
                <c:pt idx="16">
                  <c:v>103.84907423055938</c:v>
                </c:pt>
                <c:pt idx="17">
                  <c:v>103.82678678611519</c:v>
                </c:pt>
                <c:pt idx="18">
                  <c:v>102.5739250001356</c:v>
                </c:pt>
                <c:pt idx="19">
                  <c:v>101.26228274748324</c:v>
                </c:pt>
                <c:pt idx="20">
                  <c:v>101.37617924008653</c:v>
                </c:pt>
              </c:numCache>
            </c:numRef>
          </c:val>
          <c:smooth val="0"/>
          <c:extLst>
            <c:ext xmlns:c16="http://schemas.microsoft.com/office/drawing/2014/chart" uri="{C3380CC4-5D6E-409C-BE32-E72D297353CC}">
              <c16:uniqueId val="{00000004-6562-4796-943B-90783D2AFC8B}"/>
            </c:ext>
          </c:extLst>
        </c:ser>
        <c:dLbls>
          <c:showLegendKey val="0"/>
          <c:showVal val="0"/>
          <c:showCatName val="0"/>
          <c:showSerName val="0"/>
          <c:showPercent val="0"/>
          <c:showBubbleSize val="0"/>
        </c:dLbls>
        <c:smooth val="0"/>
        <c:axId val="1199735343"/>
        <c:axId val="1774738735"/>
      </c:lineChart>
      <c:catAx>
        <c:axId val="1199735343"/>
        <c:scaling>
          <c:orientation val="minMax"/>
        </c:scaling>
        <c:delete val="0"/>
        <c:axPos val="b"/>
        <c:numFmt formatCode="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1774738735"/>
        <c:crosses val="autoZero"/>
        <c:auto val="0"/>
        <c:lblAlgn val="ctr"/>
        <c:lblOffset val="100"/>
        <c:tickLblSkip val="2"/>
        <c:tickMarkSkip val="4"/>
        <c:noMultiLvlLbl val="0"/>
      </c:catAx>
      <c:valAx>
        <c:axId val="1774738735"/>
        <c:scaling>
          <c:orientation val="minMax"/>
          <c:min val="85"/>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11997353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35845519310087E-2"/>
          <c:y val="3.5049766271725132E-2"/>
          <c:w val="0.89036715803961264"/>
          <c:h val="0.90492082133911034"/>
        </c:manualLayout>
      </c:layout>
      <c:lineChart>
        <c:grouping val="standard"/>
        <c:varyColors val="0"/>
        <c:ser>
          <c:idx val="0"/>
          <c:order val="0"/>
          <c:tx>
            <c:v> US</c:v>
          </c:tx>
          <c:spPr>
            <a:ln w="25400"/>
          </c:spPr>
          <c:marker>
            <c:symbol val="none"/>
          </c:marker>
          <c:cat>
            <c:numRef>
              <c:f>Sheet1!$A$20:$A$80</c:f>
              <c:numCache>
                <c:formatCode>mmm\-yy_)</c:formatCode>
                <c:ptCount val="61"/>
                <c:pt idx="1">
                  <c:v>44212</c:v>
                </c:pt>
                <c:pt idx="2">
                  <c:v>44240</c:v>
                </c:pt>
                <c:pt idx="3">
                  <c:v>44271</c:v>
                </c:pt>
                <c:pt idx="4">
                  <c:v>44301</c:v>
                </c:pt>
                <c:pt idx="5">
                  <c:v>44332</c:v>
                </c:pt>
                <c:pt idx="6">
                  <c:v>44362</c:v>
                </c:pt>
                <c:pt idx="7">
                  <c:v>44393</c:v>
                </c:pt>
                <c:pt idx="8">
                  <c:v>44424</c:v>
                </c:pt>
                <c:pt idx="9">
                  <c:v>44454</c:v>
                </c:pt>
                <c:pt idx="10">
                  <c:v>44485</c:v>
                </c:pt>
                <c:pt idx="11">
                  <c:v>44515</c:v>
                </c:pt>
                <c:pt idx="13">
                  <c:v>44577</c:v>
                </c:pt>
                <c:pt idx="14">
                  <c:v>44605</c:v>
                </c:pt>
                <c:pt idx="15">
                  <c:v>44636</c:v>
                </c:pt>
                <c:pt idx="16">
                  <c:v>44666</c:v>
                </c:pt>
                <c:pt idx="17">
                  <c:v>44697</c:v>
                </c:pt>
                <c:pt idx="18">
                  <c:v>44727</c:v>
                </c:pt>
                <c:pt idx="19">
                  <c:v>44758</c:v>
                </c:pt>
                <c:pt idx="20">
                  <c:v>44789</c:v>
                </c:pt>
                <c:pt idx="21">
                  <c:v>44819</c:v>
                </c:pt>
                <c:pt idx="22">
                  <c:v>44850</c:v>
                </c:pt>
                <c:pt idx="23">
                  <c:v>44880</c:v>
                </c:pt>
                <c:pt idx="25">
                  <c:v>44942</c:v>
                </c:pt>
                <c:pt idx="26">
                  <c:v>44970</c:v>
                </c:pt>
                <c:pt idx="27">
                  <c:v>45001</c:v>
                </c:pt>
                <c:pt idx="28">
                  <c:v>45031</c:v>
                </c:pt>
                <c:pt idx="29">
                  <c:v>45062</c:v>
                </c:pt>
                <c:pt idx="30">
                  <c:v>45092</c:v>
                </c:pt>
                <c:pt idx="31">
                  <c:v>45123</c:v>
                </c:pt>
                <c:pt idx="32">
                  <c:v>45154</c:v>
                </c:pt>
                <c:pt idx="33">
                  <c:v>45184</c:v>
                </c:pt>
                <c:pt idx="34">
                  <c:v>45215</c:v>
                </c:pt>
                <c:pt idx="35">
                  <c:v>45245</c:v>
                </c:pt>
                <c:pt idx="37">
                  <c:v>45307</c:v>
                </c:pt>
                <c:pt idx="38">
                  <c:v>45335</c:v>
                </c:pt>
                <c:pt idx="39">
                  <c:v>45366</c:v>
                </c:pt>
                <c:pt idx="40">
                  <c:v>45396</c:v>
                </c:pt>
                <c:pt idx="41">
                  <c:v>45427</c:v>
                </c:pt>
                <c:pt idx="42">
                  <c:v>45457</c:v>
                </c:pt>
                <c:pt idx="43">
                  <c:v>45488</c:v>
                </c:pt>
                <c:pt idx="44">
                  <c:v>45519</c:v>
                </c:pt>
                <c:pt idx="45">
                  <c:v>45549</c:v>
                </c:pt>
                <c:pt idx="46">
                  <c:v>45580</c:v>
                </c:pt>
                <c:pt idx="47">
                  <c:v>45610</c:v>
                </c:pt>
                <c:pt idx="49">
                  <c:v>45673</c:v>
                </c:pt>
                <c:pt idx="50">
                  <c:v>45701</c:v>
                </c:pt>
                <c:pt idx="51">
                  <c:v>45731</c:v>
                </c:pt>
                <c:pt idx="52">
                  <c:v>45761</c:v>
                </c:pt>
                <c:pt idx="53">
                  <c:v>45792</c:v>
                </c:pt>
                <c:pt idx="54">
                  <c:v>45822</c:v>
                </c:pt>
                <c:pt idx="55">
                  <c:v>45853</c:v>
                </c:pt>
                <c:pt idx="56">
                  <c:v>45884</c:v>
                </c:pt>
                <c:pt idx="57">
                  <c:v>45914</c:v>
                </c:pt>
                <c:pt idx="58">
                  <c:v>45945</c:v>
                </c:pt>
                <c:pt idx="59">
                  <c:v>45975</c:v>
                </c:pt>
              </c:numCache>
            </c:numRef>
          </c:cat>
          <c:val>
            <c:numRef>
              <c:f>Sheet1!$C$20:$C$80</c:f>
              <c:numCache>
                <c:formatCode>0.0\ </c:formatCode>
                <c:ptCount val="61"/>
                <c:pt idx="0">
                  <c:v>6.7</c:v>
                </c:pt>
                <c:pt idx="1">
                  <c:v>6.4</c:v>
                </c:pt>
                <c:pt idx="2">
                  <c:v>6.2</c:v>
                </c:pt>
                <c:pt idx="3">
                  <c:v>6.1</c:v>
                </c:pt>
                <c:pt idx="4">
                  <c:v>6.1</c:v>
                </c:pt>
                <c:pt idx="5">
                  <c:v>5.8</c:v>
                </c:pt>
                <c:pt idx="6">
                  <c:v>5.9</c:v>
                </c:pt>
                <c:pt idx="7">
                  <c:v>5.4</c:v>
                </c:pt>
                <c:pt idx="8">
                  <c:v>5.0999999999999996</c:v>
                </c:pt>
                <c:pt idx="9">
                  <c:v>4.7</c:v>
                </c:pt>
                <c:pt idx="10">
                  <c:v>4.5</c:v>
                </c:pt>
                <c:pt idx="11">
                  <c:v>4.2</c:v>
                </c:pt>
                <c:pt idx="12">
                  <c:v>3.9</c:v>
                </c:pt>
                <c:pt idx="13">
                  <c:v>4</c:v>
                </c:pt>
                <c:pt idx="14">
                  <c:v>3.8</c:v>
                </c:pt>
                <c:pt idx="15">
                  <c:v>3.7</c:v>
                </c:pt>
                <c:pt idx="16">
                  <c:v>3.7</c:v>
                </c:pt>
                <c:pt idx="17">
                  <c:v>3.6</c:v>
                </c:pt>
                <c:pt idx="18">
                  <c:v>3.6</c:v>
                </c:pt>
                <c:pt idx="19">
                  <c:v>3.5</c:v>
                </c:pt>
                <c:pt idx="20">
                  <c:v>3.6</c:v>
                </c:pt>
                <c:pt idx="21">
                  <c:v>3.5</c:v>
                </c:pt>
                <c:pt idx="22">
                  <c:v>3.6</c:v>
                </c:pt>
                <c:pt idx="23">
                  <c:v>3.6</c:v>
                </c:pt>
                <c:pt idx="24">
                  <c:v>3.5</c:v>
                </c:pt>
                <c:pt idx="25">
                  <c:v>3.5</c:v>
                </c:pt>
                <c:pt idx="26">
                  <c:v>3.6</c:v>
                </c:pt>
                <c:pt idx="27">
                  <c:v>3.5</c:v>
                </c:pt>
                <c:pt idx="28">
                  <c:v>3.4</c:v>
                </c:pt>
                <c:pt idx="29">
                  <c:v>3.6</c:v>
                </c:pt>
                <c:pt idx="30">
                  <c:v>3.6</c:v>
                </c:pt>
                <c:pt idx="31">
                  <c:v>3.5</c:v>
                </c:pt>
                <c:pt idx="32">
                  <c:v>3.7</c:v>
                </c:pt>
                <c:pt idx="33">
                  <c:v>3.8</c:v>
                </c:pt>
                <c:pt idx="34">
                  <c:v>3.9</c:v>
                </c:pt>
                <c:pt idx="35">
                  <c:v>3.7</c:v>
                </c:pt>
                <c:pt idx="36">
                  <c:v>3.8</c:v>
                </c:pt>
                <c:pt idx="37">
                  <c:v>3.7</c:v>
                </c:pt>
                <c:pt idx="38">
                  <c:v>3.9</c:v>
                </c:pt>
                <c:pt idx="39">
                  <c:v>3.9</c:v>
                </c:pt>
                <c:pt idx="40">
                  <c:v>3.9</c:v>
                </c:pt>
                <c:pt idx="41">
                  <c:v>4</c:v>
                </c:pt>
                <c:pt idx="42">
                  <c:v>4.0999999999999996</c:v>
                </c:pt>
                <c:pt idx="43">
                  <c:v>4.2</c:v>
                </c:pt>
                <c:pt idx="44">
                  <c:v>4.2</c:v>
                </c:pt>
                <c:pt idx="45">
                  <c:v>4.0999999999999996</c:v>
                </c:pt>
                <c:pt idx="46">
                  <c:v>4.0999999999999996</c:v>
                </c:pt>
                <c:pt idx="47">
                  <c:v>4.2</c:v>
                </c:pt>
                <c:pt idx="48">
                  <c:v>4.0999999999999996</c:v>
                </c:pt>
                <c:pt idx="49">
                  <c:v>4</c:v>
                </c:pt>
                <c:pt idx="50">
                  <c:v>4.0999999999999996</c:v>
                </c:pt>
                <c:pt idx="51">
                  <c:v>4.2</c:v>
                </c:pt>
                <c:pt idx="52">
                  <c:v>4.2</c:v>
                </c:pt>
                <c:pt idx="53">
                  <c:v>4.2</c:v>
                </c:pt>
              </c:numCache>
            </c:numRef>
          </c:val>
          <c:smooth val="0"/>
          <c:extLst>
            <c:ext xmlns:c16="http://schemas.microsoft.com/office/drawing/2014/chart" uri="{C3380CC4-5D6E-409C-BE32-E72D297353CC}">
              <c16:uniqueId val="{00000000-DBE9-4720-8661-6DB17BE793FF}"/>
            </c:ext>
          </c:extLst>
        </c:ser>
        <c:ser>
          <c:idx val="1"/>
          <c:order val="1"/>
          <c:spPr>
            <a:ln w="25400">
              <a:solidFill>
                <a:srgbClr val="AA73D2"/>
              </a:solidFill>
            </a:ln>
          </c:spPr>
          <c:marker>
            <c:symbol val="none"/>
          </c:marker>
          <c:cat>
            <c:numRef>
              <c:f>Sheet1!$A$20:$A$80</c:f>
              <c:numCache>
                <c:formatCode>mmm\-yy_)</c:formatCode>
                <c:ptCount val="61"/>
                <c:pt idx="1">
                  <c:v>44212</c:v>
                </c:pt>
                <c:pt idx="2">
                  <c:v>44240</c:v>
                </c:pt>
                <c:pt idx="3">
                  <c:v>44271</c:v>
                </c:pt>
                <c:pt idx="4">
                  <c:v>44301</c:v>
                </c:pt>
                <c:pt idx="5">
                  <c:v>44332</c:v>
                </c:pt>
                <c:pt idx="6">
                  <c:v>44362</c:v>
                </c:pt>
                <c:pt idx="7">
                  <c:v>44393</c:v>
                </c:pt>
                <c:pt idx="8">
                  <c:v>44424</c:v>
                </c:pt>
                <c:pt idx="9">
                  <c:v>44454</c:v>
                </c:pt>
                <c:pt idx="10">
                  <c:v>44485</c:v>
                </c:pt>
                <c:pt idx="11">
                  <c:v>44515</c:v>
                </c:pt>
                <c:pt idx="13">
                  <c:v>44577</c:v>
                </c:pt>
                <c:pt idx="14">
                  <c:v>44605</c:v>
                </c:pt>
                <c:pt idx="15">
                  <c:v>44636</c:v>
                </c:pt>
                <c:pt idx="16">
                  <c:v>44666</c:v>
                </c:pt>
                <c:pt idx="17">
                  <c:v>44697</c:v>
                </c:pt>
                <c:pt idx="18">
                  <c:v>44727</c:v>
                </c:pt>
                <c:pt idx="19">
                  <c:v>44758</c:v>
                </c:pt>
                <c:pt idx="20">
                  <c:v>44789</c:v>
                </c:pt>
                <c:pt idx="21">
                  <c:v>44819</c:v>
                </c:pt>
                <c:pt idx="22">
                  <c:v>44850</c:v>
                </c:pt>
                <c:pt idx="23">
                  <c:v>44880</c:v>
                </c:pt>
                <c:pt idx="25">
                  <c:v>44942</c:v>
                </c:pt>
                <c:pt idx="26">
                  <c:v>44970</c:v>
                </c:pt>
                <c:pt idx="27">
                  <c:v>45001</c:v>
                </c:pt>
                <c:pt idx="28">
                  <c:v>45031</c:v>
                </c:pt>
                <c:pt idx="29">
                  <c:v>45062</c:v>
                </c:pt>
                <c:pt idx="30">
                  <c:v>45092</c:v>
                </c:pt>
                <c:pt idx="31">
                  <c:v>45123</c:v>
                </c:pt>
                <c:pt idx="32">
                  <c:v>45154</c:v>
                </c:pt>
                <c:pt idx="33">
                  <c:v>45184</c:v>
                </c:pt>
                <c:pt idx="34">
                  <c:v>45215</c:v>
                </c:pt>
                <c:pt idx="35">
                  <c:v>45245</c:v>
                </c:pt>
                <c:pt idx="37">
                  <c:v>45307</c:v>
                </c:pt>
                <c:pt idx="38">
                  <c:v>45335</c:v>
                </c:pt>
                <c:pt idx="39">
                  <c:v>45366</c:v>
                </c:pt>
                <c:pt idx="40">
                  <c:v>45396</c:v>
                </c:pt>
                <c:pt idx="41">
                  <c:v>45427</c:v>
                </c:pt>
                <c:pt idx="42">
                  <c:v>45457</c:v>
                </c:pt>
                <c:pt idx="43">
                  <c:v>45488</c:v>
                </c:pt>
                <c:pt idx="44">
                  <c:v>45519</c:v>
                </c:pt>
                <c:pt idx="45">
                  <c:v>45549</c:v>
                </c:pt>
                <c:pt idx="46">
                  <c:v>45580</c:v>
                </c:pt>
                <c:pt idx="47">
                  <c:v>45610</c:v>
                </c:pt>
                <c:pt idx="49">
                  <c:v>45673</c:v>
                </c:pt>
                <c:pt idx="50">
                  <c:v>45701</c:v>
                </c:pt>
                <c:pt idx="51">
                  <c:v>45731</c:v>
                </c:pt>
                <c:pt idx="52">
                  <c:v>45761</c:v>
                </c:pt>
                <c:pt idx="53">
                  <c:v>45792</c:v>
                </c:pt>
                <c:pt idx="54">
                  <c:v>45822</c:v>
                </c:pt>
                <c:pt idx="55">
                  <c:v>45853</c:v>
                </c:pt>
                <c:pt idx="56">
                  <c:v>45884</c:v>
                </c:pt>
                <c:pt idx="57">
                  <c:v>45914</c:v>
                </c:pt>
                <c:pt idx="58">
                  <c:v>45945</c:v>
                </c:pt>
                <c:pt idx="59">
                  <c:v>45975</c:v>
                </c:pt>
              </c:numCache>
            </c:numRef>
          </c:cat>
          <c:val>
            <c:numRef>
              <c:f>Sheet1!$F$20:$F$80</c:f>
              <c:numCache>
                <c:formatCode>0.0\ </c:formatCode>
                <c:ptCount val="61"/>
                <c:pt idx="0">
                  <c:v>5.2</c:v>
                </c:pt>
                <c:pt idx="1">
                  <c:v>5</c:v>
                </c:pt>
                <c:pt idx="2">
                  <c:v>4.9000000000000004</c:v>
                </c:pt>
                <c:pt idx="3">
                  <c:v>4.8</c:v>
                </c:pt>
                <c:pt idx="4">
                  <c:v>4.8</c:v>
                </c:pt>
                <c:pt idx="5">
                  <c:v>4.7</c:v>
                </c:pt>
                <c:pt idx="6">
                  <c:v>4.5999999999999996</c:v>
                </c:pt>
                <c:pt idx="7">
                  <c:v>4.5</c:v>
                </c:pt>
                <c:pt idx="8">
                  <c:v>4.4000000000000004</c:v>
                </c:pt>
                <c:pt idx="9">
                  <c:v>4.3</c:v>
                </c:pt>
                <c:pt idx="10">
                  <c:v>4.2</c:v>
                </c:pt>
                <c:pt idx="11">
                  <c:v>4.2</c:v>
                </c:pt>
                <c:pt idx="12">
                  <c:v>4.0999999999999996</c:v>
                </c:pt>
                <c:pt idx="13">
                  <c:v>3.9</c:v>
                </c:pt>
                <c:pt idx="14">
                  <c:v>3.8</c:v>
                </c:pt>
                <c:pt idx="15">
                  <c:v>3.8</c:v>
                </c:pt>
                <c:pt idx="16">
                  <c:v>3.7</c:v>
                </c:pt>
                <c:pt idx="17">
                  <c:v>3.8</c:v>
                </c:pt>
                <c:pt idx="18">
                  <c:v>3.6</c:v>
                </c:pt>
                <c:pt idx="19">
                  <c:v>3.6</c:v>
                </c:pt>
                <c:pt idx="20">
                  <c:v>3.7</c:v>
                </c:pt>
                <c:pt idx="21">
                  <c:v>3.8</c:v>
                </c:pt>
                <c:pt idx="22">
                  <c:v>3.9</c:v>
                </c:pt>
                <c:pt idx="23">
                  <c:v>3.9</c:v>
                </c:pt>
                <c:pt idx="24">
                  <c:v>3.9</c:v>
                </c:pt>
                <c:pt idx="25">
                  <c:v>4</c:v>
                </c:pt>
                <c:pt idx="26">
                  <c:v>4</c:v>
                </c:pt>
                <c:pt idx="27">
                  <c:v>3.9</c:v>
                </c:pt>
                <c:pt idx="28">
                  <c:v>4</c:v>
                </c:pt>
                <c:pt idx="29">
                  <c:v>4.2</c:v>
                </c:pt>
                <c:pt idx="30">
                  <c:v>4.3</c:v>
                </c:pt>
                <c:pt idx="31">
                  <c:v>4.3</c:v>
                </c:pt>
                <c:pt idx="32">
                  <c:v>4.0999999999999996</c:v>
                </c:pt>
                <c:pt idx="33">
                  <c:v>4</c:v>
                </c:pt>
                <c:pt idx="34">
                  <c:v>4</c:v>
                </c:pt>
                <c:pt idx="35">
                  <c:v>3.9</c:v>
                </c:pt>
                <c:pt idx="36">
                  <c:v>4.0999999999999996</c:v>
                </c:pt>
                <c:pt idx="37">
                  <c:v>4.2</c:v>
                </c:pt>
                <c:pt idx="38">
                  <c:v>4.3</c:v>
                </c:pt>
                <c:pt idx="39">
                  <c:v>4.4000000000000004</c:v>
                </c:pt>
                <c:pt idx="40">
                  <c:v>4.4000000000000004</c:v>
                </c:pt>
                <c:pt idx="41">
                  <c:v>4.2</c:v>
                </c:pt>
                <c:pt idx="42">
                  <c:v>4.2</c:v>
                </c:pt>
                <c:pt idx="43">
                  <c:v>4.0999999999999996</c:v>
                </c:pt>
                <c:pt idx="44">
                  <c:v>4.3</c:v>
                </c:pt>
                <c:pt idx="45">
                  <c:v>4.3</c:v>
                </c:pt>
                <c:pt idx="46">
                  <c:v>4.4000000000000004</c:v>
                </c:pt>
                <c:pt idx="47">
                  <c:v>4.4000000000000004</c:v>
                </c:pt>
                <c:pt idx="48">
                  <c:v>4.4000000000000004</c:v>
                </c:pt>
                <c:pt idx="49">
                  <c:v>4.4000000000000004</c:v>
                </c:pt>
                <c:pt idx="50">
                  <c:v>4.5</c:v>
                </c:pt>
              </c:numCache>
            </c:numRef>
          </c:val>
          <c:smooth val="0"/>
          <c:extLst>
            <c:ext xmlns:c16="http://schemas.microsoft.com/office/drawing/2014/chart" uri="{C3380CC4-5D6E-409C-BE32-E72D297353CC}">
              <c16:uniqueId val="{00000001-DBE9-4720-8661-6DB17BE793FF}"/>
            </c:ext>
          </c:extLst>
        </c:ser>
        <c:ser>
          <c:idx val="2"/>
          <c:order val="2"/>
          <c:tx>
            <c:v> Canada</c:v>
          </c:tx>
          <c:spPr>
            <a:ln w="25400"/>
          </c:spPr>
          <c:marker>
            <c:symbol val="none"/>
          </c:marker>
          <c:cat>
            <c:numRef>
              <c:f>Sheet1!$A$20:$A$80</c:f>
              <c:numCache>
                <c:formatCode>mmm\-yy_)</c:formatCode>
                <c:ptCount val="61"/>
                <c:pt idx="1">
                  <c:v>44212</c:v>
                </c:pt>
                <c:pt idx="2">
                  <c:v>44240</c:v>
                </c:pt>
                <c:pt idx="3">
                  <c:v>44271</c:v>
                </c:pt>
                <c:pt idx="4">
                  <c:v>44301</c:v>
                </c:pt>
                <c:pt idx="5">
                  <c:v>44332</c:v>
                </c:pt>
                <c:pt idx="6">
                  <c:v>44362</c:v>
                </c:pt>
                <c:pt idx="7">
                  <c:v>44393</c:v>
                </c:pt>
                <c:pt idx="8">
                  <c:v>44424</c:v>
                </c:pt>
                <c:pt idx="9">
                  <c:v>44454</c:v>
                </c:pt>
                <c:pt idx="10">
                  <c:v>44485</c:v>
                </c:pt>
                <c:pt idx="11">
                  <c:v>44515</c:v>
                </c:pt>
                <c:pt idx="13">
                  <c:v>44577</c:v>
                </c:pt>
                <c:pt idx="14">
                  <c:v>44605</c:v>
                </c:pt>
                <c:pt idx="15">
                  <c:v>44636</c:v>
                </c:pt>
                <c:pt idx="16">
                  <c:v>44666</c:v>
                </c:pt>
                <c:pt idx="17">
                  <c:v>44697</c:v>
                </c:pt>
                <c:pt idx="18">
                  <c:v>44727</c:v>
                </c:pt>
                <c:pt idx="19">
                  <c:v>44758</c:v>
                </c:pt>
                <c:pt idx="20">
                  <c:v>44789</c:v>
                </c:pt>
                <c:pt idx="21">
                  <c:v>44819</c:v>
                </c:pt>
                <c:pt idx="22">
                  <c:v>44850</c:v>
                </c:pt>
                <c:pt idx="23">
                  <c:v>44880</c:v>
                </c:pt>
                <c:pt idx="25">
                  <c:v>44942</c:v>
                </c:pt>
                <c:pt idx="26">
                  <c:v>44970</c:v>
                </c:pt>
                <c:pt idx="27">
                  <c:v>45001</c:v>
                </c:pt>
                <c:pt idx="28">
                  <c:v>45031</c:v>
                </c:pt>
                <c:pt idx="29">
                  <c:v>45062</c:v>
                </c:pt>
                <c:pt idx="30">
                  <c:v>45092</c:v>
                </c:pt>
                <c:pt idx="31">
                  <c:v>45123</c:v>
                </c:pt>
                <c:pt idx="32">
                  <c:v>45154</c:v>
                </c:pt>
                <c:pt idx="33">
                  <c:v>45184</c:v>
                </c:pt>
                <c:pt idx="34">
                  <c:v>45215</c:v>
                </c:pt>
                <c:pt idx="35">
                  <c:v>45245</c:v>
                </c:pt>
                <c:pt idx="37">
                  <c:v>45307</c:v>
                </c:pt>
                <c:pt idx="38">
                  <c:v>45335</c:v>
                </c:pt>
                <c:pt idx="39">
                  <c:v>45366</c:v>
                </c:pt>
                <c:pt idx="40">
                  <c:v>45396</c:v>
                </c:pt>
                <c:pt idx="41">
                  <c:v>45427</c:v>
                </c:pt>
                <c:pt idx="42">
                  <c:v>45457</c:v>
                </c:pt>
                <c:pt idx="43">
                  <c:v>45488</c:v>
                </c:pt>
                <c:pt idx="44">
                  <c:v>45519</c:v>
                </c:pt>
                <c:pt idx="45">
                  <c:v>45549</c:v>
                </c:pt>
                <c:pt idx="46">
                  <c:v>45580</c:v>
                </c:pt>
                <c:pt idx="47">
                  <c:v>45610</c:v>
                </c:pt>
                <c:pt idx="49">
                  <c:v>45673</c:v>
                </c:pt>
                <c:pt idx="50">
                  <c:v>45701</c:v>
                </c:pt>
                <c:pt idx="51">
                  <c:v>45731</c:v>
                </c:pt>
                <c:pt idx="52">
                  <c:v>45761</c:v>
                </c:pt>
                <c:pt idx="53">
                  <c:v>45792</c:v>
                </c:pt>
                <c:pt idx="54">
                  <c:v>45822</c:v>
                </c:pt>
                <c:pt idx="55">
                  <c:v>45853</c:v>
                </c:pt>
                <c:pt idx="56">
                  <c:v>45884</c:v>
                </c:pt>
                <c:pt idx="57">
                  <c:v>45914</c:v>
                </c:pt>
                <c:pt idx="58">
                  <c:v>45945</c:v>
                </c:pt>
                <c:pt idx="59">
                  <c:v>45975</c:v>
                </c:pt>
              </c:numCache>
            </c:numRef>
          </c:cat>
          <c:val>
            <c:numRef>
              <c:f>Sheet1!$G$20:$G$80</c:f>
              <c:numCache>
                <c:formatCode>0.0\ </c:formatCode>
                <c:ptCount val="61"/>
                <c:pt idx="0">
                  <c:v>8.9</c:v>
                </c:pt>
                <c:pt idx="1">
                  <c:v>9.1999999999999993</c:v>
                </c:pt>
                <c:pt idx="2">
                  <c:v>8.5</c:v>
                </c:pt>
                <c:pt idx="3">
                  <c:v>7.7</c:v>
                </c:pt>
                <c:pt idx="4">
                  <c:v>8.1999999999999993</c:v>
                </c:pt>
                <c:pt idx="5">
                  <c:v>8.3000000000000007</c:v>
                </c:pt>
                <c:pt idx="6">
                  <c:v>7.9</c:v>
                </c:pt>
                <c:pt idx="7">
                  <c:v>7.4</c:v>
                </c:pt>
                <c:pt idx="8">
                  <c:v>7.1</c:v>
                </c:pt>
                <c:pt idx="9">
                  <c:v>7</c:v>
                </c:pt>
                <c:pt idx="10">
                  <c:v>6.5</c:v>
                </c:pt>
                <c:pt idx="11">
                  <c:v>6.1</c:v>
                </c:pt>
                <c:pt idx="12">
                  <c:v>5.9</c:v>
                </c:pt>
                <c:pt idx="13">
                  <c:v>6.4</c:v>
                </c:pt>
                <c:pt idx="14">
                  <c:v>5.5</c:v>
                </c:pt>
                <c:pt idx="15">
                  <c:v>5.4</c:v>
                </c:pt>
                <c:pt idx="16">
                  <c:v>5.4</c:v>
                </c:pt>
                <c:pt idx="17">
                  <c:v>5.2</c:v>
                </c:pt>
                <c:pt idx="18">
                  <c:v>4.9000000000000004</c:v>
                </c:pt>
                <c:pt idx="19">
                  <c:v>4.8</c:v>
                </c:pt>
                <c:pt idx="20">
                  <c:v>5.2</c:v>
                </c:pt>
                <c:pt idx="21">
                  <c:v>5.0999999999999996</c:v>
                </c:pt>
                <c:pt idx="22">
                  <c:v>5.0999999999999996</c:v>
                </c:pt>
                <c:pt idx="23">
                  <c:v>5</c:v>
                </c:pt>
                <c:pt idx="24">
                  <c:v>5</c:v>
                </c:pt>
                <c:pt idx="25">
                  <c:v>5.0999999999999996</c:v>
                </c:pt>
                <c:pt idx="26">
                  <c:v>5.0999999999999996</c:v>
                </c:pt>
                <c:pt idx="27">
                  <c:v>5</c:v>
                </c:pt>
                <c:pt idx="28">
                  <c:v>5.0999999999999996</c:v>
                </c:pt>
                <c:pt idx="29">
                  <c:v>5.2</c:v>
                </c:pt>
                <c:pt idx="30">
                  <c:v>5.4</c:v>
                </c:pt>
                <c:pt idx="31">
                  <c:v>5.5</c:v>
                </c:pt>
                <c:pt idx="32">
                  <c:v>5.5</c:v>
                </c:pt>
                <c:pt idx="33">
                  <c:v>5.5</c:v>
                </c:pt>
                <c:pt idx="34">
                  <c:v>5.7</c:v>
                </c:pt>
                <c:pt idx="35">
                  <c:v>5.7</c:v>
                </c:pt>
                <c:pt idx="36">
                  <c:v>5.8</c:v>
                </c:pt>
                <c:pt idx="37">
                  <c:v>5.7</c:v>
                </c:pt>
                <c:pt idx="38">
                  <c:v>5.9</c:v>
                </c:pt>
                <c:pt idx="39">
                  <c:v>6.1</c:v>
                </c:pt>
                <c:pt idx="40">
                  <c:v>6.2</c:v>
                </c:pt>
                <c:pt idx="41">
                  <c:v>6.3</c:v>
                </c:pt>
                <c:pt idx="42">
                  <c:v>6.4</c:v>
                </c:pt>
                <c:pt idx="43">
                  <c:v>6.4</c:v>
                </c:pt>
                <c:pt idx="44">
                  <c:v>6.7</c:v>
                </c:pt>
                <c:pt idx="45">
                  <c:v>6.6</c:v>
                </c:pt>
                <c:pt idx="46">
                  <c:v>6.6</c:v>
                </c:pt>
                <c:pt idx="47">
                  <c:v>6.9</c:v>
                </c:pt>
                <c:pt idx="48">
                  <c:v>6.7</c:v>
                </c:pt>
                <c:pt idx="49">
                  <c:v>6.6</c:v>
                </c:pt>
                <c:pt idx="50">
                  <c:v>6.6</c:v>
                </c:pt>
                <c:pt idx="51">
                  <c:v>6.7</c:v>
                </c:pt>
                <c:pt idx="52">
                  <c:v>6.9</c:v>
                </c:pt>
                <c:pt idx="53">
                  <c:v>7</c:v>
                </c:pt>
              </c:numCache>
            </c:numRef>
          </c:val>
          <c:smooth val="0"/>
          <c:extLst>
            <c:ext xmlns:c16="http://schemas.microsoft.com/office/drawing/2014/chart" uri="{C3380CC4-5D6E-409C-BE32-E72D297353CC}">
              <c16:uniqueId val="{00000002-DBE9-4720-8661-6DB17BE793FF}"/>
            </c:ext>
          </c:extLst>
        </c:ser>
        <c:ser>
          <c:idx val="3"/>
          <c:order val="3"/>
          <c:tx>
            <c:v> NZ</c:v>
          </c:tx>
          <c:spPr>
            <a:ln w="25400">
              <a:solidFill>
                <a:srgbClr val="CD9B80"/>
              </a:solidFill>
            </a:ln>
          </c:spPr>
          <c:marker>
            <c:symbol val="none"/>
          </c:marker>
          <c:cat>
            <c:numRef>
              <c:f>Sheet1!$A$20:$A$80</c:f>
              <c:numCache>
                <c:formatCode>mmm\-yy_)</c:formatCode>
                <c:ptCount val="61"/>
                <c:pt idx="1">
                  <c:v>44212</c:v>
                </c:pt>
                <c:pt idx="2">
                  <c:v>44240</c:v>
                </c:pt>
                <c:pt idx="3">
                  <c:v>44271</c:v>
                </c:pt>
                <c:pt idx="4">
                  <c:v>44301</c:v>
                </c:pt>
                <c:pt idx="5">
                  <c:v>44332</c:v>
                </c:pt>
                <c:pt idx="6">
                  <c:v>44362</c:v>
                </c:pt>
                <c:pt idx="7">
                  <c:v>44393</c:v>
                </c:pt>
                <c:pt idx="8">
                  <c:v>44424</c:v>
                </c:pt>
                <c:pt idx="9">
                  <c:v>44454</c:v>
                </c:pt>
                <c:pt idx="10">
                  <c:v>44485</c:v>
                </c:pt>
                <c:pt idx="11">
                  <c:v>44515</c:v>
                </c:pt>
                <c:pt idx="13">
                  <c:v>44577</c:v>
                </c:pt>
                <c:pt idx="14">
                  <c:v>44605</c:v>
                </c:pt>
                <c:pt idx="15">
                  <c:v>44636</c:v>
                </c:pt>
                <c:pt idx="16">
                  <c:v>44666</c:v>
                </c:pt>
                <c:pt idx="17">
                  <c:v>44697</c:v>
                </c:pt>
                <c:pt idx="18">
                  <c:v>44727</c:v>
                </c:pt>
                <c:pt idx="19">
                  <c:v>44758</c:v>
                </c:pt>
                <c:pt idx="20">
                  <c:v>44789</c:v>
                </c:pt>
                <c:pt idx="21">
                  <c:v>44819</c:v>
                </c:pt>
                <c:pt idx="22">
                  <c:v>44850</c:v>
                </c:pt>
                <c:pt idx="23">
                  <c:v>44880</c:v>
                </c:pt>
                <c:pt idx="25">
                  <c:v>44942</c:v>
                </c:pt>
                <c:pt idx="26">
                  <c:v>44970</c:v>
                </c:pt>
                <c:pt idx="27">
                  <c:v>45001</c:v>
                </c:pt>
                <c:pt idx="28">
                  <c:v>45031</c:v>
                </c:pt>
                <c:pt idx="29">
                  <c:v>45062</c:v>
                </c:pt>
                <c:pt idx="30">
                  <c:v>45092</c:v>
                </c:pt>
                <c:pt idx="31">
                  <c:v>45123</c:v>
                </c:pt>
                <c:pt idx="32">
                  <c:v>45154</c:v>
                </c:pt>
                <c:pt idx="33">
                  <c:v>45184</c:v>
                </c:pt>
                <c:pt idx="34">
                  <c:v>45215</c:v>
                </c:pt>
                <c:pt idx="35">
                  <c:v>45245</c:v>
                </c:pt>
                <c:pt idx="37">
                  <c:v>45307</c:v>
                </c:pt>
                <c:pt idx="38">
                  <c:v>45335</c:v>
                </c:pt>
                <c:pt idx="39">
                  <c:v>45366</c:v>
                </c:pt>
                <c:pt idx="40">
                  <c:v>45396</c:v>
                </c:pt>
                <c:pt idx="41">
                  <c:v>45427</c:v>
                </c:pt>
                <c:pt idx="42">
                  <c:v>45457</c:v>
                </c:pt>
                <c:pt idx="43">
                  <c:v>45488</c:v>
                </c:pt>
                <c:pt idx="44">
                  <c:v>45519</c:v>
                </c:pt>
                <c:pt idx="45">
                  <c:v>45549</c:v>
                </c:pt>
                <c:pt idx="46">
                  <c:v>45580</c:v>
                </c:pt>
                <c:pt idx="47">
                  <c:v>45610</c:v>
                </c:pt>
                <c:pt idx="49">
                  <c:v>45673</c:v>
                </c:pt>
                <c:pt idx="50">
                  <c:v>45701</c:v>
                </c:pt>
                <c:pt idx="51">
                  <c:v>45731</c:v>
                </c:pt>
                <c:pt idx="52">
                  <c:v>45761</c:v>
                </c:pt>
                <c:pt idx="53">
                  <c:v>45792</c:v>
                </c:pt>
                <c:pt idx="54">
                  <c:v>45822</c:v>
                </c:pt>
                <c:pt idx="55">
                  <c:v>45853</c:v>
                </c:pt>
                <c:pt idx="56">
                  <c:v>45884</c:v>
                </c:pt>
                <c:pt idx="57">
                  <c:v>45914</c:v>
                </c:pt>
                <c:pt idx="58">
                  <c:v>45945</c:v>
                </c:pt>
                <c:pt idx="59">
                  <c:v>45975</c:v>
                </c:pt>
              </c:numCache>
            </c:numRef>
          </c:cat>
          <c:val>
            <c:numRef>
              <c:f>Sheet1!$I$20:$I$80</c:f>
              <c:numCache>
                <c:formatCode>General</c:formatCode>
                <c:ptCount val="61"/>
                <c:pt idx="0" formatCode="0.0\ ">
                  <c:v>4.9000000000000004</c:v>
                </c:pt>
                <c:pt idx="3" formatCode="0.0\ ">
                  <c:v>4.5999999999999996</c:v>
                </c:pt>
                <c:pt idx="6" formatCode="0.0\ ">
                  <c:v>4</c:v>
                </c:pt>
                <c:pt idx="9" formatCode="0.0\ ">
                  <c:v>3.3</c:v>
                </c:pt>
                <c:pt idx="12" formatCode="0.0\ ">
                  <c:v>3.2</c:v>
                </c:pt>
                <c:pt idx="15" formatCode="0.0\ ">
                  <c:v>3.2</c:v>
                </c:pt>
                <c:pt idx="18" formatCode="0.0\ ">
                  <c:v>3.3</c:v>
                </c:pt>
                <c:pt idx="21" formatCode="0.0\ ">
                  <c:v>3.3</c:v>
                </c:pt>
                <c:pt idx="24" formatCode="0.0\ ">
                  <c:v>3.4</c:v>
                </c:pt>
                <c:pt idx="27" formatCode="0.0\ ">
                  <c:v>3.4</c:v>
                </c:pt>
                <c:pt idx="30" formatCode="0.0\ ">
                  <c:v>3.6</c:v>
                </c:pt>
                <c:pt idx="33" formatCode="0.0\ ">
                  <c:v>3.9</c:v>
                </c:pt>
                <c:pt idx="36" formatCode="0.0\ ">
                  <c:v>4</c:v>
                </c:pt>
                <c:pt idx="39" formatCode="0.0\ ">
                  <c:v>4.4000000000000004</c:v>
                </c:pt>
                <c:pt idx="42" formatCode="0.0\ ">
                  <c:v>4.5999999999999996</c:v>
                </c:pt>
                <c:pt idx="45" formatCode="0.0\ ">
                  <c:v>4.8</c:v>
                </c:pt>
                <c:pt idx="48" formatCode="0.0\ ">
                  <c:v>5.0999999999999996</c:v>
                </c:pt>
                <c:pt idx="51" formatCode="0.0\ ">
                  <c:v>5.0999999999999996</c:v>
                </c:pt>
              </c:numCache>
            </c:numRef>
          </c:val>
          <c:smooth val="0"/>
          <c:extLst>
            <c:ext xmlns:c16="http://schemas.microsoft.com/office/drawing/2014/chart" uri="{C3380CC4-5D6E-409C-BE32-E72D297353CC}">
              <c16:uniqueId val="{00000003-DBE9-4720-8661-6DB17BE793FF}"/>
            </c:ext>
          </c:extLst>
        </c:ser>
        <c:ser>
          <c:idx val="4"/>
          <c:order val="4"/>
          <c:tx>
            <c:v> Australia</c:v>
          </c:tx>
          <c:spPr>
            <a:ln w="28575">
              <a:solidFill>
                <a:srgbClr val="FFC000"/>
              </a:solidFill>
            </a:ln>
          </c:spPr>
          <c:marker>
            <c:symbol val="none"/>
          </c:marker>
          <c:cat>
            <c:numRef>
              <c:f>Sheet1!$A$20:$A$80</c:f>
              <c:numCache>
                <c:formatCode>mmm\-yy_)</c:formatCode>
                <c:ptCount val="61"/>
                <c:pt idx="1">
                  <c:v>44212</c:v>
                </c:pt>
                <c:pt idx="2">
                  <c:v>44240</c:v>
                </c:pt>
                <c:pt idx="3">
                  <c:v>44271</c:v>
                </c:pt>
                <c:pt idx="4">
                  <c:v>44301</c:v>
                </c:pt>
                <c:pt idx="5">
                  <c:v>44332</c:v>
                </c:pt>
                <c:pt idx="6">
                  <c:v>44362</c:v>
                </c:pt>
                <c:pt idx="7">
                  <c:v>44393</c:v>
                </c:pt>
                <c:pt idx="8">
                  <c:v>44424</c:v>
                </c:pt>
                <c:pt idx="9">
                  <c:v>44454</c:v>
                </c:pt>
                <c:pt idx="10">
                  <c:v>44485</c:v>
                </c:pt>
                <c:pt idx="11">
                  <c:v>44515</c:v>
                </c:pt>
                <c:pt idx="13">
                  <c:v>44577</c:v>
                </c:pt>
                <c:pt idx="14">
                  <c:v>44605</c:v>
                </c:pt>
                <c:pt idx="15">
                  <c:v>44636</c:v>
                </c:pt>
                <c:pt idx="16">
                  <c:v>44666</c:v>
                </c:pt>
                <c:pt idx="17">
                  <c:v>44697</c:v>
                </c:pt>
                <c:pt idx="18">
                  <c:v>44727</c:v>
                </c:pt>
                <c:pt idx="19">
                  <c:v>44758</c:v>
                </c:pt>
                <c:pt idx="20">
                  <c:v>44789</c:v>
                </c:pt>
                <c:pt idx="21">
                  <c:v>44819</c:v>
                </c:pt>
                <c:pt idx="22">
                  <c:v>44850</c:v>
                </c:pt>
                <c:pt idx="23">
                  <c:v>44880</c:v>
                </c:pt>
                <c:pt idx="25">
                  <c:v>44942</c:v>
                </c:pt>
                <c:pt idx="26">
                  <c:v>44970</c:v>
                </c:pt>
                <c:pt idx="27">
                  <c:v>45001</c:v>
                </c:pt>
                <c:pt idx="28">
                  <c:v>45031</c:v>
                </c:pt>
                <c:pt idx="29">
                  <c:v>45062</c:v>
                </c:pt>
                <c:pt idx="30">
                  <c:v>45092</c:v>
                </c:pt>
                <c:pt idx="31">
                  <c:v>45123</c:v>
                </c:pt>
                <c:pt idx="32">
                  <c:v>45154</c:v>
                </c:pt>
                <c:pt idx="33">
                  <c:v>45184</c:v>
                </c:pt>
                <c:pt idx="34">
                  <c:v>45215</c:v>
                </c:pt>
                <c:pt idx="35">
                  <c:v>45245</c:v>
                </c:pt>
                <c:pt idx="37">
                  <c:v>45307</c:v>
                </c:pt>
                <c:pt idx="38">
                  <c:v>45335</c:v>
                </c:pt>
                <c:pt idx="39">
                  <c:v>45366</c:v>
                </c:pt>
                <c:pt idx="40">
                  <c:v>45396</c:v>
                </c:pt>
                <c:pt idx="41">
                  <c:v>45427</c:v>
                </c:pt>
                <c:pt idx="42">
                  <c:v>45457</c:v>
                </c:pt>
                <c:pt idx="43">
                  <c:v>45488</c:v>
                </c:pt>
                <c:pt idx="44">
                  <c:v>45519</c:v>
                </c:pt>
                <c:pt idx="45">
                  <c:v>45549</c:v>
                </c:pt>
                <c:pt idx="46">
                  <c:v>45580</c:v>
                </c:pt>
                <c:pt idx="47">
                  <c:v>45610</c:v>
                </c:pt>
                <c:pt idx="49">
                  <c:v>45673</c:v>
                </c:pt>
                <c:pt idx="50">
                  <c:v>45701</c:v>
                </c:pt>
                <c:pt idx="51">
                  <c:v>45731</c:v>
                </c:pt>
                <c:pt idx="52">
                  <c:v>45761</c:v>
                </c:pt>
                <c:pt idx="53">
                  <c:v>45792</c:v>
                </c:pt>
                <c:pt idx="54">
                  <c:v>45822</c:v>
                </c:pt>
                <c:pt idx="55">
                  <c:v>45853</c:v>
                </c:pt>
                <c:pt idx="56">
                  <c:v>45884</c:v>
                </c:pt>
                <c:pt idx="57">
                  <c:v>45914</c:v>
                </c:pt>
                <c:pt idx="58">
                  <c:v>45945</c:v>
                </c:pt>
                <c:pt idx="59">
                  <c:v>45975</c:v>
                </c:pt>
              </c:numCache>
            </c:numRef>
          </c:cat>
          <c:val>
            <c:numRef>
              <c:f>Sheet1!$H$20:$H$80</c:f>
              <c:numCache>
                <c:formatCode>0.0\ </c:formatCode>
                <c:ptCount val="61"/>
                <c:pt idx="0">
                  <c:v>6.5466291577239986</c:v>
                </c:pt>
                <c:pt idx="1">
                  <c:v>6.2705390082990657</c:v>
                </c:pt>
                <c:pt idx="2">
                  <c:v>5.824107225006304</c:v>
                </c:pt>
                <c:pt idx="3">
                  <c:v>5.6593822560620684</c:v>
                </c:pt>
                <c:pt idx="4">
                  <c:v>5.459818897041349</c:v>
                </c:pt>
                <c:pt idx="5">
                  <c:v>5.1022937722231365</c:v>
                </c:pt>
                <c:pt idx="6">
                  <c:v>5.0356619170978982</c:v>
                </c:pt>
                <c:pt idx="7">
                  <c:v>4.7440962004826863</c:v>
                </c:pt>
                <c:pt idx="8">
                  <c:v>4.5777646045693672</c:v>
                </c:pt>
                <c:pt idx="9">
                  <c:v>4.7327417326139027</c:v>
                </c:pt>
                <c:pt idx="10">
                  <c:v>5.2489832820137767</c:v>
                </c:pt>
                <c:pt idx="11">
                  <c:v>4.6337657380799113</c:v>
                </c:pt>
                <c:pt idx="12">
                  <c:v>4.1984709818736654</c:v>
                </c:pt>
                <c:pt idx="13">
                  <c:v>4.1594049319734676</c:v>
                </c:pt>
                <c:pt idx="14">
                  <c:v>4.0125151565605766</c:v>
                </c:pt>
                <c:pt idx="15">
                  <c:v>3.9677044861359492</c:v>
                </c:pt>
                <c:pt idx="16">
                  <c:v>3.8505291470014851</c:v>
                </c:pt>
                <c:pt idx="17">
                  <c:v>3.9310113408195182</c:v>
                </c:pt>
                <c:pt idx="18">
                  <c:v>3.6207994115547364</c:v>
                </c:pt>
                <c:pt idx="19">
                  <c:v>3.4635796865497062</c:v>
                </c:pt>
                <c:pt idx="20">
                  <c:v>3.5311111457609985</c:v>
                </c:pt>
                <c:pt idx="21">
                  <c:v>3.6316493530402658</c:v>
                </c:pt>
                <c:pt idx="22">
                  <c:v>3.4465600987820046</c:v>
                </c:pt>
                <c:pt idx="23">
                  <c:v>3.5158919681107492</c:v>
                </c:pt>
                <c:pt idx="24">
                  <c:v>3.5127840849631866</c:v>
                </c:pt>
                <c:pt idx="25">
                  <c:v>3.6558708468084338</c:v>
                </c:pt>
                <c:pt idx="26">
                  <c:v>3.5883130805565209</c:v>
                </c:pt>
                <c:pt idx="27">
                  <c:v>3.5735117810124484</c:v>
                </c:pt>
                <c:pt idx="28">
                  <c:v>3.7040714587864412</c:v>
                </c:pt>
                <c:pt idx="29">
                  <c:v>3.5821838651999434</c:v>
                </c:pt>
                <c:pt idx="30">
                  <c:v>3.5398133642008647</c:v>
                </c:pt>
                <c:pt idx="31">
                  <c:v>3.7309449141097781</c:v>
                </c:pt>
                <c:pt idx="32">
                  <c:v>3.6828100388073293</c:v>
                </c:pt>
                <c:pt idx="33">
                  <c:v>3.6017860727786926</c:v>
                </c:pt>
                <c:pt idx="34">
                  <c:v>3.7909088354051579</c:v>
                </c:pt>
                <c:pt idx="35">
                  <c:v>3.9323584379488907</c:v>
                </c:pt>
                <c:pt idx="36">
                  <c:v>3.9718703823961983</c:v>
                </c:pt>
                <c:pt idx="37">
                  <c:v>4.08937407574399</c:v>
                </c:pt>
                <c:pt idx="38">
                  <c:v>3.7140748492496267</c:v>
                </c:pt>
                <c:pt idx="39">
                  <c:v>3.8716938826678309</c:v>
                </c:pt>
                <c:pt idx="40">
                  <c:v>4.0878345941316265</c:v>
                </c:pt>
                <c:pt idx="41">
                  <c:v>4.0016219299323756</c:v>
                </c:pt>
                <c:pt idx="42">
                  <c:v>4.0666583187673178</c:v>
                </c:pt>
                <c:pt idx="43">
                  <c:v>4.2200751284769131</c:v>
                </c:pt>
                <c:pt idx="44">
                  <c:v>4.1329225721982636</c:v>
                </c:pt>
                <c:pt idx="45">
                  <c:v>4.0706629326845629</c:v>
                </c:pt>
                <c:pt idx="46">
                  <c:v>4.1099114886666932</c:v>
                </c:pt>
                <c:pt idx="47">
                  <c:v>3.9380340193832457</c:v>
                </c:pt>
                <c:pt idx="48">
                  <c:v>3.9719664195627864</c:v>
                </c:pt>
                <c:pt idx="49">
                  <c:v>4.11047538427961</c:v>
                </c:pt>
                <c:pt idx="50">
                  <c:v>4.0368700298774884</c:v>
                </c:pt>
                <c:pt idx="51">
                  <c:v>4.0526688281105425</c:v>
                </c:pt>
                <c:pt idx="52">
                  <c:v>4.0689209874388039</c:v>
                </c:pt>
              </c:numCache>
            </c:numRef>
          </c:val>
          <c:smooth val="0"/>
          <c:extLst>
            <c:ext xmlns:c16="http://schemas.microsoft.com/office/drawing/2014/chart" uri="{C3380CC4-5D6E-409C-BE32-E72D297353CC}">
              <c16:uniqueId val="{00000004-DBE9-4720-8661-6DB17BE793FF}"/>
            </c:ext>
          </c:extLst>
        </c:ser>
        <c:dLbls>
          <c:showLegendKey val="0"/>
          <c:showVal val="0"/>
          <c:showCatName val="0"/>
          <c:showSerName val="0"/>
          <c:showPercent val="0"/>
          <c:showBubbleSize val="0"/>
        </c:dLbls>
        <c:smooth val="0"/>
        <c:axId val="977877528"/>
        <c:axId val="977879096"/>
      </c:lineChart>
      <c:catAx>
        <c:axId val="977877528"/>
        <c:scaling>
          <c:orientation val="minMax"/>
        </c:scaling>
        <c:delete val="0"/>
        <c:axPos val="b"/>
        <c:numFmt formatCode="yy" sourceLinked="0"/>
        <c:majorTickMark val="out"/>
        <c:minorTickMark val="none"/>
        <c:tickLblPos val="low"/>
        <c:spPr>
          <a:ln w="3175">
            <a:solidFill>
              <a:srgbClr val="000000"/>
            </a:solidFill>
            <a:prstDash val="solid"/>
          </a:ln>
        </c:spPr>
        <c:txPr>
          <a:bodyPr rot="0" vert="horz"/>
          <a:lstStyle/>
          <a:p>
            <a:pPr>
              <a:defRPr/>
            </a:pPr>
            <a:endParaRPr lang="en-US"/>
          </a:p>
        </c:txPr>
        <c:crossAx val="977879096"/>
        <c:crosses val="autoZero"/>
        <c:auto val="0"/>
        <c:lblAlgn val="ctr"/>
        <c:lblOffset val="100"/>
        <c:tickLblSkip val="6"/>
        <c:tickMarkSkip val="12"/>
        <c:noMultiLvlLbl val="0"/>
      </c:catAx>
      <c:valAx>
        <c:axId val="977879096"/>
        <c:scaling>
          <c:orientation val="minMax"/>
          <c:min val="3"/>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977877528"/>
        <c:crosses val="autoZero"/>
        <c:crossBetween val="midCat"/>
      </c:valAx>
      <c:spPr>
        <a:noFill/>
        <a:ln w="25400">
          <a:noFill/>
        </a:ln>
      </c:spPr>
    </c:plotArea>
    <c:plotVisOnly val="1"/>
    <c:dispBlanksAs val="span"/>
    <c:showDLblsOverMax val="0"/>
  </c:chart>
  <c:spPr>
    <a:no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789738588984216E-2"/>
          <c:y val="5.1039999356976389E-2"/>
          <c:w val="0.87680491558140483"/>
          <c:h val="0.881485225178675"/>
        </c:manualLayout>
      </c:layout>
      <c:lineChart>
        <c:grouping val="standard"/>
        <c:varyColors val="0"/>
        <c:ser>
          <c:idx val="0"/>
          <c:order val="0"/>
          <c:tx>
            <c:v> US</c:v>
          </c:tx>
          <c:spPr>
            <a:ln w="25400" cap="rnd">
              <a:solidFill>
                <a:schemeClr val="accent1"/>
              </a:solidFill>
              <a:round/>
            </a:ln>
            <a:effectLst/>
          </c:spPr>
          <c:marker>
            <c:symbol val="none"/>
          </c:marker>
          <c:cat>
            <c:numRef>
              <c:f>DATA!$AB$158:$AB$178</c:f>
              <c:numCache>
                <c:formatCode>General</c:formatCode>
                <c:ptCount val="21"/>
                <c:pt idx="2" formatCode="mmm\-yy_)">
                  <c:v>44367</c:v>
                </c:pt>
                <c:pt idx="6" formatCode="mmm\-yy_)">
                  <c:v>44732</c:v>
                </c:pt>
                <c:pt idx="10" formatCode="mmm\-yy_)">
                  <c:v>45097</c:v>
                </c:pt>
                <c:pt idx="14" formatCode="mmm\-yy_)">
                  <c:v>45462</c:v>
                </c:pt>
                <c:pt idx="18" formatCode="mmm\-yy_)">
                  <c:v>45827</c:v>
                </c:pt>
              </c:numCache>
            </c:numRef>
          </c:cat>
          <c:val>
            <c:numRef>
              <c:f>DATA!$AK$158:$AK$178</c:f>
              <c:numCache>
                <c:formatCode>#,##0.0_)</c:formatCode>
                <c:ptCount val="21"/>
                <c:pt idx="0">
                  <c:v>100.4836428274271</c:v>
                </c:pt>
                <c:pt idx="1">
                  <c:v>100.46700200446274</c:v>
                </c:pt>
                <c:pt idx="2">
                  <c:v>100.51571423168564</c:v>
                </c:pt>
                <c:pt idx="3">
                  <c:v>100.64188192579707</c:v>
                </c:pt>
                <c:pt idx="4">
                  <c:v>100.78680836579554</c:v>
                </c:pt>
                <c:pt idx="5">
                  <c:v>100.89663779736017</c:v>
                </c:pt>
                <c:pt idx="6">
                  <c:v>101.04882568737945</c:v>
                </c:pt>
                <c:pt idx="7">
                  <c:v>101.25275140879695</c:v>
                </c:pt>
                <c:pt idx="8">
                  <c:v>101.47331795317878</c:v>
                </c:pt>
                <c:pt idx="9">
                  <c:v>101.66574637873001</c:v>
                </c:pt>
                <c:pt idx="10">
                  <c:v>101.86755417722475</c:v>
                </c:pt>
                <c:pt idx="11">
                  <c:v>102.11414091751445</c:v>
                </c:pt>
                <c:pt idx="12">
                  <c:v>102.37434287659318</c:v>
                </c:pt>
                <c:pt idx="13">
                  <c:v>102.60398623350102</c:v>
                </c:pt>
                <c:pt idx="14">
                  <c:v>102.84906017170306</c:v>
                </c:pt>
                <c:pt idx="15">
                  <c:v>103.06327294731665</c:v>
                </c:pt>
                <c:pt idx="16">
                  <c:v>103.22272228735673</c:v>
                </c:pt>
                <c:pt idx="17">
                  <c:v>103.35161302522597</c:v>
                </c:pt>
              </c:numCache>
            </c:numRef>
          </c:val>
          <c:smooth val="0"/>
          <c:extLst>
            <c:ext xmlns:c16="http://schemas.microsoft.com/office/drawing/2014/chart" uri="{C3380CC4-5D6E-409C-BE32-E72D297353CC}">
              <c16:uniqueId val="{00000000-5442-420E-A435-D5315273CAA6}"/>
            </c:ext>
          </c:extLst>
        </c:ser>
        <c:ser>
          <c:idx val="1"/>
          <c:order val="1"/>
          <c:tx>
            <c:v> UK</c:v>
          </c:tx>
          <c:spPr>
            <a:ln w="25400" cap="rnd">
              <a:solidFill>
                <a:schemeClr val="accent5"/>
              </a:solidFill>
              <a:round/>
            </a:ln>
            <a:effectLst/>
          </c:spPr>
          <c:marker>
            <c:symbol val="none"/>
          </c:marker>
          <c:val>
            <c:numRef>
              <c:f>DATA!$AN$158:$AN$178</c:f>
              <c:numCache>
                <c:formatCode>#,##0.0_)</c:formatCode>
                <c:ptCount val="21"/>
                <c:pt idx="0">
                  <c:v>100.349095506205</c:v>
                </c:pt>
                <c:pt idx="1">
                  <c:v>100.43661278568268</c:v>
                </c:pt>
                <c:pt idx="2">
                  <c:v>100.53437952290211</c:v>
                </c:pt>
                <c:pt idx="3">
                  <c:v>100.76323003505894</c:v>
                </c:pt>
                <c:pt idx="4">
                  <c:v>100.99155015652634</c:v>
                </c:pt>
                <c:pt idx="5">
                  <c:v>101.22671849505387</c:v>
                </c:pt>
                <c:pt idx="6">
                  <c:v>101.45727896689097</c:v>
                </c:pt>
                <c:pt idx="7">
                  <c:v>101.79085259608564</c:v>
                </c:pt>
                <c:pt idx="8">
                  <c:v>102.1237787821907</c:v>
                </c:pt>
                <c:pt idx="9">
                  <c:v>102.46052810337795</c:v>
                </c:pt>
                <c:pt idx="10">
                  <c:v>102.79107664120022</c:v>
                </c:pt>
                <c:pt idx="11">
                  <c:v>103.06529222630607</c:v>
                </c:pt>
                <c:pt idx="12">
                  <c:v>103.34374176048233</c:v>
                </c:pt>
                <c:pt idx="13">
                  <c:v>103.62622980774792</c:v>
                </c:pt>
                <c:pt idx="14">
                  <c:v>103.89844271906348</c:v>
                </c:pt>
                <c:pt idx="15">
                  <c:v>104.13518270871995</c:v>
                </c:pt>
                <c:pt idx="16">
                  <c:v>104.38123171247938</c:v>
                </c:pt>
                <c:pt idx="17">
                  <c:v>104.6215569946975</c:v>
                </c:pt>
              </c:numCache>
            </c:numRef>
          </c:val>
          <c:smooth val="0"/>
          <c:extLst>
            <c:ext xmlns:c16="http://schemas.microsoft.com/office/drawing/2014/chart" uri="{C3380CC4-5D6E-409C-BE32-E72D297353CC}">
              <c16:uniqueId val="{00000001-5442-420E-A435-D5315273CAA6}"/>
            </c:ext>
          </c:extLst>
        </c:ser>
        <c:ser>
          <c:idx val="2"/>
          <c:order val="2"/>
          <c:tx>
            <c:v> Canada</c:v>
          </c:tx>
          <c:spPr>
            <a:ln w="25400" cap="rnd">
              <a:solidFill>
                <a:schemeClr val="accent3"/>
              </a:solidFill>
              <a:round/>
            </a:ln>
            <a:effectLst/>
          </c:spPr>
          <c:marker>
            <c:symbol val="none"/>
          </c:marker>
          <c:val>
            <c:numRef>
              <c:f>DATA!$AO$158:$AO$178</c:f>
              <c:numCache>
                <c:formatCode>#,##0.0_)</c:formatCode>
                <c:ptCount val="21"/>
                <c:pt idx="0">
                  <c:v>101.25732741131502</c:v>
                </c:pt>
                <c:pt idx="1">
                  <c:v>101.33956632493162</c:v>
                </c:pt>
                <c:pt idx="2">
                  <c:v>101.55958104778742</c:v>
                </c:pt>
                <c:pt idx="3">
                  <c:v>101.8230491244172</c:v>
                </c:pt>
                <c:pt idx="4">
                  <c:v>102.37425620847218</c:v>
                </c:pt>
                <c:pt idx="5">
                  <c:v>102.69155169772166</c:v>
                </c:pt>
                <c:pt idx="6">
                  <c:v>103.00147404299176</c:v>
                </c:pt>
                <c:pt idx="7">
                  <c:v>103.67650680941405</c:v>
                </c:pt>
                <c:pt idx="8">
                  <c:v>104.59133850229159</c:v>
                </c:pt>
                <c:pt idx="9">
                  <c:v>105.2529909695096</c:v>
                </c:pt>
                <c:pt idx="10">
                  <c:v>105.84117028330611</c:v>
                </c:pt>
                <c:pt idx="11">
                  <c:v>106.73214110828924</c:v>
                </c:pt>
                <c:pt idx="12">
                  <c:v>107.87791277131322</c:v>
                </c:pt>
                <c:pt idx="13">
                  <c:v>108.59838530010775</c:v>
                </c:pt>
                <c:pt idx="14">
                  <c:v>109.2747600905696</c:v>
                </c:pt>
                <c:pt idx="15">
                  <c:v>109.94105638700398</c:v>
                </c:pt>
                <c:pt idx="16">
                  <c:v>110.41156096194796</c:v>
                </c:pt>
                <c:pt idx="17">
                  <c:v>110.58033113591101</c:v>
                </c:pt>
              </c:numCache>
            </c:numRef>
          </c:val>
          <c:smooth val="0"/>
          <c:extLst>
            <c:ext xmlns:c16="http://schemas.microsoft.com/office/drawing/2014/chart" uri="{C3380CC4-5D6E-409C-BE32-E72D297353CC}">
              <c16:uniqueId val="{00000002-5442-420E-A435-D5315273CAA6}"/>
            </c:ext>
          </c:extLst>
        </c:ser>
        <c:ser>
          <c:idx val="3"/>
          <c:order val="3"/>
          <c:tx>
            <c:v> Australia</c:v>
          </c:tx>
          <c:spPr>
            <a:ln w="28575" cap="rnd">
              <a:solidFill>
                <a:srgbClr val="FFC000"/>
              </a:solidFill>
              <a:round/>
            </a:ln>
            <a:effectLst/>
          </c:spPr>
          <c:marker>
            <c:symbol val="none"/>
          </c:marker>
          <c:val>
            <c:numRef>
              <c:f>DATA!$AP$158:$AP$178</c:f>
              <c:numCache>
                <c:formatCode>#,##0.0_)</c:formatCode>
                <c:ptCount val="21"/>
                <c:pt idx="0">
                  <c:v>101.00151362183914</c:v>
                </c:pt>
                <c:pt idx="1">
                  <c:v>100.96325891669282</c:v>
                </c:pt>
                <c:pt idx="2">
                  <c:v>101.17017535741707</c:v>
                </c:pt>
                <c:pt idx="3">
                  <c:v>101.25353023287312</c:v>
                </c:pt>
                <c:pt idx="4">
                  <c:v>101.55232162956179</c:v>
                </c:pt>
                <c:pt idx="5">
                  <c:v>101.97357551760456</c:v>
                </c:pt>
                <c:pt idx="6">
                  <c:v>102.47045908643386</c:v>
                </c:pt>
                <c:pt idx="7">
                  <c:v>103.05486969914945</c:v>
                </c:pt>
                <c:pt idx="8">
                  <c:v>103.68974728123422</c:v>
                </c:pt>
                <c:pt idx="9">
                  <c:v>104.33083388737801</c:v>
                </c:pt>
                <c:pt idx="10">
                  <c:v>104.98386367987007</c:v>
                </c:pt>
                <c:pt idx="11">
                  <c:v>105.66380091545618</c:v>
                </c:pt>
                <c:pt idx="12">
                  <c:v>106.18916688216902</c:v>
                </c:pt>
                <c:pt idx="13">
                  <c:v>106.70460514611806</c:v>
                </c:pt>
                <c:pt idx="14">
                  <c:v>107.11877820420509</c:v>
                </c:pt>
                <c:pt idx="15">
                  <c:v>107.56441947204426</c:v>
                </c:pt>
                <c:pt idx="16">
                  <c:v>108.03805618925371</c:v>
                </c:pt>
                <c:pt idx="17">
                  <c:v>108.51473050228215</c:v>
                </c:pt>
              </c:numCache>
            </c:numRef>
          </c:val>
          <c:smooth val="0"/>
          <c:extLst>
            <c:ext xmlns:c16="http://schemas.microsoft.com/office/drawing/2014/chart" uri="{C3380CC4-5D6E-409C-BE32-E72D297353CC}">
              <c16:uniqueId val="{00000003-5442-420E-A435-D5315273CAA6}"/>
            </c:ext>
          </c:extLst>
        </c:ser>
        <c:ser>
          <c:idx val="4"/>
          <c:order val="4"/>
          <c:tx>
            <c:v> NZ</c:v>
          </c:tx>
          <c:spPr>
            <a:ln w="25400" cap="rnd">
              <a:solidFill>
                <a:schemeClr val="accent6"/>
              </a:solidFill>
              <a:round/>
            </a:ln>
            <a:effectLst/>
          </c:spPr>
          <c:marker>
            <c:symbol val="none"/>
          </c:marker>
          <c:val>
            <c:numRef>
              <c:f>DATA!$AQ$158:$AQ$178</c:f>
              <c:numCache>
                <c:formatCode>#,##0.0_)</c:formatCode>
                <c:ptCount val="21"/>
                <c:pt idx="0">
                  <c:v>102.39263301994986</c:v>
                </c:pt>
                <c:pt idx="1">
                  <c:v>102.41925678367369</c:v>
                </c:pt>
                <c:pt idx="2">
                  <c:v>102.46291197216554</c:v>
                </c:pt>
                <c:pt idx="3">
                  <c:v>102.50852596917504</c:v>
                </c:pt>
                <c:pt idx="4">
                  <c:v>102.34971112895958</c:v>
                </c:pt>
                <c:pt idx="5">
                  <c:v>102.50649664395146</c:v>
                </c:pt>
                <c:pt idx="6">
                  <c:v>102.60690588628592</c:v>
                </c:pt>
                <c:pt idx="7">
                  <c:v>103.29531771793215</c:v>
                </c:pt>
                <c:pt idx="8">
                  <c:v>103.73148755913684</c:v>
                </c:pt>
                <c:pt idx="9">
                  <c:v>104.53403620762447</c:v>
                </c:pt>
                <c:pt idx="10">
                  <c:v>105.34878122506095</c:v>
                </c:pt>
                <c:pt idx="11">
                  <c:v>106.10270206343564</c:v>
                </c:pt>
                <c:pt idx="12">
                  <c:v>106.40021223963095</c:v>
                </c:pt>
                <c:pt idx="13">
                  <c:v>106.93766322569896</c:v>
                </c:pt>
                <c:pt idx="14">
                  <c:v>107.33002306777142</c:v>
                </c:pt>
                <c:pt idx="15">
                  <c:v>107.7961297717958</c:v>
                </c:pt>
                <c:pt idx="16">
                  <c:v>108.57100720054174</c:v>
                </c:pt>
                <c:pt idx="17">
                  <c:v>108.91833635417538</c:v>
                </c:pt>
              </c:numCache>
            </c:numRef>
          </c:val>
          <c:smooth val="0"/>
          <c:extLst>
            <c:ext xmlns:c16="http://schemas.microsoft.com/office/drawing/2014/chart" uri="{C3380CC4-5D6E-409C-BE32-E72D297353CC}">
              <c16:uniqueId val="{00000004-5442-420E-A435-D5315273CAA6}"/>
            </c:ext>
          </c:extLst>
        </c:ser>
        <c:ser>
          <c:idx val="5"/>
          <c:order val="5"/>
          <c:tx>
            <c:v> Euro area</c:v>
          </c:tx>
          <c:spPr>
            <a:ln w="25400" cap="rnd">
              <a:solidFill>
                <a:schemeClr val="accent4"/>
              </a:solidFill>
              <a:round/>
            </a:ln>
            <a:effectLst/>
          </c:spPr>
          <c:marker>
            <c:symbol val="none"/>
          </c:marker>
          <c:val>
            <c:numRef>
              <c:f>DATA!$AM$158:$AM$178</c:f>
              <c:numCache>
                <c:formatCode>#,##0.0_)</c:formatCode>
                <c:ptCount val="21"/>
                <c:pt idx="0">
                  <c:v>100.26298599264965</c:v>
                </c:pt>
                <c:pt idx="1">
                  <c:v>100.27135953773936</c:v>
                </c:pt>
                <c:pt idx="2">
                  <c:v>100.27973308282905</c:v>
                </c:pt>
                <c:pt idx="3">
                  <c:v>100.31158180672909</c:v>
                </c:pt>
                <c:pt idx="4">
                  <c:v>100.34343053062915</c:v>
                </c:pt>
                <c:pt idx="5">
                  <c:v>100.37527925452925</c:v>
                </c:pt>
                <c:pt idx="6">
                  <c:v>100.4071279784293</c:v>
                </c:pt>
                <c:pt idx="7">
                  <c:v>100.51425085045874</c:v>
                </c:pt>
                <c:pt idx="8">
                  <c:v>100.62137372248819</c:v>
                </c:pt>
                <c:pt idx="9">
                  <c:v>100.72849659451759</c:v>
                </c:pt>
                <c:pt idx="10">
                  <c:v>100.83561946654702</c:v>
                </c:pt>
                <c:pt idx="11">
                  <c:v>100.95300267373877</c:v>
                </c:pt>
                <c:pt idx="12">
                  <c:v>101.07038588093049</c:v>
                </c:pt>
                <c:pt idx="13">
                  <c:v>101.1877690881222</c:v>
                </c:pt>
                <c:pt idx="14">
                  <c:v>101.30515229531396</c:v>
                </c:pt>
                <c:pt idx="15">
                  <c:v>101.42267167328454</c:v>
                </c:pt>
                <c:pt idx="16">
                  <c:v>101.54032737999943</c:v>
                </c:pt>
              </c:numCache>
            </c:numRef>
          </c:val>
          <c:smooth val="0"/>
          <c:extLst>
            <c:ext xmlns:c16="http://schemas.microsoft.com/office/drawing/2014/chart" uri="{C3380CC4-5D6E-409C-BE32-E72D297353CC}">
              <c16:uniqueId val="{00000005-5442-420E-A435-D5315273CAA6}"/>
            </c:ext>
          </c:extLst>
        </c:ser>
        <c:dLbls>
          <c:showLegendKey val="0"/>
          <c:showVal val="0"/>
          <c:showCatName val="0"/>
          <c:showSerName val="0"/>
          <c:showPercent val="0"/>
          <c:showBubbleSize val="0"/>
        </c:dLbls>
        <c:smooth val="0"/>
        <c:axId val="1199735343"/>
        <c:axId val="1774738735"/>
      </c:lineChart>
      <c:catAx>
        <c:axId val="1199735343"/>
        <c:scaling>
          <c:orientation val="minMax"/>
        </c:scaling>
        <c:delete val="0"/>
        <c:axPos val="b"/>
        <c:numFmt formatCode="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1774738735"/>
        <c:crosses val="autoZero"/>
        <c:auto val="0"/>
        <c:lblAlgn val="ctr"/>
        <c:lblOffset val="100"/>
        <c:tickLblSkip val="2"/>
        <c:tickMarkSkip val="4"/>
        <c:noMultiLvlLbl val="0"/>
      </c:catAx>
      <c:valAx>
        <c:axId val="1774738735"/>
        <c:scaling>
          <c:orientation val="minMax"/>
          <c:min val="10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11997353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9710894367068"/>
          <c:y val="3.9741179673369674E-2"/>
          <c:w val="0.87680491558140483"/>
          <c:h val="0.89105818216422839"/>
        </c:manualLayout>
      </c:layout>
      <c:lineChart>
        <c:grouping val="standard"/>
        <c:varyColors val="0"/>
        <c:ser>
          <c:idx val="0"/>
          <c:order val="0"/>
          <c:tx>
            <c:v> US</c:v>
          </c:tx>
          <c:spPr>
            <a:ln w="25400" cap="rnd">
              <a:solidFill>
                <a:schemeClr val="accent1"/>
              </a:solidFill>
              <a:round/>
            </a:ln>
            <a:effectLst/>
          </c:spPr>
          <c:marker>
            <c:symbol val="none"/>
          </c:marker>
          <c:cat>
            <c:numRef>
              <c:f>DATA!$AB$158:$AB$178</c:f>
              <c:numCache>
                <c:formatCode>General</c:formatCode>
                <c:ptCount val="21"/>
                <c:pt idx="2" formatCode="mmm\-yy_)">
                  <c:v>44367</c:v>
                </c:pt>
                <c:pt idx="6" formatCode="mmm\-yy_)">
                  <c:v>44732</c:v>
                </c:pt>
                <c:pt idx="10" formatCode="mmm\-yy_)">
                  <c:v>45097</c:v>
                </c:pt>
                <c:pt idx="14" formatCode="mmm\-yy_)">
                  <c:v>45462</c:v>
                </c:pt>
                <c:pt idx="18" formatCode="mmm\-yy_)">
                  <c:v>45827</c:v>
                </c:pt>
              </c:numCache>
            </c:numRef>
          </c:cat>
          <c:val>
            <c:numRef>
              <c:f>DATA!$BW$158:$BW$178</c:f>
              <c:numCache>
                <c:formatCode>#,##0.0_)</c:formatCode>
                <c:ptCount val="21"/>
                <c:pt idx="0">
                  <c:v>100.22156057830911</c:v>
                </c:pt>
                <c:pt idx="1">
                  <c:v>102.15781964980835</c:v>
                </c:pt>
                <c:pt idx="2">
                  <c:v>103.45599796126628</c:v>
                </c:pt>
                <c:pt idx="3">
                  <c:v>104.3911077976785</c:v>
                </c:pt>
                <c:pt idx="4">
                  <c:v>104.38944587814285</c:v>
                </c:pt>
                <c:pt idx="5">
                  <c:v>105.4253478720923</c:v>
                </c:pt>
                <c:pt idx="6">
                  <c:v>107.34055243637187</c:v>
                </c:pt>
                <c:pt idx="7">
                  <c:v>106.08755529561616</c:v>
                </c:pt>
                <c:pt idx="8">
                  <c:v>105.68903158687732</c:v>
                </c:pt>
                <c:pt idx="9">
                  <c:v>106.0721714352868</c:v>
                </c:pt>
                <c:pt idx="10">
                  <c:v>106.33641278900913</c:v>
                </c:pt>
                <c:pt idx="11">
                  <c:v>107.39273273315739</c:v>
                </c:pt>
                <c:pt idx="12">
                  <c:v>106.82236196708732</c:v>
                </c:pt>
                <c:pt idx="13">
                  <c:v>106.77490099570687</c:v>
                </c:pt>
                <c:pt idx="14">
                  <c:v>106.92408327618803</c:v>
                </c:pt>
                <c:pt idx="15">
                  <c:v>106.74062453026096</c:v>
                </c:pt>
                <c:pt idx="16">
                  <c:v>106.88575140738206</c:v>
                </c:pt>
                <c:pt idx="17">
                  <c:v>107.67567586488838</c:v>
                </c:pt>
              </c:numCache>
            </c:numRef>
          </c:val>
          <c:smooth val="0"/>
          <c:extLst>
            <c:ext xmlns:c16="http://schemas.microsoft.com/office/drawing/2014/chart" uri="{C3380CC4-5D6E-409C-BE32-E72D297353CC}">
              <c16:uniqueId val="{00000000-5D51-4E29-A00A-DDDA5263E57F}"/>
            </c:ext>
          </c:extLst>
        </c:ser>
        <c:ser>
          <c:idx val="1"/>
          <c:order val="1"/>
          <c:tx>
            <c:v> UK</c:v>
          </c:tx>
          <c:spPr>
            <a:ln w="25400" cap="rnd">
              <a:solidFill>
                <a:schemeClr val="accent5"/>
              </a:solidFill>
              <a:round/>
            </a:ln>
            <a:effectLst/>
          </c:spPr>
          <c:marker>
            <c:symbol val="none"/>
          </c:marker>
          <c:val>
            <c:numRef>
              <c:f>DATA!$BZ$158:$BZ$178</c:f>
              <c:numCache>
                <c:formatCode>#,##0.0_)</c:formatCode>
                <c:ptCount val="21"/>
                <c:pt idx="0">
                  <c:v>101.77602629180156</c:v>
                </c:pt>
                <c:pt idx="1">
                  <c:v>103.02772024711125</c:v>
                </c:pt>
                <c:pt idx="2">
                  <c:v>102.85122041342667</c:v>
                </c:pt>
                <c:pt idx="3">
                  <c:v>100.26073441596466</c:v>
                </c:pt>
                <c:pt idx="4">
                  <c:v>99.30798183809614</c:v>
                </c:pt>
                <c:pt idx="5">
                  <c:v>99.509468487632077</c:v>
                </c:pt>
                <c:pt idx="6">
                  <c:v>96.895647085726509</c:v>
                </c:pt>
                <c:pt idx="7">
                  <c:v>93.840265166180799</c:v>
                </c:pt>
                <c:pt idx="8">
                  <c:v>98.557383330668088</c:v>
                </c:pt>
                <c:pt idx="9">
                  <c:v>97.412439800004066</c:v>
                </c:pt>
                <c:pt idx="10">
                  <c:v>97.919626784159973</c:v>
                </c:pt>
                <c:pt idx="11">
                  <c:v>98.677285701951476</c:v>
                </c:pt>
                <c:pt idx="12">
                  <c:v>99.247911940489715</c:v>
                </c:pt>
                <c:pt idx="13">
                  <c:v>99.832691171498823</c:v>
                </c:pt>
                <c:pt idx="14">
                  <c:v>100.88930468236101</c:v>
                </c:pt>
                <c:pt idx="15">
                  <c:v>102.83659340884579</c:v>
                </c:pt>
                <c:pt idx="16">
                  <c:v>103.74776077596033</c:v>
                </c:pt>
                <c:pt idx="17">
                  <c:v>103.42784722552203</c:v>
                </c:pt>
              </c:numCache>
            </c:numRef>
          </c:val>
          <c:smooth val="0"/>
          <c:extLst>
            <c:ext xmlns:c16="http://schemas.microsoft.com/office/drawing/2014/chart" uri="{C3380CC4-5D6E-409C-BE32-E72D297353CC}">
              <c16:uniqueId val="{00000001-5D51-4E29-A00A-DDDA5263E57F}"/>
            </c:ext>
          </c:extLst>
        </c:ser>
        <c:ser>
          <c:idx val="2"/>
          <c:order val="2"/>
          <c:tx>
            <c:v> Canada</c:v>
          </c:tx>
          <c:spPr>
            <a:ln w="25400" cap="rnd">
              <a:solidFill>
                <a:schemeClr val="accent3"/>
              </a:solidFill>
              <a:round/>
            </a:ln>
            <a:effectLst/>
          </c:spPr>
          <c:marker>
            <c:symbol val="none"/>
          </c:marker>
          <c:val>
            <c:numRef>
              <c:f>DATA!$AY$158:$AY$178</c:f>
              <c:numCache>
                <c:formatCode>#,##0.0_)</c:formatCode>
                <c:ptCount val="21"/>
                <c:pt idx="0">
                  <c:v>104.8975217749134</c:v>
                </c:pt>
                <c:pt idx="1">
                  <c:v>104.40520857420627</c:v>
                </c:pt>
                <c:pt idx="2">
                  <c:v>103.420582172792</c:v>
                </c:pt>
                <c:pt idx="3">
                  <c:v>103.22166774826384</c:v>
                </c:pt>
                <c:pt idx="4">
                  <c:v>102.90141552477354</c:v>
                </c:pt>
                <c:pt idx="5">
                  <c:v>103.6284477464239</c:v>
                </c:pt>
                <c:pt idx="6">
                  <c:v>103.29824980170719</c:v>
                </c:pt>
                <c:pt idx="7">
                  <c:v>102.90738295750938</c:v>
                </c:pt>
                <c:pt idx="8">
                  <c:v>101.74074985765186</c:v>
                </c:pt>
                <c:pt idx="9">
                  <c:v>100.92818443345442</c:v>
                </c:pt>
                <c:pt idx="10">
                  <c:v>100.6437368063792</c:v>
                </c:pt>
                <c:pt idx="11">
                  <c:v>100.26878311614365</c:v>
                </c:pt>
                <c:pt idx="12">
                  <c:v>101.02664707359585</c:v>
                </c:pt>
                <c:pt idx="13">
                  <c:v>100.72230800406781</c:v>
                </c:pt>
                <c:pt idx="14">
                  <c:v>100.51742614680381</c:v>
                </c:pt>
                <c:pt idx="15">
                  <c:v>100.31652257803042</c:v>
                </c:pt>
                <c:pt idx="16">
                  <c:v>101.50702540883132</c:v>
                </c:pt>
                <c:pt idx="17">
                  <c:v>101.67411352543493</c:v>
                </c:pt>
              </c:numCache>
            </c:numRef>
          </c:val>
          <c:smooth val="0"/>
          <c:extLst>
            <c:ext xmlns:c16="http://schemas.microsoft.com/office/drawing/2014/chart" uri="{C3380CC4-5D6E-409C-BE32-E72D297353CC}">
              <c16:uniqueId val="{00000002-5D51-4E29-A00A-DDDA5263E57F}"/>
            </c:ext>
          </c:extLst>
        </c:ser>
        <c:ser>
          <c:idx val="3"/>
          <c:order val="3"/>
          <c:tx>
            <c:v> Australia</c:v>
          </c:tx>
          <c:spPr>
            <a:ln w="28575" cap="rnd">
              <a:solidFill>
                <a:srgbClr val="FFC000"/>
              </a:solidFill>
              <a:round/>
            </a:ln>
            <a:effectLst/>
          </c:spPr>
          <c:marker>
            <c:symbol val="none"/>
          </c:marker>
          <c:val>
            <c:numRef>
              <c:f>DATA!$CB$158:$CB$178</c:f>
              <c:numCache>
                <c:formatCode>#,##0.0_)</c:formatCode>
                <c:ptCount val="21"/>
                <c:pt idx="0">
                  <c:v>103.35570469798658</c:v>
                </c:pt>
                <c:pt idx="1">
                  <c:v>110.67724222086639</c:v>
                </c:pt>
                <c:pt idx="2">
                  <c:v>121.29347162904209</c:v>
                </c:pt>
                <c:pt idx="3">
                  <c:v>121.65954850518609</c:v>
                </c:pt>
                <c:pt idx="4">
                  <c:v>112.75167785234899</c:v>
                </c:pt>
                <c:pt idx="5">
                  <c:v>122.51372788285539</c:v>
                </c:pt>
                <c:pt idx="6">
                  <c:v>131.54362416107381</c:v>
                </c:pt>
                <c:pt idx="7">
                  <c:v>125.68639414276998</c:v>
                </c:pt>
                <c:pt idx="8">
                  <c:v>121.78157413056741</c:v>
                </c:pt>
                <c:pt idx="9">
                  <c:v>124.34411226357535</c:v>
                </c:pt>
                <c:pt idx="10">
                  <c:v>116.16839536302624</c:v>
                </c:pt>
                <c:pt idx="11">
                  <c:v>113.48383160463698</c:v>
                </c:pt>
                <c:pt idx="12">
                  <c:v>116.41244661378889</c:v>
                </c:pt>
                <c:pt idx="13">
                  <c:v>115.80231848688226</c:v>
                </c:pt>
                <c:pt idx="14">
                  <c:v>111.89749847467969</c:v>
                </c:pt>
                <c:pt idx="15">
                  <c:v>109.21293471629041</c:v>
                </c:pt>
                <c:pt idx="16">
                  <c:v>111.04331909701037</c:v>
                </c:pt>
                <c:pt idx="17">
                  <c:v>111.16534472239169</c:v>
                </c:pt>
              </c:numCache>
            </c:numRef>
          </c:val>
          <c:smooth val="0"/>
          <c:extLst>
            <c:ext xmlns:c16="http://schemas.microsoft.com/office/drawing/2014/chart" uri="{C3380CC4-5D6E-409C-BE32-E72D297353CC}">
              <c16:uniqueId val="{00000003-5D51-4E29-A00A-DDDA5263E57F}"/>
            </c:ext>
          </c:extLst>
        </c:ser>
        <c:ser>
          <c:idx val="4"/>
          <c:order val="4"/>
          <c:tx>
            <c:v> NZ</c:v>
          </c:tx>
          <c:spPr>
            <a:ln w="25400" cap="rnd">
              <a:solidFill>
                <a:schemeClr val="accent6"/>
              </a:solidFill>
              <a:round/>
            </a:ln>
            <a:effectLst/>
          </c:spPr>
          <c:marker>
            <c:symbol val="none"/>
          </c:marker>
          <c:val>
            <c:numRef>
              <c:f>DATA!$CC$158:$CC$178</c:f>
              <c:numCache>
                <c:formatCode>#,##0.0_)</c:formatCode>
                <c:ptCount val="21"/>
                <c:pt idx="0">
                  <c:v>100.18490628061278</c:v>
                </c:pt>
                <c:pt idx="1">
                  <c:v>98.218663214916162</c:v>
                </c:pt>
                <c:pt idx="2">
                  <c:v>99.87423622271163</c:v>
                </c:pt>
                <c:pt idx="3">
                  <c:v>101.73689133345904</c:v>
                </c:pt>
                <c:pt idx="4">
                  <c:v>100.5293515400429</c:v>
                </c:pt>
                <c:pt idx="5">
                  <c:v>99.858202540079304</c:v>
                </c:pt>
                <c:pt idx="6">
                  <c:v>97.594498386611576</c:v>
                </c:pt>
                <c:pt idx="7">
                  <c:v>95.923410567306959</c:v>
                </c:pt>
                <c:pt idx="8">
                  <c:v>94.705351676775052</c:v>
                </c:pt>
                <c:pt idx="9">
                  <c:v>93.376068271896273</c:v>
                </c:pt>
                <c:pt idx="10">
                  <c:v>94.033962581323664</c:v>
                </c:pt>
                <c:pt idx="11">
                  <c:v>96.505117501508465</c:v>
                </c:pt>
                <c:pt idx="12">
                  <c:v>91.140899074135817</c:v>
                </c:pt>
                <c:pt idx="13">
                  <c:v>94.951444836642111</c:v>
                </c:pt>
                <c:pt idx="14">
                  <c:v>94.332862868092178</c:v>
                </c:pt>
                <c:pt idx="15">
                  <c:v>97.243604966800817</c:v>
                </c:pt>
                <c:pt idx="16">
                  <c:v>99.285032426327746</c:v>
                </c:pt>
              </c:numCache>
            </c:numRef>
          </c:val>
          <c:smooth val="0"/>
          <c:extLst>
            <c:ext xmlns:c16="http://schemas.microsoft.com/office/drawing/2014/chart" uri="{C3380CC4-5D6E-409C-BE32-E72D297353CC}">
              <c16:uniqueId val="{00000004-5D51-4E29-A00A-DDDA5263E57F}"/>
            </c:ext>
          </c:extLst>
        </c:ser>
        <c:ser>
          <c:idx val="5"/>
          <c:order val="5"/>
          <c:tx>
            <c:v> Euro area</c:v>
          </c:tx>
          <c:spPr>
            <a:ln w="25400" cap="rnd">
              <a:solidFill>
                <a:schemeClr val="accent4"/>
              </a:solidFill>
              <a:round/>
            </a:ln>
            <a:effectLst/>
          </c:spPr>
          <c:marker>
            <c:symbol val="none"/>
          </c:marker>
          <c:val>
            <c:numRef>
              <c:f>DATA!$BY$158:$BY$178</c:f>
              <c:numCache>
                <c:formatCode>#,##0.0_)</c:formatCode>
                <c:ptCount val="21"/>
                <c:pt idx="0">
                  <c:v>101.49336087942807</c:v>
                </c:pt>
                <c:pt idx="1">
                  <c:v>100.69754396508075</c:v>
                </c:pt>
                <c:pt idx="2">
                  <c:v>99.865151131728553</c:v>
                </c:pt>
                <c:pt idx="3">
                  <c:v>99.134202977784042</c:v>
                </c:pt>
                <c:pt idx="4">
                  <c:v>98.198775708834432</c:v>
                </c:pt>
                <c:pt idx="5">
                  <c:v>96.646793563614224</c:v>
                </c:pt>
                <c:pt idx="6">
                  <c:v>95.168831217795827</c:v>
                </c:pt>
                <c:pt idx="7">
                  <c:v>94.308700114306745</c:v>
                </c:pt>
                <c:pt idx="8">
                  <c:v>96.205948179779853</c:v>
                </c:pt>
                <c:pt idx="9">
                  <c:v>97.265904527089305</c:v>
                </c:pt>
                <c:pt idx="10">
                  <c:v>98.596535464285083</c:v>
                </c:pt>
                <c:pt idx="11">
                  <c:v>98.696169470861193</c:v>
                </c:pt>
                <c:pt idx="12">
                  <c:v>98.651438777907757</c:v>
                </c:pt>
                <c:pt idx="13">
                  <c:v>99.213569798729466</c:v>
                </c:pt>
                <c:pt idx="14">
                  <c:v>99.186377883721448</c:v>
                </c:pt>
                <c:pt idx="15">
                  <c:v>99.811439378772135</c:v>
                </c:pt>
                <c:pt idx="16">
                  <c:v>99.672506947243136</c:v>
                </c:pt>
              </c:numCache>
            </c:numRef>
          </c:val>
          <c:smooth val="0"/>
          <c:extLst>
            <c:ext xmlns:c16="http://schemas.microsoft.com/office/drawing/2014/chart" uri="{C3380CC4-5D6E-409C-BE32-E72D297353CC}">
              <c16:uniqueId val="{00000005-5D51-4E29-A00A-DDDA5263E57F}"/>
            </c:ext>
          </c:extLst>
        </c:ser>
        <c:dLbls>
          <c:showLegendKey val="0"/>
          <c:showVal val="0"/>
          <c:showCatName val="0"/>
          <c:showSerName val="0"/>
          <c:showPercent val="0"/>
          <c:showBubbleSize val="0"/>
        </c:dLbls>
        <c:smooth val="0"/>
        <c:axId val="1199735343"/>
        <c:axId val="1774738735"/>
      </c:lineChart>
      <c:catAx>
        <c:axId val="1199735343"/>
        <c:scaling>
          <c:orientation val="minMax"/>
        </c:scaling>
        <c:delete val="0"/>
        <c:axPos val="b"/>
        <c:numFmt formatCode="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1774738735"/>
        <c:crosses val="autoZero"/>
        <c:auto val="0"/>
        <c:lblAlgn val="ctr"/>
        <c:lblOffset val="100"/>
        <c:tickLblSkip val="2"/>
        <c:tickMarkSkip val="4"/>
        <c:noMultiLvlLbl val="0"/>
      </c:catAx>
      <c:valAx>
        <c:axId val="1774738735"/>
        <c:scaling>
          <c:orientation val="minMax"/>
          <c:min val="9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11997353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789738588984216E-2"/>
          <c:y val="5.1039999356976389E-2"/>
          <c:w val="0.87680491558140483"/>
          <c:h val="0.88148536895374618"/>
        </c:manualLayout>
      </c:layout>
      <c:lineChart>
        <c:grouping val="standard"/>
        <c:varyColors val="0"/>
        <c:ser>
          <c:idx val="0"/>
          <c:order val="0"/>
          <c:tx>
            <c:v> US</c:v>
          </c:tx>
          <c:spPr>
            <a:ln w="25400" cap="rnd">
              <a:solidFill>
                <a:schemeClr val="accent1"/>
              </a:solidFill>
              <a:round/>
            </a:ln>
            <a:effectLst/>
          </c:spPr>
          <c:marker>
            <c:symbol val="none"/>
          </c:marker>
          <c:cat>
            <c:numRef>
              <c:f>DATA!$AB$158:$AB$178</c:f>
              <c:numCache>
                <c:formatCode>General</c:formatCode>
                <c:ptCount val="21"/>
                <c:pt idx="2" formatCode="mmm\-yy_)">
                  <c:v>44367</c:v>
                </c:pt>
                <c:pt idx="6" formatCode="mmm\-yy_)">
                  <c:v>44732</c:v>
                </c:pt>
                <c:pt idx="10" formatCode="mmm\-yy_)">
                  <c:v>45097</c:v>
                </c:pt>
                <c:pt idx="14" formatCode="mmm\-yy_)">
                  <c:v>45462</c:v>
                </c:pt>
                <c:pt idx="18" formatCode="mmm\-yy_)">
                  <c:v>45827</c:v>
                </c:pt>
              </c:numCache>
            </c:numRef>
          </c:cat>
          <c:val>
            <c:numRef>
              <c:f>DATA!$AS$158:$AS$178</c:f>
              <c:numCache>
                <c:formatCode>#,##0.0_)</c:formatCode>
                <c:ptCount val="21"/>
                <c:pt idx="0">
                  <c:v>106.7346613853361</c:v>
                </c:pt>
                <c:pt idx="1">
                  <c:v>107.52010652720352</c:v>
                </c:pt>
                <c:pt idx="2">
                  <c:v>107.53844001331589</c:v>
                </c:pt>
                <c:pt idx="3">
                  <c:v>106.92089100742506</c:v>
                </c:pt>
                <c:pt idx="4">
                  <c:v>107.68414298189326</c:v>
                </c:pt>
                <c:pt idx="5">
                  <c:v>106.34579849568921</c:v>
                </c:pt>
                <c:pt idx="6">
                  <c:v>105.46193148100795</c:v>
                </c:pt>
                <c:pt idx="7">
                  <c:v>105.46096656068624</c:v>
                </c:pt>
                <c:pt idx="8">
                  <c:v>106.16053379392196</c:v>
                </c:pt>
                <c:pt idx="9">
                  <c:v>106.34869325665433</c:v>
                </c:pt>
                <c:pt idx="10">
                  <c:v>107.23449011197899</c:v>
                </c:pt>
                <c:pt idx="11">
                  <c:v>108.48020224729942</c:v>
                </c:pt>
                <c:pt idx="12">
                  <c:v>109.41328019838761</c:v>
                </c:pt>
                <c:pt idx="13">
                  <c:v>109.85135402444142</c:v>
                </c:pt>
                <c:pt idx="14">
                  <c:v>110.41583241263852</c:v>
                </c:pt>
                <c:pt idx="15">
                  <c:v>111.19838279354082</c:v>
                </c:pt>
                <c:pt idx="16">
                  <c:v>111.66540422924575</c:v>
                </c:pt>
                <c:pt idx="17">
                  <c:v>111.43671811300182</c:v>
                </c:pt>
              </c:numCache>
            </c:numRef>
          </c:val>
          <c:smooth val="0"/>
          <c:extLst>
            <c:ext xmlns:c16="http://schemas.microsoft.com/office/drawing/2014/chart" uri="{C3380CC4-5D6E-409C-BE32-E72D297353CC}">
              <c16:uniqueId val="{00000000-8BEE-48F2-BFAA-BEC80072C80F}"/>
            </c:ext>
          </c:extLst>
        </c:ser>
        <c:ser>
          <c:idx val="1"/>
          <c:order val="1"/>
          <c:tx>
            <c:v> UK</c:v>
          </c:tx>
          <c:spPr>
            <a:ln w="25400" cap="rnd">
              <a:solidFill>
                <a:schemeClr val="accent5"/>
              </a:solidFill>
              <a:round/>
            </a:ln>
            <a:effectLst/>
          </c:spPr>
          <c:marker>
            <c:symbol val="none"/>
          </c:marker>
          <c:val>
            <c:numRef>
              <c:f>DATA!$AV$158:$AV$178</c:f>
              <c:numCache>
                <c:formatCode>#,##0.0_)</c:formatCode>
                <c:ptCount val="21"/>
                <c:pt idx="0">
                  <c:v>100.73157546253708</c:v>
                </c:pt>
                <c:pt idx="1">
                  <c:v>101.86346992417783</c:v>
                </c:pt>
                <c:pt idx="2">
                  <c:v>103.32507621721096</c:v>
                </c:pt>
                <c:pt idx="3">
                  <c:v>102.15145430625525</c:v>
                </c:pt>
                <c:pt idx="4">
                  <c:v>103.21229775587983</c:v>
                </c:pt>
                <c:pt idx="5">
                  <c:v>103.35869625117088</c:v>
                </c:pt>
                <c:pt idx="6">
                  <c:v>103.12356796860824</c:v>
                </c:pt>
                <c:pt idx="7">
                  <c:v>103.16139917580169</c:v>
                </c:pt>
                <c:pt idx="8">
                  <c:v>103.12399529081846</c:v>
                </c:pt>
                <c:pt idx="9">
                  <c:v>102.54609997095034</c:v>
                </c:pt>
                <c:pt idx="10">
                  <c:v>102.81084424529723</c:v>
                </c:pt>
                <c:pt idx="11">
                  <c:v>103.29653679359137</c:v>
                </c:pt>
                <c:pt idx="12">
                  <c:v>102.39889320950826</c:v>
                </c:pt>
                <c:pt idx="13">
                  <c:v>102.36356423286574</c:v>
                </c:pt>
                <c:pt idx="14">
                  <c:v>102.33126432447921</c:v>
                </c:pt>
                <c:pt idx="15">
                  <c:v>101.12633852862234</c:v>
                </c:pt>
                <c:pt idx="16">
                  <c:v>101.87284609155607</c:v>
                </c:pt>
              </c:numCache>
            </c:numRef>
          </c:val>
          <c:smooth val="0"/>
          <c:extLst>
            <c:ext xmlns:c16="http://schemas.microsoft.com/office/drawing/2014/chart" uri="{C3380CC4-5D6E-409C-BE32-E72D297353CC}">
              <c16:uniqueId val="{00000001-8BEE-48F2-BFAA-BEC80072C80F}"/>
            </c:ext>
          </c:extLst>
        </c:ser>
        <c:ser>
          <c:idx val="2"/>
          <c:order val="2"/>
          <c:tx>
            <c:v> Canada</c:v>
          </c:tx>
          <c:spPr>
            <a:ln w="25400" cap="rnd">
              <a:solidFill>
                <a:schemeClr val="accent3"/>
              </a:solidFill>
              <a:round/>
            </a:ln>
            <a:effectLst/>
          </c:spPr>
          <c:marker>
            <c:symbol val="none"/>
          </c:marker>
          <c:val>
            <c:numRef>
              <c:f>DATA!$AY$158:$AY$178</c:f>
              <c:numCache>
                <c:formatCode>#,##0.0_)</c:formatCode>
                <c:ptCount val="21"/>
                <c:pt idx="0">
                  <c:v>104.8975217749134</c:v>
                </c:pt>
                <c:pt idx="1">
                  <c:v>104.40520857420627</c:v>
                </c:pt>
                <c:pt idx="2">
                  <c:v>103.420582172792</c:v>
                </c:pt>
                <c:pt idx="3">
                  <c:v>103.22166774826384</c:v>
                </c:pt>
                <c:pt idx="4">
                  <c:v>102.90141552477354</c:v>
                </c:pt>
                <c:pt idx="5">
                  <c:v>103.6284477464239</c:v>
                </c:pt>
                <c:pt idx="6">
                  <c:v>103.29824980170719</c:v>
                </c:pt>
                <c:pt idx="7">
                  <c:v>102.90738295750938</c:v>
                </c:pt>
                <c:pt idx="8">
                  <c:v>101.74074985765186</c:v>
                </c:pt>
                <c:pt idx="9">
                  <c:v>100.92818443345442</c:v>
                </c:pt>
                <c:pt idx="10">
                  <c:v>100.6437368063792</c:v>
                </c:pt>
                <c:pt idx="11">
                  <c:v>100.26878311614365</c:v>
                </c:pt>
                <c:pt idx="12">
                  <c:v>101.02664707359585</c:v>
                </c:pt>
                <c:pt idx="13">
                  <c:v>100.72230800406781</c:v>
                </c:pt>
                <c:pt idx="14">
                  <c:v>100.51742614680381</c:v>
                </c:pt>
                <c:pt idx="15">
                  <c:v>100.31652257803042</c:v>
                </c:pt>
                <c:pt idx="16">
                  <c:v>101.50702540883132</c:v>
                </c:pt>
                <c:pt idx="17">
                  <c:v>101.67411352543493</c:v>
                </c:pt>
              </c:numCache>
            </c:numRef>
          </c:val>
          <c:smooth val="0"/>
          <c:extLst>
            <c:ext xmlns:c16="http://schemas.microsoft.com/office/drawing/2014/chart" uri="{C3380CC4-5D6E-409C-BE32-E72D297353CC}">
              <c16:uniqueId val="{00000002-8BEE-48F2-BFAA-BEC80072C80F}"/>
            </c:ext>
          </c:extLst>
        </c:ser>
        <c:ser>
          <c:idx val="3"/>
          <c:order val="3"/>
          <c:tx>
            <c:v> Australia</c:v>
          </c:tx>
          <c:spPr>
            <a:ln w="28575" cap="rnd">
              <a:solidFill>
                <a:srgbClr val="FFC000"/>
              </a:solidFill>
              <a:round/>
            </a:ln>
            <a:effectLst/>
          </c:spPr>
          <c:marker>
            <c:symbol val="none"/>
          </c:marker>
          <c:val>
            <c:numRef>
              <c:f>DATA!$BB$158:$BB$178</c:f>
              <c:numCache>
                <c:formatCode>#,##0.0_)</c:formatCode>
                <c:ptCount val="21"/>
                <c:pt idx="0">
                  <c:v>103.02724520686175</c:v>
                </c:pt>
                <c:pt idx="1">
                  <c:v>104.13723511604441</c:v>
                </c:pt>
                <c:pt idx="2">
                  <c:v>103.43087790110998</c:v>
                </c:pt>
                <c:pt idx="3">
                  <c:v>104.33905146316853</c:v>
                </c:pt>
                <c:pt idx="4">
                  <c:v>105.24722502522705</c:v>
                </c:pt>
                <c:pt idx="5">
                  <c:v>106.0544904137235</c:v>
                </c:pt>
                <c:pt idx="6">
                  <c:v>103.73360242179616</c:v>
                </c:pt>
                <c:pt idx="7">
                  <c:v>102.52270433905146</c:v>
                </c:pt>
                <c:pt idx="8">
                  <c:v>101.21089808274471</c:v>
                </c:pt>
                <c:pt idx="9">
                  <c:v>100.50454086781029</c:v>
                </c:pt>
                <c:pt idx="10">
                  <c:v>99.394550958627661</c:v>
                </c:pt>
                <c:pt idx="11">
                  <c:v>100.70635721493441</c:v>
                </c:pt>
                <c:pt idx="12">
                  <c:v>101.31180625630678</c:v>
                </c:pt>
                <c:pt idx="13">
                  <c:v>101.31180625630678</c:v>
                </c:pt>
                <c:pt idx="14">
                  <c:v>100.80726538849648</c:v>
                </c:pt>
                <c:pt idx="15">
                  <c:v>100.40363269424823</c:v>
                </c:pt>
                <c:pt idx="16">
                  <c:v>100.40363269424823</c:v>
                </c:pt>
                <c:pt idx="17">
                  <c:v>100.40363269424823</c:v>
                </c:pt>
              </c:numCache>
            </c:numRef>
          </c:val>
          <c:smooth val="0"/>
          <c:extLst>
            <c:ext xmlns:c16="http://schemas.microsoft.com/office/drawing/2014/chart" uri="{C3380CC4-5D6E-409C-BE32-E72D297353CC}">
              <c16:uniqueId val="{00000003-8BEE-48F2-BFAA-BEC80072C80F}"/>
            </c:ext>
          </c:extLst>
        </c:ser>
        <c:ser>
          <c:idx val="4"/>
          <c:order val="4"/>
          <c:tx>
            <c:v> NZ</c:v>
          </c:tx>
          <c:spPr>
            <a:ln w="25400" cap="rnd">
              <a:solidFill>
                <a:schemeClr val="accent6"/>
              </a:solidFill>
              <a:round/>
            </a:ln>
            <a:effectLst/>
          </c:spPr>
          <c:marker>
            <c:symbol val="none"/>
          </c:marker>
          <c:val>
            <c:numRef>
              <c:f>DATA!$BC$158:$BC$178</c:f>
              <c:numCache>
                <c:formatCode>#,##0.0_)</c:formatCode>
                <c:ptCount val="21"/>
                <c:pt idx="0">
                  <c:v>101.8988997439525</c:v>
                </c:pt>
                <c:pt idx="1">
                  <c:v>103.28753973645762</c:v>
                </c:pt>
                <c:pt idx="2">
                  <c:v>103.21680805180766</c:v>
                </c:pt>
                <c:pt idx="3">
                  <c:v>97.322788877800278</c:v>
                </c:pt>
                <c:pt idx="4">
                  <c:v>101.09771049851675</c:v>
                </c:pt>
                <c:pt idx="5">
                  <c:v>101.37981271080376</c:v>
                </c:pt>
                <c:pt idx="6">
                  <c:v>102.87989204994857</c:v>
                </c:pt>
                <c:pt idx="7">
                  <c:v>103.8075952359965</c:v>
                </c:pt>
                <c:pt idx="8">
                  <c:v>103.08898535168768</c:v>
                </c:pt>
                <c:pt idx="9">
                  <c:v>101.62966765206167</c:v>
                </c:pt>
                <c:pt idx="10">
                  <c:v>101.47539205130975</c:v>
                </c:pt>
                <c:pt idx="11">
                  <c:v>101.41327408509417</c:v>
                </c:pt>
                <c:pt idx="12">
                  <c:v>101.05567999592459</c:v>
                </c:pt>
                <c:pt idx="13">
                  <c:v>101.99426082749336</c:v>
                </c:pt>
                <c:pt idx="14">
                  <c:v>101.0299162866414</c:v>
                </c:pt>
                <c:pt idx="15">
                  <c:v>100.85796343627898</c:v>
                </c:pt>
                <c:pt idx="16">
                  <c:v>101.90683756984964</c:v>
                </c:pt>
              </c:numCache>
            </c:numRef>
          </c:val>
          <c:smooth val="0"/>
          <c:extLst>
            <c:ext xmlns:c16="http://schemas.microsoft.com/office/drawing/2014/chart" uri="{C3380CC4-5D6E-409C-BE32-E72D297353CC}">
              <c16:uniqueId val="{00000004-8BEE-48F2-BFAA-BEC80072C80F}"/>
            </c:ext>
          </c:extLst>
        </c:ser>
        <c:ser>
          <c:idx val="5"/>
          <c:order val="5"/>
          <c:tx>
            <c:v> Euro area</c:v>
          </c:tx>
          <c:spPr>
            <a:ln w="25400" cap="rnd">
              <a:solidFill>
                <a:schemeClr val="accent4"/>
              </a:solidFill>
              <a:round/>
            </a:ln>
            <a:effectLst/>
          </c:spPr>
          <c:marker>
            <c:symbol val="none"/>
          </c:marker>
          <c:val>
            <c:numRef>
              <c:f>DATA!$AU$158:$AU$178</c:f>
              <c:numCache>
                <c:formatCode>#,##0.0_)</c:formatCode>
                <c:ptCount val="21"/>
                <c:pt idx="0">
                  <c:v>97.572584483579263</c:v>
                </c:pt>
                <c:pt idx="1">
                  <c:v>98.2389338410281</c:v>
                </c:pt>
                <c:pt idx="2">
                  <c:v>99.57163255592576</c:v>
                </c:pt>
                <c:pt idx="3">
                  <c:v>100.23798191337461</c:v>
                </c:pt>
                <c:pt idx="4">
                  <c:v>100.42836744407427</c:v>
                </c:pt>
                <c:pt idx="5">
                  <c:v>100.5235602094241</c:v>
                </c:pt>
                <c:pt idx="6">
                  <c:v>100.90433127082343</c:v>
                </c:pt>
                <c:pt idx="7">
                  <c:v>101.18990956687293</c:v>
                </c:pt>
                <c:pt idx="8">
                  <c:v>100.80913850547361</c:v>
                </c:pt>
                <c:pt idx="9">
                  <c:v>100.33317467872445</c:v>
                </c:pt>
                <c:pt idx="10">
                  <c:v>100.14278914802478</c:v>
                </c:pt>
                <c:pt idx="11">
                  <c:v>99.952403617325103</c:v>
                </c:pt>
                <c:pt idx="12">
                  <c:v>99.666825321275596</c:v>
                </c:pt>
                <c:pt idx="13">
                  <c:v>99.666825321275596</c:v>
                </c:pt>
                <c:pt idx="14">
                  <c:v>99.762018086625432</c:v>
                </c:pt>
                <c:pt idx="15">
                  <c:v>99.857210851975282</c:v>
                </c:pt>
                <c:pt idx="16">
                  <c:v>100.04759638267493</c:v>
                </c:pt>
                <c:pt idx="17">
                  <c:v>100.5235602094241</c:v>
                </c:pt>
              </c:numCache>
            </c:numRef>
          </c:val>
          <c:smooth val="0"/>
          <c:extLst>
            <c:ext xmlns:c16="http://schemas.microsoft.com/office/drawing/2014/chart" uri="{C3380CC4-5D6E-409C-BE32-E72D297353CC}">
              <c16:uniqueId val="{00000005-8BEE-48F2-BFAA-BEC80072C80F}"/>
            </c:ext>
          </c:extLst>
        </c:ser>
        <c:dLbls>
          <c:showLegendKey val="0"/>
          <c:showVal val="0"/>
          <c:showCatName val="0"/>
          <c:showSerName val="0"/>
          <c:showPercent val="0"/>
          <c:showBubbleSize val="0"/>
        </c:dLbls>
        <c:smooth val="0"/>
        <c:axId val="1199735343"/>
        <c:axId val="1774738735"/>
      </c:lineChart>
      <c:catAx>
        <c:axId val="1199735343"/>
        <c:scaling>
          <c:orientation val="minMax"/>
        </c:scaling>
        <c:delete val="0"/>
        <c:axPos val="b"/>
        <c:numFmt formatCode="yy" sourceLinked="0"/>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1774738735"/>
        <c:crosses val="autoZero"/>
        <c:auto val="0"/>
        <c:lblAlgn val="ctr"/>
        <c:lblOffset val="100"/>
        <c:tickLblSkip val="2"/>
        <c:tickMarkSkip val="4"/>
        <c:noMultiLvlLbl val="0"/>
      </c:catAx>
      <c:valAx>
        <c:axId val="1774738735"/>
        <c:scaling>
          <c:orientation val="minMax"/>
          <c:max val="112"/>
          <c:min val="96"/>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11997353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17514354423043"/>
          <c:y val="3.1862052484071236E-2"/>
          <c:w val="0.61550669350858911"/>
          <c:h val="0.89773917587054841"/>
        </c:manualLayout>
      </c:layout>
      <c:barChart>
        <c:barDir val="bar"/>
        <c:grouping val="clustered"/>
        <c:varyColors val="0"/>
        <c:ser>
          <c:idx val="0"/>
          <c:order val="0"/>
          <c:tx>
            <c:v> Labour productivity</c:v>
          </c:tx>
          <c:spPr>
            <a:solidFill>
              <a:srgbClr val="FF7C80"/>
            </a:solidFill>
            <a:ln w="3175">
              <a:solidFill>
                <a:schemeClr val="bg1">
                  <a:lumMod val="85000"/>
                </a:schemeClr>
              </a:solidFill>
            </a:ln>
            <a:effectLst/>
          </c:spPr>
          <c:invertIfNegative val="0"/>
          <c:dPt>
            <c:idx val="5"/>
            <c:invertIfNegative val="0"/>
            <c:bubble3D val="0"/>
            <c:spPr>
              <a:solidFill>
                <a:schemeClr val="accent3"/>
              </a:solidFill>
              <a:ln w="3175">
                <a:solidFill>
                  <a:schemeClr val="bg1">
                    <a:lumMod val="85000"/>
                  </a:schemeClr>
                </a:solidFill>
              </a:ln>
              <a:effectLst/>
            </c:spPr>
            <c:extLst>
              <c:ext xmlns:c16="http://schemas.microsoft.com/office/drawing/2014/chart" uri="{C3380CC4-5D6E-409C-BE32-E72D297353CC}">
                <c16:uniqueId val="{00000001-C009-41E9-905C-645E5A89D2FA}"/>
              </c:ext>
            </c:extLst>
          </c:dPt>
          <c:dPt>
            <c:idx val="7"/>
            <c:invertIfNegative val="0"/>
            <c:bubble3D val="0"/>
            <c:spPr>
              <a:solidFill>
                <a:srgbClr val="42BA97"/>
              </a:solidFill>
              <a:ln w="3175">
                <a:solidFill>
                  <a:schemeClr val="bg1">
                    <a:lumMod val="85000"/>
                  </a:schemeClr>
                </a:solidFill>
              </a:ln>
              <a:effectLst/>
            </c:spPr>
            <c:extLst>
              <c:ext xmlns:c16="http://schemas.microsoft.com/office/drawing/2014/chart" uri="{C3380CC4-5D6E-409C-BE32-E72D297353CC}">
                <c16:uniqueId val="{00000003-C009-41E9-905C-645E5A89D2FA}"/>
              </c:ext>
            </c:extLst>
          </c:dPt>
          <c:dPt>
            <c:idx val="8"/>
            <c:invertIfNegative val="0"/>
            <c:bubble3D val="0"/>
            <c:spPr>
              <a:solidFill>
                <a:srgbClr val="FFC000"/>
              </a:solidFill>
              <a:ln w="3175">
                <a:solidFill>
                  <a:schemeClr val="bg1">
                    <a:lumMod val="85000"/>
                  </a:schemeClr>
                </a:solidFill>
              </a:ln>
              <a:effectLst/>
            </c:spPr>
            <c:extLst>
              <c:ext xmlns:c16="http://schemas.microsoft.com/office/drawing/2014/chart" uri="{C3380CC4-5D6E-409C-BE32-E72D297353CC}">
                <c16:uniqueId val="{00000005-C009-41E9-905C-645E5A89D2FA}"/>
              </c:ext>
            </c:extLst>
          </c:dPt>
          <c:dPt>
            <c:idx val="9"/>
            <c:invertIfNegative val="0"/>
            <c:bubble3D val="0"/>
            <c:spPr>
              <a:solidFill>
                <a:srgbClr val="FFC000"/>
              </a:solidFill>
              <a:ln w="3175">
                <a:solidFill>
                  <a:schemeClr val="bg1">
                    <a:lumMod val="85000"/>
                  </a:schemeClr>
                </a:solidFill>
              </a:ln>
              <a:effectLst/>
            </c:spPr>
            <c:extLst>
              <c:ext xmlns:c16="http://schemas.microsoft.com/office/drawing/2014/chart" uri="{C3380CC4-5D6E-409C-BE32-E72D297353CC}">
                <c16:uniqueId val="{00000007-C009-41E9-905C-645E5A89D2FA}"/>
              </c:ext>
            </c:extLst>
          </c:dPt>
          <c:dPt>
            <c:idx val="10"/>
            <c:invertIfNegative val="0"/>
            <c:bubble3D val="0"/>
            <c:spPr>
              <a:solidFill>
                <a:srgbClr val="FFC000"/>
              </a:solidFill>
              <a:ln w="3175">
                <a:solidFill>
                  <a:schemeClr val="bg1">
                    <a:lumMod val="85000"/>
                  </a:schemeClr>
                </a:solidFill>
              </a:ln>
              <a:effectLst/>
            </c:spPr>
            <c:extLst>
              <c:ext xmlns:c16="http://schemas.microsoft.com/office/drawing/2014/chart" uri="{C3380CC4-5D6E-409C-BE32-E72D297353CC}">
                <c16:uniqueId val="{00000009-C009-41E9-905C-645E5A89D2FA}"/>
              </c:ext>
            </c:extLst>
          </c:dPt>
          <c:dPt>
            <c:idx val="11"/>
            <c:invertIfNegative val="0"/>
            <c:bubble3D val="0"/>
            <c:spPr>
              <a:solidFill>
                <a:srgbClr val="FFC000"/>
              </a:solidFill>
              <a:ln w="3175">
                <a:solidFill>
                  <a:schemeClr val="bg1">
                    <a:lumMod val="85000"/>
                  </a:schemeClr>
                </a:solidFill>
              </a:ln>
              <a:effectLst/>
            </c:spPr>
            <c:extLst>
              <c:ext xmlns:c16="http://schemas.microsoft.com/office/drawing/2014/chart" uri="{C3380CC4-5D6E-409C-BE32-E72D297353CC}">
                <c16:uniqueId val="{0000000B-C009-41E9-905C-645E5A89D2FA}"/>
              </c:ext>
            </c:extLst>
          </c:dPt>
          <c:dPt>
            <c:idx val="12"/>
            <c:invertIfNegative val="0"/>
            <c:bubble3D val="0"/>
            <c:spPr>
              <a:solidFill>
                <a:srgbClr val="FFC000"/>
              </a:solidFill>
              <a:ln w="3175">
                <a:solidFill>
                  <a:schemeClr val="bg1">
                    <a:lumMod val="85000"/>
                  </a:schemeClr>
                </a:solidFill>
              </a:ln>
              <a:effectLst/>
            </c:spPr>
            <c:extLst>
              <c:ext xmlns:c16="http://schemas.microsoft.com/office/drawing/2014/chart" uri="{C3380CC4-5D6E-409C-BE32-E72D297353CC}">
                <c16:uniqueId val="{0000000D-C009-41E9-905C-645E5A89D2FA}"/>
              </c:ext>
            </c:extLst>
          </c:dPt>
          <c:dPt>
            <c:idx val="13"/>
            <c:invertIfNegative val="0"/>
            <c:bubble3D val="0"/>
            <c:spPr>
              <a:solidFill>
                <a:srgbClr val="5FAFCD"/>
              </a:solidFill>
              <a:ln w="3175">
                <a:solidFill>
                  <a:schemeClr val="bg1">
                    <a:lumMod val="85000"/>
                  </a:schemeClr>
                </a:solidFill>
              </a:ln>
              <a:effectLst/>
            </c:spPr>
            <c:extLst>
              <c:ext xmlns:c16="http://schemas.microsoft.com/office/drawing/2014/chart" uri="{C3380CC4-5D6E-409C-BE32-E72D297353CC}">
                <c16:uniqueId val="{0000000F-C009-41E9-905C-645E5A89D2FA}"/>
              </c:ext>
            </c:extLst>
          </c:dPt>
          <c:dPt>
            <c:idx val="14"/>
            <c:invertIfNegative val="0"/>
            <c:bubble3D val="0"/>
            <c:spPr>
              <a:solidFill>
                <a:srgbClr val="5FAFCD"/>
              </a:solidFill>
              <a:ln w="3175">
                <a:solidFill>
                  <a:schemeClr val="bg1">
                    <a:lumMod val="85000"/>
                  </a:schemeClr>
                </a:solidFill>
              </a:ln>
              <a:effectLst/>
            </c:spPr>
            <c:extLst>
              <c:ext xmlns:c16="http://schemas.microsoft.com/office/drawing/2014/chart" uri="{C3380CC4-5D6E-409C-BE32-E72D297353CC}">
                <c16:uniqueId val="{00000011-C009-41E9-905C-645E5A89D2FA}"/>
              </c:ext>
            </c:extLst>
          </c:dPt>
          <c:dPt>
            <c:idx val="15"/>
            <c:invertIfNegative val="0"/>
            <c:bubble3D val="0"/>
            <c:spPr>
              <a:solidFill>
                <a:srgbClr val="5FAFCD"/>
              </a:solidFill>
              <a:ln w="3175">
                <a:solidFill>
                  <a:schemeClr val="bg1">
                    <a:lumMod val="85000"/>
                  </a:schemeClr>
                </a:solidFill>
              </a:ln>
              <a:effectLst/>
            </c:spPr>
            <c:extLst>
              <c:ext xmlns:c16="http://schemas.microsoft.com/office/drawing/2014/chart" uri="{C3380CC4-5D6E-409C-BE32-E72D297353CC}">
                <c16:uniqueId val="{00000013-C009-41E9-905C-645E5A89D2FA}"/>
              </c:ext>
            </c:extLst>
          </c:dPt>
          <c:dPt>
            <c:idx val="16"/>
            <c:invertIfNegative val="0"/>
            <c:bubble3D val="0"/>
            <c:spPr>
              <a:solidFill>
                <a:srgbClr val="5FAFCD"/>
              </a:solidFill>
              <a:ln w="3175">
                <a:solidFill>
                  <a:schemeClr val="bg1">
                    <a:lumMod val="85000"/>
                  </a:schemeClr>
                </a:solidFill>
              </a:ln>
              <a:effectLst/>
            </c:spPr>
            <c:extLst>
              <c:ext xmlns:c16="http://schemas.microsoft.com/office/drawing/2014/chart" uri="{C3380CC4-5D6E-409C-BE32-E72D297353CC}">
                <c16:uniqueId val="{00000015-C009-41E9-905C-645E5A89D2FA}"/>
              </c:ext>
            </c:extLst>
          </c:dPt>
          <c:dPt>
            <c:idx val="17"/>
            <c:invertIfNegative val="0"/>
            <c:bubble3D val="0"/>
            <c:spPr>
              <a:solidFill>
                <a:srgbClr val="5FAFCD"/>
              </a:solidFill>
              <a:ln w="3175">
                <a:solidFill>
                  <a:schemeClr val="bg1">
                    <a:lumMod val="85000"/>
                  </a:schemeClr>
                </a:solidFill>
              </a:ln>
              <a:effectLst/>
            </c:spPr>
            <c:extLst>
              <c:ext xmlns:c16="http://schemas.microsoft.com/office/drawing/2014/chart" uri="{C3380CC4-5D6E-409C-BE32-E72D297353CC}">
                <c16:uniqueId val="{00000017-C009-41E9-905C-645E5A89D2FA}"/>
              </c:ext>
            </c:extLst>
          </c:dPt>
          <c:dPt>
            <c:idx val="18"/>
            <c:invertIfNegative val="0"/>
            <c:bubble3D val="0"/>
            <c:spPr>
              <a:solidFill>
                <a:srgbClr val="5FAFCD"/>
              </a:solidFill>
              <a:ln w="3175">
                <a:solidFill>
                  <a:schemeClr val="bg1">
                    <a:lumMod val="85000"/>
                  </a:schemeClr>
                </a:solidFill>
              </a:ln>
              <a:effectLst/>
            </c:spPr>
            <c:extLst>
              <c:ext xmlns:c16="http://schemas.microsoft.com/office/drawing/2014/chart" uri="{C3380CC4-5D6E-409C-BE32-E72D297353CC}">
                <c16:uniqueId val="{00000019-C009-41E9-905C-645E5A89D2FA}"/>
              </c:ext>
            </c:extLst>
          </c:dPt>
          <c:dPt>
            <c:idx val="19"/>
            <c:invertIfNegative val="0"/>
            <c:bubble3D val="0"/>
            <c:spPr>
              <a:solidFill>
                <a:srgbClr val="5FAFCD"/>
              </a:solidFill>
              <a:ln w="3175">
                <a:solidFill>
                  <a:schemeClr val="bg1">
                    <a:lumMod val="85000"/>
                  </a:schemeClr>
                </a:solidFill>
              </a:ln>
              <a:effectLst/>
            </c:spPr>
            <c:extLst>
              <c:ext xmlns:c16="http://schemas.microsoft.com/office/drawing/2014/chart" uri="{C3380CC4-5D6E-409C-BE32-E72D297353CC}">
                <c16:uniqueId val="{0000001B-C009-41E9-905C-645E5A89D2FA}"/>
              </c:ext>
            </c:extLst>
          </c:dPt>
          <c:cat>
            <c:strRef>
              <c:f>PRODUCTIVITY!$I$279:$I$298</c:f>
              <c:strCache>
                <c:ptCount val="20"/>
                <c:pt idx="0">
                  <c:v>Mining</c:v>
                </c:pt>
                <c:pt idx="1">
                  <c:v>Financial &amp; insurance services</c:v>
                </c:pt>
                <c:pt idx="2">
                  <c:v>Electricity, gas &amp; water</c:v>
                </c:pt>
                <c:pt idx="3">
                  <c:v>Information, media &amp; telcoms services</c:v>
                </c:pt>
                <c:pt idx="4">
                  <c:v>Rental, hiring &amp; real estate services</c:v>
                </c:pt>
                <c:pt idx="5">
                  <c:v>Wholesale trade</c:v>
                </c:pt>
                <c:pt idx="6">
                  <c:v>Public administration &amp; safety</c:v>
                </c:pt>
                <c:pt idx="7">
                  <c:v>All industries</c:v>
                </c:pt>
                <c:pt idx="8">
                  <c:v>Transport, postal &amp; warehousing</c:v>
                </c:pt>
                <c:pt idx="9">
                  <c:v>Manufacturing</c:v>
                </c:pt>
                <c:pt idx="10">
                  <c:v>Professional, scientific &amp; technical services</c:v>
                </c:pt>
                <c:pt idx="11">
                  <c:v>Agriculture, forestry &amp; fishing</c:v>
                </c:pt>
                <c:pt idx="12">
                  <c:v>Construction</c:v>
                </c:pt>
                <c:pt idx="13">
                  <c:v>Education &amp; training</c:v>
                </c:pt>
                <c:pt idx="14">
                  <c:v>Administration &amp; support services</c:v>
                </c:pt>
                <c:pt idx="15">
                  <c:v>Health care &amp; social assistance</c:v>
                </c:pt>
                <c:pt idx="16">
                  <c:v>Retail trade</c:v>
                </c:pt>
                <c:pt idx="17">
                  <c:v>Art &amp; recreation services</c:v>
                </c:pt>
                <c:pt idx="18">
                  <c:v>Other services</c:v>
                </c:pt>
                <c:pt idx="19">
                  <c:v>Accommodation &amp; food services</c:v>
                </c:pt>
              </c:strCache>
            </c:strRef>
          </c:cat>
          <c:val>
            <c:numRef>
              <c:f>PRODUCTIVITY!$H$279:$H$298</c:f>
              <c:numCache>
                <c:formatCode>#,##0.0\ </c:formatCode>
                <c:ptCount val="20"/>
                <c:pt idx="0">
                  <c:v>751.39845257583897</c:v>
                </c:pt>
                <c:pt idx="1">
                  <c:v>207.47027067874134</c:v>
                </c:pt>
                <c:pt idx="2">
                  <c:v>193.31336097245534</c:v>
                </c:pt>
                <c:pt idx="3">
                  <c:v>154.56098035116764</c:v>
                </c:pt>
                <c:pt idx="4">
                  <c:v>135.75840372464148</c:v>
                </c:pt>
                <c:pt idx="5">
                  <c:v>97.915212599052211</c:v>
                </c:pt>
                <c:pt idx="6">
                  <c:v>95.686949127174231</c:v>
                </c:pt>
                <c:pt idx="7">
                  <c:v>95.63040909110677</c:v>
                </c:pt>
                <c:pt idx="8">
                  <c:v>95.255367568973156</c:v>
                </c:pt>
                <c:pt idx="9">
                  <c:v>87.506379464534348</c:v>
                </c:pt>
                <c:pt idx="10">
                  <c:v>85.624695133049983</c:v>
                </c:pt>
                <c:pt idx="11">
                  <c:v>84.671606417599918</c:v>
                </c:pt>
                <c:pt idx="12">
                  <c:v>79.70530666818722</c:v>
                </c:pt>
                <c:pt idx="13">
                  <c:v>67.996188511159758</c:v>
                </c:pt>
                <c:pt idx="14">
                  <c:v>67.3590563857977</c:v>
                </c:pt>
                <c:pt idx="15">
                  <c:v>60.09378508383282</c:v>
                </c:pt>
                <c:pt idx="16">
                  <c:v>56.181970763724365</c:v>
                </c:pt>
                <c:pt idx="17">
                  <c:v>55.810381935225827</c:v>
                </c:pt>
                <c:pt idx="18">
                  <c:v>46.481863342011195</c:v>
                </c:pt>
                <c:pt idx="19">
                  <c:v>44.794195781822573</c:v>
                </c:pt>
              </c:numCache>
            </c:numRef>
          </c:val>
          <c:extLst>
            <c:ext xmlns:c16="http://schemas.microsoft.com/office/drawing/2014/chart" uri="{C3380CC4-5D6E-409C-BE32-E72D297353CC}">
              <c16:uniqueId val="{0000001C-C009-41E9-905C-645E5A89D2FA}"/>
            </c:ext>
          </c:extLst>
        </c:ser>
        <c:dLbls>
          <c:showLegendKey val="0"/>
          <c:showVal val="0"/>
          <c:showCatName val="0"/>
          <c:showSerName val="0"/>
          <c:showPercent val="0"/>
          <c:showBubbleSize val="0"/>
        </c:dLbls>
        <c:gapWidth val="30"/>
        <c:axId val="1245055384"/>
        <c:axId val="1245056560"/>
      </c:barChart>
      <c:catAx>
        <c:axId val="1245055384"/>
        <c:scaling>
          <c:orientation val="maxMin"/>
        </c:scaling>
        <c:delete val="0"/>
        <c:axPos val="l"/>
        <c:majorGridlines>
          <c:spPr>
            <a:ln w="3175" cap="flat" cmpd="sng" algn="ctr">
              <a:solidFill>
                <a:srgbClr val="FFFFFF">
                  <a:lumMod val="95000"/>
                </a:srgbClr>
              </a:solidFill>
              <a:prstDash val="dash"/>
              <a:round/>
            </a:ln>
            <a:effectLst/>
          </c:spPr>
        </c:majorGridlines>
        <c:numFmt formatCode="General" sourceLinked="1"/>
        <c:majorTickMark val="none"/>
        <c:minorTickMark val="none"/>
        <c:tickLblPos val="nextTo"/>
        <c:spPr>
          <a:noFill/>
          <a:ln w="9525" cap="flat" cmpd="sng" algn="ctr">
            <a:solidFill>
              <a:schemeClr val="tx1">
                <a:lumMod val="95000"/>
                <a:lumOff val="5000"/>
              </a:schemeClr>
            </a:solidFill>
            <a:round/>
          </a:ln>
          <a:effectLst/>
        </c:spPr>
        <c:txPr>
          <a:bodyPr rot="0" spcFirstLastPara="1" vertOverflow="ellipsis" wrap="square" anchor="ctr" anchorCtr="1"/>
          <a:lstStyle/>
          <a:p>
            <a:pPr>
              <a:defRPr sz="14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1245056560"/>
        <c:crosses val="autoZero"/>
        <c:auto val="1"/>
        <c:lblAlgn val="ctr"/>
        <c:lblOffset val="100"/>
        <c:tickLblSkip val="1"/>
        <c:noMultiLvlLbl val="0"/>
      </c:catAx>
      <c:valAx>
        <c:axId val="1245056560"/>
        <c:scaling>
          <c:orientation val="minMax"/>
          <c:max val="250"/>
          <c:min val="0"/>
        </c:scaling>
        <c:delete val="0"/>
        <c:axPos val="b"/>
        <c:majorGridlines>
          <c:spPr>
            <a:ln w="3175" cap="flat" cmpd="sng" algn="ctr">
              <a:solidFill>
                <a:srgbClr val="FFFFFF">
                  <a:lumMod val="95000"/>
                </a:srgbClr>
              </a:solidFill>
              <a:prstDash val="sysDash"/>
              <a:round/>
            </a:ln>
            <a:effectLst/>
          </c:spPr>
        </c:majorGridlines>
        <c:numFmt formatCode="#,##0\ "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1245055384"/>
        <c:crosses val="max"/>
        <c:crossBetween val="between"/>
        <c:majorUnit val="50"/>
      </c:valAx>
      <c:spPr>
        <a:noFill/>
        <a:ln>
          <a:noFill/>
        </a:ln>
        <a:effectLst/>
      </c:spPr>
    </c:plotArea>
    <c:plotVisOnly val="1"/>
    <c:dispBlanksAs val="span"/>
    <c:showDLblsOverMax val="0"/>
  </c:chart>
  <c:spPr>
    <a:solidFill>
      <a:schemeClr val="bg1"/>
    </a:solidFill>
    <a:ln w="9525" cap="flat" cmpd="sng" algn="ctr">
      <a:noFill/>
      <a:round/>
    </a:ln>
    <a:effectLst/>
  </c:spPr>
  <c:txPr>
    <a:bodyPr/>
    <a:lstStyle/>
    <a:p>
      <a:pPr>
        <a:defRPr sz="1400">
          <a:solidFill>
            <a:schemeClr val="tx1">
              <a:lumMod val="95000"/>
              <a:lumOff val="5000"/>
            </a:schemeClr>
          </a:solidFill>
          <a:latin typeface="Century Gothic" panose="020B0502020202020204" pitchFamily="34" charset="0"/>
        </a:defRPr>
      </a:pPr>
      <a:endParaRPr lang="en-US"/>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47109885823472E-2"/>
          <c:y val="2.502648631454699E-2"/>
          <c:w val="0.90064889799129533"/>
          <c:h val="0.92141866115391635"/>
        </c:manualLayout>
      </c:layout>
      <c:lineChart>
        <c:grouping val="standard"/>
        <c:varyColors val="0"/>
        <c:ser>
          <c:idx val="0"/>
          <c:order val="1"/>
          <c:tx>
            <c:v> 'Low-productivity' sectors</c:v>
          </c:tx>
          <c:spPr>
            <a:ln w="25400"/>
          </c:spPr>
          <c:marker>
            <c:symbol val="none"/>
          </c:marker>
          <c:cat>
            <c:numRef>
              <c:f>QTLY!$AR$159:$AR$231</c:f>
              <c:numCache>
                <c:formatCode>mmm\-yy\ </c:formatCode>
                <c:ptCount val="73"/>
                <c:pt idx="1">
                  <c:v>39528</c:v>
                </c:pt>
                <c:pt idx="2">
                  <c:v>39619</c:v>
                </c:pt>
                <c:pt idx="3">
                  <c:v>39711</c:v>
                </c:pt>
                <c:pt idx="5">
                  <c:v>39893</c:v>
                </c:pt>
                <c:pt idx="6">
                  <c:v>39984</c:v>
                </c:pt>
                <c:pt idx="7">
                  <c:v>40076</c:v>
                </c:pt>
                <c:pt idx="9">
                  <c:v>40258</c:v>
                </c:pt>
                <c:pt idx="10">
                  <c:v>40349</c:v>
                </c:pt>
                <c:pt idx="11">
                  <c:v>40441</c:v>
                </c:pt>
                <c:pt idx="13">
                  <c:v>40623</c:v>
                </c:pt>
                <c:pt idx="14">
                  <c:v>40714</c:v>
                </c:pt>
                <c:pt idx="15">
                  <c:v>40806</c:v>
                </c:pt>
                <c:pt idx="17">
                  <c:v>40988</c:v>
                </c:pt>
                <c:pt idx="18">
                  <c:v>41079</c:v>
                </c:pt>
                <c:pt idx="19">
                  <c:v>41171</c:v>
                </c:pt>
                <c:pt idx="21">
                  <c:v>41353</c:v>
                </c:pt>
                <c:pt idx="22">
                  <c:v>41444</c:v>
                </c:pt>
                <c:pt idx="23">
                  <c:v>41536</c:v>
                </c:pt>
                <c:pt idx="25">
                  <c:v>41718</c:v>
                </c:pt>
                <c:pt idx="26">
                  <c:v>41809</c:v>
                </c:pt>
                <c:pt idx="27">
                  <c:v>41901</c:v>
                </c:pt>
                <c:pt idx="29">
                  <c:v>42083</c:v>
                </c:pt>
                <c:pt idx="30">
                  <c:v>42174</c:v>
                </c:pt>
                <c:pt idx="31">
                  <c:v>42266</c:v>
                </c:pt>
                <c:pt idx="33">
                  <c:v>42448</c:v>
                </c:pt>
                <c:pt idx="34">
                  <c:v>42539</c:v>
                </c:pt>
                <c:pt idx="35">
                  <c:v>42631</c:v>
                </c:pt>
                <c:pt idx="37">
                  <c:v>42813</c:v>
                </c:pt>
                <c:pt idx="38">
                  <c:v>42904</c:v>
                </c:pt>
                <c:pt idx="39">
                  <c:v>42996</c:v>
                </c:pt>
                <c:pt idx="41">
                  <c:v>43178</c:v>
                </c:pt>
                <c:pt idx="42">
                  <c:v>43269</c:v>
                </c:pt>
                <c:pt idx="43">
                  <c:v>43361</c:v>
                </c:pt>
                <c:pt idx="45">
                  <c:v>43543</c:v>
                </c:pt>
                <c:pt idx="46">
                  <c:v>43634</c:v>
                </c:pt>
                <c:pt idx="47">
                  <c:v>43726</c:v>
                </c:pt>
                <c:pt idx="49">
                  <c:v>43908</c:v>
                </c:pt>
                <c:pt idx="50">
                  <c:v>43999</c:v>
                </c:pt>
                <c:pt idx="51">
                  <c:v>44091</c:v>
                </c:pt>
                <c:pt idx="53">
                  <c:v>44273</c:v>
                </c:pt>
                <c:pt idx="54">
                  <c:v>44364</c:v>
                </c:pt>
                <c:pt idx="55">
                  <c:v>44456</c:v>
                </c:pt>
                <c:pt idx="57">
                  <c:v>44638</c:v>
                </c:pt>
                <c:pt idx="58">
                  <c:v>44729</c:v>
                </c:pt>
                <c:pt idx="59">
                  <c:v>44821</c:v>
                </c:pt>
                <c:pt idx="61">
                  <c:v>45003</c:v>
                </c:pt>
                <c:pt idx="62">
                  <c:v>45094</c:v>
                </c:pt>
                <c:pt idx="63">
                  <c:v>45186</c:v>
                </c:pt>
                <c:pt idx="65">
                  <c:v>45368</c:v>
                </c:pt>
                <c:pt idx="66">
                  <c:v>45459</c:v>
                </c:pt>
                <c:pt idx="67">
                  <c:v>45551</c:v>
                </c:pt>
                <c:pt idx="69">
                  <c:v>45733</c:v>
                </c:pt>
                <c:pt idx="70">
                  <c:v>45824</c:v>
                </c:pt>
                <c:pt idx="71">
                  <c:v>45916</c:v>
                </c:pt>
              </c:numCache>
            </c:numRef>
          </c:cat>
          <c:val>
            <c:numRef>
              <c:f>'SECTOR HOURS'!$AD$67:$AD$139</c:f>
              <c:numCache>
                <c:formatCode>0.0\ </c:formatCode>
                <c:ptCount val="73"/>
                <c:pt idx="0">
                  <c:v>40.200944153906903</c:v>
                </c:pt>
                <c:pt idx="1">
                  <c:v>40.901312479570237</c:v>
                </c:pt>
                <c:pt idx="2">
                  <c:v>40.364031791975393</c:v>
                </c:pt>
                <c:pt idx="3">
                  <c:v>40.258107222695948</c:v>
                </c:pt>
                <c:pt idx="4">
                  <c:v>40.421487984244109</c:v>
                </c:pt>
                <c:pt idx="5">
                  <c:v>40.518292932916623</c:v>
                </c:pt>
                <c:pt idx="6">
                  <c:v>41.128948682772347</c:v>
                </c:pt>
                <c:pt idx="7">
                  <c:v>41.349050830716585</c:v>
                </c:pt>
                <c:pt idx="8">
                  <c:v>41.622676466617854</c:v>
                </c:pt>
                <c:pt idx="9">
                  <c:v>41.565730471763146</c:v>
                </c:pt>
                <c:pt idx="10">
                  <c:v>41.697123312875775</c:v>
                </c:pt>
                <c:pt idx="11">
                  <c:v>41.630344350275536</c:v>
                </c:pt>
                <c:pt idx="12">
                  <c:v>41.722629318478063</c:v>
                </c:pt>
                <c:pt idx="13">
                  <c:v>41.7675309091304</c:v>
                </c:pt>
                <c:pt idx="14">
                  <c:v>42.191752728316885</c:v>
                </c:pt>
                <c:pt idx="15">
                  <c:v>41.694315827384145</c:v>
                </c:pt>
                <c:pt idx="16">
                  <c:v>42.01320037106909</c:v>
                </c:pt>
                <c:pt idx="17">
                  <c:v>41.634512757130551</c:v>
                </c:pt>
                <c:pt idx="18">
                  <c:v>41.829366876361703</c:v>
                </c:pt>
                <c:pt idx="19">
                  <c:v>41.779170092404598</c:v>
                </c:pt>
                <c:pt idx="20">
                  <c:v>42.316787328089951</c:v>
                </c:pt>
                <c:pt idx="21">
                  <c:v>42.263414817439539</c:v>
                </c:pt>
                <c:pt idx="22">
                  <c:v>42.168989787536574</c:v>
                </c:pt>
                <c:pt idx="23">
                  <c:v>42.957139316655351</c:v>
                </c:pt>
                <c:pt idx="24">
                  <c:v>42.794463164475054</c:v>
                </c:pt>
                <c:pt idx="25">
                  <c:v>42.864233937039621</c:v>
                </c:pt>
                <c:pt idx="26">
                  <c:v>42.322313367818595</c:v>
                </c:pt>
                <c:pt idx="27">
                  <c:v>42.76967112247506</c:v>
                </c:pt>
                <c:pt idx="28">
                  <c:v>43.025980678028404</c:v>
                </c:pt>
                <c:pt idx="29">
                  <c:v>43.560247918527182</c:v>
                </c:pt>
                <c:pt idx="30">
                  <c:v>43.787104927820756</c:v>
                </c:pt>
                <c:pt idx="31">
                  <c:v>43.629475019676548</c:v>
                </c:pt>
                <c:pt idx="32">
                  <c:v>43.458196192552165</c:v>
                </c:pt>
                <c:pt idx="33">
                  <c:v>42.936648229263135</c:v>
                </c:pt>
                <c:pt idx="34">
                  <c:v>43.626869106890538</c:v>
                </c:pt>
                <c:pt idx="35">
                  <c:v>43.772514588648335</c:v>
                </c:pt>
                <c:pt idx="36">
                  <c:v>43.860990368878028</c:v>
                </c:pt>
                <c:pt idx="37">
                  <c:v>43.900756336775693</c:v>
                </c:pt>
                <c:pt idx="38">
                  <c:v>43.716284116008026</c:v>
                </c:pt>
                <c:pt idx="39">
                  <c:v>43.696532344206858</c:v>
                </c:pt>
                <c:pt idx="40">
                  <c:v>44.206711827130299</c:v>
                </c:pt>
                <c:pt idx="41">
                  <c:v>43.969614751546736</c:v>
                </c:pt>
                <c:pt idx="42">
                  <c:v>43.872493784373503</c:v>
                </c:pt>
                <c:pt idx="43">
                  <c:v>43.721149404259819</c:v>
                </c:pt>
                <c:pt idx="44">
                  <c:v>43.765508582604902</c:v>
                </c:pt>
                <c:pt idx="45">
                  <c:v>43.852322151395221</c:v>
                </c:pt>
                <c:pt idx="46">
                  <c:v>44.531352028044175</c:v>
                </c:pt>
                <c:pt idx="47">
                  <c:v>44.266682897870453</c:v>
                </c:pt>
                <c:pt idx="48">
                  <c:v>44.719655052047145</c:v>
                </c:pt>
                <c:pt idx="49">
                  <c:v>43.910040356896808</c:v>
                </c:pt>
                <c:pt idx="50">
                  <c:v>43.013144005279969</c:v>
                </c:pt>
                <c:pt idx="51">
                  <c:v>43.719724672421528</c:v>
                </c:pt>
                <c:pt idx="52">
                  <c:v>43.86164459431793</c:v>
                </c:pt>
                <c:pt idx="53">
                  <c:v>43.798921358465861</c:v>
                </c:pt>
                <c:pt idx="54">
                  <c:v>43.538072067319654</c:v>
                </c:pt>
                <c:pt idx="55">
                  <c:v>43.158131576535617</c:v>
                </c:pt>
                <c:pt idx="56">
                  <c:v>44.170344479294812</c:v>
                </c:pt>
                <c:pt idx="57">
                  <c:v>43.803310622484361</c:v>
                </c:pt>
                <c:pt idx="58">
                  <c:v>44.377191989972474</c:v>
                </c:pt>
                <c:pt idx="59">
                  <c:v>44.524711764068392</c:v>
                </c:pt>
                <c:pt idx="60">
                  <c:v>44.403869161373009</c:v>
                </c:pt>
                <c:pt idx="61">
                  <c:v>45.458292318324247</c:v>
                </c:pt>
                <c:pt idx="62">
                  <c:v>45.093506570778054</c:v>
                </c:pt>
                <c:pt idx="63">
                  <c:v>45.610070052156338</c:v>
                </c:pt>
                <c:pt idx="64">
                  <c:v>45.363540052626639</c:v>
                </c:pt>
                <c:pt idx="65">
                  <c:v>45.601889195602254</c:v>
                </c:pt>
                <c:pt idx="66">
                  <c:v>45.873494598877834</c:v>
                </c:pt>
                <c:pt idx="67">
                  <c:v>45.639724293704077</c:v>
                </c:pt>
                <c:pt idx="68">
                  <c:v>45.726017660966171</c:v>
                </c:pt>
                <c:pt idx="69">
                  <c:v>45.704360553769021</c:v>
                </c:pt>
              </c:numCache>
            </c:numRef>
          </c:val>
          <c:smooth val="0"/>
          <c:extLst>
            <c:ext xmlns:c16="http://schemas.microsoft.com/office/drawing/2014/chart" uri="{C3380CC4-5D6E-409C-BE32-E72D297353CC}">
              <c16:uniqueId val="{00000000-B6D7-4162-B17B-A6CF426ED956}"/>
            </c:ext>
          </c:extLst>
        </c:ser>
        <c:ser>
          <c:idx val="2"/>
          <c:order val="2"/>
          <c:tx>
            <c:v> 'Medium productivity' sectors</c:v>
          </c:tx>
          <c:spPr>
            <a:ln>
              <a:solidFill>
                <a:schemeClr val="accent2"/>
              </a:solidFill>
            </a:ln>
          </c:spPr>
          <c:marker>
            <c:symbol val="none"/>
          </c:marker>
          <c:cat>
            <c:numRef>
              <c:f>QTLY!$AR$159:$AR$231</c:f>
              <c:numCache>
                <c:formatCode>mmm\-yy\ </c:formatCode>
                <c:ptCount val="73"/>
                <c:pt idx="1">
                  <c:v>39528</c:v>
                </c:pt>
                <c:pt idx="2">
                  <c:v>39619</c:v>
                </c:pt>
                <c:pt idx="3">
                  <c:v>39711</c:v>
                </c:pt>
                <c:pt idx="5">
                  <c:v>39893</c:v>
                </c:pt>
                <c:pt idx="6">
                  <c:v>39984</c:v>
                </c:pt>
                <c:pt idx="7">
                  <c:v>40076</c:v>
                </c:pt>
                <c:pt idx="9">
                  <c:v>40258</c:v>
                </c:pt>
                <c:pt idx="10">
                  <c:v>40349</c:v>
                </c:pt>
                <c:pt idx="11">
                  <c:v>40441</c:v>
                </c:pt>
                <c:pt idx="13">
                  <c:v>40623</c:v>
                </c:pt>
                <c:pt idx="14">
                  <c:v>40714</c:v>
                </c:pt>
                <c:pt idx="15">
                  <c:v>40806</c:v>
                </c:pt>
                <c:pt idx="17">
                  <c:v>40988</c:v>
                </c:pt>
                <c:pt idx="18">
                  <c:v>41079</c:v>
                </c:pt>
                <c:pt idx="19">
                  <c:v>41171</c:v>
                </c:pt>
                <c:pt idx="21">
                  <c:v>41353</c:v>
                </c:pt>
                <c:pt idx="22">
                  <c:v>41444</c:v>
                </c:pt>
                <c:pt idx="23">
                  <c:v>41536</c:v>
                </c:pt>
                <c:pt idx="25">
                  <c:v>41718</c:v>
                </c:pt>
                <c:pt idx="26">
                  <c:v>41809</c:v>
                </c:pt>
                <c:pt idx="27">
                  <c:v>41901</c:v>
                </c:pt>
                <c:pt idx="29">
                  <c:v>42083</c:v>
                </c:pt>
                <c:pt idx="30">
                  <c:v>42174</c:v>
                </c:pt>
                <c:pt idx="31">
                  <c:v>42266</c:v>
                </c:pt>
                <c:pt idx="33">
                  <c:v>42448</c:v>
                </c:pt>
                <c:pt idx="34">
                  <c:v>42539</c:v>
                </c:pt>
                <c:pt idx="35">
                  <c:v>42631</c:v>
                </c:pt>
                <c:pt idx="37">
                  <c:v>42813</c:v>
                </c:pt>
                <c:pt idx="38">
                  <c:v>42904</c:v>
                </c:pt>
                <c:pt idx="39">
                  <c:v>42996</c:v>
                </c:pt>
                <c:pt idx="41">
                  <c:v>43178</c:v>
                </c:pt>
                <c:pt idx="42">
                  <c:v>43269</c:v>
                </c:pt>
                <c:pt idx="43">
                  <c:v>43361</c:v>
                </c:pt>
                <c:pt idx="45">
                  <c:v>43543</c:v>
                </c:pt>
                <c:pt idx="46">
                  <c:v>43634</c:v>
                </c:pt>
                <c:pt idx="47">
                  <c:v>43726</c:v>
                </c:pt>
                <c:pt idx="49">
                  <c:v>43908</c:v>
                </c:pt>
                <c:pt idx="50">
                  <c:v>43999</c:v>
                </c:pt>
                <c:pt idx="51">
                  <c:v>44091</c:v>
                </c:pt>
                <c:pt idx="53">
                  <c:v>44273</c:v>
                </c:pt>
                <c:pt idx="54">
                  <c:v>44364</c:v>
                </c:pt>
                <c:pt idx="55">
                  <c:v>44456</c:v>
                </c:pt>
                <c:pt idx="57">
                  <c:v>44638</c:v>
                </c:pt>
                <c:pt idx="58">
                  <c:v>44729</c:v>
                </c:pt>
                <c:pt idx="59">
                  <c:v>44821</c:v>
                </c:pt>
                <c:pt idx="61">
                  <c:v>45003</c:v>
                </c:pt>
                <c:pt idx="62">
                  <c:v>45094</c:v>
                </c:pt>
                <c:pt idx="63">
                  <c:v>45186</c:v>
                </c:pt>
                <c:pt idx="65">
                  <c:v>45368</c:v>
                </c:pt>
                <c:pt idx="66">
                  <c:v>45459</c:v>
                </c:pt>
                <c:pt idx="67">
                  <c:v>45551</c:v>
                </c:pt>
                <c:pt idx="69">
                  <c:v>45733</c:v>
                </c:pt>
                <c:pt idx="70">
                  <c:v>45824</c:v>
                </c:pt>
                <c:pt idx="71">
                  <c:v>45916</c:v>
                </c:pt>
              </c:numCache>
            </c:numRef>
          </c:cat>
          <c:val>
            <c:numRef>
              <c:f>'SECTOR HOURS'!$AC$67:$AC$139</c:f>
              <c:numCache>
                <c:formatCode>0.0\ </c:formatCode>
                <c:ptCount val="73"/>
                <c:pt idx="0">
                  <c:v>38.625154096482561</c:v>
                </c:pt>
                <c:pt idx="1">
                  <c:v>38.083323174750994</c:v>
                </c:pt>
                <c:pt idx="2">
                  <c:v>38.595827334609567</c:v>
                </c:pt>
                <c:pt idx="3">
                  <c:v>38.785059171495703</c:v>
                </c:pt>
                <c:pt idx="4">
                  <c:v>38.341262593529748</c:v>
                </c:pt>
                <c:pt idx="5">
                  <c:v>37.975389552606387</c:v>
                </c:pt>
                <c:pt idx="6">
                  <c:v>37.683790133038251</c:v>
                </c:pt>
                <c:pt idx="7">
                  <c:v>37.259749305945704</c:v>
                </c:pt>
                <c:pt idx="8">
                  <c:v>37.41187503938346</c:v>
                </c:pt>
                <c:pt idx="9">
                  <c:v>37.701070225963434</c:v>
                </c:pt>
                <c:pt idx="10">
                  <c:v>37.189201235006522</c:v>
                </c:pt>
                <c:pt idx="11">
                  <c:v>37.424778447019797</c:v>
                </c:pt>
                <c:pt idx="12">
                  <c:v>37.118346066437375</c:v>
                </c:pt>
                <c:pt idx="13">
                  <c:v>37.206896280354854</c:v>
                </c:pt>
                <c:pt idx="14">
                  <c:v>36.749803050510096</c:v>
                </c:pt>
                <c:pt idx="15">
                  <c:v>36.742815228111567</c:v>
                </c:pt>
                <c:pt idx="16">
                  <c:v>36.59747132081467</c:v>
                </c:pt>
                <c:pt idx="17">
                  <c:v>36.657963177070357</c:v>
                </c:pt>
                <c:pt idx="18">
                  <c:v>36.578857011136762</c:v>
                </c:pt>
                <c:pt idx="19">
                  <c:v>36.52351134762494</c:v>
                </c:pt>
                <c:pt idx="20">
                  <c:v>36.066682564663395</c:v>
                </c:pt>
                <c:pt idx="21">
                  <c:v>36.490435459560111</c:v>
                </c:pt>
                <c:pt idx="22">
                  <c:v>36.595260895668417</c:v>
                </c:pt>
                <c:pt idx="23">
                  <c:v>36.207251518688324</c:v>
                </c:pt>
                <c:pt idx="24">
                  <c:v>36.254154454592566</c:v>
                </c:pt>
                <c:pt idx="25">
                  <c:v>35.813092663406373</c:v>
                </c:pt>
                <c:pt idx="26">
                  <c:v>36.233271025832146</c:v>
                </c:pt>
                <c:pt idx="27">
                  <c:v>35.791453002418869</c:v>
                </c:pt>
                <c:pt idx="28">
                  <c:v>35.740506470831441</c:v>
                </c:pt>
                <c:pt idx="29">
                  <c:v>35.721166038720654</c:v>
                </c:pt>
                <c:pt idx="30">
                  <c:v>35.266606644720383</c:v>
                </c:pt>
                <c:pt idx="31">
                  <c:v>35.603384957060555</c:v>
                </c:pt>
                <c:pt idx="32">
                  <c:v>36.084992504045267</c:v>
                </c:pt>
                <c:pt idx="33">
                  <c:v>36.108608607715716</c:v>
                </c:pt>
                <c:pt idx="34">
                  <c:v>35.595561456945177</c:v>
                </c:pt>
                <c:pt idx="35">
                  <c:v>35.641732644509851</c:v>
                </c:pt>
                <c:pt idx="36">
                  <c:v>35.239058850502289</c:v>
                </c:pt>
                <c:pt idx="37">
                  <c:v>35.844921799413321</c:v>
                </c:pt>
                <c:pt idx="38">
                  <c:v>35.514776853110739</c:v>
                </c:pt>
                <c:pt idx="39">
                  <c:v>35.812416424659908</c:v>
                </c:pt>
                <c:pt idx="40">
                  <c:v>35.345017272722323</c:v>
                </c:pt>
                <c:pt idx="41">
                  <c:v>35.173854653726117</c:v>
                </c:pt>
                <c:pt idx="42">
                  <c:v>35.663059420263224</c:v>
                </c:pt>
                <c:pt idx="43">
                  <c:v>35.718208975433932</c:v>
                </c:pt>
                <c:pt idx="44">
                  <c:v>35.785350589480736</c:v>
                </c:pt>
                <c:pt idx="45">
                  <c:v>35.636958935321637</c:v>
                </c:pt>
                <c:pt idx="46">
                  <c:v>35.022294619966353</c:v>
                </c:pt>
                <c:pt idx="47">
                  <c:v>35.455011343639875</c:v>
                </c:pt>
                <c:pt idx="48">
                  <c:v>35.267308095292371</c:v>
                </c:pt>
                <c:pt idx="49">
                  <c:v>35.51665127899232</c:v>
                </c:pt>
                <c:pt idx="50">
                  <c:v>35.127095381829868</c:v>
                </c:pt>
                <c:pt idx="51">
                  <c:v>34.429386319138196</c:v>
                </c:pt>
                <c:pt idx="52">
                  <c:v>34.748870745401142</c:v>
                </c:pt>
                <c:pt idx="53">
                  <c:v>34.989091738456622</c:v>
                </c:pt>
                <c:pt idx="54">
                  <c:v>35.328364541359228</c:v>
                </c:pt>
                <c:pt idx="55">
                  <c:v>35.308924710025217</c:v>
                </c:pt>
                <c:pt idx="56">
                  <c:v>34.669451202036988</c:v>
                </c:pt>
                <c:pt idx="57">
                  <c:v>35.120130085471907</c:v>
                </c:pt>
                <c:pt idx="58">
                  <c:v>34.942610775482876</c:v>
                </c:pt>
                <c:pt idx="59">
                  <c:v>34.488299912279388</c:v>
                </c:pt>
                <c:pt idx="60">
                  <c:v>34.666625558719055</c:v>
                </c:pt>
                <c:pt idx="61">
                  <c:v>33.995813233944666</c:v>
                </c:pt>
                <c:pt idx="62">
                  <c:v>34.368578521946333</c:v>
                </c:pt>
                <c:pt idx="63">
                  <c:v>33.985262269915204</c:v>
                </c:pt>
                <c:pt idx="64">
                  <c:v>34.250756740041446</c:v>
                </c:pt>
                <c:pt idx="65">
                  <c:v>34.040982698869684</c:v>
                </c:pt>
                <c:pt idx="66">
                  <c:v>33.734632087075852</c:v>
                </c:pt>
                <c:pt idx="67">
                  <c:v>34.013687342847994</c:v>
                </c:pt>
                <c:pt idx="68">
                  <c:v>33.944011137807692</c:v>
                </c:pt>
                <c:pt idx="69">
                  <c:v>33.914825973258267</c:v>
                </c:pt>
              </c:numCache>
            </c:numRef>
          </c:val>
          <c:smooth val="0"/>
          <c:extLst>
            <c:ext xmlns:c16="http://schemas.microsoft.com/office/drawing/2014/chart" uri="{C3380CC4-5D6E-409C-BE32-E72D297353CC}">
              <c16:uniqueId val="{00000001-B6D7-4162-B17B-A6CF426ED956}"/>
            </c:ext>
          </c:extLst>
        </c:ser>
        <c:dLbls>
          <c:showLegendKey val="0"/>
          <c:showVal val="0"/>
          <c:showCatName val="0"/>
          <c:showSerName val="0"/>
          <c:showPercent val="0"/>
          <c:showBubbleSize val="0"/>
        </c:dLbls>
        <c:marker val="1"/>
        <c:smooth val="0"/>
        <c:axId val="537788504"/>
        <c:axId val="537790072"/>
      </c:lineChart>
      <c:lineChart>
        <c:grouping val="standard"/>
        <c:varyColors val="0"/>
        <c:ser>
          <c:idx val="1"/>
          <c:order val="0"/>
          <c:tx>
            <c:v> 'High-productivity' sectors</c:v>
          </c:tx>
          <c:spPr>
            <a:ln w="25400">
              <a:solidFill>
                <a:srgbClr val="FF7C80"/>
              </a:solidFill>
            </a:ln>
          </c:spPr>
          <c:marker>
            <c:symbol val="none"/>
          </c:marker>
          <c:cat>
            <c:numRef>
              <c:f>QTLY!$AR$159:$AR$231</c:f>
              <c:numCache>
                <c:formatCode>mmm\-yy\ </c:formatCode>
                <c:ptCount val="73"/>
                <c:pt idx="1">
                  <c:v>39528</c:v>
                </c:pt>
                <c:pt idx="2">
                  <c:v>39619</c:v>
                </c:pt>
                <c:pt idx="3">
                  <c:v>39711</c:v>
                </c:pt>
                <c:pt idx="5">
                  <c:v>39893</c:v>
                </c:pt>
                <c:pt idx="6">
                  <c:v>39984</c:v>
                </c:pt>
                <c:pt idx="7">
                  <c:v>40076</c:v>
                </c:pt>
                <c:pt idx="9">
                  <c:v>40258</c:v>
                </c:pt>
                <c:pt idx="10">
                  <c:v>40349</c:v>
                </c:pt>
                <c:pt idx="11">
                  <c:v>40441</c:v>
                </c:pt>
                <c:pt idx="13">
                  <c:v>40623</c:v>
                </c:pt>
                <c:pt idx="14">
                  <c:v>40714</c:v>
                </c:pt>
                <c:pt idx="15">
                  <c:v>40806</c:v>
                </c:pt>
                <c:pt idx="17">
                  <c:v>40988</c:v>
                </c:pt>
                <c:pt idx="18">
                  <c:v>41079</c:v>
                </c:pt>
                <c:pt idx="19">
                  <c:v>41171</c:v>
                </c:pt>
                <c:pt idx="21">
                  <c:v>41353</c:v>
                </c:pt>
                <c:pt idx="22">
                  <c:v>41444</c:v>
                </c:pt>
                <c:pt idx="23">
                  <c:v>41536</c:v>
                </c:pt>
                <c:pt idx="25">
                  <c:v>41718</c:v>
                </c:pt>
                <c:pt idx="26">
                  <c:v>41809</c:v>
                </c:pt>
                <c:pt idx="27">
                  <c:v>41901</c:v>
                </c:pt>
                <c:pt idx="29">
                  <c:v>42083</c:v>
                </c:pt>
                <c:pt idx="30">
                  <c:v>42174</c:v>
                </c:pt>
                <c:pt idx="31">
                  <c:v>42266</c:v>
                </c:pt>
                <c:pt idx="33">
                  <c:v>42448</c:v>
                </c:pt>
                <c:pt idx="34">
                  <c:v>42539</c:v>
                </c:pt>
                <c:pt idx="35">
                  <c:v>42631</c:v>
                </c:pt>
                <c:pt idx="37">
                  <c:v>42813</c:v>
                </c:pt>
                <c:pt idx="38">
                  <c:v>42904</c:v>
                </c:pt>
                <c:pt idx="39">
                  <c:v>42996</c:v>
                </c:pt>
                <c:pt idx="41">
                  <c:v>43178</c:v>
                </c:pt>
                <c:pt idx="42">
                  <c:v>43269</c:v>
                </c:pt>
                <c:pt idx="43">
                  <c:v>43361</c:v>
                </c:pt>
                <c:pt idx="45">
                  <c:v>43543</c:v>
                </c:pt>
                <c:pt idx="46">
                  <c:v>43634</c:v>
                </c:pt>
                <c:pt idx="47">
                  <c:v>43726</c:v>
                </c:pt>
                <c:pt idx="49">
                  <c:v>43908</c:v>
                </c:pt>
                <c:pt idx="50">
                  <c:v>43999</c:v>
                </c:pt>
                <c:pt idx="51">
                  <c:v>44091</c:v>
                </c:pt>
                <c:pt idx="53">
                  <c:v>44273</c:v>
                </c:pt>
                <c:pt idx="54">
                  <c:v>44364</c:v>
                </c:pt>
                <c:pt idx="55">
                  <c:v>44456</c:v>
                </c:pt>
                <c:pt idx="57">
                  <c:v>44638</c:v>
                </c:pt>
                <c:pt idx="58">
                  <c:v>44729</c:v>
                </c:pt>
                <c:pt idx="59">
                  <c:v>44821</c:v>
                </c:pt>
                <c:pt idx="61">
                  <c:v>45003</c:v>
                </c:pt>
                <c:pt idx="62">
                  <c:v>45094</c:v>
                </c:pt>
                <c:pt idx="63">
                  <c:v>45186</c:v>
                </c:pt>
                <c:pt idx="65">
                  <c:v>45368</c:v>
                </c:pt>
                <c:pt idx="66">
                  <c:v>45459</c:v>
                </c:pt>
                <c:pt idx="67">
                  <c:v>45551</c:v>
                </c:pt>
                <c:pt idx="69">
                  <c:v>45733</c:v>
                </c:pt>
                <c:pt idx="70">
                  <c:v>45824</c:v>
                </c:pt>
                <c:pt idx="71">
                  <c:v>45916</c:v>
                </c:pt>
              </c:numCache>
            </c:numRef>
          </c:cat>
          <c:val>
            <c:numRef>
              <c:f>'SECTOR HOURS'!$AB$67:$AB$139</c:f>
              <c:numCache>
                <c:formatCode>0.0\ </c:formatCode>
                <c:ptCount val="73"/>
                <c:pt idx="0">
                  <c:v>21.173901749610536</c:v>
                </c:pt>
                <c:pt idx="1">
                  <c:v>21.015364345678773</c:v>
                </c:pt>
                <c:pt idx="2">
                  <c:v>21.040140873415041</c:v>
                </c:pt>
                <c:pt idx="3">
                  <c:v>20.956833605808349</c:v>
                </c:pt>
                <c:pt idx="4">
                  <c:v>21.237249422226142</c:v>
                </c:pt>
                <c:pt idx="5">
                  <c:v>21.506317514476986</c:v>
                </c:pt>
                <c:pt idx="6">
                  <c:v>21.187261184189403</c:v>
                </c:pt>
                <c:pt idx="7">
                  <c:v>21.391199863337711</c:v>
                </c:pt>
                <c:pt idx="8">
                  <c:v>20.965448493998686</c:v>
                </c:pt>
                <c:pt idx="9">
                  <c:v>20.73319930227342</c:v>
                </c:pt>
                <c:pt idx="10">
                  <c:v>21.113675452117711</c:v>
                </c:pt>
                <c:pt idx="11">
                  <c:v>20.944877202704664</c:v>
                </c:pt>
                <c:pt idx="12">
                  <c:v>21.159024615084565</c:v>
                </c:pt>
                <c:pt idx="13">
                  <c:v>21.025572810514738</c:v>
                </c:pt>
                <c:pt idx="14">
                  <c:v>21.058444221173019</c:v>
                </c:pt>
                <c:pt idx="15">
                  <c:v>21.562868944504292</c:v>
                </c:pt>
                <c:pt idx="16">
                  <c:v>21.389328308116244</c:v>
                </c:pt>
                <c:pt idx="17">
                  <c:v>21.707524065799092</c:v>
                </c:pt>
                <c:pt idx="18">
                  <c:v>21.591776112501528</c:v>
                </c:pt>
                <c:pt idx="19">
                  <c:v>21.697318559970466</c:v>
                </c:pt>
                <c:pt idx="20">
                  <c:v>21.616530107246653</c:v>
                </c:pt>
                <c:pt idx="21">
                  <c:v>21.246149723000354</c:v>
                </c:pt>
                <c:pt idx="22">
                  <c:v>21.235749316795005</c:v>
                </c:pt>
                <c:pt idx="23">
                  <c:v>20.835609164656329</c:v>
                </c:pt>
                <c:pt idx="24">
                  <c:v>20.95138238093239</c:v>
                </c:pt>
                <c:pt idx="25">
                  <c:v>21.322673399554009</c:v>
                </c:pt>
                <c:pt idx="26">
                  <c:v>21.44441560634926</c:v>
                </c:pt>
                <c:pt idx="27">
                  <c:v>21.438875875106071</c:v>
                </c:pt>
                <c:pt idx="28">
                  <c:v>21.233512851140166</c:v>
                </c:pt>
                <c:pt idx="29">
                  <c:v>20.718586042752165</c:v>
                </c:pt>
                <c:pt idx="30">
                  <c:v>20.946288427458864</c:v>
                </c:pt>
                <c:pt idx="31">
                  <c:v>20.767140023262893</c:v>
                </c:pt>
                <c:pt idx="32">
                  <c:v>20.456811303402567</c:v>
                </c:pt>
                <c:pt idx="33">
                  <c:v>20.954743163021149</c:v>
                </c:pt>
                <c:pt idx="34">
                  <c:v>20.777569436164292</c:v>
                </c:pt>
                <c:pt idx="35">
                  <c:v>20.585752766841818</c:v>
                </c:pt>
                <c:pt idx="36">
                  <c:v>20.89995078061969</c:v>
                </c:pt>
                <c:pt idx="37">
                  <c:v>20.254321863810983</c:v>
                </c:pt>
                <c:pt idx="38">
                  <c:v>20.768939030881235</c:v>
                </c:pt>
                <c:pt idx="39">
                  <c:v>20.491051231133227</c:v>
                </c:pt>
                <c:pt idx="40">
                  <c:v>20.448270900147371</c:v>
                </c:pt>
                <c:pt idx="41">
                  <c:v>20.856530594727147</c:v>
                </c:pt>
                <c:pt idx="42">
                  <c:v>20.464446795363269</c:v>
                </c:pt>
                <c:pt idx="43">
                  <c:v>20.560641620306246</c:v>
                </c:pt>
                <c:pt idx="44">
                  <c:v>20.449140827914363</c:v>
                </c:pt>
                <c:pt idx="45">
                  <c:v>20.510718913283128</c:v>
                </c:pt>
                <c:pt idx="46">
                  <c:v>20.446353351989462</c:v>
                </c:pt>
                <c:pt idx="47">
                  <c:v>20.278305758489669</c:v>
                </c:pt>
                <c:pt idx="48">
                  <c:v>20.01303685266048</c:v>
                </c:pt>
                <c:pt idx="49">
                  <c:v>20.573308364110876</c:v>
                </c:pt>
                <c:pt idx="50">
                  <c:v>21.859760612890163</c:v>
                </c:pt>
                <c:pt idx="51">
                  <c:v>21.85088900844028</c:v>
                </c:pt>
                <c:pt idx="52">
                  <c:v>21.389484660280925</c:v>
                </c:pt>
                <c:pt idx="53">
                  <c:v>21.211986903077516</c:v>
                </c:pt>
                <c:pt idx="54">
                  <c:v>21.133563391321125</c:v>
                </c:pt>
                <c:pt idx="55">
                  <c:v>21.53294371343916</c:v>
                </c:pt>
                <c:pt idx="56">
                  <c:v>21.160204318668193</c:v>
                </c:pt>
                <c:pt idx="57">
                  <c:v>21.076559292043722</c:v>
                </c:pt>
                <c:pt idx="58">
                  <c:v>20.680197234544639</c:v>
                </c:pt>
                <c:pt idx="59">
                  <c:v>20.986988323652227</c:v>
                </c:pt>
                <c:pt idx="60">
                  <c:v>20.929505279907925</c:v>
                </c:pt>
                <c:pt idx="61">
                  <c:v>20.545894447731087</c:v>
                </c:pt>
                <c:pt idx="62">
                  <c:v>20.53791490727561</c:v>
                </c:pt>
                <c:pt idx="63">
                  <c:v>20.404667677928469</c:v>
                </c:pt>
                <c:pt idx="64">
                  <c:v>20.385703207331915</c:v>
                </c:pt>
                <c:pt idx="65">
                  <c:v>20.357128105528062</c:v>
                </c:pt>
                <c:pt idx="66">
                  <c:v>20.391873314046315</c:v>
                </c:pt>
                <c:pt idx="67">
                  <c:v>20.346588363447935</c:v>
                </c:pt>
                <c:pt idx="68">
                  <c:v>20.32997120122614</c:v>
                </c:pt>
                <c:pt idx="69">
                  <c:v>20.380813472972712</c:v>
                </c:pt>
              </c:numCache>
            </c:numRef>
          </c:val>
          <c:smooth val="0"/>
          <c:extLst>
            <c:ext xmlns:c16="http://schemas.microsoft.com/office/drawing/2014/chart" uri="{C3380CC4-5D6E-409C-BE32-E72D297353CC}">
              <c16:uniqueId val="{00000002-B6D7-4162-B17B-A6CF426ED956}"/>
            </c:ext>
          </c:extLst>
        </c:ser>
        <c:dLbls>
          <c:showLegendKey val="0"/>
          <c:showVal val="0"/>
          <c:showCatName val="0"/>
          <c:showSerName val="0"/>
          <c:showPercent val="0"/>
          <c:showBubbleSize val="0"/>
        </c:dLbls>
        <c:marker val="1"/>
        <c:smooth val="0"/>
        <c:axId val="716650400"/>
        <c:axId val="1410944896"/>
      </c:lineChart>
      <c:catAx>
        <c:axId val="537788504"/>
        <c:scaling>
          <c:orientation val="minMax"/>
        </c:scaling>
        <c:delete val="0"/>
        <c:axPos val="b"/>
        <c:numFmt formatCode="yy" sourceLinked="0"/>
        <c:majorTickMark val="out"/>
        <c:minorTickMark val="none"/>
        <c:tickLblPos val="low"/>
        <c:spPr>
          <a:ln w="9525" cmpd="thinThick">
            <a:solidFill>
              <a:srgbClr val="000000"/>
            </a:solidFill>
          </a:ln>
        </c:spPr>
        <c:txPr>
          <a:bodyPr rot="0" vert="horz"/>
          <a:lstStyle/>
          <a:p>
            <a:pPr>
              <a:defRPr/>
            </a:pPr>
            <a:endParaRPr lang="en-US"/>
          </a:p>
        </c:txPr>
        <c:crossAx val="537790072"/>
        <c:crosses val="autoZero"/>
        <c:auto val="0"/>
        <c:lblAlgn val="ctr"/>
        <c:lblOffset val="100"/>
        <c:tickLblSkip val="2"/>
        <c:tickMarkSkip val="4"/>
        <c:noMultiLvlLbl val="0"/>
      </c:catAx>
      <c:valAx>
        <c:axId val="537790072"/>
        <c:scaling>
          <c:orientation val="minMax"/>
          <c:min val="32"/>
        </c:scaling>
        <c:delete val="0"/>
        <c:axPos val="l"/>
        <c:numFmt formatCode="0" sourceLinked="0"/>
        <c:majorTickMark val="out"/>
        <c:minorTickMark val="none"/>
        <c:tickLblPos val="nextTo"/>
        <c:spPr>
          <a:ln w="9525" cmpd="thinThick">
            <a:solidFill>
              <a:srgbClr val="000000"/>
            </a:solidFill>
          </a:ln>
        </c:spPr>
        <c:txPr>
          <a:bodyPr rot="0" vert="horz"/>
          <a:lstStyle/>
          <a:p>
            <a:pPr>
              <a:defRPr/>
            </a:pPr>
            <a:endParaRPr lang="en-US"/>
          </a:p>
        </c:txPr>
        <c:crossAx val="537788504"/>
        <c:crosses val="autoZero"/>
        <c:crossBetween val="midCat"/>
      </c:valAx>
      <c:valAx>
        <c:axId val="1410944896"/>
        <c:scaling>
          <c:orientation val="minMax"/>
          <c:max val="24"/>
          <c:min val="19"/>
        </c:scaling>
        <c:delete val="0"/>
        <c:axPos val="r"/>
        <c:numFmt formatCode="#,##0" sourceLinked="0"/>
        <c:majorTickMark val="out"/>
        <c:minorTickMark val="none"/>
        <c:tickLblPos val="nextTo"/>
        <c:spPr>
          <a:ln>
            <a:solidFill>
              <a:schemeClr val="tx1"/>
            </a:solidFill>
          </a:ln>
        </c:spPr>
        <c:crossAx val="716650400"/>
        <c:crosses val="max"/>
        <c:crossBetween val="between"/>
        <c:majorUnit val="1"/>
      </c:valAx>
      <c:dateAx>
        <c:axId val="716650400"/>
        <c:scaling>
          <c:orientation val="minMax"/>
        </c:scaling>
        <c:delete val="1"/>
        <c:axPos val="b"/>
        <c:numFmt formatCode="mmm\-yy\ " sourceLinked="1"/>
        <c:majorTickMark val="out"/>
        <c:minorTickMark val="none"/>
        <c:tickLblPos val="nextTo"/>
        <c:crossAx val="1410944896"/>
        <c:crosses val="autoZero"/>
        <c:auto val="1"/>
        <c:lblOffset val="100"/>
        <c:baseTimeUnit val="months"/>
      </c:dateAx>
    </c:plotArea>
    <c:plotVisOnly val="1"/>
    <c:dispBlanksAs val="gap"/>
    <c:showDLblsOverMax val="0"/>
  </c:chart>
  <c:spPr>
    <a:ln w="9525">
      <a:noFill/>
    </a:ln>
  </c:spPr>
  <c:txPr>
    <a:bodyPr/>
    <a:lstStyle/>
    <a:p>
      <a:pPr>
        <a:defRPr sz="1400">
          <a:latin typeface="Century Gothic" panose="020B0502020202020204" pitchFamily="34" charset="0"/>
          <a:ea typeface="ＭＳ ゴシック"/>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8295503547664"/>
          <c:y val="5.8823529411764705E-2"/>
          <c:w val="0.84888812227653465"/>
          <c:h val="0.83715686274509804"/>
        </c:manualLayout>
      </c:layout>
      <c:lineChart>
        <c:grouping val="standard"/>
        <c:varyColors val="0"/>
        <c:ser>
          <c:idx val="0"/>
          <c:order val="0"/>
          <c:tx>
            <c:v> Canada</c:v>
          </c:tx>
          <c:spPr>
            <a:ln w="25400">
              <a:solidFill>
                <a:srgbClr val="FF7D82"/>
              </a:solidFill>
            </a:ln>
          </c:spPr>
          <c:marker>
            <c:symbol val="none"/>
          </c:marker>
          <c:dPt>
            <c:idx val="232"/>
            <c:bubble3D val="0"/>
            <c:extLst>
              <c:ext xmlns:c16="http://schemas.microsoft.com/office/drawing/2014/chart" uri="{C3380CC4-5D6E-409C-BE32-E72D297353CC}">
                <c16:uniqueId val="{00000000-D33C-4A17-BA8B-9163B7B4C03B}"/>
              </c:ext>
            </c:extLst>
          </c:dPt>
          <c:cat>
            <c:numRef>
              <c:f>'ECO POLICY UNCERTAINTY'!$A$195:$A$495</c:f>
              <c:numCache>
                <c:formatCode>mmm\-yy</c:formatCode>
                <c:ptCount val="30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43208</c:v>
                </c:pt>
                <c:pt idx="209">
                  <c:v>43239</c:v>
                </c:pt>
                <c:pt idx="210">
                  <c:v>43269</c:v>
                </c:pt>
                <c:pt idx="211">
                  <c:v>43300</c:v>
                </c:pt>
                <c:pt idx="212">
                  <c:v>43331</c:v>
                </c:pt>
                <c:pt idx="213">
                  <c:v>43361</c:v>
                </c:pt>
                <c:pt idx="214">
                  <c:v>43392</c:v>
                </c:pt>
                <c:pt idx="215">
                  <c:v>43422</c:v>
                </c:pt>
                <c:pt idx="216">
                  <c:v>43453</c:v>
                </c:pt>
                <c:pt idx="217">
                  <c:v>43466</c:v>
                </c:pt>
                <c:pt idx="218">
                  <c:v>43497</c:v>
                </c:pt>
                <c:pt idx="219">
                  <c:v>43525</c:v>
                </c:pt>
                <c:pt idx="220">
                  <c:v>43573</c:v>
                </c:pt>
                <c:pt idx="221">
                  <c:v>43604</c:v>
                </c:pt>
                <c:pt idx="222">
                  <c:v>43634</c:v>
                </c:pt>
                <c:pt idx="223">
                  <c:v>43665</c:v>
                </c:pt>
                <c:pt idx="224">
                  <c:v>43696</c:v>
                </c:pt>
                <c:pt idx="225">
                  <c:v>43726</c:v>
                </c:pt>
                <c:pt idx="226">
                  <c:v>43757</c:v>
                </c:pt>
                <c:pt idx="227">
                  <c:v>43787</c:v>
                </c:pt>
                <c:pt idx="228">
                  <c:v>43818</c:v>
                </c:pt>
                <c:pt idx="229">
                  <c:v>43831</c:v>
                </c:pt>
                <c:pt idx="230">
                  <c:v>43862</c:v>
                </c:pt>
                <c:pt idx="231">
                  <c:v>43890</c:v>
                </c:pt>
                <c:pt idx="232">
                  <c:v>43938</c:v>
                </c:pt>
                <c:pt idx="233">
                  <c:v>43969</c:v>
                </c:pt>
                <c:pt idx="234">
                  <c:v>43999</c:v>
                </c:pt>
                <c:pt idx="235">
                  <c:v>44030</c:v>
                </c:pt>
                <c:pt idx="236">
                  <c:v>44061</c:v>
                </c:pt>
                <c:pt idx="237">
                  <c:v>44091</c:v>
                </c:pt>
                <c:pt idx="238">
                  <c:v>44122</c:v>
                </c:pt>
                <c:pt idx="239">
                  <c:v>44152</c:v>
                </c:pt>
                <c:pt idx="240">
                  <c:v>44183</c:v>
                </c:pt>
                <c:pt idx="241">
                  <c:v>44197</c:v>
                </c:pt>
                <c:pt idx="242">
                  <c:v>44228</c:v>
                </c:pt>
                <c:pt idx="243">
                  <c:v>44256</c:v>
                </c:pt>
                <c:pt idx="244">
                  <c:v>44304</c:v>
                </c:pt>
                <c:pt idx="245">
                  <c:v>44335</c:v>
                </c:pt>
                <c:pt idx="246">
                  <c:v>44365</c:v>
                </c:pt>
                <c:pt idx="247">
                  <c:v>44396</c:v>
                </c:pt>
                <c:pt idx="248">
                  <c:v>44427</c:v>
                </c:pt>
                <c:pt idx="249">
                  <c:v>44457</c:v>
                </c:pt>
                <c:pt idx="250">
                  <c:v>44488</c:v>
                </c:pt>
                <c:pt idx="251">
                  <c:v>44518</c:v>
                </c:pt>
                <c:pt idx="252">
                  <c:v>44549</c:v>
                </c:pt>
                <c:pt idx="253">
                  <c:v>44563</c:v>
                </c:pt>
                <c:pt idx="254">
                  <c:v>44594</c:v>
                </c:pt>
                <c:pt idx="255">
                  <c:v>44622</c:v>
                </c:pt>
                <c:pt idx="256">
                  <c:v>44670</c:v>
                </c:pt>
                <c:pt idx="257">
                  <c:v>44701</c:v>
                </c:pt>
                <c:pt idx="258">
                  <c:v>44731</c:v>
                </c:pt>
                <c:pt idx="259">
                  <c:v>44762</c:v>
                </c:pt>
                <c:pt idx="260">
                  <c:v>44793</c:v>
                </c:pt>
                <c:pt idx="261">
                  <c:v>44823</c:v>
                </c:pt>
                <c:pt idx="262">
                  <c:v>44854</c:v>
                </c:pt>
                <c:pt idx="263">
                  <c:v>44884</c:v>
                </c:pt>
                <c:pt idx="264">
                  <c:v>44915</c:v>
                </c:pt>
                <c:pt idx="265">
                  <c:v>44929</c:v>
                </c:pt>
                <c:pt idx="266">
                  <c:v>44960</c:v>
                </c:pt>
                <c:pt idx="267">
                  <c:v>44988</c:v>
                </c:pt>
                <c:pt idx="268">
                  <c:v>45036</c:v>
                </c:pt>
                <c:pt idx="269">
                  <c:v>45067</c:v>
                </c:pt>
                <c:pt idx="270">
                  <c:v>45097</c:v>
                </c:pt>
                <c:pt idx="271">
                  <c:v>45128</c:v>
                </c:pt>
                <c:pt idx="272">
                  <c:v>45159</c:v>
                </c:pt>
                <c:pt idx="273">
                  <c:v>45189</c:v>
                </c:pt>
                <c:pt idx="274">
                  <c:v>45220</c:v>
                </c:pt>
                <c:pt idx="275">
                  <c:v>45250</c:v>
                </c:pt>
                <c:pt idx="276">
                  <c:v>45281</c:v>
                </c:pt>
                <c:pt idx="277">
                  <c:v>45295</c:v>
                </c:pt>
                <c:pt idx="278">
                  <c:v>45326</c:v>
                </c:pt>
                <c:pt idx="279">
                  <c:v>45354</c:v>
                </c:pt>
                <c:pt idx="280">
                  <c:v>45402</c:v>
                </c:pt>
                <c:pt idx="281">
                  <c:v>45433</c:v>
                </c:pt>
                <c:pt idx="282">
                  <c:v>45463</c:v>
                </c:pt>
                <c:pt idx="283">
                  <c:v>45494</c:v>
                </c:pt>
                <c:pt idx="284">
                  <c:v>45525</c:v>
                </c:pt>
                <c:pt idx="285">
                  <c:v>45555</c:v>
                </c:pt>
                <c:pt idx="286">
                  <c:v>45586</c:v>
                </c:pt>
                <c:pt idx="287">
                  <c:v>45616</c:v>
                </c:pt>
                <c:pt idx="288">
                  <c:v>45647</c:v>
                </c:pt>
                <c:pt idx="289">
                  <c:v>45661</c:v>
                </c:pt>
                <c:pt idx="290">
                  <c:v>45692</c:v>
                </c:pt>
                <c:pt idx="291">
                  <c:v>45720</c:v>
                </c:pt>
                <c:pt idx="292">
                  <c:v>45768</c:v>
                </c:pt>
                <c:pt idx="293">
                  <c:v>45799</c:v>
                </c:pt>
                <c:pt idx="294">
                  <c:v>45829</c:v>
                </c:pt>
                <c:pt idx="295">
                  <c:v>45860</c:v>
                </c:pt>
                <c:pt idx="296">
                  <c:v>45891</c:v>
                </c:pt>
                <c:pt idx="297">
                  <c:v>45921</c:v>
                </c:pt>
                <c:pt idx="298">
                  <c:v>45952</c:v>
                </c:pt>
                <c:pt idx="299">
                  <c:v>45982</c:v>
                </c:pt>
                <c:pt idx="300">
                  <c:v>46013</c:v>
                </c:pt>
              </c:numCache>
            </c:numRef>
          </c:cat>
          <c:val>
            <c:numRef>
              <c:f>'ECO POLICY UNCERTAINTY'!$L$195:$L$495</c:f>
              <c:numCache>
                <c:formatCode>0.0\ </c:formatCode>
                <c:ptCount val="301"/>
                <c:pt idx="0">
                  <c:v>65.831850124174011</c:v>
                </c:pt>
                <c:pt idx="1">
                  <c:v>99.138191993809883</c:v>
                </c:pt>
                <c:pt idx="2">
                  <c:v>77.286914514026407</c:v>
                </c:pt>
                <c:pt idx="3">
                  <c:v>128.28313145983489</c:v>
                </c:pt>
                <c:pt idx="4">
                  <c:v>108.59222119920075</c:v>
                </c:pt>
                <c:pt idx="5">
                  <c:v>106.47535282847704</c:v>
                </c:pt>
                <c:pt idx="6">
                  <c:v>50.367565716795404</c:v>
                </c:pt>
                <c:pt idx="7">
                  <c:v>83.311364200879893</c:v>
                </c:pt>
                <c:pt idx="8">
                  <c:v>73.998681009469507</c:v>
                </c:pt>
                <c:pt idx="9">
                  <c:v>194.67829687018769</c:v>
                </c:pt>
                <c:pt idx="10">
                  <c:v>215.9415156333805</c:v>
                </c:pt>
                <c:pt idx="11">
                  <c:v>183.88478198450906</c:v>
                </c:pt>
                <c:pt idx="12">
                  <c:v>119.71716679391638</c:v>
                </c:pt>
                <c:pt idx="13">
                  <c:v>122.81771239820871</c:v>
                </c:pt>
                <c:pt idx="14">
                  <c:v>84.737209013392828</c:v>
                </c:pt>
                <c:pt idx="15">
                  <c:v>89.632510639998543</c:v>
                </c:pt>
                <c:pt idx="16">
                  <c:v>82.182746965805151</c:v>
                </c:pt>
                <c:pt idx="17">
                  <c:v>70.724863012954032</c:v>
                </c:pt>
                <c:pt idx="18">
                  <c:v>92.489369038735006</c:v>
                </c:pt>
                <c:pt idx="19">
                  <c:v>94.110730605902774</c:v>
                </c:pt>
                <c:pt idx="20">
                  <c:v>120.20204109206215</c:v>
                </c:pt>
                <c:pt idx="21">
                  <c:v>119.03201895727898</c:v>
                </c:pt>
                <c:pt idx="22">
                  <c:v>167.8321924770988</c:v>
                </c:pt>
                <c:pt idx="23">
                  <c:v>137.45602699896878</c:v>
                </c:pt>
                <c:pt idx="24">
                  <c:v>94.868235202049419</c:v>
                </c:pt>
                <c:pt idx="25">
                  <c:v>162.84674760616213</c:v>
                </c:pt>
                <c:pt idx="26">
                  <c:v>175.13614200400559</c:v>
                </c:pt>
                <c:pt idx="27">
                  <c:v>195.87243309656924</c:v>
                </c:pt>
                <c:pt idx="28">
                  <c:v>138.47827442800636</c:v>
                </c:pt>
                <c:pt idx="29">
                  <c:v>125.34247240820908</c:v>
                </c:pt>
                <c:pt idx="30">
                  <c:v>98.473023907386278</c:v>
                </c:pt>
                <c:pt idx="31">
                  <c:v>76.995536079447149</c:v>
                </c:pt>
                <c:pt idx="32">
                  <c:v>61.899895145344729</c:v>
                </c:pt>
                <c:pt idx="33">
                  <c:v>71.958375559582194</c:v>
                </c:pt>
                <c:pt idx="34">
                  <c:v>85.792523243759746</c:v>
                </c:pt>
                <c:pt idx="35">
                  <c:v>82.731615166640083</c:v>
                </c:pt>
                <c:pt idx="36">
                  <c:v>55.945755395571219</c:v>
                </c:pt>
                <c:pt idx="37">
                  <c:v>56.398217247005825</c:v>
                </c:pt>
                <c:pt idx="38">
                  <c:v>77.566861359850378</c:v>
                </c:pt>
                <c:pt idx="39">
                  <c:v>68.035216501021466</c:v>
                </c:pt>
                <c:pt idx="40">
                  <c:v>55.972125841142784</c:v>
                </c:pt>
                <c:pt idx="41">
                  <c:v>80.095778711504778</c:v>
                </c:pt>
                <c:pt idx="42">
                  <c:v>71.941535399975081</c:v>
                </c:pt>
                <c:pt idx="43">
                  <c:v>60.72384716042054</c:v>
                </c:pt>
                <c:pt idx="44">
                  <c:v>72.170569041130179</c:v>
                </c:pt>
                <c:pt idx="45">
                  <c:v>73.894486923015293</c:v>
                </c:pt>
                <c:pt idx="46">
                  <c:v>62.546384722222406</c:v>
                </c:pt>
                <c:pt idx="47">
                  <c:v>89.41200461957834</c:v>
                </c:pt>
                <c:pt idx="48">
                  <c:v>47.263280509960204</c:v>
                </c:pt>
                <c:pt idx="49">
                  <c:v>45.855820582075154</c:v>
                </c:pt>
                <c:pt idx="50">
                  <c:v>40.440133971751038</c:v>
                </c:pt>
                <c:pt idx="51">
                  <c:v>43.26982756254246</c:v>
                </c:pt>
                <c:pt idx="52">
                  <c:v>90.738132872624661</c:v>
                </c:pt>
                <c:pt idx="53">
                  <c:v>96.505006460684797</c:v>
                </c:pt>
                <c:pt idx="54">
                  <c:v>61.129746417775088</c:v>
                </c:pt>
                <c:pt idx="55">
                  <c:v>59.322989404151031</c:v>
                </c:pt>
                <c:pt idx="56">
                  <c:v>54.659277617263093</c:v>
                </c:pt>
                <c:pt idx="57">
                  <c:v>72.60363357870294</c:v>
                </c:pt>
                <c:pt idx="58">
                  <c:v>80.485228323552761</c:v>
                </c:pt>
                <c:pt idx="59">
                  <c:v>81.475845984326142</c:v>
                </c:pt>
                <c:pt idx="60">
                  <c:v>49.719475911538105</c:v>
                </c:pt>
                <c:pt idx="61">
                  <c:v>70.634062351592888</c:v>
                </c:pt>
                <c:pt idx="62">
                  <c:v>81.580204784890725</c:v>
                </c:pt>
                <c:pt idx="63">
                  <c:v>61.463327685720692</c:v>
                </c:pt>
                <c:pt idx="64">
                  <c:v>61.714604526897872</c:v>
                </c:pt>
                <c:pt idx="65">
                  <c:v>61.258864486019689</c:v>
                </c:pt>
                <c:pt idx="66">
                  <c:v>61.30359861691538</c:v>
                </c:pt>
                <c:pt idx="67">
                  <c:v>58.821957322946595</c:v>
                </c:pt>
                <c:pt idx="68">
                  <c:v>55.006187465183075</c:v>
                </c:pt>
                <c:pt idx="69">
                  <c:v>59.163867988942386</c:v>
                </c:pt>
                <c:pt idx="70">
                  <c:v>54.64142600251256</c:v>
                </c:pt>
                <c:pt idx="71">
                  <c:v>80.302906177836405</c:v>
                </c:pt>
                <c:pt idx="72">
                  <c:v>44.751258501477636</c:v>
                </c:pt>
                <c:pt idx="73">
                  <c:v>53.392830107325587</c:v>
                </c:pt>
                <c:pt idx="74">
                  <c:v>69.199940392537272</c:v>
                </c:pt>
                <c:pt idx="75">
                  <c:v>74.084203109450016</c:v>
                </c:pt>
                <c:pt idx="76">
                  <c:v>52.798903496724328</c:v>
                </c:pt>
                <c:pt idx="77">
                  <c:v>70.115927894662804</c:v>
                </c:pt>
                <c:pt idx="78">
                  <c:v>51.593190063750193</c:v>
                </c:pt>
                <c:pt idx="79">
                  <c:v>50.659450790098973</c:v>
                </c:pt>
                <c:pt idx="80">
                  <c:v>60.790764899666904</c:v>
                </c:pt>
                <c:pt idx="81">
                  <c:v>75.692382650451933</c:v>
                </c:pt>
                <c:pt idx="82">
                  <c:v>72.282906998297619</c:v>
                </c:pt>
                <c:pt idx="83">
                  <c:v>82.84082305806335</c:v>
                </c:pt>
                <c:pt idx="84">
                  <c:v>97.913125079904248</c:v>
                </c:pt>
                <c:pt idx="85">
                  <c:v>112.48676813528174</c:v>
                </c:pt>
                <c:pt idx="86">
                  <c:v>132.20689114962008</c:v>
                </c:pt>
                <c:pt idx="87">
                  <c:v>104.61991113359761</c:v>
                </c:pt>
                <c:pt idx="88">
                  <c:v>102.56182706996917</c:v>
                </c:pt>
                <c:pt idx="89">
                  <c:v>82.216187762842495</c:v>
                </c:pt>
                <c:pt idx="90">
                  <c:v>76.645914975000139</c:v>
                </c:pt>
                <c:pt idx="91">
                  <c:v>70.881899420184141</c:v>
                </c:pt>
                <c:pt idx="92">
                  <c:v>100.20487045500172</c:v>
                </c:pt>
                <c:pt idx="93">
                  <c:v>184.16750701275731</c:v>
                </c:pt>
                <c:pt idx="94">
                  <c:v>360.29564317218603</c:v>
                </c:pt>
                <c:pt idx="95">
                  <c:v>267.13576091234341</c:v>
                </c:pt>
                <c:pt idx="96">
                  <c:v>268.98604778304713</c:v>
                </c:pt>
                <c:pt idx="97">
                  <c:v>250.74299703437936</c:v>
                </c:pt>
                <c:pt idx="98">
                  <c:v>193.66957062625968</c:v>
                </c:pt>
                <c:pt idx="99">
                  <c:v>166.98750402832994</c:v>
                </c:pt>
                <c:pt idx="100">
                  <c:v>136.46244123039929</c:v>
                </c:pt>
                <c:pt idx="101">
                  <c:v>120.57723521432662</c:v>
                </c:pt>
                <c:pt idx="102">
                  <c:v>91.761086220705124</c:v>
                </c:pt>
                <c:pt idx="103">
                  <c:v>91.275565865199795</c:v>
                </c:pt>
                <c:pt idx="104">
                  <c:v>96.658523817010831</c:v>
                </c:pt>
                <c:pt idx="105">
                  <c:v>93.413194755267654</c:v>
                </c:pt>
                <c:pt idx="106">
                  <c:v>110.39065824976799</c:v>
                </c:pt>
                <c:pt idx="107">
                  <c:v>127.59269256365089</c:v>
                </c:pt>
                <c:pt idx="108">
                  <c:v>102.30807757525309</c:v>
                </c:pt>
                <c:pt idx="109">
                  <c:v>118.83468512205167</c:v>
                </c:pt>
                <c:pt idx="110">
                  <c:v>97.122697473609492</c:v>
                </c:pt>
                <c:pt idx="111">
                  <c:v>141.96584007342454</c:v>
                </c:pt>
                <c:pt idx="112">
                  <c:v>103.85632546886194</c:v>
                </c:pt>
                <c:pt idx="113">
                  <c:v>143.36071169277722</c:v>
                </c:pt>
                <c:pt idx="114">
                  <c:v>139.38205393703433</c:v>
                </c:pt>
                <c:pt idx="115">
                  <c:v>153.93521375057986</c:v>
                </c:pt>
                <c:pt idx="116">
                  <c:v>144.82897522618424</c:v>
                </c:pt>
                <c:pt idx="117">
                  <c:v>202.2310228431912</c:v>
                </c:pt>
                <c:pt idx="118">
                  <c:v>211.82931803000261</c:v>
                </c:pt>
                <c:pt idx="119">
                  <c:v>182.5560932529815</c:v>
                </c:pt>
                <c:pt idx="120">
                  <c:v>142.25425241608386</c:v>
                </c:pt>
                <c:pt idx="121">
                  <c:v>128.36739243138723</c:v>
                </c:pt>
                <c:pt idx="122">
                  <c:v>180.77665826067454</c:v>
                </c:pt>
                <c:pt idx="123">
                  <c:v>172.45853335246443</c:v>
                </c:pt>
                <c:pt idx="124">
                  <c:v>142.33187000884485</c:v>
                </c:pt>
                <c:pt idx="125">
                  <c:v>171.89311341433302</c:v>
                </c:pt>
                <c:pt idx="126">
                  <c:v>161.53823831224764</c:v>
                </c:pt>
                <c:pt idx="127">
                  <c:v>203.41887512705679</c:v>
                </c:pt>
                <c:pt idx="128">
                  <c:v>337.30730594285745</c:v>
                </c:pt>
                <c:pt idx="129">
                  <c:v>280.67028964127036</c:v>
                </c:pt>
                <c:pt idx="130">
                  <c:v>300.83355928650673</c:v>
                </c:pt>
                <c:pt idx="131">
                  <c:v>399.84627085888735</c:v>
                </c:pt>
                <c:pt idx="132">
                  <c:v>309.37490211355129</c:v>
                </c:pt>
                <c:pt idx="133">
                  <c:v>235.51641361559118</c:v>
                </c:pt>
                <c:pt idx="134">
                  <c:v>184.25955042008965</c:v>
                </c:pt>
                <c:pt idx="135">
                  <c:v>187.77971274448655</c:v>
                </c:pt>
                <c:pt idx="136">
                  <c:v>173.85983020873232</c:v>
                </c:pt>
                <c:pt idx="137">
                  <c:v>258.17249942072146</c:v>
                </c:pt>
                <c:pt idx="138">
                  <c:v>249.10640085612732</c:v>
                </c:pt>
                <c:pt idx="139">
                  <c:v>187.67164422485797</c:v>
                </c:pt>
                <c:pt idx="140">
                  <c:v>177.26629400082709</c:v>
                </c:pt>
                <c:pt idx="141">
                  <c:v>211.17247211828536</c:v>
                </c:pt>
                <c:pt idx="142">
                  <c:v>218.48058331869032</c:v>
                </c:pt>
                <c:pt idx="143">
                  <c:v>382.53921938357075</c:v>
                </c:pt>
                <c:pt idx="144">
                  <c:v>238.72570620465098</c:v>
                </c:pt>
                <c:pt idx="145">
                  <c:v>223.52659674617499</c:v>
                </c:pt>
                <c:pt idx="146">
                  <c:v>174.39271497990373</c:v>
                </c:pt>
                <c:pt idx="147">
                  <c:v>258.24166168476677</c:v>
                </c:pt>
                <c:pt idx="148">
                  <c:v>206.530905749281</c:v>
                </c:pt>
                <c:pt idx="149">
                  <c:v>220.81041667693827</c:v>
                </c:pt>
                <c:pt idx="150">
                  <c:v>143.97371178474808</c:v>
                </c:pt>
                <c:pt idx="151">
                  <c:v>135.83992398673476</c:v>
                </c:pt>
                <c:pt idx="152">
                  <c:v>143.07606326266696</c:v>
                </c:pt>
                <c:pt idx="153">
                  <c:v>133.10942928396699</c:v>
                </c:pt>
                <c:pt idx="154">
                  <c:v>264.02279301028972</c:v>
                </c:pt>
                <c:pt idx="155">
                  <c:v>135.22496353384733</c:v>
                </c:pt>
                <c:pt idx="156">
                  <c:v>132.98369540462474</c:v>
                </c:pt>
                <c:pt idx="157">
                  <c:v>132.78744077298242</c:v>
                </c:pt>
                <c:pt idx="158">
                  <c:v>165.51190320857262</c:v>
                </c:pt>
                <c:pt idx="159">
                  <c:v>199.52416451843476</c:v>
                </c:pt>
                <c:pt idx="160">
                  <c:v>123.92581713671672</c:v>
                </c:pt>
                <c:pt idx="161">
                  <c:v>126.08412093000707</c:v>
                </c:pt>
                <c:pt idx="162">
                  <c:v>111.17639634324415</c:v>
                </c:pt>
                <c:pt idx="163">
                  <c:v>143.09218115198507</c:v>
                </c:pt>
                <c:pt idx="164">
                  <c:v>155.50931852151925</c:v>
                </c:pt>
                <c:pt idx="165">
                  <c:v>140.34460009606312</c:v>
                </c:pt>
                <c:pt idx="166">
                  <c:v>159.8357692400588</c:v>
                </c:pt>
                <c:pt idx="167">
                  <c:v>216.45082326771367</c:v>
                </c:pt>
                <c:pt idx="168">
                  <c:v>147.49511718637174</c:v>
                </c:pt>
                <c:pt idx="169">
                  <c:v>286.05151903031765</c:v>
                </c:pt>
                <c:pt idx="170">
                  <c:v>240.58941852255936</c:v>
                </c:pt>
                <c:pt idx="171">
                  <c:v>131.6358946838366</c:v>
                </c:pt>
                <c:pt idx="172">
                  <c:v>177.3994176977989</c:v>
                </c:pt>
                <c:pt idx="173">
                  <c:v>213.9981650892461</c:v>
                </c:pt>
                <c:pt idx="174">
                  <c:v>174.02782561238843</c:v>
                </c:pt>
                <c:pt idx="175">
                  <c:v>179.12130979143564</c:v>
                </c:pt>
                <c:pt idx="176">
                  <c:v>176.80304886204996</c:v>
                </c:pt>
                <c:pt idx="177">
                  <c:v>205.35664906019599</c:v>
                </c:pt>
                <c:pt idx="178">
                  <c:v>199.57140439712128</c:v>
                </c:pt>
                <c:pt idx="179">
                  <c:v>142.00074560694915</c:v>
                </c:pt>
                <c:pt idx="180">
                  <c:v>128.38042437619941</c:v>
                </c:pt>
                <c:pt idx="181">
                  <c:v>156.00353903148269</c:v>
                </c:pt>
                <c:pt idx="182">
                  <c:v>186.64318340984201</c:v>
                </c:pt>
                <c:pt idx="183">
                  <c:v>218.51525493529621</c:v>
                </c:pt>
                <c:pt idx="184">
                  <c:v>156.83357647545239</c:v>
                </c:pt>
                <c:pt idx="185">
                  <c:v>151.52387227370934</c:v>
                </c:pt>
                <c:pt idx="186">
                  <c:v>276.66890222841153</c:v>
                </c:pt>
                <c:pt idx="187">
                  <c:v>260.12510935751925</c:v>
                </c:pt>
                <c:pt idx="188">
                  <c:v>237.58103165180685</c:v>
                </c:pt>
                <c:pt idx="189">
                  <c:v>164.45577130973342</c:v>
                </c:pt>
                <c:pt idx="190">
                  <c:v>243.58091261117937</c:v>
                </c:pt>
                <c:pt idx="191">
                  <c:v>442.37141054328089</c:v>
                </c:pt>
                <c:pt idx="192">
                  <c:v>298.57465781271225</c:v>
                </c:pt>
                <c:pt idx="193">
                  <c:v>338.15546923166784</c:v>
                </c:pt>
                <c:pt idx="194">
                  <c:v>257.48915993968683</c:v>
                </c:pt>
                <c:pt idx="195">
                  <c:v>262.14935545665196</c:v>
                </c:pt>
                <c:pt idx="196">
                  <c:v>199.66223355489413</c:v>
                </c:pt>
                <c:pt idx="197">
                  <c:v>262.12758010614965</c:v>
                </c:pt>
                <c:pt idx="198">
                  <c:v>206.44093279396375</c:v>
                </c:pt>
                <c:pt idx="199">
                  <c:v>233.18309183190556</c:v>
                </c:pt>
                <c:pt idx="200">
                  <c:v>241.76701416045049</c:v>
                </c:pt>
                <c:pt idx="201">
                  <c:v>277.79455829059327</c:v>
                </c:pt>
                <c:pt idx="202">
                  <c:v>221.31575179369304</c:v>
                </c:pt>
                <c:pt idx="203">
                  <c:v>233.09710463754971</c:v>
                </c:pt>
                <c:pt idx="204">
                  <c:v>190.25874172450963</c:v>
                </c:pt>
                <c:pt idx="205">
                  <c:v>343.77242229358626</c:v>
                </c:pt>
                <c:pt idx="206">
                  <c:v>365.26809038739583</c:v>
                </c:pt>
                <c:pt idx="207">
                  <c:v>449.62394396439248</c:v>
                </c:pt>
                <c:pt idx="208">
                  <c:v>303.54074794684988</c:v>
                </c:pt>
                <c:pt idx="209">
                  <c:v>257.34768611439631</c:v>
                </c:pt>
                <c:pt idx="210">
                  <c:v>428.0686543348487</c:v>
                </c:pt>
                <c:pt idx="211">
                  <c:v>292.01765833715865</c:v>
                </c:pt>
                <c:pt idx="212">
                  <c:v>359.61874104679219</c:v>
                </c:pt>
                <c:pt idx="213">
                  <c:v>271.83504275136892</c:v>
                </c:pt>
                <c:pt idx="214">
                  <c:v>296.15427832170013</c:v>
                </c:pt>
                <c:pt idx="215">
                  <c:v>322.54406995320414</c:v>
                </c:pt>
                <c:pt idx="216">
                  <c:v>290.3946575647164</c:v>
                </c:pt>
                <c:pt idx="217">
                  <c:v>301.89997171187133</c:v>
                </c:pt>
                <c:pt idx="218">
                  <c:v>266.60595635204504</c:v>
                </c:pt>
                <c:pt idx="219">
                  <c:v>250.53673469156661</c:v>
                </c:pt>
                <c:pt idx="220">
                  <c:v>297.64712455308467</c:v>
                </c:pt>
                <c:pt idx="221">
                  <c:v>275.60191378570232</c:v>
                </c:pt>
                <c:pt idx="222">
                  <c:v>339.0719092207774</c:v>
                </c:pt>
                <c:pt idx="223">
                  <c:v>333.24890925984539</c:v>
                </c:pt>
                <c:pt idx="224">
                  <c:v>400.90455085007324</c:v>
                </c:pt>
                <c:pt idx="225">
                  <c:v>358.148456067545</c:v>
                </c:pt>
                <c:pt idx="226">
                  <c:v>495.85235760956971</c:v>
                </c:pt>
                <c:pt idx="227">
                  <c:v>364.87671122378015</c:v>
                </c:pt>
                <c:pt idx="228">
                  <c:v>315.9803283960411</c:v>
                </c:pt>
                <c:pt idx="229">
                  <c:v>275.70784995045392</c:v>
                </c:pt>
                <c:pt idx="230">
                  <c:v>380.23371257131453</c:v>
                </c:pt>
                <c:pt idx="231">
                  <c:v>569.65823731863884</c:v>
                </c:pt>
                <c:pt idx="232">
                  <c:v>448.40468153504372</c:v>
                </c:pt>
                <c:pt idx="233">
                  <c:v>678.8170923560599</c:v>
                </c:pt>
                <c:pt idx="234">
                  <c:v>504.91220428688911</c:v>
                </c:pt>
                <c:pt idx="235">
                  <c:v>551.53028316870291</c:v>
                </c:pt>
                <c:pt idx="236">
                  <c:v>415.31553117203168</c:v>
                </c:pt>
                <c:pt idx="237">
                  <c:v>422.50060496789138</c:v>
                </c:pt>
                <c:pt idx="238">
                  <c:v>497.61172298098995</c:v>
                </c:pt>
                <c:pt idx="239">
                  <c:v>455.04761171978066</c:v>
                </c:pt>
                <c:pt idx="240">
                  <c:v>371.18105532921953</c:v>
                </c:pt>
                <c:pt idx="241">
                  <c:v>290.41544967963603</c:v>
                </c:pt>
                <c:pt idx="242">
                  <c:v>323.20820737175086</c:v>
                </c:pt>
                <c:pt idx="243">
                  <c:v>344.16195679469007</c:v>
                </c:pt>
                <c:pt idx="244">
                  <c:v>267.88503357645055</c:v>
                </c:pt>
                <c:pt idx="245">
                  <c:v>194.56556577511915</c:v>
                </c:pt>
                <c:pt idx="246">
                  <c:v>172.38160988810674</c:v>
                </c:pt>
                <c:pt idx="247">
                  <c:v>325.61355520204989</c:v>
                </c:pt>
                <c:pt idx="248">
                  <c:v>210.10529289979237</c:v>
                </c:pt>
                <c:pt idx="249">
                  <c:v>391.95595728630246</c:v>
                </c:pt>
                <c:pt idx="250">
                  <c:v>210.52505166794521</c:v>
                </c:pt>
                <c:pt idx="251">
                  <c:v>258.55855444338931</c:v>
                </c:pt>
                <c:pt idx="252">
                  <c:v>336.57096069242129</c:v>
                </c:pt>
                <c:pt idx="253">
                  <c:v>213.87431668447684</c:v>
                </c:pt>
                <c:pt idx="254">
                  <c:v>218.40916262971649</c:v>
                </c:pt>
                <c:pt idx="255">
                  <c:v>404.53406449074276</c:v>
                </c:pt>
                <c:pt idx="256">
                  <c:v>300.56959503080736</c:v>
                </c:pt>
                <c:pt idx="257">
                  <c:v>303.72260669865989</c:v>
                </c:pt>
                <c:pt idx="258">
                  <c:v>143.73264772048961</c:v>
                </c:pt>
                <c:pt idx="259">
                  <c:v>212.43017578378041</c:v>
                </c:pt>
                <c:pt idx="260">
                  <c:v>378.98099394979789</c:v>
                </c:pt>
                <c:pt idx="261">
                  <c:v>257.07046243000462</c:v>
                </c:pt>
                <c:pt idx="262">
                  <c:v>320.0339328003389</c:v>
                </c:pt>
                <c:pt idx="263">
                  <c:v>271.51958529435831</c:v>
                </c:pt>
                <c:pt idx="264">
                  <c:v>310.05446360330347</c:v>
                </c:pt>
                <c:pt idx="265">
                  <c:v>232.53862187216333</c:v>
                </c:pt>
                <c:pt idx="266">
                  <c:v>254.61510042583453</c:v>
                </c:pt>
                <c:pt idx="267">
                  <c:v>339.54156024990323</c:v>
                </c:pt>
                <c:pt idx="268">
                  <c:v>190.42512394521057</c:v>
                </c:pt>
                <c:pt idx="269">
                  <c:v>219.64051661427658</c:v>
                </c:pt>
                <c:pt idx="270">
                  <c:v>158.62463478564416</c:v>
                </c:pt>
                <c:pt idx="271">
                  <c:v>262.04338555057825</c:v>
                </c:pt>
                <c:pt idx="272">
                  <c:v>300.74301255013347</c:v>
                </c:pt>
                <c:pt idx="273">
                  <c:v>202.01937960353968</c:v>
                </c:pt>
                <c:pt idx="274">
                  <c:v>389.05517606191592</c:v>
                </c:pt>
                <c:pt idx="275">
                  <c:v>317.70891368654691</c:v>
                </c:pt>
                <c:pt idx="276">
                  <c:v>361.62105956978615</c:v>
                </c:pt>
                <c:pt idx="277">
                  <c:v>247.07797751626202</c:v>
                </c:pt>
                <c:pt idx="278">
                  <c:v>198.44189160485587</c:v>
                </c:pt>
                <c:pt idx="279">
                  <c:v>283.28305733672494</c:v>
                </c:pt>
                <c:pt idx="280">
                  <c:v>164.40837603413527</c:v>
                </c:pt>
                <c:pt idx="281">
                  <c:v>248.8831128462221</c:v>
                </c:pt>
                <c:pt idx="282">
                  <c:v>198.06143969675105</c:v>
                </c:pt>
                <c:pt idx="283">
                  <c:v>223.07536923665077</c:v>
                </c:pt>
                <c:pt idx="284">
                  <c:v>295.16411654880318</c:v>
                </c:pt>
                <c:pt idx="285">
                  <c:v>249.48495973003602</c:v>
                </c:pt>
                <c:pt idx="286">
                  <c:v>236.30577573756858</c:v>
                </c:pt>
                <c:pt idx="287">
                  <c:v>415.62017278814318</c:v>
                </c:pt>
                <c:pt idx="288">
                  <c:v>655</c:v>
                </c:pt>
                <c:pt idx="289">
                  <c:v>883</c:v>
                </c:pt>
                <c:pt idx="290">
                  <c:v>1303</c:v>
                </c:pt>
                <c:pt idx="291">
                  <c:v>1542</c:v>
                </c:pt>
              </c:numCache>
            </c:numRef>
          </c:val>
          <c:smooth val="0"/>
          <c:extLst>
            <c:ext xmlns:c16="http://schemas.microsoft.com/office/drawing/2014/chart" uri="{C3380CC4-5D6E-409C-BE32-E72D297353CC}">
              <c16:uniqueId val="{00000001-D33C-4A17-BA8B-9163B7B4C03B}"/>
            </c:ext>
          </c:extLst>
        </c:ser>
        <c:dLbls>
          <c:showLegendKey val="0"/>
          <c:showVal val="0"/>
          <c:showCatName val="0"/>
          <c:showSerName val="0"/>
          <c:showPercent val="0"/>
          <c:showBubbleSize val="0"/>
        </c:dLbls>
        <c:smooth val="0"/>
        <c:axId val="1291357768"/>
        <c:axId val="1291358160"/>
      </c:lineChart>
      <c:catAx>
        <c:axId val="1291357768"/>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8160"/>
        <c:crosses val="autoZero"/>
        <c:auto val="0"/>
        <c:lblAlgn val="ctr"/>
        <c:lblOffset val="100"/>
        <c:tickLblSkip val="60"/>
        <c:tickMarkSkip val="60"/>
        <c:noMultiLvlLbl val="0"/>
      </c:catAx>
      <c:valAx>
        <c:axId val="1291358160"/>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7768"/>
        <c:crosses val="autoZero"/>
        <c:crossBetween val="midCat"/>
        <c:majorUnit val="250"/>
      </c:valAx>
      <c:spPr>
        <a:noFill/>
        <a:ln w="25400">
          <a:noFill/>
        </a:ln>
      </c:spPr>
    </c:plotArea>
    <c:plotVisOnly val="1"/>
    <c:dispBlanksAs val="gap"/>
    <c:showDLblsOverMax val="0"/>
  </c:chart>
  <c:spPr>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71726288175264E-2"/>
          <c:y val="3.6844534897257114E-2"/>
          <c:w val="0.90064889799129533"/>
          <c:h val="0.88386360625730076"/>
        </c:manualLayout>
      </c:layout>
      <c:lineChart>
        <c:grouping val="standard"/>
        <c:varyColors val="0"/>
        <c:ser>
          <c:idx val="1"/>
          <c:order val="1"/>
          <c:tx>
            <c:v> 'High-productivity' sectors</c:v>
          </c:tx>
          <c:spPr>
            <a:ln w="25400">
              <a:solidFill>
                <a:srgbClr val="FF7C80"/>
              </a:solidFill>
            </a:ln>
          </c:spPr>
          <c:marker>
            <c:symbol val="none"/>
          </c:marker>
          <c:dPt>
            <c:idx val="62"/>
            <c:bubble3D val="0"/>
            <c:spPr/>
            <c:extLst>
              <c:ext xmlns:c16="http://schemas.microsoft.com/office/drawing/2014/chart" uri="{C3380CC4-5D6E-409C-BE32-E72D297353CC}">
                <c16:uniqueId val="{00000001-71A0-4515-8EEC-C71C45D8930B}"/>
              </c:ext>
            </c:extLst>
          </c:dPt>
          <c:cat>
            <c:numRef>
              <c:f>QTLY!$AR$159:$AR$231</c:f>
              <c:numCache>
                <c:formatCode>mmm\-yy\ </c:formatCode>
                <c:ptCount val="73"/>
                <c:pt idx="1">
                  <c:v>39528</c:v>
                </c:pt>
                <c:pt idx="2">
                  <c:v>39619</c:v>
                </c:pt>
                <c:pt idx="3">
                  <c:v>39711</c:v>
                </c:pt>
                <c:pt idx="5">
                  <c:v>39893</c:v>
                </c:pt>
                <c:pt idx="6">
                  <c:v>39984</c:v>
                </c:pt>
                <c:pt idx="7">
                  <c:v>40076</c:v>
                </c:pt>
                <c:pt idx="9">
                  <c:v>40258</c:v>
                </c:pt>
                <c:pt idx="10">
                  <c:v>40349</c:v>
                </c:pt>
                <c:pt idx="11">
                  <c:v>40441</c:v>
                </c:pt>
                <c:pt idx="13">
                  <c:v>40623</c:v>
                </c:pt>
                <c:pt idx="14">
                  <c:v>40714</c:v>
                </c:pt>
                <c:pt idx="15">
                  <c:v>40806</c:v>
                </c:pt>
                <c:pt idx="17">
                  <c:v>40988</c:v>
                </c:pt>
                <c:pt idx="18">
                  <c:v>41079</c:v>
                </c:pt>
                <c:pt idx="19">
                  <c:v>41171</c:v>
                </c:pt>
                <c:pt idx="21">
                  <c:v>41353</c:v>
                </c:pt>
                <c:pt idx="22">
                  <c:v>41444</c:v>
                </c:pt>
                <c:pt idx="23">
                  <c:v>41536</c:v>
                </c:pt>
                <c:pt idx="25">
                  <c:v>41718</c:v>
                </c:pt>
                <c:pt idx="26">
                  <c:v>41809</c:v>
                </c:pt>
                <c:pt idx="27">
                  <c:v>41901</c:v>
                </c:pt>
                <c:pt idx="29">
                  <c:v>42083</c:v>
                </c:pt>
                <c:pt idx="30">
                  <c:v>42174</c:v>
                </c:pt>
                <c:pt idx="31">
                  <c:v>42266</c:v>
                </c:pt>
                <c:pt idx="33">
                  <c:v>42448</c:v>
                </c:pt>
                <c:pt idx="34">
                  <c:v>42539</c:v>
                </c:pt>
                <c:pt idx="35">
                  <c:v>42631</c:v>
                </c:pt>
                <c:pt idx="37">
                  <c:v>42813</c:v>
                </c:pt>
                <c:pt idx="38">
                  <c:v>42904</c:v>
                </c:pt>
                <c:pt idx="39">
                  <c:v>42996</c:v>
                </c:pt>
                <c:pt idx="41">
                  <c:v>43178</c:v>
                </c:pt>
                <c:pt idx="42">
                  <c:v>43269</c:v>
                </c:pt>
                <c:pt idx="43">
                  <c:v>43361</c:v>
                </c:pt>
                <c:pt idx="45">
                  <c:v>43543</c:v>
                </c:pt>
                <c:pt idx="46">
                  <c:v>43634</c:v>
                </c:pt>
                <c:pt idx="47">
                  <c:v>43726</c:v>
                </c:pt>
                <c:pt idx="49">
                  <c:v>43908</c:v>
                </c:pt>
                <c:pt idx="50">
                  <c:v>43999</c:v>
                </c:pt>
                <c:pt idx="51">
                  <c:v>44091</c:v>
                </c:pt>
                <c:pt idx="53">
                  <c:v>44273</c:v>
                </c:pt>
                <c:pt idx="54">
                  <c:v>44364</c:v>
                </c:pt>
                <c:pt idx="55">
                  <c:v>44456</c:v>
                </c:pt>
                <c:pt idx="57">
                  <c:v>44638</c:v>
                </c:pt>
                <c:pt idx="58">
                  <c:v>44729</c:v>
                </c:pt>
                <c:pt idx="59">
                  <c:v>44821</c:v>
                </c:pt>
                <c:pt idx="61">
                  <c:v>45003</c:v>
                </c:pt>
                <c:pt idx="62">
                  <c:v>45094</c:v>
                </c:pt>
                <c:pt idx="63">
                  <c:v>45186</c:v>
                </c:pt>
                <c:pt idx="65">
                  <c:v>45368</c:v>
                </c:pt>
                <c:pt idx="66">
                  <c:v>45459</c:v>
                </c:pt>
                <c:pt idx="67">
                  <c:v>45551</c:v>
                </c:pt>
                <c:pt idx="69">
                  <c:v>45733</c:v>
                </c:pt>
                <c:pt idx="70">
                  <c:v>45824</c:v>
                </c:pt>
                <c:pt idx="71">
                  <c:v>45916</c:v>
                </c:pt>
              </c:numCache>
            </c:numRef>
          </c:cat>
          <c:val>
            <c:numRef>
              <c:f>PRODUCTIVITY!$Y$190:$Y$262</c:f>
              <c:numCache>
                <c:formatCode>#,##0.0\ </c:formatCode>
                <c:ptCount val="73"/>
                <c:pt idx="0">
                  <c:v>3.4507595669604818</c:v>
                </c:pt>
                <c:pt idx="1">
                  <c:v>2.3404352078191915</c:v>
                </c:pt>
                <c:pt idx="2">
                  <c:v>1.5989985927636452</c:v>
                </c:pt>
                <c:pt idx="3">
                  <c:v>0.75415173605783981</c:v>
                </c:pt>
                <c:pt idx="4">
                  <c:v>0.1661567306890932</c:v>
                </c:pt>
                <c:pt idx="5">
                  <c:v>0.24926438689105712</c:v>
                </c:pt>
                <c:pt idx="6">
                  <c:v>1.2195529943533456</c:v>
                </c:pt>
                <c:pt idx="7">
                  <c:v>2.0118811265493308</c:v>
                </c:pt>
                <c:pt idx="8">
                  <c:v>3.2403626193339807</c:v>
                </c:pt>
                <c:pt idx="9">
                  <c:v>5.1088067516185776</c:v>
                </c:pt>
                <c:pt idx="10">
                  <c:v>4.6022045497603248</c:v>
                </c:pt>
                <c:pt idx="11">
                  <c:v>4.3919708550458569</c:v>
                </c:pt>
                <c:pt idx="12">
                  <c:v>2.5354439407206053</c:v>
                </c:pt>
                <c:pt idx="13">
                  <c:v>-0.53951497366694356</c:v>
                </c:pt>
                <c:pt idx="14">
                  <c:v>-1.0457370651888342</c:v>
                </c:pt>
                <c:pt idx="15">
                  <c:v>-1.9751441958755223</c:v>
                </c:pt>
                <c:pt idx="16">
                  <c:v>-0.89272247019354101</c:v>
                </c:pt>
                <c:pt idx="17">
                  <c:v>0.84526704834839705</c:v>
                </c:pt>
                <c:pt idx="18">
                  <c:v>1.330809292654811</c:v>
                </c:pt>
                <c:pt idx="19">
                  <c:v>2.8076502163892014</c:v>
                </c:pt>
                <c:pt idx="20">
                  <c:v>3.2006241398334634</c:v>
                </c:pt>
                <c:pt idx="21">
                  <c:v>4.2730460992144836</c:v>
                </c:pt>
                <c:pt idx="22">
                  <c:v>5.1807565581183823</c:v>
                </c:pt>
                <c:pt idx="23">
                  <c:v>5.9109268865153997</c:v>
                </c:pt>
                <c:pt idx="24">
                  <c:v>6.5661583851301719</c:v>
                </c:pt>
                <c:pt idx="25">
                  <c:v>6.3357366166353124</c:v>
                </c:pt>
                <c:pt idx="26">
                  <c:v>6.0513153476119186</c:v>
                </c:pt>
                <c:pt idx="27">
                  <c:v>5.0087065631486682</c:v>
                </c:pt>
                <c:pt idx="28">
                  <c:v>4.3220182919111672</c:v>
                </c:pt>
                <c:pt idx="29">
                  <c:v>4.305817439766324</c:v>
                </c:pt>
                <c:pt idx="30">
                  <c:v>4.1038044298531862</c:v>
                </c:pt>
                <c:pt idx="31">
                  <c:v>4.8523208132245532</c:v>
                </c:pt>
                <c:pt idx="32">
                  <c:v>5.3338687353635006</c:v>
                </c:pt>
                <c:pt idx="33">
                  <c:v>4.5054817047352591</c:v>
                </c:pt>
                <c:pt idx="34">
                  <c:v>4.8528011337250598</c:v>
                </c:pt>
                <c:pt idx="35">
                  <c:v>3.6423459650774426</c:v>
                </c:pt>
                <c:pt idx="36">
                  <c:v>2.0389389807597968</c:v>
                </c:pt>
                <c:pt idx="37">
                  <c:v>2.2173792958943395</c:v>
                </c:pt>
                <c:pt idx="38">
                  <c:v>0.84127310050827742</c:v>
                </c:pt>
                <c:pt idx="39">
                  <c:v>0.6026791292348177</c:v>
                </c:pt>
                <c:pt idx="40">
                  <c:v>0.9650581462563812</c:v>
                </c:pt>
                <c:pt idx="41">
                  <c:v>-0.17216180737794629</c:v>
                </c:pt>
                <c:pt idx="42">
                  <c:v>0.63077179632733404</c:v>
                </c:pt>
                <c:pt idx="43">
                  <c:v>0.79331629087513456</c:v>
                </c:pt>
                <c:pt idx="44">
                  <c:v>1.082553483912152</c:v>
                </c:pt>
                <c:pt idx="45">
                  <c:v>1.8680567082370869</c:v>
                </c:pt>
                <c:pt idx="46">
                  <c:v>1.5567937517252162</c:v>
                </c:pt>
                <c:pt idx="47">
                  <c:v>2.2031711680954302</c:v>
                </c:pt>
                <c:pt idx="48">
                  <c:v>2.6048003873256009</c:v>
                </c:pt>
                <c:pt idx="49">
                  <c:v>3.0065717083078258</c:v>
                </c:pt>
                <c:pt idx="50">
                  <c:v>3.2082543398698871</c:v>
                </c:pt>
                <c:pt idx="51">
                  <c:v>1.6811295972148699</c:v>
                </c:pt>
                <c:pt idx="52">
                  <c:v>-0.10028650005537987</c:v>
                </c:pt>
                <c:pt idx="53">
                  <c:v>-1.3580370035318867</c:v>
                </c:pt>
                <c:pt idx="54">
                  <c:v>-2.7670064152571561</c:v>
                </c:pt>
                <c:pt idx="55">
                  <c:v>-2.1138802517259747</c:v>
                </c:pt>
                <c:pt idx="56">
                  <c:v>-1.3994284748049868</c:v>
                </c:pt>
                <c:pt idx="57">
                  <c:v>-0.80580463952514281</c:v>
                </c:pt>
                <c:pt idx="58">
                  <c:v>2.1157499439450334E-2</c:v>
                </c:pt>
                <c:pt idx="59">
                  <c:v>-0.67741343491840578</c:v>
                </c:pt>
                <c:pt idx="60">
                  <c:v>-1.4940363898149234</c:v>
                </c:pt>
                <c:pt idx="61">
                  <c:v>-2.712393808426139</c:v>
                </c:pt>
                <c:pt idx="62">
                  <c:v>-3.6759119949641317</c:v>
                </c:pt>
                <c:pt idx="63">
                  <c:v>-3.1447122463539645</c:v>
                </c:pt>
                <c:pt idx="64">
                  <c:v>-1.6854404689014335</c:v>
                </c:pt>
                <c:pt idx="65">
                  <c:v>-0.19855422222970764</c:v>
                </c:pt>
                <c:pt idx="66">
                  <c:v>1.272722909271784</c:v>
                </c:pt>
                <c:pt idx="67">
                  <c:v>1.284548647970718</c:v>
                </c:pt>
                <c:pt idx="68">
                  <c:v>0.4023204884697984</c:v>
                </c:pt>
                <c:pt idx="69">
                  <c:v>-0.48596700955922945</c:v>
                </c:pt>
              </c:numCache>
            </c:numRef>
          </c:val>
          <c:smooth val="0"/>
          <c:extLst>
            <c:ext xmlns:c16="http://schemas.microsoft.com/office/drawing/2014/chart" uri="{C3380CC4-5D6E-409C-BE32-E72D297353CC}">
              <c16:uniqueId val="{00000002-71A0-4515-8EEC-C71C45D8930B}"/>
            </c:ext>
          </c:extLst>
        </c:ser>
        <c:dLbls>
          <c:showLegendKey val="0"/>
          <c:showVal val="0"/>
          <c:showCatName val="0"/>
          <c:showSerName val="0"/>
          <c:showPercent val="0"/>
          <c:showBubbleSize val="0"/>
        </c:dLbls>
        <c:marker val="1"/>
        <c:smooth val="0"/>
        <c:axId val="537788504"/>
        <c:axId val="537790072"/>
      </c:lineChart>
      <c:lineChart>
        <c:grouping val="standard"/>
        <c:varyColors val="0"/>
        <c:ser>
          <c:idx val="0"/>
          <c:order val="0"/>
          <c:tx>
            <c:v> 'Low-productivity' sectors</c:v>
          </c:tx>
          <c:spPr>
            <a:ln w="25400">
              <a:solidFill>
                <a:srgbClr val="5FAFCD"/>
              </a:solidFill>
            </a:ln>
          </c:spPr>
          <c:marker>
            <c:symbol val="none"/>
          </c:marker>
          <c:dPt>
            <c:idx val="62"/>
            <c:bubble3D val="0"/>
            <c:spPr/>
            <c:extLst>
              <c:ext xmlns:c16="http://schemas.microsoft.com/office/drawing/2014/chart" uri="{C3380CC4-5D6E-409C-BE32-E72D297353CC}">
                <c16:uniqueId val="{00000004-71A0-4515-8EEC-C71C45D8930B}"/>
              </c:ext>
            </c:extLst>
          </c:dPt>
          <c:val>
            <c:numRef>
              <c:f>PRODUCTIVITY!$AA$190:$AA$262</c:f>
              <c:numCache>
                <c:formatCode>#,##0.0\ </c:formatCode>
                <c:ptCount val="73"/>
                <c:pt idx="0">
                  <c:v>1.6544325206082844</c:v>
                </c:pt>
                <c:pt idx="1">
                  <c:v>0.69659836175230971</c:v>
                </c:pt>
                <c:pt idx="2">
                  <c:v>0.35361895567680435</c:v>
                </c:pt>
                <c:pt idx="3">
                  <c:v>-6.6963280206622233E-2</c:v>
                </c:pt>
                <c:pt idx="4">
                  <c:v>-0.65454957457516949</c:v>
                </c:pt>
                <c:pt idx="5">
                  <c:v>4.673006456989981E-3</c:v>
                </c:pt>
                <c:pt idx="6">
                  <c:v>0.16388801054063595</c:v>
                </c:pt>
                <c:pt idx="7">
                  <c:v>0.21987723787486591</c:v>
                </c:pt>
                <c:pt idx="8">
                  <c:v>0.51798334119581568</c:v>
                </c:pt>
                <c:pt idx="9">
                  <c:v>0.1024680928427335</c:v>
                </c:pt>
                <c:pt idx="10">
                  <c:v>-0.48618890322413844</c:v>
                </c:pt>
                <c:pt idx="11">
                  <c:v>-0.92519034992557536</c:v>
                </c:pt>
                <c:pt idx="12">
                  <c:v>-1.1900591923899029</c:v>
                </c:pt>
                <c:pt idx="13">
                  <c:v>-1.3226974500178734</c:v>
                </c:pt>
                <c:pt idx="14">
                  <c:v>-0.99468408705891687</c:v>
                </c:pt>
                <c:pt idx="15">
                  <c:v>-0.37147437690838725</c:v>
                </c:pt>
                <c:pt idx="16">
                  <c:v>-0.11568587129108243</c:v>
                </c:pt>
                <c:pt idx="17">
                  <c:v>0.68873423192341576</c:v>
                </c:pt>
                <c:pt idx="18">
                  <c:v>1.3163079115514842</c:v>
                </c:pt>
                <c:pt idx="19">
                  <c:v>1.3600845213258328</c:v>
                </c:pt>
                <c:pt idx="20">
                  <c:v>1.3543384972268591</c:v>
                </c:pt>
                <c:pt idx="21">
                  <c:v>0.70664585662731927</c:v>
                </c:pt>
                <c:pt idx="22">
                  <c:v>0.14672272967601874</c:v>
                </c:pt>
                <c:pt idx="23">
                  <c:v>-0.54376386339654026</c:v>
                </c:pt>
                <c:pt idx="24">
                  <c:v>-0.29339117074106413</c:v>
                </c:pt>
                <c:pt idx="25">
                  <c:v>0.36532001518800872</c:v>
                </c:pt>
                <c:pt idx="26">
                  <c:v>1.2967642908070287</c:v>
                </c:pt>
                <c:pt idx="27">
                  <c:v>2.6632639780232115</c:v>
                </c:pt>
                <c:pt idx="28">
                  <c:v>3.0282067755367015</c:v>
                </c:pt>
                <c:pt idx="29">
                  <c:v>2.4941861590393799</c:v>
                </c:pt>
                <c:pt idx="30">
                  <c:v>1.1232983005950103</c:v>
                </c:pt>
                <c:pt idx="31">
                  <c:v>9.0965705891976611E-2</c:v>
                </c:pt>
                <c:pt idx="32">
                  <c:v>-0.64097357318988468</c:v>
                </c:pt>
                <c:pt idx="33">
                  <c:v>-8.2616347731123696E-2</c:v>
                </c:pt>
                <c:pt idx="34">
                  <c:v>0.99308754984808179</c:v>
                </c:pt>
                <c:pt idx="35">
                  <c:v>1.3247613985552409</c:v>
                </c:pt>
                <c:pt idx="36">
                  <c:v>1.539151120231419</c:v>
                </c:pt>
                <c:pt idx="37">
                  <c:v>0.65848825266481281</c:v>
                </c:pt>
                <c:pt idx="38">
                  <c:v>-7.8206897361499106E-2</c:v>
                </c:pt>
                <c:pt idx="39">
                  <c:v>-0.12795331121503439</c:v>
                </c:pt>
                <c:pt idx="40">
                  <c:v>-0.32019724468410615</c:v>
                </c:pt>
                <c:pt idx="41">
                  <c:v>0.41493677122410588</c:v>
                </c:pt>
                <c:pt idx="42">
                  <c:v>0.91497617140219312</c:v>
                </c:pt>
                <c:pt idx="43">
                  <c:v>1.2349220790914606</c:v>
                </c:pt>
                <c:pt idx="44">
                  <c:v>2.1296238760116548</c:v>
                </c:pt>
                <c:pt idx="45">
                  <c:v>2.1017911945928835</c:v>
                </c:pt>
                <c:pt idx="46">
                  <c:v>1.9703462984179243</c:v>
                </c:pt>
                <c:pt idx="47">
                  <c:v>1.6716760734264868</c:v>
                </c:pt>
                <c:pt idx="48">
                  <c:v>0.84265053038670157</c:v>
                </c:pt>
                <c:pt idx="49">
                  <c:v>1.0437377813095505</c:v>
                </c:pt>
                <c:pt idx="50">
                  <c:v>1.229208829968842</c:v>
                </c:pt>
                <c:pt idx="51">
                  <c:v>1.631164153450837</c:v>
                </c:pt>
                <c:pt idx="52">
                  <c:v>2.7030430718451459</c:v>
                </c:pt>
                <c:pt idx="53">
                  <c:v>2.7973229589251192</c:v>
                </c:pt>
                <c:pt idx="54">
                  <c:v>3.6403509626848907</c:v>
                </c:pt>
                <c:pt idx="55">
                  <c:v>3.5498269207179023</c:v>
                </c:pt>
                <c:pt idx="56">
                  <c:v>3.1567400743598206</c:v>
                </c:pt>
                <c:pt idx="57">
                  <c:v>3.2609499984405099</c:v>
                </c:pt>
                <c:pt idx="58">
                  <c:v>1.9065130383128848</c:v>
                </c:pt>
                <c:pt idx="59">
                  <c:v>1.3777518121697696</c:v>
                </c:pt>
                <c:pt idx="60">
                  <c:v>3.5733859124853495E-2</c:v>
                </c:pt>
                <c:pt idx="61">
                  <c:v>-2.4752956757806532</c:v>
                </c:pt>
                <c:pt idx="62">
                  <c:v>-3.5418577898186032</c:v>
                </c:pt>
                <c:pt idx="63">
                  <c:v>-4.2550216642407772</c:v>
                </c:pt>
                <c:pt idx="64">
                  <c:v>-3.9587118150694267</c:v>
                </c:pt>
                <c:pt idx="65">
                  <c:v>-1.9263379610745535</c:v>
                </c:pt>
                <c:pt idx="66">
                  <c:v>-0.73369352001704247</c:v>
                </c:pt>
                <c:pt idx="67">
                  <c:v>-5.0255063558035662E-2</c:v>
                </c:pt>
                <c:pt idx="68">
                  <c:v>-1.0776651331556586E-2</c:v>
                </c:pt>
                <c:pt idx="69">
                  <c:v>-0.44223857971413816</c:v>
                </c:pt>
              </c:numCache>
            </c:numRef>
          </c:val>
          <c:smooth val="0"/>
          <c:extLst>
            <c:ext xmlns:c16="http://schemas.microsoft.com/office/drawing/2014/chart" uri="{C3380CC4-5D6E-409C-BE32-E72D297353CC}">
              <c16:uniqueId val="{00000005-71A0-4515-8EEC-C71C45D8930B}"/>
            </c:ext>
          </c:extLst>
        </c:ser>
        <c:ser>
          <c:idx val="2"/>
          <c:order val="2"/>
          <c:tx>
            <c:v> "Medium productivity" sectors</c:v>
          </c:tx>
          <c:spPr>
            <a:ln w="25400">
              <a:solidFill>
                <a:srgbClr val="FFC000"/>
              </a:solidFill>
            </a:ln>
          </c:spPr>
          <c:marker>
            <c:symbol val="none"/>
          </c:marker>
          <c:val>
            <c:numRef>
              <c:f>PRODUCTIVITY!$Z$190:$Z$262</c:f>
              <c:numCache>
                <c:formatCode>#,##0.0\ </c:formatCode>
                <c:ptCount val="73"/>
                <c:pt idx="0">
                  <c:v>-0.8270015465324243</c:v>
                </c:pt>
                <c:pt idx="1">
                  <c:v>0.57323091260119696</c:v>
                </c:pt>
                <c:pt idx="2">
                  <c:v>1.903103806712636</c:v>
                </c:pt>
                <c:pt idx="3">
                  <c:v>1.621770879176343</c:v>
                </c:pt>
                <c:pt idx="4">
                  <c:v>3.4635346674189105</c:v>
                </c:pt>
                <c:pt idx="5">
                  <c:v>2.5021062011380657</c:v>
                </c:pt>
                <c:pt idx="6">
                  <c:v>1.6871079346489015</c:v>
                </c:pt>
                <c:pt idx="7">
                  <c:v>2.5566464388365295</c:v>
                </c:pt>
                <c:pt idx="8">
                  <c:v>1.9002820722578528</c:v>
                </c:pt>
                <c:pt idx="9">
                  <c:v>3.0421226285102687</c:v>
                </c:pt>
                <c:pt idx="10">
                  <c:v>3.8943236366101086</c:v>
                </c:pt>
                <c:pt idx="11">
                  <c:v>2.4552818583523539</c:v>
                </c:pt>
                <c:pt idx="12">
                  <c:v>2.1117405446255066</c:v>
                </c:pt>
                <c:pt idx="13">
                  <c:v>1.1237152327768563</c:v>
                </c:pt>
                <c:pt idx="14">
                  <c:v>0.96912368058266196</c:v>
                </c:pt>
                <c:pt idx="15">
                  <c:v>2.7758597836851751</c:v>
                </c:pt>
                <c:pt idx="16">
                  <c:v>3.4129984782594436</c:v>
                </c:pt>
                <c:pt idx="17">
                  <c:v>5.2630931973363992</c:v>
                </c:pt>
                <c:pt idx="18">
                  <c:v>5.1813759053987107</c:v>
                </c:pt>
                <c:pt idx="19">
                  <c:v>3.8694790378496213</c:v>
                </c:pt>
                <c:pt idx="20">
                  <c:v>3.9605438757507772</c:v>
                </c:pt>
                <c:pt idx="21">
                  <c:v>2.2783752461038587</c:v>
                </c:pt>
                <c:pt idx="22">
                  <c:v>1.4850283392026542</c:v>
                </c:pt>
                <c:pt idx="23">
                  <c:v>1.3904366838436433</c:v>
                </c:pt>
                <c:pt idx="24">
                  <c:v>0.45799485415460861</c:v>
                </c:pt>
                <c:pt idx="25">
                  <c:v>0.95896886940960435</c:v>
                </c:pt>
                <c:pt idx="26">
                  <c:v>1.4462985998199951</c:v>
                </c:pt>
                <c:pt idx="27">
                  <c:v>1.2459140352263809</c:v>
                </c:pt>
                <c:pt idx="28">
                  <c:v>1.1222642725939425</c:v>
                </c:pt>
                <c:pt idx="29">
                  <c:v>0.21081663927353667</c:v>
                </c:pt>
                <c:pt idx="30">
                  <c:v>-2.3451059888990322E-2</c:v>
                </c:pt>
                <c:pt idx="31">
                  <c:v>-0.28660373194916433</c:v>
                </c:pt>
                <c:pt idx="32">
                  <c:v>-1.2047230897201944</c:v>
                </c:pt>
                <c:pt idx="33">
                  <c:v>-2.0352662584457226</c:v>
                </c:pt>
                <c:pt idx="34">
                  <c:v>-2.8497398348793612</c:v>
                </c:pt>
                <c:pt idx="35">
                  <c:v>-3.0096290558466632</c:v>
                </c:pt>
                <c:pt idx="36">
                  <c:v>-1.3619359292004307</c:v>
                </c:pt>
                <c:pt idx="37">
                  <c:v>0.21543138610669033</c:v>
                </c:pt>
                <c:pt idx="38">
                  <c:v>0.88602178176089286</c:v>
                </c:pt>
                <c:pt idx="39">
                  <c:v>1.5809972160792274</c:v>
                </c:pt>
                <c:pt idx="40">
                  <c:v>0.49609327035189388</c:v>
                </c:pt>
                <c:pt idx="41">
                  <c:v>0.51281540243206525</c:v>
                </c:pt>
                <c:pt idx="42">
                  <c:v>0.73765832879044702</c:v>
                </c:pt>
                <c:pt idx="43">
                  <c:v>0.19966360397458693</c:v>
                </c:pt>
                <c:pt idx="44">
                  <c:v>1.3416474393990185E-2</c:v>
                </c:pt>
                <c:pt idx="45">
                  <c:v>-1.496909783711553</c:v>
                </c:pt>
                <c:pt idx="46">
                  <c:v>-2.2745417793098355</c:v>
                </c:pt>
                <c:pt idx="47">
                  <c:v>-2.4509877310263772</c:v>
                </c:pt>
                <c:pt idx="48">
                  <c:v>-1.786590860718007</c:v>
                </c:pt>
                <c:pt idx="49">
                  <c:v>-0.57393876504171493</c:v>
                </c:pt>
                <c:pt idx="50">
                  <c:v>-0.28290138067222914</c:v>
                </c:pt>
                <c:pt idx="51">
                  <c:v>0.49925823173719852</c:v>
                </c:pt>
                <c:pt idx="52">
                  <c:v>0.92540987300446798</c:v>
                </c:pt>
                <c:pt idx="53">
                  <c:v>1.5088239468397324</c:v>
                </c:pt>
                <c:pt idx="54">
                  <c:v>2.4060863985562841</c:v>
                </c:pt>
                <c:pt idx="55">
                  <c:v>2.9261257511461247</c:v>
                </c:pt>
                <c:pt idx="56">
                  <c:v>3.5936983295292935</c:v>
                </c:pt>
                <c:pt idx="57">
                  <c:v>3.7110959669454324</c:v>
                </c:pt>
                <c:pt idx="58">
                  <c:v>3.6547775269337945</c:v>
                </c:pt>
                <c:pt idx="59">
                  <c:v>3.025990118069366</c:v>
                </c:pt>
                <c:pt idx="60">
                  <c:v>0.78693821092521432</c:v>
                </c:pt>
                <c:pt idx="61">
                  <c:v>-0.19236075953621423</c:v>
                </c:pt>
                <c:pt idx="62">
                  <c:v>-0.99821311662500189</c:v>
                </c:pt>
                <c:pt idx="63">
                  <c:v>-1.1294642839213997</c:v>
                </c:pt>
                <c:pt idx="64">
                  <c:v>0.55950842921788091</c:v>
                </c:pt>
                <c:pt idx="65">
                  <c:v>0.83035889937301821</c:v>
                </c:pt>
                <c:pt idx="66">
                  <c:v>1.9549232863716792</c:v>
                </c:pt>
                <c:pt idx="67">
                  <c:v>1.8364692092824875</c:v>
                </c:pt>
                <c:pt idx="68">
                  <c:v>1.1704574040474647</c:v>
                </c:pt>
                <c:pt idx="69">
                  <c:v>0.98832284704544193</c:v>
                </c:pt>
              </c:numCache>
            </c:numRef>
          </c:val>
          <c:smooth val="0"/>
          <c:extLst>
            <c:ext xmlns:c16="http://schemas.microsoft.com/office/drawing/2014/chart" uri="{C3380CC4-5D6E-409C-BE32-E72D297353CC}">
              <c16:uniqueId val="{00000006-71A0-4515-8EEC-C71C45D8930B}"/>
            </c:ext>
          </c:extLst>
        </c:ser>
        <c:dLbls>
          <c:showLegendKey val="0"/>
          <c:showVal val="0"/>
          <c:showCatName val="0"/>
          <c:showSerName val="0"/>
          <c:showPercent val="0"/>
          <c:showBubbleSize val="0"/>
        </c:dLbls>
        <c:marker val="1"/>
        <c:smooth val="0"/>
        <c:axId val="716650400"/>
        <c:axId val="1410944896"/>
      </c:lineChart>
      <c:catAx>
        <c:axId val="537788504"/>
        <c:scaling>
          <c:orientation val="minMax"/>
        </c:scaling>
        <c:delete val="0"/>
        <c:axPos val="b"/>
        <c:numFmt formatCode="yy" sourceLinked="0"/>
        <c:majorTickMark val="out"/>
        <c:minorTickMark val="none"/>
        <c:tickLblPos val="low"/>
        <c:spPr>
          <a:ln w="9525" cmpd="thinThick">
            <a:solidFill>
              <a:srgbClr val="000000"/>
            </a:solidFill>
          </a:ln>
        </c:spPr>
        <c:txPr>
          <a:bodyPr rot="0" vert="horz"/>
          <a:lstStyle/>
          <a:p>
            <a:pPr>
              <a:defRPr/>
            </a:pPr>
            <a:endParaRPr lang="en-US"/>
          </a:p>
        </c:txPr>
        <c:crossAx val="537790072"/>
        <c:crosses val="autoZero"/>
        <c:auto val="0"/>
        <c:lblAlgn val="ctr"/>
        <c:lblOffset val="100"/>
        <c:tickLblSkip val="2"/>
        <c:tickMarkSkip val="4"/>
        <c:noMultiLvlLbl val="0"/>
      </c:catAx>
      <c:valAx>
        <c:axId val="537790072"/>
        <c:scaling>
          <c:orientation val="minMax"/>
          <c:max val="8"/>
          <c:min val="-6"/>
        </c:scaling>
        <c:delete val="0"/>
        <c:axPos val="l"/>
        <c:numFmt formatCode="0" sourceLinked="0"/>
        <c:majorTickMark val="out"/>
        <c:minorTickMark val="none"/>
        <c:tickLblPos val="nextTo"/>
        <c:spPr>
          <a:ln w="9525" cmpd="thinThick">
            <a:solidFill>
              <a:srgbClr val="000000"/>
            </a:solidFill>
          </a:ln>
        </c:spPr>
        <c:txPr>
          <a:bodyPr rot="0" vert="horz"/>
          <a:lstStyle/>
          <a:p>
            <a:pPr>
              <a:defRPr/>
            </a:pPr>
            <a:endParaRPr lang="en-US"/>
          </a:p>
        </c:txPr>
        <c:crossAx val="537788504"/>
        <c:crosses val="autoZero"/>
        <c:crossBetween val="midCat"/>
      </c:valAx>
      <c:valAx>
        <c:axId val="1410944896"/>
        <c:scaling>
          <c:orientation val="minMax"/>
          <c:min val="34"/>
        </c:scaling>
        <c:delete val="1"/>
        <c:axPos val="r"/>
        <c:numFmt formatCode="#,##0" sourceLinked="0"/>
        <c:majorTickMark val="out"/>
        <c:minorTickMark val="none"/>
        <c:tickLblPos val="nextTo"/>
        <c:crossAx val="716650400"/>
        <c:crosses val="max"/>
        <c:crossBetween val="between"/>
      </c:valAx>
      <c:catAx>
        <c:axId val="716650400"/>
        <c:scaling>
          <c:orientation val="minMax"/>
        </c:scaling>
        <c:delete val="1"/>
        <c:axPos val="b"/>
        <c:majorTickMark val="out"/>
        <c:minorTickMark val="none"/>
        <c:tickLblPos val="nextTo"/>
        <c:crossAx val="1410944896"/>
        <c:crosses val="autoZero"/>
        <c:auto val="1"/>
        <c:lblAlgn val="ctr"/>
        <c:lblOffset val="100"/>
        <c:noMultiLvlLbl val="0"/>
      </c:catAx>
      <c:spPr>
        <a:noFill/>
        <a:ln w="25400">
          <a:noFill/>
        </a:ln>
      </c:spPr>
    </c:plotArea>
    <c:plotVisOnly val="1"/>
    <c:dispBlanksAs val="gap"/>
    <c:showDLblsOverMax val="0"/>
  </c:chart>
  <c:spPr>
    <a:ln w="9525">
      <a:noFill/>
    </a:ln>
  </c:spPr>
  <c:txPr>
    <a:bodyPr/>
    <a:lstStyle/>
    <a:p>
      <a:pPr>
        <a:defRPr sz="1400">
          <a:latin typeface="Century Gothic" panose="020B0502020202020204" pitchFamily="34" charset="0"/>
          <a:ea typeface="ＭＳ ゴシック"/>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71726288175264E-2"/>
          <c:y val="5.2138588873996597E-2"/>
          <c:w val="0.90064889799129533"/>
          <c:h val="0.8852894025940008"/>
        </c:manualLayout>
      </c:layout>
      <c:lineChart>
        <c:grouping val="standard"/>
        <c:varyColors val="0"/>
        <c:ser>
          <c:idx val="1"/>
          <c:order val="0"/>
          <c:tx>
            <c:v> Mining industry productivity</c:v>
          </c:tx>
          <c:spPr>
            <a:ln w="25400">
              <a:solidFill>
                <a:srgbClr val="CD9B80"/>
              </a:solidFill>
            </a:ln>
          </c:spPr>
          <c:marker>
            <c:symbol val="none"/>
          </c:marker>
          <c:cat>
            <c:numRef>
              <c:f>QTLY!$AR$130:$AR$239</c:f>
              <c:numCache>
                <c:formatCode>General</c:formatCode>
                <c:ptCount val="110"/>
                <c:pt idx="0" formatCode="mmm\-yy\ ">
                  <c:v>36791</c:v>
                </c:pt>
                <c:pt idx="2" formatCode="mmm\-yy\ ">
                  <c:v>36973</c:v>
                </c:pt>
                <c:pt idx="3" formatCode="mmm\-yy\ ">
                  <c:v>37064</c:v>
                </c:pt>
                <c:pt idx="4" formatCode="mmm\-yy\ ">
                  <c:v>37156</c:v>
                </c:pt>
                <c:pt idx="6" formatCode="mmm\-yy\ ">
                  <c:v>37338</c:v>
                </c:pt>
                <c:pt idx="7" formatCode="mmm\-yy\ ">
                  <c:v>37429</c:v>
                </c:pt>
                <c:pt idx="8" formatCode="mmm\-yy\ ">
                  <c:v>37521</c:v>
                </c:pt>
                <c:pt idx="10" formatCode="mmm\-yy\ ">
                  <c:v>37703</c:v>
                </c:pt>
                <c:pt idx="11" formatCode="mmm\-yy\ ">
                  <c:v>37794</c:v>
                </c:pt>
                <c:pt idx="12" formatCode="mmm\-yy\ ">
                  <c:v>37886</c:v>
                </c:pt>
                <c:pt idx="14" formatCode="mmm\-yy\ ">
                  <c:v>38068</c:v>
                </c:pt>
                <c:pt idx="15" formatCode="mmm\-yy\ ">
                  <c:v>38159</c:v>
                </c:pt>
                <c:pt idx="16" formatCode="mmm\-yy\ ">
                  <c:v>38251</c:v>
                </c:pt>
                <c:pt idx="18" formatCode="mmm\-yy\ ">
                  <c:v>38433</c:v>
                </c:pt>
                <c:pt idx="19" formatCode="mmm\-yy\ ">
                  <c:v>38524</c:v>
                </c:pt>
                <c:pt idx="20" formatCode="mmm\-yy\ ">
                  <c:v>38616</c:v>
                </c:pt>
                <c:pt idx="22" formatCode="mmm\-yy\ ">
                  <c:v>38798</c:v>
                </c:pt>
                <c:pt idx="23" formatCode="mmm\-yy\ ">
                  <c:v>38889</c:v>
                </c:pt>
                <c:pt idx="24" formatCode="mmm\-yy\ ">
                  <c:v>38981</c:v>
                </c:pt>
                <c:pt idx="26" formatCode="mmm\-yy\ ">
                  <c:v>39163</c:v>
                </c:pt>
                <c:pt idx="27" formatCode="mmm\-yy\ ">
                  <c:v>39254</c:v>
                </c:pt>
                <c:pt idx="28" formatCode="mmm\-yy\ ">
                  <c:v>39346</c:v>
                </c:pt>
                <c:pt idx="30" formatCode="mmm\-yy\ ">
                  <c:v>39528</c:v>
                </c:pt>
                <c:pt idx="31" formatCode="mmm\-yy\ ">
                  <c:v>39619</c:v>
                </c:pt>
                <c:pt idx="32" formatCode="mmm\-yy\ ">
                  <c:v>39711</c:v>
                </c:pt>
                <c:pt idx="34" formatCode="mmm\-yy\ ">
                  <c:v>39893</c:v>
                </c:pt>
                <c:pt idx="35" formatCode="mmm\-yy\ ">
                  <c:v>39984</c:v>
                </c:pt>
                <c:pt idx="36" formatCode="mmm\-yy\ ">
                  <c:v>40076</c:v>
                </c:pt>
                <c:pt idx="38" formatCode="mmm\-yy\ ">
                  <c:v>40258</c:v>
                </c:pt>
                <c:pt idx="39" formatCode="mmm\-yy\ ">
                  <c:v>40349</c:v>
                </c:pt>
                <c:pt idx="40" formatCode="mmm\-yy\ ">
                  <c:v>40441</c:v>
                </c:pt>
                <c:pt idx="42" formatCode="mmm\-yy\ ">
                  <c:v>40623</c:v>
                </c:pt>
                <c:pt idx="43" formatCode="mmm\-yy\ ">
                  <c:v>40714</c:v>
                </c:pt>
                <c:pt idx="44" formatCode="mmm\-yy\ ">
                  <c:v>40806</c:v>
                </c:pt>
                <c:pt idx="46" formatCode="mmm\-yy\ ">
                  <c:v>40988</c:v>
                </c:pt>
                <c:pt idx="47" formatCode="mmm\-yy\ ">
                  <c:v>41079</c:v>
                </c:pt>
                <c:pt idx="48" formatCode="mmm\-yy\ ">
                  <c:v>41171</c:v>
                </c:pt>
                <c:pt idx="50" formatCode="mmm\-yy\ ">
                  <c:v>41353</c:v>
                </c:pt>
                <c:pt idx="51" formatCode="mmm\-yy\ ">
                  <c:v>41444</c:v>
                </c:pt>
                <c:pt idx="52" formatCode="mmm\-yy\ ">
                  <c:v>41536</c:v>
                </c:pt>
                <c:pt idx="54" formatCode="mmm\-yy\ ">
                  <c:v>41718</c:v>
                </c:pt>
                <c:pt idx="55" formatCode="mmm\-yy\ ">
                  <c:v>41809</c:v>
                </c:pt>
                <c:pt idx="56" formatCode="mmm\-yy\ ">
                  <c:v>41901</c:v>
                </c:pt>
                <c:pt idx="58" formatCode="mmm\-yy\ ">
                  <c:v>42083</c:v>
                </c:pt>
                <c:pt idx="59" formatCode="mmm\-yy\ ">
                  <c:v>42174</c:v>
                </c:pt>
                <c:pt idx="60" formatCode="mmm\-yy\ ">
                  <c:v>42266</c:v>
                </c:pt>
                <c:pt idx="62" formatCode="mmm\-yy\ ">
                  <c:v>42448</c:v>
                </c:pt>
                <c:pt idx="63" formatCode="mmm\-yy\ ">
                  <c:v>42539</c:v>
                </c:pt>
                <c:pt idx="64" formatCode="mmm\-yy\ ">
                  <c:v>42631</c:v>
                </c:pt>
                <c:pt idx="66" formatCode="mmm\-yy\ ">
                  <c:v>42813</c:v>
                </c:pt>
                <c:pt idx="67" formatCode="mmm\-yy\ ">
                  <c:v>42904</c:v>
                </c:pt>
                <c:pt idx="68" formatCode="mmm\-yy\ ">
                  <c:v>42996</c:v>
                </c:pt>
                <c:pt idx="70" formatCode="mmm\-yy\ ">
                  <c:v>43178</c:v>
                </c:pt>
                <c:pt idx="71" formatCode="mmm\-yy\ ">
                  <c:v>43269</c:v>
                </c:pt>
                <c:pt idx="72" formatCode="mmm\-yy\ ">
                  <c:v>43361</c:v>
                </c:pt>
                <c:pt idx="74" formatCode="mmm\-yy\ ">
                  <c:v>43543</c:v>
                </c:pt>
                <c:pt idx="75" formatCode="mmm\-yy\ ">
                  <c:v>43634</c:v>
                </c:pt>
                <c:pt idx="76" formatCode="mmm\-yy\ ">
                  <c:v>43726</c:v>
                </c:pt>
                <c:pt idx="78" formatCode="mmm\-yy\ ">
                  <c:v>43908</c:v>
                </c:pt>
                <c:pt idx="79" formatCode="mmm\-yy\ ">
                  <c:v>43999</c:v>
                </c:pt>
                <c:pt idx="80" formatCode="mmm\-yy\ ">
                  <c:v>44091</c:v>
                </c:pt>
                <c:pt idx="82" formatCode="mmm\-yy\ ">
                  <c:v>44273</c:v>
                </c:pt>
                <c:pt idx="83" formatCode="mmm\-yy\ ">
                  <c:v>44364</c:v>
                </c:pt>
                <c:pt idx="84" formatCode="mmm\-yy\ ">
                  <c:v>44456</c:v>
                </c:pt>
                <c:pt idx="86" formatCode="mmm\-yy\ ">
                  <c:v>44638</c:v>
                </c:pt>
                <c:pt idx="87" formatCode="mmm\-yy\ ">
                  <c:v>44729</c:v>
                </c:pt>
                <c:pt idx="88" formatCode="mmm\-yy\ ">
                  <c:v>44821</c:v>
                </c:pt>
                <c:pt idx="90" formatCode="mmm\-yy\ ">
                  <c:v>45003</c:v>
                </c:pt>
                <c:pt idx="91" formatCode="mmm\-yy\ ">
                  <c:v>45094</c:v>
                </c:pt>
                <c:pt idx="92" formatCode="mmm\-yy\ ">
                  <c:v>45186</c:v>
                </c:pt>
                <c:pt idx="94" formatCode="mmm\-yy\ ">
                  <c:v>45368</c:v>
                </c:pt>
                <c:pt idx="95" formatCode="mmm\-yy\ ">
                  <c:v>45459</c:v>
                </c:pt>
                <c:pt idx="96" formatCode="mmm\-yy\ ">
                  <c:v>45551</c:v>
                </c:pt>
                <c:pt idx="98" formatCode="mmm\-yy\ ">
                  <c:v>45733</c:v>
                </c:pt>
                <c:pt idx="99" formatCode="mmm\-yy\ ">
                  <c:v>45824</c:v>
                </c:pt>
                <c:pt idx="100" formatCode="mmm\-yy\ ">
                  <c:v>45916</c:v>
                </c:pt>
              </c:numCache>
            </c:numRef>
          </c:cat>
          <c:val>
            <c:numRef>
              <c:f>PRODUCTIVITY!$E$39:$E$139</c:f>
              <c:numCache>
                <c:formatCode>#,##0.0\ </c:formatCode>
                <c:ptCount val="101"/>
                <c:pt idx="0">
                  <c:v>941.23374311108557</c:v>
                </c:pt>
                <c:pt idx="1">
                  <c:v>898.79564055837432</c:v>
                </c:pt>
                <c:pt idx="2">
                  <c:v>1008.4956268882021</c:v>
                </c:pt>
                <c:pt idx="3">
                  <c:v>970.00023779795458</c:v>
                </c:pt>
                <c:pt idx="4">
                  <c:v>976.9926661146701</c:v>
                </c:pt>
                <c:pt idx="5">
                  <c:v>944.22859143819153</c:v>
                </c:pt>
                <c:pt idx="6">
                  <c:v>961.78096121633109</c:v>
                </c:pt>
                <c:pt idx="7">
                  <c:v>950.49321104326998</c:v>
                </c:pt>
                <c:pt idx="8">
                  <c:v>956.66142184222213</c:v>
                </c:pt>
                <c:pt idx="9">
                  <c:v>963.09157003796827</c:v>
                </c:pt>
                <c:pt idx="10">
                  <c:v>935.39588742697731</c:v>
                </c:pt>
                <c:pt idx="11">
                  <c:v>897.30675718827172</c:v>
                </c:pt>
                <c:pt idx="12">
                  <c:v>903.36946252812243</c:v>
                </c:pt>
                <c:pt idx="13">
                  <c:v>927.81519378711755</c:v>
                </c:pt>
                <c:pt idx="14">
                  <c:v>944.63644485478881</c:v>
                </c:pt>
                <c:pt idx="15">
                  <c:v>943.64296754788234</c:v>
                </c:pt>
                <c:pt idx="16">
                  <c:v>952.79048748853916</c:v>
                </c:pt>
                <c:pt idx="17">
                  <c:v>907.50194522864513</c:v>
                </c:pt>
                <c:pt idx="18">
                  <c:v>864.3708912291055</c:v>
                </c:pt>
                <c:pt idx="19">
                  <c:v>903.52074302937638</c:v>
                </c:pt>
                <c:pt idx="20">
                  <c:v>802.80937424479646</c:v>
                </c:pt>
                <c:pt idx="21">
                  <c:v>767.44197856989535</c:v>
                </c:pt>
                <c:pt idx="22">
                  <c:v>752.08794893575964</c:v>
                </c:pt>
                <c:pt idx="23">
                  <c:v>714.82263211042289</c:v>
                </c:pt>
                <c:pt idx="24">
                  <c:v>791.67522674314728</c:v>
                </c:pt>
                <c:pt idx="25">
                  <c:v>816.75226136963727</c:v>
                </c:pt>
                <c:pt idx="26">
                  <c:v>772.7147079070262</c:v>
                </c:pt>
                <c:pt idx="27">
                  <c:v>784.48400205678399</c:v>
                </c:pt>
                <c:pt idx="28">
                  <c:v>769.00749941210938</c:v>
                </c:pt>
                <c:pt idx="29">
                  <c:v>754.00472295249779</c:v>
                </c:pt>
                <c:pt idx="30">
                  <c:v>747.48236360961016</c:v>
                </c:pt>
                <c:pt idx="31">
                  <c:v>678.73818679321494</c:v>
                </c:pt>
                <c:pt idx="32">
                  <c:v>681.64760615222315</c:v>
                </c:pt>
                <c:pt idx="33">
                  <c:v>666.22600074728041</c:v>
                </c:pt>
                <c:pt idx="34">
                  <c:v>686.18546076072221</c:v>
                </c:pt>
                <c:pt idx="35">
                  <c:v>753.65744170807841</c:v>
                </c:pt>
                <c:pt idx="36">
                  <c:v>723.79284526978472</c:v>
                </c:pt>
                <c:pt idx="37">
                  <c:v>687.31050002698703</c:v>
                </c:pt>
                <c:pt idx="38">
                  <c:v>696.78374941893458</c:v>
                </c:pt>
                <c:pt idx="39">
                  <c:v>737.08702299034849</c:v>
                </c:pt>
                <c:pt idx="40">
                  <c:v>700.61357218666035</c:v>
                </c:pt>
                <c:pt idx="41">
                  <c:v>671.26476723747032</c:v>
                </c:pt>
                <c:pt idx="42">
                  <c:v>630.31585080426021</c:v>
                </c:pt>
                <c:pt idx="43">
                  <c:v>614.31776123990733</c:v>
                </c:pt>
                <c:pt idx="44">
                  <c:v>617.4701870004518</c:v>
                </c:pt>
                <c:pt idx="45">
                  <c:v>586.1770681137881</c:v>
                </c:pt>
                <c:pt idx="46">
                  <c:v>574.32026690650798</c:v>
                </c:pt>
                <c:pt idx="47">
                  <c:v>565.02432529102737</c:v>
                </c:pt>
                <c:pt idx="48">
                  <c:v>576.71079770352321</c:v>
                </c:pt>
                <c:pt idx="49">
                  <c:v>631.5138779415197</c:v>
                </c:pt>
                <c:pt idx="50">
                  <c:v>636.11027355947476</c:v>
                </c:pt>
                <c:pt idx="51">
                  <c:v>640.11325417460182</c:v>
                </c:pt>
                <c:pt idx="52">
                  <c:v>669.42538251823828</c:v>
                </c:pt>
                <c:pt idx="53">
                  <c:v>667.37452584683808</c:v>
                </c:pt>
                <c:pt idx="54">
                  <c:v>695.86747815152023</c:v>
                </c:pt>
                <c:pt idx="55">
                  <c:v>732.10584623354896</c:v>
                </c:pt>
                <c:pt idx="56">
                  <c:v>791.16209610593148</c:v>
                </c:pt>
                <c:pt idx="57">
                  <c:v>819.49587389644375</c:v>
                </c:pt>
                <c:pt idx="58">
                  <c:v>812.76445367846736</c:v>
                </c:pt>
                <c:pt idx="59">
                  <c:v>834.34033329952524</c:v>
                </c:pt>
                <c:pt idx="60">
                  <c:v>851.19129464748403</c:v>
                </c:pt>
                <c:pt idx="61">
                  <c:v>854.75555108530898</c:v>
                </c:pt>
                <c:pt idx="62">
                  <c:v>934.94833317900748</c:v>
                </c:pt>
                <c:pt idx="63">
                  <c:v>929.61994136652982</c:v>
                </c:pt>
                <c:pt idx="64">
                  <c:v>942.77110549223585</c:v>
                </c:pt>
                <c:pt idx="65">
                  <c:v>968.00120521389363</c:v>
                </c:pt>
                <c:pt idx="66">
                  <c:v>922.74614288762893</c:v>
                </c:pt>
                <c:pt idx="67">
                  <c:v>896.79639673888255</c:v>
                </c:pt>
                <c:pt idx="68">
                  <c:v>894.51014388812791</c:v>
                </c:pt>
                <c:pt idx="69">
                  <c:v>864.90072223248262</c:v>
                </c:pt>
                <c:pt idx="70">
                  <c:v>913.30983456558113</c:v>
                </c:pt>
                <c:pt idx="71">
                  <c:v>936.39918011840507</c:v>
                </c:pt>
                <c:pt idx="72">
                  <c:v>902.67803214054652</c:v>
                </c:pt>
                <c:pt idx="73">
                  <c:v>932.11696849039629</c:v>
                </c:pt>
                <c:pt idx="74">
                  <c:v>899.32595222237546</c:v>
                </c:pt>
                <c:pt idx="75">
                  <c:v>891.20215218247154</c:v>
                </c:pt>
                <c:pt idx="76">
                  <c:v>956.62370776348007</c:v>
                </c:pt>
                <c:pt idx="77">
                  <c:v>954.13196009742285</c:v>
                </c:pt>
                <c:pt idx="78">
                  <c:v>922.72072639029875</c:v>
                </c:pt>
                <c:pt idx="79">
                  <c:v>895.32188587082442</c:v>
                </c:pt>
                <c:pt idx="80">
                  <c:v>914.37490116542642</c:v>
                </c:pt>
                <c:pt idx="81">
                  <c:v>868.83436171985284</c:v>
                </c:pt>
                <c:pt idx="82">
                  <c:v>918.56823325410733</c:v>
                </c:pt>
                <c:pt idx="83">
                  <c:v>905.78743027190808</c:v>
                </c:pt>
                <c:pt idx="84">
                  <c:v>847.80002479775203</c:v>
                </c:pt>
                <c:pt idx="85">
                  <c:v>811.28536952357956</c:v>
                </c:pt>
                <c:pt idx="86">
                  <c:v>848.36866048965203</c:v>
                </c:pt>
                <c:pt idx="87">
                  <c:v>844.39322755519811</c:v>
                </c:pt>
                <c:pt idx="88">
                  <c:v>821.60843639578479</c:v>
                </c:pt>
                <c:pt idx="89">
                  <c:v>793.06058570732159</c:v>
                </c:pt>
                <c:pt idx="90">
                  <c:v>759.22590758300066</c:v>
                </c:pt>
                <c:pt idx="91">
                  <c:v>766.45331096534801</c:v>
                </c:pt>
                <c:pt idx="92">
                  <c:v>751.97480868733555</c:v>
                </c:pt>
                <c:pt idx="93">
                  <c:v>750.0805233156359</c:v>
                </c:pt>
                <c:pt idx="94">
                  <c:v>738.32326761830529</c:v>
                </c:pt>
                <c:pt idx="95">
                  <c:v>724.58124431631677</c:v>
                </c:pt>
                <c:pt idx="96">
                  <c:v>725.21679575327323</c:v>
                </c:pt>
                <c:pt idx="97">
                  <c:v>731.18916553154747</c:v>
                </c:pt>
              </c:numCache>
            </c:numRef>
          </c:val>
          <c:smooth val="0"/>
          <c:extLst>
            <c:ext xmlns:c16="http://schemas.microsoft.com/office/drawing/2014/chart" uri="{C3380CC4-5D6E-409C-BE32-E72D297353CC}">
              <c16:uniqueId val="{00000000-8E1C-4DF9-B0AE-C71786E8E86C}"/>
            </c:ext>
          </c:extLst>
        </c:ser>
        <c:dLbls>
          <c:showLegendKey val="0"/>
          <c:showVal val="0"/>
          <c:showCatName val="0"/>
          <c:showSerName val="0"/>
          <c:showPercent val="0"/>
          <c:showBubbleSize val="0"/>
        </c:dLbls>
        <c:smooth val="0"/>
        <c:axId val="537788504"/>
        <c:axId val="537790072"/>
      </c:lineChart>
      <c:catAx>
        <c:axId val="537788504"/>
        <c:scaling>
          <c:orientation val="minMax"/>
        </c:scaling>
        <c:delete val="0"/>
        <c:axPos val="b"/>
        <c:numFmt formatCode="yy" sourceLinked="0"/>
        <c:majorTickMark val="out"/>
        <c:minorTickMark val="none"/>
        <c:tickLblPos val="low"/>
        <c:spPr>
          <a:ln w="9525" cmpd="thinThick">
            <a:solidFill>
              <a:srgbClr val="000000"/>
            </a:solidFill>
          </a:ln>
        </c:spPr>
        <c:txPr>
          <a:bodyPr rot="0" vert="horz"/>
          <a:lstStyle/>
          <a:p>
            <a:pPr>
              <a:defRPr/>
            </a:pPr>
            <a:endParaRPr lang="en-US"/>
          </a:p>
        </c:txPr>
        <c:crossAx val="537790072"/>
        <c:crosses val="autoZero"/>
        <c:auto val="0"/>
        <c:lblAlgn val="ctr"/>
        <c:lblOffset val="100"/>
        <c:tickLblSkip val="20"/>
        <c:tickMarkSkip val="20"/>
        <c:noMultiLvlLbl val="0"/>
      </c:catAx>
      <c:valAx>
        <c:axId val="537790072"/>
        <c:scaling>
          <c:orientation val="minMax"/>
          <c:min val="500"/>
        </c:scaling>
        <c:delete val="0"/>
        <c:axPos val="l"/>
        <c:numFmt formatCode="#,##0" sourceLinked="0"/>
        <c:majorTickMark val="out"/>
        <c:minorTickMark val="none"/>
        <c:tickLblPos val="nextTo"/>
        <c:spPr>
          <a:ln w="9525" cmpd="thinThick">
            <a:solidFill>
              <a:srgbClr val="000000"/>
            </a:solidFill>
          </a:ln>
        </c:spPr>
        <c:txPr>
          <a:bodyPr rot="0" vert="horz"/>
          <a:lstStyle/>
          <a:p>
            <a:pPr>
              <a:defRPr/>
            </a:pPr>
            <a:endParaRPr lang="en-US"/>
          </a:p>
        </c:txPr>
        <c:crossAx val="537788504"/>
        <c:crosses val="autoZero"/>
        <c:crossBetween val="midCat"/>
      </c:valAx>
    </c:plotArea>
    <c:plotVisOnly val="1"/>
    <c:dispBlanksAs val="gap"/>
    <c:showDLblsOverMax val="0"/>
  </c:chart>
  <c:spPr>
    <a:ln w="9525">
      <a:noFill/>
    </a:ln>
  </c:spPr>
  <c:txPr>
    <a:bodyPr/>
    <a:lstStyle/>
    <a:p>
      <a:pPr>
        <a:defRPr sz="1200">
          <a:latin typeface="Century Gothic" panose="020B0502020202020204" pitchFamily="34" charset="0"/>
          <a:ea typeface="ＭＳ ゴシック"/>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71726288175264E-2"/>
          <c:y val="5.2138588873996597E-2"/>
          <c:w val="0.90064889799129533"/>
          <c:h val="0.88002580406648212"/>
        </c:manualLayout>
      </c:layout>
      <c:lineChart>
        <c:grouping val="standard"/>
        <c:varyColors val="0"/>
        <c:ser>
          <c:idx val="1"/>
          <c:order val="0"/>
          <c:tx>
            <c:v> Construction industry productivity</c:v>
          </c:tx>
          <c:spPr>
            <a:ln w="25400">
              <a:solidFill>
                <a:srgbClr val="AA73D2"/>
              </a:solidFill>
            </a:ln>
          </c:spPr>
          <c:marker>
            <c:symbol val="none"/>
          </c:marker>
          <c:cat>
            <c:numRef>
              <c:f>QTLY!$AR$130:$AR$239</c:f>
              <c:numCache>
                <c:formatCode>General</c:formatCode>
                <c:ptCount val="110"/>
                <c:pt idx="0" formatCode="mmm\-yy\ ">
                  <c:v>36791</c:v>
                </c:pt>
                <c:pt idx="2" formatCode="mmm\-yy\ ">
                  <c:v>36973</c:v>
                </c:pt>
                <c:pt idx="3" formatCode="mmm\-yy\ ">
                  <c:v>37064</c:v>
                </c:pt>
                <c:pt idx="4" formatCode="mmm\-yy\ ">
                  <c:v>37156</c:v>
                </c:pt>
                <c:pt idx="6" formatCode="mmm\-yy\ ">
                  <c:v>37338</c:v>
                </c:pt>
                <c:pt idx="7" formatCode="mmm\-yy\ ">
                  <c:v>37429</c:v>
                </c:pt>
                <c:pt idx="8" formatCode="mmm\-yy\ ">
                  <c:v>37521</c:v>
                </c:pt>
                <c:pt idx="10" formatCode="mmm\-yy\ ">
                  <c:v>37703</c:v>
                </c:pt>
                <c:pt idx="11" formatCode="mmm\-yy\ ">
                  <c:v>37794</c:v>
                </c:pt>
                <c:pt idx="12" formatCode="mmm\-yy\ ">
                  <c:v>37886</c:v>
                </c:pt>
                <c:pt idx="14" formatCode="mmm\-yy\ ">
                  <c:v>38068</c:v>
                </c:pt>
                <c:pt idx="15" formatCode="mmm\-yy\ ">
                  <c:v>38159</c:v>
                </c:pt>
                <c:pt idx="16" formatCode="mmm\-yy\ ">
                  <c:v>38251</c:v>
                </c:pt>
                <c:pt idx="18" formatCode="mmm\-yy\ ">
                  <c:v>38433</c:v>
                </c:pt>
                <c:pt idx="19" formatCode="mmm\-yy\ ">
                  <c:v>38524</c:v>
                </c:pt>
                <c:pt idx="20" formatCode="mmm\-yy\ ">
                  <c:v>38616</c:v>
                </c:pt>
                <c:pt idx="22" formatCode="mmm\-yy\ ">
                  <c:v>38798</c:v>
                </c:pt>
                <c:pt idx="23" formatCode="mmm\-yy\ ">
                  <c:v>38889</c:v>
                </c:pt>
                <c:pt idx="24" formatCode="mmm\-yy\ ">
                  <c:v>38981</c:v>
                </c:pt>
                <c:pt idx="26" formatCode="mmm\-yy\ ">
                  <c:v>39163</c:v>
                </c:pt>
                <c:pt idx="27" formatCode="mmm\-yy\ ">
                  <c:v>39254</c:v>
                </c:pt>
                <c:pt idx="28" formatCode="mmm\-yy\ ">
                  <c:v>39346</c:v>
                </c:pt>
                <c:pt idx="30" formatCode="mmm\-yy\ ">
                  <c:v>39528</c:v>
                </c:pt>
                <c:pt idx="31" formatCode="mmm\-yy\ ">
                  <c:v>39619</c:v>
                </c:pt>
                <c:pt idx="32" formatCode="mmm\-yy\ ">
                  <c:v>39711</c:v>
                </c:pt>
                <c:pt idx="34" formatCode="mmm\-yy\ ">
                  <c:v>39893</c:v>
                </c:pt>
                <c:pt idx="35" formatCode="mmm\-yy\ ">
                  <c:v>39984</c:v>
                </c:pt>
                <c:pt idx="36" formatCode="mmm\-yy\ ">
                  <c:v>40076</c:v>
                </c:pt>
                <c:pt idx="38" formatCode="mmm\-yy\ ">
                  <c:v>40258</c:v>
                </c:pt>
                <c:pt idx="39" formatCode="mmm\-yy\ ">
                  <c:v>40349</c:v>
                </c:pt>
                <c:pt idx="40" formatCode="mmm\-yy\ ">
                  <c:v>40441</c:v>
                </c:pt>
                <c:pt idx="42" formatCode="mmm\-yy\ ">
                  <c:v>40623</c:v>
                </c:pt>
                <c:pt idx="43" formatCode="mmm\-yy\ ">
                  <c:v>40714</c:v>
                </c:pt>
                <c:pt idx="44" formatCode="mmm\-yy\ ">
                  <c:v>40806</c:v>
                </c:pt>
                <c:pt idx="46" formatCode="mmm\-yy\ ">
                  <c:v>40988</c:v>
                </c:pt>
                <c:pt idx="47" formatCode="mmm\-yy\ ">
                  <c:v>41079</c:v>
                </c:pt>
                <c:pt idx="48" formatCode="mmm\-yy\ ">
                  <c:v>41171</c:v>
                </c:pt>
                <c:pt idx="50" formatCode="mmm\-yy\ ">
                  <c:v>41353</c:v>
                </c:pt>
                <c:pt idx="51" formatCode="mmm\-yy\ ">
                  <c:v>41444</c:v>
                </c:pt>
                <c:pt idx="52" formatCode="mmm\-yy\ ">
                  <c:v>41536</c:v>
                </c:pt>
                <c:pt idx="54" formatCode="mmm\-yy\ ">
                  <c:v>41718</c:v>
                </c:pt>
                <c:pt idx="55" formatCode="mmm\-yy\ ">
                  <c:v>41809</c:v>
                </c:pt>
                <c:pt idx="56" formatCode="mmm\-yy\ ">
                  <c:v>41901</c:v>
                </c:pt>
                <c:pt idx="58" formatCode="mmm\-yy\ ">
                  <c:v>42083</c:v>
                </c:pt>
                <c:pt idx="59" formatCode="mmm\-yy\ ">
                  <c:v>42174</c:v>
                </c:pt>
                <c:pt idx="60" formatCode="mmm\-yy\ ">
                  <c:v>42266</c:v>
                </c:pt>
                <c:pt idx="62" formatCode="mmm\-yy\ ">
                  <c:v>42448</c:v>
                </c:pt>
                <c:pt idx="63" formatCode="mmm\-yy\ ">
                  <c:v>42539</c:v>
                </c:pt>
                <c:pt idx="64" formatCode="mmm\-yy\ ">
                  <c:v>42631</c:v>
                </c:pt>
                <c:pt idx="66" formatCode="mmm\-yy\ ">
                  <c:v>42813</c:v>
                </c:pt>
                <c:pt idx="67" formatCode="mmm\-yy\ ">
                  <c:v>42904</c:v>
                </c:pt>
                <c:pt idx="68" formatCode="mmm\-yy\ ">
                  <c:v>42996</c:v>
                </c:pt>
                <c:pt idx="70" formatCode="mmm\-yy\ ">
                  <c:v>43178</c:v>
                </c:pt>
                <c:pt idx="71" formatCode="mmm\-yy\ ">
                  <c:v>43269</c:v>
                </c:pt>
                <c:pt idx="72" formatCode="mmm\-yy\ ">
                  <c:v>43361</c:v>
                </c:pt>
                <c:pt idx="74" formatCode="mmm\-yy\ ">
                  <c:v>43543</c:v>
                </c:pt>
                <c:pt idx="75" formatCode="mmm\-yy\ ">
                  <c:v>43634</c:v>
                </c:pt>
                <c:pt idx="76" formatCode="mmm\-yy\ ">
                  <c:v>43726</c:v>
                </c:pt>
                <c:pt idx="78" formatCode="mmm\-yy\ ">
                  <c:v>43908</c:v>
                </c:pt>
                <c:pt idx="79" formatCode="mmm\-yy\ ">
                  <c:v>43999</c:v>
                </c:pt>
                <c:pt idx="80" formatCode="mmm\-yy\ ">
                  <c:v>44091</c:v>
                </c:pt>
                <c:pt idx="82" formatCode="mmm\-yy\ ">
                  <c:v>44273</c:v>
                </c:pt>
                <c:pt idx="83" formatCode="mmm\-yy\ ">
                  <c:v>44364</c:v>
                </c:pt>
                <c:pt idx="84" formatCode="mmm\-yy\ ">
                  <c:v>44456</c:v>
                </c:pt>
                <c:pt idx="86" formatCode="mmm\-yy\ ">
                  <c:v>44638</c:v>
                </c:pt>
                <c:pt idx="87" formatCode="mmm\-yy\ ">
                  <c:v>44729</c:v>
                </c:pt>
                <c:pt idx="88" formatCode="mmm\-yy\ ">
                  <c:v>44821</c:v>
                </c:pt>
                <c:pt idx="90" formatCode="mmm\-yy\ ">
                  <c:v>45003</c:v>
                </c:pt>
                <c:pt idx="91" formatCode="mmm\-yy\ ">
                  <c:v>45094</c:v>
                </c:pt>
                <c:pt idx="92" formatCode="mmm\-yy\ ">
                  <c:v>45186</c:v>
                </c:pt>
                <c:pt idx="94" formatCode="mmm\-yy\ ">
                  <c:v>45368</c:v>
                </c:pt>
                <c:pt idx="95" formatCode="mmm\-yy\ ">
                  <c:v>45459</c:v>
                </c:pt>
                <c:pt idx="96" formatCode="mmm\-yy\ ">
                  <c:v>45551</c:v>
                </c:pt>
                <c:pt idx="98" formatCode="mmm\-yy\ ">
                  <c:v>45733</c:v>
                </c:pt>
                <c:pt idx="99" formatCode="mmm\-yy\ ">
                  <c:v>45824</c:v>
                </c:pt>
                <c:pt idx="100" formatCode="mmm\-yy\ ">
                  <c:v>45916</c:v>
                </c:pt>
              </c:numCache>
            </c:numRef>
          </c:cat>
          <c:val>
            <c:numRef>
              <c:f>PRODUCTIVITY!$H$39:$H$139</c:f>
              <c:numCache>
                <c:formatCode>#,##0.0\ </c:formatCode>
                <c:ptCount val="101"/>
                <c:pt idx="0">
                  <c:v>68.450942357300448</c:v>
                </c:pt>
                <c:pt idx="1">
                  <c:v>62.034628828151597</c:v>
                </c:pt>
                <c:pt idx="2">
                  <c:v>65.905386487137349</c:v>
                </c:pt>
                <c:pt idx="3">
                  <c:v>73.224587954755421</c:v>
                </c:pt>
                <c:pt idx="4">
                  <c:v>73.847224167344891</c:v>
                </c:pt>
                <c:pt idx="5">
                  <c:v>72.196130198523818</c:v>
                </c:pt>
                <c:pt idx="6">
                  <c:v>74.218526961693286</c:v>
                </c:pt>
                <c:pt idx="7">
                  <c:v>76.392130934572904</c:v>
                </c:pt>
                <c:pt idx="8">
                  <c:v>69.67578043835222</c:v>
                </c:pt>
                <c:pt idx="9">
                  <c:v>81.035108164160704</c:v>
                </c:pt>
                <c:pt idx="10">
                  <c:v>72.639875696122274</c:v>
                </c:pt>
                <c:pt idx="11">
                  <c:v>73.174810555760686</c:v>
                </c:pt>
                <c:pt idx="12">
                  <c:v>73.817462984140406</c:v>
                </c:pt>
                <c:pt idx="13">
                  <c:v>75.175391823636602</c:v>
                </c:pt>
                <c:pt idx="14">
                  <c:v>78.585661833110763</c:v>
                </c:pt>
                <c:pt idx="15">
                  <c:v>77.904700268440777</c:v>
                </c:pt>
                <c:pt idx="16">
                  <c:v>77.541398208719997</c:v>
                </c:pt>
                <c:pt idx="17">
                  <c:v>77.866329897833225</c:v>
                </c:pt>
                <c:pt idx="18">
                  <c:v>74.607385477435457</c:v>
                </c:pt>
                <c:pt idx="19">
                  <c:v>77.314037814465919</c:v>
                </c:pt>
                <c:pt idx="20">
                  <c:v>77.524058285869813</c:v>
                </c:pt>
                <c:pt idx="21">
                  <c:v>79.832951661218061</c:v>
                </c:pt>
                <c:pt idx="22">
                  <c:v>77.498514323285548</c:v>
                </c:pt>
                <c:pt idx="23">
                  <c:v>75.591312400613177</c:v>
                </c:pt>
                <c:pt idx="24">
                  <c:v>71.58970600860026</c:v>
                </c:pt>
                <c:pt idx="25">
                  <c:v>73.33515616514444</c:v>
                </c:pt>
                <c:pt idx="26">
                  <c:v>75.12166569469538</c:v>
                </c:pt>
                <c:pt idx="27">
                  <c:v>73.158388148981828</c:v>
                </c:pt>
                <c:pt idx="28">
                  <c:v>72.929502906674728</c:v>
                </c:pt>
                <c:pt idx="29">
                  <c:v>72.432116732319486</c:v>
                </c:pt>
                <c:pt idx="30">
                  <c:v>71.664876466746406</c:v>
                </c:pt>
                <c:pt idx="31">
                  <c:v>73.515886478315664</c:v>
                </c:pt>
                <c:pt idx="32">
                  <c:v>76.443556688829247</c:v>
                </c:pt>
                <c:pt idx="33">
                  <c:v>77.018154161541858</c:v>
                </c:pt>
                <c:pt idx="34">
                  <c:v>77.535149018448948</c:v>
                </c:pt>
                <c:pt idx="35">
                  <c:v>75.695878973687257</c:v>
                </c:pt>
                <c:pt idx="36">
                  <c:v>77.498262801595885</c:v>
                </c:pt>
                <c:pt idx="37">
                  <c:v>77.812017965943767</c:v>
                </c:pt>
                <c:pt idx="38">
                  <c:v>77.014701266522849</c:v>
                </c:pt>
                <c:pt idx="39">
                  <c:v>78.680521186723666</c:v>
                </c:pt>
                <c:pt idx="40">
                  <c:v>75.124335176907351</c:v>
                </c:pt>
                <c:pt idx="41">
                  <c:v>73.68488350310335</c:v>
                </c:pt>
                <c:pt idx="42">
                  <c:v>76.794779978663328</c:v>
                </c:pt>
                <c:pt idx="43">
                  <c:v>76.399802340954224</c:v>
                </c:pt>
                <c:pt idx="44">
                  <c:v>82.906596038126125</c:v>
                </c:pt>
                <c:pt idx="45">
                  <c:v>82.824263490496691</c:v>
                </c:pt>
                <c:pt idx="46">
                  <c:v>87.244256326829372</c:v>
                </c:pt>
                <c:pt idx="47">
                  <c:v>89.570801220985004</c:v>
                </c:pt>
                <c:pt idx="48">
                  <c:v>91.174651104336363</c:v>
                </c:pt>
                <c:pt idx="49">
                  <c:v>90.565352689180642</c:v>
                </c:pt>
                <c:pt idx="50">
                  <c:v>83.713252447309927</c:v>
                </c:pt>
                <c:pt idx="51">
                  <c:v>92.204373015694259</c:v>
                </c:pt>
                <c:pt idx="52">
                  <c:v>90.902630433692522</c:v>
                </c:pt>
                <c:pt idx="53">
                  <c:v>94.302879453662598</c:v>
                </c:pt>
                <c:pt idx="54">
                  <c:v>90.133937392105835</c:v>
                </c:pt>
                <c:pt idx="55">
                  <c:v>88.837656845004531</c:v>
                </c:pt>
                <c:pt idx="56">
                  <c:v>87.033251726052484</c:v>
                </c:pt>
                <c:pt idx="57">
                  <c:v>87.594361641974984</c:v>
                </c:pt>
                <c:pt idx="58">
                  <c:v>87.806769885760346</c:v>
                </c:pt>
                <c:pt idx="59">
                  <c:v>84.827939879061432</c:v>
                </c:pt>
                <c:pt idx="60">
                  <c:v>82.865518863290418</c:v>
                </c:pt>
                <c:pt idx="61">
                  <c:v>81.32719339320073</c:v>
                </c:pt>
                <c:pt idx="62">
                  <c:v>84.868823981364955</c:v>
                </c:pt>
                <c:pt idx="63">
                  <c:v>83.271924771818519</c:v>
                </c:pt>
                <c:pt idx="64">
                  <c:v>82.699285683692992</c:v>
                </c:pt>
                <c:pt idx="65">
                  <c:v>82.020824771497942</c:v>
                </c:pt>
                <c:pt idx="66">
                  <c:v>80.613656189085191</c:v>
                </c:pt>
                <c:pt idx="67">
                  <c:v>82.105433657512165</c:v>
                </c:pt>
                <c:pt idx="68">
                  <c:v>84.061214600584435</c:v>
                </c:pt>
                <c:pt idx="69">
                  <c:v>84.130481046288608</c:v>
                </c:pt>
                <c:pt idx="70">
                  <c:v>80.572902726943084</c:v>
                </c:pt>
                <c:pt idx="71">
                  <c:v>82.536127806264517</c:v>
                </c:pt>
                <c:pt idx="72">
                  <c:v>80.153695348302421</c:v>
                </c:pt>
                <c:pt idx="73">
                  <c:v>78.196204465626337</c:v>
                </c:pt>
                <c:pt idx="74">
                  <c:v>81.911594282500317</c:v>
                </c:pt>
                <c:pt idx="75">
                  <c:v>80.535323931123031</c:v>
                </c:pt>
                <c:pt idx="76">
                  <c:v>81.425473085206789</c:v>
                </c:pt>
                <c:pt idx="77">
                  <c:v>76.648502085461331</c:v>
                </c:pt>
                <c:pt idx="78">
                  <c:v>88.481349292688179</c:v>
                </c:pt>
                <c:pt idx="79">
                  <c:v>80.514380664573935</c:v>
                </c:pt>
                <c:pt idx="80">
                  <c:v>79.550090668414498</c:v>
                </c:pt>
                <c:pt idx="81">
                  <c:v>77.9327607812574</c:v>
                </c:pt>
                <c:pt idx="82">
                  <c:v>76.957645516136893</c:v>
                </c:pt>
                <c:pt idx="83">
                  <c:v>79.682119403559852</c:v>
                </c:pt>
                <c:pt idx="84">
                  <c:v>81.232323571033959</c:v>
                </c:pt>
                <c:pt idx="85">
                  <c:v>78.413278086426018</c:v>
                </c:pt>
                <c:pt idx="86">
                  <c:v>77.559080807249757</c:v>
                </c:pt>
                <c:pt idx="87">
                  <c:v>75.389140129398129</c:v>
                </c:pt>
                <c:pt idx="88">
                  <c:v>75.994666945137908</c:v>
                </c:pt>
                <c:pt idx="89">
                  <c:v>77.610746456420443</c:v>
                </c:pt>
                <c:pt idx="90">
                  <c:v>75.864724587328709</c:v>
                </c:pt>
                <c:pt idx="91">
                  <c:v>80.042028325633595</c:v>
                </c:pt>
                <c:pt idx="92">
                  <c:v>79.512096005612491</c:v>
                </c:pt>
                <c:pt idx="93">
                  <c:v>80.38919425747288</c:v>
                </c:pt>
                <c:pt idx="94">
                  <c:v>78.877908084029912</c:v>
                </c:pt>
                <c:pt idx="95">
                  <c:v>78.47549272472547</c:v>
                </c:pt>
              </c:numCache>
            </c:numRef>
          </c:val>
          <c:smooth val="0"/>
          <c:extLst>
            <c:ext xmlns:c16="http://schemas.microsoft.com/office/drawing/2014/chart" uri="{C3380CC4-5D6E-409C-BE32-E72D297353CC}">
              <c16:uniqueId val="{00000000-6C26-40E5-9AEB-ECBB35927EFB}"/>
            </c:ext>
          </c:extLst>
        </c:ser>
        <c:dLbls>
          <c:showLegendKey val="0"/>
          <c:showVal val="0"/>
          <c:showCatName val="0"/>
          <c:showSerName val="0"/>
          <c:showPercent val="0"/>
          <c:showBubbleSize val="0"/>
        </c:dLbls>
        <c:smooth val="0"/>
        <c:axId val="537788504"/>
        <c:axId val="537790072"/>
      </c:lineChart>
      <c:catAx>
        <c:axId val="537788504"/>
        <c:scaling>
          <c:orientation val="minMax"/>
        </c:scaling>
        <c:delete val="0"/>
        <c:axPos val="b"/>
        <c:numFmt formatCode="yy" sourceLinked="0"/>
        <c:majorTickMark val="out"/>
        <c:minorTickMark val="none"/>
        <c:tickLblPos val="low"/>
        <c:spPr>
          <a:ln w="9525" cmpd="thinThick">
            <a:solidFill>
              <a:srgbClr val="000000"/>
            </a:solidFill>
          </a:ln>
        </c:spPr>
        <c:txPr>
          <a:bodyPr rot="0" vert="horz"/>
          <a:lstStyle/>
          <a:p>
            <a:pPr>
              <a:defRPr/>
            </a:pPr>
            <a:endParaRPr lang="en-US"/>
          </a:p>
        </c:txPr>
        <c:crossAx val="537790072"/>
        <c:crosses val="autoZero"/>
        <c:auto val="0"/>
        <c:lblAlgn val="ctr"/>
        <c:lblOffset val="100"/>
        <c:tickLblSkip val="20"/>
        <c:tickMarkSkip val="20"/>
        <c:noMultiLvlLbl val="0"/>
      </c:catAx>
      <c:valAx>
        <c:axId val="537790072"/>
        <c:scaling>
          <c:orientation val="minMax"/>
          <c:min val="60"/>
        </c:scaling>
        <c:delete val="0"/>
        <c:axPos val="l"/>
        <c:numFmt formatCode="#,##0" sourceLinked="0"/>
        <c:majorTickMark val="out"/>
        <c:minorTickMark val="none"/>
        <c:tickLblPos val="nextTo"/>
        <c:spPr>
          <a:ln w="9525" cmpd="thinThick">
            <a:solidFill>
              <a:srgbClr val="000000"/>
            </a:solidFill>
          </a:ln>
        </c:spPr>
        <c:txPr>
          <a:bodyPr rot="0" vert="horz"/>
          <a:lstStyle/>
          <a:p>
            <a:pPr>
              <a:defRPr/>
            </a:pPr>
            <a:endParaRPr lang="en-US"/>
          </a:p>
        </c:txPr>
        <c:crossAx val="537788504"/>
        <c:crosses val="autoZero"/>
        <c:crossBetween val="midCat"/>
      </c:valAx>
    </c:plotArea>
    <c:plotVisOnly val="1"/>
    <c:dispBlanksAs val="gap"/>
    <c:showDLblsOverMax val="0"/>
  </c:chart>
  <c:spPr>
    <a:ln w="9525">
      <a:noFill/>
    </a:ln>
  </c:spPr>
  <c:txPr>
    <a:bodyPr/>
    <a:lstStyle/>
    <a:p>
      <a:pPr>
        <a:defRPr sz="1200">
          <a:latin typeface="Century Gothic" panose="020B0502020202020204" pitchFamily="34" charset="0"/>
          <a:ea typeface="ＭＳ ゴシック"/>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71726288175264E-2"/>
          <c:y val="5.2138588873996597E-2"/>
          <c:w val="0.90064889799129533"/>
          <c:h val="0.88265760333024146"/>
        </c:manualLayout>
      </c:layout>
      <c:lineChart>
        <c:grouping val="standard"/>
        <c:varyColors val="0"/>
        <c:ser>
          <c:idx val="1"/>
          <c:order val="0"/>
          <c:tx>
            <c:v> Health care &amp; social assistance industry productivity</c:v>
          </c:tx>
          <c:spPr>
            <a:ln w="25400">
              <a:solidFill>
                <a:srgbClr val="42B996"/>
              </a:solidFill>
            </a:ln>
          </c:spPr>
          <c:marker>
            <c:symbol val="none"/>
          </c:marker>
          <c:cat>
            <c:numRef>
              <c:f>QTLY!$AR$130:$AR$239</c:f>
              <c:numCache>
                <c:formatCode>General</c:formatCode>
                <c:ptCount val="110"/>
                <c:pt idx="0" formatCode="mmm\-yy\ ">
                  <c:v>36791</c:v>
                </c:pt>
                <c:pt idx="2" formatCode="mmm\-yy\ ">
                  <c:v>36973</c:v>
                </c:pt>
                <c:pt idx="3" formatCode="mmm\-yy\ ">
                  <c:v>37064</c:v>
                </c:pt>
                <c:pt idx="4" formatCode="mmm\-yy\ ">
                  <c:v>37156</c:v>
                </c:pt>
                <c:pt idx="6" formatCode="mmm\-yy\ ">
                  <c:v>37338</c:v>
                </c:pt>
                <c:pt idx="7" formatCode="mmm\-yy\ ">
                  <c:v>37429</c:v>
                </c:pt>
                <c:pt idx="8" formatCode="mmm\-yy\ ">
                  <c:v>37521</c:v>
                </c:pt>
                <c:pt idx="10" formatCode="mmm\-yy\ ">
                  <c:v>37703</c:v>
                </c:pt>
                <c:pt idx="11" formatCode="mmm\-yy\ ">
                  <c:v>37794</c:v>
                </c:pt>
                <c:pt idx="12" formatCode="mmm\-yy\ ">
                  <c:v>37886</c:v>
                </c:pt>
                <c:pt idx="14" formatCode="mmm\-yy\ ">
                  <c:v>38068</c:v>
                </c:pt>
                <c:pt idx="15" formatCode="mmm\-yy\ ">
                  <c:v>38159</c:v>
                </c:pt>
                <c:pt idx="16" formatCode="mmm\-yy\ ">
                  <c:v>38251</c:v>
                </c:pt>
                <c:pt idx="18" formatCode="mmm\-yy\ ">
                  <c:v>38433</c:v>
                </c:pt>
                <c:pt idx="19" formatCode="mmm\-yy\ ">
                  <c:v>38524</c:v>
                </c:pt>
                <c:pt idx="20" formatCode="mmm\-yy\ ">
                  <c:v>38616</c:v>
                </c:pt>
                <c:pt idx="22" formatCode="mmm\-yy\ ">
                  <c:v>38798</c:v>
                </c:pt>
                <c:pt idx="23" formatCode="mmm\-yy\ ">
                  <c:v>38889</c:v>
                </c:pt>
                <c:pt idx="24" formatCode="mmm\-yy\ ">
                  <c:v>38981</c:v>
                </c:pt>
                <c:pt idx="26" formatCode="mmm\-yy\ ">
                  <c:v>39163</c:v>
                </c:pt>
                <c:pt idx="27" formatCode="mmm\-yy\ ">
                  <c:v>39254</c:v>
                </c:pt>
                <c:pt idx="28" formatCode="mmm\-yy\ ">
                  <c:v>39346</c:v>
                </c:pt>
                <c:pt idx="30" formatCode="mmm\-yy\ ">
                  <c:v>39528</c:v>
                </c:pt>
                <c:pt idx="31" formatCode="mmm\-yy\ ">
                  <c:v>39619</c:v>
                </c:pt>
                <c:pt idx="32" formatCode="mmm\-yy\ ">
                  <c:v>39711</c:v>
                </c:pt>
                <c:pt idx="34" formatCode="mmm\-yy\ ">
                  <c:v>39893</c:v>
                </c:pt>
                <c:pt idx="35" formatCode="mmm\-yy\ ">
                  <c:v>39984</c:v>
                </c:pt>
                <c:pt idx="36" formatCode="mmm\-yy\ ">
                  <c:v>40076</c:v>
                </c:pt>
                <c:pt idx="38" formatCode="mmm\-yy\ ">
                  <c:v>40258</c:v>
                </c:pt>
                <c:pt idx="39" formatCode="mmm\-yy\ ">
                  <c:v>40349</c:v>
                </c:pt>
                <c:pt idx="40" formatCode="mmm\-yy\ ">
                  <c:v>40441</c:v>
                </c:pt>
                <c:pt idx="42" formatCode="mmm\-yy\ ">
                  <c:v>40623</c:v>
                </c:pt>
                <c:pt idx="43" formatCode="mmm\-yy\ ">
                  <c:v>40714</c:v>
                </c:pt>
                <c:pt idx="44" formatCode="mmm\-yy\ ">
                  <c:v>40806</c:v>
                </c:pt>
                <c:pt idx="46" formatCode="mmm\-yy\ ">
                  <c:v>40988</c:v>
                </c:pt>
                <c:pt idx="47" formatCode="mmm\-yy\ ">
                  <c:v>41079</c:v>
                </c:pt>
                <c:pt idx="48" formatCode="mmm\-yy\ ">
                  <c:v>41171</c:v>
                </c:pt>
                <c:pt idx="50" formatCode="mmm\-yy\ ">
                  <c:v>41353</c:v>
                </c:pt>
                <c:pt idx="51" formatCode="mmm\-yy\ ">
                  <c:v>41444</c:v>
                </c:pt>
                <c:pt idx="52" formatCode="mmm\-yy\ ">
                  <c:v>41536</c:v>
                </c:pt>
                <c:pt idx="54" formatCode="mmm\-yy\ ">
                  <c:v>41718</c:v>
                </c:pt>
                <c:pt idx="55" formatCode="mmm\-yy\ ">
                  <c:v>41809</c:v>
                </c:pt>
                <c:pt idx="56" formatCode="mmm\-yy\ ">
                  <c:v>41901</c:v>
                </c:pt>
                <c:pt idx="58" formatCode="mmm\-yy\ ">
                  <c:v>42083</c:v>
                </c:pt>
                <c:pt idx="59" formatCode="mmm\-yy\ ">
                  <c:v>42174</c:v>
                </c:pt>
                <c:pt idx="60" formatCode="mmm\-yy\ ">
                  <c:v>42266</c:v>
                </c:pt>
                <c:pt idx="62" formatCode="mmm\-yy\ ">
                  <c:v>42448</c:v>
                </c:pt>
                <c:pt idx="63" formatCode="mmm\-yy\ ">
                  <c:v>42539</c:v>
                </c:pt>
                <c:pt idx="64" formatCode="mmm\-yy\ ">
                  <c:v>42631</c:v>
                </c:pt>
                <c:pt idx="66" formatCode="mmm\-yy\ ">
                  <c:v>42813</c:v>
                </c:pt>
                <c:pt idx="67" formatCode="mmm\-yy\ ">
                  <c:v>42904</c:v>
                </c:pt>
                <c:pt idx="68" formatCode="mmm\-yy\ ">
                  <c:v>42996</c:v>
                </c:pt>
                <c:pt idx="70" formatCode="mmm\-yy\ ">
                  <c:v>43178</c:v>
                </c:pt>
                <c:pt idx="71" formatCode="mmm\-yy\ ">
                  <c:v>43269</c:v>
                </c:pt>
                <c:pt idx="72" formatCode="mmm\-yy\ ">
                  <c:v>43361</c:v>
                </c:pt>
                <c:pt idx="74" formatCode="mmm\-yy\ ">
                  <c:v>43543</c:v>
                </c:pt>
                <c:pt idx="75" formatCode="mmm\-yy\ ">
                  <c:v>43634</c:v>
                </c:pt>
                <c:pt idx="76" formatCode="mmm\-yy\ ">
                  <c:v>43726</c:v>
                </c:pt>
                <c:pt idx="78" formatCode="mmm\-yy\ ">
                  <c:v>43908</c:v>
                </c:pt>
                <c:pt idx="79" formatCode="mmm\-yy\ ">
                  <c:v>43999</c:v>
                </c:pt>
                <c:pt idx="80" formatCode="mmm\-yy\ ">
                  <c:v>44091</c:v>
                </c:pt>
                <c:pt idx="82" formatCode="mmm\-yy\ ">
                  <c:v>44273</c:v>
                </c:pt>
                <c:pt idx="83" formatCode="mmm\-yy\ ">
                  <c:v>44364</c:v>
                </c:pt>
                <c:pt idx="84" formatCode="mmm\-yy\ ">
                  <c:v>44456</c:v>
                </c:pt>
                <c:pt idx="86" formatCode="mmm\-yy\ ">
                  <c:v>44638</c:v>
                </c:pt>
                <c:pt idx="87" formatCode="mmm\-yy\ ">
                  <c:v>44729</c:v>
                </c:pt>
                <c:pt idx="88" formatCode="mmm\-yy\ ">
                  <c:v>44821</c:v>
                </c:pt>
                <c:pt idx="90" formatCode="mmm\-yy\ ">
                  <c:v>45003</c:v>
                </c:pt>
                <c:pt idx="91" formatCode="mmm\-yy\ ">
                  <c:v>45094</c:v>
                </c:pt>
                <c:pt idx="92" formatCode="mmm\-yy\ ">
                  <c:v>45186</c:v>
                </c:pt>
                <c:pt idx="94" formatCode="mmm\-yy\ ">
                  <c:v>45368</c:v>
                </c:pt>
                <c:pt idx="95" formatCode="mmm\-yy\ ">
                  <c:v>45459</c:v>
                </c:pt>
                <c:pt idx="96" formatCode="mmm\-yy\ ">
                  <c:v>45551</c:v>
                </c:pt>
                <c:pt idx="98" formatCode="mmm\-yy\ ">
                  <c:v>45733</c:v>
                </c:pt>
                <c:pt idx="99" formatCode="mmm\-yy\ ">
                  <c:v>45824</c:v>
                </c:pt>
                <c:pt idx="100" formatCode="mmm\-yy\ ">
                  <c:v>45916</c:v>
                </c:pt>
              </c:numCache>
            </c:numRef>
          </c:cat>
          <c:val>
            <c:numRef>
              <c:f>PRODUCTIVITY!$T$39:$T$139</c:f>
              <c:numCache>
                <c:formatCode>#,##0.0\ </c:formatCode>
                <c:ptCount val="101"/>
                <c:pt idx="0">
                  <c:v>56.277123848639015</c:v>
                </c:pt>
                <c:pt idx="1">
                  <c:v>55.988546800259122</c:v>
                </c:pt>
                <c:pt idx="2">
                  <c:v>58.326721768939514</c:v>
                </c:pt>
                <c:pt idx="3">
                  <c:v>58.484180604941692</c:v>
                </c:pt>
                <c:pt idx="4">
                  <c:v>58.870911918158242</c:v>
                </c:pt>
                <c:pt idx="5">
                  <c:v>61.337771794916101</c:v>
                </c:pt>
                <c:pt idx="6">
                  <c:v>60.368123642046243</c:v>
                </c:pt>
                <c:pt idx="7">
                  <c:v>60.888113373214935</c:v>
                </c:pt>
                <c:pt idx="8">
                  <c:v>62.255881667114473</c:v>
                </c:pt>
                <c:pt idx="9">
                  <c:v>60.316441336408325</c:v>
                </c:pt>
                <c:pt idx="10">
                  <c:v>61.212154969567969</c:v>
                </c:pt>
                <c:pt idx="11">
                  <c:v>62.213280641646513</c:v>
                </c:pt>
                <c:pt idx="12">
                  <c:v>62.343975206722561</c:v>
                </c:pt>
                <c:pt idx="13">
                  <c:v>63.252732303335989</c:v>
                </c:pt>
                <c:pt idx="14">
                  <c:v>61.298910811315821</c:v>
                </c:pt>
                <c:pt idx="15">
                  <c:v>63.364732191438392</c:v>
                </c:pt>
                <c:pt idx="16">
                  <c:v>62.239788171356096</c:v>
                </c:pt>
                <c:pt idx="17">
                  <c:v>63.859225017209141</c:v>
                </c:pt>
                <c:pt idx="18">
                  <c:v>62.776871115714471</c:v>
                </c:pt>
                <c:pt idx="19">
                  <c:v>62.282300059108756</c:v>
                </c:pt>
                <c:pt idx="20">
                  <c:v>61.769100145726014</c:v>
                </c:pt>
                <c:pt idx="21">
                  <c:v>60.299025250082444</c:v>
                </c:pt>
                <c:pt idx="22">
                  <c:v>61.988221338849065</c:v>
                </c:pt>
                <c:pt idx="23">
                  <c:v>60.528401088241402</c:v>
                </c:pt>
                <c:pt idx="24">
                  <c:v>60.054912387729061</c:v>
                </c:pt>
                <c:pt idx="25">
                  <c:v>60.265393620197763</c:v>
                </c:pt>
                <c:pt idx="26">
                  <c:v>60.120696696645474</c:v>
                </c:pt>
                <c:pt idx="27">
                  <c:v>59.607163781800665</c:v>
                </c:pt>
                <c:pt idx="28">
                  <c:v>60.083441581419386</c:v>
                </c:pt>
                <c:pt idx="29">
                  <c:v>58.853765031232378</c:v>
                </c:pt>
                <c:pt idx="30">
                  <c:v>59.687795391462672</c:v>
                </c:pt>
                <c:pt idx="31">
                  <c:v>59.953560526341803</c:v>
                </c:pt>
                <c:pt idx="32">
                  <c:v>60.672818272608055</c:v>
                </c:pt>
                <c:pt idx="33">
                  <c:v>60.368254774247113</c:v>
                </c:pt>
                <c:pt idx="34">
                  <c:v>60.555706059375893</c:v>
                </c:pt>
                <c:pt idx="35">
                  <c:v>62.51176672172187</c:v>
                </c:pt>
                <c:pt idx="36">
                  <c:v>61.000069900748279</c:v>
                </c:pt>
                <c:pt idx="37">
                  <c:v>62.555043964870798</c:v>
                </c:pt>
                <c:pt idx="38">
                  <c:v>61.102297743982149</c:v>
                </c:pt>
                <c:pt idx="39">
                  <c:v>60.86003029473374</c:v>
                </c:pt>
                <c:pt idx="40">
                  <c:v>58.27066282083139</c:v>
                </c:pt>
                <c:pt idx="41">
                  <c:v>58.810216069498964</c:v>
                </c:pt>
                <c:pt idx="42">
                  <c:v>58.62023567545706</c:v>
                </c:pt>
                <c:pt idx="43">
                  <c:v>58.581261481885207</c:v>
                </c:pt>
                <c:pt idx="44">
                  <c:v>59.759720393081139</c:v>
                </c:pt>
                <c:pt idx="45">
                  <c:v>58.077692137441517</c:v>
                </c:pt>
                <c:pt idx="46">
                  <c:v>57.293744033316891</c:v>
                </c:pt>
                <c:pt idx="47">
                  <c:v>61.086564461552413</c:v>
                </c:pt>
                <c:pt idx="48">
                  <c:v>59.129384499557027</c:v>
                </c:pt>
                <c:pt idx="49">
                  <c:v>59.813005973156962</c:v>
                </c:pt>
                <c:pt idx="50">
                  <c:v>61.217748599475797</c:v>
                </c:pt>
                <c:pt idx="51">
                  <c:v>59.873994343039151</c:v>
                </c:pt>
                <c:pt idx="52">
                  <c:v>61.590672541748837</c:v>
                </c:pt>
                <c:pt idx="53">
                  <c:v>61.697277832997734</c:v>
                </c:pt>
                <c:pt idx="54">
                  <c:v>61.227034600586002</c:v>
                </c:pt>
                <c:pt idx="55">
                  <c:v>60.582219839295448</c:v>
                </c:pt>
                <c:pt idx="56">
                  <c:v>61.48880710413119</c:v>
                </c:pt>
                <c:pt idx="57">
                  <c:v>61.380210605914279</c:v>
                </c:pt>
                <c:pt idx="58">
                  <c:v>60.248478511030896</c:v>
                </c:pt>
                <c:pt idx="59">
                  <c:v>61.191191362891232</c:v>
                </c:pt>
                <c:pt idx="60">
                  <c:v>59.058502479242208</c:v>
                </c:pt>
                <c:pt idx="61">
                  <c:v>59.867274218391707</c:v>
                </c:pt>
                <c:pt idx="62">
                  <c:v>60.168496790304793</c:v>
                </c:pt>
                <c:pt idx="63">
                  <c:v>58.596920127150902</c:v>
                </c:pt>
                <c:pt idx="64">
                  <c:v>59.787466765230597</c:v>
                </c:pt>
                <c:pt idx="65">
                  <c:v>59.057689470411397</c:v>
                </c:pt>
                <c:pt idx="66">
                  <c:v>60.262418424485865</c:v>
                </c:pt>
                <c:pt idx="67">
                  <c:v>61.084298989286964</c:v>
                </c:pt>
                <c:pt idx="68">
                  <c:v>62.223641784438954</c:v>
                </c:pt>
                <c:pt idx="69">
                  <c:v>61.556694500965143</c:v>
                </c:pt>
                <c:pt idx="70">
                  <c:v>61.040095035561194</c:v>
                </c:pt>
                <c:pt idx="71">
                  <c:v>61.967830701474689</c:v>
                </c:pt>
                <c:pt idx="72">
                  <c:v>62.200460860745032</c:v>
                </c:pt>
                <c:pt idx="73">
                  <c:v>63.579628957608563</c:v>
                </c:pt>
                <c:pt idx="74">
                  <c:v>61.600433783624815</c:v>
                </c:pt>
                <c:pt idx="75">
                  <c:v>62.062862549677284</c:v>
                </c:pt>
                <c:pt idx="76">
                  <c:v>63.985999201715032</c:v>
                </c:pt>
                <c:pt idx="77">
                  <c:v>65.124632868513089</c:v>
                </c:pt>
                <c:pt idx="78">
                  <c:v>66.133316765734548</c:v>
                </c:pt>
                <c:pt idx="79">
                  <c:v>59.050220200018522</c:v>
                </c:pt>
                <c:pt idx="80">
                  <c:v>62.571808402462885</c:v>
                </c:pt>
                <c:pt idx="81">
                  <c:v>64.353186604089018</c:v>
                </c:pt>
                <c:pt idx="82">
                  <c:v>65.284768934749721</c:v>
                </c:pt>
                <c:pt idx="83">
                  <c:v>65.503344341740402</c:v>
                </c:pt>
                <c:pt idx="84">
                  <c:v>63.093609842431341</c:v>
                </c:pt>
                <c:pt idx="85">
                  <c:v>67.592258781686496</c:v>
                </c:pt>
                <c:pt idx="86">
                  <c:v>64.293706089893917</c:v>
                </c:pt>
                <c:pt idx="87">
                  <c:v>64.957770095969821</c:v>
                </c:pt>
                <c:pt idx="88">
                  <c:v>63.658937198442381</c:v>
                </c:pt>
                <c:pt idx="89">
                  <c:v>60.678821606618286</c:v>
                </c:pt>
                <c:pt idx="90">
                  <c:v>60.141175381692257</c:v>
                </c:pt>
                <c:pt idx="91">
                  <c:v>60.495751697986016</c:v>
                </c:pt>
                <c:pt idx="92">
                  <c:v>61.029463006673872</c:v>
                </c:pt>
                <c:pt idx="93">
                  <c:v>59.239208004685338</c:v>
                </c:pt>
                <c:pt idx="94">
                  <c:v>59.898016280100308</c:v>
                </c:pt>
                <c:pt idx="95">
                  <c:v>57.977097297776737</c:v>
                </c:pt>
                <c:pt idx="96">
                  <c:v>57.82919230394949</c:v>
                </c:pt>
                <c:pt idx="97">
                  <c:v>57.96764744340441</c:v>
                </c:pt>
              </c:numCache>
            </c:numRef>
          </c:val>
          <c:smooth val="0"/>
          <c:extLst>
            <c:ext xmlns:c16="http://schemas.microsoft.com/office/drawing/2014/chart" uri="{C3380CC4-5D6E-409C-BE32-E72D297353CC}">
              <c16:uniqueId val="{00000000-6133-48C1-AD40-FE2AFAAF4AA4}"/>
            </c:ext>
          </c:extLst>
        </c:ser>
        <c:dLbls>
          <c:showLegendKey val="0"/>
          <c:showVal val="0"/>
          <c:showCatName val="0"/>
          <c:showSerName val="0"/>
          <c:showPercent val="0"/>
          <c:showBubbleSize val="0"/>
        </c:dLbls>
        <c:smooth val="0"/>
        <c:axId val="537788504"/>
        <c:axId val="537790072"/>
      </c:lineChart>
      <c:catAx>
        <c:axId val="537788504"/>
        <c:scaling>
          <c:orientation val="minMax"/>
        </c:scaling>
        <c:delete val="0"/>
        <c:axPos val="b"/>
        <c:numFmt formatCode="yy" sourceLinked="0"/>
        <c:majorTickMark val="out"/>
        <c:minorTickMark val="none"/>
        <c:tickLblPos val="low"/>
        <c:spPr>
          <a:ln w="9525" cmpd="thinThick">
            <a:solidFill>
              <a:srgbClr val="000000"/>
            </a:solidFill>
          </a:ln>
        </c:spPr>
        <c:txPr>
          <a:bodyPr rot="0" vert="horz"/>
          <a:lstStyle/>
          <a:p>
            <a:pPr>
              <a:defRPr/>
            </a:pPr>
            <a:endParaRPr lang="en-US"/>
          </a:p>
        </c:txPr>
        <c:crossAx val="537790072"/>
        <c:crosses val="autoZero"/>
        <c:auto val="0"/>
        <c:lblAlgn val="ctr"/>
        <c:lblOffset val="100"/>
        <c:tickLblSkip val="20"/>
        <c:tickMarkSkip val="20"/>
        <c:noMultiLvlLbl val="0"/>
      </c:catAx>
      <c:valAx>
        <c:axId val="537790072"/>
        <c:scaling>
          <c:orientation val="minMax"/>
          <c:min val="54"/>
        </c:scaling>
        <c:delete val="0"/>
        <c:axPos val="l"/>
        <c:numFmt formatCode="#,##0" sourceLinked="0"/>
        <c:majorTickMark val="out"/>
        <c:minorTickMark val="none"/>
        <c:tickLblPos val="nextTo"/>
        <c:spPr>
          <a:ln w="9525" cmpd="thinThick">
            <a:solidFill>
              <a:srgbClr val="000000"/>
            </a:solidFill>
          </a:ln>
        </c:spPr>
        <c:txPr>
          <a:bodyPr rot="0" vert="horz"/>
          <a:lstStyle/>
          <a:p>
            <a:pPr>
              <a:defRPr/>
            </a:pPr>
            <a:endParaRPr lang="en-US"/>
          </a:p>
        </c:txPr>
        <c:crossAx val="537788504"/>
        <c:crosses val="autoZero"/>
        <c:crossBetween val="midCat"/>
      </c:valAx>
    </c:plotArea>
    <c:plotVisOnly val="1"/>
    <c:dispBlanksAs val="gap"/>
    <c:showDLblsOverMax val="0"/>
  </c:chart>
  <c:spPr>
    <a:ln w="9525">
      <a:noFill/>
    </a:ln>
  </c:spPr>
  <c:txPr>
    <a:bodyPr/>
    <a:lstStyle/>
    <a:p>
      <a:pPr>
        <a:defRPr sz="1200">
          <a:latin typeface="Century Gothic" panose="020B0502020202020204" pitchFamily="34" charset="0"/>
          <a:ea typeface="ＭＳ ゴシック"/>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4BAFCD"/>
            </a:solidFill>
            <a:ln>
              <a:solidFill>
                <a:schemeClr val="bg1">
                  <a:lumMod val="75000"/>
                </a:schemeClr>
              </a:solidFill>
            </a:ln>
            <a:effectLst/>
          </c:spPr>
          <c:invertIfNegative val="0"/>
          <c:dPt>
            <c:idx val="1"/>
            <c:invertIfNegative val="0"/>
            <c:bubble3D val="0"/>
            <c:spPr>
              <a:solidFill>
                <a:srgbClr val="FFC000"/>
              </a:solidFill>
              <a:ln>
                <a:solidFill>
                  <a:schemeClr val="bg1">
                    <a:lumMod val="75000"/>
                  </a:schemeClr>
                </a:solidFill>
              </a:ln>
              <a:effectLst/>
            </c:spPr>
            <c:extLst>
              <c:ext xmlns:c16="http://schemas.microsoft.com/office/drawing/2014/chart" uri="{C3380CC4-5D6E-409C-BE32-E72D297353CC}">
                <c16:uniqueId val="{00000001-288B-4D03-962C-FF105B9DB467}"/>
              </c:ext>
            </c:extLst>
          </c:dPt>
          <c:cat>
            <c:strRef>
              <c:f>'TRADE SHARES'!$J$10:$J$33</c:f>
              <c:strCache>
                <c:ptCount val="24"/>
                <c:pt idx="0">
                  <c:v>Chile</c:v>
                </c:pt>
                <c:pt idx="1">
                  <c:v>Australia</c:v>
                </c:pt>
                <c:pt idx="2">
                  <c:v>Peru</c:v>
                </c:pt>
                <c:pt idx="3">
                  <c:v>Brazil</c:v>
                </c:pt>
                <c:pt idx="4">
                  <c:v>NZ</c:v>
                </c:pt>
                <c:pt idx="5">
                  <c:v>Indonesia</c:v>
                </c:pt>
                <c:pt idx="6">
                  <c:v>Taiwan</c:v>
                </c:pt>
                <c:pt idx="7">
                  <c:v>PNG</c:v>
                </c:pt>
                <c:pt idx="8">
                  <c:v>Korea</c:v>
                </c:pt>
                <c:pt idx="9">
                  <c:v>Japan</c:v>
                </c:pt>
                <c:pt idx="10">
                  <c:v>Vietnam</c:v>
                </c:pt>
                <c:pt idx="11">
                  <c:v>Singapore</c:v>
                </c:pt>
                <c:pt idx="12">
                  <c:v>Malaysia</c:v>
                </c:pt>
                <c:pt idx="13">
                  <c:v>Thailand</c:v>
                </c:pt>
                <c:pt idx="14">
                  <c:v>Philippines</c:v>
                </c:pt>
                <c:pt idx="15">
                  <c:v>South Africa</c:v>
                </c:pt>
                <c:pt idx="16">
                  <c:v>US</c:v>
                </c:pt>
                <c:pt idx="17">
                  <c:v>Germany</c:v>
                </c:pt>
                <c:pt idx="18">
                  <c:v>UK</c:v>
                </c:pt>
                <c:pt idx="19">
                  <c:v>France</c:v>
                </c:pt>
                <c:pt idx="20">
                  <c:v>Canada</c:v>
                </c:pt>
                <c:pt idx="21">
                  <c:v>Italy</c:v>
                </c:pt>
                <c:pt idx="22">
                  <c:v>Mexico</c:v>
                </c:pt>
                <c:pt idx="23">
                  <c:v>Turkey</c:v>
                </c:pt>
              </c:strCache>
            </c:strRef>
          </c:cat>
          <c:val>
            <c:numRef>
              <c:f>'TRADE SHARES'!$K$10:$K$33</c:f>
              <c:numCache>
                <c:formatCode>0.0\ </c:formatCode>
                <c:ptCount val="24"/>
                <c:pt idx="0">
                  <c:v>37.941021999999997</c:v>
                </c:pt>
                <c:pt idx="1">
                  <c:v>34.590091000000001</c:v>
                </c:pt>
                <c:pt idx="2">
                  <c:v>30.221319000000001</c:v>
                </c:pt>
                <c:pt idx="3">
                  <c:v>28.012160000000002</c:v>
                </c:pt>
                <c:pt idx="4">
                  <c:v>25.064447999999999</c:v>
                </c:pt>
                <c:pt idx="5">
                  <c:v>22.147200000000002</c:v>
                </c:pt>
                <c:pt idx="6">
                  <c:v>20</c:v>
                </c:pt>
                <c:pt idx="7">
                  <c:v>19.657055</c:v>
                </c:pt>
                <c:pt idx="8">
                  <c:v>19.456474</c:v>
                </c:pt>
                <c:pt idx="9">
                  <c:v>17.608404</c:v>
                </c:pt>
                <c:pt idx="10">
                  <c:v>14.937559</c:v>
                </c:pt>
                <c:pt idx="11">
                  <c:v>13.982176000000001</c:v>
                </c:pt>
                <c:pt idx="12">
                  <c:v>12.455301</c:v>
                </c:pt>
                <c:pt idx="13">
                  <c:v>11.738988000000001</c:v>
                </c:pt>
                <c:pt idx="14">
                  <c:v>11.072482000000001</c:v>
                </c:pt>
                <c:pt idx="15">
                  <c:v>10.819533</c:v>
                </c:pt>
                <c:pt idx="16">
                  <c:v>6.9499829999999996</c:v>
                </c:pt>
                <c:pt idx="17">
                  <c:v>5.812411</c:v>
                </c:pt>
                <c:pt idx="18">
                  <c:v>4.5989779999999998</c:v>
                </c:pt>
                <c:pt idx="19">
                  <c:v>4.3127680000000002</c:v>
                </c:pt>
                <c:pt idx="20">
                  <c:v>3.8216709999999998</c:v>
                </c:pt>
                <c:pt idx="21">
                  <c:v>3.0715910000000002</c:v>
                </c:pt>
                <c:pt idx="22">
                  <c:v>1.6102909999999999</c:v>
                </c:pt>
                <c:pt idx="23">
                  <c:v>1.294276</c:v>
                </c:pt>
              </c:numCache>
            </c:numRef>
          </c:val>
          <c:extLst>
            <c:ext xmlns:c16="http://schemas.microsoft.com/office/drawing/2014/chart" uri="{C3380CC4-5D6E-409C-BE32-E72D297353CC}">
              <c16:uniqueId val="{00000002-288B-4D03-962C-FF105B9DB467}"/>
            </c:ext>
          </c:extLst>
        </c:ser>
        <c:dLbls>
          <c:showLegendKey val="0"/>
          <c:showVal val="0"/>
          <c:showCatName val="0"/>
          <c:showSerName val="0"/>
          <c:showPercent val="0"/>
          <c:showBubbleSize val="0"/>
        </c:dLbls>
        <c:gapWidth val="40"/>
        <c:axId val="257111239"/>
        <c:axId val="257112223"/>
      </c:barChart>
      <c:catAx>
        <c:axId val="25711123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57112223"/>
        <c:crosses val="autoZero"/>
        <c:auto val="1"/>
        <c:lblAlgn val="ctr"/>
        <c:lblOffset val="100"/>
        <c:noMultiLvlLbl val="0"/>
      </c:catAx>
      <c:valAx>
        <c:axId val="257112223"/>
        <c:scaling>
          <c:orientation val="minMax"/>
        </c:scaling>
        <c:delete val="0"/>
        <c:axPos val="l"/>
        <c:majorGridlines>
          <c:spPr>
            <a:ln w="3175" cap="flat" cmpd="sng" algn="ctr">
              <a:solidFill>
                <a:srgbClr val="FFFFFF">
                  <a:lumMod val="95000"/>
                </a:srgbClr>
              </a:solidFill>
              <a:prstDash val="sysDash"/>
              <a:round/>
            </a:ln>
            <a:effectLst/>
          </c:spPr>
        </c:majorGridlines>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57111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4BAFCD"/>
            </a:solidFill>
            <a:ln>
              <a:solidFill>
                <a:schemeClr val="bg1">
                  <a:lumMod val="75000"/>
                </a:schemeClr>
              </a:solidFill>
            </a:ln>
            <a:effectLst/>
          </c:spPr>
          <c:invertIfNegative val="0"/>
          <c:dPt>
            <c:idx val="1"/>
            <c:invertIfNegative val="0"/>
            <c:bubble3D val="0"/>
            <c:spPr>
              <a:solidFill>
                <a:schemeClr val="accent1"/>
              </a:solidFill>
              <a:ln>
                <a:solidFill>
                  <a:schemeClr val="bg1">
                    <a:lumMod val="75000"/>
                  </a:schemeClr>
                </a:solidFill>
              </a:ln>
              <a:effectLst/>
            </c:spPr>
            <c:extLst>
              <c:ext xmlns:c16="http://schemas.microsoft.com/office/drawing/2014/chart" uri="{C3380CC4-5D6E-409C-BE32-E72D297353CC}">
                <c16:uniqueId val="{00000001-9EA5-4807-A1BB-355D604E0E2D}"/>
              </c:ext>
            </c:extLst>
          </c:dPt>
          <c:dPt>
            <c:idx val="6"/>
            <c:invertIfNegative val="0"/>
            <c:bubble3D val="0"/>
            <c:spPr>
              <a:solidFill>
                <a:srgbClr val="5FAFCD"/>
              </a:solidFill>
              <a:ln>
                <a:solidFill>
                  <a:schemeClr val="bg1">
                    <a:lumMod val="75000"/>
                  </a:schemeClr>
                </a:solidFill>
              </a:ln>
              <a:effectLst/>
            </c:spPr>
            <c:extLst>
              <c:ext xmlns:c16="http://schemas.microsoft.com/office/drawing/2014/chart" uri="{C3380CC4-5D6E-409C-BE32-E72D297353CC}">
                <c16:uniqueId val="{00000003-9EA5-4807-A1BB-355D604E0E2D}"/>
              </c:ext>
            </c:extLst>
          </c:dPt>
          <c:dPt>
            <c:idx val="9"/>
            <c:invertIfNegative val="0"/>
            <c:bubble3D val="0"/>
            <c:spPr>
              <a:solidFill>
                <a:srgbClr val="FFC000"/>
              </a:solidFill>
              <a:ln>
                <a:solidFill>
                  <a:schemeClr val="bg1">
                    <a:lumMod val="75000"/>
                  </a:schemeClr>
                </a:solidFill>
              </a:ln>
              <a:effectLst/>
            </c:spPr>
            <c:extLst>
              <c:ext xmlns:c16="http://schemas.microsoft.com/office/drawing/2014/chart" uri="{C3380CC4-5D6E-409C-BE32-E72D297353CC}">
                <c16:uniqueId val="{00000004-10BF-4298-A372-942953850DA1}"/>
              </c:ext>
            </c:extLst>
          </c:dPt>
          <c:cat>
            <c:strRef>
              <c:f>'TRADE SHARES'!$V$10:$V$33</c:f>
              <c:strCache>
                <c:ptCount val="24"/>
                <c:pt idx="0">
                  <c:v>Singapore</c:v>
                </c:pt>
                <c:pt idx="1">
                  <c:v>Vietnam</c:v>
                </c:pt>
                <c:pt idx="2">
                  <c:v>Taiwan</c:v>
                </c:pt>
                <c:pt idx="3">
                  <c:v>Chile</c:v>
                </c:pt>
                <c:pt idx="4">
                  <c:v>Malaysia</c:v>
                </c:pt>
                <c:pt idx="5">
                  <c:v>PNG</c:v>
                </c:pt>
                <c:pt idx="6">
                  <c:v>Peru</c:v>
                </c:pt>
                <c:pt idx="7">
                  <c:v>Korea</c:v>
                </c:pt>
                <c:pt idx="8">
                  <c:v>Thailand</c:v>
                </c:pt>
                <c:pt idx="9">
                  <c:v>Australia</c:v>
                </c:pt>
                <c:pt idx="10">
                  <c:v>Russia</c:v>
                </c:pt>
                <c:pt idx="11">
                  <c:v>Brazil</c:v>
                </c:pt>
                <c:pt idx="12">
                  <c:v>Saudi Arabia</c:v>
                </c:pt>
                <c:pt idx="13">
                  <c:v>Indonesia</c:v>
                </c:pt>
                <c:pt idx="14">
                  <c:v>NZ</c:v>
                </c:pt>
                <c:pt idx="15">
                  <c:v>Japan</c:v>
                </c:pt>
                <c:pt idx="16">
                  <c:v>South Africa</c:v>
                </c:pt>
                <c:pt idx="17">
                  <c:v>Germany</c:v>
                </c:pt>
                <c:pt idx="18">
                  <c:v>Philippines</c:v>
                </c:pt>
                <c:pt idx="19">
                  <c:v>Canada</c:v>
                </c:pt>
                <c:pt idx="20">
                  <c:v>France</c:v>
                </c:pt>
                <c:pt idx="21">
                  <c:v>UK</c:v>
                </c:pt>
                <c:pt idx="22">
                  <c:v>Mexico</c:v>
                </c:pt>
                <c:pt idx="23">
                  <c:v>US</c:v>
                </c:pt>
              </c:strCache>
            </c:strRef>
          </c:cat>
          <c:val>
            <c:numRef>
              <c:f>'TRADE SHARES'!$W$10:$W$33</c:f>
              <c:numCache>
                <c:formatCode>0.0\ </c:formatCode>
                <c:ptCount val="24"/>
                <c:pt idx="0">
                  <c:v>12.917294999999999</c:v>
                </c:pt>
                <c:pt idx="1">
                  <c:v>12.882160000000001</c:v>
                </c:pt>
                <c:pt idx="2">
                  <c:v>12.15</c:v>
                </c:pt>
                <c:pt idx="3">
                  <c:v>11.394024</c:v>
                </c:pt>
                <c:pt idx="4">
                  <c:v>9.8041300000000007</c:v>
                </c:pt>
                <c:pt idx="5">
                  <c:v>7.3456260000000002</c:v>
                </c:pt>
                <c:pt idx="6">
                  <c:v>7.1442649999999999</c:v>
                </c:pt>
                <c:pt idx="7">
                  <c:v>7.1141209999999999</c:v>
                </c:pt>
                <c:pt idx="8">
                  <c:v>6.6626979999999998</c:v>
                </c:pt>
                <c:pt idx="9">
                  <c:v>6.5760569999999996</c:v>
                </c:pt>
                <c:pt idx="10">
                  <c:v>5.1849980000000002</c:v>
                </c:pt>
                <c:pt idx="11">
                  <c:v>4.3480590000000001</c:v>
                </c:pt>
                <c:pt idx="12">
                  <c:v>4.2660559999999998</c:v>
                </c:pt>
                <c:pt idx="13">
                  <c:v>4.174766</c:v>
                </c:pt>
                <c:pt idx="14">
                  <c:v>4.1694399999999998</c:v>
                </c:pt>
                <c:pt idx="15">
                  <c:v>3.0941649999999998</c:v>
                </c:pt>
                <c:pt idx="16">
                  <c:v>3.0137</c:v>
                </c:pt>
                <c:pt idx="17">
                  <c:v>2.0887519999999999</c:v>
                </c:pt>
                <c:pt idx="18">
                  <c:v>2.0412430000000001</c:v>
                </c:pt>
                <c:pt idx="19">
                  <c:v>0.97045999999999999</c:v>
                </c:pt>
                <c:pt idx="20">
                  <c:v>0.81442400000000004</c:v>
                </c:pt>
                <c:pt idx="21">
                  <c:v>0.58603300000000003</c:v>
                </c:pt>
                <c:pt idx="22">
                  <c:v>0.53634999999999999</c:v>
                </c:pt>
                <c:pt idx="23">
                  <c:v>0.49184899999999998</c:v>
                </c:pt>
              </c:numCache>
            </c:numRef>
          </c:val>
          <c:extLst>
            <c:ext xmlns:c16="http://schemas.microsoft.com/office/drawing/2014/chart" uri="{C3380CC4-5D6E-409C-BE32-E72D297353CC}">
              <c16:uniqueId val="{00000004-9EA5-4807-A1BB-355D604E0E2D}"/>
            </c:ext>
          </c:extLst>
        </c:ser>
        <c:dLbls>
          <c:showLegendKey val="0"/>
          <c:showVal val="0"/>
          <c:showCatName val="0"/>
          <c:showSerName val="0"/>
          <c:showPercent val="0"/>
          <c:showBubbleSize val="0"/>
        </c:dLbls>
        <c:gapWidth val="40"/>
        <c:axId val="257111239"/>
        <c:axId val="257112223"/>
      </c:barChart>
      <c:catAx>
        <c:axId val="25711123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57112223"/>
        <c:crosses val="autoZero"/>
        <c:auto val="1"/>
        <c:lblAlgn val="ctr"/>
        <c:lblOffset val="100"/>
        <c:noMultiLvlLbl val="0"/>
      </c:catAx>
      <c:valAx>
        <c:axId val="257112223"/>
        <c:scaling>
          <c:orientation val="minMax"/>
        </c:scaling>
        <c:delete val="0"/>
        <c:axPos val="l"/>
        <c:majorGridlines>
          <c:spPr>
            <a:ln w="3175" cap="flat" cmpd="sng" algn="ctr">
              <a:solidFill>
                <a:schemeClr val="bg1">
                  <a:lumMod val="95000"/>
                </a:schemeClr>
              </a:solidFill>
              <a:prstDash val="sysDash"/>
              <a:round/>
            </a:ln>
            <a:effectLst/>
          </c:spPr>
        </c:majorGridlines>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57111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4BAFCD"/>
            </a:solidFill>
            <a:ln>
              <a:solidFill>
                <a:schemeClr val="bg1">
                  <a:lumMod val="75000"/>
                </a:schemeClr>
              </a:solidFill>
            </a:ln>
            <a:effectLst/>
          </c:spPr>
          <c:invertIfNegative val="0"/>
          <c:dPt>
            <c:idx val="2"/>
            <c:invertIfNegative val="0"/>
            <c:bubble3D val="0"/>
            <c:spPr>
              <a:solidFill>
                <a:schemeClr val="accent2"/>
              </a:solidFill>
              <a:ln>
                <a:solidFill>
                  <a:schemeClr val="bg1">
                    <a:lumMod val="75000"/>
                  </a:schemeClr>
                </a:solidFill>
              </a:ln>
              <a:effectLst/>
            </c:spPr>
            <c:extLst>
              <c:ext xmlns:c16="http://schemas.microsoft.com/office/drawing/2014/chart" uri="{C3380CC4-5D6E-409C-BE32-E72D297353CC}">
                <c16:uniqueId val="{00000001-F684-4341-A381-0900ECBE57F2}"/>
              </c:ext>
            </c:extLst>
          </c:dPt>
          <c:dPt>
            <c:idx val="11"/>
            <c:invertIfNegative val="0"/>
            <c:bubble3D val="0"/>
            <c:spPr>
              <a:solidFill>
                <a:schemeClr val="accent1"/>
              </a:solidFill>
              <a:ln>
                <a:solidFill>
                  <a:schemeClr val="bg1">
                    <a:lumMod val="75000"/>
                  </a:schemeClr>
                </a:solidFill>
              </a:ln>
              <a:effectLst/>
            </c:spPr>
            <c:extLst>
              <c:ext xmlns:c16="http://schemas.microsoft.com/office/drawing/2014/chart" uri="{C3380CC4-5D6E-409C-BE32-E72D297353CC}">
                <c16:uniqueId val="{00000003-F684-4341-A381-0900ECBE57F2}"/>
              </c:ext>
            </c:extLst>
          </c:dPt>
          <c:cat>
            <c:strRef>
              <c:f>'TRADE SHARES'!$J$37:$J$60</c:f>
              <c:strCache>
                <c:ptCount val="24"/>
                <c:pt idx="0">
                  <c:v>Vietnam</c:v>
                </c:pt>
                <c:pt idx="1">
                  <c:v>Indonesia</c:v>
                </c:pt>
                <c:pt idx="2">
                  <c:v>Australia</c:v>
                </c:pt>
                <c:pt idx="3">
                  <c:v>Thailand</c:v>
                </c:pt>
                <c:pt idx="4">
                  <c:v>PNG</c:v>
                </c:pt>
                <c:pt idx="5">
                  <c:v>Philippines</c:v>
                </c:pt>
                <c:pt idx="6">
                  <c:v>Chile</c:v>
                </c:pt>
                <c:pt idx="7">
                  <c:v>Korea</c:v>
                </c:pt>
                <c:pt idx="8">
                  <c:v>Japan</c:v>
                </c:pt>
                <c:pt idx="9">
                  <c:v>Brazil</c:v>
                </c:pt>
                <c:pt idx="10">
                  <c:v>Malaysia</c:v>
                </c:pt>
                <c:pt idx="11">
                  <c:v>NZ</c:v>
                </c:pt>
                <c:pt idx="12">
                  <c:v>South Africa</c:v>
                </c:pt>
                <c:pt idx="13">
                  <c:v>Taiwan</c:v>
                </c:pt>
                <c:pt idx="14">
                  <c:v>Mexico</c:v>
                </c:pt>
                <c:pt idx="15">
                  <c:v>Peru</c:v>
                </c:pt>
                <c:pt idx="16">
                  <c:v>Singapore</c:v>
                </c:pt>
                <c:pt idx="17">
                  <c:v>US</c:v>
                </c:pt>
                <c:pt idx="18">
                  <c:v>Turkey</c:v>
                </c:pt>
                <c:pt idx="19">
                  <c:v>Canada</c:v>
                </c:pt>
                <c:pt idx="20">
                  <c:v>UK</c:v>
                </c:pt>
                <c:pt idx="21">
                  <c:v>Italy</c:v>
                </c:pt>
                <c:pt idx="22">
                  <c:v>Germany</c:v>
                </c:pt>
                <c:pt idx="23">
                  <c:v>France</c:v>
                </c:pt>
              </c:strCache>
            </c:strRef>
          </c:cat>
          <c:val>
            <c:numRef>
              <c:f>'TRADE SHARES'!$K$37:$K$60</c:f>
              <c:numCache>
                <c:formatCode>0.0\ </c:formatCode>
                <c:ptCount val="24"/>
                <c:pt idx="0">
                  <c:v>33.315074000000003</c:v>
                </c:pt>
                <c:pt idx="1">
                  <c:v>27.833863000000001</c:v>
                </c:pt>
                <c:pt idx="2">
                  <c:v>25.261876999999998</c:v>
                </c:pt>
                <c:pt idx="3">
                  <c:v>24.460775000000002</c:v>
                </c:pt>
                <c:pt idx="4">
                  <c:v>23.65204</c:v>
                </c:pt>
                <c:pt idx="5">
                  <c:v>23.465655999999999</c:v>
                </c:pt>
                <c:pt idx="6">
                  <c:v>23.237199</c:v>
                </c:pt>
                <c:pt idx="7">
                  <c:v>22.230172</c:v>
                </c:pt>
                <c:pt idx="8">
                  <c:v>22.133562999999999</c:v>
                </c:pt>
                <c:pt idx="9">
                  <c:v>22.083611999999999</c:v>
                </c:pt>
                <c:pt idx="10">
                  <c:v>21.322406000000001</c:v>
                </c:pt>
                <c:pt idx="11">
                  <c:v>20.818754999999999</c:v>
                </c:pt>
                <c:pt idx="12">
                  <c:v>20.540028</c:v>
                </c:pt>
                <c:pt idx="13">
                  <c:v>20</c:v>
                </c:pt>
                <c:pt idx="14">
                  <c:v>19.080273999999999</c:v>
                </c:pt>
                <c:pt idx="15">
                  <c:v>15.73222</c:v>
                </c:pt>
                <c:pt idx="16">
                  <c:v>13.883686000000001</c:v>
                </c:pt>
                <c:pt idx="17">
                  <c:v>13.852592</c:v>
                </c:pt>
                <c:pt idx="18">
                  <c:v>12.433552000000001</c:v>
                </c:pt>
                <c:pt idx="19">
                  <c:v>11.853870000000001</c:v>
                </c:pt>
                <c:pt idx="20">
                  <c:v>9.6101130000000001</c:v>
                </c:pt>
                <c:pt idx="21">
                  <c:v>8.0493050000000004</c:v>
                </c:pt>
                <c:pt idx="22">
                  <c:v>6.9464079999999999</c:v>
                </c:pt>
                <c:pt idx="23">
                  <c:v>5.788608</c:v>
                </c:pt>
              </c:numCache>
            </c:numRef>
          </c:val>
          <c:extLst>
            <c:ext xmlns:c16="http://schemas.microsoft.com/office/drawing/2014/chart" uri="{C3380CC4-5D6E-409C-BE32-E72D297353CC}">
              <c16:uniqueId val="{00000004-F684-4341-A381-0900ECBE57F2}"/>
            </c:ext>
          </c:extLst>
        </c:ser>
        <c:dLbls>
          <c:showLegendKey val="0"/>
          <c:showVal val="0"/>
          <c:showCatName val="0"/>
          <c:showSerName val="0"/>
          <c:showPercent val="0"/>
          <c:showBubbleSize val="0"/>
        </c:dLbls>
        <c:gapWidth val="40"/>
        <c:axId val="257111239"/>
        <c:axId val="257112223"/>
      </c:barChart>
      <c:catAx>
        <c:axId val="25711123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en-US"/>
          </a:p>
        </c:txPr>
        <c:crossAx val="257112223"/>
        <c:crosses val="autoZero"/>
        <c:auto val="1"/>
        <c:lblAlgn val="ctr"/>
        <c:lblOffset val="100"/>
        <c:noMultiLvlLbl val="0"/>
      </c:catAx>
      <c:valAx>
        <c:axId val="257112223"/>
        <c:scaling>
          <c:orientation val="minMax"/>
        </c:scaling>
        <c:delete val="0"/>
        <c:axPos val="l"/>
        <c:majorGridlines>
          <c:spPr>
            <a:ln w="3175" cap="flat" cmpd="sng" algn="ctr">
              <a:solidFill>
                <a:schemeClr val="bg1">
                  <a:lumMod val="95000"/>
                </a:schemeClr>
              </a:solidFill>
              <a:prstDash val="sysDash"/>
              <a:round/>
            </a:ln>
            <a:effectLst/>
          </c:spPr>
        </c:majorGridlines>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en-US"/>
          </a:p>
        </c:txPr>
        <c:crossAx val="257111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4BAFCD"/>
            </a:solidFill>
            <a:ln>
              <a:solidFill>
                <a:schemeClr val="bg1">
                  <a:lumMod val="75000"/>
                </a:schemeClr>
              </a:solidFill>
            </a:ln>
            <a:effectLst/>
          </c:spPr>
          <c:invertIfNegative val="0"/>
          <c:dPt>
            <c:idx val="0"/>
            <c:invertIfNegative val="0"/>
            <c:bubble3D val="0"/>
            <c:spPr>
              <a:solidFill>
                <a:srgbClr val="5FAFCD"/>
              </a:solidFill>
              <a:ln>
                <a:solidFill>
                  <a:schemeClr val="bg1">
                    <a:lumMod val="75000"/>
                  </a:schemeClr>
                </a:solidFill>
              </a:ln>
              <a:effectLst/>
            </c:spPr>
            <c:extLst>
              <c:ext xmlns:c16="http://schemas.microsoft.com/office/drawing/2014/chart" uri="{C3380CC4-5D6E-409C-BE32-E72D297353CC}">
                <c16:uniqueId val="{00000001-A389-405D-B9B4-F1E11B105923}"/>
              </c:ext>
            </c:extLst>
          </c:dPt>
          <c:dPt>
            <c:idx val="1"/>
            <c:invertIfNegative val="0"/>
            <c:bubble3D val="0"/>
            <c:spPr>
              <a:solidFill>
                <a:srgbClr val="FFC000"/>
              </a:solidFill>
              <a:ln>
                <a:solidFill>
                  <a:schemeClr val="bg1">
                    <a:lumMod val="75000"/>
                  </a:schemeClr>
                </a:solidFill>
              </a:ln>
              <a:effectLst/>
            </c:spPr>
            <c:extLst>
              <c:ext xmlns:c16="http://schemas.microsoft.com/office/drawing/2014/chart" uri="{C3380CC4-5D6E-409C-BE32-E72D297353CC}">
                <c16:uniqueId val="{00000002-9E26-452D-A1F3-2AD55747C544}"/>
              </c:ext>
            </c:extLst>
          </c:dPt>
          <c:cat>
            <c:strRef>
              <c:f>'TRADE SHARES'!$V$37:$V$60</c:f>
              <c:strCache>
                <c:ptCount val="24"/>
                <c:pt idx="0">
                  <c:v>Taiwan</c:v>
                </c:pt>
                <c:pt idx="1">
                  <c:v>Australia</c:v>
                </c:pt>
                <c:pt idx="2">
                  <c:v>Brazil</c:v>
                </c:pt>
                <c:pt idx="3">
                  <c:v>Chile</c:v>
                </c:pt>
                <c:pt idx="4">
                  <c:v>Singapore</c:v>
                </c:pt>
                <c:pt idx="5">
                  <c:v>Peru</c:v>
                </c:pt>
                <c:pt idx="6">
                  <c:v>PNG</c:v>
                </c:pt>
                <c:pt idx="7">
                  <c:v>NZ</c:v>
                </c:pt>
                <c:pt idx="8">
                  <c:v>Germany</c:v>
                </c:pt>
                <c:pt idx="9">
                  <c:v>Korea</c:v>
                </c:pt>
                <c:pt idx="10">
                  <c:v>South Africa</c:v>
                </c:pt>
                <c:pt idx="11">
                  <c:v>Indonesia</c:v>
                </c:pt>
                <c:pt idx="12">
                  <c:v>France</c:v>
                </c:pt>
                <c:pt idx="13">
                  <c:v>Malaysia</c:v>
                </c:pt>
                <c:pt idx="14">
                  <c:v>Philippines</c:v>
                </c:pt>
                <c:pt idx="15">
                  <c:v>Italy</c:v>
                </c:pt>
                <c:pt idx="16">
                  <c:v>Turkey</c:v>
                </c:pt>
                <c:pt idx="17">
                  <c:v>Japan</c:v>
                </c:pt>
                <c:pt idx="18">
                  <c:v>Thailand</c:v>
                </c:pt>
                <c:pt idx="19">
                  <c:v>Canada</c:v>
                </c:pt>
                <c:pt idx="20">
                  <c:v>UK</c:v>
                </c:pt>
                <c:pt idx="21">
                  <c:v>Vietnam</c:v>
                </c:pt>
                <c:pt idx="22">
                  <c:v>Mexico</c:v>
                </c:pt>
                <c:pt idx="23">
                  <c:v>US</c:v>
                </c:pt>
              </c:strCache>
            </c:strRef>
          </c:cat>
          <c:val>
            <c:numRef>
              <c:f>'TRADE SHARES'!$W$37:$W$60</c:f>
              <c:numCache>
                <c:formatCode>#,##0\ </c:formatCode>
                <c:ptCount val="24"/>
                <c:pt idx="0">
                  <c:v>42255.503100000002</c:v>
                </c:pt>
                <c:pt idx="1">
                  <c:v>40975.165010999997</c:v>
                </c:pt>
                <c:pt idx="2">
                  <c:v>27016.618541</c:v>
                </c:pt>
                <c:pt idx="3">
                  <c:v>16457.905089</c:v>
                </c:pt>
                <c:pt idx="4">
                  <c:v>14030.919712000001</c:v>
                </c:pt>
                <c:pt idx="5">
                  <c:v>6211.7090690000005</c:v>
                </c:pt>
                <c:pt idx="6">
                  <c:v>828.739329</c:v>
                </c:pt>
                <c:pt idx="7">
                  <c:v>548.16521499999999</c:v>
                </c:pt>
                <c:pt idx="8">
                  <c:v>-6360.2056030000003</c:v>
                </c:pt>
                <c:pt idx="9">
                  <c:v>-6862.4679999999998</c:v>
                </c:pt>
                <c:pt idx="10">
                  <c:v>-11030.461843999999</c:v>
                </c:pt>
                <c:pt idx="11">
                  <c:v>-12737.105439999999</c:v>
                </c:pt>
                <c:pt idx="12">
                  <c:v>-21801.051166000001</c:v>
                </c:pt>
                <c:pt idx="13">
                  <c:v>-23932.552739999999</c:v>
                </c:pt>
                <c:pt idx="14">
                  <c:v>-25075.098313999999</c:v>
                </c:pt>
                <c:pt idx="15">
                  <c:v>-37086.658653999999</c:v>
                </c:pt>
                <c:pt idx="16">
                  <c:v>-41539.316712</c:v>
                </c:pt>
                <c:pt idx="17">
                  <c:v>-42648.004363</c:v>
                </c:pt>
                <c:pt idx="18">
                  <c:v>-46105.670659000003</c:v>
                </c:pt>
                <c:pt idx="19">
                  <c:v>-46120.002748999999</c:v>
                </c:pt>
                <c:pt idx="20">
                  <c:v>-52365.331896000003</c:v>
                </c:pt>
                <c:pt idx="21">
                  <c:v>-84551.438836000001</c:v>
                </c:pt>
                <c:pt idx="22">
                  <c:v>-127645.44378</c:v>
                </c:pt>
                <c:pt idx="23">
                  <c:v>-295401.64663799998</c:v>
                </c:pt>
              </c:numCache>
            </c:numRef>
          </c:val>
          <c:extLst>
            <c:ext xmlns:c16="http://schemas.microsoft.com/office/drawing/2014/chart" uri="{C3380CC4-5D6E-409C-BE32-E72D297353CC}">
              <c16:uniqueId val="{00000002-A389-405D-B9B4-F1E11B105923}"/>
            </c:ext>
          </c:extLst>
        </c:ser>
        <c:dLbls>
          <c:showLegendKey val="0"/>
          <c:showVal val="0"/>
          <c:showCatName val="0"/>
          <c:showSerName val="0"/>
          <c:showPercent val="0"/>
          <c:showBubbleSize val="0"/>
        </c:dLbls>
        <c:gapWidth val="40"/>
        <c:axId val="257111239"/>
        <c:axId val="257112223"/>
      </c:barChart>
      <c:catAx>
        <c:axId val="257111239"/>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57112223"/>
        <c:crosses val="autoZero"/>
        <c:auto val="1"/>
        <c:lblAlgn val="ctr"/>
        <c:lblOffset val="100"/>
        <c:noMultiLvlLbl val="0"/>
      </c:catAx>
      <c:valAx>
        <c:axId val="257112223"/>
        <c:scaling>
          <c:orientation val="minMax"/>
          <c:min val="-300000"/>
        </c:scaling>
        <c:delete val="0"/>
        <c:axPos val="l"/>
        <c:majorGridlines>
          <c:spPr>
            <a:ln w="3175" cap="flat" cmpd="sng" algn="ctr">
              <a:solidFill>
                <a:schemeClr val="bg1">
                  <a:lumMod val="95000"/>
                </a:schemeClr>
              </a:solidFill>
              <a:prstDash val="sysDash"/>
              <a:round/>
            </a:ln>
            <a:effectLst/>
          </c:spPr>
        </c:majorGridlines>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57111239"/>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03855612028219E-2"/>
          <c:y val="3.3834991515483054E-2"/>
          <c:w val="0.91275367194856338"/>
          <c:h val="0.84014370618877687"/>
        </c:manualLayout>
      </c:layout>
      <c:barChart>
        <c:barDir val="col"/>
        <c:grouping val="clustered"/>
        <c:varyColors val="0"/>
        <c:ser>
          <c:idx val="2"/>
          <c:order val="2"/>
          <c:tx>
            <c:v> Forecast area</c:v>
          </c:tx>
          <c:spPr>
            <a:solidFill>
              <a:schemeClr val="bg1">
                <a:lumMod val="85000"/>
              </a:schemeClr>
            </a:solidFill>
            <a:ln>
              <a:noFill/>
            </a:ln>
          </c:spPr>
          <c:invertIfNegative val="0"/>
          <c:val>
            <c:numRef>
              <c:f>BUDGET!$BY$35:$BY$95</c:f>
              <c:numCache>
                <c:formatCode>General</c:formatCode>
                <c:ptCount val="61"/>
                <c:pt idx="50">
                  <c:v>1</c:v>
                </c:pt>
                <c:pt idx="51">
                  <c:v>1</c:v>
                </c:pt>
                <c:pt idx="52">
                  <c:v>1</c:v>
                </c:pt>
                <c:pt idx="53">
                  <c:v>1</c:v>
                </c:pt>
                <c:pt idx="54">
                  <c:v>1</c:v>
                </c:pt>
                <c:pt idx="55">
                  <c:v>1</c:v>
                </c:pt>
                <c:pt idx="56">
                  <c:v>1</c:v>
                </c:pt>
                <c:pt idx="57">
                  <c:v>1</c:v>
                </c:pt>
                <c:pt idx="58">
                  <c:v>1</c:v>
                </c:pt>
                <c:pt idx="59">
                  <c:v>1</c:v>
                </c:pt>
                <c:pt idx="60">
                  <c:v>1</c:v>
                </c:pt>
              </c:numCache>
            </c:numRef>
          </c:val>
          <c:extLst>
            <c:ext xmlns:c16="http://schemas.microsoft.com/office/drawing/2014/chart" uri="{C3380CC4-5D6E-409C-BE32-E72D297353CC}">
              <c16:uniqueId val="{00000000-860B-41D3-B24A-36C7F8644EEF}"/>
            </c:ext>
          </c:extLst>
        </c:ser>
        <c:dLbls>
          <c:showLegendKey val="0"/>
          <c:showVal val="0"/>
          <c:showCatName val="0"/>
          <c:showSerName val="0"/>
          <c:showPercent val="0"/>
          <c:showBubbleSize val="0"/>
        </c:dLbls>
        <c:gapWidth val="0"/>
        <c:axId val="249245727"/>
        <c:axId val="249231807"/>
      </c:barChart>
      <c:lineChart>
        <c:grouping val="standard"/>
        <c:varyColors val="0"/>
        <c:ser>
          <c:idx val="0"/>
          <c:order val="0"/>
          <c:tx>
            <c:v> Payments</c:v>
          </c:tx>
          <c:spPr>
            <a:ln w="25400">
              <a:solidFill>
                <a:schemeClr val="accent1"/>
              </a:solidFill>
            </a:ln>
          </c:spPr>
          <c:marker>
            <c:symbol val="none"/>
          </c:marker>
          <c:dPt>
            <c:idx val="0"/>
            <c:bubble3D val="0"/>
            <c:spPr>
              <a:ln w="25400">
                <a:solidFill>
                  <a:schemeClr val="accent1"/>
                </a:solidFill>
              </a:ln>
            </c:spPr>
            <c:extLst>
              <c:ext xmlns:c16="http://schemas.microsoft.com/office/drawing/2014/chart" uri="{C3380CC4-5D6E-409C-BE32-E72D297353CC}">
                <c16:uniqueId val="{00000002-860B-41D3-B24A-36C7F8644EEF}"/>
              </c:ext>
            </c:extLst>
          </c:dPt>
          <c:dPt>
            <c:idx val="46"/>
            <c:bubble3D val="0"/>
            <c:spPr>
              <a:ln w="25400">
                <a:noFill/>
              </a:ln>
            </c:spPr>
            <c:extLst>
              <c:ext xmlns:c16="http://schemas.microsoft.com/office/drawing/2014/chart" uri="{C3380CC4-5D6E-409C-BE32-E72D297353CC}">
                <c16:uniqueId val="{00000004-860B-41D3-B24A-36C7F8644EEF}"/>
              </c:ext>
            </c:extLst>
          </c:dPt>
          <c:dPt>
            <c:idx val="47"/>
            <c:bubble3D val="0"/>
            <c:spPr>
              <a:ln w="25400">
                <a:noFill/>
              </a:ln>
            </c:spPr>
            <c:extLst>
              <c:ext xmlns:c16="http://schemas.microsoft.com/office/drawing/2014/chart" uri="{C3380CC4-5D6E-409C-BE32-E72D297353CC}">
                <c16:uniqueId val="{00000006-860B-41D3-B24A-36C7F8644EEF}"/>
              </c:ext>
            </c:extLst>
          </c:dPt>
          <c:dPt>
            <c:idx val="48"/>
            <c:bubble3D val="0"/>
            <c:extLst>
              <c:ext xmlns:c16="http://schemas.microsoft.com/office/drawing/2014/chart" uri="{C3380CC4-5D6E-409C-BE32-E72D297353CC}">
                <c16:uniqueId val="{00000007-860B-41D3-B24A-36C7F8644EEF}"/>
              </c:ext>
            </c:extLst>
          </c:dPt>
          <c:dPt>
            <c:idx val="49"/>
            <c:bubble3D val="0"/>
            <c:extLst>
              <c:ext xmlns:c16="http://schemas.microsoft.com/office/drawing/2014/chart" uri="{C3380CC4-5D6E-409C-BE32-E72D297353CC}">
                <c16:uniqueId val="{00000008-860B-41D3-B24A-36C7F8644EEF}"/>
              </c:ext>
            </c:extLst>
          </c:dPt>
          <c:dPt>
            <c:idx val="50"/>
            <c:bubble3D val="0"/>
            <c:extLst>
              <c:ext xmlns:c16="http://schemas.microsoft.com/office/drawing/2014/chart" uri="{C3380CC4-5D6E-409C-BE32-E72D297353CC}">
                <c16:uniqueId val="{00000009-860B-41D3-B24A-36C7F8644EEF}"/>
              </c:ext>
            </c:extLst>
          </c:dPt>
          <c:dPt>
            <c:idx val="51"/>
            <c:bubble3D val="0"/>
            <c:extLst>
              <c:ext xmlns:c16="http://schemas.microsoft.com/office/drawing/2014/chart" uri="{C3380CC4-5D6E-409C-BE32-E72D297353CC}">
                <c16:uniqueId val="{0000000A-860B-41D3-B24A-36C7F8644EEF}"/>
              </c:ext>
            </c:extLst>
          </c:dPt>
          <c:dPt>
            <c:idx val="52"/>
            <c:bubble3D val="0"/>
            <c:extLst>
              <c:ext xmlns:c16="http://schemas.microsoft.com/office/drawing/2014/chart" uri="{C3380CC4-5D6E-409C-BE32-E72D297353CC}">
                <c16:uniqueId val="{0000000B-860B-41D3-B24A-36C7F8644EEF}"/>
              </c:ext>
            </c:extLst>
          </c:dPt>
          <c:dPt>
            <c:idx val="53"/>
            <c:bubble3D val="0"/>
            <c:extLst>
              <c:ext xmlns:c16="http://schemas.microsoft.com/office/drawing/2014/chart" uri="{C3380CC4-5D6E-409C-BE32-E72D297353CC}">
                <c16:uniqueId val="{0000000C-860B-41D3-B24A-36C7F8644EEF}"/>
              </c:ext>
            </c:extLst>
          </c:dPt>
          <c:dPt>
            <c:idx val="54"/>
            <c:bubble3D val="0"/>
            <c:extLst>
              <c:ext xmlns:c16="http://schemas.microsoft.com/office/drawing/2014/chart" uri="{C3380CC4-5D6E-409C-BE32-E72D297353CC}">
                <c16:uniqueId val="{0000000D-860B-41D3-B24A-36C7F8644EEF}"/>
              </c:ext>
            </c:extLst>
          </c:dPt>
          <c:dPt>
            <c:idx val="55"/>
            <c:bubble3D val="0"/>
            <c:extLst>
              <c:ext xmlns:c16="http://schemas.microsoft.com/office/drawing/2014/chart" uri="{C3380CC4-5D6E-409C-BE32-E72D297353CC}">
                <c16:uniqueId val="{0000000E-860B-41D3-B24A-36C7F8644EEF}"/>
              </c:ext>
            </c:extLst>
          </c:dPt>
          <c:dPt>
            <c:idx val="56"/>
            <c:bubble3D val="0"/>
            <c:extLst>
              <c:ext xmlns:c16="http://schemas.microsoft.com/office/drawing/2014/chart" uri="{C3380CC4-5D6E-409C-BE32-E72D297353CC}">
                <c16:uniqueId val="{0000000F-860B-41D3-B24A-36C7F8644EEF}"/>
              </c:ext>
            </c:extLst>
          </c:dPt>
          <c:dPt>
            <c:idx val="57"/>
            <c:bubble3D val="0"/>
            <c:extLst>
              <c:ext xmlns:c16="http://schemas.microsoft.com/office/drawing/2014/chart" uri="{C3380CC4-5D6E-409C-BE32-E72D297353CC}">
                <c16:uniqueId val="{00000010-860B-41D3-B24A-36C7F8644EEF}"/>
              </c:ext>
            </c:extLst>
          </c:dPt>
          <c:dPt>
            <c:idx val="58"/>
            <c:bubble3D val="0"/>
            <c:extLst>
              <c:ext xmlns:c16="http://schemas.microsoft.com/office/drawing/2014/chart" uri="{C3380CC4-5D6E-409C-BE32-E72D297353CC}">
                <c16:uniqueId val="{00000011-860B-41D3-B24A-36C7F8644EEF}"/>
              </c:ext>
            </c:extLst>
          </c:dPt>
          <c:dPt>
            <c:idx val="59"/>
            <c:bubble3D val="0"/>
            <c:extLst>
              <c:ext xmlns:c16="http://schemas.microsoft.com/office/drawing/2014/chart" uri="{C3380CC4-5D6E-409C-BE32-E72D297353CC}">
                <c16:uniqueId val="{00000012-860B-41D3-B24A-36C7F8644EEF}"/>
              </c:ext>
            </c:extLst>
          </c:dPt>
          <c:dPt>
            <c:idx val="60"/>
            <c:bubble3D val="0"/>
            <c:extLst>
              <c:ext xmlns:c16="http://schemas.microsoft.com/office/drawing/2014/chart" uri="{C3380CC4-5D6E-409C-BE32-E72D297353CC}">
                <c16:uniqueId val="{00000013-860B-41D3-B24A-36C7F8644EEF}"/>
              </c:ext>
            </c:extLst>
          </c:dPt>
          <c:dPt>
            <c:idx val="61"/>
            <c:bubble3D val="0"/>
            <c:extLst>
              <c:ext xmlns:c16="http://schemas.microsoft.com/office/drawing/2014/chart" uri="{C3380CC4-5D6E-409C-BE32-E72D297353CC}">
                <c16:uniqueId val="{00000014-860B-41D3-B24A-36C7F8644EEF}"/>
              </c:ext>
            </c:extLst>
          </c:dPt>
          <c:cat>
            <c:numRef>
              <c:f>BUDGET!$BW$36:$BW$96</c:f>
              <c:numCache>
                <c:formatCode>00</c:formatCode>
                <c:ptCount val="61"/>
                <c:pt idx="0">
                  <c:v>76</c:v>
                </c:pt>
                <c:pt idx="1">
                  <c:v>77</c:v>
                </c:pt>
                <c:pt idx="2">
                  <c:v>78</c:v>
                </c:pt>
                <c:pt idx="3">
                  <c:v>79</c:v>
                </c:pt>
                <c:pt idx="4">
                  <c:v>80</c:v>
                </c:pt>
                <c:pt idx="5">
                  <c:v>81</c:v>
                </c:pt>
                <c:pt idx="6">
                  <c:v>82</c:v>
                </c:pt>
                <c:pt idx="7">
                  <c:v>83</c:v>
                </c:pt>
                <c:pt idx="8">
                  <c:v>84</c:v>
                </c:pt>
                <c:pt idx="9">
                  <c:v>85</c:v>
                </c:pt>
                <c:pt idx="10">
                  <c:v>86</c:v>
                </c:pt>
                <c:pt idx="11">
                  <c:v>87</c:v>
                </c:pt>
                <c:pt idx="12">
                  <c:v>88</c:v>
                </c:pt>
                <c:pt idx="13">
                  <c:v>89</c:v>
                </c:pt>
                <c:pt idx="14">
                  <c:v>90</c:v>
                </c:pt>
                <c:pt idx="15">
                  <c:v>91</c:v>
                </c:pt>
                <c:pt idx="16">
                  <c:v>92</c:v>
                </c:pt>
                <c:pt idx="17">
                  <c:v>93</c:v>
                </c:pt>
                <c:pt idx="18">
                  <c:v>94</c:v>
                </c:pt>
                <c:pt idx="19">
                  <c:v>95</c:v>
                </c:pt>
                <c:pt idx="20">
                  <c:v>96</c:v>
                </c:pt>
                <c:pt idx="21">
                  <c:v>97</c:v>
                </c:pt>
                <c:pt idx="22">
                  <c:v>98</c:v>
                </c:pt>
                <c:pt idx="23">
                  <c:v>99</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formatCode="General">
                  <c:v>25</c:v>
                </c:pt>
                <c:pt idx="50" formatCode="General">
                  <c:v>26</c:v>
                </c:pt>
                <c:pt idx="51" formatCode="General">
                  <c:v>27</c:v>
                </c:pt>
                <c:pt idx="52" formatCode="General">
                  <c:v>28</c:v>
                </c:pt>
                <c:pt idx="53" formatCode="General">
                  <c:v>29</c:v>
                </c:pt>
                <c:pt idx="54" formatCode="General">
                  <c:v>30</c:v>
                </c:pt>
                <c:pt idx="55" formatCode="General">
                  <c:v>31</c:v>
                </c:pt>
                <c:pt idx="56" formatCode="General">
                  <c:v>32</c:v>
                </c:pt>
                <c:pt idx="57" formatCode="General">
                  <c:v>33</c:v>
                </c:pt>
                <c:pt idx="58" formatCode="General">
                  <c:v>34</c:v>
                </c:pt>
                <c:pt idx="59" formatCode="General">
                  <c:v>35</c:v>
                </c:pt>
                <c:pt idx="60" formatCode="General">
                  <c:v>36</c:v>
                </c:pt>
              </c:numCache>
            </c:numRef>
          </c:cat>
          <c:val>
            <c:numRef>
              <c:f>BUDGET!$AA$36:$AA$96</c:f>
              <c:numCache>
                <c:formatCode>0.0\ </c:formatCode>
                <c:ptCount val="61"/>
                <c:pt idx="0">
                  <c:v>24.265438097637645</c:v>
                </c:pt>
                <c:pt idx="1">
                  <c:v>24.070474507561975</c:v>
                </c:pt>
                <c:pt idx="2">
                  <c:v>24.802253971577876</c:v>
                </c:pt>
                <c:pt idx="3">
                  <c:v>23.807398549931371</c:v>
                </c:pt>
                <c:pt idx="4">
                  <c:v>23.505727487482726</c:v>
                </c:pt>
                <c:pt idx="5">
                  <c:v>23.743764767655552</c:v>
                </c:pt>
                <c:pt idx="6">
                  <c:v>23.399863527806207</c:v>
                </c:pt>
                <c:pt idx="7">
                  <c:v>25.768814507826733</c:v>
                </c:pt>
                <c:pt idx="8">
                  <c:v>26.668975263694815</c:v>
                </c:pt>
                <c:pt idx="9">
                  <c:v>27.537961138664315</c:v>
                </c:pt>
                <c:pt idx="10">
                  <c:v>27.341725570769253</c:v>
                </c:pt>
                <c:pt idx="11">
                  <c:v>26.943747009955754</c:v>
                </c:pt>
                <c:pt idx="12">
                  <c:v>25.275277125656999</c:v>
                </c:pt>
                <c:pt idx="13">
                  <c:v>23.168721709781391</c:v>
                </c:pt>
                <c:pt idx="14">
                  <c:v>22.901676286866451</c:v>
                </c:pt>
                <c:pt idx="15">
                  <c:v>24.237236716650777</c:v>
                </c:pt>
                <c:pt idx="16">
                  <c:v>25.626475083927698</c:v>
                </c:pt>
                <c:pt idx="17">
                  <c:v>26.056547284064564</c:v>
                </c:pt>
                <c:pt idx="18">
                  <c:v>26.147512526306315</c:v>
                </c:pt>
                <c:pt idx="19">
                  <c:v>25.737576308821069</c:v>
                </c:pt>
                <c:pt idx="20">
                  <c:v>25.623003194888177</c:v>
                </c:pt>
                <c:pt idx="21">
                  <c:v>25.093862387859144</c:v>
                </c:pt>
                <c:pt idx="22">
                  <c:v>23.858998270656659</c:v>
                </c:pt>
                <c:pt idx="23">
                  <c:v>23.829703059465302</c:v>
                </c:pt>
                <c:pt idx="24">
                  <c:v>23.117179436104522</c:v>
                </c:pt>
                <c:pt idx="25">
                  <c:v>25.038450446986449</c:v>
                </c:pt>
                <c:pt idx="26">
                  <c:v>24.939586065400398</c:v>
                </c:pt>
                <c:pt idx="27">
                  <c:v>24.559898394989478</c:v>
                </c:pt>
                <c:pt idx="28">
                  <c:v>24.278114226395136</c:v>
                </c:pt>
                <c:pt idx="29">
                  <c:v>24.032464417079801</c:v>
                </c:pt>
                <c:pt idx="30">
                  <c:v>24.023521714468075</c:v>
                </c:pt>
                <c:pt idx="31">
                  <c:v>23.261265811161362</c:v>
                </c:pt>
                <c:pt idx="32">
                  <c:v>23.044709668176459</c:v>
                </c:pt>
                <c:pt idx="33">
                  <c:v>25.054302846579002</c:v>
                </c:pt>
                <c:pt idx="34">
                  <c:v>25.829491621323857</c:v>
                </c:pt>
                <c:pt idx="35">
                  <c:v>24.398122039251071</c:v>
                </c:pt>
                <c:pt idx="36">
                  <c:v>24.723302801688234</c:v>
                </c:pt>
                <c:pt idx="37">
                  <c:v>23.886760295849136</c:v>
                </c:pt>
                <c:pt idx="38">
                  <c:v>25.412421154779235</c:v>
                </c:pt>
                <c:pt idx="39">
                  <c:v>25.371713623044922</c:v>
                </c:pt>
                <c:pt idx="40">
                  <c:v>25.533742360891626</c:v>
                </c:pt>
                <c:pt idx="41">
                  <c:v>24.997781135785388</c:v>
                </c:pt>
                <c:pt idx="42">
                  <c:v>24.578186887638108</c:v>
                </c:pt>
                <c:pt idx="43">
                  <c:v>24.551563634570964</c:v>
                </c:pt>
                <c:pt idx="44">
                  <c:v>27.735983496697724</c:v>
                </c:pt>
                <c:pt idx="45">
                  <c:v>31.358572303868691</c:v>
                </c:pt>
                <c:pt idx="46">
                  <c:v>26.447767675723043</c:v>
                </c:pt>
                <c:pt idx="47">
                  <c:v>24.436614122933019</c:v>
                </c:pt>
                <c:pt idx="48">
                  <c:v>25.168119519071752</c:v>
                </c:pt>
                <c:pt idx="49">
                  <c:v>26.2</c:v>
                </c:pt>
                <c:pt idx="50">
                  <c:v>27</c:v>
                </c:pt>
                <c:pt idx="51">
                  <c:v>26.8</c:v>
                </c:pt>
                <c:pt idx="52">
                  <c:v>26.5</c:v>
                </c:pt>
                <c:pt idx="53">
                  <c:v>26.4</c:v>
                </c:pt>
                <c:pt idx="54">
                  <c:v>26.7</c:v>
                </c:pt>
                <c:pt idx="55">
                  <c:v>26.6</c:v>
                </c:pt>
                <c:pt idx="56">
                  <c:v>26.7</c:v>
                </c:pt>
                <c:pt idx="57">
                  <c:v>26.9</c:v>
                </c:pt>
                <c:pt idx="58">
                  <c:v>26.8</c:v>
                </c:pt>
                <c:pt idx="59">
                  <c:v>26.8</c:v>
                </c:pt>
                <c:pt idx="60">
                  <c:v>26.8</c:v>
                </c:pt>
              </c:numCache>
            </c:numRef>
          </c:val>
          <c:smooth val="0"/>
          <c:extLst>
            <c:ext xmlns:c16="http://schemas.microsoft.com/office/drawing/2014/chart" uri="{C3380CC4-5D6E-409C-BE32-E72D297353CC}">
              <c16:uniqueId val="{00000015-860B-41D3-B24A-36C7F8644EEF}"/>
            </c:ext>
          </c:extLst>
        </c:ser>
        <c:ser>
          <c:idx val="1"/>
          <c:order val="1"/>
          <c:tx>
            <c:v> Receipts</c:v>
          </c:tx>
          <c:marker>
            <c:symbol val="none"/>
          </c:marker>
          <c:cat>
            <c:numRef>
              <c:f>BUDGET!$BW$36:$BW$96</c:f>
              <c:numCache>
                <c:formatCode>00</c:formatCode>
                <c:ptCount val="61"/>
                <c:pt idx="0">
                  <c:v>76</c:v>
                </c:pt>
                <c:pt idx="1">
                  <c:v>77</c:v>
                </c:pt>
                <c:pt idx="2">
                  <c:v>78</c:v>
                </c:pt>
                <c:pt idx="3">
                  <c:v>79</c:v>
                </c:pt>
                <c:pt idx="4">
                  <c:v>80</c:v>
                </c:pt>
                <c:pt idx="5">
                  <c:v>81</c:v>
                </c:pt>
                <c:pt idx="6">
                  <c:v>82</c:v>
                </c:pt>
                <c:pt idx="7">
                  <c:v>83</c:v>
                </c:pt>
                <c:pt idx="8">
                  <c:v>84</c:v>
                </c:pt>
                <c:pt idx="9">
                  <c:v>85</c:v>
                </c:pt>
                <c:pt idx="10">
                  <c:v>86</c:v>
                </c:pt>
                <c:pt idx="11">
                  <c:v>87</c:v>
                </c:pt>
                <c:pt idx="12">
                  <c:v>88</c:v>
                </c:pt>
                <c:pt idx="13">
                  <c:v>89</c:v>
                </c:pt>
                <c:pt idx="14">
                  <c:v>90</c:v>
                </c:pt>
                <c:pt idx="15">
                  <c:v>91</c:v>
                </c:pt>
                <c:pt idx="16">
                  <c:v>92</c:v>
                </c:pt>
                <c:pt idx="17">
                  <c:v>93</c:v>
                </c:pt>
                <c:pt idx="18">
                  <c:v>94</c:v>
                </c:pt>
                <c:pt idx="19">
                  <c:v>95</c:v>
                </c:pt>
                <c:pt idx="20">
                  <c:v>96</c:v>
                </c:pt>
                <c:pt idx="21">
                  <c:v>97</c:v>
                </c:pt>
                <c:pt idx="22">
                  <c:v>98</c:v>
                </c:pt>
                <c:pt idx="23">
                  <c:v>99</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formatCode="General">
                  <c:v>25</c:v>
                </c:pt>
                <c:pt idx="50" formatCode="General">
                  <c:v>26</c:v>
                </c:pt>
                <c:pt idx="51" formatCode="General">
                  <c:v>27</c:v>
                </c:pt>
                <c:pt idx="52" formatCode="General">
                  <c:v>28</c:v>
                </c:pt>
                <c:pt idx="53" formatCode="General">
                  <c:v>29</c:v>
                </c:pt>
                <c:pt idx="54" formatCode="General">
                  <c:v>30</c:v>
                </c:pt>
                <c:pt idx="55" formatCode="General">
                  <c:v>31</c:v>
                </c:pt>
                <c:pt idx="56" formatCode="General">
                  <c:v>32</c:v>
                </c:pt>
                <c:pt idx="57" formatCode="General">
                  <c:v>33</c:v>
                </c:pt>
                <c:pt idx="58" formatCode="General">
                  <c:v>34</c:v>
                </c:pt>
                <c:pt idx="59" formatCode="General">
                  <c:v>35</c:v>
                </c:pt>
                <c:pt idx="60" formatCode="General">
                  <c:v>36</c:v>
                </c:pt>
              </c:numCache>
            </c:numRef>
          </c:cat>
          <c:val>
            <c:numRef>
              <c:f>BUDGET!$Z$36:$Z$96</c:f>
              <c:numCache>
                <c:formatCode>0.0\ </c:formatCode>
                <c:ptCount val="61"/>
                <c:pt idx="0">
                  <c:v>22.468175982915213</c:v>
                </c:pt>
                <c:pt idx="1">
                  <c:v>22.753495140585208</c:v>
                </c:pt>
                <c:pt idx="2">
                  <c:v>22.862391608524735</c:v>
                </c:pt>
                <c:pt idx="3">
                  <c:v>22.002812560524788</c:v>
                </c:pt>
                <c:pt idx="4">
                  <c:v>22.524403108146256</c:v>
                </c:pt>
                <c:pt idx="5">
                  <c:v>23.623654502494094</c:v>
                </c:pt>
                <c:pt idx="6">
                  <c:v>23.597748208802457</c:v>
                </c:pt>
                <c:pt idx="7">
                  <c:v>24.001795000395955</c:v>
                </c:pt>
                <c:pt idx="8">
                  <c:v>23.389051634580287</c:v>
                </c:pt>
                <c:pt idx="9">
                  <c:v>24.974947346966506</c:v>
                </c:pt>
                <c:pt idx="10">
                  <c:v>25.378340667596866</c:v>
                </c:pt>
                <c:pt idx="11">
                  <c:v>26.09378873962433</c:v>
                </c:pt>
                <c:pt idx="12">
                  <c:v>25.722621710384431</c:v>
                </c:pt>
                <c:pt idx="13">
                  <c:v>24.640967087631456</c:v>
                </c:pt>
                <c:pt idx="14">
                  <c:v>24.369662765873329</c:v>
                </c:pt>
                <c:pt idx="15">
                  <c:v>24.131778914218025</c:v>
                </c:pt>
                <c:pt idx="16">
                  <c:v>22.642169150044534</c:v>
                </c:pt>
                <c:pt idx="17">
                  <c:v>21.978029399185107</c:v>
                </c:pt>
                <c:pt idx="18">
                  <c:v>22.250320390555014</c:v>
                </c:pt>
                <c:pt idx="19">
                  <c:v>22.881655026651366</c:v>
                </c:pt>
                <c:pt idx="20">
                  <c:v>23.52288409550636</c:v>
                </c:pt>
                <c:pt idx="21">
                  <c:v>23.998591615079778</c:v>
                </c:pt>
                <c:pt idx="22">
                  <c:v>23.884285037870754</c:v>
                </c:pt>
                <c:pt idx="23">
                  <c:v>24.454976455754831</c:v>
                </c:pt>
                <c:pt idx="24">
                  <c:v>25.079978752814348</c:v>
                </c:pt>
                <c:pt idx="25">
                  <c:v>25.868669105631291</c:v>
                </c:pt>
                <c:pt idx="26">
                  <c:v>24.798532086805704</c:v>
                </c:pt>
                <c:pt idx="27">
                  <c:v>25.477580904234788</c:v>
                </c:pt>
                <c:pt idx="28">
                  <c:v>25.202785354783234</c:v>
                </c:pt>
                <c:pt idx="29">
                  <c:v>25.499544002662507</c:v>
                </c:pt>
                <c:pt idx="30">
                  <c:v>25.60487481329789</c:v>
                </c:pt>
                <c:pt idx="31">
                  <c:v>25.034962466426393</c:v>
                </c:pt>
                <c:pt idx="32">
                  <c:v>25.000741756122459</c:v>
                </c:pt>
                <c:pt idx="33">
                  <c:v>23.195639283234133</c:v>
                </c:pt>
                <c:pt idx="34">
                  <c:v>21.824502059689202</c:v>
                </c:pt>
                <c:pt idx="35">
                  <c:v>21.290886532822018</c:v>
                </c:pt>
                <c:pt idx="36">
                  <c:v>21.980785453556852</c:v>
                </c:pt>
                <c:pt idx="37">
                  <c:v>22.836066533530218</c:v>
                </c:pt>
                <c:pt idx="38">
                  <c:v>22.529474732013785</c:v>
                </c:pt>
                <c:pt idx="39">
                  <c:v>23.29200137670572</c:v>
                </c:pt>
                <c:pt idx="40">
                  <c:v>23.337973697099248</c:v>
                </c:pt>
                <c:pt idx="41">
                  <c:v>23.319011228590806</c:v>
                </c:pt>
                <c:pt idx="42">
                  <c:v>24.261311323049128</c:v>
                </c:pt>
                <c:pt idx="43">
                  <c:v>24.920685947162308</c:v>
                </c:pt>
                <c:pt idx="44">
                  <c:v>23.687062993524634</c:v>
                </c:pt>
                <c:pt idx="45">
                  <c:v>24.926048339695335</c:v>
                </c:pt>
                <c:pt idx="46">
                  <c:v>25.076201686542969</c:v>
                </c:pt>
                <c:pt idx="47">
                  <c:v>25.295967457990461</c:v>
                </c:pt>
                <c:pt idx="48">
                  <c:v>25.758375488684731</c:v>
                </c:pt>
                <c:pt idx="49">
                  <c:v>25.3</c:v>
                </c:pt>
                <c:pt idx="50">
                  <c:v>25.5</c:v>
                </c:pt>
                <c:pt idx="51">
                  <c:v>25.6</c:v>
                </c:pt>
                <c:pt idx="52">
                  <c:v>25.3</c:v>
                </c:pt>
                <c:pt idx="53">
                  <c:v>25.3</c:v>
                </c:pt>
                <c:pt idx="54">
                  <c:v>25.5</c:v>
                </c:pt>
                <c:pt idx="55">
                  <c:v>25.7</c:v>
                </c:pt>
                <c:pt idx="56">
                  <c:v>25.9</c:v>
                </c:pt>
                <c:pt idx="57">
                  <c:v>26.1</c:v>
                </c:pt>
                <c:pt idx="58">
                  <c:v>26.3</c:v>
                </c:pt>
                <c:pt idx="59">
                  <c:v>26.5</c:v>
                </c:pt>
                <c:pt idx="60">
                  <c:v>26.8</c:v>
                </c:pt>
              </c:numCache>
            </c:numRef>
          </c:val>
          <c:smooth val="0"/>
          <c:extLst>
            <c:ext xmlns:c16="http://schemas.microsoft.com/office/drawing/2014/chart" uri="{C3380CC4-5D6E-409C-BE32-E72D297353CC}">
              <c16:uniqueId val="{00000016-860B-41D3-B24A-36C7F8644EEF}"/>
            </c:ext>
          </c:extLst>
        </c:ser>
        <c:ser>
          <c:idx val="3"/>
          <c:order val="3"/>
          <c:tx>
            <c:strRef>
              <c:f>BUDGET!$CM$36</c:f>
              <c:strCache>
                <c:ptCount val="1"/>
                <c:pt idx="0">
                  <c:v>24.7 </c:v>
                </c:pt>
              </c:strCache>
            </c:strRef>
          </c:tx>
          <c:spPr>
            <a:ln w="15875">
              <a:solidFill>
                <a:schemeClr val="accent1"/>
              </a:solidFill>
              <a:prstDash val="dash"/>
            </a:ln>
          </c:spPr>
          <c:marker>
            <c:symbol val="none"/>
          </c:marker>
          <c:dPt>
            <c:idx val="49"/>
            <c:bubble3D val="0"/>
            <c:spPr>
              <a:ln w="15875">
                <a:noFill/>
                <a:prstDash val="dash"/>
              </a:ln>
            </c:spPr>
            <c:extLst>
              <c:ext xmlns:c16="http://schemas.microsoft.com/office/drawing/2014/chart" uri="{C3380CC4-5D6E-409C-BE32-E72D297353CC}">
                <c16:uniqueId val="{00000018-860B-41D3-B24A-36C7F8644EEF}"/>
              </c:ext>
            </c:extLst>
          </c:dPt>
          <c:dPt>
            <c:idx val="50"/>
            <c:bubble3D val="0"/>
            <c:spPr>
              <a:ln w="15875">
                <a:noFill/>
                <a:prstDash val="dash"/>
              </a:ln>
            </c:spPr>
            <c:extLst>
              <c:ext xmlns:c16="http://schemas.microsoft.com/office/drawing/2014/chart" uri="{C3380CC4-5D6E-409C-BE32-E72D297353CC}">
                <c16:uniqueId val="{0000001A-860B-41D3-B24A-36C7F8644EEF}"/>
              </c:ext>
            </c:extLst>
          </c:dPt>
          <c:cat>
            <c:numRef>
              <c:f>BUDGET!$BW$36:$BW$96</c:f>
              <c:numCache>
                <c:formatCode>00</c:formatCode>
                <c:ptCount val="61"/>
                <c:pt idx="0">
                  <c:v>76</c:v>
                </c:pt>
                <c:pt idx="1">
                  <c:v>77</c:v>
                </c:pt>
                <c:pt idx="2">
                  <c:v>78</c:v>
                </c:pt>
                <c:pt idx="3">
                  <c:v>79</c:v>
                </c:pt>
                <c:pt idx="4">
                  <c:v>80</c:v>
                </c:pt>
                <c:pt idx="5">
                  <c:v>81</c:v>
                </c:pt>
                <c:pt idx="6">
                  <c:v>82</c:v>
                </c:pt>
                <c:pt idx="7">
                  <c:v>83</c:v>
                </c:pt>
                <c:pt idx="8">
                  <c:v>84</c:v>
                </c:pt>
                <c:pt idx="9">
                  <c:v>85</c:v>
                </c:pt>
                <c:pt idx="10">
                  <c:v>86</c:v>
                </c:pt>
                <c:pt idx="11">
                  <c:v>87</c:v>
                </c:pt>
                <c:pt idx="12">
                  <c:v>88</c:v>
                </c:pt>
                <c:pt idx="13">
                  <c:v>89</c:v>
                </c:pt>
                <c:pt idx="14">
                  <c:v>90</c:v>
                </c:pt>
                <c:pt idx="15">
                  <c:v>91</c:v>
                </c:pt>
                <c:pt idx="16">
                  <c:v>92</c:v>
                </c:pt>
                <c:pt idx="17">
                  <c:v>93</c:v>
                </c:pt>
                <c:pt idx="18">
                  <c:v>94</c:v>
                </c:pt>
                <c:pt idx="19">
                  <c:v>95</c:v>
                </c:pt>
                <c:pt idx="20">
                  <c:v>96</c:v>
                </c:pt>
                <c:pt idx="21">
                  <c:v>97</c:v>
                </c:pt>
                <c:pt idx="22">
                  <c:v>98</c:v>
                </c:pt>
                <c:pt idx="23">
                  <c:v>99</c:v>
                </c:pt>
                <c:pt idx="24">
                  <c:v>0</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formatCode="General">
                  <c:v>25</c:v>
                </c:pt>
                <c:pt idx="50" formatCode="General">
                  <c:v>26</c:v>
                </c:pt>
                <c:pt idx="51" formatCode="General">
                  <c:v>27</c:v>
                </c:pt>
                <c:pt idx="52" formatCode="General">
                  <c:v>28</c:v>
                </c:pt>
                <c:pt idx="53" formatCode="General">
                  <c:v>29</c:v>
                </c:pt>
                <c:pt idx="54" formatCode="General">
                  <c:v>30</c:v>
                </c:pt>
                <c:pt idx="55" formatCode="General">
                  <c:v>31</c:v>
                </c:pt>
                <c:pt idx="56" formatCode="General">
                  <c:v>32</c:v>
                </c:pt>
                <c:pt idx="57" formatCode="General">
                  <c:v>33</c:v>
                </c:pt>
                <c:pt idx="58" formatCode="General">
                  <c:v>34</c:v>
                </c:pt>
                <c:pt idx="59" formatCode="General">
                  <c:v>35</c:v>
                </c:pt>
                <c:pt idx="60" formatCode="General">
                  <c:v>36</c:v>
                </c:pt>
              </c:numCache>
            </c:numRef>
          </c:cat>
          <c:val>
            <c:numRef>
              <c:f>BUDGET!$CM$36:$CM$95</c:f>
              <c:numCache>
                <c:formatCode>General</c:formatCode>
                <c:ptCount val="60"/>
                <c:pt idx="0" formatCode="0.0\ ">
                  <c:v>24.705465370147937</c:v>
                </c:pt>
                <c:pt idx="43" formatCode="0.0\ ">
                  <c:v>24.705465370147937</c:v>
                </c:pt>
                <c:pt idx="49" formatCode="0.0\ ">
                  <c:v>26.547343293255977</c:v>
                </c:pt>
                <c:pt idx="59" formatCode="0.0\ ">
                  <c:v>26.547343293255977</c:v>
                </c:pt>
              </c:numCache>
            </c:numRef>
          </c:val>
          <c:smooth val="0"/>
          <c:extLst>
            <c:ext xmlns:c16="http://schemas.microsoft.com/office/drawing/2014/chart" uri="{C3380CC4-5D6E-409C-BE32-E72D297353CC}">
              <c16:uniqueId val="{0000001B-860B-41D3-B24A-36C7F8644EEF}"/>
            </c:ext>
          </c:extLst>
        </c:ser>
        <c:dLbls>
          <c:showLegendKey val="0"/>
          <c:showVal val="0"/>
          <c:showCatName val="0"/>
          <c:showSerName val="0"/>
          <c:showPercent val="0"/>
          <c:showBubbleSize val="0"/>
        </c:dLbls>
        <c:marker val="1"/>
        <c:smooth val="0"/>
        <c:axId val="550694632"/>
        <c:axId val="550688752"/>
      </c:lineChart>
      <c:catAx>
        <c:axId val="550694632"/>
        <c:scaling>
          <c:orientation val="minMax"/>
        </c:scaling>
        <c:delete val="0"/>
        <c:axPos val="b"/>
        <c:numFmt formatCode="00" sourceLinked="1"/>
        <c:majorTickMark val="out"/>
        <c:minorTickMark val="none"/>
        <c:tickLblPos val="low"/>
        <c:spPr>
          <a:ln w="3175">
            <a:solidFill>
              <a:srgbClr val="000000"/>
            </a:solidFill>
            <a:prstDash val="solid"/>
          </a:ln>
        </c:spPr>
        <c:txPr>
          <a:bodyPr rot="0" vert="horz"/>
          <a:lstStyle/>
          <a:p>
            <a:pPr>
              <a:defRPr/>
            </a:pPr>
            <a:endParaRPr lang="en-US"/>
          </a:p>
        </c:txPr>
        <c:crossAx val="550688752"/>
        <c:crosses val="autoZero"/>
        <c:auto val="1"/>
        <c:lblAlgn val="ctr"/>
        <c:lblOffset val="100"/>
        <c:tickLblSkip val="5"/>
        <c:tickMarkSkip val="5"/>
        <c:noMultiLvlLbl val="0"/>
      </c:catAx>
      <c:valAx>
        <c:axId val="550688752"/>
        <c:scaling>
          <c:orientation val="minMax"/>
          <c:max val="28"/>
          <c:min val="20"/>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550694632"/>
        <c:crosses val="autoZero"/>
        <c:crossBetween val="between"/>
      </c:valAx>
      <c:valAx>
        <c:axId val="249231807"/>
        <c:scaling>
          <c:orientation val="minMax"/>
          <c:max val="1"/>
        </c:scaling>
        <c:delete val="0"/>
        <c:axPos val="r"/>
        <c:numFmt formatCode="General" sourceLinked="1"/>
        <c:majorTickMark val="none"/>
        <c:minorTickMark val="none"/>
        <c:tickLblPos val="none"/>
        <c:spPr>
          <a:ln>
            <a:noFill/>
          </a:ln>
        </c:spPr>
        <c:crossAx val="249245727"/>
        <c:crosses val="max"/>
        <c:crossBetween val="between"/>
      </c:valAx>
      <c:catAx>
        <c:axId val="249245727"/>
        <c:scaling>
          <c:orientation val="minMax"/>
        </c:scaling>
        <c:delete val="1"/>
        <c:axPos val="b"/>
        <c:majorTickMark val="out"/>
        <c:minorTickMark val="none"/>
        <c:tickLblPos val="nextTo"/>
        <c:crossAx val="249231807"/>
        <c:crosses val="autoZero"/>
        <c:auto val="1"/>
        <c:lblAlgn val="ctr"/>
        <c:lblOffset val="100"/>
        <c:noMultiLvlLbl val="0"/>
      </c:catAx>
      <c:spPr>
        <a:noFill/>
        <a:ln w="25400">
          <a:noFill/>
        </a:ln>
      </c:spPr>
    </c:plotArea>
    <c:plotVisOnly val="1"/>
    <c:dispBlanksAs val="span"/>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panose="020B0604020202020204" pitchFamily="34" charset="0"/>
        </a:defRPr>
      </a:pPr>
      <a:endParaRPr lang="en-US"/>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183864958413962E-2"/>
          <c:y val="2.9970561370999009E-2"/>
          <c:w val="0.93271108239943101"/>
          <c:h val="0.84510210352277881"/>
        </c:manualLayout>
      </c:layout>
      <c:barChart>
        <c:barDir val="col"/>
        <c:grouping val="clustered"/>
        <c:varyColors val="0"/>
        <c:ser>
          <c:idx val="2"/>
          <c:order val="2"/>
          <c:tx>
            <c:v> Shaded area</c:v>
          </c:tx>
          <c:spPr>
            <a:solidFill>
              <a:schemeClr val="bg1">
                <a:lumMod val="95000"/>
              </a:schemeClr>
            </a:solidFill>
            <a:ln>
              <a:noFill/>
            </a:ln>
          </c:spPr>
          <c:invertIfNegative val="0"/>
          <c:val>
            <c:numRef>
              <c:f>'STATE FINANCES - Treasuries'!$ER$121:$ER$140</c:f>
              <c:numCache>
                <c:formatCode>General</c:formatCode>
                <c:ptCount val="20"/>
                <c:pt idx="15" formatCode="#,##0\ ">
                  <c:v>1</c:v>
                </c:pt>
                <c:pt idx="16" formatCode="#,##0\ ">
                  <c:v>1</c:v>
                </c:pt>
                <c:pt idx="17" formatCode="#,##0\ ">
                  <c:v>1</c:v>
                </c:pt>
                <c:pt idx="18" formatCode="#,##0\ ">
                  <c:v>1</c:v>
                </c:pt>
                <c:pt idx="19" formatCode="#,##0\ ">
                  <c:v>1</c:v>
                </c:pt>
              </c:numCache>
            </c:numRef>
          </c:val>
          <c:extLst>
            <c:ext xmlns:c16="http://schemas.microsoft.com/office/drawing/2014/chart" uri="{C3380CC4-5D6E-409C-BE32-E72D297353CC}">
              <c16:uniqueId val="{00000000-F1D5-457E-94CC-4D30CA399838}"/>
            </c:ext>
          </c:extLst>
        </c:ser>
        <c:dLbls>
          <c:showLegendKey val="0"/>
          <c:showVal val="0"/>
          <c:showCatName val="0"/>
          <c:showSerName val="0"/>
          <c:showPercent val="0"/>
          <c:showBubbleSize val="0"/>
        </c:dLbls>
        <c:gapWidth val="0"/>
        <c:axId val="1244545144"/>
        <c:axId val="1244547888"/>
      </c:barChart>
      <c:lineChart>
        <c:grouping val="standard"/>
        <c:varyColors val="0"/>
        <c:ser>
          <c:idx val="1"/>
          <c:order val="0"/>
          <c:tx>
            <c:v> Commonwealth</c:v>
          </c:tx>
          <c:spPr>
            <a:ln w="25400">
              <a:solidFill>
                <a:srgbClr val="FFC000"/>
              </a:solidFill>
              <a:prstDash val="solid"/>
            </a:ln>
          </c:spPr>
          <c:marker>
            <c:symbol val="none"/>
          </c:marker>
          <c:cat>
            <c:numRef>
              <c:f>'STATE FINANCES - Treasuries'!$EQ$121:$EQ$140</c:f>
              <c:numCache>
                <c:formatCode>00</c:formatCode>
                <c:ptCount val="20"/>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numCache>
            </c:numRef>
          </c:cat>
          <c:val>
            <c:numRef>
              <c:f>'STATE FINANCES - Treasuries'!$EN$77:$EN$96</c:f>
              <c:numCache>
                <c:formatCode>0.0\ </c:formatCode>
                <c:ptCount val="20"/>
                <c:pt idx="0">
                  <c:v>-4.0049926321874505</c:v>
                </c:pt>
                <c:pt idx="1">
                  <c:v>-3.1072376968458837</c:v>
                </c:pt>
                <c:pt idx="2">
                  <c:v>-2.7425173481313863</c:v>
                </c:pt>
                <c:pt idx="3">
                  <c:v>-1.0506930788390596</c:v>
                </c:pt>
                <c:pt idx="4">
                  <c:v>-2.882951830544358</c:v>
                </c:pt>
                <c:pt idx="5">
                  <c:v>-2.0797148073009821</c:v>
                </c:pt>
                <c:pt idx="6">
                  <c:v>-2.1957713126253835</c:v>
                </c:pt>
                <c:pt idx="7">
                  <c:v>-1.6787708623137079</c:v>
                </c:pt>
                <c:pt idx="8">
                  <c:v>-0.316876080660353</c:v>
                </c:pt>
                <c:pt idx="9">
                  <c:v>0.36912288125366211</c:v>
                </c:pt>
                <c:pt idx="10">
                  <c:v>-4.7368296223929098</c:v>
                </c:pt>
                <c:pt idx="11">
                  <c:v>-6.5938033063223989</c:v>
                </c:pt>
                <c:pt idx="12">
                  <c:v>-1.2662160579042701</c:v>
                </c:pt>
                <c:pt idx="13">
                  <c:v>0.9623320310354806</c:v>
                </c:pt>
                <c:pt idx="14">
                  <c:v>0.52243851535119146</c:v>
                </c:pt>
                <c:pt idx="15" formatCode="#,##0.0\ ">
                  <c:v>-0.89189383070301287</c:v>
                </c:pt>
                <c:pt idx="16" formatCode="#,##0.0\ ">
                  <c:v>-1.3672222222222223</c:v>
                </c:pt>
                <c:pt idx="17" formatCode="#,##0.0\ ">
                  <c:v>-1.1007684597393919</c:v>
                </c:pt>
                <c:pt idx="18" formatCode="#,##0.0\ ">
                  <c:v>-1.1255636710066688</c:v>
                </c:pt>
                <c:pt idx="19" formatCode="#,##0.0\ ">
                  <c:v>-1.0278915662650603</c:v>
                </c:pt>
              </c:numCache>
            </c:numRef>
          </c:val>
          <c:smooth val="0"/>
          <c:extLst>
            <c:ext xmlns:c16="http://schemas.microsoft.com/office/drawing/2014/chart" uri="{C3380CC4-5D6E-409C-BE32-E72D297353CC}">
              <c16:uniqueId val="{00000001-F1D5-457E-94CC-4D30CA399838}"/>
            </c:ext>
          </c:extLst>
        </c:ser>
        <c:ser>
          <c:idx val="0"/>
          <c:order val="1"/>
          <c:tx>
            <c:v> All states &amp; territories</c:v>
          </c:tx>
          <c:spPr>
            <a:ln w="25400">
              <a:solidFill>
                <a:srgbClr val="5DAEC9"/>
              </a:solidFill>
              <a:prstDash val="solid"/>
            </a:ln>
          </c:spPr>
          <c:marker>
            <c:symbol val="none"/>
          </c:marker>
          <c:cat>
            <c:numRef>
              <c:f>'STATE FINANCES - Treasuries'!$EQ$121:$EQ$140</c:f>
              <c:numCache>
                <c:formatCode>00</c:formatCode>
                <c:ptCount val="20"/>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numCache>
            </c:numRef>
          </c:cat>
          <c:val>
            <c:numRef>
              <c:f>'STATE FINANCES - Treasuries'!$EM$208:$EM$227</c:f>
              <c:numCache>
                <c:formatCode>0.0\ </c:formatCode>
                <c:ptCount val="20"/>
                <c:pt idx="0">
                  <c:v>-1.9049743851594927</c:v>
                </c:pt>
                <c:pt idx="1">
                  <c:v>-1.7296495951172985</c:v>
                </c:pt>
                <c:pt idx="2">
                  <c:v>-1.628598729425123</c:v>
                </c:pt>
                <c:pt idx="3">
                  <c:v>-1.777630619454865</c:v>
                </c:pt>
                <c:pt idx="4">
                  <c:v>-0.71248451698301729</c:v>
                </c:pt>
                <c:pt idx="5">
                  <c:v>-0.21949740328107056</c:v>
                </c:pt>
                <c:pt idx="6">
                  <c:v>-0.50141322167494817</c:v>
                </c:pt>
                <c:pt idx="7">
                  <c:v>-0.49503457732035011</c:v>
                </c:pt>
                <c:pt idx="8">
                  <c:v>-0.75921055131660742</c:v>
                </c:pt>
                <c:pt idx="9">
                  <c:v>-0.95495396491278517</c:v>
                </c:pt>
                <c:pt idx="10">
                  <c:v>-2.3344849531651146</c:v>
                </c:pt>
                <c:pt idx="11">
                  <c:v>-2.7342663340821414</c:v>
                </c:pt>
                <c:pt idx="12">
                  <c:v>-2.2067359648757452</c:v>
                </c:pt>
                <c:pt idx="13">
                  <c:v>-1.1506894976535853</c:v>
                </c:pt>
                <c:pt idx="14">
                  <c:v>-1.9788532693471184</c:v>
                </c:pt>
                <c:pt idx="15" formatCode="#,##0.0\ ">
                  <c:v>-3.0244619799139167</c:v>
                </c:pt>
                <c:pt idx="16" formatCode="#,##0.0\ ">
                  <c:v>-2.5550312499999999</c:v>
                </c:pt>
                <c:pt idx="17" formatCode="#,##0.0\ ">
                  <c:v>-2.2102004677581024</c:v>
                </c:pt>
                <c:pt idx="18" formatCode="#,##0.0\ ">
                  <c:v>-1.9734106065417594</c:v>
                </c:pt>
              </c:numCache>
            </c:numRef>
          </c:val>
          <c:smooth val="0"/>
          <c:extLst>
            <c:ext xmlns:c16="http://schemas.microsoft.com/office/drawing/2014/chart" uri="{C3380CC4-5D6E-409C-BE32-E72D297353CC}">
              <c16:uniqueId val="{00000002-F1D5-457E-94CC-4D30CA399838}"/>
            </c:ext>
          </c:extLst>
        </c:ser>
        <c:dLbls>
          <c:showLegendKey val="0"/>
          <c:showVal val="0"/>
          <c:showCatName val="0"/>
          <c:showSerName val="0"/>
          <c:showPercent val="0"/>
          <c:showBubbleSize val="0"/>
        </c:dLbls>
        <c:marker val="1"/>
        <c:smooth val="0"/>
        <c:axId val="1244545536"/>
        <c:axId val="1244543576"/>
      </c:lineChart>
      <c:catAx>
        <c:axId val="1244545536"/>
        <c:scaling>
          <c:orientation val="minMax"/>
        </c:scaling>
        <c:delete val="0"/>
        <c:axPos val="b"/>
        <c:numFmt formatCode="00" sourceLinked="1"/>
        <c:majorTickMark val="out"/>
        <c:minorTickMark val="none"/>
        <c:tickLblPos val="low"/>
        <c:spPr>
          <a:ln w="3175">
            <a:solidFill>
              <a:srgbClr val="000000"/>
            </a:solidFill>
            <a:prstDash val="solid"/>
          </a:ln>
        </c:spPr>
        <c:txPr>
          <a:bodyPr rot="0" vert="horz"/>
          <a:lstStyle/>
          <a:p>
            <a:pPr>
              <a:defRPr/>
            </a:pPr>
            <a:endParaRPr lang="en-US"/>
          </a:p>
        </c:txPr>
        <c:crossAx val="1244543576"/>
        <c:crosses val="autoZero"/>
        <c:auto val="1"/>
        <c:lblAlgn val="ctr"/>
        <c:lblOffset val="100"/>
        <c:tickLblSkip val="1"/>
        <c:tickMarkSkip val="1"/>
        <c:noMultiLvlLbl val="0"/>
      </c:catAx>
      <c:valAx>
        <c:axId val="1244543576"/>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1244545536"/>
        <c:crosses val="autoZero"/>
        <c:crossBetween val="between"/>
      </c:valAx>
      <c:valAx>
        <c:axId val="1244547888"/>
        <c:scaling>
          <c:orientation val="minMax"/>
          <c:max val="1"/>
        </c:scaling>
        <c:delete val="0"/>
        <c:axPos val="r"/>
        <c:numFmt formatCode="General" sourceLinked="1"/>
        <c:majorTickMark val="out"/>
        <c:minorTickMark val="none"/>
        <c:tickLblPos val="none"/>
        <c:spPr>
          <a:ln>
            <a:noFill/>
          </a:ln>
        </c:spPr>
        <c:crossAx val="1244545144"/>
        <c:crosses val="max"/>
        <c:crossBetween val="between"/>
      </c:valAx>
      <c:catAx>
        <c:axId val="1244545144"/>
        <c:scaling>
          <c:orientation val="minMax"/>
        </c:scaling>
        <c:delete val="1"/>
        <c:axPos val="b"/>
        <c:majorTickMark val="out"/>
        <c:minorTickMark val="none"/>
        <c:tickLblPos val="nextTo"/>
        <c:crossAx val="1244547888"/>
        <c:crosses val="autoZero"/>
        <c:auto val="1"/>
        <c:lblAlgn val="ctr"/>
        <c:lblOffset val="100"/>
        <c:noMultiLvlLbl val="0"/>
      </c:catAx>
      <c:spPr>
        <a:no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8295503547664"/>
          <c:y val="5.8823529411764705E-2"/>
          <c:w val="0.84888812227653465"/>
          <c:h val="0.83715686274509804"/>
        </c:manualLayout>
      </c:layout>
      <c:lineChart>
        <c:grouping val="standard"/>
        <c:varyColors val="0"/>
        <c:ser>
          <c:idx val="0"/>
          <c:order val="0"/>
          <c:tx>
            <c:v> Mexico</c:v>
          </c:tx>
          <c:spPr>
            <a:ln w="25400">
              <a:solidFill>
                <a:srgbClr val="42BA97"/>
              </a:solidFill>
            </a:ln>
          </c:spPr>
          <c:marker>
            <c:symbol val="none"/>
          </c:marker>
          <c:dPt>
            <c:idx val="232"/>
            <c:bubble3D val="0"/>
            <c:extLst>
              <c:ext xmlns:c16="http://schemas.microsoft.com/office/drawing/2014/chart" uri="{C3380CC4-5D6E-409C-BE32-E72D297353CC}">
                <c16:uniqueId val="{00000000-97C0-49DF-BAFE-23010BD0C81D}"/>
              </c:ext>
            </c:extLst>
          </c:dPt>
          <c:cat>
            <c:numRef>
              <c:f>'ECO POLICY UNCERTAINTY'!$A$195:$A$495</c:f>
              <c:numCache>
                <c:formatCode>mmm\-yy</c:formatCode>
                <c:ptCount val="30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43208</c:v>
                </c:pt>
                <c:pt idx="209">
                  <c:v>43239</c:v>
                </c:pt>
                <c:pt idx="210">
                  <c:v>43269</c:v>
                </c:pt>
                <c:pt idx="211">
                  <c:v>43300</c:v>
                </c:pt>
                <c:pt idx="212">
                  <c:v>43331</c:v>
                </c:pt>
                <c:pt idx="213">
                  <c:v>43361</c:v>
                </c:pt>
                <c:pt idx="214">
                  <c:v>43392</c:v>
                </c:pt>
                <c:pt idx="215">
                  <c:v>43422</c:v>
                </c:pt>
                <c:pt idx="216">
                  <c:v>43453</c:v>
                </c:pt>
                <c:pt idx="217">
                  <c:v>43466</c:v>
                </c:pt>
                <c:pt idx="218">
                  <c:v>43497</c:v>
                </c:pt>
                <c:pt idx="219">
                  <c:v>43525</c:v>
                </c:pt>
                <c:pt idx="220">
                  <c:v>43573</c:v>
                </c:pt>
                <c:pt idx="221">
                  <c:v>43604</c:v>
                </c:pt>
                <c:pt idx="222">
                  <c:v>43634</c:v>
                </c:pt>
                <c:pt idx="223">
                  <c:v>43665</c:v>
                </c:pt>
                <c:pt idx="224">
                  <c:v>43696</c:v>
                </c:pt>
                <c:pt idx="225">
                  <c:v>43726</c:v>
                </c:pt>
                <c:pt idx="226">
                  <c:v>43757</c:v>
                </c:pt>
                <c:pt idx="227">
                  <c:v>43787</c:v>
                </c:pt>
                <c:pt idx="228">
                  <c:v>43818</c:v>
                </c:pt>
                <c:pt idx="229">
                  <c:v>43831</c:v>
                </c:pt>
                <c:pt idx="230">
                  <c:v>43862</c:v>
                </c:pt>
                <c:pt idx="231">
                  <c:v>43890</c:v>
                </c:pt>
                <c:pt idx="232">
                  <c:v>43938</c:v>
                </c:pt>
                <c:pt idx="233">
                  <c:v>43969</c:v>
                </c:pt>
                <c:pt idx="234">
                  <c:v>43999</c:v>
                </c:pt>
                <c:pt idx="235">
                  <c:v>44030</c:v>
                </c:pt>
                <c:pt idx="236">
                  <c:v>44061</c:v>
                </c:pt>
                <c:pt idx="237">
                  <c:v>44091</c:v>
                </c:pt>
                <c:pt idx="238">
                  <c:v>44122</c:v>
                </c:pt>
                <c:pt idx="239">
                  <c:v>44152</c:v>
                </c:pt>
                <c:pt idx="240">
                  <c:v>44183</c:v>
                </c:pt>
                <c:pt idx="241">
                  <c:v>44197</c:v>
                </c:pt>
                <c:pt idx="242">
                  <c:v>44228</c:v>
                </c:pt>
                <c:pt idx="243">
                  <c:v>44256</c:v>
                </c:pt>
                <c:pt idx="244">
                  <c:v>44304</c:v>
                </c:pt>
                <c:pt idx="245">
                  <c:v>44335</c:v>
                </c:pt>
                <c:pt idx="246">
                  <c:v>44365</c:v>
                </c:pt>
                <c:pt idx="247">
                  <c:v>44396</c:v>
                </c:pt>
                <c:pt idx="248">
                  <c:v>44427</c:v>
                </c:pt>
                <c:pt idx="249">
                  <c:v>44457</c:v>
                </c:pt>
                <c:pt idx="250">
                  <c:v>44488</c:v>
                </c:pt>
                <c:pt idx="251">
                  <c:v>44518</c:v>
                </c:pt>
                <c:pt idx="252">
                  <c:v>44549</c:v>
                </c:pt>
                <c:pt idx="253">
                  <c:v>44563</c:v>
                </c:pt>
                <c:pt idx="254">
                  <c:v>44594</c:v>
                </c:pt>
                <c:pt idx="255">
                  <c:v>44622</c:v>
                </c:pt>
                <c:pt idx="256">
                  <c:v>44670</c:v>
                </c:pt>
                <c:pt idx="257">
                  <c:v>44701</c:v>
                </c:pt>
                <c:pt idx="258">
                  <c:v>44731</c:v>
                </c:pt>
                <c:pt idx="259">
                  <c:v>44762</c:v>
                </c:pt>
                <c:pt idx="260">
                  <c:v>44793</c:v>
                </c:pt>
                <c:pt idx="261">
                  <c:v>44823</c:v>
                </c:pt>
                <c:pt idx="262">
                  <c:v>44854</c:v>
                </c:pt>
                <c:pt idx="263">
                  <c:v>44884</c:v>
                </c:pt>
                <c:pt idx="264">
                  <c:v>44915</c:v>
                </c:pt>
                <c:pt idx="265">
                  <c:v>44929</c:v>
                </c:pt>
                <c:pt idx="266">
                  <c:v>44960</c:v>
                </c:pt>
                <c:pt idx="267">
                  <c:v>44988</c:v>
                </c:pt>
                <c:pt idx="268">
                  <c:v>45036</c:v>
                </c:pt>
                <c:pt idx="269">
                  <c:v>45067</c:v>
                </c:pt>
                <c:pt idx="270">
                  <c:v>45097</c:v>
                </c:pt>
                <c:pt idx="271">
                  <c:v>45128</c:v>
                </c:pt>
                <c:pt idx="272">
                  <c:v>45159</c:v>
                </c:pt>
                <c:pt idx="273">
                  <c:v>45189</c:v>
                </c:pt>
                <c:pt idx="274">
                  <c:v>45220</c:v>
                </c:pt>
                <c:pt idx="275">
                  <c:v>45250</c:v>
                </c:pt>
                <c:pt idx="276">
                  <c:v>45281</c:v>
                </c:pt>
                <c:pt idx="277">
                  <c:v>45295</c:v>
                </c:pt>
                <c:pt idx="278">
                  <c:v>45326</c:v>
                </c:pt>
                <c:pt idx="279">
                  <c:v>45354</c:v>
                </c:pt>
                <c:pt idx="280">
                  <c:v>45402</c:v>
                </c:pt>
                <c:pt idx="281">
                  <c:v>45433</c:v>
                </c:pt>
                <c:pt idx="282">
                  <c:v>45463</c:v>
                </c:pt>
                <c:pt idx="283">
                  <c:v>45494</c:v>
                </c:pt>
                <c:pt idx="284">
                  <c:v>45525</c:v>
                </c:pt>
                <c:pt idx="285">
                  <c:v>45555</c:v>
                </c:pt>
                <c:pt idx="286">
                  <c:v>45586</c:v>
                </c:pt>
                <c:pt idx="287">
                  <c:v>45616</c:v>
                </c:pt>
                <c:pt idx="288">
                  <c:v>45647</c:v>
                </c:pt>
                <c:pt idx="289">
                  <c:v>45661</c:v>
                </c:pt>
                <c:pt idx="290">
                  <c:v>45692</c:v>
                </c:pt>
                <c:pt idx="291">
                  <c:v>45720</c:v>
                </c:pt>
                <c:pt idx="292">
                  <c:v>45768</c:v>
                </c:pt>
                <c:pt idx="293">
                  <c:v>45799</c:v>
                </c:pt>
                <c:pt idx="294">
                  <c:v>45829</c:v>
                </c:pt>
                <c:pt idx="295">
                  <c:v>45860</c:v>
                </c:pt>
                <c:pt idx="296">
                  <c:v>45891</c:v>
                </c:pt>
                <c:pt idx="297">
                  <c:v>45921</c:v>
                </c:pt>
                <c:pt idx="298">
                  <c:v>45952</c:v>
                </c:pt>
                <c:pt idx="299">
                  <c:v>45982</c:v>
                </c:pt>
                <c:pt idx="300">
                  <c:v>46013</c:v>
                </c:pt>
              </c:numCache>
            </c:numRef>
          </c:cat>
          <c:val>
            <c:numRef>
              <c:f>'ECO POLICY UNCERTAINTY'!$U$195:$U$495</c:f>
              <c:numCache>
                <c:formatCode>0.0\ </c:formatCode>
                <c:ptCount val="301"/>
                <c:pt idx="0">
                  <c:v>95.6620515016658</c:v>
                </c:pt>
                <c:pt idx="1">
                  <c:v>161.43063557705847</c:v>
                </c:pt>
                <c:pt idx="2">
                  <c:v>92.362278831209863</c:v>
                </c:pt>
                <c:pt idx="3">
                  <c:v>93.749915240199826</c:v>
                </c:pt>
                <c:pt idx="4">
                  <c:v>113.58339146921566</c:v>
                </c:pt>
                <c:pt idx="5">
                  <c:v>153.34516535826927</c:v>
                </c:pt>
                <c:pt idx="6">
                  <c:v>86.545218007835985</c:v>
                </c:pt>
                <c:pt idx="7">
                  <c:v>88.25765094692737</c:v>
                </c:pt>
                <c:pt idx="8">
                  <c:v>105.16073381946545</c:v>
                </c:pt>
                <c:pt idx="9">
                  <c:v>333.24824993527386</c:v>
                </c:pt>
                <c:pt idx="10">
                  <c:v>328.67236051395093</c:v>
                </c:pt>
                <c:pt idx="11">
                  <c:v>198.32178088128009</c:v>
                </c:pt>
                <c:pt idx="12">
                  <c:v>231.98385022352767</c:v>
                </c:pt>
                <c:pt idx="13">
                  <c:v>225.66810354847067</c:v>
                </c:pt>
                <c:pt idx="14">
                  <c:v>119.25466810208547</c:v>
                </c:pt>
                <c:pt idx="15">
                  <c:v>109.82916098909126</c:v>
                </c:pt>
                <c:pt idx="16">
                  <c:v>107.71403570831207</c:v>
                </c:pt>
                <c:pt idx="17">
                  <c:v>110.91159183323767</c:v>
                </c:pt>
                <c:pt idx="18">
                  <c:v>113.86771833740474</c:v>
                </c:pt>
                <c:pt idx="19">
                  <c:v>184.69084309166203</c:v>
                </c:pt>
                <c:pt idx="20">
                  <c:v>215.44584328052375</c:v>
                </c:pt>
                <c:pt idx="21">
                  <c:v>208.54938333594822</c:v>
                </c:pt>
                <c:pt idx="22">
                  <c:v>177.29067032461793</c:v>
                </c:pt>
                <c:pt idx="23">
                  <c:v>178.85693301321601</c:v>
                </c:pt>
                <c:pt idx="24">
                  <c:v>168.95693389586367</c:v>
                </c:pt>
                <c:pt idx="25">
                  <c:v>369.95697464365486</c:v>
                </c:pt>
                <c:pt idx="26">
                  <c:v>364.07626787597593</c:v>
                </c:pt>
                <c:pt idx="27">
                  <c:v>428.72545703741361</c:v>
                </c:pt>
                <c:pt idx="28">
                  <c:v>234.80729510807686</c:v>
                </c:pt>
                <c:pt idx="29">
                  <c:v>139.31793964137574</c:v>
                </c:pt>
                <c:pt idx="30">
                  <c:v>89.696272566873404</c:v>
                </c:pt>
                <c:pt idx="31">
                  <c:v>112.15218633498516</c:v>
                </c:pt>
                <c:pt idx="32">
                  <c:v>113.35599137167023</c:v>
                </c:pt>
                <c:pt idx="33">
                  <c:v>101.91693677960052</c:v>
                </c:pt>
                <c:pt idx="34">
                  <c:v>80.293914274577034</c:v>
                </c:pt>
                <c:pt idx="35">
                  <c:v>158.12443189904488</c:v>
                </c:pt>
                <c:pt idx="36">
                  <c:v>235.26996647095874</c:v>
                </c:pt>
                <c:pt idx="37">
                  <c:v>130.3476793198754</c:v>
                </c:pt>
                <c:pt idx="38">
                  <c:v>86.733882969190859</c:v>
                </c:pt>
                <c:pt idx="39">
                  <c:v>86.368259523188101</c:v>
                </c:pt>
                <c:pt idx="40">
                  <c:v>80.957883404450996</c:v>
                </c:pt>
                <c:pt idx="41">
                  <c:v>131.65877402139967</c:v>
                </c:pt>
                <c:pt idx="42">
                  <c:v>57.19775307877466</c:v>
                </c:pt>
                <c:pt idx="43">
                  <c:v>96.353281112825812</c:v>
                </c:pt>
                <c:pt idx="44">
                  <c:v>64.069020380674999</c:v>
                </c:pt>
                <c:pt idx="45">
                  <c:v>43.78815353595256</c:v>
                </c:pt>
                <c:pt idx="46">
                  <c:v>110.62260684658472</c:v>
                </c:pt>
                <c:pt idx="47">
                  <c:v>122.51591459955095</c:v>
                </c:pt>
                <c:pt idx="48">
                  <c:v>114.96237559509576</c:v>
                </c:pt>
                <c:pt idx="49">
                  <c:v>109.54149827616546</c:v>
                </c:pt>
                <c:pt idx="50">
                  <c:v>61.477566685775287</c:v>
                </c:pt>
                <c:pt idx="51">
                  <c:v>46.867742603987182</c:v>
                </c:pt>
                <c:pt idx="52">
                  <c:v>165.1391041167802</c:v>
                </c:pt>
                <c:pt idx="53">
                  <c:v>87.645366643082355</c:v>
                </c:pt>
                <c:pt idx="54">
                  <c:v>54.372025785106437</c:v>
                </c:pt>
                <c:pt idx="55">
                  <c:v>86.165557246912371</c:v>
                </c:pt>
                <c:pt idx="56">
                  <c:v>74.612480563582835</c:v>
                </c:pt>
                <c:pt idx="57">
                  <c:v>64.462649505282599</c:v>
                </c:pt>
                <c:pt idx="58">
                  <c:v>101.8532585534426</c:v>
                </c:pt>
                <c:pt idx="59">
                  <c:v>52.53546092973388</c:v>
                </c:pt>
                <c:pt idx="60">
                  <c:v>64.663185411247952</c:v>
                </c:pt>
                <c:pt idx="61">
                  <c:v>70.890086366156922</c:v>
                </c:pt>
                <c:pt idx="62">
                  <c:v>31.337627605475671</c:v>
                </c:pt>
                <c:pt idx="63">
                  <c:v>72.822339342299017</c:v>
                </c:pt>
                <c:pt idx="64">
                  <c:v>62.484234829270804</c:v>
                </c:pt>
                <c:pt idx="65">
                  <c:v>75.97655326046673</c:v>
                </c:pt>
                <c:pt idx="66">
                  <c:v>107.51695852642031</c:v>
                </c:pt>
                <c:pt idx="67">
                  <c:v>85.038450585383558</c:v>
                </c:pt>
                <c:pt idx="68">
                  <c:v>73.088304509396352</c:v>
                </c:pt>
                <c:pt idx="69">
                  <c:v>35.399875762412677</c:v>
                </c:pt>
                <c:pt idx="70">
                  <c:v>39.096720428139513</c:v>
                </c:pt>
                <c:pt idx="71">
                  <c:v>51.209375717825282</c:v>
                </c:pt>
                <c:pt idx="72">
                  <c:v>34.39215019135284</c:v>
                </c:pt>
                <c:pt idx="73">
                  <c:v>36.190423113559063</c:v>
                </c:pt>
                <c:pt idx="74">
                  <c:v>40.191724226009768</c:v>
                </c:pt>
                <c:pt idx="75">
                  <c:v>32.916982370510567</c:v>
                </c:pt>
                <c:pt idx="76">
                  <c:v>8.5089747511854572</c:v>
                </c:pt>
                <c:pt idx="77">
                  <c:v>85.216930429287004</c:v>
                </c:pt>
                <c:pt idx="78">
                  <c:v>89.334708673634537</c:v>
                </c:pt>
                <c:pt idx="79">
                  <c:v>44.025523284867305</c:v>
                </c:pt>
                <c:pt idx="80">
                  <c:v>93.709816985072479</c:v>
                </c:pt>
                <c:pt idx="81">
                  <c:v>69.621116573777613</c:v>
                </c:pt>
                <c:pt idx="82">
                  <c:v>66.785200810170181</c:v>
                </c:pt>
                <c:pt idx="83">
                  <c:v>67.222873719811375</c:v>
                </c:pt>
                <c:pt idx="84">
                  <c:v>90.056295834787804</c:v>
                </c:pt>
                <c:pt idx="85">
                  <c:v>107.64438312693937</c:v>
                </c:pt>
                <c:pt idx="86">
                  <c:v>49.85234542416611</c:v>
                </c:pt>
                <c:pt idx="87">
                  <c:v>49.728021816153699</c:v>
                </c:pt>
                <c:pt idx="88">
                  <c:v>63.566477566863988</c:v>
                </c:pt>
                <c:pt idx="89">
                  <c:v>51.381887848769715</c:v>
                </c:pt>
                <c:pt idx="90">
                  <c:v>71.727694859999986</c:v>
                </c:pt>
                <c:pt idx="91">
                  <c:v>63.077580849714195</c:v>
                </c:pt>
                <c:pt idx="92">
                  <c:v>65.434014560232114</c:v>
                </c:pt>
                <c:pt idx="93">
                  <c:v>86.684930405294182</c:v>
                </c:pt>
                <c:pt idx="94">
                  <c:v>149.63175352237499</c:v>
                </c:pt>
                <c:pt idx="95">
                  <c:v>112.3501158401983</c:v>
                </c:pt>
                <c:pt idx="96">
                  <c:v>105.6292262194961</c:v>
                </c:pt>
                <c:pt idx="97">
                  <c:v>126.5903406144318</c:v>
                </c:pt>
                <c:pt idx="98">
                  <c:v>185.57082926662</c:v>
                </c:pt>
                <c:pt idx="99">
                  <c:v>95.419221961795188</c:v>
                </c:pt>
                <c:pt idx="100">
                  <c:v>63.58184541284173</c:v>
                </c:pt>
                <c:pt idx="101">
                  <c:v>57.851179257031205</c:v>
                </c:pt>
                <c:pt idx="102">
                  <c:v>58.057325654483471</c:v>
                </c:pt>
                <c:pt idx="103">
                  <c:v>35.303709433493445</c:v>
                </c:pt>
                <c:pt idx="104">
                  <c:v>41.526259843004738</c:v>
                </c:pt>
                <c:pt idx="105">
                  <c:v>77.926848828340169</c:v>
                </c:pt>
                <c:pt idx="106">
                  <c:v>85.381069021022654</c:v>
                </c:pt>
                <c:pt idx="107">
                  <c:v>60.357112821362115</c:v>
                </c:pt>
                <c:pt idx="108">
                  <c:v>57.138561792592554</c:v>
                </c:pt>
                <c:pt idx="109">
                  <c:v>102.5767700103908</c:v>
                </c:pt>
                <c:pt idx="110">
                  <c:v>42.247984555502427</c:v>
                </c:pt>
                <c:pt idx="111">
                  <c:v>41.271404346439496</c:v>
                </c:pt>
                <c:pt idx="112">
                  <c:v>86.828818056704023</c:v>
                </c:pt>
                <c:pt idx="113">
                  <c:v>115.21094448157679</c:v>
                </c:pt>
                <c:pt idx="114">
                  <c:v>45.005075851838242</c:v>
                </c:pt>
                <c:pt idx="115">
                  <c:v>81.625716762280263</c:v>
                </c:pt>
                <c:pt idx="116">
                  <c:v>62.425270488641551</c:v>
                </c:pt>
                <c:pt idx="117">
                  <c:v>59.983112776745187</c:v>
                </c:pt>
                <c:pt idx="118">
                  <c:v>107.32536351539812</c:v>
                </c:pt>
                <c:pt idx="119">
                  <c:v>54.695494620753983</c:v>
                </c:pt>
                <c:pt idx="120">
                  <c:v>44.013268020115881</c:v>
                </c:pt>
                <c:pt idx="121">
                  <c:v>58.655428484643416</c:v>
                </c:pt>
                <c:pt idx="122">
                  <c:v>50.258583817406368</c:v>
                </c:pt>
                <c:pt idx="123">
                  <c:v>64.543446068799781</c:v>
                </c:pt>
                <c:pt idx="124">
                  <c:v>48.892855828391056</c:v>
                </c:pt>
                <c:pt idx="125">
                  <c:v>37.712274898676313</c:v>
                </c:pt>
                <c:pt idx="126">
                  <c:v>69.662039072918418</c:v>
                </c:pt>
                <c:pt idx="127">
                  <c:v>80.08977048765216</c:v>
                </c:pt>
                <c:pt idx="128">
                  <c:v>102.28373204338874</c:v>
                </c:pt>
                <c:pt idx="129">
                  <c:v>81.096285796929692</c:v>
                </c:pt>
                <c:pt idx="130">
                  <c:v>63.184641089829427</c:v>
                </c:pt>
                <c:pt idx="131">
                  <c:v>95.006196952535134</c:v>
                </c:pt>
                <c:pt idx="132">
                  <c:v>47.942313564169034</c:v>
                </c:pt>
                <c:pt idx="133">
                  <c:v>68.651962817320396</c:v>
                </c:pt>
                <c:pt idx="134">
                  <c:v>67.521614933592517</c:v>
                </c:pt>
                <c:pt idx="135">
                  <c:v>43.306413155136937</c:v>
                </c:pt>
                <c:pt idx="136">
                  <c:v>32.633531711524022</c:v>
                </c:pt>
                <c:pt idx="137">
                  <c:v>66.309161982863031</c:v>
                </c:pt>
                <c:pt idx="138">
                  <c:v>67.719464505688947</c:v>
                </c:pt>
                <c:pt idx="139">
                  <c:v>48.794825527868326</c:v>
                </c:pt>
                <c:pt idx="140">
                  <c:v>47.963065097204606</c:v>
                </c:pt>
                <c:pt idx="141">
                  <c:v>45.947527752646081</c:v>
                </c:pt>
                <c:pt idx="142">
                  <c:v>57.261319626618103</c:v>
                </c:pt>
                <c:pt idx="143">
                  <c:v>41.815221619694888</c:v>
                </c:pt>
                <c:pt idx="144">
                  <c:v>59.80223263524104</c:v>
                </c:pt>
                <c:pt idx="145">
                  <c:v>67.060574455817815</c:v>
                </c:pt>
                <c:pt idx="146">
                  <c:v>36.013901325189558</c:v>
                </c:pt>
                <c:pt idx="147">
                  <c:v>30.591607941661479</c:v>
                </c:pt>
                <c:pt idx="148">
                  <c:v>24.387869154264916</c:v>
                </c:pt>
                <c:pt idx="149">
                  <c:v>27.58124163738443</c:v>
                </c:pt>
                <c:pt idx="150">
                  <c:v>45.01886812697289</c:v>
                </c:pt>
                <c:pt idx="151">
                  <c:v>71.343981712483711</c:v>
                </c:pt>
                <c:pt idx="152">
                  <c:v>37.259396662375394</c:v>
                </c:pt>
                <c:pt idx="153">
                  <c:v>49.418029238951476</c:v>
                </c:pt>
                <c:pt idx="154">
                  <c:v>79.34555354624932</c:v>
                </c:pt>
                <c:pt idx="155">
                  <c:v>49.47553751290242</c:v>
                </c:pt>
                <c:pt idx="156">
                  <c:v>15.295198599260292</c:v>
                </c:pt>
                <c:pt idx="157">
                  <c:v>46.553114577362813</c:v>
                </c:pt>
                <c:pt idx="158">
                  <c:v>37.625328217401218</c:v>
                </c:pt>
                <c:pt idx="159">
                  <c:v>25.800538753744728</c:v>
                </c:pt>
                <c:pt idx="160">
                  <c:v>21.63243989053726</c:v>
                </c:pt>
                <c:pt idx="161">
                  <c:v>32.308708569661917</c:v>
                </c:pt>
                <c:pt idx="162">
                  <c:v>30.657214601001353</c:v>
                </c:pt>
                <c:pt idx="163">
                  <c:v>12.090349864315042</c:v>
                </c:pt>
                <c:pt idx="164">
                  <c:v>27.675089355205117</c:v>
                </c:pt>
                <c:pt idx="165">
                  <c:v>12.94737373069538</c:v>
                </c:pt>
                <c:pt idx="166">
                  <c:v>30.872518539084425</c:v>
                </c:pt>
                <c:pt idx="167">
                  <c:v>19.503297083225426</c:v>
                </c:pt>
                <c:pt idx="168">
                  <c:v>26.344998626561289</c:v>
                </c:pt>
                <c:pt idx="169">
                  <c:v>31.711336926933786</c:v>
                </c:pt>
                <c:pt idx="170">
                  <c:v>22.289470838894651</c:v>
                </c:pt>
                <c:pt idx="171">
                  <c:v>37.876564705477726</c:v>
                </c:pt>
                <c:pt idx="172">
                  <c:v>18.375567624938963</c:v>
                </c:pt>
                <c:pt idx="173">
                  <c:v>26.279437289132972</c:v>
                </c:pt>
                <c:pt idx="174">
                  <c:v>35.394972267998511</c:v>
                </c:pt>
                <c:pt idx="175">
                  <c:v>40.53707449325389</c:v>
                </c:pt>
                <c:pt idx="176">
                  <c:v>51.36443484168305</c:v>
                </c:pt>
                <c:pt idx="177">
                  <c:v>56.289639525135158</c:v>
                </c:pt>
                <c:pt idx="178">
                  <c:v>26.353205030090344</c:v>
                </c:pt>
                <c:pt idx="179">
                  <c:v>13.533063201290666</c:v>
                </c:pt>
                <c:pt idx="180">
                  <c:v>30.036466514649941</c:v>
                </c:pt>
                <c:pt idx="181">
                  <c:v>53.313437195621695</c:v>
                </c:pt>
                <c:pt idx="182">
                  <c:v>41.252255888573487</c:v>
                </c:pt>
                <c:pt idx="183">
                  <c:v>40.635995273788303</c:v>
                </c:pt>
                <c:pt idx="184">
                  <c:v>29.300710167559203</c:v>
                </c:pt>
                <c:pt idx="185">
                  <c:v>24.358337545510928</c:v>
                </c:pt>
                <c:pt idx="186">
                  <c:v>52.316684840180827</c:v>
                </c:pt>
                <c:pt idx="187">
                  <c:v>34.592521409572178</c:v>
                </c:pt>
                <c:pt idx="188">
                  <c:v>27.210355630073792</c:v>
                </c:pt>
                <c:pt idx="189">
                  <c:v>47.655316389080021</c:v>
                </c:pt>
                <c:pt idx="190">
                  <c:v>47.585497663560531</c:v>
                </c:pt>
                <c:pt idx="191">
                  <c:v>89.259549079516219</c:v>
                </c:pt>
                <c:pt idx="192">
                  <c:v>108.77404465597604</c:v>
                </c:pt>
                <c:pt idx="193">
                  <c:v>161.46822549445062</c:v>
                </c:pt>
                <c:pt idx="194">
                  <c:v>99.247037553691271</c:v>
                </c:pt>
                <c:pt idx="195">
                  <c:v>69.893848010778143</c:v>
                </c:pt>
                <c:pt idx="196">
                  <c:v>48.14061572551249</c:v>
                </c:pt>
                <c:pt idx="197">
                  <c:v>61.229022870037056</c:v>
                </c:pt>
                <c:pt idx="198">
                  <c:v>42.051195388251827</c:v>
                </c:pt>
                <c:pt idx="199">
                  <c:v>23.745011828265863</c:v>
                </c:pt>
                <c:pt idx="200">
                  <c:v>52.718935534519538</c:v>
                </c:pt>
                <c:pt idx="201">
                  <c:v>27.022122164139269</c:v>
                </c:pt>
                <c:pt idx="202">
                  <c:v>67.039465933671423</c:v>
                </c:pt>
                <c:pt idx="203">
                  <c:v>63.942200099089227</c:v>
                </c:pt>
                <c:pt idx="204">
                  <c:v>59.615138434753447</c:v>
                </c:pt>
                <c:pt idx="205">
                  <c:v>66.29480293579725</c:v>
                </c:pt>
                <c:pt idx="206">
                  <c:v>54.969232299339922</c:v>
                </c:pt>
                <c:pt idx="207">
                  <c:v>45.432122011675496</c:v>
                </c:pt>
                <c:pt idx="208">
                  <c:v>56.690579469994859</c:v>
                </c:pt>
                <c:pt idx="209">
                  <c:v>84.179897828050443</c:v>
                </c:pt>
                <c:pt idx="210">
                  <c:v>75.629174606164923</c:v>
                </c:pt>
                <c:pt idx="211">
                  <c:v>44.157580650315801</c:v>
                </c:pt>
                <c:pt idx="212">
                  <c:v>73.364354194190469</c:v>
                </c:pt>
                <c:pt idx="213">
                  <c:v>48.747276010386109</c:v>
                </c:pt>
                <c:pt idx="214">
                  <c:v>86.682307132006272</c:v>
                </c:pt>
                <c:pt idx="215">
                  <c:v>128.89160521637862</c:v>
                </c:pt>
                <c:pt idx="216">
                  <c:v>61.205714784043472</c:v>
                </c:pt>
                <c:pt idx="217">
                  <c:v>83.455446489707072</c:v>
                </c:pt>
                <c:pt idx="218">
                  <c:v>106.42291851292491</c:v>
                </c:pt>
                <c:pt idx="219">
                  <c:v>82.301941980428879</c:v>
                </c:pt>
                <c:pt idx="220">
                  <c:v>50.411853324628694</c:v>
                </c:pt>
                <c:pt idx="221">
                  <c:v>70.578195820732574</c:v>
                </c:pt>
                <c:pt idx="222">
                  <c:v>97.639585119966995</c:v>
                </c:pt>
                <c:pt idx="223">
                  <c:v>73.014894482849925</c:v>
                </c:pt>
                <c:pt idx="224">
                  <c:v>117.06529494936532</c:v>
                </c:pt>
                <c:pt idx="225">
                  <c:v>112.92948359112893</c:v>
                </c:pt>
                <c:pt idx="226">
                  <c:v>97.539768976379534</c:v>
                </c:pt>
                <c:pt idx="227">
                  <c:v>106.20496053650959</c:v>
                </c:pt>
                <c:pt idx="228">
                  <c:v>130.48063912649573</c:v>
                </c:pt>
                <c:pt idx="229">
                  <c:v>110.98279000398534</c:v>
                </c:pt>
                <c:pt idx="230">
                  <c:v>89.107968836085476</c:v>
                </c:pt>
                <c:pt idx="231">
                  <c:v>143.03923895113951</c:v>
                </c:pt>
                <c:pt idx="232">
                  <c:v>155.52849092225699</c:v>
                </c:pt>
                <c:pt idx="233">
                  <c:v>113.72834046867126</c:v>
                </c:pt>
                <c:pt idx="234">
                  <c:v>104.16645784120135</c:v>
                </c:pt>
                <c:pt idx="235">
                  <c:v>48.367957106502281</c:v>
                </c:pt>
                <c:pt idx="236">
                  <c:v>69.903597033540336</c:v>
                </c:pt>
                <c:pt idx="237">
                  <c:v>65.696025288686371</c:v>
                </c:pt>
                <c:pt idx="238">
                  <c:v>69.038835070012311</c:v>
                </c:pt>
                <c:pt idx="239">
                  <c:v>73.886556422855193</c:v>
                </c:pt>
                <c:pt idx="240">
                  <c:v>78.497915403417082</c:v>
                </c:pt>
                <c:pt idx="241">
                  <c:v>111.12366872895511</c:v>
                </c:pt>
                <c:pt idx="242">
                  <c:v>74.067465455778063</c:v>
                </c:pt>
                <c:pt idx="243">
                  <c:v>91.166894216865813</c:v>
                </c:pt>
                <c:pt idx="244">
                  <c:v>69.669323428053801</c:v>
                </c:pt>
                <c:pt idx="245">
                  <c:v>78.603222160703993</c:v>
                </c:pt>
                <c:pt idx="246">
                  <c:v>74.311736536679206</c:v>
                </c:pt>
                <c:pt idx="247">
                  <c:v>64.233366810576513</c:v>
                </c:pt>
                <c:pt idx="248">
                  <c:v>37.984559239904527</c:v>
                </c:pt>
                <c:pt idx="249">
                  <c:v>54.351001822528353</c:v>
                </c:pt>
                <c:pt idx="250">
                  <c:v>69.479879062021709</c:v>
                </c:pt>
                <c:pt idx="251">
                  <c:v>86.743602266102641</c:v>
                </c:pt>
                <c:pt idx="252">
                  <c:v>49.097593029597434</c:v>
                </c:pt>
                <c:pt idx="253">
                  <c:v>85.134489462265705</c:v>
                </c:pt>
                <c:pt idx="254">
                  <c:v>81.593165043423497</c:v>
                </c:pt>
                <c:pt idx="255">
                  <c:v>85.251721207904126</c:v>
                </c:pt>
                <c:pt idx="256">
                  <c:v>102.83195580845388</c:v>
                </c:pt>
                <c:pt idx="257">
                  <c:v>42.381061473844724</c:v>
                </c:pt>
                <c:pt idx="258">
                  <c:v>40.428121683252854</c:v>
                </c:pt>
                <c:pt idx="259">
                  <c:v>66.262824014747522</c:v>
                </c:pt>
                <c:pt idx="260">
                  <c:v>84.418467522390628</c:v>
                </c:pt>
                <c:pt idx="261">
                  <c:v>104.56990074652369</c:v>
                </c:pt>
                <c:pt idx="262">
                  <c:v>75.808654348245696</c:v>
                </c:pt>
                <c:pt idx="263">
                  <c:v>59.061646467987103</c:v>
                </c:pt>
                <c:pt idx="264">
                  <c:v>60.04516103851396</c:v>
                </c:pt>
                <c:pt idx="265">
                  <c:v>120.56540675824179</c:v>
                </c:pt>
                <c:pt idx="266">
                  <c:v>49.850731483090392</c:v>
                </c:pt>
                <c:pt idx="267">
                  <c:v>69.082776854625919</c:v>
                </c:pt>
                <c:pt idx="268">
                  <c:v>52.742372382582403</c:v>
                </c:pt>
                <c:pt idx="269">
                  <c:v>41.288807962282675</c:v>
                </c:pt>
                <c:pt idx="270">
                  <c:v>71.961467719401782</c:v>
                </c:pt>
                <c:pt idx="271">
                  <c:v>39.493423854338907</c:v>
                </c:pt>
                <c:pt idx="272">
                  <c:v>29.665068788062342</c:v>
                </c:pt>
                <c:pt idx="273">
                  <c:v>36.484023958844602</c:v>
                </c:pt>
                <c:pt idx="274">
                  <c:v>52.531122539682038</c:v>
                </c:pt>
                <c:pt idx="275">
                  <c:v>65.82919408104685</c:v>
                </c:pt>
                <c:pt idx="276">
                  <c:v>33.997256056170663</c:v>
                </c:pt>
                <c:pt idx="277">
                  <c:v>98.830519495592512</c:v>
                </c:pt>
                <c:pt idx="278">
                  <c:v>45.323796247545431</c:v>
                </c:pt>
                <c:pt idx="279">
                  <c:v>51.908516431323385</c:v>
                </c:pt>
                <c:pt idx="280">
                  <c:v>57.106503559375874</c:v>
                </c:pt>
                <c:pt idx="281">
                  <c:v>34.419893254313664</c:v>
                </c:pt>
                <c:pt idx="282">
                  <c:v>106.91830550436843</c:v>
                </c:pt>
                <c:pt idx="283">
                  <c:v>41.263237387435616</c:v>
                </c:pt>
                <c:pt idx="284">
                  <c:v>91.316930067873542</c:v>
                </c:pt>
                <c:pt idx="285">
                  <c:v>130.77949541978867</c:v>
                </c:pt>
                <c:pt idx="286">
                  <c:v>144.74993804240052</c:v>
                </c:pt>
                <c:pt idx="287">
                  <c:v>154.4253269895332</c:v>
                </c:pt>
                <c:pt idx="288">
                  <c:v>151.90220251812184</c:v>
                </c:pt>
                <c:pt idx="289">
                  <c:v>225.07234331374514</c:v>
                </c:pt>
                <c:pt idx="290">
                  <c:v>342.67256562891191</c:v>
                </c:pt>
                <c:pt idx="291">
                  <c:v>408.24184905014221</c:v>
                </c:pt>
              </c:numCache>
            </c:numRef>
          </c:val>
          <c:smooth val="0"/>
          <c:extLst>
            <c:ext xmlns:c16="http://schemas.microsoft.com/office/drawing/2014/chart" uri="{C3380CC4-5D6E-409C-BE32-E72D297353CC}">
              <c16:uniqueId val="{00000001-97C0-49DF-BAFE-23010BD0C81D}"/>
            </c:ext>
          </c:extLst>
        </c:ser>
        <c:dLbls>
          <c:showLegendKey val="0"/>
          <c:showVal val="0"/>
          <c:showCatName val="0"/>
          <c:showSerName val="0"/>
          <c:showPercent val="0"/>
          <c:showBubbleSize val="0"/>
        </c:dLbls>
        <c:smooth val="0"/>
        <c:axId val="1291357768"/>
        <c:axId val="1291358160"/>
      </c:lineChart>
      <c:catAx>
        <c:axId val="1291357768"/>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8160"/>
        <c:crosses val="autoZero"/>
        <c:auto val="0"/>
        <c:lblAlgn val="ctr"/>
        <c:lblOffset val="100"/>
        <c:tickLblSkip val="60"/>
        <c:tickMarkSkip val="60"/>
        <c:noMultiLvlLbl val="0"/>
      </c:catAx>
      <c:valAx>
        <c:axId val="1291358160"/>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7768"/>
        <c:crosses val="autoZero"/>
        <c:crossBetween val="midCat"/>
      </c:valAx>
      <c:spPr>
        <a:noFill/>
        <a:ln w="25400">
          <a:noFill/>
        </a:ln>
      </c:spPr>
    </c:plotArea>
    <c:plotVisOnly val="1"/>
    <c:dispBlanksAs val="gap"/>
    <c:showDLblsOverMax val="0"/>
  </c:chart>
  <c:spPr>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957250925428"/>
          <c:y val="2.9970561370999009E-2"/>
          <c:w val="0.90371100105858992"/>
          <c:h val="0.8475797051263918"/>
        </c:manualLayout>
      </c:layout>
      <c:barChart>
        <c:barDir val="col"/>
        <c:grouping val="clustered"/>
        <c:varyColors val="0"/>
        <c:ser>
          <c:idx val="2"/>
          <c:order val="2"/>
          <c:tx>
            <c:v> Shaded area</c:v>
          </c:tx>
          <c:spPr>
            <a:solidFill>
              <a:schemeClr val="bg1">
                <a:lumMod val="95000"/>
              </a:schemeClr>
            </a:solidFill>
            <a:ln>
              <a:noFill/>
            </a:ln>
          </c:spPr>
          <c:invertIfNegative val="0"/>
          <c:val>
            <c:numRef>
              <c:f>'STATE FINANCES - Treasuries'!$ER$121:$ER$140</c:f>
              <c:numCache>
                <c:formatCode>General</c:formatCode>
                <c:ptCount val="20"/>
                <c:pt idx="15" formatCode="#,##0\ ">
                  <c:v>1</c:v>
                </c:pt>
                <c:pt idx="16" formatCode="#,##0\ ">
                  <c:v>1</c:v>
                </c:pt>
                <c:pt idx="17" formatCode="#,##0\ ">
                  <c:v>1</c:v>
                </c:pt>
                <c:pt idx="18" formatCode="#,##0\ ">
                  <c:v>1</c:v>
                </c:pt>
                <c:pt idx="19" formatCode="#,##0\ ">
                  <c:v>1</c:v>
                </c:pt>
              </c:numCache>
            </c:numRef>
          </c:val>
          <c:extLst>
            <c:ext xmlns:c16="http://schemas.microsoft.com/office/drawing/2014/chart" uri="{C3380CC4-5D6E-409C-BE32-E72D297353CC}">
              <c16:uniqueId val="{00000000-A36D-4197-BE56-1F15F16C8F1D}"/>
            </c:ext>
          </c:extLst>
        </c:ser>
        <c:dLbls>
          <c:showLegendKey val="0"/>
          <c:showVal val="0"/>
          <c:showCatName val="0"/>
          <c:showSerName val="0"/>
          <c:showPercent val="0"/>
          <c:showBubbleSize val="0"/>
        </c:dLbls>
        <c:gapWidth val="0"/>
        <c:axId val="1244545144"/>
        <c:axId val="1244547888"/>
      </c:barChart>
      <c:lineChart>
        <c:grouping val="standard"/>
        <c:varyColors val="0"/>
        <c:ser>
          <c:idx val="1"/>
          <c:order val="0"/>
          <c:tx>
            <c:v> Commonwealth</c:v>
          </c:tx>
          <c:spPr>
            <a:ln w="25400">
              <a:solidFill>
                <a:srgbClr val="FFC000"/>
              </a:solidFill>
              <a:prstDash val="solid"/>
            </a:ln>
          </c:spPr>
          <c:marker>
            <c:symbol val="none"/>
          </c:marker>
          <c:cat>
            <c:numRef>
              <c:f>'STATE FINANCES - Treasuries'!$EQ$121:$EQ$140</c:f>
              <c:numCache>
                <c:formatCode>00</c:formatCode>
                <c:ptCount val="20"/>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numCache>
            </c:numRef>
          </c:cat>
          <c:val>
            <c:numRef>
              <c:f>'STATE FINANCES - Treasuries'!$CR$77:$CR$96</c:f>
              <c:numCache>
                <c:formatCode>0.0\ </c:formatCode>
                <c:ptCount val="20"/>
                <c:pt idx="0">
                  <c:v>3.6704126741709491</c:v>
                </c:pt>
                <c:pt idx="1">
                  <c:v>6.3909925494815516</c:v>
                </c:pt>
                <c:pt idx="2">
                  <c:v>10.224502877917399</c:v>
                </c:pt>
                <c:pt idx="3">
                  <c:v>10.405061957195576</c:v>
                </c:pt>
                <c:pt idx="4">
                  <c:v>13.102899771342177</c:v>
                </c:pt>
                <c:pt idx="5">
                  <c:v>15.134977049745563</c:v>
                </c:pt>
                <c:pt idx="6">
                  <c:v>18.304146053414108</c:v>
                </c:pt>
                <c:pt idx="7">
                  <c:v>18.338069757716958</c:v>
                </c:pt>
                <c:pt idx="8">
                  <c:v>18.564204457545824</c:v>
                </c:pt>
                <c:pt idx="9">
                  <c:v>19.183605767724753</c:v>
                </c:pt>
                <c:pt idx="10">
                  <c:v>24.788119877093131</c:v>
                </c:pt>
                <c:pt idx="11">
                  <c:v>28.39269122676815</c:v>
                </c:pt>
                <c:pt idx="12">
                  <c:v>22.127776807480831</c:v>
                </c:pt>
                <c:pt idx="13">
                  <c:v>19.124070647354074</c:v>
                </c:pt>
                <c:pt idx="14">
                  <c:v>18.388765644999978</c:v>
                </c:pt>
                <c:pt idx="15" formatCode="#,##0.0\ ">
                  <c:v>20.085294117647059</c:v>
                </c:pt>
                <c:pt idx="16" formatCode="#,##0.0\ ">
                  <c:v>21.542881944444446</c:v>
                </c:pt>
                <c:pt idx="17" formatCode="#,##0.0\ ">
                  <c:v>22.595322418977617</c:v>
                </c:pt>
                <c:pt idx="18" formatCode="#,##0.0\ ">
                  <c:v>22.676278183550334</c:v>
                </c:pt>
                <c:pt idx="19" formatCode="#,##0.0\ ">
                  <c:v>23.139638554216869</c:v>
                </c:pt>
              </c:numCache>
            </c:numRef>
          </c:val>
          <c:smooth val="0"/>
          <c:extLst>
            <c:ext xmlns:c16="http://schemas.microsoft.com/office/drawing/2014/chart" uri="{C3380CC4-5D6E-409C-BE32-E72D297353CC}">
              <c16:uniqueId val="{00000001-A36D-4197-BE56-1F15F16C8F1D}"/>
            </c:ext>
          </c:extLst>
        </c:ser>
        <c:ser>
          <c:idx val="0"/>
          <c:order val="1"/>
          <c:tx>
            <c:v> All states &amp; territories</c:v>
          </c:tx>
          <c:spPr>
            <a:ln w="25400">
              <a:solidFill>
                <a:srgbClr val="5DAEC9"/>
              </a:solidFill>
              <a:prstDash val="solid"/>
            </a:ln>
          </c:spPr>
          <c:marker>
            <c:symbol val="none"/>
          </c:marker>
          <c:cat>
            <c:numRef>
              <c:f>'STATE FINANCES - Treasuries'!$EQ$121:$EQ$140</c:f>
              <c:numCache>
                <c:formatCode>00</c:formatCode>
                <c:ptCount val="20"/>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numCache>
            </c:numRef>
          </c:cat>
          <c:val>
            <c:numRef>
              <c:f>'STATE FINANCES - Treasuries'!$CQ$208:$CQ$227</c:f>
              <c:numCache>
                <c:formatCode>0.0\ </c:formatCode>
                <c:ptCount val="20"/>
                <c:pt idx="0">
                  <c:v>6.5225458130737657</c:v>
                </c:pt>
                <c:pt idx="1">
                  <c:v>6.4610354592230568</c:v>
                </c:pt>
                <c:pt idx="2">
                  <c:v>7.7843700899157611</c:v>
                </c:pt>
                <c:pt idx="3">
                  <c:v>9.2502232852893211</c:v>
                </c:pt>
                <c:pt idx="4">
                  <c:v>9.3096309524032836</c:v>
                </c:pt>
                <c:pt idx="5">
                  <c:v>9.3332266118282305</c:v>
                </c:pt>
                <c:pt idx="6">
                  <c:v>9.0286950951617513</c:v>
                </c:pt>
                <c:pt idx="7">
                  <c:v>7.3445016229009674</c:v>
                </c:pt>
                <c:pt idx="8">
                  <c:v>7.5567643570053935</c:v>
                </c:pt>
                <c:pt idx="9">
                  <c:v>7.707982102572819</c:v>
                </c:pt>
                <c:pt idx="10">
                  <c:v>11.32141898852921</c:v>
                </c:pt>
                <c:pt idx="11">
                  <c:v>13.27893751240518</c:v>
                </c:pt>
                <c:pt idx="12">
                  <c:v>14.037473098715006</c:v>
                </c:pt>
                <c:pt idx="13">
                  <c:v>13.858489761080897</c:v>
                </c:pt>
                <c:pt idx="14">
                  <c:v>15.357926319818576</c:v>
                </c:pt>
                <c:pt idx="15" formatCode="#,##0.0\ ">
                  <c:v>17.929609038737446</c:v>
                </c:pt>
                <c:pt idx="16" formatCode="#,##0.0\ ">
                  <c:v>19.93589583333333</c:v>
                </c:pt>
                <c:pt idx="17" formatCode="#,##0.0\ ">
                  <c:v>21.44913798864016</c:v>
                </c:pt>
                <c:pt idx="18" formatCode="#,##0.0\ ">
                  <c:v>22.372340425531913</c:v>
                </c:pt>
              </c:numCache>
            </c:numRef>
          </c:val>
          <c:smooth val="0"/>
          <c:extLst>
            <c:ext xmlns:c16="http://schemas.microsoft.com/office/drawing/2014/chart" uri="{C3380CC4-5D6E-409C-BE32-E72D297353CC}">
              <c16:uniqueId val="{00000002-A36D-4197-BE56-1F15F16C8F1D}"/>
            </c:ext>
          </c:extLst>
        </c:ser>
        <c:dLbls>
          <c:showLegendKey val="0"/>
          <c:showVal val="0"/>
          <c:showCatName val="0"/>
          <c:showSerName val="0"/>
          <c:showPercent val="0"/>
          <c:showBubbleSize val="0"/>
        </c:dLbls>
        <c:marker val="1"/>
        <c:smooth val="0"/>
        <c:axId val="1244545536"/>
        <c:axId val="1244543576"/>
      </c:lineChart>
      <c:catAx>
        <c:axId val="1244545536"/>
        <c:scaling>
          <c:orientation val="minMax"/>
        </c:scaling>
        <c:delete val="0"/>
        <c:axPos val="b"/>
        <c:numFmt formatCode="00" sourceLinked="1"/>
        <c:majorTickMark val="out"/>
        <c:minorTickMark val="none"/>
        <c:tickLblPos val="low"/>
        <c:spPr>
          <a:ln w="3175">
            <a:solidFill>
              <a:srgbClr val="000000"/>
            </a:solidFill>
            <a:prstDash val="solid"/>
          </a:ln>
        </c:spPr>
        <c:txPr>
          <a:bodyPr rot="0" vert="horz"/>
          <a:lstStyle/>
          <a:p>
            <a:pPr>
              <a:defRPr/>
            </a:pPr>
            <a:endParaRPr lang="en-US"/>
          </a:p>
        </c:txPr>
        <c:crossAx val="1244543576"/>
        <c:crosses val="autoZero"/>
        <c:auto val="1"/>
        <c:lblAlgn val="ctr"/>
        <c:lblOffset val="100"/>
        <c:tickLblSkip val="1"/>
        <c:tickMarkSkip val="1"/>
        <c:noMultiLvlLbl val="0"/>
      </c:catAx>
      <c:valAx>
        <c:axId val="1244543576"/>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1244545536"/>
        <c:crosses val="autoZero"/>
        <c:crossBetween val="between"/>
      </c:valAx>
      <c:valAx>
        <c:axId val="1244547888"/>
        <c:scaling>
          <c:orientation val="minMax"/>
          <c:max val="1"/>
        </c:scaling>
        <c:delete val="0"/>
        <c:axPos val="r"/>
        <c:numFmt formatCode="General" sourceLinked="1"/>
        <c:majorTickMark val="out"/>
        <c:minorTickMark val="none"/>
        <c:tickLblPos val="none"/>
        <c:spPr>
          <a:ln>
            <a:noFill/>
          </a:ln>
        </c:spPr>
        <c:crossAx val="1244545144"/>
        <c:crosses val="max"/>
        <c:crossBetween val="between"/>
      </c:valAx>
      <c:catAx>
        <c:axId val="1244545144"/>
        <c:scaling>
          <c:orientation val="minMax"/>
        </c:scaling>
        <c:delete val="1"/>
        <c:axPos val="b"/>
        <c:majorTickMark val="out"/>
        <c:minorTickMark val="none"/>
        <c:tickLblPos val="nextTo"/>
        <c:crossAx val="1244547888"/>
        <c:crosses val="autoZero"/>
        <c:auto val="1"/>
        <c:lblAlgn val="ctr"/>
        <c:lblOffset val="100"/>
        <c:noMultiLvlLbl val="0"/>
      </c:catAx>
      <c:spPr>
        <a:noFill/>
        <a:ln w="25400">
          <a:noFill/>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85286749317013"/>
          <c:y val="3.6532749501665976E-2"/>
          <c:w val="0.81888132464759833"/>
          <c:h val="0.84384602283577836"/>
        </c:manualLayout>
      </c:layout>
      <c:scatterChart>
        <c:scatterStyle val="lineMarker"/>
        <c:varyColors val="0"/>
        <c:ser>
          <c:idx val="0"/>
          <c:order val="0"/>
          <c:spPr>
            <a:ln w="38100" cap="rnd">
              <a:noFill/>
              <a:round/>
            </a:ln>
            <a:effectLst/>
          </c:spPr>
          <c:marker>
            <c:symbol val="circle"/>
            <c:size val="10"/>
            <c:spPr>
              <a:solidFill>
                <a:schemeClr val="accent1"/>
              </a:solidFill>
              <a:ln w="3175">
                <a:solidFill>
                  <a:schemeClr val="bg1">
                    <a:lumMod val="85000"/>
                  </a:schemeClr>
                </a:solidFill>
              </a:ln>
              <a:effectLst/>
            </c:spPr>
          </c:marker>
          <c:dPt>
            <c:idx val="0"/>
            <c:marker>
              <c:symbol val="circle"/>
              <c:size val="10"/>
              <c:spPr>
                <a:solidFill>
                  <a:schemeClr val="accent2"/>
                </a:solidFill>
                <a:ln w="3175">
                  <a:solidFill>
                    <a:schemeClr val="bg1">
                      <a:lumMod val="85000"/>
                    </a:schemeClr>
                  </a:solidFill>
                </a:ln>
                <a:effectLst/>
              </c:spPr>
            </c:marker>
            <c:bubble3D val="0"/>
            <c:extLst>
              <c:ext xmlns:c16="http://schemas.microsoft.com/office/drawing/2014/chart" uri="{C3380CC4-5D6E-409C-BE32-E72D297353CC}">
                <c16:uniqueId val="{00000000-57BD-4E25-87A9-0A5652DD055C}"/>
              </c:ext>
            </c:extLst>
          </c:dPt>
          <c:xVal>
            <c:numRef>
              <c:f>Sheet1!$D$7:$D$18</c:f>
              <c:numCache>
                <c:formatCode>0.0\ </c:formatCode>
                <c:ptCount val="12"/>
                <c:pt idx="0">
                  <c:v>-1.7885</c:v>
                </c:pt>
                <c:pt idx="1">
                  <c:v>-1.3140000000000001</c:v>
                </c:pt>
                <c:pt idx="2">
                  <c:v>0.32449999999999996</c:v>
                </c:pt>
                <c:pt idx="3">
                  <c:v>-3.8439999999999999</c:v>
                </c:pt>
                <c:pt idx="5">
                  <c:v>-1.5969999999999998</c:v>
                </c:pt>
                <c:pt idx="6">
                  <c:v>-2.3506666666666667</c:v>
                </c:pt>
                <c:pt idx="7">
                  <c:v>0.17383333333333331</c:v>
                </c:pt>
                <c:pt idx="8">
                  <c:v>10.918666666666667</c:v>
                </c:pt>
                <c:pt idx="9">
                  <c:v>4.5333333333333337E-2</c:v>
                </c:pt>
                <c:pt idx="10">
                  <c:v>2.6405000000000003</c:v>
                </c:pt>
                <c:pt idx="11">
                  <c:v>-5.6700000000000008</c:v>
                </c:pt>
              </c:numCache>
            </c:numRef>
          </c:xVal>
          <c:yVal>
            <c:numRef>
              <c:f>Sheet1!$E$7:$E$18</c:f>
              <c:numCache>
                <c:formatCode>0.0\ </c:formatCode>
                <c:ptCount val="12"/>
                <c:pt idx="0">
                  <c:v>30.738166666666668</c:v>
                </c:pt>
                <c:pt idx="1">
                  <c:v>13.578666666666669</c:v>
                </c:pt>
                <c:pt idx="2">
                  <c:v>-4.5884999999999998</c:v>
                </c:pt>
                <c:pt idx="3">
                  <c:v>55.149000000000001</c:v>
                </c:pt>
                <c:pt idx="5">
                  <c:v>0.33766666666666673</c:v>
                </c:pt>
                <c:pt idx="6">
                  <c:v>37.382333333333335</c:v>
                </c:pt>
                <c:pt idx="7">
                  <c:v>14.141666666666666</c:v>
                </c:pt>
                <c:pt idx="8">
                  <c:v>-175.26483333333331</c:v>
                </c:pt>
                <c:pt idx="9">
                  <c:v>44.360500000000002</c:v>
                </c:pt>
                <c:pt idx="10">
                  <c:v>0</c:v>
                </c:pt>
                <c:pt idx="11">
                  <c:v>100.97533333333332</c:v>
                </c:pt>
              </c:numCache>
            </c:numRef>
          </c:yVal>
          <c:smooth val="0"/>
          <c:extLst>
            <c:ext xmlns:c16="http://schemas.microsoft.com/office/drawing/2014/chart" uri="{C3380CC4-5D6E-409C-BE32-E72D297353CC}">
              <c16:uniqueId val="{00000001-57BD-4E25-87A9-0A5652DD055C}"/>
            </c:ext>
          </c:extLst>
        </c:ser>
        <c:dLbls>
          <c:showLegendKey val="0"/>
          <c:showVal val="0"/>
          <c:showCatName val="0"/>
          <c:showSerName val="0"/>
          <c:showPercent val="0"/>
          <c:showBubbleSize val="0"/>
        </c:dLbls>
        <c:axId val="221145103"/>
        <c:axId val="221154223"/>
      </c:scatterChart>
      <c:valAx>
        <c:axId val="221145103"/>
        <c:scaling>
          <c:orientation val="minMax"/>
          <c:max val="12"/>
          <c:min val="-6"/>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r>
                  <a:rPr lang="en-US" dirty="0"/>
                  <a:t>General government net lending (% of GDP)</a:t>
                </a:r>
              </a:p>
            </c:rich>
          </c:tx>
          <c:layout>
            <c:manualLayout>
              <c:xMode val="edge"/>
              <c:yMode val="edge"/>
              <c:x val="0.26923107640467192"/>
              <c:y val="0.9465499165342400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0"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21154223"/>
        <c:crossesAt val="-200"/>
        <c:crossBetween val="midCat"/>
        <c:majorUnit val="2"/>
      </c:valAx>
      <c:valAx>
        <c:axId val="221154223"/>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r>
                  <a:rPr lang="en-AU" dirty="0"/>
                  <a:t>General government net debt (% of GDP) </a:t>
                </a:r>
              </a:p>
            </c:rich>
          </c:tx>
          <c:layout>
            <c:manualLayout>
              <c:xMode val="edge"/>
              <c:yMode val="edge"/>
              <c:x val="9.2322441117930615E-3"/>
              <c:y val="9.1480525870470605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0"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21145103"/>
        <c:crossesAt val="-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85289595079447"/>
          <c:y val="3.6532699077650006E-2"/>
          <c:w val="0.81888132464759833"/>
          <c:h val="0.83355835910143328"/>
        </c:manualLayout>
      </c:layout>
      <c:scatterChart>
        <c:scatterStyle val="lineMarker"/>
        <c:varyColors val="0"/>
        <c:ser>
          <c:idx val="0"/>
          <c:order val="0"/>
          <c:spPr>
            <a:ln w="25400" cap="rnd">
              <a:noFill/>
              <a:round/>
            </a:ln>
            <a:effectLst/>
          </c:spPr>
          <c:marker>
            <c:symbol val="circle"/>
            <c:size val="10"/>
            <c:spPr>
              <a:solidFill>
                <a:schemeClr val="accent1"/>
              </a:solidFill>
              <a:ln w="3175">
                <a:solidFill>
                  <a:schemeClr val="bg1">
                    <a:lumMod val="85000"/>
                  </a:schemeClr>
                </a:solidFill>
              </a:ln>
              <a:effectLst/>
            </c:spPr>
          </c:marker>
          <c:dPt>
            <c:idx val="0"/>
            <c:marker>
              <c:symbol val="circle"/>
              <c:size val="10"/>
              <c:spPr>
                <a:solidFill>
                  <a:srgbClr val="FFC000"/>
                </a:solidFill>
                <a:ln w="3175">
                  <a:solidFill>
                    <a:schemeClr val="bg1">
                      <a:lumMod val="85000"/>
                    </a:schemeClr>
                  </a:solidFill>
                </a:ln>
                <a:effectLst/>
              </c:spPr>
            </c:marker>
            <c:bubble3D val="0"/>
            <c:extLst>
              <c:ext xmlns:c16="http://schemas.microsoft.com/office/drawing/2014/chart" uri="{C3380CC4-5D6E-409C-BE32-E72D297353CC}">
                <c16:uniqueId val="{00000000-6255-4220-94FA-BFCF9F42EA2B}"/>
              </c:ext>
            </c:extLst>
          </c:dPt>
          <c:xVal>
            <c:numRef>
              <c:f>Sheet1!$D$7:$D$18</c:f>
              <c:numCache>
                <c:formatCode>0.0\ </c:formatCode>
                <c:ptCount val="12"/>
                <c:pt idx="0">
                  <c:v>-1.7885</c:v>
                </c:pt>
                <c:pt idx="1">
                  <c:v>-1.3140000000000001</c:v>
                </c:pt>
                <c:pt idx="2">
                  <c:v>0.32449999999999996</c:v>
                </c:pt>
                <c:pt idx="3">
                  <c:v>-3.8439999999999999</c:v>
                </c:pt>
                <c:pt idx="5">
                  <c:v>-1.5969999999999998</c:v>
                </c:pt>
                <c:pt idx="6">
                  <c:v>-2.3506666666666667</c:v>
                </c:pt>
                <c:pt idx="7">
                  <c:v>0.17383333333333331</c:v>
                </c:pt>
                <c:pt idx="8">
                  <c:v>10.918666666666667</c:v>
                </c:pt>
                <c:pt idx="9">
                  <c:v>4.5333333333333337E-2</c:v>
                </c:pt>
                <c:pt idx="10">
                  <c:v>2.6405000000000003</c:v>
                </c:pt>
                <c:pt idx="11">
                  <c:v>-5.6700000000000008</c:v>
                </c:pt>
              </c:numCache>
            </c:numRef>
          </c:xVal>
          <c:yVal>
            <c:numRef>
              <c:f>Sheet1!$F$7:$F$18</c:f>
              <c:numCache>
                <c:formatCode>0.0\ </c:formatCode>
                <c:ptCount val="12"/>
                <c:pt idx="0">
                  <c:v>-3.4</c:v>
                </c:pt>
                <c:pt idx="1">
                  <c:v>-0.7</c:v>
                </c:pt>
                <c:pt idx="2">
                  <c:v>12</c:v>
                </c:pt>
                <c:pt idx="3">
                  <c:v>4.8</c:v>
                </c:pt>
                <c:pt idx="5">
                  <c:v>7.9</c:v>
                </c:pt>
                <c:pt idx="6">
                  <c:v>10.6</c:v>
                </c:pt>
                <c:pt idx="7">
                  <c:v>5.0999999999999996</c:v>
                </c:pt>
                <c:pt idx="8">
                  <c:v>13.8</c:v>
                </c:pt>
                <c:pt idx="9">
                  <c:v>5.5</c:v>
                </c:pt>
                <c:pt idx="10">
                  <c:v>16.5</c:v>
                </c:pt>
                <c:pt idx="11">
                  <c:v>-2.9</c:v>
                </c:pt>
              </c:numCache>
            </c:numRef>
          </c:yVal>
          <c:smooth val="0"/>
          <c:extLst>
            <c:ext xmlns:c16="http://schemas.microsoft.com/office/drawing/2014/chart" uri="{C3380CC4-5D6E-409C-BE32-E72D297353CC}">
              <c16:uniqueId val="{00000001-6255-4220-94FA-BFCF9F42EA2B}"/>
            </c:ext>
          </c:extLst>
        </c:ser>
        <c:dLbls>
          <c:showLegendKey val="0"/>
          <c:showVal val="0"/>
          <c:showCatName val="0"/>
          <c:showSerName val="0"/>
          <c:showPercent val="0"/>
          <c:showBubbleSize val="0"/>
        </c:dLbls>
        <c:axId val="221145103"/>
        <c:axId val="221154223"/>
      </c:scatterChart>
      <c:valAx>
        <c:axId val="221145103"/>
        <c:scaling>
          <c:orientation val="minMax"/>
          <c:max val="12"/>
          <c:min val="-6"/>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r>
                  <a:rPr lang="en-US" dirty="0"/>
                  <a:t>General government lending (% of GDP)</a:t>
                </a:r>
              </a:p>
            </c:rich>
          </c:tx>
          <c:layout>
            <c:manualLayout>
              <c:xMode val="edge"/>
              <c:yMode val="edge"/>
              <c:x val="0.30228711884538695"/>
              <c:y val="0.9516937484014126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0"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21154223"/>
        <c:crossesAt val="-200"/>
        <c:crossBetween val="midCat"/>
        <c:majorUnit val="2"/>
      </c:valAx>
      <c:valAx>
        <c:axId val="221154223"/>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r>
                  <a:rPr lang="en-AU" dirty="0"/>
                  <a:t>Current account balance (% of GDP) </a:t>
                </a:r>
              </a:p>
            </c:rich>
          </c:tx>
          <c:layout>
            <c:manualLayout>
              <c:xMode val="edge"/>
              <c:yMode val="edge"/>
              <c:x val="2.5459586069529687E-2"/>
              <c:y val="0.1199413552534009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0"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21145103"/>
        <c:crossesAt val="-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Century Gothic" panose="020B05020202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8295503547664"/>
          <c:y val="5.8823529411764705E-2"/>
          <c:w val="0.84888812227653465"/>
          <c:h val="0.83715686274509804"/>
        </c:manualLayout>
      </c:layout>
      <c:lineChart>
        <c:grouping val="standard"/>
        <c:varyColors val="0"/>
        <c:ser>
          <c:idx val="0"/>
          <c:order val="0"/>
          <c:tx>
            <c:v> Europe</c:v>
          </c:tx>
          <c:spPr>
            <a:ln w="25400">
              <a:solidFill>
                <a:srgbClr val="5FAFCD"/>
              </a:solidFill>
            </a:ln>
          </c:spPr>
          <c:marker>
            <c:symbol val="none"/>
          </c:marker>
          <c:dPt>
            <c:idx val="232"/>
            <c:bubble3D val="0"/>
            <c:extLst>
              <c:ext xmlns:c16="http://schemas.microsoft.com/office/drawing/2014/chart" uri="{C3380CC4-5D6E-409C-BE32-E72D297353CC}">
                <c16:uniqueId val="{00000000-1692-4F1B-B4DA-AFAE228691FE}"/>
              </c:ext>
            </c:extLst>
          </c:dPt>
          <c:cat>
            <c:numRef>
              <c:f>'ECO POLICY UNCERTAINTY'!$A$195:$A$495</c:f>
              <c:numCache>
                <c:formatCode>mmm\-yy</c:formatCode>
                <c:ptCount val="30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43208</c:v>
                </c:pt>
                <c:pt idx="209">
                  <c:v>43239</c:v>
                </c:pt>
                <c:pt idx="210">
                  <c:v>43269</c:v>
                </c:pt>
                <c:pt idx="211">
                  <c:v>43300</c:v>
                </c:pt>
                <c:pt idx="212">
                  <c:v>43331</c:v>
                </c:pt>
                <c:pt idx="213">
                  <c:v>43361</c:v>
                </c:pt>
                <c:pt idx="214">
                  <c:v>43392</c:v>
                </c:pt>
                <c:pt idx="215">
                  <c:v>43422</c:v>
                </c:pt>
                <c:pt idx="216">
                  <c:v>43453</c:v>
                </c:pt>
                <c:pt idx="217">
                  <c:v>43466</c:v>
                </c:pt>
                <c:pt idx="218">
                  <c:v>43497</c:v>
                </c:pt>
                <c:pt idx="219">
                  <c:v>43525</c:v>
                </c:pt>
                <c:pt idx="220">
                  <c:v>43573</c:v>
                </c:pt>
                <c:pt idx="221">
                  <c:v>43604</c:v>
                </c:pt>
                <c:pt idx="222">
                  <c:v>43634</c:v>
                </c:pt>
                <c:pt idx="223">
                  <c:v>43665</c:v>
                </c:pt>
                <c:pt idx="224">
                  <c:v>43696</c:v>
                </c:pt>
                <c:pt idx="225">
                  <c:v>43726</c:v>
                </c:pt>
                <c:pt idx="226">
                  <c:v>43757</c:v>
                </c:pt>
                <c:pt idx="227">
                  <c:v>43787</c:v>
                </c:pt>
                <c:pt idx="228">
                  <c:v>43818</c:v>
                </c:pt>
                <c:pt idx="229">
                  <c:v>43831</c:v>
                </c:pt>
                <c:pt idx="230">
                  <c:v>43862</c:v>
                </c:pt>
                <c:pt idx="231">
                  <c:v>43890</c:v>
                </c:pt>
                <c:pt idx="232">
                  <c:v>43938</c:v>
                </c:pt>
                <c:pt idx="233">
                  <c:v>43969</c:v>
                </c:pt>
                <c:pt idx="234">
                  <c:v>43999</c:v>
                </c:pt>
                <c:pt idx="235">
                  <c:v>44030</c:v>
                </c:pt>
                <c:pt idx="236">
                  <c:v>44061</c:v>
                </c:pt>
                <c:pt idx="237">
                  <c:v>44091</c:v>
                </c:pt>
                <c:pt idx="238">
                  <c:v>44122</c:v>
                </c:pt>
                <c:pt idx="239">
                  <c:v>44152</c:v>
                </c:pt>
                <c:pt idx="240">
                  <c:v>44183</c:v>
                </c:pt>
                <c:pt idx="241">
                  <c:v>44197</c:v>
                </c:pt>
                <c:pt idx="242">
                  <c:v>44228</c:v>
                </c:pt>
                <c:pt idx="243">
                  <c:v>44256</c:v>
                </c:pt>
                <c:pt idx="244">
                  <c:v>44304</c:v>
                </c:pt>
                <c:pt idx="245">
                  <c:v>44335</c:v>
                </c:pt>
                <c:pt idx="246">
                  <c:v>44365</c:v>
                </c:pt>
                <c:pt idx="247">
                  <c:v>44396</c:v>
                </c:pt>
                <c:pt idx="248">
                  <c:v>44427</c:v>
                </c:pt>
                <c:pt idx="249">
                  <c:v>44457</c:v>
                </c:pt>
                <c:pt idx="250">
                  <c:v>44488</c:v>
                </c:pt>
                <c:pt idx="251">
                  <c:v>44518</c:v>
                </c:pt>
                <c:pt idx="252">
                  <c:v>44549</c:v>
                </c:pt>
                <c:pt idx="253">
                  <c:v>44563</c:v>
                </c:pt>
                <c:pt idx="254">
                  <c:v>44594</c:v>
                </c:pt>
                <c:pt idx="255">
                  <c:v>44622</c:v>
                </c:pt>
                <c:pt idx="256">
                  <c:v>44670</c:v>
                </c:pt>
                <c:pt idx="257">
                  <c:v>44701</c:v>
                </c:pt>
                <c:pt idx="258">
                  <c:v>44731</c:v>
                </c:pt>
                <c:pt idx="259">
                  <c:v>44762</c:v>
                </c:pt>
                <c:pt idx="260">
                  <c:v>44793</c:v>
                </c:pt>
                <c:pt idx="261">
                  <c:v>44823</c:v>
                </c:pt>
                <c:pt idx="262">
                  <c:v>44854</c:v>
                </c:pt>
                <c:pt idx="263">
                  <c:v>44884</c:v>
                </c:pt>
                <c:pt idx="264">
                  <c:v>44915</c:v>
                </c:pt>
                <c:pt idx="265">
                  <c:v>44929</c:v>
                </c:pt>
                <c:pt idx="266">
                  <c:v>44960</c:v>
                </c:pt>
                <c:pt idx="267">
                  <c:v>44988</c:v>
                </c:pt>
                <c:pt idx="268">
                  <c:v>45036</c:v>
                </c:pt>
                <c:pt idx="269">
                  <c:v>45067</c:v>
                </c:pt>
                <c:pt idx="270">
                  <c:v>45097</c:v>
                </c:pt>
                <c:pt idx="271">
                  <c:v>45128</c:v>
                </c:pt>
                <c:pt idx="272">
                  <c:v>45159</c:v>
                </c:pt>
                <c:pt idx="273">
                  <c:v>45189</c:v>
                </c:pt>
                <c:pt idx="274">
                  <c:v>45220</c:v>
                </c:pt>
                <c:pt idx="275">
                  <c:v>45250</c:v>
                </c:pt>
                <c:pt idx="276">
                  <c:v>45281</c:v>
                </c:pt>
                <c:pt idx="277">
                  <c:v>45295</c:v>
                </c:pt>
                <c:pt idx="278">
                  <c:v>45326</c:v>
                </c:pt>
                <c:pt idx="279">
                  <c:v>45354</c:v>
                </c:pt>
                <c:pt idx="280">
                  <c:v>45402</c:v>
                </c:pt>
                <c:pt idx="281">
                  <c:v>45433</c:v>
                </c:pt>
                <c:pt idx="282">
                  <c:v>45463</c:v>
                </c:pt>
                <c:pt idx="283">
                  <c:v>45494</c:v>
                </c:pt>
                <c:pt idx="284">
                  <c:v>45525</c:v>
                </c:pt>
                <c:pt idx="285">
                  <c:v>45555</c:v>
                </c:pt>
                <c:pt idx="286">
                  <c:v>45586</c:v>
                </c:pt>
                <c:pt idx="287">
                  <c:v>45616</c:v>
                </c:pt>
                <c:pt idx="288">
                  <c:v>45647</c:v>
                </c:pt>
                <c:pt idx="289">
                  <c:v>45661</c:v>
                </c:pt>
                <c:pt idx="290">
                  <c:v>45692</c:v>
                </c:pt>
                <c:pt idx="291">
                  <c:v>45720</c:v>
                </c:pt>
                <c:pt idx="292">
                  <c:v>45768</c:v>
                </c:pt>
                <c:pt idx="293">
                  <c:v>45799</c:v>
                </c:pt>
                <c:pt idx="294">
                  <c:v>45829</c:v>
                </c:pt>
                <c:pt idx="295">
                  <c:v>45860</c:v>
                </c:pt>
                <c:pt idx="296">
                  <c:v>45891</c:v>
                </c:pt>
                <c:pt idx="297">
                  <c:v>45921</c:v>
                </c:pt>
                <c:pt idx="298">
                  <c:v>45952</c:v>
                </c:pt>
                <c:pt idx="299">
                  <c:v>45982</c:v>
                </c:pt>
                <c:pt idx="300">
                  <c:v>46013</c:v>
                </c:pt>
              </c:numCache>
            </c:numRef>
          </c:cat>
          <c:val>
            <c:numRef>
              <c:f>'ECO POLICY UNCERTAINTY'!$W$195:$W$495</c:f>
              <c:numCache>
                <c:formatCode>0.0\ </c:formatCode>
                <c:ptCount val="301"/>
                <c:pt idx="0">
                  <c:v>100</c:v>
                </c:pt>
                <c:pt idx="1">
                  <c:v>83</c:v>
                </c:pt>
                <c:pt idx="2">
                  <c:v>102</c:v>
                </c:pt>
                <c:pt idx="3">
                  <c:v>108</c:v>
                </c:pt>
                <c:pt idx="4">
                  <c:v>97</c:v>
                </c:pt>
                <c:pt idx="5">
                  <c:v>75</c:v>
                </c:pt>
                <c:pt idx="6">
                  <c:v>80</c:v>
                </c:pt>
                <c:pt idx="7">
                  <c:v>98</c:v>
                </c:pt>
                <c:pt idx="8">
                  <c:v>74</c:v>
                </c:pt>
                <c:pt idx="9">
                  <c:v>215</c:v>
                </c:pt>
                <c:pt idx="10">
                  <c:v>205</c:v>
                </c:pt>
                <c:pt idx="11">
                  <c:v>165</c:v>
                </c:pt>
                <c:pt idx="12">
                  <c:v>112</c:v>
                </c:pt>
                <c:pt idx="13">
                  <c:v>106</c:v>
                </c:pt>
                <c:pt idx="14">
                  <c:v>102</c:v>
                </c:pt>
                <c:pt idx="15">
                  <c:v>86</c:v>
                </c:pt>
                <c:pt idx="16">
                  <c:v>109</c:v>
                </c:pt>
                <c:pt idx="17">
                  <c:v>100</c:v>
                </c:pt>
                <c:pt idx="18">
                  <c:v>140</c:v>
                </c:pt>
                <c:pt idx="19">
                  <c:v>127</c:v>
                </c:pt>
                <c:pt idx="20">
                  <c:v>131</c:v>
                </c:pt>
                <c:pt idx="21">
                  <c:v>178</c:v>
                </c:pt>
                <c:pt idx="22">
                  <c:v>161</c:v>
                </c:pt>
                <c:pt idx="23">
                  <c:v>156</c:v>
                </c:pt>
                <c:pt idx="24">
                  <c:v>139</c:v>
                </c:pt>
                <c:pt idx="25">
                  <c:v>157</c:v>
                </c:pt>
                <c:pt idx="26">
                  <c:v>226</c:v>
                </c:pt>
                <c:pt idx="27">
                  <c:v>251</c:v>
                </c:pt>
                <c:pt idx="28">
                  <c:v>207</c:v>
                </c:pt>
                <c:pt idx="29">
                  <c:v>144</c:v>
                </c:pt>
                <c:pt idx="30">
                  <c:v>100</c:v>
                </c:pt>
                <c:pt idx="31">
                  <c:v>94</c:v>
                </c:pt>
                <c:pt idx="32">
                  <c:v>71</c:v>
                </c:pt>
                <c:pt idx="33">
                  <c:v>93</c:v>
                </c:pt>
                <c:pt idx="34">
                  <c:v>92</c:v>
                </c:pt>
                <c:pt idx="35">
                  <c:v>92</c:v>
                </c:pt>
                <c:pt idx="36">
                  <c:v>83</c:v>
                </c:pt>
                <c:pt idx="37">
                  <c:v>75</c:v>
                </c:pt>
                <c:pt idx="38">
                  <c:v>77</c:v>
                </c:pt>
                <c:pt idx="39">
                  <c:v>125</c:v>
                </c:pt>
                <c:pt idx="40">
                  <c:v>110</c:v>
                </c:pt>
                <c:pt idx="41">
                  <c:v>115</c:v>
                </c:pt>
                <c:pt idx="42">
                  <c:v>100</c:v>
                </c:pt>
                <c:pt idx="43">
                  <c:v>116</c:v>
                </c:pt>
                <c:pt idx="44">
                  <c:v>77</c:v>
                </c:pt>
                <c:pt idx="45">
                  <c:v>90</c:v>
                </c:pt>
                <c:pt idx="46">
                  <c:v>120</c:v>
                </c:pt>
                <c:pt idx="47">
                  <c:v>128</c:v>
                </c:pt>
                <c:pt idx="48">
                  <c:v>83</c:v>
                </c:pt>
                <c:pt idx="49">
                  <c:v>59</c:v>
                </c:pt>
                <c:pt idx="50">
                  <c:v>75</c:v>
                </c:pt>
                <c:pt idx="51">
                  <c:v>81</c:v>
                </c:pt>
                <c:pt idx="52">
                  <c:v>89</c:v>
                </c:pt>
                <c:pt idx="53">
                  <c:v>99</c:v>
                </c:pt>
                <c:pt idx="54">
                  <c:v>99</c:v>
                </c:pt>
                <c:pt idx="55">
                  <c:v>85</c:v>
                </c:pt>
                <c:pt idx="56">
                  <c:v>83</c:v>
                </c:pt>
                <c:pt idx="57">
                  <c:v>160</c:v>
                </c:pt>
                <c:pt idx="58">
                  <c:v>72</c:v>
                </c:pt>
                <c:pt idx="59">
                  <c:v>95</c:v>
                </c:pt>
                <c:pt idx="60">
                  <c:v>61</c:v>
                </c:pt>
                <c:pt idx="61">
                  <c:v>84</c:v>
                </c:pt>
                <c:pt idx="62">
                  <c:v>61</c:v>
                </c:pt>
                <c:pt idx="63">
                  <c:v>80</c:v>
                </c:pt>
                <c:pt idx="64">
                  <c:v>89</c:v>
                </c:pt>
                <c:pt idx="65">
                  <c:v>82</c:v>
                </c:pt>
                <c:pt idx="66">
                  <c:v>90</c:v>
                </c:pt>
                <c:pt idx="67">
                  <c:v>82</c:v>
                </c:pt>
                <c:pt idx="68">
                  <c:v>59</c:v>
                </c:pt>
                <c:pt idx="69">
                  <c:v>77</c:v>
                </c:pt>
                <c:pt idx="70">
                  <c:v>71</c:v>
                </c:pt>
                <c:pt idx="71">
                  <c:v>74</c:v>
                </c:pt>
                <c:pt idx="72">
                  <c:v>75</c:v>
                </c:pt>
                <c:pt idx="73">
                  <c:v>62</c:v>
                </c:pt>
                <c:pt idx="74">
                  <c:v>59</c:v>
                </c:pt>
                <c:pt idx="75">
                  <c:v>71</c:v>
                </c:pt>
                <c:pt idx="76">
                  <c:v>65</c:v>
                </c:pt>
                <c:pt idx="77">
                  <c:v>55</c:v>
                </c:pt>
                <c:pt idx="78">
                  <c:v>61</c:v>
                </c:pt>
                <c:pt idx="79">
                  <c:v>48</c:v>
                </c:pt>
                <c:pt idx="80">
                  <c:v>95</c:v>
                </c:pt>
                <c:pt idx="81">
                  <c:v>167</c:v>
                </c:pt>
                <c:pt idx="82">
                  <c:v>97</c:v>
                </c:pt>
                <c:pt idx="83">
                  <c:v>98</c:v>
                </c:pt>
                <c:pt idx="84">
                  <c:v>98</c:v>
                </c:pt>
                <c:pt idx="85">
                  <c:v>160</c:v>
                </c:pt>
                <c:pt idx="86">
                  <c:v>129</c:v>
                </c:pt>
                <c:pt idx="87">
                  <c:v>140</c:v>
                </c:pt>
                <c:pt idx="88">
                  <c:v>97</c:v>
                </c:pt>
                <c:pt idx="89">
                  <c:v>77</c:v>
                </c:pt>
                <c:pt idx="90">
                  <c:v>106</c:v>
                </c:pt>
                <c:pt idx="91">
                  <c:v>88</c:v>
                </c:pt>
                <c:pt idx="92">
                  <c:v>92</c:v>
                </c:pt>
                <c:pt idx="93">
                  <c:v>156</c:v>
                </c:pt>
                <c:pt idx="94">
                  <c:v>217</c:v>
                </c:pt>
                <c:pt idx="95">
                  <c:v>157</c:v>
                </c:pt>
                <c:pt idx="96">
                  <c:v>137</c:v>
                </c:pt>
                <c:pt idx="97">
                  <c:v>160</c:v>
                </c:pt>
                <c:pt idx="98">
                  <c:v>140</c:v>
                </c:pt>
                <c:pt idx="99">
                  <c:v>133</c:v>
                </c:pt>
                <c:pt idx="100">
                  <c:v>120</c:v>
                </c:pt>
                <c:pt idx="101">
                  <c:v>123</c:v>
                </c:pt>
                <c:pt idx="102">
                  <c:v>113</c:v>
                </c:pt>
                <c:pt idx="103">
                  <c:v>96</c:v>
                </c:pt>
                <c:pt idx="104">
                  <c:v>91</c:v>
                </c:pt>
                <c:pt idx="105">
                  <c:v>104</c:v>
                </c:pt>
                <c:pt idx="106">
                  <c:v>105</c:v>
                </c:pt>
                <c:pt idx="107">
                  <c:v>133</c:v>
                </c:pt>
                <c:pt idx="108">
                  <c:v>115</c:v>
                </c:pt>
                <c:pt idx="109">
                  <c:v>142</c:v>
                </c:pt>
                <c:pt idx="110">
                  <c:v>137</c:v>
                </c:pt>
                <c:pt idx="111">
                  <c:v>138</c:v>
                </c:pt>
                <c:pt idx="112">
                  <c:v>153</c:v>
                </c:pt>
                <c:pt idx="113">
                  <c:v>203</c:v>
                </c:pt>
                <c:pt idx="114">
                  <c:v>171</c:v>
                </c:pt>
                <c:pt idx="115">
                  <c:v>187</c:v>
                </c:pt>
                <c:pt idx="116">
                  <c:v>173</c:v>
                </c:pt>
                <c:pt idx="117">
                  <c:v>162</c:v>
                </c:pt>
                <c:pt idx="118">
                  <c:v>186</c:v>
                </c:pt>
                <c:pt idx="119">
                  <c:v>173</c:v>
                </c:pt>
                <c:pt idx="120">
                  <c:v>183</c:v>
                </c:pt>
                <c:pt idx="121">
                  <c:v>143</c:v>
                </c:pt>
                <c:pt idx="122">
                  <c:v>122</c:v>
                </c:pt>
                <c:pt idx="123">
                  <c:v>154</c:v>
                </c:pt>
                <c:pt idx="124">
                  <c:v>146</c:v>
                </c:pt>
                <c:pt idx="125">
                  <c:v>134</c:v>
                </c:pt>
                <c:pt idx="126">
                  <c:v>168</c:v>
                </c:pt>
                <c:pt idx="127">
                  <c:v>183</c:v>
                </c:pt>
                <c:pt idx="128">
                  <c:v>230</c:v>
                </c:pt>
                <c:pt idx="129">
                  <c:v>280</c:v>
                </c:pt>
                <c:pt idx="130">
                  <c:v>242</c:v>
                </c:pt>
                <c:pt idx="131">
                  <c:v>305</c:v>
                </c:pt>
                <c:pt idx="132">
                  <c:v>229</c:v>
                </c:pt>
                <c:pt idx="133">
                  <c:v>217</c:v>
                </c:pt>
                <c:pt idx="134">
                  <c:v>193</c:v>
                </c:pt>
                <c:pt idx="135">
                  <c:v>177</c:v>
                </c:pt>
                <c:pt idx="136">
                  <c:v>217</c:v>
                </c:pt>
                <c:pt idx="137">
                  <c:v>235</c:v>
                </c:pt>
                <c:pt idx="138">
                  <c:v>245</c:v>
                </c:pt>
                <c:pt idx="139">
                  <c:v>207</c:v>
                </c:pt>
                <c:pt idx="140">
                  <c:v>151</c:v>
                </c:pt>
                <c:pt idx="141">
                  <c:v>210</c:v>
                </c:pt>
                <c:pt idx="142">
                  <c:v>219</c:v>
                </c:pt>
                <c:pt idx="143">
                  <c:v>234</c:v>
                </c:pt>
                <c:pt idx="144">
                  <c:v>216</c:v>
                </c:pt>
                <c:pt idx="145">
                  <c:v>240</c:v>
                </c:pt>
                <c:pt idx="146">
                  <c:v>194</c:v>
                </c:pt>
                <c:pt idx="147">
                  <c:v>245</c:v>
                </c:pt>
                <c:pt idx="148">
                  <c:v>206</c:v>
                </c:pt>
                <c:pt idx="149">
                  <c:v>139</c:v>
                </c:pt>
                <c:pt idx="150">
                  <c:v>178</c:v>
                </c:pt>
                <c:pt idx="151">
                  <c:v>167</c:v>
                </c:pt>
                <c:pt idx="152">
                  <c:v>146</c:v>
                </c:pt>
                <c:pt idx="153">
                  <c:v>180</c:v>
                </c:pt>
                <c:pt idx="154">
                  <c:v>211</c:v>
                </c:pt>
                <c:pt idx="155">
                  <c:v>157</c:v>
                </c:pt>
                <c:pt idx="156">
                  <c:v>158</c:v>
                </c:pt>
                <c:pt idx="157">
                  <c:v>155</c:v>
                </c:pt>
                <c:pt idx="158">
                  <c:v>148</c:v>
                </c:pt>
                <c:pt idx="159">
                  <c:v>157</c:v>
                </c:pt>
                <c:pt idx="160">
                  <c:v>116</c:v>
                </c:pt>
                <c:pt idx="161">
                  <c:v>146</c:v>
                </c:pt>
                <c:pt idx="162">
                  <c:v>112</c:v>
                </c:pt>
                <c:pt idx="163">
                  <c:v>120</c:v>
                </c:pt>
                <c:pt idx="164">
                  <c:v>133</c:v>
                </c:pt>
                <c:pt idx="165">
                  <c:v>190</c:v>
                </c:pt>
                <c:pt idx="166">
                  <c:v>150</c:v>
                </c:pt>
                <c:pt idx="167">
                  <c:v>152</c:v>
                </c:pt>
                <c:pt idx="168">
                  <c:v>176</c:v>
                </c:pt>
                <c:pt idx="169">
                  <c:v>169</c:v>
                </c:pt>
                <c:pt idx="170">
                  <c:v>155</c:v>
                </c:pt>
                <c:pt idx="171">
                  <c:v>132</c:v>
                </c:pt>
                <c:pt idx="172">
                  <c:v>147</c:v>
                </c:pt>
                <c:pt idx="173">
                  <c:v>166</c:v>
                </c:pt>
                <c:pt idx="174">
                  <c:v>194</c:v>
                </c:pt>
                <c:pt idx="175">
                  <c:v>184</c:v>
                </c:pt>
                <c:pt idx="176">
                  <c:v>144</c:v>
                </c:pt>
                <c:pt idx="177">
                  <c:v>194</c:v>
                </c:pt>
                <c:pt idx="178">
                  <c:v>165</c:v>
                </c:pt>
                <c:pt idx="179">
                  <c:v>164</c:v>
                </c:pt>
                <c:pt idx="180">
                  <c:v>147</c:v>
                </c:pt>
                <c:pt idx="181">
                  <c:v>210</c:v>
                </c:pt>
                <c:pt idx="182">
                  <c:v>228</c:v>
                </c:pt>
                <c:pt idx="183">
                  <c:v>228</c:v>
                </c:pt>
                <c:pt idx="184">
                  <c:v>207</c:v>
                </c:pt>
                <c:pt idx="185">
                  <c:v>198</c:v>
                </c:pt>
                <c:pt idx="186">
                  <c:v>433</c:v>
                </c:pt>
                <c:pt idx="187">
                  <c:v>424</c:v>
                </c:pt>
                <c:pt idx="188">
                  <c:v>213</c:v>
                </c:pt>
                <c:pt idx="189">
                  <c:v>233</c:v>
                </c:pt>
                <c:pt idx="190">
                  <c:v>242</c:v>
                </c:pt>
                <c:pt idx="191">
                  <c:v>393</c:v>
                </c:pt>
                <c:pt idx="192">
                  <c:v>288</c:v>
                </c:pt>
                <c:pt idx="193">
                  <c:v>320</c:v>
                </c:pt>
                <c:pt idx="194">
                  <c:v>237</c:v>
                </c:pt>
                <c:pt idx="195">
                  <c:v>267</c:v>
                </c:pt>
                <c:pt idx="196">
                  <c:v>249</c:v>
                </c:pt>
                <c:pt idx="197">
                  <c:v>198</c:v>
                </c:pt>
                <c:pt idx="198">
                  <c:v>274</c:v>
                </c:pt>
                <c:pt idx="199">
                  <c:v>181</c:v>
                </c:pt>
                <c:pt idx="200">
                  <c:v>150</c:v>
                </c:pt>
                <c:pt idx="201">
                  <c:v>206</c:v>
                </c:pt>
                <c:pt idx="202">
                  <c:v>227</c:v>
                </c:pt>
                <c:pt idx="203">
                  <c:v>230</c:v>
                </c:pt>
                <c:pt idx="204">
                  <c:v>173</c:v>
                </c:pt>
                <c:pt idx="205">
                  <c:v>196</c:v>
                </c:pt>
                <c:pt idx="206">
                  <c:v>135</c:v>
                </c:pt>
                <c:pt idx="207">
                  <c:v>176</c:v>
                </c:pt>
                <c:pt idx="208">
                  <c:v>150</c:v>
                </c:pt>
                <c:pt idx="209">
                  <c:v>225</c:v>
                </c:pt>
                <c:pt idx="210">
                  <c:v>233</c:v>
                </c:pt>
                <c:pt idx="211">
                  <c:v>208</c:v>
                </c:pt>
                <c:pt idx="212">
                  <c:v>167</c:v>
                </c:pt>
                <c:pt idx="213">
                  <c:v>205</c:v>
                </c:pt>
                <c:pt idx="214">
                  <c:v>246</c:v>
                </c:pt>
                <c:pt idx="215">
                  <c:v>231</c:v>
                </c:pt>
                <c:pt idx="216">
                  <c:v>276</c:v>
                </c:pt>
                <c:pt idx="217">
                  <c:v>248</c:v>
                </c:pt>
                <c:pt idx="218">
                  <c:v>230</c:v>
                </c:pt>
                <c:pt idx="219">
                  <c:v>229</c:v>
                </c:pt>
                <c:pt idx="220">
                  <c:v>214</c:v>
                </c:pt>
                <c:pt idx="221">
                  <c:v>196</c:v>
                </c:pt>
                <c:pt idx="222">
                  <c:v>206</c:v>
                </c:pt>
                <c:pt idx="223">
                  <c:v>230</c:v>
                </c:pt>
                <c:pt idx="224">
                  <c:v>277</c:v>
                </c:pt>
                <c:pt idx="225">
                  <c:v>245</c:v>
                </c:pt>
                <c:pt idx="226">
                  <c:v>251</c:v>
                </c:pt>
                <c:pt idx="227">
                  <c:v>223</c:v>
                </c:pt>
                <c:pt idx="228">
                  <c:v>236</c:v>
                </c:pt>
                <c:pt idx="229">
                  <c:v>199</c:v>
                </c:pt>
                <c:pt idx="230">
                  <c:v>205</c:v>
                </c:pt>
                <c:pt idx="231">
                  <c:v>361</c:v>
                </c:pt>
                <c:pt idx="232">
                  <c:v>298</c:v>
                </c:pt>
                <c:pt idx="233">
                  <c:v>282</c:v>
                </c:pt>
                <c:pt idx="234">
                  <c:v>248</c:v>
                </c:pt>
                <c:pt idx="235">
                  <c:v>249</c:v>
                </c:pt>
                <c:pt idx="236">
                  <c:v>213</c:v>
                </c:pt>
                <c:pt idx="237">
                  <c:v>279</c:v>
                </c:pt>
                <c:pt idx="238">
                  <c:v>312</c:v>
                </c:pt>
                <c:pt idx="239">
                  <c:v>328</c:v>
                </c:pt>
                <c:pt idx="240">
                  <c:v>209</c:v>
                </c:pt>
                <c:pt idx="241">
                  <c:v>231</c:v>
                </c:pt>
                <c:pt idx="242">
                  <c:v>185</c:v>
                </c:pt>
                <c:pt idx="243">
                  <c:v>217</c:v>
                </c:pt>
                <c:pt idx="244">
                  <c:v>180</c:v>
                </c:pt>
                <c:pt idx="245">
                  <c:v>141</c:v>
                </c:pt>
                <c:pt idx="246">
                  <c:v>153</c:v>
                </c:pt>
                <c:pt idx="247">
                  <c:v>197</c:v>
                </c:pt>
                <c:pt idx="248">
                  <c:v>187</c:v>
                </c:pt>
                <c:pt idx="249">
                  <c:v>207</c:v>
                </c:pt>
                <c:pt idx="250">
                  <c:v>199</c:v>
                </c:pt>
                <c:pt idx="251">
                  <c:v>247</c:v>
                </c:pt>
                <c:pt idx="252">
                  <c:v>298</c:v>
                </c:pt>
                <c:pt idx="253">
                  <c:v>265</c:v>
                </c:pt>
                <c:pt idx="254">
                  <c:v>220</c:v>
                </c:pt>
                <c:pt idx="255">
                  <c:v>392</c:v>
                </c:pt>
                <c:pt idx="256">
                  <c:v>335</c:v>
                </c:pt>
                <c:pt idx="257">
                  <c:v>328</c:v>
                </c:pt>
                <c:pt idx="258">
                  <c:v>333</c:v>
                </c:pt>
                <c:pt idx="259">
                  <c:v>404</c:v>
                </c:pt>
                <c:pt idx="260">
                  <c:v>328</c:v>
                </c:pt>
                <c:pt idx="261">
                  <c:v>397</c:v>
                </c:pt>
                <c:pt idx="262">
                  <c:v>419</c:v>
                </c:pt>
                <c:pt idx="263">
                  <c:v>357</c:v>
                </c:pt>
                <c:pt idx="264">
                  <c:v>280</c:v>
                </c:pt>
                <c:pt idx="265">
                  <c:v>282</c:v>
                </c:pt>
                <c:pt idx="266">
                  <c:v>272</c:v>
                </c:pt>
                <c:pt idx="267">
                  <c:v>325</c:v>
                </c:pt>
                <c:pt idx="268">
                  <c:v>244</c:v>
                </c:pt>
                <c:pt idx="269">
                  <c:v>266</c:v>
                </c:pt>
                <c:pt idx="270">
                  <c:v>247</c:v>
                </c:pt>
                <c:pt idx="271">
                  <c:v>264</c:v>
                </c:pt>
                <c:pt idx="272">
                  <c:v>288</c:v>
                </c:pt>
                <c:pt idx="273">
                  <c:v>320</c:v>
                </c:pt>
                <c:pt idx="274">
                  <c:v>314</c:v>
                </c:pt>
                <c:pt idx="275">
                  <c:v>316</c:v>
                </c:pt>
                <c:pt idx="276">
                  <c:v>282</c:v>
                </c:pt>
                <c:pt idx="277">
                  <c:v>323</c:v>
                </c:pt>
                <c:pt idx="278">
                  <c:v>277</c:v>
                </c:pt>
                <c:pt idx="279">
                  <c:v>231</c:v>
                </c:pt>
                <c:pt idx="280">
                  <c:v>268</c:v>
                </c:pt>
                <c:pt idx="281">
                  <c:v>291</c:v>
                </c:pt>
                <c:pt idx="282">
                  <c:v>328</c:v>
                </c:pt>
                <c:pt idx="283">
                  <c:v>362</c:v>
                </c:pt>
                <c:pt idx="284">
                  <c:v>263</c:v>
                </c:pt>
                <c:pt idx="285">
                  <c:v>345</c:v>
                </c:pt>
                <c:pt idx="286">
                  <c:v>392</c:v>
                </c:pt>
                <c:pt idx="287">
                  <c:v>480</c:v>
                </c:pt>
                <c:pt idx="288">
                  <c:v>484</c:v>
                </c:pt>
                <c:pt idx="289">
                  <c:v>480</c:v>
                </c:pt>
                <c:pt idx="290">
                  <c:v>397</c:v>
                </c:pt>
                <c:pt idx="291">
                  <c:v>553</c:v>
                </c:pt>
              </c:numCache>
            </c:numRef>
          </c:val>
          <c:smooth val="0"/>
          <c:extLst>
            <c:ext xmlns:c16="http://schemas.microsoft.com/office/drawing/2014/chart" uri="{C3380CC4-5D6E-409C-BE32-E72D297353CC}">
              <c16:uniqueId val="{00000001-1692-4F1B-B4DA-AFAE228691FE}"/>
            </c:ext>
          </c:extLst>
        </c:ser>
        <c:dLbls>
          <c:showLegendKey val="0"/>
          <c:showVal val="0"/>
          <c:showCatName val="0"/>
          <c:showSerName val="0"/>
          <c:showPercent val="0"/>
          <c:showBubbleSize val="0"/>
        </c:dLbls>
        <c:smooth val="0"/>
        <c:axId val="1291357768"/>
        <c:axId val="1291358160"/>
      </c:lineChart>
      <c:catAx>
        <c:axId val="1291357768"/>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8160"/>
        <c:crosses val="autoZero"/>
        <c:auto val="0"/>
        <c:lblAlgn val="ctr"/>
        <c:lblOffset val="100"/>
        <c:tickLblSkip val="60"/>
        <c:tickMarkSkip val="60"/>
        <c:noMultiLvlLbl val="0"/>
      </c:catAx>
      <c:valAx>
        <c:axId val="1291358160"/>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7768"/>
        <c:crosses val="autoZero"/>
        <c:crossBetween val="midCat"/>
      </c:valAx>
      <c:spPr>
        <a:noFill/>
        <a:ln w="25400">
          <a:noFill/>
        </a:ln>
      </c:spPr>
    </c:plotArea>
    <c:plotVisOnly val="1"/>
    <c:dispBlanksAs val="gap"/>
    <c:showDLblsOverMax val="0"/>
  </c:chart>
  <c:spPr>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8295503547664"/>
          <c:y val="5.8823529411764705E-2"/>
          <c:w val="0.84888812227653465"/>
          <c:h val="0.83715686274509804"/>
        </c:manualLayout>
      </c:layout>
      <c:lineChart>
        <c:grouping val="standard"/>
        <c:varyColors val="0"/>
        <c:ser>
          <c:idx val="0"/>
          <c:order val="0"/>
          <c:tx>
            <c:v> UK</c:v>
          </c:tx>
          <c:spPr>
            <a:ln w="25400">
              <a:solidFill>
                <a:srgbClr val="FFC000"/>
              </a:solidFill>
            </a:ln>
          </c:spPr>
          <c:marker>
            <c:symbol val="none"/>
          </c:marker>
          <c:dPt>
            <c:idx val="232"/>
            <c:bubble3D val="0"/>
            <c:extLst>
              <c:ext xmlns:c16="http://schemas.microsoft.com/office/drawing/2014/chart" uri="{C3380CC4-5D6E-409C-BE32-E72D297353CC}">
                <c16:uniqueId val="{00000000-ED89-49D9-B0ED-AB525451D024}"/>
              </c:ext>
            </c:extLst>
          </c:dPt>
          <c:cat>
            <c:numRef>
              <c:f>'ECO POLICY UNCERTAINTY'!$A$195:$A$495</c:f>
              <c:numCache>
                <c:formatCode>mmm\-yy</c:formatCode>
                <c:ptCount val="30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43208</c:v>
                </c:pt>
                <c:pt idx="209">
                  <c:v>43239</c:v>
                </c:pt>
                <c:pt idx="210">
                  <c:v>43269</c:v>
                </c:pt>
                <c:pt idx="211">
                  <c:v>43300</c:v>
                </c:pt>
                <c:pt idx="212">
                  <c:v>43331</c:v>
                </c:pt>
                <c:pt idx="213">
                  <c:v>43361</c:v>
                </c:pt>
                <c:pt idx="214">
                  <c:v>43392</c:v>
                </c:pt>
                <c:pt idx="215">
                  <c:v>43422</c:v>
                </c:pt>
                <c:pt idx="216">
                  <c:v>43453</c:v>
                </c:pt>
                <c:pt idx="217">
                  <c:v>43466</c:v>
                </c:pt>
                <c:pt idx="218">
                  <c:v>43497</c:v>
                </c:pt>
                <c:pt idx="219">
                  <c:v>43525</c:v>
                </c:pt>
                <c:pt idx="220">
                  <c:v>43573</c:v>
                </c:pt>
                <c:pt idx="221">
                  <c:v>43604</c:v>
                </c:pt>
                <c:pt idx="222">
                  <c:v>43634</c:v>
                </c:pt>
                <c:pt idx="223">
                  <c:v>43665</c:v>
                </c:pt>
                <c:pt idx="224">
                  <c:v>43696</c:v>
                </c:pt>
                <c:pt idx="225">
                  <c:v>43726</c:v>
                </c:pt>
                <c:pt idx="226">
                  <c:v>43757</c:v>
                </c:pt>
                <c:pt idx="227">
                  <c:v>43787</c:v>
                </c:pt>
                <c:pt idx="228">
                  <c:v>43818</c:v>
                </c:pt>
                <c:pt idx="229">
                  <c:v>43831</c:v>
                </c:pt>
                <c:pt idx="230">
                  <c:v>43862</c:v>
                </c:pt>
                <c:pt idx="231">
                  <c:v>43890</c:v>
                </c:pt>
                <c:pt idx="232">
                  <c:v>43938</c:v>
                </c:pt>
                <c:pt idx="233">
                  <c:v>43969</c:v>
                </c:pt>
                <c:pt idx="234">
                  <c:v>43999</c:v>
                </c:pt>
                <c:pt idx="235">
                  <c:v>44030</c:v>
                </c:pt>
                <c:pt idx="236">
                  <c:v>44061</c:v>
                </c:pt>
                <c:pt idx="237">
                  <c:v>44091</c:v>
                </c:pt>
                <c:pt idx="238">
                  <c:v>44122</c:v>
                </c:pt>
                <c:pt idx="239">
                  <c:v>44152</c:v>
                </c:pt>
                <c:pt idx="240">
                  <c:v>44183</c:v>
                </c:pt>
                <c:pt idx="241">
                  <c:v>44197</c:v>
                </c:pt>
                <c:pt idx="242">
                  <c:v>44228</c:v>
                </c:pt>
                <c:pt idx="243">
                  <c:v>44256</c:v>
                </c:pt>
                <c:pt idx="244">
                  <c:v>44304</c:v>
                </c:pt>
                <c:pt idx="245">
                  <c:v>44335</c:v>
                </c:pt>
                <c:pt idx="246">
                  <c:v>44365</c:v>
                </c:pt>
                <c:pt idx="247">
                  <c:v>44396</c:v>
                </c:pt>
                <c:pt idx="248">
                  <c:v>44427</c:v>
                </c:pt>
                <c:pt idx="249">
                  <c:v>44457</c:v>
                </c:pt>
                <c:pt idx="250">
                  <c:v>44488</c:v>
                </c:pt>
                <c:pt idx="251">
                  <c:v>44518</c:v>
                </c:pt>
                <c:pt idx="252">
                  <c:v>44549</c:v>
                </c:pt>
                <c:pt idx="253">
                  <c:v>44563</c:v>
                </c:pt>
                <c:pt idx="254">
                  <c:v>44594</c:v>
                </c:pt>
                <c:pt idx="255">
                  <c:v>44622</c:v>
                </c:pt>
                <c:pt idx="256">
                  <c:v>44670</c:v>
                </c:pt>
                <c:pt idx="257">
                  <c:v>44701</c:v>
                </c:pt>
                <c:pt idx="258">
                  <c:v>44731</c:v>
                </c:pt>
                <c:pt idx="259">
                  <c:v>44762</c:v>
                </c:pt>
                <c:pt idx="260">
                  <c:v>44793</c:v>
                </c:pt>
                <c:pt idx="261">
                  <c:v>44823</c:v>
                </c:pt>
                <c:pt idx="262">
                  <c:v>44854</c:v>
                </c:pt>
                <c:pt idx="263">
                  <c:v>44884</c:v>
                </c:pt>
                <c:pt idx="264">
                  <c:v>44915</c:v>
                </c:pt>
                <c:pt idx="265">
                  <c:v>44929</c:v>
                </c:pt>
                <c:pt idx="266">
                  <c:v>44960</c:v>
                </c:pt>
                <c:pt idx="267">
                  <c:v>44988</c:v>
                </c:pt>
                <c:pt idx="268">
                  <c:v>45036</c:v>
                </c:pt>
                <c:pt idx="269">
                  <c:v>45067</c:v>
                </c:pt>
                <c:pt idx="270">
                  <c:v>45097</c:v>
                </c:pt>
                <c:pt idx="271">
                  <c:v>45128</c:v>
                </c:pt>
                <c:pt idx="272">
                  <c:v>45159</c:v>
                </c:pt>
                <c:pt idx="273">
                  <c:v>45189</c:v>
                </c:pt>
                <c:pt idx="274">
                  <c:v>45220</c:v>
                </c:pt>
                <c:pt idx="275">
                  <c:v>45250</c:v>
                </c:pt>
                <c:pt idx="276">
                  <c:v>45281</c:v>
                </c:pt>
                <c:pt idx="277">
                  <c:v>45295</c:v>
                </c:pt>
                <c:pt idx="278">
                  <c:v>45326</c:v>
                </c:pt>
                <c:pt idx="279">
                  <c:v>45354</c:v>
                </c:pt>
                <c:pt idx="280">
                  <c:v>45402</c:v>
                </c:pt>
                <c:pt idx="281">
                  <c:v>45433</c:v>
                </c:pt>
                <c:pt idx="282">
                  <c:v>45463</c:v>
                </c:pt>
                <c:pt idx="283">
                  <c:v>45494</c:v>
                </c:pt>
                <c:pt idx="284">
                  <c:v>45525</c:v>
                </c:pt>
                <c:pt idx="285">
                  <c:v>45555</c:v>
                </c:pt>
                <c:pt idx="286">
                  <c:v>45586</c:v>
                </c:pt>
                <c:pt idx="287">
                  <c:v>45616</c:v>
                </c:pt>
                <c:pt idx="288">
                  <c:v>45647</c:v>
                </c:pt>
                <c:pt idx="289">
                  <c:v>45661</c:v>
                </c:pt>
                <c:pt idx="290">
                  <c:v>45692</c:v>
                </c:pt>
                <c:pt idx="291">
                  <c:v>45720</c:v>
                </c:pt>
                <c:pt idx="292">
                  <c:v>45768</c:v>
                </c:pt>
                <c:pt idx="293">
                  <c:v>45799</c:v>
                </c:pt>
                <c:pt idx="294">
                  <c:v>45829</c:v>
                </c:pt>
                <c:pt idx="295">
                  <c:v>45860</c:v>
                </c:pt>
                <c:pt idx="296">
                  <c:v>45891</c:v>
                </c:pt>
                <c:pt idx="297">
                  <c:v>45921</c:v>
                </c:pt>
                <c:pt idx="298">
                  <c:v>45952</c:v>
                </c:pt>
                <c:pt idx="299">
                  <c:v>45982</c:v>
                </c:pt>
                <c:pt idx="300">
                  <c:v>46013</c:v>
                </c:pt>
              </c:numCache>
            </c:numRef>
          </c:cat>
          <c:val>
            <c:numRef>
              <c:f>'ECO POLICY UNCERTAINTY'!$K$195:$K$495</c:f>
              <c:numCache>
                <c:formatCode>0.0\ </c:formatCode>
                <c:ptCount val="301"/>
                <c:pt idx="0">
                  <c:v>66.450174706116044</c:v>
                </c:pt>
                <c:pt idx="1">
                  <c:v>38.407833958642684</c:v>
                </c:pt>
                <c:pt idx="2">
                  <c:v>56.693271350649312</c:v>
                </c:pt>
                <c:pt idx="3">
                  <c:v>91.642864752455026</c:v>
                </c:pt>
                <c:pt idx="4">
                  <c:v>100.98927389864957</c:v>
                </c:pt>
                <c:pt idx="5">
                  <c:v>98.256230864099578</c:v>
                </c:pt>
                <c:pt idx="6">
                  <c:v>74.842735742282386</c:v>
                </c:pt>
                <c:pt idx="7">
                  <c:v>66.38372519061484</c:v>
                </c:pt>
                <c:pt idx="8">
                  <c:v>105.13269947080015</c:v>
                </c:pt>
                <c:pt idx="9">
                  <c:v>205.25697487631768</c:v>
                </c:pt>
                <c:pt idx="10">
                  <c:v>158.72159980318426</c:v>
                </c:pt>
                <c:pt idx="11">
                  <c:v>146.11531254475</c:v>
                </c:pt>
                <c:pt idx="12">
                  <c:v>108.11412471348061</c:v>
                </c:pt>
                <c:pt idx="13">
                  <c:v>85.506579174754521</c:v>
                </c:pt>
                <c:pt idx="14">
                  <c:v>70.793482785977702</c:v>
                </c:pt>
                <c:pt idx="15">
                  <c:v>76.328319642242249</c:v>
                </c:pt>
                <c:pt idx="16">
                  <c:v>78.088182950900872</c:v>
                </c:pt>
                <c:pt idx="17">
                  <c:v>67.406353692455028</c:v>
                </c:pt>
                <c:pt idx="18">
                  <c:v>86.879203610639379</c:v>
                </c:pt>
                <c:pt idx="19">
                  <c:v>88.472571429943144</c:v>
                </c:pt>
                <c:pt idx="20">
                  <c:v>93.723994884644043</c:v>
                </c:pt>
                <c:pt idx="21">
                  <c:v>127.27273057482194</c:v>
                </c:pt>
                <c:pt idx="22">
                  <c:v>108.4297542573948</c:v>
                </c:pt>
                <c:pt idx="23">
                  <c:v>115.09958348207847</c:v>
                </c:pt>
                <c:pt idx="24">
                  <c:v>118.64259248874143</c:v>
                </c:pt>
                <c:pt idx="25">
                  <c:v>146.05941292203249</c:v>
                </c:pt>
                <c:pt idx="26">
                  <c:v>178.73887349178023</c:v>
                </c:pt>
                <c:pt idx="27">
                  <c:v>174.97273471435085</c:v>
                </c:pt>
                <c:pt idx="28">
                  <c:v>153.50644782837878</c:v>
                </c:pt>
                <c:pt idx="29">
                  <c:v>93.713759198405427</c:v>
                </c:pt>
                <c:pt idx="30">
                  <c:v>125.00647484433625</c:v>
                </c:pt>
                <c:pt idx="31">
                  <c:v>80.936638413478462</c:v>
                </c:pt>
                <c:pt idx="32">
                  <c:v>83.362627004704052</c:v>
                </c:pt>
                <c:pt idx="33">
                  <c:v>65.412854559766302</c:v>
                </c:pt>
                <c:pt idx="34">
                  <c:v>62.298289449657176</c:v>
                </c:pt>
                <c:pt idx="35">
                  <c:v>78.4478801122807</c:v>
                </c:pt>
                <c:pt idx="36">
                  <c:v>46.291193655705612</c:v>
                </c:pt>
                <c:pt idx="37">
                  <c:v>24.0359419445406</c:v>
                </c:pt>
                <c:pt idx="38">
                  <c:v>57.130154355236499</c:v>
                </c:pt>
                <c:pt idx="39">
                  <c:v>61.884703940211296</c:v>
                </c:pt>
                <c:pt idx="40">
                  <c:v>38.552354422083354</c:v>
                </c:pt>
                <c:pt idx="41">
                  <c:v>42.88216533306619</c:v>
                </c:pt>
                <c:pt idx="42">
                  <c:v>49.439137156664231</c:v>
                </c:pt>
                <c:pt idx="43">
                  <c:v>52.617274390594723</c:v>
                </c:pt>
                <c:pt idx="44">
                  <c:v>39.393721041190858</c:v>
                </c:pt>
                <c:pt idx="45">
                  <c:v>49.166223902677764</c:v>
                </c:pt>
                <c:pt idx="46">
                  <c:v>67.129160866436038</c:v>
                </c:pt>
                <c:pt idx="47">
                  <c:v>68.726025959774617</c:v>
                </c:pt>
                <c:pt idx="48">
                  <c:v>44.909516282941226</c:v>
                </c:pt>
                <c:pt idx="49">
                  <c:v>43.989646993249359</c:v>
                </c:pt>
                <c:pt idx="50">
                  <c:v>39.64534947881436</c:v>
                </c:pt>
                <c:pt idx="51">
                  <c:v>34.07870982308976</c:v>
                </c:pt>
                <c:pt idx="52">
                  <c:v>69.057126421663469</c:v>
                </c:pt>
                <c:pt idx="53">
                  <c:v>71.771089573397958</c:v>
                </c:pt>
                <c:pt idx="54">
                  <c:v>59.403874719354278</c:v>
                </c:pt>
                <c:pt idx="55">
                  <c:v>47.414013411934278</c:v>
                </c:pt>
                <c:pt idx="56">
                  <c:v>48.54170562625211</c:v>
                </c:pt>
                <c:pt idx="57">
                  <c:v>70.332476662916861</c:v>
                </c:pt>
                <c:pt idx="58">
                  <c:v>40.613034313794714</c:v>
                </c:pt>
                <c:pt idx="59">
                  <c:v>47.559237062280005</c:v>
                </c:pt>
                <c:pt idx="60">
                  <c:v>33.10658195369718</c:v>
                </c:pt>
                <c:pt idx="61">
                  <c:v>44.040050065155981</c:v>
                </c:pt>
                <c:pt idx="62">
                  <c:v>37.132061545598454</c:v>
                </c:pt>
                <c:pt idx="63">
                  <c:v>42.456446706105879</c:v>
                </c:pt>
                <c:pt idx="64">
                  <c:v>37.086608110653827</c:v>
                </c:pt>
                <c:pt idx="65">
                  <c:v>74.022673592114302</c:v>
                </c:pt>
                <c:pt idx="66">
                  <c:v>59.820568976535263</c:v>
                </c:pt>
                <c:pt idx="67">
                  <c:v>47.543782394855668</c:v>
                </c:pt>
                <c:pt idx="68">
                  <c:v>67.213228709248042</c:v>
                </c:pt>
                <c:pt idx="69">
                  <c:v>56.234482774648797</c:v>
                </c:pt>
                <c:pt idx="70">
                  <c:v>65.255080007947058</c:v>
                </c:pt>
                <c:pt idx="71">
                  <c:v>59.49058917096486</c:v>
                </c:pt>
                <c:pt idx="72">
                  <c:v>64.488699636232127</c:v>
                </c:pt>
                <c:pt idx="73">
                  <c:v>49.232184122049397</c:v>
                </c:pt>
                <c:pt idx="74">
                  <c:v>53.071933804627889</c:v>
                </c:pt>
                <c:pt idx="75">
                  <c:v>77.055227733903877</c:v>
                </c:pt>
                <c:pt idx="76">
                  <c:v>60.964843473864342</c:v>
                </c:pt>
                <c:pt idx="77">
                  <c:v>66.573947273860682</c:v>
                </c:pt>
                <c:pt idx="78">
                  <c:v>53.468607020779125</c:v>
                </c:pt>
                <c:pt idx="79">
                  <c:v>48.757679221451504</c:v>
                </c:pt>
                <c:pt idx="80">
                  <c:v>77.388682544021719</c:v>
                </c:pt>
                <c:pt idx="81">
                  <c:v>132.26575539424326</c:v>
                </c:pt>
                <c:pt idx="82">
                  <c:v>91.692920345072537</c:v>
                </c:pt>
                <c:pt idx="83">
                  <c:v>131.62321770144564</c:v>
                </c:pt>
                <c:pt idx="84">
                  <c:v>150.8732135162181</c:v>
                </c:pt>
                <c:pt idx="85">
                  <c:v>138.57289473235426</c:v>
                </c:pt>
                <c:pt idx="86">
                  <c:v>145.78488588875288</c:v>
                </c:pt>
                <c:pt idx="87">
                  <c:v>168.74941890266629</c:v>
                </c:pt>
                <c:pt idx="88">
                  <c:v>129.51088529834928</c:v>
                </c:pt>
                <c:pt idx="89">
                  <c:v>112.51807597636849</c:v>
                </c:pt>
                <c:pt idx="90">
                  <c:v>107.00998790223383</c:v>
                </c:pt>
                <c:pt idx="91">
                  <c:v>113.38642811958277</c:v>
                </c:pt>
                <c:pt idx="92">
                  <c:v>143.64464702090251</c:v>
                </c:pt>
                <c:pt idx="93">
                  <c:v>191.05963498096241</c:v>
                </c:pt>
                <c:pt idx="94">
                  <c:v>242.23438012932465</c:v>
                </c:pt>
                <c:pt idx="95">
                  <c:v>169.54905468701816</c:v>
                </c:pt>
                <c:pt idx="96">
                  <c:v>123.49229337979028</c:v>
                </c:pt>
                <c:pt idx="97">
                  <c:v>129.44590205794026</c:v>
                </c:pt>
                <c:pt idx="98">
                  <c:v>129.95284607940246</c:v>
                </c:pt>
                <c:pt idx="99">
                  <c:v>111.89680762313428</c:v>
                </c:pt>
                <c:pt idx="100">
                  <c:v>111.68908181978891</c:v>
                </c:pt>
                <c:pt idx="101">
                  <c:v>116.61089085999414</c:v>
                </c:pt>
                <c:pt idx="102">
                  <c:v>154.18635733037533</c:v>
                </c:pt>
                <c:pt idx="103">
                  <c:v>128.96145456031053</c:v>
                </c:pt>
                <c:pt idx="104">
                  <c:v>117.74832179758042</c:v>
                </c:pt>
                <c:pt idx="105">
                  <c:v>100.0763504077331</c:v>
                </c:pt>
                <c:pt idx="106">
                  <c:v>107.54240446531122</c:v>
                </c:pt>
                <c:pt idx="107">
                  <c:v>107.57200130311233</c:v>
                </c:pt>
                <c:pt idx="108">
                  <c:v>135.97782174570824</c:v>
                </c:pt>
                <c:pt idx="109">
                  <c:v>148.26556162676309</c:v>
                </c:pt>
                <c:pt idx="110">
                  <c:v>143.34239608678251</c:v>
                </c:pt>
                <c:pt idx="111">
                  <c:v>160.08868904162972</c:v>
                </c:pt>
                <c:pt idx="112">
                  <c:v>161.00445943010854</c:v>
                </c:pt>
                <c:pt idx="113">
                  <c:v>243.53857801491344</c:v>
                </c:pt>
                <c:pt idx="114">
                  <c:v>184.0182788836257</c:v>
                </c:pt>
                <c:pt idx="115">
                  <c:v>142.86163286041818</c:v>
                </c:pt>
                <c:pt idx="116">
                  <c:v>165.98422462934116</c:v>
                </c:pt>
                <c:pt idx="117">
                  <c:v>127.90262125152725</c:v>
                </c:pt>
                <c:pt idx="118">
                  <c:v>177.80286471621724</c:v>
                </c:pt>
                <c:pt idx="119">
                  <c:v>153.24843338306422</c:v>
                </c:pt>
                <c:pt idx="120">
                  <c:v>122.77899240938301</c:v>
                </c:pt>
                <c:pt idx="121">
                  <c:v>123.680147938887</c:v>
                </c:pt>
                <c:pt idx="122">
                  <c:v>119.12127850168046</c:v>
                </c:pt>
                <c:pt idx="123">
                  <c:v>131.42253843387149</c:v>
                </c:pt>
                <c:pt idx="124">
                  <c:v>97.93698999814309</c:v>
                </c:pt>
                <c:pt idx="125">
                  <c:v>94.244068778262516</c:v>
                </c:pt>
                <c:pt idx="126">
                  <c:v>122.6976663955935</c:v>
                </c:pt>
                <c:pt idx="127">
                  <c:v>149.02829406668391</c:v>
                </c:pt>
                <c:pt idx="128">
                  <c:v>177.75312265089235</c:v>
                </c:pt>
                <c:pt idx="129">
                  <c:v>153.32764352624784</c:v>
                </c:pt>
                <c:pt idx="130">
                  <c:v>149.69090675465347</c:v>
                </c:pt>
                <c:pt idx="131">
                  <c:v>209.89849346585174</c:v>
                </c:pt>
                <c:pt idx="132">
                  <c:v>140.62797929349495</c:v>
                </c:pt>
                <c:pt idx="133">
                  <c:v>137.26155402113505</c:v>
                </c:pt>
                <c:pt idx="134">
                  <c:v>132.0202282564008</c:v>
                </c:pt>
                <c:pt idx="135">
                  <c:v>103.72963719791315</c:v>
                </c:pt>
                <c:pt idx="136">
                  <c:v>109.31269219071331</c:v>
                </c:pt>
                <c:pt idx="137">
                  <c:v>151.78517880787442</c:v>
                </c:pt>
                <c:pt idx="138">
                  <c:v>169.64907552579561</c:v>
                </c:pt>
                <c:pt idx="139">
                  <c:v>129.98323050053759</c:v>
                </c:pt>
                <c:pt idx="140">
                  <c:v>98.178687632659731</c:v>
                </c:pt>
                <c:pt idx="141">
                  <c:v>124.43543264760135</c:v>
                </c:pt>
                <c:pt idx="142">
                  <c:v>153.99229062161274</c:v>
                </c:pt>
                <c:pt idx="143">
                  <c:v>162.1009636904767</c:v>
                </c:pt>
                <c:pt idx="144">
                  <c:v>140.64389927578668</c:v>
                </c:pt>
                <c:pt idx="145">
                  <c:v>187.77022088412104</c:v>
                </c:pt>
                <c:pt idx="146">
                  <c:v>97.381306471276645</c:v>
                </c:pt>
                <c:pt idx="147">
                  <c:v>108.96334469441564</c:v>
                </c:pt>
                <c:pt idx="148">
                  <c:v>101.40814734641286</c:v>
                </c:pt>
                <c:pt idx="149">
                  <c:v>72.982437440336582</c:v>
                </c:pt>
                <c:pt idx="150">
                  <c:v>90.508135573528975</c:v>
                </c:pt>
                <c:pt idx="151">
                  <c:v>68.187994849365296</c:v>
                </c:pt>
                <c:pt idx="152">
                  <c:v>91.647729301347653</c:v>
                </c:pt>
                <c:pt idx="153">
                  <c:v>94.262173923082898</c:v>
                </c:pt>
                <c:pt idx="154">
                  <c:v>110.99637349305908</c:v>
                </c:pt>
                <c:pt idx="155">
                  <c:v>82.074792420418262</c:v>
                </c:pt>
                <c:pt idx="156">
                  <c:v>89.423936228742434</c:v>
                </c:pt>
                <c:pt idx="157">
                  <c:v>103.99873345811896</c:v>
                </c:pt>
                <c:pt idx="158">
                  <c:v>117.69553222863824</c:v>
                </c:pt>
                <c:pt idx="159">
                  <c:v>111.0478958953252</c:v>
                </c:pt>
                <c:pt idx="160">
                  <c:v>71.1262323283146</c:v>
                </c:pt>
                <c:pt idx="161">
                  <c:v>90.164919466224845</c:v>
                </c:pt>
                <c:pt idx="162">
                  <c:v>68.777371135066772</c:v>
                </c:pt>
                <c:pt idx="163">
                  <c:v>62.335446437524098</c:v>
                </c:pt>
                <c:pt idx="164">
                  <c:v>132.4733321477305</c:v>
                </c:pt>
                <c:pt idx="165">
                  <c:v>176.28371206161788</c:v>
                </c:pt>
                <c:pt idx="166">
                  <c:v>95.969213403346714</c:v>
                </c:pt>
                <c:pt idx="167">
                  <c:v>86.566503465758885</c:v>
                </c:pt>
                <c:pt idx="168">
                  <c:v>121.59108669531599</c:v>
                </c:pt>
                <c:pt idx="169">
                  <c:v>135.73043577158847</c:v>
                </c:pt>
                <c:pt idx="170">
                  <c:v>119.08361999195742</c:v>
                </c:pt>
                <c:pt idx="171">
                  <c:v>131.49864754410734</c:v>
                </c:pt>
                <c:pt idx="172">
                  <c:v>170.47333251119781</c:v>
                </c:pt>
                <c:pt idx="173">
                  <c:v>140.91246000958591</c:v>
                </c:pt>
                <c:pt idx="174">
                  <c:v>148.8165613417035</c:v>
                </c:pt>
                <c:pt idx="175">
                  <c:v>136.10010571637537</c:v>
                </c:pt>
                <c:pt idx="176">
                  <c:v>86.143682706913722</c:v>
                </c:pt>
                <c:pt idx="177">
                  <c:v>135.07500553450706</c:v>
                </c:pt>
                <c:pt idx="178">
                  <c:v>89.914531399970812</c:v>
                </c:pt>
                <c:pt idx="179">
                  <c:v>120.86214520248797</c:v>
                </c:pt>
                <c:pt idx="180">
                  <c:v>82.872786626003631</c:v>
                </c:pt>
                <c:pt idx="181">
                  <c:v>135.63231704946662</c:v>
                </c:pt>
                <c:pt idx="182">
                  <c:v>190.81671473576529</c:v>
                </c:pt>
                <c:pt idx="183">
                  <c:v>290.92952088547389</c:v>
                </c:pt>
                <c:pt idx="184">
                  <c:v>197.17079811515333</c:v>
                </c:pt>
                <c:pt idx="185">
                  <c:v>246.75490878190044</c:v>
                </c:pt>
                <c:pt idx="186">
                  <c:v>503.94249242172845</c:v>
                </c:pt>
                <c:pt idx="187">
                  <c:v>558.22364201882272</c:v>
                </c:pt>
                <c:pt idx="188">
                  <c:v>311.36483202454485</c:v>
                </c:pt>
                <c:pt idx="189">
                  <c:v>209.63793843523842</c:v>
                </c:pt>
                <c:pt idx="190">
                  <c:v>270.02349186959714</c:v>
                </c:pt>
                <c:pt idx="191">
                  <c:v>358.82840880746664</c:v>
                </c:pt>
                <c:pt idx="192">
                  <c:v>196.34369416706684</c:v>
                </c:pt>
                <c:pt idx="193">
                  <c:v>257.84839749321475</c:v>
                </c:pt>
                <c:pt idx="194">
                  <c:v>194.04470490308728</c:v>
                </c:pt>
                <c:pt idx="195">
                  <c:v>232.45972604144899</c:v>
                </c:pt>
                <c:pt idx="196">
                  <c:v>169.17603591482319</c:v>
                </c:pt>
                <c:pt idx="197">
                  <c:v>159.40144524851632</c:v>
                </c:pt>
                <c:pt idx="198">
                  <c:v>318.99116026199204</c:v>
                </c:pt>
                <c:pt idx="199">
                  <c:v>183.65895058106582</c:v>
                </c:pt>
                <c:pt idx="200">
                  <c:v>151.20429781015469</c:v>
                </c:pt>
                <c:pt idx="201">
                  <c:v>140.77881633904866</c:v>
                </c:pt>
                <c:pt idx="202">
                  <c:v>184.03005097183708</c:v>
                </c:pt>
                <c:pt idx="203">
                  <c:v>214.97008095639316</c:v>
                </c:pt>
                <c:pt idx="204">
                  <c:v>160.7223038718837</c:v>
                </c:pt>
                <c:pt idx="205">
                  <c:v>123.1599969116685</c:v>
                </c:pt>
                <c:pt idx="206">
                  <c:v>109.7487332483494</c:v>
                </c:pt>
                <c:pt idx="207">
                  <c:v>116.60540265498089</c:v>
                </c:pt>
                <c:pt idx="208">
                  <c:v>102.28703012879106</c:v>
                </c:pt>
                <c:pt idx="209">
                  <c:v>121.5436956067737</c:v>
                </c:pt>
                <c:pt idx="210">
                  <c:v>105.48676842316939</c:v>
                </c:pt>
                <c:pt idx="211">
                  <c:v>129.6226424998398</c:v>
                </c:pt>
                <c:pt idx="212">
                  <c:v>121.62974835667606</c:v>
                </c:pt>
                <c:pt idx="213">
                  <c:v>157.31582080050615</c:v>
                </c:pt>
                <c:pt idx="214">
                  <c:v>183.25266625551419</c:v>
                </c:pt>
                <c:pt idx="215">
                  <c:v>191.96645652769618</c:v>
                </c:pt>
                <c:pt idx="216">
                  <c:v>239.69102981938227</c:v>
                </c:pt>
                <c:pt idx="217">
                  <c:v>309.97244945797701</c:v>
                </c:pt>
                <c:pt idx="218">
                  <c:v>196.95946459830401</c:v>
                </c:pt>
                <c:pt idx="219">
                  <c:v>212.78254189044787</c:v>
                </c:pt>
                <c:pt idx="220">
                  <c:v>135.51848003853243</c:v>
                </c:pt>
                <c:pt idx="221">
                  <c:v>158.68260551719968</c:v>
                </c:pt>
                <c:pt idx="222">
                  <c:v>149.80560130108137</c:v>
                </c:pt>
                <c:pt idx="223">
                  <c:v>202.04377955585122</c:v>
                </c:pt>
                <c:pt idx="224">
                  <c:v>238.91571234839765</c:v>
                </c:pt>
                <c:pt idx="225">
                  <c:v>187.41011632363401</c:v>
                </c:pt>
                <c:pt idx="226">
                  <c:v>233.31156413860188</c:v>
                </c:pt>
                <c:pt idx="227">
                  <c:v>205.59707355365967</c:v>
                </c:pt>
                <c:pt idx="228">
                  <c:v>271.30406158523687</c:v>
                </c:pt>
                <c:pt idx="229">
                  <c:v>198.15649141819117</c:v>
                </c:pt>
                <c:pt idx="230">
                  <c:v>139.62192204074458</c:v>
                </c:pt>
                <c:pt idx="231">
                  <c:v>281.20727140397986</c:v>
                </c:pt>
                <c:pt idx="232">
                  <c:v>185.35208283420195</c:v>
                </c:pt>
                <c:pt idx="233">
                  <c:v>230.75636037309954</c:v>
                </c:pt>
                <c:pt idx="234">
                  <c:v>167.69786380940585</c:v>
                </c:pt>
                <c:pt idx="235">
                  <c:v>189.96193934251556</c:v>
                </c:pt>
                <c:pt idx="236">
                  <c:v>176.54884283733892</c:v>
                </c:pt>
                <c:pt idx="237">
                  <c:v>184.51675172929453</c:v>
                </c:pt>
                <c:pt idx="238">
                  <c:v>189.1247735854013</c:v>
                </c:pt>
                <c:pt idx="239">
                  <c:v>214.46165401121681</c:v>
                </c:pt>
                <c:pt idx="240">
                  <c:v>207.60650804572748</c:v>
                </c:pt>
                <c:pt idx="241">
                  <c:v>112.63905727443453</c:v>
                </c:pt>
                <c:pt idx="242">
                  <c:v>138.00994636357206</c:v>
                </c:pt>
                <c:pt idx="243">
                  <c:v>142.40594412833096</c:v>
                </c:pt>
                <c:pt idx="244">
                  <c:v>95.280677239972462</c:v>
                </c:pt>
                <c:pt idx="245">
                  <c:v>98.11193470584746</c:v>
                </c:pt>
                <c:pt idx="246">
                  <c:v>90.334937611228654</c:v>
                </c:pt>
                <c:pt idx="247">
                  <c:v>88.283767152168153</c:v>
                </c:pt>
                <c:pt idx="248">
                  <c:v>79.109103716265921</c:v>
                </c:pt>
                <c:pt idx="249">
                  <c:v>78.700928887261341</c:v>
                </c:pt>
                <c:pt idx="250">
                  <c:v>103.9897920730636</c:v>
                </c:pt>
                <c:pt idx="251">
                  <c:v>75.317495277532174</c:v>
                </c:pt>
                <c:pt idx="252">
                  <c:v>174.83133982207281</c:v>
                </c:pt>
                <c:pt idx="253">
                  <c:v>88.199173561725758</c:v>
                </c:pt>
                <c:pt idx="254">
                  <c:v>80.71515390083168</c:v>
                </c:pt>
                <c:pt idx="255">
                  <c:v>170.0450385906353</c:v>
                </c:pt>
                <c:pt idx="256">
                  <c:v>123.43514711846839</c:v>
                </c:pt>
                <c:pt idx="257">
                  <c:v>105.19512401227369</c:v>
                </c:pt>
                <c:pt idx="258">
                  <c:v>118.81205960472241</c:v>
                </c:pt>
                <c:pt idx="259">
                  <c:v>184.27249051796957</c:v>
                </c:pt>
                <c:pt idx="260">
                  <c:v>124.28907856525075</c:v>
                </c:pt>
                <c:pt idx="261">
                  <c:v>230.05940534595089</c:v>
                </c:pt>
                <c:pt idx="262">
                  <c:v>399.80611032798606</c:v>
                </c:pt>
                <c:pt idx="263">
                  <c:v>220.10555967592006</c:v>
                </c:pt>
                <c:pt idx="264">
                  <c:v>167.63100925224853</c:v>
                </c:pt>
                <c:pt idx="265">
                  <c:v>140.0670895461748</c:v>
                </c:pt>
                <c:pt idx="266">
                  <c:v>121.21055490453543</c:v>
                </c:pt>
                <c:pt idx="267">
                  <c:v>132.89491891792139</c:v>
                </c:pt>
                <c:pt idx="268">
                  <c:v>132.91662881882434</c:v>
                </c:pt>
                <c:pt idx="269">
                  <c:v>118.00192593722068</c:v>
                </c:pt>
                <c:pt idx="270">
                  <c:v>118.06162320279019</c:v>
                </c:pt>
                <c:pt idx="271">
                  <c:v>118.84758179507466</c:v>
                </c:pt>
                <c:pt idx="272">
                  <c:v>116.07590528763814</c:v>
                </c:pt>
                <c:pt idx="273">
                  <c:v>130.47644814461012</c:v>
                </c:pt>
                <c:pt idx="274">
                  <c:v>107.93382339762844</c:v>
                </c:pt>
                <c:pt idx="275">
                  <c:v>115.96201204487213</c:v>
                </c:pt>
                <c:pt idx="276">
                  <c:v>120.8711830857322</c:v>
                </c:pt>
                <c:pt idx="277">
                  <c:v>100.6534474406542</c:v>
                </c:pt>
                <c:pt idx="278">
                  <c:v>114.04066891783862</c:v>
                </c:pt>
                <c:pt idx="279">
                  <c:v>135.56394811247927</c:v>
                </c:pt>
                <c:pt idx="280">
                  <c:v>102.66584709712725</c:v>
                </c:pt>
                <c:pt idx="281">
                  <c:v>144.78328886819094</c:v>
                </c:pt>
                <c:pt idx="282">
                  <c:v>146.59757407655673</c:v>
                </c:pt>
                <c:pt idx="283">
                  <c:v>183.28213802345289</c:v>
                </c:pt>
                <c:pt idx="284">
                  <c:v>116.87180249328715</c:v>
                </c:pt>
                <c:pt idx="285">
                  <c:v>184.40996223935207</c:v>
                </c:pt>
                <c:pt idx="286">
                  <c:v>273.85700012719877</c:v>
                </c:pt>
                <c:pt idx="287">
                  <c:v>327.23352118076377</c:v>
                </c:pt>
                <c:pt idx="288">
                  <c:v>220.88985818828877</c:v>
                </c:pt>
                <c:pt idx="289">
                  <c:v>238.0605201956827</c:v>
                </c:pt>
                <c:pt idx="290">
                  <c:v>218.64806853848614</c:v>
                </c:pt>
                <c:pt idx="291">
                  <c:v>472.94710322622365</c:v>
                </c:pt>
              </c:numCache>
            </c:numRef>
          </c:val>
          <c:smooth val="0"/>
          <c:extLst>
            <c:ext xmlns:c16="http://schemas.microsoft.com/office/drawing/2014/chart" uri="{C3380CC4-5D6E-409C-BE32-E72D297353CC}">
              <c16:uniqueId val="{00000001-ED89-49D9-B0ED-AB525451D024}"/>
            </c:ext>
          </c:extLst>
        </c:ser>
        <c:dLbls>
          <c:showLegendKey val="0"/>
          <c:showVal val="0"/>
          <c:showCatName val="0"/>
          <c:showSerName val="0"/>
          <c:showPercent val="0"/>
          <c:showBubbleSize val="0"/>
        </c:dLbls>
        <c:smooth val="0"/>
        <c:axId val="1291357768"/>
        <c:axId val="1291358160"/>
      </c:lineChart>
      <c:catAx>
        <c:axId val="1291357768"/>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8160"/>
        <c:crosses val="autoZero"/>
        <c:auto val="0"/>
        <c:lblAlgn val="ctr"/>
        <c:lblOffset val="100"/>
        <c:tickLblSkip val="60"/>
        <c:tickMarkSkip val="60"/>
        <c:noMultiLvlLbl val="0"/>
      </c:catAx>
      <c:valAx>
        <c:axId val="1291358160"/>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7768"/>
        <c:crosses val="autoZero"/>
        <c:crossBetween val="midCat"/>
      </c:valAx>
      <c:spPr>
        <a:noFill/>
        <a:ln w="25400">
          <a:noFill/>
        </a:ln>
      </c:spPr>
    </c:plotArea>
    <c:plotVisOnly val="1"/>
    <c:dispBlanksAs val="gap"/>
    <c:showDLblsOverMax val="0"/>
  </c:chart>
  <c:spPr>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8295503547664"/>
          <c:y val="5.8823529411764705E-2"/>
          <c:w val="0.84888812227653465"/>
          <c:h val="0.83715686274509804"/>
        </c:manualLayout>
      </c:layout>
      <c:lineChart>
        <c:grouping val="standard"/>
        <c:varyColors val="0"/>
        <c:ser>
          <c:idx val="0"/>
          <c:order val="0"/>
          <c:tx>
            <c:v> Japan</c:v>
          </c:tx>
          <c:spPr>
            <a:ln w="25400">
              <a:solidFill>
                <a:schemeClr val="accent5"/>
              </a:solidFill>
            </a:ln>
          </c:spPr>
          <c:marker>
            <c:symbol val="none"/>
          </c:marker>
          <c:dPt>
            <c:idx val="232"/>
            <c:bubble3D val="0"/>
            <c:extLst>
              <c:ext xmlns:c16="http://schemas.microsoft.com/office/drawing/2014/chart" uri="{C3380CC4-5D6E-409C-BE32-E72D297353CC}">
                <c16:uniqueId val="{00000000-E264-4614-9BD1-AECD197C9C7D}"/>
              </c:ext>
            </c:extLst>
          </c:dPt>
          <c:cat>
            <c:numRef>
              <c:f>'ECO POLICY UNCERTAINTY'!$A$195:$A$495</c:f>
              <c:numCache>
                <c:formatCode>mmm\-yy</c:formatCode>
                <c:ptCount val="30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43208</c:v>
                </c:pt>
                <c:pt idx="209">
                  <c:v>43239</c:v>
                </c:pt>
                <c:pt idx="210">
                  <c:v>43269</c:v>
                </c:pt>
                <c:pt idx="211">
                  <c:v>43300</c:v>
                </c:pt>
                <c:pt idx="212">
                  <c:v>43331</c:v>
                </c:pt>
                <c:pt idx="213">
                  <c:v>43361</c:v>
                </c:pt>
                <c:pt idx="214">
                  <c:v>43392</c:v>
                </c:pt>
                <c:pt idx="215">
                  <c:v>43422</c:v>
                </c:pt>
                <c:pt idx="216">
                  <c:v>43453</c:v>
                </c:pt>
                <c:pt idx="217">
                  <c:v>43466</c:v>
                </c:pt>
                <c:pt idx="218">
                  <c:v>43497</c:v>
                </c:pt>
                <c:pt idx="219">
                  <c:v>43525</c:v>
                </c:pt>
                <c:pt idx="220">
                  <c:v>43573</c:v>
                </c:pt>
                <c:pt idx="221">
                  <c:v>43604</c:v>
                </c:pt>
                <c:pt idx="222">
                  <c:v>43634</c:v>
                </c:pt>
                <c:pt idx="223">
                  <c:v>43665</c:v>
                </c:pt>
                <c:pt idx="224">
                  <c:v>43696</c:v>
                </c:pt>
                <c:pt idx="225">
                  <c:v>43726</c:v>
                </c:pt>
                <c:pt idx="226">
                  <c:v>43757</c:v>
                </c:pt>
                <c:pt idx="227">
                  <c:v>43787</c:v>
                </c:pt>
                <c:pt idx="228">
                  <c:v>43818</c:v>
                </c:pt>
                <c:pt idx="229">
                  <c:v>43831</c:v>
                </c:pt>
                <c:pt idx="230">
                  <c:v>43862</c:v>
                </c:pt>
                <c:pt idx="231">
                  <c:v>43890</c:v>
                </c:pt>
                <c:pt idx="232">
                  <c:v>43938</c:v>
                </c:pt>
                <c:pt idx="233">
                  <c:v>43969</c:v>
                </c:pt>
                <c:pt idx="234">
                  <c:v>43999</c:v>
                </c:pt>
                <c:pt idx="235">
                  <c:v>44030</c:v>
                </c:pt>
                <c:pt idx="236">
                  <c:v>44061</c:v>
                </c:pt>
                <c:pt idx="237">
                  <c:v>44091</c:v>
                </c:pt>
                <c:pt idx="238">
                  <c:v>44122</c:v>
                </c:pt>
                <c:pt idx="239">
                  <c:v>44152</c:v>
                </c:pt>
                <c:pt idx="240">
                  <c:v>44183</c:v>
                </c:pt>
                <c:pt idx="241">
                  <c:v>44197</c:v>
                </c:pt>
                <c:pt idx="242">
                  <c:v>44228</c:v>
                </c:pt>
                <c:pt idx="243">
                  <c:v>44256</c:v>
                </c:pt>
                <c:pt idx="244">
                  <c:v>44304</c:v>
                </c:pt>
                <c:pt idx="245">
                  <c:v>44335</c:v>
                </c:pt>
                <c:pt idx="246">
                  <c:v>44365</c:v>
                </c:pt>
                <c:pt idx="247">
                  <c:v>44396</c:v>
                </c:pt>
                <c:pt idx="248">
                  <c:v>44427</c:v>
                </c:pt>
                <c:pt idx="249">
                  <c:v>44457</c:v>
                </c:pt>
                <c:pt idx="250">
                  <c:v>44488</c:v>
                </c:pt>
                <c:pt idx="251">
                  <c:v>44518</c:v>
                </c:pt>
                <c:pt idx="252">
                  <c:v>44549</c:v>
                </c:pt>
                <c:pt idx="253">
                  <c:v>44563</c:v>
                </c:pt>
                <c:pt idx="254">
                  <c:v>44594</c:v>
                </c:pt>
                <c:pt idx="255">
                  <c:v>44622</c:v>
                </c:pt>
                <c:pt idx="256">
                  <c:v>44670</c:v>
                </c:pt>
                <c:pt idx="257">
                  <c:v>44701</c:v>
                </c:pt>
                <c:pt idx="258">
                  <c:v>44731</c:v>
                </c:pt>
                <c:pt idx="259">
                  <c:v>44762</c:v>
                </c:pt>
                <c:pt idx="260">
                  <c:v>44793</c:v>
                </c:pt>
                <c:pt idx="261">
                  <c:v>44823</c:v>
                </c:pt>
                <c:pt idx="262">
                  <c:v>44854</c:v>
                </c:pt>
                <c:pt idx="263">
                  <c:v>44884</c:v>
                </c:pt>
                <c:pt idx="264">
                  <c:v>44915</c:v>
                </c:pt>
                <c:pt idx="265">
                  <c:v>44929</c:v>
                </c:pt>
                <c:pt idx="266">
                  <c:v>44960</c:v>
                </c:pt>
                <c:pt idx="267">
                  <c:v>44988</c:v>
                </c:pt>
                <c:pt idx="268">
                  <c:v>45036</c:v>
                </c:pt>
                <c:pt idx="269">
                  <c:v>45067</c:v>
                </c:pt>
                <c:pt idx="270">
                  <c:v>45097</c:v>
                </c:pt>
                <c:pt idx="271">
                  <c:v>45128</c:v>
                </c:pt>
                <c:pt idx="272">
                  <c:v>45159</c:v>
                </c:pt>
                <c:pt idx="273">
                  <c:v>45189</c:v>
                </c:pt>
                <c:pt idx="274">
                  <c:v>45220</c:v>
                </c:pt>
                <c:pt idx="275">
                  <c:v>45250</c:v>
                </c:pt>
                <c:pt idx="276">
                  <c:v>45281</c:v>
                </c:pt>
                <c:pt idx="277">
                  <c:v>45295</c:v>
                </c:pt>
                <c:pt idx="278">
                  <c:v>45326</c:v>
                </c:pt>
                <c:pt idx="279">
                  <c:v>45354</c:v>
                </c:pt>
                <c:pt idx="280">
                  <c:v>45402</c:v>
                </c:pt>
                <c:pt idx="281">
                  <c:v>45433</c:v>
                </c:pt>
                <c:pt idx="282">
                  <c:v>45463</c:v>
                </c:pt>
                <c:pt idx="283">
                  <c:v>45494</c:v>
                </c:pt>
                <c:pt idx="284">
                  <c:v>45525</c:v>
                </c:pt>
                <c:pt idx="285">
                  <c:v>45555</c:v>
                </c:pt>
                <c:pt idx="286">
                  <c:v>45586</c:v>
                </c:pt>
                <c:pt idx="287">
                  <c:v>45616</c:v>
                </c:pt>
                <c:pt idx="288">
                  <c:v>45647</c:v>
                </c:pt>
                <c:pt idx="289">
                  <c:v>45661</c:v>
                </c:pt>
                <c:pt idx="290">
                  <c:v>45692</c:v>
                </c:pt>
                <c:pt idx="291">
                  <c:v>45720</c:v>
                </c:pt>
                <c:pt idx="292">
                  <c:v>45768</c:v>
                </c:pt>
                <c:pt idx="293">
                  <c:v>45799</c:v>
                </c:pt>
                <c:pt idx="294">
                  <c:v>45829</c:v>
                </c:pt>
                <c:pt idx="295">
                  <c:v>45860</c:v>
                </c:pt>
                <c:pt idx="296">
                  <c:v>45891</c:v>
                </c:pt>
                <c:pt idx="297">
                  <c:v>45921</c:v>
                </c:pt>
                <c:pt idx="298">
                  <c:v>45952</c:v>
                </c:pt>
                <c:pt idx="299">
                  <c:v>45982</c:v>
                </c:pt>
                <c:pt idx="300">
                  <c:v>46013</c:v>
                </c:pt>
              </c:numCache>
            </c:numRef>
          </c:cat>
          <c:val>
            <c:numRef>
              <c:f>'ECO POLICY UNCERTAINTY'!$D$195:$D$495</c:f>
              <c:numCache>
                <c:formatCode>0.0\ </c:formatCode>
                <c:ptCount val="301"/>
                <c:pt idx="0">
                  <c:v>112.38926371438517</c:v>
                </c:pt>
                <c:pt idx="1">
                  <c:v>116.00856431243908</c:v>
                </c:pt>
                <c:pt idx="2">
                  <c:v>145.96623277138636</c:v>
                </c:pt>
                <c:pt idx="3">
                  <c:v>168.83943233467645</c:v>
                </c:pt>
                <c:pt idx="4">
                  <c:v>150.51402492034813</c:v>
                </c:pt>
                <c:pt idx="5">
                  <c:v>99.505412798030903</c:v>
                </c:pt>
                <c:pt idx="6">
                  <c:v>99.012963774023959</c:v>
                </c:pt>
                <c:pt idx="7">
                  <c:v>145.91518708738451</c:v>
                </c:pt>
                <c:pt idx="8">
                  <c:v>127.06038219908201</c:v>
                </c:pt>
                <c:pt idx="9">
                  <c:v>124.76302807824415</c:v>
                </c:pt>
                <c:pt idx="10">
                  <c:v>103.45861611409336</c:v>
                </c:pt>
                <c:pt idx="11">
                  <c:v>97.358448875101828</c:v>
                </c:pt>
                <c:pt idx="12">
                  <c:v>114.03300362058637</c:v>
                </c:pt>
                <c:pt idx="13">
                  <c:v>114.52684476842936</c:v>
                </c:pt>
                <c:pt idx="14">
                  <c:v>139.12042162833635</c:v>
                </c:pt>
                <c:pt idx="15">
                  <c:v>93.98727212932792</c:v>
                </c:pt>
                <c:pt idx="16">
                  <c:v>82.171814308958119</c:v>
                </c:pt>
                <c:pt idx="17">
                  <c:v>92.201501790391859</c:v>
                </c:pt>
                <c:pt idx="18">
                  <c:v>98.924753191719105</c:v>
                </c:pt>
                <c:pt idx="19">
                  <c:v>92.14302721862272</c:v>
                </c:pt>
                <c:pt idx="20">
                  <c:v>113.79532724922655</c:v>
                </c:pt>
                <c:pt idx="21">
                  <c:v>119.37510660815363</c:v>
                </c:pt>
                <c:pt idx="22">
                  <c:v>148.66732524443802</c:v>
                </c:pt>
                <c:pt idx="23">
                  <c:v>115.4311826940131</c:v>
                </c:pt>
                <c:pt idx="24">
                  <c:v>103.15591423945141</c:v>
                </c:pt>
                <c:pt idx="25">
                  <c:v>93.137649407877319</c:v>
                </c:pt>
                <c:pt idx="26">
                  <c:v>94.988197945191217</c:v>
                </c:pt>
                <c:pt idx="27">
                  <c:v>122.13442119876167</c:v>
                </c:pt>
                <c:pt idx="28">
                  <c:v>112.82029153312781</c:v>
                </c:pt>
                <c:pt idx="29">
                  <c:v>128.5223327771584</c:v>
                </c:pt>
                <c:pt idx="30">
                  <c:v>108.72133549144748</c:v>
                </c:pt>
                <c:pt idx="31">
                  <c:v>82.400126544795867</c:v>
                </c:pt>
                <c:pt idx="32">
                  <c:v>66.906714337525941</c:v>
                </c:pt>
                <c:pt idx="33">
                  <c:v>88.171287362741765</c:v>
                </c:pt>
                <c:pt idx="34">
                  <c:v>99.64101656093473</c:v>
                </c:pt>
                <c:pt idx="35">
                  <c:v>83.883350223096073</c:v>
                </c:pt>
                <c:pt idx="36">
                  <c:v>65.386596083754895</c:v>
                </c:pt>
                <c:pt idx="37">
                  <c:v>71.353607053924677</c:v>
                </c:pt>
                <c:pt idx="38">
                  <c:v>63.367178684284454</c:v>
                </c:pt>
                <c:pt idx="39">
                  <c:v>67.076644007133794</c:v>
                </c:pt>
                <c:pt idx="40">
                  <c:v>73.459250498879769</c:v>
                </c:pt>
                <c:pt idx="41">
                  <c:v>75.518805972954326</c:v>
                </c:pt>
                <c:pt idx="42">
                  <c:v>83.262722076431956</c:v>
                </c:pt>
                <c:pt idx="43">
                  <c:v>79.33561978307354</c:v>
                </c:pt>
                <c:pt idx="44">
                  <c:v>70.090844473463818</c:v>
                </c:pt>
                <c:pt idx="45">
                  <c:v>65.935688210123089</c:v>
                </c:pt>
                <c:pt idx="46">
                  <c:v>64.123426460599489</c:v>
                </c:pt>
                <c:pt idx="47">
                  <c:v>69.222182297525535</c:v>
                </c:pt>
                <c:pt idx="48">
                  <c:v>78.200464421397498</c:v>
                </c:pt>
                <c:pt idx="49">
                  <c:v>52.222656250210783</c:v>
                </c:pt>
                <c:pt idx="50">
                  <c:v>70.327389353554921</c:v>
                </c:pt>
                <c:pt idx="51">
                  <c:v>49.685838760964039</c:v>
                </c:pt>
                <c:pt idx="52">
                  <c:v>70.638181598355644</c:v>
                </c:pt>
                <c:pt idx="53">
                  <c:v>70.278096814649686</c:v>
                </c:pt>
                <c:pt idx="54">
                  <c:v>65.720251533847147</c:v>
                </c:pt>
                <c:pt idx="55">
                  <c:v>59.531269109720022</c:v>
                </c:pt>
                <c:pt idx="56">
                  <c:v>90.404584672152382</c:v>
                </c:pt>
                <c:pt idx="57">
                  <c:v>66.43991366378873</c:v>
                </c:pt>
                <c:pt idx="58">
                  <c:v>65.245334187465602</c:v>
                </c:pt>
                <c:pt idx="59">
                  <c:v>79.788452094332214</c:v>
                </c:pt>
                <c:pt idx="60">
                  <c:v>67.051969713018892</c:v>
                </c:pt>
                <c:pt idx="61">
                  <c:v>68.08029295041915</c:v>
                </c:pt>
                <c:pt idx="62">
                  <c:v>57.083253584587013</c:v>
                </c:pt>
                <c:pt idx="63">
                  <c:v>71.621173971341065</c:v>
                </c:pt>
                <c:pt idx="64">
                  <c:v>71.540425035553156</c:v>
                </c:pt>
                <c:pt idx="65">
                  <c:v>66.441653146010779</c:v>
                </c:pt>
                <c:pt idx="66">
                  <c:v>68.931157921207756</c:v>
                </c:pt>
                <c:pt idx="67">
                  <c:v>68.105205697610188</c:v>
                </c:pt>
                <c:pt idx="68">
                  <c:v>48.394810662160431</c:v>
                </c:pt>
                <c:pt idx="69">
                  <c:v>62.306498570951689</c:v>
                </c:pt>
                <c:pt idx="70">
                  <c:v>62.780415751287549</c:v>
                </c:pt>
                <c:pt idx="71">
                  <c:v>66.090427930835432</c:v>
                </c:pt>
                <c:pt idx="72">
                  <c:v>66.178223554337237</c:v>
                </c:pt>
                <c:pt idx="73">
                  <c:v>74.180719838031763</c:v>
                </c:pt>
                <c:pt idx="74">
                  <c:v>71.650824334454498</c:v>
                </c:pt>
                <c:pt idx="75">
                  <c:v>78.252347531446745</c:v>
                </c:pt>
                <c:pt idx="76">
                  <c:v>75.390339806616467</c:v>
                </c:pt>
                <c:pt idx="77">
                  <c:v>68.732966494817234</c:v>
                </c:pt>
                <c:pt idx="78">
                  <c:v>65.723451301745527</c:v>
                </c:pt>
                <c:pt idx="79">
                  <c:v>86.470475771091799</c:v>
                </c:pt>
                <c:pt idx="80">
                  <c:v>97.565275436161954</c:v>
                </c:pt>
                <c:pt idx="81">
                  <c:v>86.494176357039464</c:v>
                </c:pt>
                <c:pt idx="82">
                  <c:v>89.139833208024854</c:v>
                </c:pt>
                <c:pt idx="83">
                  <c:v>85.413631819492338</c:v>
                </c:pt>
                <c:pt idx="84">
                  <c:v>94.555744969335962</c:v>
                </c:pt>
                <c:pt idx="85">
                  <c:v>128.29998812024979</c:v>
                </c:pt>
                <c:pt idx="86">
                  <c:v>106.30532609630032</c:v>
                </c:pt>
                <c:pt idx="87">
                  <c:v>151.61308379515108</c:v>
                </c:pt>
                <c:pt idx="88">
                  <c:v>104.2462497816659</c:v>
                </c:pt>
                <c:pt idx="89">
                  <c:v>93.741130639762872</c:v>
                </c:pt>
                <c:pt idx="90">
                  <c:v>96.121714176719365</c:v>
                </c:pt>
                <c:pt idx="91">
                  <c:v>103.28971068232892</c:v>
                </c:pt>
                <c:pt idx="92">
                  <c:v>107.94294324458424</c:v>
                </c:pt>
                <c:pt idx="93">
                  <c:v>144.39405953745472</c:v>
                </c:pt>
                <c:pt idx="94">
                  <c:v>239.27911412390674</c:v>
                </c:pt>
                <c:pt idx="95">
                  <c:v>131.11472233675349</c:v>
                </c:pt>
                <c:pt idx="96">
                  <c:v>147.17619034678552</c:v>
                </c:pt>
                <c:pt idx="97">
                  <c:v>129.41503461720794</c:v>
                </c:pt>
                <c:pt idx="98">
                  <c:v>168.30072626750874</c:v>
                </c:pt>
                <c:pt idx="99">
                  <c:v>128.56763766865362</c:v>
                </c:pt>
                <c:pt idx="100">
                  <c:v>119.81959387881824</c:v>
                </c:pt>
                <c:pt idx="101">
                  <c:v>118.43953850056891</c:v>
                </c:pt>
                <c:pt idx="102">
                  <c:v>120.48266481660195</c:v>
                </c:pt>
                <c:pt idx="103">
                  <c:v>137.16888935042624</c:v>
                </c:pt>
                <c:pt idx="104">
                  <c:v>147.59098848893328</c:v>
                </c:pt>
                <c:pt idx="105">
                  <c:v>122.93847441515875</c:v>
                </c:pt>
                <c:pt idx="106">
                  <c:v>112.69413395728169</c:v>
                </c:pt>
                <c:pt idx="107">
                  <c:v>114.25042209762979</c:v>
                </c:pt>
                <c:pt idx="108">
                  <c:v>127.32994730659443</c:v>
                </c:pt>
                <c:pt idx="109">
                  <c:v>110.01223779222997</c:v>
                </c:pt>
                <c:pt idx="110">
                  <c:v>103.98124021392431</c:v>
                </c:pt>
                <c:pt idx="111">
                  <c:v>85.826653427380506</c:v>
                </c:pt>
                <c:pt idx="112">
                  <c:v>112.99720307160167</c:v>
                </c:pt>
                <c:pt idx="113">
                  <c:v>180.94747985080323</c:v>
                </c:pt>
                <c:pt idx="114">
                  <c:v>200.86651748873322</c:v>
                </c:pt>
                <c:pt idx="115">
                  <c:v>140.97291209575405</c:v>
                </c:pt>
                <c:pt idx="116">
                  <c:v>146.47857767389743</c:v>
                </c:pt>
                <c:pt idx="117">
                  <c:v>123.94326973031482</c:v>
                </c:pt>
                <c:pt idx="118">
                  <c:v>97.970187467530096</c:v>
                </c:pt>
                <c:pt idx="119">
                  <c:v>109.10108046810755</c:v>
                </c:pt>
                <c:pt idx="120">
                  <c:v>107.57103819727958</c:v>
                </c:pt>
                <c:pt idx="121">
                  <c:v>108.98340868259675</c:v>
                </c:pt>
                <c:pt idx="122">
                  <c:v>104.55088379772677</c:v>
                </c:pt>
                <c:pt idx="123">
                  <c:v>110.19308884855533</c:v>
                </c:pt>
                <c:pt idx="124">
                  <c:v>118.93207827634775</c:v>
                </c:pt>
                <c:pt idx="125">
                  <c:v>115.05937223523772</c:v>
                </c:pt>
                <c:pt idx="126">
                  <c:v>116.89967657613968</c:v>
                </c:pt>
                <c:pt idx="127">
                  <c:v>145.97660646676928</c:v>
                </c:pt>
                <c:pt idx="128">
                  <c:v>231.28736935065274</c:v>
                </c:pt>
                <c:pt idx="129">
                  <c:v>149.37701669953856</c:v>
                </c:pt>
                <c:pt idx="130">
                  <c:v>161.54396370425246</c:v>
                </c:pt>
                <c:pt idx="131">
                  <c:v>155.36335576033724</c:v>
                </c:pt>
                <c:pt idx="132">
                  <c:v>135.21780569703378</c:v>
                </c:pt>
                <c:pt idx="133">
                  <c:v>138.34494761902715</c:v>
                </c:pt>
                <c:pt idx="134">
                  <c:v>133.10783254809061</c:v>
                </c:pt>
                <c:pt idx="135">
                  <c:v>116.11716490212673</c:v>
                </c:pt>
                <c:pt idx="136">
                  <c:v>139.42091319824189</c:v>
                </c:pt>
                <c:pt idx="137">
                  <c:v>143.71218847588125</c:v>
                </c:pt>
                <c:pt idx="138">
                  <c:v>172.13101182799412</c:v>
                </c:pt>
                <c:pt idx="139">
                  <c:v>98.253470894830471</c:v>
                </c:pt>
                <c:pt idx="140">
                  <c:v>97.503544692495282</c:v>
                </c:pt>
                <c:pt idx="141">
                  <c:v>103.53536387769465</c:v>
                </c:pt>
                <c:pt idx="142">
                  <c:v>116.21384376362069</c:v>
                </c:pt>
                <c:pt idx="143">
                  <c:v>125.26429122087258</c:v>
                </c:pt>
                <c:pt idx="144">
                  <c:v>139.91629244918173</c:v>
                </c:pt>
                <c:pt idx="145">
                  <c:v>95.369103910376353</c:v>
                </c:pt>
                <c:pt idx="146">
                  <c:v>104.52631954532039</c:v>
                </c:pt>
                <c:pt idx="147">
                  <c:v>124.58639404423607</c:v>
                </c:pt>
                <c:pt idx="148">
                  <c:v>95.140940681531788</c:v>
                </c:pt>
                <c:pt idx="149">
                  <c:v>93.20720160303442</c:v>
                </c:pt>
                <c:pt idx="150">
                  <c:v>111.4409732676263</c:v>
                </c:pt>
                <c:pt idx="151">
                  <c:v>121.36360779480323</c:v>
                </c:pt>
                <c:pt idx="152">
                  <c:v>82.623127114818473</c:v>
                </c:pt>
                <c:pt idx="153">
                  <c:v>99.80779272100682</c:v>
                </c:pt>
                <c:pt idx="154">
                  <c:v>102.2516773242875</c:v>
                </c:pt>
                <c:pt idx="155">
                  <c:v>70.691320993083281</c:v>
                </c:pt>
                <c:pt idx="156">
                  <c:v>89.439024095405088</c:v>
                </c:pt>
                <c:pt idx="157">
                  <c:v>100.11112482377942</c:v>
                </c:pt>
                <c:pt idx="158">
                  <c:v>127.81910069112106</c:v>
                </c:pt>
                <c:pt idx="159">
                  <c:v>110.09671598709453</c:v>
                </c:pt>
                <c:pt idx="160">
                  <c:v>112.38181022685099</c:v>
                </c:pt>
                <c:pt idx="161">
                  <c:v>87.642414954172239</c:v>
                </c:pt>
                <c:pt idx="162">
                  <c:v>63.967173797974553</c:v>
                </c:pt>
                <c:pt idx="163">
                  <c:v>75.794932833101427</c:v>
                </c:pt>
                <c:pt idx="164">
                  <c:v>76.845658035222527</c:v>
                </c:pt>
                <c:pt idx="165">
                  <c:v>92.483932515259141</c:v>
                </c:pt>
                <c:pt idx="166">
                  <c:v>103.21294261800465</c:v>
                </c:pt>
                <c:pt idx="167">
                  <c:v>108.25327279919783</c:v>
                </c:pt>
                <c:pt idx="168">
                  <c:v>105.89057965421105</c:v>
                </c:pt>
                <c:pt idx="169">
                  <c:v>91.129583927592208</c:v>
                </c:pt>
                <c:pt idx="170">
                  <c:v>74.651529089734709</c:v>
                </c:pt>
                <c:pt idx="171">
                  <c:v>76.946776279534674</c:v>
                </c:pt>
                <c:pt idx="172">
                  <c:v>80.464479216975192</c:v>
                </c:pt>
                <c:pt idx="173">
                  <c:v>89.135748798923217</c:v>
                </c:pt>
                <c:pt idx="174">
                  <c:v>82.836928402354189</c:v>
                </c:pt>
                <c:pt idx="175">
                  <c:v>99.514840492255303</c:v>
                </c:pt>
                <c:pt idx="176">
                  <c:v>111.67333549578893</c:v>
                </c:pt>
                <c:pt idx="177">
                  <c:v>122.53221260346508</c:v>
                </c:pt>
                <c:pt idx="178">
                  <c:v>112.62831818325581</c:v>
                </c:pt>
                <c:pt idx="179">
                  <c:v>93.018934471519458</c:v>
                </c:pt>
                <c:pt idx="180">
                  <c:v>96.246611518006773</c:v>
                </c:pt>
                <c:pt idx="181">
                  <c:v>134.61258909681624</c:v>
                </c:pt>
                <c:pt idx="182">
                  <c:v>169.80873319329706</c:v>
                </c:pt>
                <c:pt idx="183">
                  <c:v>140.21467693284021</c:v>
                </c:pt>
                <c:pt idx="184">
                  <c:v>132.80418592934069</c:v>
                </c:pt>
                <c:pt idx="185">
                  <c:v>159.1764796279046</c:v>
                </c:pt>
                <c:pt idx="186">
                  <c:v>204.47932389325484</c:v>
                </c:pt>
                <c:pt idx="187">
                  <c:v>208.15372265222317</c:v>
                </c:pt>
                <c:pt idx="188">
                  <c:v>111.45458561489073</c:v>
                </c:pt>
                <c:pt idx="189">
                  <c:v>114.77757732983891</c:v>
                </c:pt>
                <c:pt idx="190">
                  <c:v>90.939099250266025</c:v>
                </c:pt>
                <c:pt idx="191">
                  <c:v>138.7654131819144</c:v>
                </c:pt>
                <c:pt idx="192">
                  <c:v>140.78911289037205</c:v>
                </c:pt>
                <c:pt idx="193">
                  <c:v>142.97430114106663</c:v>
                </c:pt>
                <c:pt idx="194">
                  <c:v>125.47328288724766</c:v>
                </c:pt>
                <c:pt idx="195">
                  <c:v>123.55653894555631</c:v>
                </c:pt>
                <c:pt idx="196">
                  <c:v>102.55404867991911</c:v>
                </c:pt>
                <c:pt idx="197">
                  <c:v>101.76686736666154</c:v>
                </c:pt>
                <c:pt idx="198">
                  <c:v>86.287637093957329</c:v>
                </c:pt>
                <c:pt idx="199">
                  <c:v>77.311978377349959</c:v>
                </c:pt>
                <c:pt idx="200">
                  <c:v>76.555990889939466</c:v>
                </c:pt>
                <c:pt idx="201">
                  <c:v>89.102833003810289</c:v>
                </c:pt>
                <c:pt idx="202">
                  <c:v>93.793227815710594</c:v>
                </c:pt>
                <c:pt idx="203">
                  <c:v>85.618124148751164</c:v>
                </c:pt>
                <c:pt idx="204">
                  <c:v>73.714436044608931</c:v>
                </c:pt>
                <c:pt idx="205">
                  <c:v>65.910926822417096</c:v>
                </c:pt>
                <c:pt idx="206">
                  <c:v>92.690094735414135</c:v>
                </c:pt>
                <c:pt idx="207">
                  <c:v>82.52312663268674</c:v>
                </c:pt>
                <c:pt idx="208">
                  <c:v>87.168615880326044</c:v>
                </c:pt>
                <c:pt idx="209">
                  <c:v>84.622049849185061</c:v>
                </c:pt>
                <c:pt idx="210">
                  <c:v>89.841718592253599</c:v>
                </c:pt>
                <c:pt idx="211">
                  <c:v>88.659410856200907</c:v>
                </c:pt>
                <c:pt idx="212">
                  <c:v>114.81658450593793</c:v>
                </c:pt>
                <c:pt idx="213">
                  <c:v>108.71688760572769</c:v>
                </c:pt>
                <c:pt idx="214">
                  <c:v>102.576653222546</c:v>
                </c:pt>
                <c:pt idx="215">
                  <c:v>110.72585007663226</c:v>
                </c:pt>
                <c:pt idx="216">
                  <c:v>138.78272374067751</c:v>
                </c:pt>
                <c:pt idx="217">
                  <c:v>128.78927637707403</c:v>
                </c:pt>
                <c:pt idx="218">
                  <c:v>119.49327536689871</c:v>
                </c:pt>
                <c:pt idx="219">
                  <c:v>122.88032875246211</c:v>
                </c:pt>
                <c:pt idx="220">
                  <c:v>115.96986720443134</c:v>
                </c:pt>
                <c:pt idx="221">
                  <c:v>130.73570194946907</c:v>
                </c:pt>
                <c:pt idx="222">
                  <c:v>144.44891860411153</c:v>
                </c:pt>
                <c:pt idx="223">
                  <c:v>159.8660920949863</c:v>
                </c:pt>
                <c:pt idx="224">
                  <c:v>144.75117782750118</c:v>
                </c:pt>
                <c:pt idx="225">
                  <c:v>119.05591996585042</c:v>
                </c:pt>
                <c:pt idx="226">
                  <c:v>107.90530448375577</c:v>
                </c:pt>
                <c:pt idx="227">
                  <c:v>117.26647529724823</c:v>
                </c:pt>
                <c:pt idx="228">
                  <c:v>113.06661797876525</c:v>
                </c:pt>
                <c:pt idx="229">
                  <c:v>106.32808685585067</c:v>
                </c:pt>
                <c:pt idx="230">
                  <c:v>114.31983338991733</c:v>
                </c:pt>
                <c:pt idx="231">
                  <c:v>203.11525697709135</c:v>
                </c:pt>
                <c:pt idx="232">
                  <c:v>177.71462888462457</c:v>
                </c:pt>
                <c:pt idx="233">
                  <c:v>211.52815480969832</c:v>
                </c:pt>
                <c:pt idx="234">
                  <c:v>158.74433715233729</c:v>
                </c:pt>
                <c:pt idx="235">
                  <c:v>139.68755562501306</c:v>
                </c:pt>
                <c:pt idx="236">
                  <c:v>126.32784360376404</c:v>
                </c:pt>
                <c:pt idx="237">
                  <c:v>121.04440884927416</c:v>
                </c:pt>
                <c:pt idx="238">
                  <c:v>95.262189531174457</c:v>
                </c:pt>
                <c:pt idx="239">
                  <c:v>127.37588243986799</c:v>
                </c:pt>
                <c:pt idx="240">
                  <c:v>104.45171387119584</c:v>
                </c:pt>
                <c:pt idx="241">
                  <c:v>112.90457850680644</c:v>
                </c:pt>
                <c:pt idx="242">
                  <c:v>106.37778323816535</c:v>
                </c:pt>
                <c:pt idx="243">
                  <c:v>84.468834368629771</c:v>
                </c:pt>
                <c:pt idx="244">
                  <c:v>90.782731828709998</c:v>
                </c:pt>
                <c:pt idx="245">
                  <c:v>75.714484035607526</c:v>
                </c:pt>
                <c:pt idx="246">
                  <c:v>83.353755102632476</c:v>
                </c:pt>
                <c:pt idx="247">
                  <c:v>88.904288336559461</c:v>
                </c:pt>
                <c:pt idx="248">
                  <c:v>77.54073477391357</c:v>
                </c:pt>
                <c:pt idx="249">
                  <c:v>110.59813428691236</c:v>
                </c:pt>
                <c:pt idx="250">
                  <c:v>123.18423175873417</c:v>
                </c:pt>
                <c:pt idx="251">
                  <c:v>93.094952668023467</c:v>
                </c:pt>
                <c:pt idx="252">
                  <c:v>90.267488267660781</c:v>
                </c:pt>
                <c:pt idx="253">
                  <c:v>99.855542844921317</c:v>
                </c:pt>
                <c:pt idx="254">
                  <c:v>90.777468521738101</c:v>
                </c:pt>
                <c:pt idx="255">
                  <c:v>127.04344097017687</c:v>
                </c:pt>
                <c:pt idx="256">
                  <c:v>110.25814610129082</c:v>
                </c:pt>
                <c:pt idx="257">
                  <c:v>107.39980524553421</c:v>
                </c:pt>
                <c:pt idx="258">
                  <c:v>134.57400590934969</c:v>
                </c:pt>
                <c:pt idx="259">
                  <c:v>118.175813891328</c:v>
                </c:pt>
                <c:pt idx="260">
                  <c:v>109.72267108326803</c:v>
                </c:pt>
                <c:pt idx="261">
                  <c:v>99.393104707127222</c:v>
                </c:pt>
                <c:pt idx="262">
                  <c:v>114.04261162868691</c:v>
                </c:pt>
                <c:pt idx="263">
                  <c:v>103.81863079322783</c:v>
                </c:pt>
                <c:pt idx="264">
                  <c:v>107.55728369062827</c:v>
                </c:pt>
                <c:pt idx="265">
                  <c:v>95.47487770385041</c:v>
                </c:pt>
                <c:pt idx="266">
                  <c:v>116.05776543953075</c:v>
                </c:pt>
                <c:pt idx="267">
                  <c:v>124.50870670610203</c:v>
                </c:pt>
                <c:pt idx="268">
                  <c:v>144.23299283206265</c:v>
                </c:pt>
                <c:pt idx="269">
                  <c:v>150.62654147228497</c:v>
                </c:pt>
                <c:pt idx="270">
                  <c:v>93.575371078397879</c:v>
                </c:pt>
                <c:pt idx="271">
                  <c:v>100.94562331586837</c:v>
                </c:pt>
                <c:pt idx="272">
                  <c:v>105.33851668798026</c:v>
                </c:pt>
                <c:pt idx="273">
                  <c:v>103.90927934417851</c:v>
                </c:pt>
                <c:pt idx="274">
                  <c:v>103.33635068662576</c:v>
                </c:pt>
                <c:pt idx="275">
                  <c:v>98.697483093494952</c:v>
                </c:pt>
                <c:pt idx="276">
                  <c:v>96.649229031430039</c:v>
                </c:pt>
                <c:pt idx="277">
                  <c:v>84.592031820000003</c:v>
                </c:pt>
                <c:pt idx="278">
                  <c:v>94.220464059999998</c:v>
                </c:pt>
                <c:pt idx="279">
                  <c:v>103.4922155</c:v>
                </c:pt>
                <c:pt idx="280">
                  <c:v>81.552932990000002</c:v>
                </c:pt>
                <c:pt idx="281">
                  <c:v>89.674696209999993</c:v>
                </c:pt>
                <c:pt idx="282">
                  <c:v>85.886841129999993</c:v>
                </c:pt>
                <c:pt idx="283">
                  <c:v>92.360215319999995</c:v>
                </c:pt>
                <c:pt idx="284">
                  <c:v>110.6137459</c:v>
                </c:pt>
                <c:pt idx="285">
                  <c:v>113.97322010000001</c:v>
                </c:pt>
                <c:pt idx="286">
                  <c:v>105.83230810000001</c:v>
                </c:pt>
                <c:pt idx="287">
                  <c:v>120.26907559999999</c:v>
                </c:pt>
                <c:pt idx="288">
                  <c:v>119.11696360000001</c:v>
                </c:pt>
                <c:pt idx="289">
                  <c:v>123.172039</c:v>
                </c:pt>
                <c:pt idx="290">
                  <c:v>135.6226734</c:v>
                </c:pt>
                <c:pt idx="291">
                  <c:v>133.08588219999999</c:v>
                </c:pt>
              </c:numCache>
            </c:numRef>
          </c:val>
          <c:smooth val="0"/>
          <c:extLst>
            <c:ext xmlns:c16="http://schemas.microsoft.com/office/drawing/2014/chart" uri="{C3380CC4-5D6E-409C-BE32-E72D297353CC}">
              <c16:uniqueId val="{00000001-E264-4614-9BD1-AECD197C9C7D}"/>
            </c:ext>
          </c:extLst>
        </c:ser>
        <c:dLbls>
          <c:showLegendKey val="0"/>
          <c:showVal val="0"/>
          <c:showCatName val="0"/>
          <c:showSerName val="0"/>
          <c:showPercent val="0"/>
          <c:showBubbleSize val="0"/>
        </c:dLbls>
        <c:smooth val="0"/>
        <c:axId val="1291357768"/>
        <c:axId val="1291358160"/>
      </c:lineChart>
      <c:catAx>
        <c:axId val="1291357768"/>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8160"/>
        <c:crosses val="autoZero"/>
        <c:auto val="0"/>
        <c:lblAlgn val="ctr"/>
        <c:lblOffset val="100"/>
        <c:tickLblSkip val="60"/>
        <c:tickMarkSkip val="60"/>
        <c:noMultiLvlLbl val="0"/>
      </c:catAx>
      <c:valAx>
        <c:axId val="1291358160"/>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7768"/>
        <c:crosses val="autoZero"/>
        <c:crossBetween val="midCat"/>
      </c:valAx>
      <c:spPr>
        <a:noFill/>
        <a:ln w="25400">
          <a:noFill/>
        </a:ln>
      </c:spPr>
    </c:plotArea>
    <c:plotVisOnly val="1"/>
    <c:dispBlanksAs val="gap"/>
    <c:showDLblsOverMax val="0"/>
  </c:chart>
  <c:spPr>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8295503547664"/>
          <c:y val="5.8823529411764705E-2"/>
          <c:w val="0.84888812227653465"/>
          <c:h val="0.83715686274509804"/>
        </c:manualLayout>
      </c:layout>
      <c:lineChart>
        <c:grouping val="standard"/>
        <c:varyColors val="0"/>
        <c:ser>
          <c:idx val="0"/>
          <c:order val="0"/>
          <c:tx>
            <c:v> China</c:v>
          </c:tx>
          <c:spPr>
            <a:ln w="25400">
              <a:solidFill>
                <a:schemeClr val="bg1">
                  <a:lumMod val="65000"/>
                </a:schemeClr>
              </a:solidFill>
            </a:ln>
          </c:spPr>
          <c:marker>
            <c:symbol val="none"/>
          </c:marker>
          <c:dPt>
            <c:idx val="232"/>
            <c:bubble3D val="0"/>
            <c:extLst>
              <c:ext xmlns:c16="http://schemas.microsoft.com/office/drawing/2014/chart" uri="{C3380CC4-5D6E-409C-BE32-E72D297353CC}">
                <c16:uniqueId val="{00000000-D210-470B-AE84-B0151D1E8CC6}"/>
              </c:ext>
            </c:extLst>
          </c:dPt>
          <c:cat>
            <c:numRef>
              <c:f>'ECO POLICY UNCERTAINTY'!$A$195:$A$495</c:f>
              <c:numCache>
                <c:formatCode>mmm\-yy</c:formatCode>
                <c:ptCount val="301"/>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43208</c:v>
                </c:pt>
                <c:pt idx="209">
                  <c:v>43239</c:v>
                </c:pt>
                <c:pt idx="210">
                  <c:v>43269</c:v>
                </c:pt>
                <c:pt idx="211">
                  <c:v>43300</c:v>
                </c:pt>
                <c:pt idx="212">
                  <c:v>43331</c:v>
                </c:pt>
                <c:pt idx="213">
                  <c:v>43361</c:v>
                </c:pt>
                <c:pt idx="214">
                  <c:v>43392</c:v>
                </c:pt>
                <c:pt idx="215">
                  <c:v>43422</c:v>
                </c:pt>
                <c:pt idx="216">
                  <c:v>43453</c:v>
                </c:pt>
                <c:pt idx="217">
                  <c:v>43466</c:v>
                </c:pt>
                <c:pt idx="218">
                  <c:v>43497</c:v>
                </c:pt>
                <c:pt idx="219">
                  <c:v>43525</c:v>
                </c:pt>
                <c:pt idx="220">
                  <c:v>43573</c:v>
                </c:pt>
                <c:pt idx="221">
                  <c:v>43604</c:v>
                </c:pt>
                <c:pt idx="222">
                  <c:v>43634</c:v>
                </c:pt>
                <c:pt idx="223">
                  <c:v>43665</c:v>
                </c:pt>
                <c:pt idx="224">
                  <c:v>43696</c:v>
                </c:pt>
                <c:pt idx="225">
                  <c:v>43726</c:v>
                </c:pt>
                <c:pt idx="226">
                  <c:v>43757</c:v>
                </c:pt>
                <c:pt idx="227">
                  <c:v>43787</c:v>
                </c:pt>
                <c:pt idx="228">
                  <c:v>43818</c:v>
                </c:pt>
                <c:pt idx="229">
                  <c:v>43831</c:v>
                </c:pt>
                <c:pt idx="230">
                  <c:v>43862</c:v>
                </c:pt>
                <c:pt idx="231">
                  <c:v>43890</c:v>
                </c:pt>
                <c:pt idx="232">
                  <c:v>43938</c:v>
                </c:pt>
                <c:pt idx="233">
                  <c:v>43969</c:v>
                </c:pt>
                <c:pt idx="234">
                  <c:v>43999</c:v>
                </c:pt>
                <c:pt idx="235">
                  <c:v>44030</c:v>
                </c:pt>
                <c:pt idx="236">
                  <c:v>44061</c:v>
                </c:pt>
                <c:pt idx="237">
                  <c:v>44091</c:v>
                </c:pt>
                <c:pt idx="238">
                  <c:v>44122</c:v>
                </c:pt>
                <c:pt idx="239">
                  <c:v>44152</c:v>
                </c:pt>
                <c:pt idx="240">
                  <c:v>44183</c:v>
                </c:pt>
                <c:pt idx="241">
                  <c:v>44197</c:v>
                </c:pt>
                <c:pt idx="242">
                  <c:v>44228</c:v>
                </c:pt>
                <c:pt idx="243">
                  <c:v>44256</c:v>
                </c:pt>
                <c:pt idx="244">
                  <c:v>44304</c:v>
                </c:pt>
                <c:pt idx="245">
                  <c:v>44335</c:v>
                </c:pt>
                <c:pt idx="246">
                  <c:v>44365</c:v>
                </c:pt>
                <c:pt idx="247">
                  <c:v>44396</c:v>
                </c:pt>
                <c:pt idx="248">
                  <c:v>44427</c:v>
                </c:pt>
                <c:pt idx="249">
                  <c:v>44457</c:v>
                </c:pt>
                <c:pt idx="250">
                  <c:v>44488</c:v>
                </c:pt>
                <c:pt idx="251">
                  <c:v>44518</c:v>
                </c:pt>
                <c:pt idx="252">
                  <c:v>44549</c:v>
                </c:pt>
                <c:pt idx="253">
                  <c:v>44563</c:v>
                </c:pt>
                <c:pt idx="254">
                  <c:v>44594</c:v>
                </c:pt>
                <c:pt idx="255">
                  <c:v>44622</c:v>
                </c:pt>
                <c:pt idx="256">
                  <c:v>44670</c:v>
                </c:pt>
                <c:pt idx="257">
                  <c:v>44701</c:v>
                </c:pt>
                <c:pt idx="258">
                  <c:v>44731</c:v>
                </c:pt>
                <c:pt idx="259">
                  <c:v>44762</c:v>
                </c:pt>
                <c:pt idx="260">
                  <c:v>44793</c:v>
                </c:pt>
                <c:pt idx="261">
                  <c:v>44823</c:v>
                </c:pt>
                <c:pt idx="262">
                  <c:v>44854</c:v>
                </c:pt>
                <c:pt idx="263">
                  <c:v>44884</c:v>
                </c:pt>
                <c:pt idx="264">
                  <c:v>44915</c:v>
                </c:pt>
                <c:pt idx="265">
                  <c:v>44929</c:v>
                </c:pt>
                <c:pt idx="266">
                  <c:v>44960</c:v>
                </c:pt>
                <c:pt idx="267">
                  <c:v>44988</c:v>
                </c:pt>
                <c:pt idx="268">
                  <c:v>45036</c:v>
                </c:pt>
                <c:pt idx="269">
                  <c:v>45067</c:v>
                </c:pt>
                <c:pt idx="270">
                  <c:v>45097</c:v>
                </c:pt>
                <c:pt idx="271">
                  <c:v>45128</c:v>
                </c:pt>
                <c:pt idx="272">
                  <c:v>45159</c:v>
                </c:pt>
                <c:pt idx="273">
                  <c:v>45189</c:v>
                </c:pt>
                <c:pt idx="274">
                  <c:v>45220</c:v>
                </c:pt>
                <c:pt idx="275">
                  <c:v>45250</c:v>
                </c:pt>
                <c:pt idx="276">
                  <c:v>45281</c:v>
                </c:pt>
                <c:pt idx="277">
                  <c:v>45295</c:v>
                </c:pt>
                <c:pt idx="278">
                  <c:v>45326</c:v>
                </c:pt>
                <c:pt idx="279">
                  <c:v>45354</c:v>
                </c:pt>
                <c:pt idx="280">
                  <c:v>45402</c:v>
                </c:pt>
                <c:pt idx="281">
                  <c:v>45433</c:v>
                </c:pt>
                <c:pt idx="282">
                  <c:v>45463</c:v>
                </c:pt>
                <c:pt idx="283">
                  <c:v>45494</c:v>
                </c:pt>
                <c:pt idx="284">
                  <c:v>45525</c:v>
                </c:pt>
                <c:pt idx="285">
                  <c:v>45555</c:v>
                </c:pt>
                <c:pt idx="286">
                  <c:v>45586</c:v>
                </c:pt>
                <c:pt idx="287">
                  <c:v>45616</c:v>
                </c:pt>
                <c:pt idx="288">
                  <c:v>45647</c:v>
                </c:pt>
                <c:pt idx="289">
                  <c:v>45661</c:v>
                </c:pt>
                <c:pt idx="290">
                  <c:v>45692</c:v>
                </c:pt>
                <c:pt idx="291">
                  <c:v>45720</c:v>
                </c:pt>
                <c:pt idx="292">
                  <c:v>45768</c:v>
                </c:pt>
                <c:pt idx="293">
                  <c:v>45799</c:v>
                </c:pt>
                <c:pt idx="294">
                  <c:v>45829</c:v>
                </c:pt>
                <c:pt idx="295">
                  <c:v>45860</c:v>
                </c:pt>
                <c:pt idx="296">
                  <c:v>45891</c:v>
                </c:pt>
                <c:pt idx="297">
                  <c:v>45921</c:v>
                </c:pt>
                <c:pt idx="298">
                  <c:v>45952</c:v>
                </c:pt>
                <c:pt idx="299">
                  <c:v>45982</c:v>
                </c:pt>
                <c:pt idx="300">
                  <c:v>46013</c:v>
                </c:pt>
              </c:numCache>
            </c:numRef>
          </c:cat>
          <c:val>
            <c:numRef>
              <c:f>'ECO POLICY UNCERTAINTY'!$M$195:$M$495</c:f>
              <c:numCache>
                <c:formatCode>0.0\ </c:formatCode>
                <c:ptCount val="301"/>
                <c:pt idx="0">
                  <c:v>40.439081837686302</c:v>
                </c:pt>
                <c:pt idx="1">
                  <c:v>41.780910417424202</c:v>
                </c:pt>
                <c:pt idx="2">
                  <c:v>21.598959800057401</c:v>
                </c:pt>
                <c:pt idx="3">
                  <c:v>113.14836863766099</c:v>
                </c:pt>
                <c:pt idx="4">
                  <c:v>37.0960073888305</c:v>
                </c:pt>
                <c:pt idx="5">
                  <c:v>9.8813429245195596</c:v>
                </c:pt>
                <c:pt idx="6">
                  <c:v>46.845991034763102</c:v>
                </c:pt>
                <c:pt idx="7">
                  <c:v>54.942107038566</c:v>
                </c:pt>
                <c:pt idx="8">
                  <c:v>34.969412238091302</c:v>
                </c:pt>
                <c:pt idx="9">
                  <c:v>49.082421952573398</c:v>
                </c:pt>
                <c:pt idx="10">
                  <c:v>89.243051661809602</c:v>
                </c:pt>
                <c:pt idx="11">
                  <c:v>134.71503205911301</c:v>
                </c:pt>
                <c:pt idx="12">
                  <c:v>160.31875176361399</c:v>
                </c:pt>
                <c:pt idx="13">
                  <c:v>94.1850151445568</c:v>
                </c:pt>
                <c:pt idx="14">
                  <c:v>73.589432687422402</c:v>
                </c:pt>
                <c:pt idx="15">
                  <c:v>160.83704865691399</c:v>
                </c:pt>
                <c:pt idx="16">
                  <c:v>34.193711846718699</c:v>
                </c:pt>
                <c:pt idx="17">
                  <c:v>112.495318354087</c:v>
                </c:pt>
                <c:pt idx="18">
                  <c:v>55.800236245158999</c:v>
                </c:pt>
                <c:pt idx="19">
                  <c:v>130.052407999991</c:v>
                </c:pt>
                <c:pt idx="20">
                  <c:v>39.102187703073298</c:v>
                </c:pt>
                <c:pt idx="21">
                  <c:v>95.952291766961693</c:v>
                </c:pt>
                <c:pt idx="22">
                  <c:v>129.203737723258</c:v>
                </c:pt>
                <c:pt idx="23">
                  <c:v>37.835624321664902</c:v>
                </c:pt>
                <c:pt idx="24">
                  <c:v>143.06419691056601</c:v>
                </c:pt>
                <c:pt idx="25">
                  <c:v>46.278045506717</c:v>
                </c:pt>
                <c:pt idx="26">
                  <c:v>18.700036511582599</c:v>
                </c:pt>
                <c:pt idx="27">
                  <c:v>80.375153500416502</c:v>
                </c:pt>
                <c:pt idx="28">
                  <c:v>92.670181093909306</c:v>
                </c:pt>
                <c:pt idx="29">
                  <c:v>65.141617109459702</c:v>
                </c:pt>
                <c:pt idx="30">
                  <c:v>7.0326894402375997</c:v>
                </c:pt>
                <c:pt idx="31">
                  <c:v>39.0067310312497</c:v>
                </c:pt>
                <c:pt idx="32">
                  <c:v>47.470939229986698</c:v>
                </c:pt>
                <c:pt idx="33">
                  <c:v>29.308895868616101</c:v>
                </c:pt>
                <c:pt idx="34">
                  <c:v>76.159261384972297</c:v>
                </c:pt>
                <c:pt idx="35">
                  <c:v>40.954397537313199</c:v>
                </c:pt>
                <c:pt idx="36">
                  <c:v>49.095462732718701</c:v>
                </c:pt>
                <c:pt idx="37">
                  <c:v>44.452882119080201</c:v>
                </c:pt>
                <c:pt idx="38">
                  <c:v>53.2676414137918</c:v>
                </c:pt>
                <c:pt idx="39">
                  <c:v>44.585122779058203</c:v>
                </c:pt>
                <c:pt idx="40">
                  <c:v>50.371178244628098</c:v>
                </c:pt>
                <c:pt idx="41">
                  <c:v>37.5348796329748</c:v>
                </c:pt>
                <c:pt idx="42">
                  <c:v>58.6420614887722</c:v>
                </c:pt>
                <c:pt idx="43">
                  <c:v>13.2670647500178</c:v>
                </c:pt>
                <c:pt idx="44">
                  <c:v>0</c:v>
                </c:pt>
                <c:pt idx="45">
                  <c:v>54.692577010203898</c:v>
                </c:pt>
                <c:pt idx="46">
                  <c:v>58.802203119996697</c:v>
                </c:pt>
                <c:pt idx="47">
                  <c:v>41.851934029107703</c:v>
                </c:pt>
                <c:pt idx="48">
                  <c:v>54.440518181869002</c:v>
                </c:pt>
                <c:pt idx="49">
                  <c:v>39.554855506918699</c:v>
                </c:pt>
                <c:pt idx="50">
                  <c:v>42.098749412956501</c:v>
                </c:pt>
                <c:pt idx="51">
                  <c:v>52.884774642642299</c:v>
                </c:pt>
                <c:pt idx="52">
                  <c:v>35.733353434602598</c:v>
                </c:pt>
                <c:pt idx="53">
                  <c:v>0</c:v>
                </c:pt>
                <c:pt idx="54">
                  <c:v>16.1207211306746</c:v>
                </c:pt>
                <c:pt idx="55">
                  <c:v>59.573000437728801</c:v>
                </c:pt>
                <c:pt idx="56">
                  <c:v>18.6343044818035</c:v>
                </c:pt>
                <c:pt idx="57">
                  <c:v>50.698005848666</c:v>
                </c:pt>
                <c:pt idx="58">
                  <c:v>123.155281293391</c:v>
                </c:pt>
                <c:pt idx="59">
                  <c:v>43.187569428494598</c:v>
                </c:pt>
                <c:pt idx="60">
                  <c:v>65.768191232883495</c:v>
                </c:pt>
                <c:pt idx="61">
                  <c:v>59.141011913306798</c:v>
                </c:pt>
                <c:pt idx="62">
                  <c:v>44.098365348201298</c:v>
                </c:pt>
                <c:pt idx="63">
                  <c:v>77.772099664371197</c:v>
                </c:pt>
                <c:pt idx="64">
                  <c:v>30.5819586305415</c:v>
                </c:pt>
                <c:pt idx="65">
                  <c:v>0</c:v>
                </c:pt>
                <c:pt idx="66">
                  <c:v>8.10388055702286</c:v>
                </c:pt>
                <c:pt idx="67">
                  <c:v>56.7362460833792</c:v>
                </c:pt>
                <c:pt idx="68">
                  <c:v>50.603417535877703</c:v>
                </c:pt>
                <c:pt idx="69">
                  <c:v>8.6758611743728196</c:v>
                </c:pt>
                <c:pt idx="70">
                  <c:v>23.5549094897438</c:v>
                </c:pt>
                <c:pt idx="71">
                  <c:v>8.8563837516035608</c:v>
                </c:pt>
                <c:pt idx="72">
                  <c:v>8.1385718265306704</c:v>
                </c:pt>
                <c:pt idx="73">
                  <c:v>0</c:v>
                </c:pt>
                <c:pt idx="74">
                  <c:v>26.0384322451232</c:v>
                </c:pt>
                <c:pt idx="75">
                  <c:v>0</c:v>
                </c:pt>
                <c:pt idx="76">
                  <c:v>0</c:v>
                </c:pt>
                <c:pt idx="77">
                  <c:v>0</c:v>
                </c:pt>
                <c:pt idx="78">
                  <c:v>0</c:v>
                </c:pt>
                <c:pt idx="79">
                  <c:v>8.3899840188771595</c:v>
                </c:pt>
                <c:pt idx="80">
                  <c:v>0</c:v>
                </c:pt>
                <c:pt idx="81">
                  <c:v>36.854882473894698</c:v>
                </c:pt>
                <c:pt idx="82">
                  <c:v>13.4962451372154</c:v>
                </c:pt>
                <c:pt idx="83">
                  <c:v>26.0434298448981</c:v>
                </c:pt>
                <c:pt idx="84">
                  <c:v>17.896175513124199</c:v>
                </c:pt>
                <c:pt idx="85">
                  <c:v>25.644080544249899</c:v>
                </c:pt>
                <c:pt idx="86">
                  <c:v>38.7311982665397</c:v>
                </c:pt>
                <c:pt idx="87">
                  <c:v>110.838578526416</c:v>
                </c:pt>
                <c:pt idx="88">
                  <c:v>29.674875837839199</c:v>
                </c:pt>
                <c:pt idx="89">
                  <c:v>35.408266580414796</c:v>
                </c:pt>
                <c:pt idx="90">
                  <c:v>50.376884922565203</c:v>
                </c:pt>
                <c:pt idx="91">
                  <c:v>159.88920477359699</c:v>
                </c:pt>
                <c:pt idx="92">
                  <c:v>91.785010019264703</c:v>
                </c:pt>
                <c:pt idx="93">
                  <c:v>121.466206234938</c:v>
                </c:pt>
                <c:pt idx="94">
                  <c:v>126.85698112086099</c:v>
                </c:pt>
                <c:pt idx="95">
                  <c:v>109.573643059925</c:v>
                </c:pt>
                <c:pt idx="96">
                  <c:v>56.314814175538601</c:v>
                </c:pt>
                <c:pt idx="97">
                  <c:v>50.661471247093303</c:v>
                </c:pt>
                <c:pt idx="98">
                  <c:v>83.255039354286694</c:v>
                </c:pt>
                <c:pt idx="99">
                  <c:v>120.33516590503</c:v>
                </c:pt>
                <c:pt idx="100">
                  <c:v>56.616497465768198</c:v>
                </c:pt>
                <c:pt idx="101">
                  <c:v>12.1806641661657</c:v>
                </c:pt>
                <c:pt idx="102">
                  <c:v>95.079254087345902</c:v>
                </c:pt>
                <c:pt idx="103">
                  <c:v>39.797669095967898</c:v>
                </c:pt>
                <c:pt idx="104">
                  <c:v>97.151971077746197</c:v>
                </c:pt>
                <c:pt idx="105">
                  <c:v>207.730873753916</c:v>
                </c:pt>
                <c:pt idx="106">
                  <c:v>91.903423859763095</c:v>
                </c:pt>
                <c:pt idx="107">
                  <c:v>261.77983336973</c:v>
                </c:pt>
                <c:pt idx="108">
                  <c:v>46.690885233956102</c:v>
                </c:pt>
                <c:pt idx="109">
                  <c:v>132.24966373542301</c:v>
                </c:pt>
                <c:pt idx="110">
                  <c:v>41.257984923891897</c:v>
                </c:pt>
                <c:pt idx="111">
                  <c:v>260.80619756488397</c:v>
                </c:pt>
                <c:pt idx="112">
                  <c:v>122.36176409261201</c:v>
                </c:pt>
                <c:pt idx="113">
                  <c:v>79.786041491773204</c:v>
                </c:pt>
                <c:pt idx="114">
                  <c:v>138.07162210267199</c:v>
                </c:pt>
                <c:pt idx="115">
                  <c:v>35.154777712232999</c:v>
                </c:pt>
                <c:pt idx="116">
                  <c:v>27.639986120827199</c:v>
                </c:pt>
                <c:pt idx="117">
                  <c:v>138.03625937131699</c:v>
                </c:pt>
                <c:pt idx="118">
                  <c:v>64.578338490241293</c:v>
                </c:pt>
                <c:pt idx="119">
                  <c:v>118.718841426591</c:v>
                </c:pt>
                <c:pt idx="120">
                  <c:v>85.753821469629102</c:v>
                </c:pt>
                <c:pt idx="121">
                  <c:v>144.00176155095701</c:v>
                </c:pt>
                <c:pt idx="122">
                  <c:v>15.1304160831979</c:v>
                </c:pt>
                <c:pt idx="123">
                  <c:v>68.728408002813197</c:v>
                </c:pt>
                <c:pt idx="124">
                  <c:v>150.53850531760901</c:v>
                </c:pt>
                <c:pt idx="125">
                  <c:v>11.807117067824899</c:v>
                </c:pt>
                <c:pt idx="126">
                  <c:v>76.0876060288508</c:v>
                </c:pt>
                <c:pt idx="127">
                  <c:v>0</c:v>
                </c:pt>
                <c:pt idx="128">
                  <c:v>23.633822882340699</c:v>
                </c:pt>
                <c:pt idx="129">
                  <c:v>140.19628522296301</c:v>
                </c:pt>
                <c:pt idx="130">
                  <c:v>194.998922556005</c:v>
                </c:pt>
                <c:pt idx="131">
                  <c:v>236.587868924102</c:v>
                </c:pt>
                <c:pt idx="132">
                  <c:v>97.644163328566407</c:v>
                </c:pt>
                <c:pt idx="133">
                  <c:v>61.131651626233598</c:v>
                </c:pt>
                <c:pt idx="134">
                  <c:v>63.062670866935697</c:v>
                </c:pt>
                <c:pt idx="135">
                  <c:v>119.841736516578</c:v>
                </c:pt>
                <c:pt idx="136">
                  <c:v>105.72673842435501</c:v>
                </c:pt>
                <c:pt idx="137">
                  <c:v>52.809875247110099</c:v>
                </c:pt>
                <c:pt idx="138">
                  <c:v>174.33123861234799</c:v>
                </c:pt>
                <c:pt idx="139">
                  <c:v>79.236826089570201</c:v>
                </c:pt>
                <c:pt idx="140">
                  <c:v>61.646126015402899</c:v>
                </c:pt>
                <c:pt idx="141">
                  <c:v>187.20090783948601</c:v>
                </c:pt>
                <c:pt idx="142">
                  <c:v>74.695854222646503</c:v>
                </c:pt>
                <c:pt idx="143">
                  <c:v>184.33783973060699</c:v>
                </c:pt>
                <c:pt idx="144">
                  <c:v>90.076029462475006</c:v>
                </c:pt>
                <c:pt idx="145">
                  <c:v>115.41063930279699</c:v>
                </c:pt>
                <c:pt idx="146">
                  <c:v>29.6622316342131</c:v>
                </c:pt>
                <c:pt idx="147">
                  <c:v>51.452497004059502</c:v>
                </c:pt>
                <c:pt idx="148">
                  <c:v>65.204946029059599</c:v>
                </c:pt>
                <c:pt idx="149">
                  <c:v>33.535866285033002</c:v>
                </c:pt>
                <c:pt idx="150">
                  <c:v>121.990483628802</c:v>
                </c:pt>
                <c:pt idx="151">
                  <c:v>7.35747050571812</c:v>
                </c:pt>
                <c:pt idx="152">
                  <c:v>37.915561585084099</c:v>
                </c:pt>
                <c:pt idx="153">
                  <c:v>85.280537526143803</c:v>
                </c:pt>
                <c:pt idx="154">
                  <c:v>88.525993004423597</c:v>
                </c:pt>
                <c:pt idx="155">
                  <c:v>83.239852736341106</c:v>
                </c:pt>
                <c:pt idx="156">
                  <c:v>57.373216670104902</c:v>
                </c:pt>
                <c:pt idx="157">
                  <c:v>38.989086775984099</c:v>
                </c:pt>
                <c:pt idx="158">
                  <c:v>23.9925177005981</c:v>
                </c:pt>
                <c:pt idx="159">
                  <c:v>99.894044189220594</c:v>
                </c:pt>
                <c:pt idx="160">
                  <c:v>67.916259292157804</c:v>
                </c:pt>
                <c:pt idx="161">
                  <c:v>15.7121518898972</c:v>
                </c:pt>
                <c:pt idx="162">
                  <c:v>31.938614311903301</c:v>
                </c:pt>
                <c:pt idx="163">
                  <c:v>45.026530609604102</c:v>
                </c:pt>
                <c:pt idx="164">
                  <c:v>19.662025123518902</c:v>
                </c:pt>
                <c:pt idx="165">
                  <c:v>66.014217533723993</c:v>
                </c:pt>
                <c:pt idx="166">
                  <c:v>47.868355726684001</c:v>
                </c:pt>
                <c:pt idx="167">
                  <c:v>108.43956668016099</c:v>
                </c:pt>
                <c:pt idx="168">
                  <c:v>18.7495582776885</c:v>
                </c:pt>
                <c:pt idx="169">
                  <c:v>22.8472922892235</c:v>
                </c:pt>
                <c:pt idx="170">
                  <c:v>30.434958036460401</c:v>
                </c:pt>
                <c:pt idx="171">
                  <c:v>44.091698166679699</c:v>
                </c:pt>
                <c:pt idx="172">
                  <c:v>12.026413459122701</c:v>
                </c:pt>
                <c:pt idx="173">
                  <c:v>8.0195600900347195</c:v>
                </c:pt>
                <c:pt idx="174">
                  <c:v>36.9904248738424</c:v>
                </c:pt>
                <c:pt idx="175">
                  <c:v>29.985323251805699</c:v>
                </c:pt>
                <c:pt idx="176">
                  <c:v>16.021098696721001</c:v>
                </c:pt>
                <c:pt idx="177">
                  <c:v>30.6934552725697</c:v>
                </c:pt>
                <c:pt idx="178">
                  <c:v>56.220008404745798</c:v>
                </c:pt>
                <c:pt idx="179">
                  <c:v>197.35243942937799</c:v>
                </c:pt>
                <c:pt idx="180">
                  <c:v>46.731526512010397</c:v>
                </c:pt>
                <c:pt idx="181">
                  <c:v>52.098252780046401</c:v>
                </c:pt>
                <c:pt idx="182">
                  <c:v>91.554035065739896</c:v>
                </c:pt>
                <c:pt idx="183">
                  <c:v>181.27565286292099</c:v>
                </c:pt>
                <c:pt idx="184">
                  <c:v>46.731864705076703</c:v>
                </c:pt>
                <c:pt idx="185">
                  <c:v>105.05106284532</c:v>
                </c:pt>
                <c:pt idx="186">
                  <c:v>58.600634078993799</c:v>
                </c:pt>
                <c:pt idx="187">
                  <c:v>105.09673576566701</c:v>
                </c:pt>
                <c:pt idx="188">
                  <c:v>140.74197820936701</c:v>
                </c:pt>
                <c:pt idx="189">
                  <c:v>113.830866555356</c:v>
                </c:pt>
                <c:pt idx="190">
                  <c:v>50.397630815575702</c:v>
                </c:pt>
                <c:pt idx="191">
                  <c:v>86.977357059229803</c:v>
                </c:pt>
                <c:pt idx="192">
                  <c:v>108.03811438987</c:v>
                </c:pt>
                <c:pt idx="193">
                  <c:v>452.19001598458198</c:v>
                </c:pt>
                <c:pt idx="194">
                  <c:v>286.76664332102399</c:v>
                </c:pt>
                <c:pt idx="195">
                  <c:v>641.31469965335805</c:v>
                </c:pt>
                <c:pt idx="196">
                  <c:v>173.02735795941601</c:v>
                </c:pt>
                <c:pt idx="197">
                  <c:v>112.125895953821</c:v>
                </c:pt>
                <c:pt idx="198">
                  <c:v>264.21769185307897</c:v>
                </c:pt>
                <c:pt idx="199">
                  <c:v>268.37945894974501</c:v>
                </c:pt>
                <c:pt idx="200">
                  <c:v>183.08553051875001</c:v>
                </c:pt>
                <c:pt idx="201">
                  <c:v>389.50966496452003</c:v>
                </c:pt>
                <c:pt idx="202">
                  <c:v>167.609419237677</c:v>
                </c:pt>
                <c:pt idx="203">
                  <c:v>249.21477094809799</c:v>
                </c:pt>
                <c:pt idx="204">
                  <c:v>297.17320649319203</c:v>
                </c:pt>
                <c:pt idx="205">
                  <c:v>280.22698657809002</c:v>
                </c:pt>
                <c:pt idx="206">
                  <c:v>110.036362797742</c:v>
                </c:pt>
                <c:pt idx="207">
                  <c:v>543.39424313343204</c:v>
                </c:pt>
                <c:pt idx="208">
                  <c:v>502.91551461802902</c:v>
                </c:pt>
                <c:pt idx="209">
                  <c:v>208.253058174833</c:v>
                </c:pt>
                <c:pt idx="210">
                  <c:v>444.080336776254</c:v>
                </c:pt>
                <c:pt idx="211">
                  <c:v>632.79231887077697</c:v>
                </c:pt>
                <c:pt idx="212">
                  <c:v>500.02980237883202</c:v>
                </c:pt>
                <c:pt idx="213">
                  <c:v>833.23404126150194</c:v>
                </c:pt>
                <c:pt idx="214">
                  <c:v>663.70918210307502</c:v>
                </c:pt>
                <c:pt idx="215">
                  <c:v>1071.72661353643</c:v>
                </c:pt>
                <c:pt idx="216">
                  <c:v>363.66136254001299</c:v>
                </c:pt>
                <c:pt idx="217">
                  <c:v>437.15239781662098</c:v>
                </c:pt>
                <c:pt idx="218">
                  <c:v>439.76934062352097</c:v>
                </c:pt>
                <c:pt idx="219">
                  <c:v>905.43257957850301</c:v>
                </c:pt>
                <c:pt idx="220">
                  <c:v>392.07957686316098</c:v>
                </c:pt>
                <c:pt idx="221">
                  <c:v>513.877752922892</c:v>
                </c:pt>
                <c:pt idx="222">
                  <c:v>1425.16015372533</c:v>
                </c:pt>
                <c:pt idx="223">
                  <c:v>597.98674116326299</c:v>
                </c:pt>
                <c:pt idx="224">
                  <c:v>665.86153479522795</c:v>
                </c:pt>
                <c:pt idx="225">
                  <c:v>646.71097922644196</c:v>
                </c:pt>
                <c:pt idx="226">
                  <c:v>487.74963312162402</c:v>
                </c:pt>
                <c:pt idx="227">
                  <c:v>879.76435987289301</c:v>
                </c:pt>
                <c:pt idx="228">
                  <c:v>859.850899308929</c:v>
                </c:pt>
                <c:pt idx="229">
                  <c:v>350.25387770965898</c:v>
                </c:pt>
                <c:pt idx="230">
                  <c:v>132.59140755287399</c:v>
                </c:pt>
                <c:pt idx="231">
                  <c:v>105.863318160456</c:v>
                </c:pt>
                <c:pt idx="232">
                  <c:v>193.07325012101501</c:v>
                </c:pt>
                <c:pt idx="233">
                  <c:v>547.31285356799106</c:v>
                </c:pt>
                <c:pt idx="234">
                  <c:v>473.93222316211302</c:v>
                </c:pt>
                <c:pt idx="235">
                  <c:v>340.790099241169</c:v>
                </c:pt>
                <c:pt idx="236">
                  <c:v>624.15741676373796</c:v>
                </c:pt>
                <c:pt idx="237">
                  <c:v>629.94012392213995</c:v>
                </c:pt>
                <c:pt idx="238">
                  <c:v>389.31841313961399</c:v>
                </c:pt>
                <c:pt idx="239">
                  <c:v>1287.59765744266</c:v>
                </c:pt>
                <c:pt idx="240">
                  <c:v>591.80073747837002</c:v>
                </c:pt>
                <c:pt idx="241">
                  <c:v>465.83861553810999</c:v>
                </c:pt>
                <c:pt idx="242">
                  <c:v>171.963213544486</c:v>
                </c:pt>
                <c:pt idx="243">
                  <c:v>327.36392061074099</c:v>
                </c:pt>
                <c:pt idx="244">
                  <c:v>226.63929863273</c:v>
                </c:pt>
                <c:pt idx="245">
                  <c:v>235.056357876466</c:v>
                </c:pt>
                <c:pt idx="246">
                  <c:v>146.556149334336</c:v>
                </c:pt>
                <c:pt idx="247">
                  <c:v>120.19335421663899</c:v>
                </c:pt>
                <c:pt idx="248">
                  <c:v>315.52120000000002</c:v>
                </c:pt>
                <c:pt idx="249">
                  <c:v>236.32431270002601</c:v>
                </c:pt>
                <c:pt idx="250">
                  <c:v>249.41331430869801</c:v>
                </c:pt>
                <c:pt idx="251">
                  <c:v>520.64019834983503</c:v>
                </c:pt>
                <c:pt idx="252">
                  <c:v>318.90369755736998</c:v>
                </c:pt>
                <c:pt idx="253">
                  <c:v>415.04500000000002</c:v>
                </c:pt>
                <c:pt idx="254">
                  <c:v>184.29812846617099</c:v>
                </c:pt>
                <c:pt idx="255">
                  <c:v>333.617778911458</c:v>
                </c:pt>
                <c:pt idx="256">
                  <c:v>241.71837093676299</c:v>
                </c:pt>
                <c:pt idx="257">
                  <c:v>286.764888708868</c:v>
                </c:pt>
                <c:pt idx="258">
                  <c:v>251.3389</c:v>
                </c:pt>
                <c:pt idx="259">
                  <c:v>131.23258248375299</c:v>
                </c:pt>
                <c:pt idx="260">
                  <c:v>96.633923558765403</c:v>
                </c:pt>
                <c:pt idx="261">
                  <c:v>255.61621596359399</c:v>
                </c:pt>
                <c:pt idx="262">
                  <c:v>125.066674644907</c:v>
                </c:pt>
                <c:pt idx="263">
                  <c:v>504.94256026847103</c:v>
                </c:pt>
                <c:pt idx="264">
                  <c:v>235.113449963813</c:v>
                </c:pt>
                <c:pt idx="265">
                  <c:v>113.60704729904199</c:v>
                </c:pt>
                <c:pt idx="266">
                  <c:v>293.37016073979498</c:v>
                </c:pt>
                <c:pt idx="267">
                  <c:v>319.61629004673802</c:v>
                </c:pt>
                <c:pt idx="268">
                  <c:v>207.812522576232</c:v>
                </c:pt>
                <c:pt idx="269">
                  <c:v>120.911432121281</c:v>
                </c:pt>
                <c:pt idx="270">
                  <c:v>244.25608724652301</c:v>
                </c:pt>
                <c:pt idx="271">
                  <c:v>173.95876464384199</c:v>
                </c:pt>
                <c:pt idx="272">
                  <c:v>269.17563689438202</c:v>
                </c:pt>
                <c:pt idx="273">
                  <c:v>99.220283230412605</c:v>
                </c:pt>
                <c:pt idx="274">
                  <c:v>219.90034883576001</c:v>
                </c:pt>
                <c:pt idx="275">
                  <c:v>350.38244200196903</c:v>
                </c:pt>
                <c:pt idx="276">
                  <c:v>240.850654334453</c:v>
                </c:pt>
                <c:pt idx="277">
                  <c:v>249.56401736171799</c:v>
                </c:pt>
                <c:pt idx="278">
                  <c:v>100.024597653399</c:v>
                </c:pt>
                <c:pt idx="279">
                  <c:v>281.98114132909899</c:v>
                </c:pt>
                <c:pt idx="280">
                  <c:v>105.036771122407</c:v>
                </c:pt>
                <c:pt idx="281">
                  <c:v>220.986055547571</c:v>
                </c:pt>
                <c:pt idx="282">
                  <c:v>104.16757002153101</c:v>
                </c:pt>
                <c:pt idx="283">
                  <c:v>202.91353743097901</c:v>
                </c:pt>
                <c:pt idx="284">
                  <c:v>140.03765138857301</c:v>
                </c:pt>
                <c:pt idx="285">
                  <c:v>156.32600030864299</c:v>
                </c:pt>
                <c:pt idx="286">
                  <c:v>102.011087338685</c:v>
                </c:pt>
                <c:pt idx="287">
                  <c:v>264.52925690000001</c:v>
                </c:pt>
                <c:pt idx="288">
                  <c:v>489.806229539936</c:v>
                </c:pt>
                <c:pt idx="289">
                  <c:v>281.89999999999998</c:v>
                </c:pt>
                <c:pt idx="290">
                  <c:v>343.00775318679098</c:v>
                </c:pt>
                <c:pt idx="291">
                  <c:v>708.12252320639698</c:v>
                </c:pt>
              </c:numCache>
            </c:numRef>
          </c:val>
          <c:smooth val="0"/>
          <c:extLst>
            <c:ext xmlns:c16="http://schemas.microsoft.com/office/drawing/2014/chart" uri="{C3380CC4-5D6E-409C-BE32-E72D297353CC}">
              <c16:uniqueId val="{00000001-D210-470B-AE84-B0151D1E8CC6}"/>
            </c:ext>
          </c:extLst>
        </c:ser>
        <c:dLbls>
          <c:showLegendKey val="0"/>
          <c:showVal val="0"/>
          <c:showCatName val="0"/>
          <c:showSerName val="0"/>
          <c:showPercent val="0"/>
          <c:showBubbleSize val="0"/>
        </c:dLbls>
        <c:smooth val="0"/>
        <c:axId val="1291357768"/>
        <c:axId val="1291358160"/>
      </c:lineChart>
      <c:catAx>
        <c:axId val="1291357768"/>
        <c:scaling>
          <c:orientation val="minMax"/>
        </c:scaling>
        <c:delete val="0"/>
        <c:axPos val="b"/>
        <c:numFmt formatCode="yy" sourceLinked="0"/>
        <c:majorTickMark val="out"/>
        <c:minorTickMark val="none"/>
        <c:tickLblPos val="low"/>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8160"/>
        <c:crosses val="autoZero"/>
        <c:auto val="0"/>
        <c:lblAlgn val="ctr"/>
        <c:lblOffset val="100"/>
        <c:tickLblSkip val="60"/>
        <c:tickMarkSkip val="60"/>
        <c:noMultiLvlLbl val="0"/>
      </c:catAx>
      <c:valAx>
        <c:axId val="1291358160"/>
        <c:scaling>
          <c:orientation val="minMax"/>
        </c:scaling>
        <c:delete val="0"/>
        <c:axPos val="l"/>
        <c:numFmt formatCode="#,##0" sourceLinked="0"/>
        <c:majorTickMark val="out"/>
        <c:minorTickMark val="none"/>
        <c:tickLblPos val="nextTo"/>
        <c:spPr>
          <a:noFill/>
          <a:ln w="9525" cmpd="thinThick">
            <a:solidFill>
              <a:srgbClr val="000000"/>
            </a:solidFill>
          </a:ln>
          <a:extLst>
            <a:ext uri="{909E8E84-426E-40DD-AFC4-6F175D3DCCD1}">
              <a14:hiddenFill xmlns:a14="http://schemas.microsoft.com/office/drawing/2010/main">
                <a:noFill/>
              </a14:hiddenFill>
            </a:ext>
          </a:extLst>
        </c:spPr>
        <c:txPr>
          <a:bodyPr rot="0" vert="horz"/>
          <a:lstStyle/>
          <a:p>
            <a:pPr>
              <a:defRPr/>
            </a:pPr>
            <a:endParaRPr lang="en-US"/>
          </a:p>
        </c:txPr>
        <c:crossAx val="1291357768"/>
        <c:crosses val="autoZero"/>
        <c:crossBetween val="midCat"/>
        <c:majorUnit val="250"/>
      </c:valAx>
      <c:spPr>
        <a:noFill/>
        <a:ln w="25400">
          <a:noFill/>
        </a:ln>
      </c:spPr>
    </c:plotArea>
    <c:plotVisOnly val="1"/>
    <c:dispBlanksAs val="gap"/>
    <c:showDLblsOverMax val="0"/>
  </c:chart>
  <c:spPr>
    <a:ln w="9525">
      <a:noFill/>
    </a:ln>
  </c:spPr>
  <c:txPr>
    <a:bodyPr/>
    <a:lstStyle/>
    <a:p>
      <a:pPr>
        <a:defRPr sz="1200" b="0" i="0" u="none" strike="noStrike" baseline="0">
          <a:solidFill>
            <a:srgbClr val="000000"/>
          </a:solidFill>
          <a:latin typeface="Century Gothic" panose="020B0502020202020204" pitchFamily="34" charset="0"/>
          <a:ea typeface="Arial Narrow"/>
          <a:cs typeface="Arial Narrow"/>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0.12174</cdr:x>
      <cdr:y>0.01875</cdr:y>
    </cdr:from>
    <cdr:to>
      <cdr:x>0.22657</cdr:x>
      <cdr:y>0.06144</cdr:y>
    </cdr:to>
    <cdr:sp macro="" textlink="">
      <cdr:nvSpPr>
        <cdr:cNvPr id="1741825" name="Text Box 1"/>
        <cdr:cNvSpPr txBox="1">
          <a:spLocks xmlns:a="http://schemas.openxmlformats.org/drawingml/2006/main" noChangeArrowheads="1"/>
        </cdr:cNvSpPr>
      </cdr:nvSpPr>
      <cdr:spPr bwMode="auto">
        <a:xfrm xmlns:a="http://schemas.openxmlformats.org/drawingml/2006/main">
          <a:off x="498126" y="94642"/>
          <a:ext cx="428899"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none" lIns="27432" tIns="22860" rIns="27432" bIns="22860" anchor="ctr">
          <a:spAutoFit/>
        </a:bodyPr>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rPr>
            <a:t>Index</a:t>
          </a:r>
        </a:p>
      </cdr:txBody>
    </cdr:sp>
  </cdr:relSizeAnchor>
</c:userShapes>
</file>

<file path=ppt/drawings/drawing10.xml><?xml version="1.0" encoding="utf-8"?>
<c:userShapes xmlns:c="http://schemas.openxmlformats.org/drawingml/2006/chart">
  <cdr:relSizeAnchor xmlns:cdr="http://schemas.openxmlformats.org/drawingml/2006/chartDrawing">
    <cdr:from>
      <cdr:x>0.12531</cdr:x>
      <cdr:y>0.00645</cdr:y>
    </cdr:from>
    <cdr:to>
      <cdr:x>0.24129</cdr:x>
      <cdr:y>0.09945</cdr:y>
    </cdr:to>
    <cdr:sp macro="" textlink="">
      <cdr:nvSpPr>
        <cdr:cNvPr id="3" name="TextBox 1">
          <a:extLst xmlns:a="http://schemas.openxmlformats.org/drawingml/2006/main">
            <a:ext uri="{FF2B5EF4-FFF2-40B4-BE49-F238E27FC236}">
              <a16:creationId xmlns:a16="http://schemas.microsoft.com/office/drawing/2014/main" id="{FC687372-BD3C-44BF-8441-92C9E4C13587}"/>
            </a:ext>
          </a:extLst>
        </cdr:cNvPr>
        <cdr:cNvSpPr txBox="1"/>
      </cdr:nvSpPr>
      <cdr:spPr>
        <a:xfrm xmlns:a="http://schemas.openxmlformats.org/drawingml/2006/main">
          <a:off x="368850" y="15178"/>
          <a:ext cx="341393" cy="218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100" dirty="0">
              <a:latin typeface="Century Gothic" panose="020B0502020202020204" pitchFamily="34" charset="0"/>
            </a:rPr>
            <a:t>Index </a:t>
          </a:r>
        </a:p>
      </cdr:txBody>
    </cdr:sp>
  </cdr:relSizeAnchor>
</c:userShapes>
</file>

<file path=ppt/drawings/drawing11.xml><?xml version="1.0" encoding="utf-8"?>
<c:userShapes xmlns:c="http://schemas.openxmlformats.org/drawingml/2006/chart">
  <cdr:relSizeAnchor xmlns:cdr="http://schemas.openxmlformats.org/drawingml/2006/chartDrawing">
    <cdr:from>
      <cdr:x>0.14538</cdr:x>
      <cdr:y>0.01546</cdr:y>
    </cdr:from>
    <cdr:to>
      <cdr:x>0.30362</cdr:x>
      <cdr:y>0.09966</cdr:y>
    </cdr:to>
    <cdr:sp macro="" textlink="">
      <cdr:nvSpPr>
        <cdr:cNvPr id="3" name="TextBox 1">
          <a:extLst xmlns:a="http://schemas.openxmlformats.org/drawingml/2006/main">
            <a:ext uri="{FF2B5EF4-FFF2-40B4-BE49-F238E27FC236}">
              <a16:creationId xmlns:a16="http://schemas.microsoft.com/office/drawing/2014/main" id="{FC687372-BD3C-44BF-8441-92C9E4C13587}"/>
            </a:ext>
          </a:extLst>
        </cdr:cNvPr>
        <cdr:cNvSpPr txBox="1"/>
      </cdr:nvSpPr>
      <cdr:spPr>
        <a:xfrm xmlns:a="http://schemas.openxmlformats.org/drawingml/2006/main">
          <a:off x="426632" y="36605"/>
          <a:ext cx="464357" cy="1992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100" dirty="0">
              <a:latin typeface="Century Gothic" panose="020B0502020202020204" pitchFamily="34" charset="0"/>
            </a:rPr>
            <a:t>Index </a:t>
          </a:r>
        </a:p>
      </cdr:txBody>
    </cdr:sp>
  </cdr:relSizeAnchor>
</c:userShapes>
</file>

<file path=ppt/drawings/drawing12.xml><?xml version="1.0" encoding="utf-8"?>
<c:userShapes xmlns:c="http://schemas.openxmlformats.org/drawingml/2006/chart">
  <cdr:relSizeAnchor xmlns:cdr="http://schemas.openxmlformats.org/drawingml/2006/chartDrawing">
    <cdr:from>
      <cdr:x>0.07243</cdr:x>
      <cdr:y>0.01525</cdr:y>
    </cdr:from>
    <cdr:to>
      <cdr:x>0.13464</cdr:x>
      <cdr:y>0.05908</cdr:y>
    </cdr:to>
    <cdr:sp macro="" textlink="">
      <cdr:nvSpPr>
        <cdr:cNvPr id="6145" name="Text Box 1"/>
        <cdr:cNvSpPr txBox="1">
          <a:spLocks xmlns:a="http://schemas.openxmlformats.org/drawingml/2006/main" noChangeArrowheads="1"/>
        </cdr:cNvSpPr>
      </cdr:nvSpPr>
      <cdr:spPr bwMode="auto">
        <a:xfrm xmlns:a="http://schemas.openxmlformats.org/drawingml/2006/main">
          <a:off x="417127" y="78219"/>
          <a:ext cx="358303" cy="22480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 pa</a:t>
          </a:r>
        </a:p>
      </cdr:txBody>
    </cdr:sp>
  </cdr:relSizeAnchor>
  <cdr:relSizeAnchor xmlns:cdr="http://schemas.openxmlformats.org/drawingml/2006/chartDrawing">
    <cdr:from>
      <cdr:x>0.62779</cdr:x>
      <cdr:y>0.27686</cdr:y>
    </cdr:from>
    <cdr:to>
      <cdr:x>0.74002</cdr:x>
      <cdr:y>0.35776</cdr:y>
    </cdr:to>
    <cdr:sp macro="" textlink="">
      <cdr:nvSpPr>
        <cdr:cNvPr id="1606658" name="Text Box 4"/>
        <cdr:cNvSpPr txBox="1">
          <a:spLocks xmlns:a="http://schemas.openxmlformats.org/drawingml/2006/main" noChangeArrowheads="1"/>
        </cdr:cNvSpPr>
      </cdr:nvSpPr>
      <cdr:spPr bwMode="auto">
        <a:xfrm xmlns:a="http://schemas.openxmlformats.org/drawingml/2006/main">
          <a:off x="3793808" y="1421847"/>
          <a:ext cx="678217" cy="4154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0" tIns="22860" rIns="27432" bIns="22860" anchor="ctr">
          <a:spAutoFit/>
        </a:bodyPr>
        <a:lstStyle xmlns:a="http://schemas.openxmlformats.org/drawingml/2006/main"/>
        <a:p xmlns:a="http://schemas.openxmlformats.org/drawingml/2006/main">
          <a:pPr algn="r" rtl="0">
            <a:defRPr sz="1000"/>
          </a:pPr>
          <a:r>
            <a:rPr lang="en-AU" sz="1200" b="0" i="0" u="none" strike="noStrike" baseline="0" dirty="0">
              <a:solidFill>
                <a:srgbClr val="CD9B82"/>
              </a:solidFill>
              <a:latin typeface="Century Gothic" panose="020B0502020202020204" pitchFamily="34" charset="0"/>
            </a:rPr>
            <a:t>1 year ahead</a:t>
          </a:r>
        </a:p>
      </cdr:txBody>
    </cdr:sp>
  </cdr:relSizeAnchor>
  <cdr:relSizeAnchor xmlns:cdr="http://schemas.openxmlformats.org/drawingml/2006/chartDrawing">
    <cdr:from>
      <cdr:x>0.75473</cdr:x>
      <cdr:y>0.62697</cdr:y>
    </cdr:from>
    <cdr:to>
      <cdr:x>0.87886</cdr:x>
      <cdr:y>0.71073</cdr:y>
    </cdr:to>
    <cdr:sp macro="" textlink="">
      <cdr:nvSpPr>
        <cdr:cNvPr id="6149" name="Text Box 5"/>
        <cdr:cNvSpPr txBox="1">
          <a:spLocks xmlns:a="http://schemas.openxmlformats.org/drawingml/2006/main" noChangeArrowheads="1"/>
        </cdr:cNvSpPr>
      </cdr:nvSpPr>
      <cdr:spPr bwMode="auto">
        <a:xfrm xmlns:a="http://schemas.openxmlformats.org/drawingml/2006/main">
          <a:off x="4560921" y="3219907"/>
          <a:ext cx="750130" cy="43016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22860" rIns="0" bIns="22860" anchor="ctr" upright="1">
          <a:spAutoFit/>
        </a:bodyPr>
        <a:lstStyle xmlns:a="http://schemas.openxmlformats.org/drawingml/2006/main"/>
        <a:p xmlns:a="http://schemas.openxmlformats.org/drawingml/2006/main">
          <a:pPr algn="l" rtl="0">
            <a:defRPr sz="1000"/>
          </a:pPr>
          <a:r>
            <a:rPr lang="en-AU" sz="1200" b="0" i="0" u="none" strike="noStrike" baseline="0" dirty="0">
              <a:solidFill>
                <a:srgbClr val="42B996"/>
              </a:solidFill>
              <a:latin typeface="Century Gothic" panose="020B0502020202020204" pitchFamily="34" charset="0"/>
            </a:rPr>
            <a:t>5 years ahead</a:t>
          </a:r>
        </a:p>
      </cdr:txBody>
    </cdr:sp>
  </cdr:relSizeAnchor>
</c:userShapes>
</file>

<file path=ppt/drawings/drawing13.xml><?xml version="1.0" encoding="utf-8"?>
<c:userShapes xmlns:c="http://schemas.openxmlformats.org/drawingml/2006/chart">
  <cdr:relSizeAnchor xmlns:cdr="http://schemas.openxmlformats.org/drawingml/2006/chartDrawing">
    <cdr:from>
      <cdr:x>0.07835</cdr:x>
      <cdr:y>0</cdr:y>
    </cdr:from>
    <cdr:to>
      <cdr:x>0.3146</cdr:x>
      <cdr:y>0.092</cdr:y>
    </cdr:to>
    <cdr:sp macro="" textlink="">
      <cdr:nvSpPr>
        <cdr:cNvPr id="18433" name="Text Box 1"/>
        <cdr:cNvSpPr txBox="1">
          <a:spLocks xmlns:a="http://schemas.openxmlformats.org/drawingml/2006/main" noChangeArrowheads="1"/>
        </cdr:cNvSpPr>
      </cdr:nvSpPr>
      <cdr:spPr bwMode="auto">
        <a:xfrm xmlns:a="http://schemas.openxmlformats.org/drawingml/2006/main">
          <a:off x="479507" y="0"/>
          <a:ext cx="1445897" cy="47247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noAutofit/>
        </a:bodyPr>
        <a:lstStyle xmlns:a="http://schemas.openxmlformats.org/drawingml/2006/main"/>
        <a:p xmlns:a="http://schemas.openxmlformats.org/drawingml/2006/main">
          <a:pPr algn="l" rtl="0">
            <a:defRPr sz="1000"/>
          </a:pPr>
          <a:r>
            <a:rPr lang="en-US" sz="1100" b="0" i="0" u="none" strike="noStrike" baseline="0" dirty="0">
              <a:solidFill>
                <a:srgbClr val="000000"/>
              </a:solidFill>
              <a:latin typeface="Century Gothic" panose="020B0502020202020204" pitchFamily="34" charset="0"/>
              <a:cs typeface="Arial"/>
            </a:rPr>
            <a:t>Standard deviations</a:t>
          </a:r>
        </a:p>
        <a:p xmlns:a="http://schemas.openxmlformats.org/drawingml/2006/main">
          <a:pPr algn="l" rtl="0">
            <a:defRPr sz="1000"/>
          </a:pPr>
          <a:r>
            <a:rPr lang="en-US" sz="1100" b="0" i="0" u="none" strike="noStrike" baseline="0" dirty="0">
              <a:solidFill>
                <a:srgbClr val="000000"/>
              </a:solidFill>
              <a:latin typeface="Century Gothic" panose="020B0502020202020204" pitchFamily="34" charset="0"/>
              <a:cs typeface="Arial"/>
            </a:rPr>
            <a:t>from 1980-2024 mean</a:t>
          </a:r>
        </a:p>
      </cdr:txBody>
    </cdr:sp>
  </cdr:relSizeAnchor>
  <cdr:relSizeAnchor xmlns:cdr="http://schemas.openxmlformats.org/drawingml/2006/chartDrawing">
    <cdr:from>
      <cdr:x>0.27649</cdr:x>
      <cdr:y>0.15938</cdr:y>
    </cdr:from>
    <cdr:to>
      <cdr:x>0.39802</cdr:x>
      <cdr:y>0.23838</cdr:y>
    </cdr:to>
    <cdr:sp macro="" textlink="">
      <cdr:nvSpPr>
        <cdr:cNvPr id="18434" name="Text Box 2"/>
        <cdr:cNvSpPr txBox="1">
          <a:spLocks xmlns:a="http://schemas.openxmlformats.org/drawingml/2006/main" noChangeArrowheads="1"/>
        </cdr:cNvSpPr>
      </cdr:nvSpPr>
      <cdr:spPr bwMode="auto">
        <a:xfrm xmlns:a="http://schemas.openxmlformats.org/drawingml/2006/main">
          <a:off x="1692180" y="814211"/>
          <a:ext cx="743790" cy="40359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horzOverflow="clip" wrap="none" lIns="0" tIns="0" rIns="0" bIns="36000" anchor="ctr" upright="1">
          <a:spAutoFit/>
        </a:bodyPr>
        <a:lstStyle xmlns:a="http://schemas.openxmlformats.org/drawingml/2006/main"/>
        <a:p xmlns:a="http://schemas.openxmlformats.org/drawingml/2006/main">
          <a:pPr algn="r" rtl="0">
            <a:defRPr sz="1000"/>
          </a:pPr>
          <a:r>
            <a:rPr lang="en-US" sz="1200" b="0" i="0" u="none" strike="noStrike" baseline="0" dirty="0">
              <a:solidFill>
                <a:srgbClr val="55AFD7"/>
              </a:solidFill>
              <a:latin typeface="Century Gothic" panose="020B0502020202020204" pitchFamily="34" charset="0"/>
              <a:cs typeface="Arial"/>
            </a:rPr>
            <a:t>Michigan </a:t>
          </a:r>
        </a:p>
        <a:p xmlns:a="http://schemas.openxmlformats.org/drawingml/2006/main">
          <a:pPr algn="r" rtl="0">
            <a:defRPr sz="1000"/>
          </a:pPr>
          <a:r>
            <a:rPr lang="en-US" sz="1200" b="0" i="0" u="none" strike="noStrike" baseline="0" dirty="0">
              <a:solidFill>
                <a:srgbClr val="55AFD7"/>
              </a:solidFill>
              <a:latin typeface="Century Gothic" panose="020B0502020202020204" pitchFamily="34" charset="0"/>
              <a:cs typeface="Arial"/>
            </a:rPr>
            <a:t>University</a:t>
          </a:r>
        </a:p>
      </cdr:txBody>
    </cdr:sp>
  </cdr:relSizeAnchor>
  <cdr:relSizeAnchor xmlns:cdr="http://schemas.openxmlformats.org/drawingml/2006/chartDrawing">
    <cdr:from>
      <cdr:x>0.78884</cdr:x>
      <cdr:y>0.11904</cdr:y>
    </cdr:from>
    <cdr:to>
      <cdr:x>0.93709</cdr:x>
      <cdr:y>0.19804</cdr:y>
    </cdr:to>
    <cdr:sp macro="" textlink="">
      <cdr:nvSpPr>
        <cdr:cNvPr id="18435" name="Text Box 3"/>
        <cdr:cNvSpPr txBox="1">
          <a:spLocks xmlns:a="http://schemas.openxmlformats.org/drawingml/2006/main" noChangeArrowheads="1"/>
        </cdr:cNvSpPr>
      </cdr:nvSpPr>
      <cdr:spPr bwMode="auto">
        <a:xfrm xmlns:a="http://schemas.openxmlformats.org/drawingml/2006/main">
          <a:off x="4827884" y="611369"/>
          <a:ext cx="907300" cy="40568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horzOverflow="clip" wrap="none" lIns="0" tIns="0" rIns="0" bIns="36000" anchor="ctr" upright="1">
          <a:spAutoFit/>
        </a:bodyPr>
        <a:lstStyle xmlns:a="http://schemas.openxmlformats.org/drawingml/2006/main"/>
        <a:p xmlns:a="http://schemas.openxmlformats.org/drawingml/2006/main">
          <a:pPr algn="l" rtl="0">
            <a:defRPr sz="1000"/>
          </a:pPr>
          <a:r>
            <a:rPr lang="en-US" sz="1200" b="0" i="0" u="none" strike="noStrike" baseline="0" dirty="0">
              <a:solidFill>
                <a:srgbClr val="FFC000"/>
              </a:solidFill>
              <a:latin typeface="Century Gothic" panose="020B0502020202020204" pitchFamily="34" charset="0"/>
              <a:cs typeface="Arial"/>
            </a:rPr>
            <a:t>Conference</a:t>
          </a:r>
        </a:p>
        <a:p xmlns:a="http://schemas.openxmlformats.org/drawingml/2006/main">
          <a:pPr algn="l" rtl="0">
            <a:defRPr sz="1000"/>
          </a:pPr>
          <a:r>
            <a:rPr lang="en-US" sz="1200" b="0" i="0" u="none" strike="noStrike" baseline="0" dirty="0">
              <a:solidFill>
                <a:srgbClr val="FFC000"/>
              </a:solidFill>
              <a:latin typeface="Century Gothic" panose="020B0502020202020204" pitchFamily="34" charset="0"/>
              <a:cs typeface="Arial"/>
            </a:rPr>
            <a:t>Board</a:t>
          </a:r>
        </a:p>
      </cdr:txBody>
    </cdr:sp>
  </cdr:relSizeAnchor>
  <cdr:relSizeAnchor xmlns:cdr="http://schemas.openxmlformats.org/drawingml/2006/chartDrawing">
    <cdr:from>
      <cdr:x>0.8231</cdr:x>
      <cdr:y>0.80779</cdr:y>
    </cdr:from>
    <cdr:to>
      <cdr:x>1</cdr:x>
      <cdr:y>0.91624</cdr:y>
    </cdr:to>
    <cdr:sp macro="" textlink="">
      <cdr:nvSpPr>
        <cdr:cNvPr id="2" name="Text Box 1">
          <a:extLst xmlns:a="http://schemas.openxmlformats.org/drawingml/2006/main">
            <a:ext uri="{FF2B5EF4-FFF2-40B4-BE49-F238E27FC236}">
              <a16:creationId xmlns:a16="http://schemas.microsoft.com/office/drawing/2014/main" id="{BCBD8B14-E037-0AB1-905B-F09F29591E78}"/>
            </a:ext>
          </a:extLst>
        </cdr:cNvPr>
        <cdr:cNvSpPr txBox="1">
          <a:spLocks xmlns:a="http://schemas.openxmlformats.org/drawingml/2006/main" noChangeArrowheads="1"/>
        </cdr:cNvSpPr>
      </cdr:nvSpPr>
      <cdr:spPr bwMode="auto">
        <a:xfrm xmlns:a="http://schemas.openxmlformats.org/drawingml/2006/main">
          <a:off x="5037550" y="4126800"/>
          <a:ext cx="1082666" cy="55404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22860" rIns="18288" bIns="22860" anchor="ctr" upright="1">
          <a:spAutoFit/>
        </a:bodyPr>
        <a:lstStyle xmlns:a="http://schemas.openxmlformats.org/drawingml/2006/main"/>
        <a:p xmlns:a="http://schemas.openxmlformats.org/drawingml/2006/main">
          <a:pPr algn="l" rtl="0">
            <a:defRPr sz="1000"/>
          </a:pPr>
          <a:r>
            <a:rPr lang="en-US" sz="1100" b="0" i="0" u="none" strike="noStrike" baseline="0" dirty="0">
              <a:solidFill>
                <a:srgbClr val="000000"/>
              </a:solidFill>
              <a:latin typeface="Century Gothic" panose="020B0502020202020204" pitchFamily="34" charset="0"/>
              <a:cs typeface="Arial"/>
            </a:rPr>
            <a:t>Second-lowest</a:t>
          </a:r>
          <a:r>
            <a:rPr lang="en-US" sz="1100" b="0" i="0" u="none" strike="noStrike" dirty="0">
              <a:solidFill>
                <a:srgbClr val="000000"/>
              </a:solidFill>
              <a:latin typeface="Century Gothic" panose="020B0502020202020204" pitchFamily="34" charset="0"/>
              <a:cs typeface="Arial"/>
            </a:rPr>
            <a:t> on record (back to 1952)</a:t>
          </a:r>
          <a:endParaRPr lang="en-US" sz="1100" b="0" i="0" u="none" strike="noStrike" baseline="0" dirty="0">
            <a:solidFill>
              <a:srgbClr val="000000"/>
            </a:solidFill>
            <a:latin typeface="Century Gothic" panose="020B0502020202020204" pitchFamily="34" charset="0"/>
            <a:cs typeface="Arial"/>
          </a:endParaRPr>
        </a:p>
      </cdr:txBody>
    </cdr:sp>
  </cdr:relSizeAnchor>
  <cdr:relSizeAnchor xmlns:cdr="http://schemas.openxmlformats.org/drawingml/2006/chartDrawing">
    <cdr:from>
      <cdr:x>0.58549</cdr:x>
      <cdr:y>0.70644</cdr:y>
    </cdr:from>
    <cdr:to>
      <cdr:x>0.74842</cdr:x>
      <cdr:y>0.81488</cdr:y>
    </cdr:to>
    <cdr:sp macro="" textlink="">
      <cdr:nvSpPr>
        <cdr:cNvPr id="3" name="Text Box 1">
          <a:extLst xmlns:a="http://schemas.openxmlformats.org/drawingml/2006/main">
            <a:ext uri="{FF2B5EF4-FFF2-40B4-BE49-F238E27FC236}">
              <a16:creationId xmlns:a16="http://schemas.microsoft.com/office/drawing/2014/main" id="{0743A108-7AD1-DD63-7667-9F04757ABFD1}"/>
            </a:ext>
          </a:extLst>
        </cdr:cNvPr>
        <cdr:cNvSpPr txBox="1">
          <a:spLocks xmlns:a="http://schemas.openxmlformats.org/drawingml/2006/main" noChangeArrowheads="1"/>
        </cdr:cNvSpPr>
      </cdr:nvSpPr>
      <cdr:spPr bwMode="auto">
        <a:xfrm xmlns:a="http://schemas.openxmlformats.org/drawingml/2006/main">
          <a:off x="3583300" y="3609029"/>
          <a:ext cx="997170" cy="55399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22860" rIns="18288" bIns="22860" anchor="ctr" upright="1">
          <a:spAutoFit/>
        </a:bodyPr>
        <a:lstStyle xmlns:a="http://schemas.openxmlformats.org/drawingml/2006/main"/>
        <a:p xmlns:a="http://schemas.openxmlformats.org/drawingml/2006/main">
          <a:pPr algn="r" rtl="0">
            <a:defRPr sz="1000"/>
          </a:pPr>
          <a:r>
            <a:rPr lang="en-US" dirty="0">
              <a:solidFill>
                <a:srgbClr val="000000"/>
              </a:solidFill>
              <a:latin typeface="Century Gothic" panose="020B0502020202020204" pitchFamily="34" charset="0"/>
              <a:cs typeface="Arial"/>
            </a:rPr>
            <a:t>L</a:t>
          </a:r>
          <a:r>
            <a:rPr lang="en-US" sz="1100" b="0" i="0" u="none" strike="noStrike" baseline="0" dirty="0">
              <a:solidFill>
                <a:srgbClr val="000000"/>
              </a:solidFill>
              <a:latin typeface="Century Gothic" panose="020B0502020202020204" pitchFamily="34" charset="0"/>
              <a:cs typeface="Arial"/>
            </a:rPr>
            <a:t>owest</a:t>
          </a:r>
          <a:r>
            <a:rPr lang="en-US" sz="1100" b="0" i="0" u="none" strike="noStrike" dirty="0">
              <a:solidFill>
                <a:srgbClr val="000000"/>
              </a:solidFill>
              <a:latin typeface="Century Gothic" panose="020B0502020202020204" pitchFamily="34" charset="0"/>
              <a:cs typeface="Arial"/>
            </a:rPr>
            <a:t> on record (back to 1952)</a:t>
          </a:r>
          <a:endParaRPr lang="en-US" sz="1100" b="0" i="0" u="none" strike="noStrike" baseline="0" dirty="0">
            <a:solidFill>
              <a:srgbClr val="000000"/>
            </a:solidFill>
            <a:latin typeface="Century Gothic" panose="020B0502020202020204" pitchFamily="34" charset="0"/>
            <a:cs typeface="Arial"/>
          </a:endParaRPr>
        </a:p>
      </cdr:txBody>
    </cdr:sp>
  </cdr:relSizeAnchor>
  <cdr:relSizeAnchor xmlns:cdr="http://schemas.openxmlformats.org/drawingml/2006/chartDrawing">
    <cdr:from>
      <cdr:x>0.75022</cdr:x>
      <cdr:y>0.73453</cdr:y>
    </cdr:from>
    <cdr:to>
      <cdr:x>0.79383</cdr:x>
      <cdr:y>0.78629</cdr:y>
    </cdr:to>
    <cdr:cxnSp macro="">
      <cdr:nvCxnSpPr>
        <cdr:cNvPr id="5" name="Straight Arrow Connector 4">
          <a:extLst xmlns:a="http://schemas.openxmlformats.org/drawingml/2006/main">
            <a:ext uri="{FF2B5EF4-FFF2-40B4-BE49-F238E27FC236}">
              <a16:creationId xmlns:a16="http://schemas.microsoft.com/office/drawing/2014/main" id="{5CD9425C-B743-5D79-4C07-C040F90932C7}"/>
            </a:ext>
          </a:extLst>
        </cdr:cNvPr>
        <cdr:cNvCxnSpPr/>
      </cdr:nvCxnSpPr>
      <cdr:spPr>
        <a:xfrm xmlns:a="http://schemas.openxmlformats.org/drawingml/2006/main" flipV="1">
          <a:off x="4591486" y="3752535"/>
          <a:ext cx="266921" cy="264405"/>
        </a:xfrm>
        <a:prstGeom xmlns:a="http://schemas.openxmlformats.org/drawingml/2006/main" prst="straightConnector1">
          <a:avLst/>
        </a:prstGeom>
        <a:ln xmlns:a="http://schemas.openxmlformats.org/drawingml/2006/main" w="3175">
          <a:solidFill>
            <a:srgbClr val="080808"/>
          </a:solidFill>
          <a:tailEnd type="triangle" w="sm" len="sm"/>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0.94282</cdr:x>
      <cdr:y>0.72806</cdr:y>
    </cdr:from>
    <cdr:to>
      <cdr:x>0.95986</cdr:x>
      <cdr:y>0.78844</cdr:y>
    </cdr:to>
    <cdr:cxnSp macro="">
      <cdr:nvCxnSpPr>
        <cdr:cNvPr id="6" name="Straight Arrow Connector 5">
          <a:extLst xmlns:a="http://schemas.openxmlformats.org/drawingml/2006/main">
            <a:ext uri="{FF2B5EF4-FFF2-40B4-BE49-F238E27FC236}">
              <a16:creationId xmlns:a16="http://schemas.microsoft.com/office/drawing/2014/main" id="{16A1C1EE-F683-4A00-9F56-DD7B8D732CAA}"/>
            </a:ext>
          </a:extLst>
        </cdr:cNvPr>
        <cdr:cNvCxnSpPr/>
      </cdr:nvCxnSpPr>
      <cdr:spPr>
        <a:xfrm xmlns:a="http://schemas.openxmlformats.org/drawingml/2006/main" flipH="1" flipV="1">
          <a:off x="5770254" y="3719467"/>
          <a:ext cx="104289" cy="308467"/>
        </a:xfrm>
        <a:prstGeom xmlns:a="http://schemas.openxmlformats.org/drawingml/2006/main" prst="straightConnector1">
          <a:avLst/>
        </a:prstGeom>
        <a:ln xmlns:a="http://schemas.openxmlformats.org/drawingml/2006/main" w="3175">
          <a:solidFill>
            <a:srgbClr val="080808"/>
          </a:solidFill>
          <a:tailEnd type="triangle" w="sm" len="sm"/>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0.05962</cdr:x>
      <cdr:y>0.01431</cdr:y>
    </cdr:from>
    <cdr:to>
      <cdr:x>0.13785</cdr:x>
      <cdr:y>0.05452</cdr:y>
    </cdr:to>
    <cdr:sp macro="" textlink="">
      <cdr:nvSpPr>
        <cdr:cNvPr id="2" name="Text Box 1029"/>
        <cdr:cNvSpPr txBox="1">
          <a:spLocks xmlns:a="http://schemas.openxmlformats.org/drawingml/2006/main" noChangeArrowheads="1"/>
        </cdr:cNvSpPr>
      </cdr:nvSpPr>
      <cdr:spPr bwMode="auto">
        <a:xfrm xmlns:a="http://schemas.openxmlformats.org/drawingml/2006/main">
          <a:off x="357290" y="73422"/>
          <a:ext cx="468843" cy="2062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18288" rIns="18288" bIns="18288"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100" b="0" i="0" baseline="0" dirty="0">
              <a:effectLst/>
              <a:latin typeface="Century Gothic" panose="020B0502020202020204" pitchFamily="34" charset="0"/>
              <a:ea typeface="+mn-ea"/>
              <a:cs typeface="+mn-cs"/>
            </a:rPr>
            <a:t>% pa</a:t>
          </a:r>
          <a:endParaRPr lang="en-AU" sz="1100" b="0" i="0" u="none" strike="noStrike" baseline="0" dirty="0">
            <a:solidFill>
              <a:srgbClr val="000000"/>
            </a:solidFill>
            <a:latin typeface="Century Gothic" panose="020B0502020202020204" pitchFamily="34" charset="0"/>
          </a:endParaRPr>
        </a:p>
      </cdr:txBody>
    </cdr:sp>
  </cdr:relSizeAnchor>
  <cdr:relSizeAnchor xmlns:cdr="http://schemas.openxmlformats.org/drawingml/2006/chartDrawing">
    <cdr:from>
      <cdr:x>0.78477</cdr:x>
      <cdr:y>0.34764</cdr:y>
    </cdr:from>
    <cdr:to>
      <cdr:x>0.9056</cdr:x>
      <cdr:y>0.39084</cdr:y>
    </cdr:to>
    <cdr:sp macro="" textlink="">
      <cdr:nvSpPr>
        <cdr:cNvPr id="3" name="Text Box 1029">
          <a:extLst xmlns:a="http://schemas.openxmlformats.org/drawingml/2006/main">
            <a:ext uri="{FF2B5EF4-FFF2-40B4-BE49-F238E27FC236}">
              <a16:creationId xmlns:a16="http://schemas.microsoft.com/office/drawing/2014/main" id="{6448489D-DDC1-5AD2-C84E-146E712D9908}"/>
            </a:ext>
          </a:extLst>
        </cdr:cNvPr>
        <cdr:cNvSpPr txBox="1">
          <a:spLocks xmlns:a="http://schemas.openxmlformats.org/drawingml/2006/main" noChangeArrowheads="1"/>
        </cdr:cNvSpPr>
      </cdr:nvSpPr>
      <cdr:spPr bwMode="auto">
        <a:xfrm xmlns:a="http://schemas.openxmlformats.org/drawingml/2006/main">
          <a:off x="4703169" y="1783052"/>
          <a:ext cx="724104" cy="2215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18288" rIns="18288" bIns="18288"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200" b="0" i="0" baseline="0" dirty="0">
              <a:solidFill>
                <a:srgbClr val="FFC000"/>
              </a:solidFill>
              <a:effectLst/>
              <a:latin typeface="Century Gothic" panose="020B0502020202020204" pitchFamily="34" charset="0"/>
              <a:ea typeface="+mn-ea"/>
              <a:cs typeface="+mn-cs"/>
            </a:rPr>
            <a:t>10 years</a:t>
          </a:r>
          <a:endParaRPr lang="en-AU" sz="1200" b="0" i="0" u="none" strike="noStrike" baseline="0" dirty="0">
            <a:solidFill>
              <a:srgbClr val="FFC000"/>
            </a:solidFill>
            <a:latin typeface="Century Gothic" panose="020B0502020202020204" pitchFamily="34" charset="0"/>
          </a:endParaRPr>
        </a:p>
      </cdr:txBody>
    </cdr:sp>
  </cdr:relSizeAnchor>
  <cdr:relSizeAnchor xmlns:cdr="http://schemas.openxmlformats.org/drawingml/2006/chartDrawing">
    <cdr:from>
      <cdr:x>0.76492</cdr:x>
      <cdr:y>0.10513</cdr:y>
    </cdr:from>
    <cdr:to>
      <cdr:x>0.875</cdr:x>
      <cdr:y>0.14833</cdr:y>
    </cdr:to>
    <cdr:sp macro="" textlink="">
      <cdr:nvSpPr>
        <cdr:cNvPr id="4" name="Text Box 1029">
          <a:extLst xmlns:a="http://schemas.openxmlformats.org/drawingml/2006/main">
            <a:ext uri="{FF2B5EF4-FFF2-40B4-BE49-F238E27FC236}">
              <a16:creationId xmlns:a16="http://schemas.microsoft.com/office/drawing/2014/main" id="{6AD3196C-EB0A-5C66-BBFF-903B0C5A76CD}"/>
            </a:ext>
          </a:extLst>
        </cdr:cNvPr>
        <cdr:cNvSpPr txBox="1">
          <a:spLocks xmlns:a="http://schemas.openxmlformats.org/drawingml/2006/main" noChangeArrowheads="1"/>
        </cdr:cNvSpPr>
      </cdr:nvSpPr>
      <cdr:spPr bwMode="auto">
        <a:xfrm xmlns:a="http://schemas.openxmlformats.org/drawingml/2006/main">
          <a:off x="4584229" y="539219"/>
          <a:ext cx="659670" cy="2215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18288" rIns="18288" bIns="18288"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200" b="0" i="0" baseline="0" dirty="0">
              <a:solidFill>
                <a:schemeClr val="accent1"/>
              </a:solidFill>
              <a:effectLst/>
              <a:latin typeface="Century Gothic" panose="020B0502020202020204" pitchFamily="34" charset="0"/>
              <a:ea typeface="+mn-ea"/>
              <a:cs typeface="+mn-cs"/>
            </a:rPr>
            <a:t>30 years</a:t>
          </a:r>
          <a:endParaRPr lang="en-AU" sz="1200" b="0" i="0" u="none" strike="noStrike" baseline="0" dirty="0">
            <a:solidFill>
              <a:schemeClr val="accent1"/>
            </a:solidFill>
            <a:latin typeface="Century Gothic" panose="020B0502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0.09241</cdr:x>
      <cdr:y>0.03177</cdr:y>
    </cdr:from>
    <cdr:to>
      <cdr:x>0.42427</cdr:x>
      <cdr:y>0.0997</cdr:y>
    </cdr:to>
    <cdr:sp macro="" textlink="">
      <cdr:nvSpPr>
        <cdr:cNvPr id="2" name="Text Box 1029"/>
        <cdr:cNvSpPr txBox="1">
          <a:spLocks xmlns:a="http://schemas.openxmlformats.org/drawingml/2006/main" noChangeArrowheads="1"/>
        </cdr:cNvSpPr>
      </cdr:nvSpPr>
      <cdr:spPr bwMode="auto">
        <a:xfrm xmlns:a="http://schemas.openxmlformats.org/drawingml/2006/main">
          <a:off x="573457" y="165595"/>
          <a:ext cx="2059440" cy="35409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18288" rIns="18288" bIns="18288"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000" b="0" i="0" baseline="0" dirty="0">
              <a:effectLst/>
              <a:latin typeface="Century Gothic" panose="020B0502020202020204" pitchFamily="34" charset="0"/>
              <a:ea typeface="+mn-ea"/>
              <a:cs typeface="+mn-cs"/>
            </a:rPr>
            <a:t>31 Dec 2019 = 100</a:t>
          </a:r>
          <a:endParaRPr lang="en-AU" sz="1000" b="0" i="0" u="none" strike="noStrike" baseline="0" dirty="0">
            <a:solidFill>
              <a:srgbClr val="000000"/>
            </a:solidFill>
            <a:latin typeface="Century Gothic" panose="020B0502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0.78997</cdr:x>
      <cdr:y>0.01324</cdr:y>
    </cdr:from>
    <cdr:to>
      <cdr:x>0.98904</cdr:x>
      <cdr:y>0.13559</cdr:y>
    </cdr:to>
    <cdr:sp macro="" textlink="">
      <cdr:nvSpPr>
        <cdr:cNvPr id="2" name="TextBox 1"/>
        <cdr:cNvSpPr txBox="1"/>
      </cdr:nvSpPr>
      <cdr:spPr>
        <a:xfrm xmlns:a="http://schemas.openxmlformats.org/drawingml/2006/main">
          <a:off x="4462390" y="66734"/>
          <a:ext cx="1124544" cy="6168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dirty="0">
              <a:solidFill>
                <a:srgbClr val="00CC99"/>
              </a:solidFill>
              <a:latin typeface="Century Gothic" panose="020B0502020202020204" pitchFamily="34" charset="0"/>
            </a:rPr>
            <a:t>Congressional</a:t>
          </a:r>
        </a:p>
        <a:p xmlns:a="http://schemas.openxmlformats.org/drawingml/2006/main">
          <a:r>
            <a:rPr lang="en-AU" dirty="0">
              <a:solidFill>
                <a:srgbClr val="00CC99"/>
              </a:solidFill>
              <a:latin typeface="Century Gothic" panose="020B0502020202020204" pitchFamily="34" charset="0"/>
            </a:rPr>
            <a:t>Budget Office</a:t>
          </a:r>
        </a:p>
        <a:p xmlns:a="http://schemas.openxmlformats.org/drawingml/2006/main">
          <a:r>
            <a:rPr lang="en-AU" dirty="0">
              <a:solidFill>
                <a:srgbClr val="00CC99"/>
              </a:solidFill>
              <a:latin typeface="Century Gothic" panose="020B0502020202020204" pitchFamily="34" charset="0"/>
            </a:rPr>
            <a:t>forecasts</a:t>
          </a:r>
        </a:p>
      </cdr:txBody>
    </cdr:sp>
  </cdr:relSizeAnchor>
  <cdr:relSizeAnchor xmlns:cdr="http://schemas.openxmlformats.org/drawingml/2006/chartDrawing">
    <cdr:from>
      <cdr:x>0.09939</cdr:x>
      <cdr:y>0.00393</cdr:y>
    </cdr:from>
    <cdr:to>
      <cdr:x>0.23323</cdr:x>
      <cdr:y>0.05139</cdr:y>
    </cdr:to>
    <cdr:sp macro="" textlink="">
      <cdr:nvSpPr>
        <cdr:cNvPr id="3" name="TextBox 1">
          <a:extLst xmlns:a="http://schemas.openxmlformats.org/drawingml/2006/main">
            <a:ext uri="{FF2B5EF4-FFF2-40B4-BE49-F238E27FC236}">
              <a16:creationId xmlns:a16="http://schemas.microsoft.com/office/drawing/2014/main" id="{E813E371-22C0-2EE3-E005-0203D78064EB}"/>
            </a:ext>
          </a:extLst>
        </cdr:cNvPr>
        <cdr:cNvSpPr txBox="1"/>
      </cdr:nvSpPr>
      <cdr:spPr>
        <a:xfrm xmlns:a="http://schemas.openxmlformats.org/drawingml/2006/main">
          <a:off x="612828" y="19837"/>
          <a:ext cx="825310" cy="2392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dirty="0">
              <a:latin typeface="Century Gothic" panose="020B0502020202020204" pitchFamily="34" charset="0"/>
            </a:rPr>
            <a:t>% of GDP</a:t>
          </a:r>
        </a:p>
      </cdr:txBody>
    </cdr:sp>
  </cdr:relSizeAnchor>
</c:userShapes>
</file>

<file path=ppt/drawings/drawing17.xml><?xml version="1.0" encoding="utf-8"?>
<c:userShapes xmlns:c="http://schemas.openxmlformats.org/drawingml/2006/chart">
  <cdr:relSizeAnchor xmlns:cdr="http://schemas.openxmlformats.org/drawingml/2006/chartDrawing">
    <cdr:from>
      <cdr:x>0.09651</cdr:x>
      <cdr:y>0.01388</cdr:y>
    </cdr:from>
    <cdr:to>
      <cdr:x>0.24252</cdr:x>
      <cdr:y>0.08833</cdr:y>
    </cdr:to>
    <cdr:sp macro="" textlink="">
      <cdr:nvSpPr>
        <cdr:cNvPr id="2" name="TextBox 1"/>
        <cdr:cNvSpPr txBox="1"/>
      </cdr:nvSpPr>
      <cdr:spPr>
        <a:xfrm xmlns:a="http://schemas.openxmlformats.org/drawingml/2006/main">
          <a:off x="573044" y="69976"/>
          <a:ext cx="866977" cy="375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dirty="0">
              <a:latin typeface="Century Gothic" panose="020B0502020202020204" pitchFamily="34" charset="0"/>
            </a:rPr>
            <a:t>% of GDP</a:t>
          </a:r>
        </a:p>
      </cdr:txBody>
    </cdr:sp>
  </cdr:relSizeAnchor>
  <cdr:relSizeAnchor xmlns:cdr="http://schemas.openxmlformats.org/drawingml/2006/chartDrawing">
    <cdr:from>
      <cdr:x>0.68989</cdr:x>
      <cdr:y>0.0801</cdr:y>
    </cdr:from>
    <cdr:to>
      <cdr:x>0.89663</cdr:x>
      <cdr:y>0.20245</cdr:y>
    </cdr:to>
    <cdr:sp macro="" textlink="">
      <cdr:nvSpPr>
        <cdr:cNvPr id="3" name="TextBox 1">
          <a:extLst xmlns:a="http://schemas.openxmlformats.org/drawingml/2006/main">
            <a:ext uri="{FF2B5EF4-FFF2-40B4-BE49-F238E27FC236}">
              <a16:creationId xmlns:a16="http://schemas.microsoft.com/office/drawing/2014/main" id="{40C6C12D-FD95-EFCE-365F-F4313E20AFD6}"/>
            </a:ext>
          </a:extLst>
        </cdr:cNvPr>
        <cdr:cNvSpPr txBox="1"/>
      </cdr:nvSpPr>
      <cdr:spPr>
        <a:xfrm xmlns:a="http://schemas.openxmlformats.org/drawingml/2006/main">
          <a:off x="4096338" y="403824"/>
          <a:ext cx="1227553" cy="6168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AU" sz="1100" dirty="0">
              <a:solidFill>
                <a:srgbClr val="FF7C80"/>
              </a:solidFill>
              <a:latin typeface="Century Gothic" panose="020B0502020202020204" pitchFamily="34" charset="0"/>
            </a:rPr>
            <a:t>Congressional</a:t>
          </a:r>
        </a:p>
        <a:p xmlns:a="http://schemas.openxmlformats.org/drawingml/2006/main">
          <a:pPr algn="r"/>
          <a:r>
            <a:rPr lang="en-AU" dirty="0">
              <a:solidFill>
                <a:srgbClr val="FF7C80"/>
              </a:solidFill>
              <a:latin typeface="Century Gothic" panose="020B0502020202020204" pitchFamily="34" charset="0"/>
            </a:rPr>
            <a:t>Budget Office</a:t>
          </a:r>
        </a:p>
        <a:p xmlns:a="http://schemas.openxmlformats.org/drawingml/2006/main">
          <a:pPr algn="r"/>
          <a:r>
            <a:rPr lang="en-AU" dirty="0">
              <a:solidFill>
                <a:srgbClr val="FF7C80"/>
              </a:solidFill>
              <a:latin typeface="Century Gothic" panose="020B0502020202020204" pitchFamily="34" charset="0"/>
            </a:rPr>
            <a:t>forecasts</a:t>
          </a:r>
        </a:p>
      </cdr:txBody>
    </cdr:sp>
  </cdr:relSizeAnchor>
</c:userShapes>
</file>

<file path=ppt/drawings/drawing18.xml><?xml version="1.0" encoding="utf-8"?>
<c:userShapes xmlns:c="http://schemas.openxmlformats.org/drawingml/2006/chart">
  <cdr:relSizeAnchor xmlns:cdr="http://schemas.openxmlformats.org/drawingml/2006/chartDrawing">
    <cdr:from>
      <cdr:x>0.0846</cdr:x>
      <cdr:y>0.04319</cdr:y>
    </cdr:from>
    <cdr:to>
      <cdr:x>0.46613</cdr:x>
      <cdr:y>0.08587</cdr:y>
    </cdr:to>
    <cdr:sp macro="" textlink="">
      <cdr:nvSpPr>
        <cdr:cNvPr id="10241" name="Text Box 1025"/>
        <cdr:cNvSpPr txBox="1">
          <a:spLocks xmlns:a="http://schemas.openxmlformats.org/drawingml/2006/main" noChangeArrowheads="1"/>
        </cdr:cNvSpPr>
      </cdr:nvSpPr>
      <cdr:spPr bwMode="auto">
        <a:xfrm xmlns:a="http://schemas.openxmlformats.org/drawingml/2006/main">
          <a:off x="519520" y="218007"/>
          <a:ext cx="2342821"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none" lIns="18288" tIns="22860" rIns="0" bIns="22860" anchor="ctr">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 pa / % change from year earlier</a:t>
          </a:r>
        </a:p>
      </cdr:txBody>
    </cdr:sp>
  </cdr:relSizeAnchor>
  <cdr:relSizeAnchor xmlns:cdr="http://schemas.openxmlformats.org/drawingml/2006/chartDrawing">
    <cdr:from>
      <cdr:x>0.86159</cdr:x>
      <cdr:y>0.33667</cdr:y>
    </cdr:from>
    <cdr:to>
      <cdr:x>0.86159</cdr:x>
      <cdr:y>0.33667</cdr:y>
    </cdr:to>
    <cdr:sp macro="" textlink="">
      <cdr:nvSpPr>
        <cdr:cNvPr id="10242" name="Text Box 1027"/>
        <cdr:cNvSpPr txBox="1">
          <a:spLocks xmlns:a="http://schemas.openxmlformats.org/drawingml/2006/main" noChangeArrowheads="1"/>
        </cdr:cNvSpPr>
      </cdr:nvSpPr>
      <cdr:spPr bwMode="auto">
        <a:xfrm xmlns:a="http://schemas.openxmlformats.org/drawingml/2006/main">
          <a:off x="3458612" y="820896"/>
          <a:ext cx="0" cy="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vertOverflow="clip" wrap="square" lIns="27432" tIns="22860" rIns="0" bIns="22860" anchor="ctr"/>
        <a:lstStyle xmlns:a="http://schemas.openxmlformats.org/drawingml/2006/main"/>
        <a:p xmlns:a="http://schemas.openxmlformats.org/drawingml/2006/main">
          <a:pPr algn="l" rtl="0">
            <a:defRPr sz="1000"/>
          </a:pPr>
          <a:r>
            <a:rPr lang="en-AU" sz="1035" b="0" i="0" u="none" strike="noStrike" baseline="0">
              <a:solidFill>
                <a:srgbClr val="000000"/>
              </a:solidFill>
              <a:latin typeface="Arial Narrow"/>
            </a:rPr>
            <a:t>Trend</a:t>
          </a:r>
        </a:p>
      </cdr:txBody>
    </cdr:sp>
  </cdr:relSizeAnchor>
  <cdr:relSizeAnchor xmlns:cdr="http://schemas.openxmlformats.org/drawingml/2006/chartDrawing">
    <cdr:from>
      <cdr:x>0.42921</cdr:x>
      <cdr:y>0.19771</cdr:y>
    </cdr:from>
    <cdr:to>
      <cdr:x>0.62931</cdr:x>
      <cdr:y>0.28003</cdr:y>
    </cdr:to>
    <cdr:sp macro="" textlink="">
      <cdr:nvSpPr>
        <cdr:cNvPr id="3" name="Text Box 1025">
          <a:extLst xmlns:a="http://schemas.openxmlformats.org/drawingml/2006/main">
            <a:ext uri="{FF2B5EF4-FFF2-40B4-BE49-F238E27FC236}">
              <a16:creationId xmlns:a16="http://schemas.microsoft.com/office/drawing/2014/main" id="{72811B0D-4DA3-F920-943C-1E942C3A22BB}"/>
            </a:ext>
          </a:extLst>
        </cdr:cNvPr>
        <cdr:cNvSpPr txBox="1">
          <a:spLocks xmlns:a="http://schemas.openxmlformats.org/drawingml/2006/main" noChangeArrowheads="1"/>
        </cdr:cNvSpPr>
      </cdr:nvSpPr>
      <cdr:spPr bwMode="auto">
        <a:xfrm xmlns:a="http://schemas.openxmlformats.org/drawingml/2006/main">
          <a:off x="2635599" y="997977"/>
          <a:ext cx="1228776" cy="4154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200" b="0" i="0" u="none" strike="noStrike" baseline="0" dirty="0">
              <a:solidFill>
                <a:schemeClr val="accent1"/>
              </a:solidFill>
              <a:latin typeface="Century Gothic" panose="020B0502020202020204" pitchFamily="34" charset="0"/>
            </a:rPr>
            <a:t>10-year Treasury note yield (r)</a:t>
          </a:r>
        </a:p>
      </cdr:txBody>
    </cdr:sp>
  </cdr:relSizeAnchor>
  <cdr:relSizeAnchor xmlns:cdr="http://schemas.openxmlformats.org/drawingml/2006/chartDrawing">
    <cdr:from>
      <cdr:x>0.66297</cdr:x>
      <cdr:y>0.82578</cdr:y>
    </cdr:from>
    <cdr:to>
      <cdr:x>0.8789</cdr:x>
      <cdr:y>0.91088</cdr:y>
    </cdr:to>
    <cdr:sp macro="" textlink="">
      <cdr:nvSpPr>
        <cdr:cNvPr id="4" name="Text Box 1025">
          <a:extLst xmlns:a="http://schemas.openxmlformats.org/drawingml/2006/main">
            <a:ext uri="{FF2B5EF4-FFF2-40B4-BE49-F238E27FC236}">
              <a16:creationId xmlns:a16="http://schemas.microsoft.com/office/drawing/2014/main" id="{A4BE72EB-BE7D-271E-D41F-EC87784680B0}"/>
            </a:ext>
          </a:extLst>
        </cdr:cNvPr>
        <cdr:cNvSpPr txBox="1">
          <a:spLocks xmlns:a="http://schemas.openxmlformats.org/drawingml/2006/main" noChangeArrowheads="1"/>
        </cdr:cNvSpPr>
      </cdr:nvSpPr>
      <cdr:spPr bwMode="auto">
        <a:xfrm xmlns:a="http://schemas.openxmlformats.org/drawingml/2006/main">
          <a:off x="4071074" y="4168217"/>
          <a:ext cx="1325918" cy="4295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r" rtl="0">
            <a:defRPr sz="1000"/>
          </a:pPr>
          <a:r>
            <a:rPr lang="en-AU" sz="1200" b="0" i="0" u="none" strike="noStrike" baseline="0" dirty="0">
              <a:solidFill>
                <a:schemeClr val="accent2"/>
              </a:solidFill>
              <a:latin typeface="Century Gothic" panose="020B0502020202020204" pitchFamily="34" charset="0"/>
            </a:rPr>
            <a:t>Nominal GDP growth (g)</a:t>
          </a:r>
        </a:p>
      </cdr:txBody>
    </cdr:sp>
  </cdr:relSizeAnchor>
</c:userShapes>
</file>

<file path=ppt/drawings/drawing19.xml><?xml version="1.0" encoding="utf-8"?>
<c:userShapes xmlns:c="http://schemas.openxmlformats.org/drawingml/2006/chart">
  <cdr:relSizeAnchor xmlns:cdr="http://schemas.openxmlformats.org/drawingml/2006/chartDrawing">
    <cdr:from>
      <cdr:x>0.11685</cdr:x>
      <cdr:y>0.00505</cdr:y>
    </cdr:from>
    <cdr:to>
      <cdr:x>0.39869</cdr:x>
      <cdr:y>0.15154</cdr:y>
    </cdr:to>
    <cdr:sp macro="" textlink="">
      <cdr:nvSpPr>
        <cdr:cNvPr id="2" name="Text Box 1">
          <a:extLst xmlns:a="http://schemas.openxmlformats.org/drawingml/2006/main">
            <a:ext uri="{FF2B5EF4-FFF2-40B4-BE49-F238E27FC236}">
              <a16:creationId xmlns:a16="http://schemas.microsoft.com/office/drawing/2014/main" id="{0264738D-065A-FBEF-AC92-1467845D6430}"/>
            </a:ext>
          </a:extLst>
        </cdr:cNvPr>
        <cdr:cNvSpPr txBox="1">
          <a:spLocks xmlns:a="http://schemas.openxmlformats.org/drawingml/2006/main" noChangeArrowheads="1"/>
        </cdr:cNvSpPr>
      </cdr:nvSpPr>
      <cdr:spPr bwMode="auto">
        <a:xfrm xmlns:a="http://schemas.openxmlformats.org/drawingml/2006/main">
          <a:off x="458765" y="12202"/>
          <a:ext cx="1106533" cy="3539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22860" rIns="0" bIns="22860"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000" b="0" i="0" u="none" strike="noStrike" baseline="0" dirty="0">
              <a:solidFill>
                <a:srgbClr val="000000"/>
              </a:solidFill>
              <a:latin typeface="Century Gothic" panose="020B0502020202020204" pitchFamily="34" charset="0"/>
              <a:cs typeface="Arial" panose="020B0604020202020204" pitchFamily="34" charset="0"/>
            </a:rPr>
            <a:t>% change from previous quarter</a:t>
          </a:r>
        </a:p>
      </cdr:txBody>
    </cdr:sp>
  </cdr:relSizeAnchor>
</c:userShapes>
</file>

<file path=ppt/drawings/drawing2.xml><?xml version="1.0" encoding="utf-8"?>
<c:userShapes xmlns:c="http://schemas.openxmlformats.org/drawingml/2006/chart">
  <cdr:relSizeAnchor xmlns:cdr="http://schemas.openxmlformats.org/drawingml/2006/chartDrawing">
    <cdr:from>
      <cdr:x>0.12205</cdr:x>
      <cdr:y>0.01873</cdr:y>
    </cdr:from>
    <cdr:to>
      <cdr:x>0.22626</cdr:x>
      <cdr:y>0.06146</cdr:y>
    </cdr:to>
    <cdr:sp macro="" textlink="">
      <cdr:nvSpPr>
        <cdr:cNvPr id="1741825" name="Text Box 1"/>
        <cdr:cNvSpPr txBox="1">
          <a:spLocks xmlns:a="http://schemas.openxmlformats.org/drawingml/2006/main" noChangeArrowheads="1"/>
        </cdr:cNvSpPr>
      </cdr:nvSpPr>
      <cdr:spPr bwMode="auto">
        <a:xfrm xmlns:a="http://schemas.openxmlformats.org/drawingml/2006/main">
          <a:off x="502381" y="94461"/>
          <a:ext cx="428899"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none" lIns="27432" tIns="22860" rIns="27432" bIns="22860" anchor="ctr">
          <a:spAutoFit/>
        </a:bodyPr>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rPr>
            <a:t>Index</a:t>
          </a:r>
        </a:p>
      </cdr:txBody>
    </cdr:sp>
  </cdr:relSizeAnchor>
</c:userShapes>
</file>

<file path=ppt/drawings/drawing20.xml><?xml version="1.0" encoding="utf-8"?>
<c:userShapes xmlns:c="http://schemas.openxmlformats.org/drawingml/2006/chart">
  <cdr:relSizeAnchor xmlns:cdr="http://schemas.openxmlformats.org/drawingml/2006/chartDrawing">
    <cdr:from>
      <cdr:x>0.11011</cdr:x>
      <cdr:y>0.04418</cdr:y>
    </cdr:from>
    <cdr:to>
      <cdr:x>0.49746</cdr:x>
      <cdr:y>0.11679</cdr:y>
    </cdr:to>
    <cdr:sp macro="" textlink="">
      <cdr:nvSpPr>
        <cdr:cNvPr id="6022145" name="Text Box 1"/>
        <cdr:cNvSpPr txBox="1">
          <a:spLocks xmlns:a="http://schemas.openxmlformats.org/drawingml/2006/main" noChangeArrowheads="1"/>
        </cdr:cNvSpPr>
      </cdr:nvSpPr>
      <cdr:spPr bwMode="auto">
        <a:xfrm xmlns:a="http://schemas.openxmlformats.org/drawingml/2006/main">
          <a:off x="483496" y="123724"/>
          <a:ext cx="1700850" cy="20332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000" b="0" i="0" u="none" strike="noStrike" baseline="0" dirty="0">
              <a:solidFill>
                <a:srgbClr val="000000"/>
              </a:solidFill>
              <a:latin typeface="Century Gothic" panose="020B0502020202020204" pitchFamily="34" charset="0"/>
              <a:cs typeface="Arial" panose="020B0604020202020204" pitchFamily="34" charset="0"/>
            </a:rPr>
            <a:t>% change from year earlier</a:t>
          </a:r>
        </a:p>
      </cdr:txBody>
    </cdr:sp>
  </cdr:relSizeAnchor>
</c:userShapes>
</file>

<file path=ppt/drawings/drawing21.xml><?xml version="1.0" encoding="utf-8"?>
<c:userShapes xmlns:c="http://schemas.openxmlformats.org/drawingml/2006/chart">
  <cdr:relSizeAnchor xmlns:cdr="http://schemas.openxmlformats.org/drawingml/2006/chartDrawing">
    <cdr:from>
      <cdr:x>0.11311</cdr:x>
      <cdr:y>0.01328</cdr:y>
    </cdr:from>
    <cdr:to>
      <cdr:x>0.59298</cdr:x>
      <cdr:y>0.08603</cdr:y>
    </cdr:to>
    <cdr:sp macro="" textlink="">
      <cdr:nvSpPr>
        <cdr:cNvPr id="6022145" name="Text Box 1"/>
        <cdr:cNvSpPr txBox="1">
          <a:spLocks xmlns:a="http://schemas.openxmlformats.org/drawingml/2006/main" noChangeArrowheads="1"/>
        </cdr:cNvSpPr>
      </cdr:nvSpPr>
      <cdr:spPr bwMode="auto">
        <a:xfrm xmlns:a="http://schemas.openxmlformats.org/drawingml/2006/main">
          <a:off x="417339" y="37646"/>
          <a:ext cx="1770497" cy="2063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000" b="0" i="0" u="none" strike="noStrike" baseline="0" dirty="0">
              <a:solidFill>
                <a:srgbClr val="000000"/>
              </a:solidFill>
              <a:latin typeface="Century Gothic" panose="020B0502020202020204" pitchFamily="34" charset="0"/>
              <a:cs typeface="Arial" panose="020B0604020202020204" pitchFamily="34" charset="0"/>
            </a:rPr>
            <a:t>% change from year earlier</a:t>
          </a:r>
        </a:p>
      </cdr:txBody>
    </cdr:sp>
  </cdr:relSizeAnchor>
  <cdr:relSizeAnchor xmlns:cdr="http://schemas.openxmlformats.org/drawingml/2006/chartDrawing">
    <cdr:from>
      <cdr:x>0.22724</cdr:x>
      <cdr:y>0.57408</cdr:y>
    </cdr:from>
    <cdr:to>
      <cdr:x>0.36971</cdr:x>
      <cdr:y>0.65248</cdr:y>
    </cdr:to>
    <cdr:sp macro="" textlink="">
      <cdr:nvSpPr>
        <cdr:cNvPr id="3" name="Text Box 1">
          <a:extLst xmlns:a="http://schemas.openxmlformats.org/drawingml/2006/main">
            <a:ext uri="{FF2B5EF4-FFF2-40B4-BE49-F238E27FC236}">
              <a16:creationId xmlns:a16="http://schemas.microsoft.com/office/drawing/2014/main" id="{7B893D49-092F-4B06-AAA1-8B58B127D748}"/>
            </a:ext>
          </a:extLst>
        </cdr:cNvPr>
        <cdr:cNvSpPr txBox="1">
          <a:spLocks xmlns:a="http://schemas.openxmlformats.org/drawingml/2006/main" noChangeArrowheads="1"/>
        </cdr:cNvSpPr>
      </cdr:nvSpPr>
      <cdr:spPr bwMode="auto">
        <a:xfrm xmlns:a="http://schemas.openxmlformats.org/drawingml/2006/main">
          <a:off x="921909" y="1399074"/>
          <a:ext cx="577998" cy="19106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5FAFCD"/>
              </a:solidFill>
              <a:latin typeface="Century Gothic" panose="020B0502020202020204" pitchFamily="34" charset="0"/>
              <a:cs typeface="Arial" panose="020B0604020202020204" pitchFamily="34" charset="0"/>
            </a:rPr>
            <a:t>Primary</a:t>
          </a:r>
        </a:p>
      </cdr:txBody>
    </cdr:sp>
  </cdr:relSizeAnchor>
  <cdr:relSizeAnchor xmlns:cdr="http://schemas.openxmlformats.org/drawingml/2006/chartDrawing">
    <cdr:from>
      <cdr:x>0.45979</cdr:x>
      <cdr:y>0.33925</cdr:y>
    </cdr:from>
    <cdr:to>
      <cdr:x>0.66859</cdr:x>
      <cdr:y>0.41765</cdr:y>
    </cdr:to>
    <cdr:sp macro="" textlink="">
      <cdr:nvSpPr>
        <cdr:cNvPr id="4" name="Text Box 1">
          <a:extLst xmlns:a="http://schemas.openxmlformats.org/drawingml/2006/main">
            <a:ext uri="{FF2B5EF4-FFF2-40B4-BE49-F238E27FC236}">
              <a16:creationId xmlns:a16="http://schemas.microsoft.com/office/drawing/2014/main" id="{90A797CC-2FB5-498C-8682-F993369A7D2B}"/>
            </a:ext>
          </a:extLst>
        </cdr:cNvPr>
        <cdr:cNvSpPr txBox="1">
          <a:spLocks xmlns:a="http://schemas.openxmlformats.org/drawingml/2006/main" noChangeArrowheads="1"/>
        </cdr:cNvSpPr>
      </cdr:nvSpPr>
      <cdr:spPr bwMode="auto">
        <a:xfrm xmlns:a="http://schemas.openxmlformats.org/drawingml/2006/main">
          <a:off x="1696416" y="961979"/>
          <a:ext cx="770382" cy="2223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FFC000"/>
              </a:solidFill>
              <a:latin typeface="Century Gothic" panose="020B0502020202020204" pitchFamily="34" charset="0"/>
              <a:cs typeface="Arial" panose="020B0604020202020204" pitchFamily="34" charset="0"/>
            </a:rPr>
            <a:t>Secondary</a:t>
          </a:r>
        </a:p>
      </cdr:txBody>
    </cdr:sp>
  </cdr:relSizeAnchor>
  <cdr:relSizeAnchor xmlns:cdr="http://schemas.openxmlformats.org/drawingml/2006/chartDrawing">
    <cdr:from>
      <cdr:x>0.75013</cdr:x>
      <cdr:y>0.12315</cdr:y>
    </cdr:from>
    <cdr:to>
      <cdr:x>0.88815</cdr:x>
      <cdr:y>0.20155</cdr:y>
    </cdr:to>
    <cdr:sp macro="" textlink="">
      <cdr:nvSpPr>
        <cdr:cNvPr id="5" name="Text Box 1">
          <a:extLst xmlns:a="http://schemas.openxmlformats.org/drawingml/2006/main">
            <a:ext uri="{FF2B5EF4-FFF2-40B4-BE49-F238E27FC236}">
              <a16:creationId xmlns:a16="http://schemas.microsoft.com/office/drawing/2014/main" id="{1329F05E-BE9E-4506-9606-8BCC6BA7B2B8}"/>
            </a:ext>
          </a:extLst>
        </cdr:cNvPr>
        <cdr:cNvSpPr txBox="1">
          <a:spLocks xmlns:a="http://schemas.openxmlformats.org/drawingml/2006/main" noChangeArrowheads="1"/>
        </cdr:cNvSpPr>
      </cdr:nvSpPr>
      <cdr:spPr bwMode="auto">
        <a:xfrm xmlns:a="http://schemas.openxmlformats.org/drawingml/2006/main">
          <a:off x="3043259" y="300136"/>
          <a:ext cx="559944" cy="1910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FF7D82"/>
              </a:solidFill>
              <a:latin typeface="Century Gothic" panose="020B0502020202020204" pitchFamily="34" charset="0"/>
              <a:cs typeface="Arial" panose="020B0604020202020204" pitchFamily="34" charset="0"/>
            </a:rPr>
            <a:t>Tertiary</a:t>
          </a:r>
        </a:p>
      </cdr:txBody>
    </cdr:sp>
  </cdr:relSizeAnchor>
</c:userShapes>
</file>

<file path=ppt/drawings/drawing22.xml><?xml version="1.0" encoding="utf-8"?>
<c:userShapes xmlns:c="http://schemas.openxmlformats.org/drawingml/2006/chart">
  <cdr:relSizeAnchor xmlns:cdr="http://schemas.openxmlformats.org/drawingml/2006/chartDrawing">
    <cdr:from>
      <cdr:x>0.09657</cdr:x>
      <cdr:y>0.03099</cdr:y>
    </cdr:from>
    <cdr:to>
      <cdr:x>0.60947</cdr:x>
      <cdr:y>0.16505</cdr:y>
    </cdr:to>
    <cdr:sp macro="" textlink="">
      <cdr:nvSpPr>
        <cdr:cNvPr id="2" name="Text Box 1">
          <a:extLst xmlns:a="http://schemas.openxmlformats.org/drawingml/2006/main">
            <a:ext uri="{FF2B5EF4-FFF2-40B4-BE49-F238E27FC236}">
              <a16:creationId xmlns:a16="http://schemas.microsoft.com/office/drawing/2014/main" id="{2A34677E-96DA-3D25-09BE-3E0EF8EE509B}"/>
            </a:ext>
          </a:extLst>
        </cdr:cNvPr>
        <cdr:cNvSpPr txBox="1">
          <a:spLocks xmlns:a="http://schemas.openxmlformats.org/drawingml/2006/main" noChangeArrowheads="1"/>
        </cdr:cNvSpPr>
      </cdr:nvSpPr>
      <cdr:spPr bwMode="auto">
        <a:xfrm xmlns:a="http://schemas.openxmlformats.org/drawingml/2006/main">
          <a:off x="357353" y="87586"/>
          <a:ext cx="1897992" cy="3789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000" b="0" i="0" u="none" strike="noStrike" baseline="0" dirty="0">
              <a:solidFill>
                <a:srgbClr val="000000"/>
              </a:solidFill>
              <a:latin typeface="Century Gothic" panose="020B0502020202020204" pitchFamily="34" charset="0"/>
            </a:rPr>
            <a:t>Pc pt contribution to change in real GDP from year earlier</a:t>
          </a:r>
        </a:p>
      </cdr:txBody>
    </cdr:sp>
  </cdr:relSizeAnchor>
</c:userShapes>
</file>

<file path=ppt/drawings/drawing23.xml><?xml version="1.0" encoding="utf-8"?>
<c:userShapes xmlns:c="http://schemas.openxmlformats.org/drawingml/2006/chart">
  <cdr:relSizeAnchor xmlns:cdr="http://schemas.openxmlformats.org/drawingml/2006/chartDrawing">
    <cdr:from>
      <cdr:x>0.09016</cdr:x>
      <cdr:y>0.00826</cdr:y>
    </cdr:from>
    <cdr:to>
      <cdr:x>0.55062</cdr:x>
      <cdr:y>0.09797</cdr:y>
    </cdr:to>
    <cdr:sp macro="" textlink="">
      <cdr:nvSpPr>
        <cdr:cNvPr id="6022145" name="Text Box 1"/>
        <cdr:cNvSpPr txBox="1">
          <a:spLocks xmlns:a="http://schemas.openxmlformats.org/drawingml/2006/main" noChangeArrowheads="1"/>
        </cdr:cNvSpPr>
      </cdr:nvSpPr>
      <cdr:spPr bwMode="auto">
        <a:xfrm xmlns:a="http://schemas.openxmlformats.org/drawingml/2006/main">
          <a:off x="365203" y="19826"/>
          <a:ext cx="1865126" cy="2154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 change from year earlier</a:t>
          </a:r>
        </a:p>
      </cdr:txBody>
    </cdr:sp>
  </cdr:relSizeAnchor>
  <cdr:relSizeAnchor xmlns:cdr="http://schemas.openxmlformats.org/drawingml/2006/chartDrawing">
    <cdr:from>
      <cdr:x>0.6875</cdr:x>
      <cdr:y>0.39323</cdr:y>
    </cdr:from>
    <cdr:to>
      <cdr:x>0.87749</cdr:x>
      <cdr:y>0.47147</cdr:y>
    </cdr:to>
    <cdr:sp macro="" textlink="">
      <cdr:nvSpPr>
        <cdr:cNvPr id="3" name="Text Box 1">
          <a:extLst xmlns:a="http://schemas.openxmlformats.org/drawingml/2006/main">
            <a:ext uri="{FF2B5EF4-FFF2-40B4-BE49-F238E27FC236}">
              <a16:creationId xmlns:a16="http://schemas.microsoft.com/office/drawing/2014/main" id="{DF9B4D0C-9D1D-4D2F-9DC8-C0C0DF671459}"/>
            </a:ext>
          </a:extLst>
        </cdr:cNvPr>
        <cdr:cNvSpPr txBox="1">
          <a:spLocks xmlns:a="http://schemas.openxmlformats.org/drawingml/2006/main" noChangeArrowheads="1"/>
        </cdr:cNvSpPr>
      </cdr:nvSpPr>
      <cdr:spPr bwMode="auto">
        <a:xfrm xmlns:a="http://schemas.openxmlformats.org/drawingml/2006/main">
          <a:off x="2494957" y="1101169"/>
          <a:ext cx="689479" cy="2190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chemeClr val="accent1"/>
              </a:solidFill>
              <a:latin typeface="Century Gothic" panose="020B0502020202020204" pitchFamily="34" charset="0"/>
            </a:rPr>
            <a:t>'Headline'</a:t>
          </a:r>
        </a:p>
      </cdr:txBody>
    </cdr:sp>
  </cdr:relSizeAnchor>
  <cdr:relSizeAnchor xmlns:cdr="http://schemas.openxmlformats.org/drawingml/2006/chartDrawing">
    <cdr:from>
      <cdr:x>0.84739</cdr:x>
      <cdr:y>0.56733</cdr:y>
    </cdr:from>
    <cdr:to>
      <cdr:x>0.9497</cdr:x>
      <cdr:y>0.65705</cdr:y>
    </cdr:to>
    <cdr:sp macro="" textlink="">
      <cdr:nvSpPr>
        <cdr:cNvPr id="4" name="Text Box 1">
          <a:extLst xmlns:a="http://schemas.openxmlformats.org/drawingml/2006/main">
            <a:ext uri="{FF2B5EF4-FFF2-40B4-BE49-F238E27FC236}">
              <a16:creationId xmlns:a16="http://schemas.microsoft.com/office/drawing/2014/main" id="{0032D6B6-81EC-4C39-B1C0-70B0E347FFC9}"/>
            </a:ext>
          </a:extLst>
        </cdr:cNvPr>
        <cdr:cNvSpPr txBox="1">
          <a:spLocks xmlns:a="http://schemas.openxmlformats.org/drawingml/2006/main" noChangeArrowheads="1"/>
        </cdr:cNvSpPr>
      </cdr:nvSpPr>
      <cdr:spPr bwMode="auto">
        <a:xfrm xmlns:a="http://schemas.openxmlformats.org/drawingml/2006/main">
          <a:off x="3432446" y="1362357"/>
          <a:ext cx="414409" cy="2154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FFC000"/>
              </a:solidFill>
              <a:latin typeface="Century Gothic" panose="020B0502020202020204" pitchFamily="34" charset="0"/>
            </a:rPr>
            <a:t>'Core'</a:t>
          </a:r>
        </a:p>
      </cdr:txBody>
    </cdr:sp>
  </cdr:relSizeAnchor>
</c:userShapes>
</file>

<file path=ppt/drawings/drawing24.xml><?xml version="1.0" encoding="utf-8"?>
<c:userShapes xmlns:c="http://schemas.openxmlformats.org/drawingml/2006/chart">
  <cdr:relSizeAnchor xmlns:cdr="http://schemas.openxmlformats.org/drawingml/2006/chartDrawing">
    <cdr:from>
      <cdr:x>0.09406</cdr:x>
      <cdr:y>0.00509</cdr:y>
    </cdr:from>
    <cdr:to>
      <cdr:x>0.17001</cdr:x>
      <cdr:y>0.07769</cdr:y>
    </cdr:to>
    <cdr:sp macro="" textlink="">
      <cdr:nvSpPr>
        <cdr:cNvPr id="6035457" name="Text Box 1"/>
        <cdr:cNvSpPr txBox="1">
          <a:spLocks xmlns:a="http://schemas.openxmlformats.org/drawingml/2006/main" noChangeArrowheads="1"/>
        </cdr:cNvSpPr>
      </cdr:nvSpPr>
      <cdr:spPr bwMode="auto">
        <a:xfrm xmlns:a="http://schemas.openxmlformats.org/drawingml/2006/main">
          <a:off x="406768" y="14241"/>
          <a:ext cx="328423" cy="20332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000" b="0" i="0" u="none" strike="noStrike" baseline="0" dirty="0">
              <a:solidFill>
                <a:srgbClr val="000000"/>
              </a:solidFill>
              <a:latin typeface="Century Gothic" panose="020B0502020202020204" pitchFamily="34" charset="0"/>
            </a:rPr>
            <a:t>% pa</a:t>
          </a:r>
        </a:p>
      </cdr:txBody>
    </cdr:sp>
  </cdr:relSizeAnchor>
  <cdr:relSizeAnchor xmlns:cdr="http://schemas.openxmlformats.org/drawingml/2006/chartDrawing">
    <cdr:from>
      <cdr:x>0.14537</cdr:x>
      <cdr:y>0.71126</cdr:y>
    </cdr:from>
    <cdr:to>
      <cdr:x>0.45505</cdr:x>
      <cdr:y>0.7942</cdr:y>
    </cdr:to>
    <cdr:sp macro="" textlink="">
      <cdr:nvSpPr>
        <cdr:cNvPr id="6035458" name="Text Box 2"/>
        <cdr:cNvSpPr txBox="1">
          <a:spLocks xmlns:a="http://schemas.openxmlformats.org/drawingml/2006/main" noChangeArrowheads="1"/>
        </cdr:cNvSpPr>
      </cdr:nvSpPr>
      <cdr:spPr bwMode="auto">
        <a:xfrm xmlns:a="http://schemas.openxmlformats.org/drawingml/2006/main">
          <a:off x="584840" y="1665400"/>
          <a:ext cx="1245877" cy="19420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32004" rIns="18288" bIns="32004" anchor="ctr" upright="1">
          <a:spAutoFit/>
        </a:bodyPr>
        <a:lstStyle xmlns:a="http://schemas.openxmlformats.org/drawingml/2006/main"/>
        <a:p xmlns:a="http://schemas.openxmlformats.org/drawingml/2006/main">
          <a:pPr algn="ctr" rtl="0">
            <a:defRPr sz="1000"/>
          </a:pPr>
          <a:r>
            <a:rPr lang="en-AU" sz="1100" b="0" i="0" u="none" strike="noStrike" baseline="0" dirty="0">
              <a:solidFill>
                <a:srgbClr val="FFC000"/>
              </a:solidFill>
              <a:latin typeface="Century Gothic" panose="020B0502020202020204" pitchFamily="34" charset="0"/>
            </a:rPr>
            <a:t>Rediscount rate</a:t>
          </a:r>
        </a:p>
      </cdr:txBody>
    </cdr:sp>
  </cdr:relSizeAnchor>
  <cdr:relSizeAnchor xmlns:cdr="http://schemas.openxmlformats.org/drawingml/2006/chartDrawing">
    <cdr:from>
      <cdr:x>0.20372</cdr:x>
      <cdr:y>0.29361</cdr:y>
    </cdr:from>
    <cdr:to>
      <cdr:x>0.43967</cdr:x>
      <cdr:y>0.43693</cdr:y>
    </cdr:to>
    <cdr:sp macro="" textlink="">
      <cdr:nvSpPr>
        <cdr:cNvPr id="6035459" name="Text Box 3"/>
        <cdr:cNvSpPr txBox="1">
          <a:spLocks xmlns:a="http://schemas.openxmlformats.org/drawingml/2006/main" noChangeArrowheads="1"/>
        </cdr:cNvSpPr>
      </cdr:nvSpPr>
      <cdr:spPr bwMode="auto">
        <a:xfrm xmlns:a="http://schemas.openxmlformats.org/drawingml/2006/main">
          <a:off x="819582" y="687481"/>
          <a:ext cx="949253" cy="3355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32004" rIns="18288" bIns="32004" anchor="ctr" upright="1">
          <a:spAutoFit/>
        </a:bodyPr>
        <a:lstStyle xmlns:a="http://schemas.openxmlformats.org/drawingml/2006/main"/>
        <a:p xmlns:a="http://schemas.openxmlformats.org/drawingml/2006/main">
          <a:pPr algn="ctr" rtl="0">
            <a:defRPr sz="1000"/>
          </a:pPr>
          <a:r>
            <a:rPr lang="en-AU" sz="1100" b="0" i="0" u="none" strike="noStrike" baseline="0" dirty="0">
              <a:solidFill>
                <a:srgbClr val="42B997"/>
              </a:solidFill>
              <a:latin typeface="Century Gothic" panose="020B0502020202020204" pitchFamily="34" charset="0"/>
            </a:rPr>
            <a:t>1-year loan </a:t>
          </a:r>
        </a:p>
        <a:p xmlns:a="http://schemas.openxmlformats.org/drawingml/2006/main">
          <a:pPr algn="ctr" rtl="0">
            <a:defRPr sz="1000"/>
          </a:pPr>
          <a:r>
            <a:rPr lang="en-AU" sz="1100" b="0" i="0" u="none" strike="noStrike" baseline="0" dirty="0">
              <a:solidFill>
                <a:srgbClr val="42B997"/>
              </a:solidFill>
              <a:latin typeface="Century Gothic" panose="020B0502020202020204" pitchFamily="34" charset="0"/>
            </a:rPr>
            <a:t>prime rate</a:t>
          </a:r>
        </a:p>
      </cdr:txBody>
    </cdr:sp>
  </cdr:relSizeAnchor>
  <cdr:relSizeAnchor xmlns:cdr="http://schemas.openxmlformats.org/drawingml/2006/chartDrawing">
    <cdr:from>
      <cdr:x>0.55869</cdr:x>
      <cdr:y>0.73498</cdr:y>
    </cdr:from>
    <cdr:to>
      <cdr:x>0.96828</cdr:x>
      <cdr:y>0.83488</cdr:y>
    </cdr:to>
    <cdr:sp macro="" textlink="">
      <cdr:nvSpPr>
        <cdr:cNvPr id="5" name="Text Box 2"/>
        <cdr:cNvSpPr txBox="1">
          <a:spLocks xmlns:a="http://schemas.openxmlformats.org/drawingml/2006/main" noChangeArrowheads="1"/>
        </cdr:cNvSpPr>
      </cdr:nvSpPr>
      <cdr:spPr bwMode="auto">
        <a:xfrm xmlns:a="http://schemas.openxmlformats.org/drawingml/2006/main">
          <a:off x="2247655" y="1720954"/>
          <a:ext cx="1647825" cy="2339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18288" bIns="32004"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5FAFCD"/>
              </a:solidFill>
              <a:latin typeface="Century Gothic" panose="020B0502020202020204" pitchFamily="34" charset="0"/>
            </a:rPr>
            <a:t>7-day reverse repo rate</a:t>
          </a:r>
        </a:p>
      </cdr:txBody>
    </cdr:sp>
  </cdr:relSizeAnchor>
  <cdr:relSizeAnchor xmlns:cdr="http://schemas.openxmlformats.org/drawingml/2006/chartDrawing">
    <cdr:from>
      <cdr:x>0.7176</cdr:x>
      <cdr:y>0.22195</cdr:y>
    </cdr:from>
    <cdr:to>
      <cdr:x>0.95355</cdr:x>
      <cdr:y>0.36527</cdr:y>
    </cdr:to>
    <cdr:sp macro="" textlink="">
      <cdr:nvSpPr>
        <cdr:cNvPr id="6" name="Text Box 3">
          <a:extLst xmlns:a="http://schemas.openxmlformats.org/drawingml/2006/main">
            <a:ext uri="{FF2B5EF4-FFF2-40B4-BE49-F238E27FC236}">
              <a16:creationId xmlns:a16="http://schemas.microsoft.com/office/drawing/2014/main" id="{108A5599-BDA0-F3FB-99BA-56A5D6D85BFE}"/>
            </a:ext>
          </a:extLst>
        </cdr:cNvPr>
        <cdr:cNvSpPr txBox="1">
          <a:spLocks xmlns:a="http://schemas.openxmlformats.org/drawingml/2006/main" noChangeArrowheads="1"/>
        </cdr:cNvSpPr>
      </cdr:nvSpPr>
      <cdr:spPr bwMode="auto">
        <a:xfrm xmlns:a="http://schemas.openxmlformats.org/drawingml/2006/main">
          <a:off x="2886976" y="519690"/>
          <a:ext cx="949253" cy="3355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32004" rIns="18288" bIns="32004" anchor="ctr" upright="1">
          <a:spAutoFit/>
        </a:bodyPr>
        <a:lstStyle xmlns:a="http://schemas.openxmlformats.org/drawingml/2006/main"/>
        <a:p xmlns:a="http://schemas.openxmlformats.org/drawingml/2006/main">
          <a:pPr algn="ctr" rtl="0">
            <a:defRPr sz="1000"/>
          </a:pPr>
          <a:r>
            <a:rPr lang="en-AU" sz="1100" b="0" i="0" u="none" strike="noStrike" baseline="0" dirty="0">
              <a:solidFill>
                <a:srgbClr val="FF7D82"/>
              </a:solidFill>
              <a:latin typeface="Century Gothic" panose="020B0502020202020204" pitchFamily="34" charset="0"/>
            </a:rPr>
            <a:t>5-year loan </a:t>
          </a:r>
        </a:p>
        <a:p xmlns:a="http://schemas.openxmlformats.org/drawingml/2006/main">
          <a:pPr algn="ctr" rtl="0">
            <a:defRPr sz="1000"/>
          </a:pPr>
          <a:r>
            <a:rPr lang="en-AU" sz="1100" b="0" i="0" u="none" strike="noStrike" baseline="0" dirty="0">
              <a:solidFill>
                <a:srgbClr val="FF7D82"/>
              </a:solidFill>
              <a:latin typeface="Century Gothic" panose="020B0502020202020204" pitchFamily="34" charset="0"/>
            </a:rPr>
            <a:t>prime rate</a:t>
          </a:r>
        </a:p>
      </cdr:txBody>
    </cdr:sp>
  </cdr:relSizeAnchor>
</c:userShapes>
</file>

<file path=ppt/drawings/drawing25.xml><?xml version="1.0" encoding="utf-8"?>
<c:userShapes xmlns:c="http://schemas.openxmlformats.org/drawingml/2006/chart">
  <cdr:relSizeAnchor xmlns:cdr="http://schemas.openxmlformats.org/drawingml/2006/chartDrawing">
    <cdr:from>
      <cdr:x>0.08562</cdr:x>
      <cdr:y>0.00813</cdr:y>
    </cdr:from>
    <cdr:to>
      <cdr:x>0.37847</cdr:x>
      <cdr:y>0.08019</cdr:y>
    </cdr:to>
    <cdr:sp macro="" textlink="">
      <cdr:nvSpPr>
        <cdr:cNvPr id="6016001" name="Text Box 1"/>
        <cdr:cNvSpPr txBox="1">
          <a:spLocks xmlns:a="http://schemas.openxmlformats.org/drawingml/2006/main" noChangeArrowheads="1"/>
        </cdr:cNvSpPr>
      </cdr:nvSpPr>
      <cdr:spPr bwMode="auto">
        <a:xfrm xmlns:a="http://schemas.openxmlformats.org/drawingml/2006/main">
          <a:off x="508406" y="43401"/>
          <a:ext cx="1738905" cy="3847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US$bn / month </a:t>
          </a:r>
        </a:p>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(6-mth moving average) </a:t>
          </a:r>
        </a:p>
      </cdr:txBody>
    </cdr:sp>
  </cdr:relSizeAnchor>
  <cdr:relSizeAnchor xmlns:cdr="http://schemas.openxmlformats.org/drawingml/2006/chartDrawing">
    <cdr:from>
      <cdr:x>0.73499</cdr:x>
      <cdr:y>0.11007</cdr:y>
    </cdr:from>
    <cdr:to>
      <cdr:x>0.87332</cdr:x>
      <cdr:y>0.16562</cdr:y>
    </cdr:to>
    <cdr:sp macro="" textlink="">
      <cdr:nvSpPr>
        <cdr:cNvPr id="6016002" name="Text Box 2"/>
        <cdr:cNvSpPr txBox="1">
          <a:spLocks xmlns:a="http://schemas.openxmlformats.org/drawingml/2006/main" noChangeArrowheads="1"/>
        </cdr:cNvSpPr>
      </cdr:nvSpPr>
      <cdr:spPr bwMode="auto">
        <a:xfrm xmlns:a="http://schemas.openxmlformats.org/drawingml/2006/main">
          <a:off x="2681310" y="310345"/>
          <a:ext cx="504638" cy="1566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endParaRPr lang="en-AU" dirty="0"/>
        </a:p>
      </cdr:txBody>
    </cdr:sp>
  </cdr:relSizeAnchor>
  <cdr:relSizeAnchor xmlns:cdr="http://schemas.openxmlformats.org/drawingml/2006/chartDrawing">
    <cdr:from>
      <cdr:x>0.83416</cdr:x>
      <cdr:y>0.04416</cdr:y>
    </cdr:from>
    <cdr:to>
      <cdr:x>0.92785</cdr:x>
      <cdr:y>0.0874</cdr:y>
    </cdr:to>
    <cdr:sp macro="" textlink="">
      <cdr:nvSpPr>
        <cdr:cNvPr id="6016003" name="Text Box 3"/>
        <cdr:cNvSpPr txBox="1">
          <a:spLocks xmlns:a="http://schemas.openxmlformats.org/drawingml/2006/main" noChangeArrowheads="1"/>
        </cdr:cNvSpPr>
      </cdr:nvSpPr>
      <cdr:spPr bwMode="auto">
        <a:xfrm xmlns:a="http://schemas.openxmlformats.org/drawingml/2006/main">
          <a:off x="4953215" y="235762"/>
          <a:ext cx="556306" cy="2308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r" rtl="0">
            <a:defRPr sz="1000"/>
          </a:pPr>
          <a:r>
            <a:rPr lang="en-AU" sz="1200" b="0" i="0" u="none" strike="noStrike" baseline="0" dirty="0">
              <a:solidFill>
                <a:srgbClr val="5FAFCD"/>
              </a:solidFill>
              <a:latin typeface="Century Gothic" panose="020B0502020202020204" pitchFamily="34" charset="0"/>
            </a:rPr>
            <a:t>Exports</a:t>
          </a:r>
        </a:p>
      </cdr:txBody>
    </cdr:sp>
  </cdr:relSizeAnchor>
  <cdr:relSizeAnchor xmlns:cdr="http://schemas.openxmlformats.org/drawingml/2006/chartDrawing">
    <cdr:from>
      <cdr:x>0.86513</cdr:x>
      <cdr:y>0.40759</cdr:y>
    </cdr:from>
    <cdr:to>
      <cdr:x>0.96286</cdr:x>
      <cdr:y>0.45083</cdr:y>
    </cdr:to>
    <cdr:sp macro="" textlink="">
      <cdr:nvSpPr>
        <cdr:cNvPr id="6" name="Text Box 3">
          <a:extLst xmlns:a="http://schemas.openxmlformats.org/drawingml/2006/main">
            <a:ext uri="{FF2B5EF4-FFF2-40B4-BE49-F238E27FC236}">
              <a16:creationId xmlns:a16="http://schemas.microsoft.com/office/drawing/2014/main" id="{A1E0E991-0A04-428D-93EC-FDB23611CD01}"/>
            </a:ext>
          </a:extLst>
        </cdr:cNvPr>
        <cdr:cNvSpPr txBox="1">
          <a:spLocks xmlns:a="http://schemas.openxmlformats.org/drawingml/2006/main" noChangeArrowheads="1"/>
        </cdr:cNvSpPr>
      </cdr:nvSpPr>
      <cdr:spPr bwMode="auto">
        <a:xfrm xmlns:a="http://schemas.openxmlformats.org/drawingml/2006/main">
          <a:off x="5137097" y="2176042"/>
          <a:ext cx="580351" cy="2308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r" rtl="0">
            <a:defRPr sz="1000"/>
          </a:pPr>
          <a:r>
            <a:rPr lang="en-AU" sz="1200" b="0" i="0" u="none" strike="noStrike" baseline="0" dirty="0">
              <a:solidFill>
                <a:schemeClr val="accent2"/>
              </a:solidFill>
              <a:latin typeface="Century Gothic" panose="020B0502020202020204" pitchFamily="34" charset="0"/>
            </a:rPr>
            <a:t>Imports</a:t>
          </a:r>
        </a:p>
      </cdr:txBody>
    </cdr:sp>
  </cdr:relSizeAnchor>
</c:userShapes>
</file>

<file path=ppt/drawings/drawing26.xml><?xml version="1.0" encoding="utf-8"?>
<c:userShapes xmlns:c="http://schemas.openxmlformats.org/drawingml/2006/chart">
  <cdr:relSizeAnchor xmlns:cdr="http://schemas.openxmlformats.org/drawingml/2006/chartDrawing">
    <cdr:from>
      <cdr:x>0.10728</cdr:x>
      <cdr:y>0.02398</cdr:y>
    </cdr:from>
    <cdr:to>
      <cdr:x>0.42888</cdr:x>
      <cdr:y>0.06434</cdr:y>
    </cdr:to>
    <cdr:sp macro="" textlink="">
      <cdr:nvSpPr>
        <cdr:cNvPr id="6021121" name="Text Box 1"/>
        <cdr:cNvSpPr txBox="1">
          <a:spLocks xmlns:a="http://schemas.openxmlformats.org/drawingml/2006/main" noChangeArrowheads="1"/>
        </cdr:cNvSpPr>
      </cdr:nvSpPr>
      <cdr:spPr bwMode="auto">
        <a:xfrm xmlns:a="http://schemas.openxmlformats.org/drawingml/2006/main">
          <a:off x="654227" y="128041"/>
          <a:ext cx="1961306" cy="2154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US$bn (12-mth moving total)</a:t>
          </a:r>
        </a:p>
      </cdr:txBody>
    </cdr:sp>
  </cdr:relSizeAnchor>
</c:userShapes>
</file>

<file path=ppt/drawings/drawing27.xml><?xml version="1.0" encoding="utf-8"?>
<c:userShapes xmlns:c="http://schemas.openxmlformats.org/drawingml/2006/chart">
  <cdr:relSizeAnchor xmlns:cdr="http://schemas.openxmlformats.org/drawingml/2006/chartDrawing">
    <cdr:from>
      <cdr:x>0.08962</cdr:x>
      <cdr:y>0.01984</cdr:y>
    </cdr:from>
    <cdr:to>
      <cdr:x>0.27045</cdr:x>
      <cdr:y>0.08904</cdr:y>
    </cdr:to>
    <cdr:sp macro="" textlink="">
      <cdr:nvSpPr>
        <cdr:cNvPr id="2" name="TextBox 1"/>
        <cdr:cNvSpPr txBox="1"/>
      </cdr:nvSpPr>
      <cdr:spPr>
        <a:xfrm xmlns:a="http://schemas.openxmlformats.org/drawingml/2006/main">
          <a:off x="562176" y="103614"/>
          <a:ext cx="1134292" cy="3613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100" dirty="0">
              <a:latin typeface="Century Gothic" panose="020B0502020202020204" pitchFamily="34" charset="0"/>
            </a:rPr>
            <a:t>2021</a:t>
          </a:r>
          <a:r>
            <a:rPr lang="en-AU" sz="1100" baseline="0" dirty="0">
              <a:latin typeface="Century Gothic" panose="020B0502020202020204" pitchFamily="34" charset="0"/>
            </a:rPr>
            <a:t> = 100</a:t>
          </a:r>
          <a:endParaRPr lang="en-AU" sz="1100" dirty="0">
            <a:latin typeface="Century Gothic" panose="020B0502020202020204" pitchFamily="34" charset="0"/>
          </a:endParaRPr>
        </a:p>
      </cdr:txBody>
    </cdr:sp>
  </cdr:relSizeAnchor>
  <cdr:relSizeAnchor xmlns:cdr="http://schemas.openxmlformats.org/drawingml/2006/chartDrawing">
    <cdr:from>
      <cdr:x>0.86045</cdr:x>
      <cdr:y>0.51334</cdr:y>
    </cdr:from>
    <cdr:to>
      <cdr:x>0.94383</cdr:x>
      <cdr:y>0.57029</cdr:y>
    </cdr:to>
    <cdr:sp macro="" textlink="">
      <cdr:nvSpPr>
        <cdr:cNvPr id="3" name="TextBox 1"/>
        <cdr:cNvSpPr txBox="1"/>
      </cdr:nvSpPr>
      <cdr:spPr>
        <a:xfrm xmlns:a="http://schemas.openxmlformats.org/drawingml/2006/main">
          <a:off x="5397517" y="2680905"/>
          <a:ext cx="522996" cy="297395"/>
        </a:xfrm>
        <a:prstGeom xmlns:a="http://schemas.openxmlformats.org/drawingml/2006/main" prst="rect">
          <a:avLst/>
        </a:prstGeom>
      </cdr:spPr>
      <cdr:txBody>
        <a:bodyPr xmlns:a="http://schemas.openxmlformats.org/drawingml/2006/main" wrap="none" lIns="36000" tIns="36000" rIns="3600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200" dirty="0">
              <a:solidFill>
                <a:srgbClr val="FFC000"/>
              </a:solidFill>
              <a:latin typeface="Century Gothic" panose="020B0502020202020204" pitchFamily="34" charset="0"/>
            </a:rPr>
            <a:t>Imports</a:t>
          </a:r>
        </a:p>
      </cdr:txBody>
    </cdr:sp>
  </cdr:relSizeAnchor>
  <cdr:relSizeAnchor xmlns:cdr="http://schemas.openxmlformats.org/drawingml/2006/chartDrawing">
    <cdr:from>
      <cdr:x>0.77404</cdr:x>
      <cdr:y>0.08894</cdr:y>
    </cdr:from>
    <cdr:to>
      <cdr:x>0.8652</cdr:x>
      <cdr:y>0.14568</cdr:y>
    </cdr:to>
    <cdr:sp macro="" textlink="">
      <cdr:nvSpPr>
        <cdr:cNvPr id="4" name="TextBox 2"/>
        <cdr:cNvSpPr txBox="1"/>
      </cdr:nvSpPr>
      <cdr:spPr>
        <a:xfrm xmlns:a="http://schemas.openxmlformats.org/drawingml/2006/main">
          <a:off x="4855477" y="464491"/>
          <a:ext cx="571796" cy="296327"/>
        </a:xfrm>
        <a:prstGeom xmlns:a="http://schemas.openxmlformats.org/drawingml/2006/main" prst="rect">
          <a:avLst/>
        </a:prstGeom>
      </cdr:spPr>
      <cdr:txBody>
        <a:bodyPr xmlns:a="http://schemas.openxmlformats.org/drawingml/2006/main" wrap="none" lIns="36000" tIns="0" rIns="3600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200" dirty="0">
              <a:solidFill>
                <a:srgbClr val="5FAFCD"/>
              </a:solidFill>
              <a:latin typeface="Century Gothic" panose="020B0502020202020204" pitchFamily="34" charset="0"/>
            </a:rPr>
            <a:t>Exports</a:t>
          </a:r>
        </a:p>
      </cdr:txBody>
    </cdr:sp>
  </cdr:relSizeAnchor>
</c:userShapes>
</file>

<file path=ppt/drawings/drawing28.xml><?xml version="1.0" encoding="utf-8"?>
<c:userShapes xmlns:c="http://schemas.openxmlformats.org/drawingml/2006/chart">
  <cdr:relSizeAnchor xmlns:cdr="http://schemas.openxmlformats.org/drawingml/2006/chartDrawing">
    <cdr:from>
      <cdr:x>0.08962</cdr:x>
      <cdr:y>0.01984</cdr:y>
    </cdr:from>
    <cdr:to>
      <cdr:x>0.27115</cdr:x>
      <cdr:y>0.08868</cdr:y>
    </cdr:to>
    <cdr:sp macro="" textlink="">
      <cdr:nvSpPr>
        <cdr:cNvPr id="2" name="TextBox 1"/>
        <cdr:cNvSpPr txBox="1"/>
      </cdr:nvSpPr>
      <cdr:spPr>
        <a:xfrm xmlns:a="http://schemas.openxmlformats.org/drawingml/2006/main">
          <a:off x="562176" y="103614"/>
          <a:ext cx="1138698" cy="3595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100" dirty="0">
              <a:latin typeface="Century Gothic" panose="020B0502020202020204" pitchFamily="34" charset="0"/>
            </a:rPr>
            <a:t>2021</a:t>
          </a:r>
          <a:r>
            <a:rPr lang="en-AU" sz="1100" baseline="0" dirty="0">
              <a:latin typeface="Century Gothic" panose="020B0502020202020204" pitchFamily="34" charset="0"/>
            </a:rPr>
            <a:t> = 100</a:t>
          </a:r>
          <a:endParaRPr lang="en-AU" sz="1100" dirty="0">
            <a:latin typeface="Century Gothic" panose="020B0502020202020204" pitchFamily="34" charset="0"/>
          </a:endParaRPr>
        </a:p>
      </cdr:txBody>
    </cdr:sp>
  </cdr:relSizeAnchor>
  <cdr:relSizeAnchor xmlns:cdr="http://schemas.openxmlformats.org/drawingml/2006/chartDrawing">
    <cdr:from>
      <cdr:x>0.83409</cdr:x>
      <cdr:y>0.34853</cdr:y>
    </cdr:from>
    <cdr:to>
      <cdr:x>0.94556</cdr:x>
      <cdr:y>0.40533</cdr:y>
    </cdr:to>
    <cdr:sp macro="" textlink="">
      <cdr:nvSpPr>
        <cdr:cNvPr id="3" name="TextBox 1"/>
        <cdr:cNvSpPr txBox="1"/>
      </cdr:nvSpPr>
      <cdr:spPr>
        <a:xfrm xmlns:a="http://schemas.openxmlformats.org/drawingml/2006/main">
          <a:off x="5232158" y="1820178"/>
          <a:ext cx="699194" cy="296648"/>
        </a:xfrm>
        <a:prstGeom xmlns:a="http://schemas.openxmlformats.org/drawingml/2006/main" prst="rect">
          <a:avLst/>
        </a:prstGeom>
      </cdr:spPr>
      <cdr:txBody>
        <a:bodyPr xmlns:a="http://schemas.openxmlformats.org/drawingml/2006/main" wrap="none" lIns="36000" tIns="36000" rIns="3600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200" dirty="0">
              <a:solidFill>
                <a:srgbClr val="FFC000"/>
              </a:solidFill>
              <a:latin typeface="Century Gothic" panose="020B0502020202020204" pitchFamily="34" charset="0"/>
            </a:rPr>
            <a:t>Imports</a:t>
          </a:r>
        </a:p>
      </cdr:txBody>
    </cdr:sp>
  </cdr:relSizeAnchor>
  <cdr:relSizeAnchor xmlns:cdr="http://schemas.openxmlformats.org/drawingml/2006/chartDrawing">
    <cdr:from>
      <cdr:x>0.82939</cdr:x>
      <cdr:y>0.57541</cdr:y>
    </cdr:from>
    <cdr:to>
      <cdr:x>0.95125</cdr:x>
      <cdr:y>0.63201</cdr:y>
    </cdr:to>
    <cdr:sp macro="" textlink="">
      <cdr:nvSpPr>
        <cdr:cNvPr id="4" name="TextBox 2"/>
        <cdr:cNvSpPr txBox="1"/>
      </cdr:nvSpPr>
      <cdr:spPr>
        <a:xfrm xmlns:a="http://schemas.openxmlformats.org/drawingml/2006/main">
          <a:off x="5202643" y="3005063"/>
          <a:ext cx="764435" cy="295582"/>
        </a:xfrm>
        <a:prstGeom xmlns:a="http://schemas.openxmlformats.org/drawingml/2006/main" prst="rect">
          <a:avLst/>
        </a:prstGeom>
      </cdr:spPr>
      <cdr:txBody>
        <a:bodyPr xmlns:a="http://schemas.openxmlformats.org/drawingml/2006/main" wrap="none" lIns="36000" tIns="0" rIns="3600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200" dirty="0">
              <a:solidFill>
                <a:srgbClr val="5FAFCD"/>
              </a:solidFill>
              <a:latin typeface="Century Gothic" panose="020B0502020202020204" pitchFamily="34" charset="0"/>
            </a:rPr>
            <a:t>Exports</a:t>
          </a:r>
        </a:p>
      </cdr:txBody>
    </cdr:sp>
  </cdr:relSizeAnchor>
</c:userShapes>
</file>

<file path=ppt/drawings/drawing29.xml><?xml version="1.0" encoding="utf-8"?>
<c:userShapes xmlns:c="http://schemas.openxmlformats.org/drawingml/2006/chart">
  <cdr:relSizeAnchor xmlns:cdr="http://schemas.openxmlformats.org/drawingml/2006/chartDrawing">
    <cdr:from>
      <cdr:x>0.09971</cdr:x>
      <cdr:y>0.01384</cdr:y>
    </cdr:from>
    <cdr:to>
      <cdr:x>0.54489</cdr:x>
      <cdr:y>0.10942</cdr:y>
    </cdr:to>
    <cdr:sp macro="" textlink="">
      <cdr:nvSpPr>
        <cdr:cNvPr id="2" name="TextBox 1"/>
        <cdr:cNvSpPr txBox="1"/>
      </cdr:nvSpPr>
      <cdr:spPr>
        <a:xfrm xmlns:a="http://schemas.openxmlformats.org/drawingml/2006/main">
          <a:off x="455871" y="39845"/>
          <a:ext cx="2035363" cy="2752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dirty="0">
              <a:latin typeface="Century Gothic" panose="020B0502020202020204" pitchFamily="34" charset="0"/>
              <a:cs typeface="Arial" panose="020B0604020202020204" pitchFamily="34" charset="0"/>
            </a:rPr>
            <a:t>% of GDP</a:t>
          </a:r>
        </a:p>
      </cdr:txBody>
    </cdr:sp>
  </cdr:relSizeAnchor>
</c:userShapes>
</file>

<file path=ppt/drawings/drawing3.xml><?xml version="1.0" encoding="utf-8"?>
<c:userShapes xmlns:c="http://schemas.openxmlformats.org/drawingml/2006/chart">
  <cdr:relSizeAnchor xmlns:cdr="http://schemas.openxmlformats.org/drawingml/2006/chartDrawing">
    <cdr:from>
      <cdr:x>0.11905</cdr:x>
      <cdr:y>0.01905</cdr:y>
    </cdr:from>
    <cdr:to>
      <cdr:x>0.22387</cdr:x>
      <cdr:y>0.0608</cdr:y>
    </cdr:to>
    <cdr:sp macro="" textlink="">
      <cdr:nvSpPr>
        <cdr:cNvPr id="1741825" name="Text Box 1"/>
        <cdr:cNvSpPr txBox="1">
          <a:spLocks xmlns:a="http://schemas.openxmlformats.org/drawingml/2006/main" noChangeArrowheads="1"/>
        </cdr:cNvSpPr>
      </cdr:nvSpPr>
      <cdr:spPr bwMode="auto">
        <a:xfrm xmlns:a="http://schemas.openxmlformats.org/drawingml/2006/main">
          <a:off x="487109" y="98297"/>
          <a:ext cx="428899"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none" lIns="27432" tIns="22860" rIns="27432" bIns="22860" anchor="ctr">
          <a:spAutoFit/>
        </a:bodyPr>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rPr>
            <a:t>Index</a:t>
          </a:r>
        </a:p>
      </cdr:txBody>
    </cdr:sp>
  </cdr:relSizeAnchor>
</c:userShapes>
</file>

<file path=ppt/drawings/drawing30.xml><?xml version="1.0" encoding="utf-8"?>
<c:userShapes xmlns:c="http://schemas.openxmlformats.org/drawingml/2006/chart">
  <cdr:relSizeAnchor xmlns:cdr="http://schemas.openxmlformats.org/drawingml/2006/chartDrawing">
    <cdr:from>
      <cdr:x>0.08045</cdr:x>
      <cdr:y>0.01373</cdr:y>
    </cdr:from>
    <cdr:to>
      <cdr:x>0.3946</cdr:x>
      <cdr:y>0.08861</cdr:y>
    </cdr:to>
    <cdr:sp macro="" textlink="">
      <cdr:nvSpPr>
        <cdr:cNvPr id="2" name="TextBox 1"/>
        <cdr:cNvSpPr txBox="1"/>
      </cdr:nvSpPr>
      <cdr:spPr>
        <a:xfrm xmlns:a="http://schemas.openxmlformats.org/drawingml/2006/main">
          <a:off x="317896" y="71308"/>
          <a:ext cx="1241286" cy="3888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dirty="0">
              <a:latin typeface="Century Gothic" panose="020B0502020202020204" pitchFamily="34" charset="0"/>
            </a:rPr>
            <a:t>% of GDP, 2021</a:t>
          </a:r>
        </a:p>
      </cdr:txBody>
    </cdr:sp>
  </cdr:relSizeAnchor>
</c:userShapes>
</file>

<file path=ppt/drawings/drawing31.xml><?xml version="1.0" encoding="utf-8"?>
<c:userShapes xmlns:c="http://schemas.openxmlformats.org/drawingml/2006/chart">
  <cdr:relSizeAnchor xmlns:cdr="http://schemas.openxmlformats.org/drawingml/2006/chartDrawing">
    <cdr:from>
      <cdr:x>0.06931</cdr:x>
      <cdr:y>0.0116</cdr:y>
    </cdr:from>
    <cdr:to>
      <cdr:x>0.70839</cdr:x>
      <cdr:y>0.07271</cdr:y>
    </cdr:to>
    <cdr:sp macro="" textlink="">
      <cdr:nvSpPr>
        <cdr:cNvPr id="2" name="TextBox 1"/>
        <cdr:cNvSpPr txBox="1"/>
      </cdr:nvSpPr>
      <cdr:spPr>
        <a:xfrm xmlns:a="http://schemas.openxmlformats.org/drawingml/2006/main">
          <a:off x="287600" y="57728"/>
          <a:ext cx="2651797" cy="3042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dirty="0">
              <a:latin typeface="Century Gothic" panose="020B0502020202020204" pitchFamily="34" charset="0"/>
              <a:cs typeface="Arial" panose="020B0604020202020204" pitchFamily="34" charset="0"/>
            </a:rPr>
            <a:t>% of household</a:t>
          </a:r>
          <a:r>
            <a:rPr lang="en-AU" sz="1100" baseline="0" dirty="0">
              <a:latin typeface="Century Gothic" panose="020B0502020202020204" pitchFamily="34" charset="0"/>
              <a:cs typeface="Arial" panose="020B0604020202020204" pitchFamily="34" charset="0"/>
            </a:rPr>
            <a:t> disposable income</a:t>
          </a:r>
          <a:endParaRPr lang="en-AU" sz="1100" dirty="0">
            <a:latin typeface="Century Gothic" panose="020B0502020202020204" pitchFamily="34" charset="0"/>
            <a:cs typeface="Arial" panose="020B0604020202020204" pitchFamily="34"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0.09047</cdr:x>
      <cdr:y>0.02224</cdr:y>
    </cdr:from>
    <cdr:to>
      <cdr:x>0.40196</cdr:x>
      <cdr:y>0.06395</cdr:y>
    </cdr:to>
    <cdr:sp macro="" textlink="">
      <cdr:nvSpPr>
        <cdr:cNvPr id="6145" name="Text Box 1"/>
        <cdr:cNvSpPr txBox="1">
          <a:spLocks xmlns:a="http://schemas.openxmlformats.org/drawingml/2006/main" noChangeArrowheads="1"/>
        </cdr:cNvSpPr>
      </cdr:nvSpPr>
      <cdr:spPr bwMode="auto">
        <a:xfrm xmlns:a="http://schemas.openxmlformats.org/drawingml/2006/main">
          <a:off x="541710" y="114922"/>
          <a:ext cx="1865126" cy="21544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 change from year earlier</a:t>
          </a:r>
        </a:p>
      </cdr:txBody>
    </cdr:sp>
  </cdr:relSizeAnchor>
  <cdr:relSizeAnchor xmlns:cdr="http://schemas.openxmlformats.org/drawingml/2006/chartDrawing">
    <cdr:from>
      <cdr:x>0.86087</cdr:x>
      <cdr:y>0.59591</cdr:y>
    </cdr:from>
    <cdr:to>
      <cdr:x>0.95181</cdr:x>
      <cdr:y>0.64059</cdr:y>
    </cdr:to>
    <cdr:sp macro="" textlink="">
      <cdr:nvSpPr>
        <cdr:cNvPr id="1610754" name="Text Box 4"/>
        <cdr:cNvSpPr txBox="1">
          <a:spLocks xmlns:a="http://schemas.openxmlformats.org/drawingml/2006/main" noChangeArrowheads="1"/>
        </cdr:cNvSpPr>
      </cdr:nvSpPr>
      <cdr:spPr bwMode="auto">
        <a:xfrm xmlns:a="http://schemas.openxmlformats.org/drawingml/2006/main">
          <a:off x="3483095" y="3078633"/>
          <a:ext cx="367963" cy="2308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0" tIns="22860" rIns="27432" bIns="22860" anchor="ctr">
          <a:spAutoFit/>
        </a:bodyPr>
        <a:lstStyle xmlns:a="http://schemas.openxmlformats.org/drawingml/2006/main"/>
        <a:p xmlns:a="http://schemas.openxmlformats.org/drawingml/2006/main">
          <a:pPr algn="l" rtl="0">
            <a:defRPr sz="1000"/>
          </a:pPr>
          <a:r>
            <a:rPr lang="en-AU" sz="1200" b="0" i="0" u="none" strike="noStrike" baseline="0" dirty="0">
              <a:solidFill>
                <a:schemeClr val="accent1"/>
              </a:solidFill>
              <a:latin typeface="Century Gothic" panose="020B0502020202020204" pitchFamily="34" charset="0"/>
            </a:rPr>
            <a:t> US</a:t>
          </a:r>
        </a:p>
      </cdr:txBody>
    </cdr:sp>
  </cdr:relSizeAnchor>
  <cdr:relSizeAnchor xmlns:cdr="http://schemas.openxmlformats.org/drawingml/2006/chartDrawing">
    <cdr:from>
      <cdr:x>0.7323</cdr:x>
      <cdr:y>0.38821</cdr:y>
    </cdr:from>
    <cdr:to>
      <cdr:x>0.90545</cdr:x>
      <cdr:y>0.43442</cdr:y>
    </cdr:to>
    <cdr:sp macro="" textlink="">
      <cdr:nvSpPr>
        <cdr:cNvPr id="6149" name="Text Box 5"/>
        <cdr:cNvSpPr txBox="1">
          <a:spLocks xmlns:a="http://schemas.openxmlformats.org/drawingml/2006/main" noChangeArrowheads="1"/>
        </cdr:cNvSpPr>
      </cdr:nvSpPr>
      <cdr:spPr bwMode="auto">
        <a:xfrm xmlns:a="http://schemas.openxmlformats.org/drawingml/2006/main">
          <a:off x="3157243" y="2005602"/>
          <a:ext cx="746539" cy="23874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22860" rIns="0" bIns="22860" anchor="ctr" upright="1">
          <a:spAutoFit/>
        </a:bodyPr>
        <a:lstStyle xmlns:a="http://schemas.openxmlformats.org/drawingml/2006/main"/>
        <a:p xmlns:a="http://schemas.openxmlformats.org/drawingml/2006/main">
          <a:pPr algn="l" rtl="0">
            <a:defRPr sz="1000"/>
          </a:pPr>
          <a:r>
            <a:rPr lang="en-AU" sz="1200" b="0" i="0" u="none" strike="noStrike" baseline="0" dirty="0">
              <a:solidFill>
                <a:srgbClr val="FFC000"/>
              </a:solidFill>
              <a:latin typeface="Century Gothic" panose="020B0502020202020204" pitchFamily="34" charset="0"/>
            </a:rPr>
            <a:t>Australia</a:t>
          </a:r>
        </a:p>
      </cdr:txBody>
    </cdr:sp>
  </cdr:relSizeAnchor>
  <cdr:relSizeAnchor xmlns:cdr="http://schemas.openxmlformats.org/drawingml/2006/chartDrawing">
    <cdr:from>
      <cdr:x>0.86288</cdr:x>
      <cdr:y>0.45532</cdr:y>
    </cdr:from>
    <cdr:to>
      <cdr:x>0.93101</cdr:x>
      <cdr:y>0.5</cdr:y>
    </cdr:to>
    <cdr:sp macro="" textlink="">
      <cdr:nvSpPr>
        <cdr:cNvPr id="2" name="Text Box 4">
          <a:extLst xmlns:a="http://schemas.openxmlformats.org/drawingml/2006/main">
            <a:ext uri="{FF2B5EF4-FFF2-40B4-BE49-F238E27FC236}">
              <a16:creationId xmlns:a16="http://schemas.microsoft.com/office/drawing/2014/main" id="{5B539A7D-C451-EB4B-4AD1-06782F0C197C}"/>
            </a:ext>
          </a:extLst>
        </cdr:cNvPr>
        <cdr:cNvSpPr txBox="1">
          <a:spLocks xmlns:a="http://schemas.openxmlformats.org/drawingml/2006/main" noChangeArrowheads="1"/>
        </cdr:cNvSpPr>
      </cdr:nvSpPr>
      <cdr:spPr bwMode="auto">
        <a:xfrm xmlns:a="http://schemas.openxmlformats.org/drawingml/2006/main">
          <a:off x="3720224" y="2352308"/>
          <a:ext cx="293728" cy="2308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0" tIns="22860" rIns="27432" bIns="22860" anchor="ctr">
          <a:spAutoFit/>
        </a:bodyPr>
        <a:lstStyle xmlns:a="http://schemas.openxmlformats.org/drawingml/2006/main"/>
        <a:p xmlns:a="http://schemas.openxmlformats.org/drawingml/2006/main">
          <a:pPr algn="l" rtl="0">
            <a:defRPr sz="1000"/>
          </a:pPr>
          <a:r>
            <a:rPr lang="en-AU" sz="1200" b="0" i="0" u="none" strike="noStrike" baseline="0" dirty="0">
              <a:solidFill>
                <a:srgbClr val="AA72D4"/>
              </a:solidFill>
              <a:latin typeface="Century Gothic" panose="020B0502020202020204" pitchFamily="34" charset="0"/>
            </a:rPr>
            <a:t> UK</a:t>
          </a:r>
        </a:p>
      </cdr:txBody>
    </cdr:sp>
  </cdr:relSizeAnchor>
  <cdr:relSizeAnchor xmlns:cdr="http://schemas.openxmlformats.org/drawingml/2006/chartDrawing">
    <cdr:from>
      <cdr:x>0.7186</cdr:x>
      <cdr:y>0.71924</cdr:y>
    </cdr:from>
    <cdr:to>
      <cdr:x>0.893</cdr:x>
      <cdr:y>0.76392</cdr:y>
    </cdr:to>
    <cdr:sp macro="" textlink="">
      <cdr:nvSpPr>
        <cdr:cNvPr id="3" name="Text Box 5">
          <a:extLst xmlns:a="http://schemas.openxmlformats.org/drawingml/2006/main">
            <a:ext uri="{FF2B5EF4-FFF2-40B4-BE49-F238E27FC236}">
              <a16:creationId xmlns:a16="http://schemas.microsoft.com/office/drawing/2014/main" id="{F3411C45-A890-FDF0-9001-F0986CDFCB84}"/>
            </a:ext>
          </a:extLst>
        </cdr:cNvPr>
        <cdr:cNvSpPr txBox="1">
          <a:spLocks xmlns:a="http://schemas.openxmlformats.org/drawingml/2006/main" noChangeArrowheads="1"/>
        </cdr:cNvSpPr>
      </cdr:nvSpPr>
      <cdr:spPr bwMode="auto">
        <a:xfrm xmlns:a="http://schemas.openxmlformats.org/drawingml/2006/main">
          <a:off x="3098172" y="3715817"/>
          <a:ext cx="751903" cy="23083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22860" rIns="0" bIns="22860" anchor="ctr" upright="1">
          <a:spAutoFit/>
        </a:bodyPr>
        <a:lstStyle xmlns:a="http://schemas.openxmlformats.org/drawingml/2006/main"/>
        <a:p xmlns:a="http://schemas.openxmlformats.org/drawingml/2006/main">
          <a:pPr algn="l" rtl="0">
            <a:defRPr sz="1000"/>
          </a:pPr>
          <a:r>
            <a:rPr lang="en-AU" sz="1200" b="0" i="0" u="none" strike="noStrike" baseline="0" dirty="0">
              <a:solidFill>
                <a:srgbClr val="FF7D82"/>
              </a:solidFill>
              <a:latin typeface="Century Gothic" panose="020B0502020202020204" pitchFamily="34" charset="0"/>
            </a:rPr>
            <a:t>Canada</a:t>
          </a:r>
        </a:p>
      </cdr:txBody>
    </cdr:sp>
  </cdr:relSizeAnchor>
  <cdr:relSizeAnchor xmlns:cdr="http://schemas.openxmlformats.org/drawingml/2006/chartDrawing">
    <cdr:from>
      <cdr:x>0.86236</cdr:x>
      <cdr:y>0.56137</cdr:y>
    </cdr:from>
    <cdr:to>
      <cdr:x>0.89677</cdr:x>
      <cdr:y>0.60605</cdr:y>
    </cdr:to>
    <cdr:sp macro="" textlink="">
      <cdr:nvSpPr>
        <cdr:cNvPr id="4" name="Text Box 5">
          <a:extLst xmlns:a="http://schemas.openxmlformats.org/drawingml/2006/main">
            <a:ext uri="{FF2B5EF4-FFF2-40B4-BE49-F238E27FC236}">
              <a16:creationId xmlns:a16="http://schemas.microsoft.com/office/drawing/2014/main" id="{85ABD2FA-0B7A-7636-3860-FB25AE87DDC5}"/>
            </a:ext>
          </a:extLst>
        </cdr:cNvPr>
        <cdr:cNvSpPr txBox="1">
          <a:spLocks xmlns:a="http://schemas.openxmlformats.org/drawingml/2006/main" noChangeArrowheads="1"/>
        </cdr:cNvSpPr>
      </cdr:nvSpPr>
      <cdr:spPr bwMode="auto">
        <a:xfrm xmlns:a="http://schemas.openxmlformats.org/drawingml/2006/main">
          <a:off x="3718004" y="2900182"/>
          <a:ext cx="148356" cy="23082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AU" sz="1200" b="0" i="0" u="none" strike="noStrike" baseline="0" dirty="0">
              <a:solidFill>
                <a:srgbClr val="CD9B82"/>
              </a:solidFill>
              <a:latin typeface="Century Gothic" panose="020B0502020202020204" pitchFamily="34" charset="0"/>
            </a:rPr>
            <a:t>NZ</a:t>
          </a:r>
        </a:p>
      </cdr:txBody>
    </cdr:sp>
  </cdr:relSizeAnchor>
</c:userShapes>
</file>

<file path=ppt/drawings/drawing33.xml><?xml version="1.0" encoding="utf-8"?>
<c:userShapes xmlns:c="http://schemas.openxmlformats.org/drawingml/2006/chart">
  <cdr:relSizeAnchor xmlns:cdr="http://schemas.openxmlformats.org/drawingml/2006/chartDrawing">
    <cdr:from>
      <cdr:x>0.10508</cdr:x>
      <cdr:y>0.02023</cdr:y>
    </cdr:from>
    <cdr:to>
      <cdr:x>0.27063</cdr:x>
      <cdr:y>0.08283</cdr:y>
    </cdr:to>
    <cdr:sp macro="" textlink="">
      <cdr:nvSpPr>
        <cdr:cNvPr id="2" name="TextBox 1">
          <a:extLst xmlns:a="http://schemas.openxmlformats.org/drawingml/2006/main">
            <a:ext uri="{FF2B5EF4-FFF2-40B4-BE49-F238E27FC236}">
              <a16:creationId xmlns:a16="http://schemas.microsoft.com/office/drawing/2014/main" id="{FAAC27D6-B447-FED8-CE13-7254801964E2}"/>
            </a:ext>
          </a:extLst>
        </cdr:cNvPr>
        <cdr:cNvSpPr txBox="1"/>
      </cdr:nvSpPr>
      <cdr:spPr>
        <a:xfrm xmlns:a="http://schemas.openxmlformats.org/drawingml/2006/main">
          <a:off x="674772" y="104143"/>
          <a:ext cx="1063065" cy="3222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dirty="0">
              <a:latin typeface="Century Gothic" panose="020B0502020202020204" pitchFamily="34" charset="0"/>
            </a:rPr>
            <a:t>2019 </a:t>
          </a:r>
          <a:r>
            <a:rPr lang="en-AU" sz="1100" baseline="0" dirty="0">
              <a:latin typeface="Century Gothic" panose="020B0502020202020204" pitchFamily="34" charset="0"/>
            </a:rPr>
            <a:t> = 100</a:t>
          </a:r>
          <a:endParaRPr lang="en-AU" sz="1100" dirty="0">
            <a:latin typeface="Century Gothic" panose="020B0502020202020204" pitchFamily="34" charset="0"/>
          </a:endParaRPr>
        </a:p>
      </cdr:txBody>
    </cdr:sp>
  </cdr:relSizeAnchor>
  <cdr:relSizeAnchor xmlns:cdr="http://schemas.openxmlformats.org/drawingml/2006/chartDrawing">
    <cdr:from>
      <cdr:x>0.85542</cdr:x>
      <cdr:y>0.14243</cdr:y>
    </cdr:from>
    <cdr:to>
      <cdr:x>0.95081</cdr:x>
      <cdr:y>0.19624</cdr:y>
    </cdr:to>
    <cdr:sp macro="" textlink="">
      <cdr:nvSpPr>
        <cdr:cNvPr id="3" name="TextBox 2">
          <a:extLst xmlns:a="http://schemas.openxmlformats.org/drawingml/2006/main">
            <a:ext uri="{FF2B5EF4-FFF2-40B4-BE49-F238E27FC236}">
              <a16:creationId xmlns:a16="http://schemas.microsoft.com/office/drawing/2014/main" id="{A1849A17-28A5-FA64-4B3A-236C751A5791}"/>
            </a:ext>
          </a:extLst>
        </cdr:cNvPr>
        <cdr:cNvSpPr txBox="1"/>
      </cdr:nvSpPr>
      <cdr:spPr>
        <a:xfrm xmlns:a="http://schemas.openxmlformats.org/drawingml/2006/main">
          <a:off x="3791002" y="733224"/>
          <a:ext cx="422764" cy="276999"/>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r>
            <a:rPr lang="en-AU" sz="1200" dirty="0">
              <a:solidFill>
                <a:schemeClr val="accent1"/>
              </a:solidFill>
              <a:latin typeface="Century Gothic" panose="020B0502020202020204" pitchFamily="34" charset="0"/>
            </a:rPr>
            <a:t>US</a:t>
          </a:r>
        </a:p>
      </cdr:txBody>
    </cdr:sp>
  </cdr:relSizeAnchor>
  <cdr:relSizeAnchor xmlns:cdr="http://schemas.openxmlformats.org/drawingml/2006/chartDrawing">
    <cdr:from>
      <cdr:x>0.8641</cdr:x>
      <cdr:y>0.45328</cdr:y>
    </cdr:from>
    <cdr:to>
      <cdr:x>0.97107</cdr:x>
      <cdr:y>0.50708</cdr:y>
    </cdr:to>
    <cdr:sp macro="" textlink="">
      <cdr:nvSpPr>
        <cdr:cNvPr id="4" name="TextBox 3">
          <a:extLst xmlns:a="http://schemas.openxmlformats.org/drawingml/2006/main">
            <a:ext uri="{FF2B5EF4-FFF2-40B4-BE49-F238E27FC236}">
              <a16:creationId xmlns:a16="http://schemas.microsoft.com/office/drawing/2014/main" id="{D28CD090-725C-71D5-B11F-1E23997DD111}"/>
            </a:ext>
          </a:extLst>
        </cdr:cNvPr>
        <cdr:cNvSpPr txBox="1"/>
      </cdr:nvSpPr>
      <cdr:spPr>
        <a:xfrm xmlns:a="http://schemas.openxmlformats.org/drawingml/2006/main">
          <a:off x="3593735" y="2333452"/>
          <a:ext cx="444888" cy="276999"/>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r>
            <a:rPr lang="en-AU" sz="1200" dirty="0">
              <a:solidFill>
                <a:srgbClr val="AA72D4"/>
              </a:solidFill>
              <a:latin typeface="Century Gothic" panose="020B0502020202020204" pitchFamily="34" charset="0"/>
            </a:rPr>
            <a:t>UK</a:t>
          </a:r>
        </a:p>
      </cdr:txBody>
    </cdr:sp>
  </cdr:relSizeAnchor>
  <cdr:relSizeAnchor xmlns:cdr="http://schemas.openxmlformats.org/drawingml/2006/chartDrawing">
    <cdr:from>
      <cdr:x>0.76606</cdr:x>
      <cdr:y>0.5373</cdr:y>
    </cdr:from>
    <cdr:to>
      <cdr:x>0.97004</cdr:x>
      <cdr:y>0.59111</cdr:y>
    </cdr:to>
    <cdr:sp macro="" textlink="">
      <cdr:nvSpPr>
        <cdr:cNvPr id="5" name="TextBox 4">
          <a:extLst xmlns:a="http://schemas.openxmlformats.org/drawingml/2006/main">
            <a:ext uri="{FF2B5EF4-FFF2-40B4-BE49-F238E27FC236}">
              <a16:creationId xmlns:a16="http://schemas.microsoft.com/office/drawing/2014/main" id="{418A30C0-7812-F9A9-0AB9-C22E9029DA6F}"/>
            </a:ext>
          </a:extLst>
        </cdr:cNvPr>
        <cdr:cNvSpPr txBox="1"/>
      </cdr:nvSpPr>
      <cdr:spPr>
        <a:xfrm xmlns:a="http://schemas.openxmlformats.org/drawingml/2006/main">
          <a:off x="3394986" y="2766000"/>
          <a:ext cx="904001" cy="276999"/>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pPr algn="l"/>
          <a:r>
            <a:rPr lang="en-AU" sz="1200" dirty="0">
              <a:solidFill>
                <a:schemeClr val="accent3"/>
              </a:solidFill>
              <a:latin typeface="Century Gothic" panose="020B0502020202020204" pitchFamily="34" charset="0"/>
            </a:rPr>
            <a:t>Canada</a:t>
          </a:r>
        </a:p>
      </cdr:txBody>
    </cdr:sp>
  </cdr:relSizeAnchor>
  <cdr:relSizeAnchor xmlns:cdr="http://schemas.openxmlformats.org/drawingml/2006/chartDrawing">
    <cdr:from>
      <cdr:x>0.82644</cdr:x>
      <cdr:y>0.41523</cdr:y>
    </cdr:from>
    <cdr:to>
      <cdr:x>0.9185</cdr:x>
      <cdr:y>0.46904</cdr:y>
    </cdr:to>
    <cdr:sp macro="" textlink="">
      <cdr:nvSpPr>
        <cdr:cNvPr id="6" name="TextBox 5">
          <a:extLst xmlns:a="http://schemas.openxmlformats.org/drawingml/2006/main">
            <a:ext uri="{FF2B5EF4-FFF2-40B4-BE49-F238E27FC236}">
              <a16:creationId xmlns:a16="http://schemas.microsoft.com/office/drawing/2014/main" id="{7CE04E90-1E34-70D3-3B9C-AE03BE1EE049}"/>
            </a:ext>
          </a:extLst>
        </cdr:cNvPr>
        <cdr:cNvSpPr txBox="1"/>
      </cdr:nvSpPr>
      <cdr:spPr>
        <a:xfrm xmlns:a="http://schemas.openxmlformats.org/drawingml/2006/main">
          <a:off x="3662569" y="2137587"/>
          <a:ext cx="407977" cy="276999"/>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r>
            <a:rPr lang="en-AU" sz="1200" dirty="0">
              <a:solidFill>
                <a:schemeClr val="accent6"/>
              </a:solidFill>
              <a:latin typeface="Century Gothic" panose="020B0502020202020204" pitchFamily="34" charset="0"/>
            </a:rPr>
            <a:t>NZ</a:t>
          </a:r>
        </a:p>
      </cdr:txBody>
    </cdr:sp>
  </cdr:relSizeAnchor>
  <cdr:relSizeAnchor xmlns:cdr="http://schemas.openxmlformats.org/drawingml/2006/chartDrawing">
    <cdr:from>
      <cdr:x>0.78329</cdr:x>
      <cdr:y>0.32558</cdr:y>
    </cdr:from>
    <cdr:to>
      <cdr:x>0.96253</cdr:x>
      <cdr:y>0.36145</cdr:y>
    </cdr:to>
    <cdr:sp macro="" textlink="">
      <cdr:nvSpPr>
        <cdr:cNvPr id="7" name="TextBox 6">
          <a:extLst xmlns:a="http://schemas.openxmlformats.org/drawingml/2006/main">
            <a:ext uri="{FF2B5EF4-FFF2-40B4-BE49-F238E27FC236}">
              <a16:creationId xmlns:a16="http://schemas.microsoft.com/office/drawing/2014/main" id="{39B0FF27-7A8C-81C3-49EE-6A21342778A0}"/>
            </a:ext>
          </a:extLst>
        </cdr:cNvPr>
        <cdr:cNvSpPr txBox="1"/>
      </cdr:nvSpPr>
      <cdr:spPr>
        <a:xfrm xmlns:a="http://schemas.openxmlformats.org/drawingml/2006/main">
          <a:off x="3471332" y="1676072"/>
          <a:ext cx="794354" cy="184666"/>
        </a:xfrm>
        <a:prstGeom xmlns:a="http://schemas.openxmlformats.org/drawingml/2006/main" prst="rect">
          <a:avLst/>
        </a:prstGeom>
      </cdr:spPr>
      <cdr:txBody>
        <a:bodyPr xmlns:a="http://schemas.openxmlformats.org/drawingml/2006/main" vertOverflow="clip" horzOverflow="clip" wrap="square" lIns="36000" tIns="0" rIns="36000" bIns="0" rtlCol="0">
          <a:spAutoFit/>
        </a:bodyPr>
        <a:lstStyle xmlns:a="http://schemas.openxmlformats.org/drawingml/2006/main"/>
        <a:p xmlns:a="http://schemas.openxmlformats.org/drawingml/2006/main">
          <a:r>
            <a:rPr lang="en-AU" sz="1200" dirty="0">
              <a:solidFill>
                <a:schemeClr val="accent2"/>
              </a:solidFill>
              <a:latin typeface="Century Gothic" panose="020B0502020202020204" pitchFamily="34" charset="0"/>
            </a:rPr>
            <a:t>Australia</a:t>
          </a:r>
        </a:p>
      </cdr:txBody>
    </cdr:sp>
  </cdr:relSizeAnchor>
  <cdr:relSizeAnchor xmlns:cdr="http://schemas.openxmlformats.org/drawingml/2006/chartDrawing">
    <cdr:from>
      <cdr:x>0.18067</cdr:x>
      <cdr:y>0.86316</cdr:y>
    </cdr:from>
    <cdr:to>
      <cdr:x>0.32188</cdr:x>
      <cdr:y>0.91697</cdr:y>
    </cdr:to>
    <cdr:sp macro="" textlink="">
      <cdr:nvSpPr>
        <cdr:cNvPr id="8" name="TextBox 7">
          <a:extLst xmlns:a="http://schemas.openxmlformats.org/drawingml/2006/main">
            <a:ext uri="{FF2B5EF4-FFF2-40B4-BE49-F238E27FC236}">
              <a16:creationId xmlns:a16="http://schemas.microsoft.com/office/drawing/2014/main" id="{E0DD61D0-3AFD-D53A-FA6C-FE3B07603180}"/>
            </a:ext>
          </a:extLst>
        </cdr:cNvPr>
        <cdr:cNvSpPr txBox="1"/>
      </cdr:nvSpPr>
      <cdr:spPr>
        <a:xfrm xmlns:a="http://schemas.openxmlformats.org/drawingml/2006/main">
          <a:off x="800683" y="4443512"/>
          <a:ext cx="625816" cy="277012"/>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r>
            <a:rPr lang="en-AU" sz="1200" dirty="0">
              <a:solidFill>
                <a:srgbClr val="AA72D4"/>
              </a:solidFill>
              <a:latin typeface="Century Gothic" panose="020B0502020202020204" pitchFamily="34" charset="0"/>
            </a:rPr>
            <a:t>(</a:t>
          </a:r>
          <a:r>
            <a:rPr lang="en-AU" sz="1200" dirty="0">
              <a:solidFill>
                <a:srgbClr val="AA72D4"/>
              </a:solidFill>
              <a:latin typeface="Aptos Narrow" panose="020B0004020202020204" pitchFamily="34" charset="0"/>
            </a:rPr>
            <a:t>↓ 78)</a:t>
          </a:r>
          <a:endParaRPr lang="en-AU" sz="1200" dirty="0">
            <a:solidFill>
              <a:srgbClr val="AA72D4"/>
            </a:solidFill>
            <a:latin typeface="Century Gothic" panose="020B0502020202020204" pitchFamily="34"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0.86403</cdr:x>
      <cdr:y>0.75233</cdr:y>
    </cdr:from>
    <cdr:to>
      <cdr:x>0.93582</cdr:x>
      <cdr:y>0.79792</cdr:y>
    </cdr:to>
    <cdr:sp macro="" textlink="">
      <cdr:nvSpPr>
        <cdr:cNvPr id="12289" name="Text Box 1025"/>
        <cdr:cNvSpPr txBox="1">
          <a:spLocks xmlns:a="http://schemas.openxmlformats.org/drawingml/2006/main" noChangeArrowheads="1"/>
        </cdr:cNvSpPr>
      </cdr:nvSpPr>
      <cdr:spPr bwMode="auto">
        <a:xfrm xmlns:a="http://schemas.openxmlformats.org/drawingml/2006/main">
          <a:off x="3527316" y="3808917"/>
          <a:ext cx="293076" cy="2308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200" b="0" i="0" u="none" strike="noStrike" baseline="0" dirty="0">
              <a:solidFill>
                <a:schemeClr val="accent1"/>
              </a:solidFill>
              <a:latin typeface="Century Gothic" panose="020B0502020202020204" pitchFamily="34" charset="0"/>
            </a:rPr>
            <a:t>US</a:t>
          </a:r>
        </a:p>
      </cdr:txBody>
    </cdr:sp>
  </cdr:relSizeAnchor>
  <cdr:relSizeAnchor xmlns:cdr="http://schemas.openxmlformats.org/drawingml/2006/chartDrawing">
    <cdr:from>
      <cdr:x>0.86184</cdr:x>
      <cdr:y>0.33667</cdr:y>
    </cdr:from>
    <cdr:to>
      <cdr:x>0.86184</cdr:x>
      <cdr:y>0.33667</cdr:y>
    </cdr:to>
    <cdr:sp macro="" textlink="">
      <cdr:nvSpPr>
        <cdr:cNvPr id="12290" name="Text Box 1027"/>
        <cdr:cNvSpPr txBox="1">
          <a:spLocks xmlns:a="http://schemas.openxmlformats.org/drawingml/2006/main" noChangeArrowheads="1"/>
        </cdr:cNvSpPr>
      </cdr:nvSpPr>
      <cdr:spPr bwMode="auto">
        <a:xfrm xmlns:a="http://schemas.openxmlformats.org/drawingml/2006/main">
          <a:off x="3459590" y="820896"/>
          <a:ext cx="0" cy="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vertOverflow="clip" wrap="square" lIns="27432" tIns="22860" rIns="0" bIns="22860" anchor="ctr"/>
        <a:lstStyle xmlns:a="http://schemas.openxmlformats.org/drawingml/2006/main"/>
        <a:p xmlns:a="http://schemas.openxmlformats.org/drawingml/2006/main">
          <a:pPr algn="l" rtl="0">
            <a:defRPr sz="1000"/>
          </a:pPr>
          <a:r>
            <a:rPr lang="en-AU" sz="1035" b="0" i="0" u="none" strike="noStrike" baseline="0">
              <a:solidFill>
                <a:srgbClr val="000000"/>
              </a:solidFill>
              <a:latin typeface="Arial Narrow"/>
            </a:rPr>
            <a:t>Trend</a:t>
          </a:r>
        </a:p>
      </cdr:txBody>
    </cdr:sp>
  </cdr:relSizeAnchor>
  <cdr:relSizeAnchor xmlns:cdr="http://schemas.openxmlformats.org/drawingml/2006/chartDrawing">
    <cdr:from>
      <cdr:x>0.78221</cdr:x>
      <cdr:y>0.61255</cdr:y>
    </cdr:from>
    <cdr:to>
      <cdr:x>0.84677</cdr:x>
      <cdr:y>0.65814</cdr:y>
    </cdr:to>
    <cdr:sp macro="" textlink="">
      <cdr:nvSpPr>
        <cdr:cNvPr id="2" name="Text Box 1025">
          <a:extLst xmlns:a="http://schemas.openxmlformats.org/drawingml/2006/main">
            <a:ext uri="{FF2B5EF4-FFF2-40B4-BE49-F238E27FC236}">
              <a16:creationId xmlns:a16="http://schemas.microsoft.com/office/drawing/2014/main" id="{AD4D17C9-9F81-29A4-F5D1-16460E8D287F}"/>
            </a:ext>
          </a:extLst>
        </cdr:cNvPr>
        <cdr:cNvSpPr txBox="1">
          <a:spLocks xmlns:a="http://schemas.openxmlformats.org/drawingml/2006/main" noChangeArrowheads="1"/>
        </cdr:cNvSpPr>
      </cdr:nvSpPr>
      <cdr:spPr bwMode="auto">
        <a:xfrm xmlns:a="http://schemas.openxmlformats.org/drawingml/2006/main">
          <a:off x="3193294" y="3101244"/>
          <a:ext cx="263542" cy="2308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200" b="0" i="0" u="none" strike="noStrike" baseline="0" dirty="0">
              <a:solidFill>
                <a:schemeClr val="accent6"/>
              </a:solidFill>
              <a:latin typeface="Century Gothic" panose="020B0502020202020204" pitchFamily="34" charset="0"/>
            </a:rPr>
            <a:t>NZ</a:t>
          </a:r>
        </a:p>
      </cdr:txBody>
    </cdr:sp>
  </cdr:relSizeAnchor>
  <cdr:relSizeAnchor xmlns:cdr="http://schemas.openxmlformats.org/drawingml/2006/chartDrawing">
    <cdr:from>
      <cdr:x>0.7868</cdr:x>
      <cdr:y>0.8162</cdr:y>
    </cdr:from>
    <cdr:to>
      <cdr:x>0.95779</cdr:x>
      <cdr:y>0.86291</cdr:y>
    </cdr:to>
    <cdr:sp macro="" textlink="">
      <cdr:nvSpPr>
        <cdr:cNvPr id="3" name="Text Box 1025">
          <a:extLst xmlns:a="http://schemas.openxmlformats.org/drawingml/2006/main">
            <a:ext uri="{FF2B5EF4-FFF2-40B4-BE49-F238E27FC236}">
              <a16:creationId xmlns:a16="http://schemas.microsoft.com/office/drawing/2014/main" id="{43E269E0-E5EF-21AF-9D9E-C96A3913A2B2}"/>
            </a:ext>
          </a:extLst>
        </cdr:cNvPr>
        <cdr:cNvSpPr txBox="1">
          <a:spLocks xmlns:a="http://schemas.openxmlformats.org/drawingml/2006/main" noChangeArrowheads="1"/>
        </cdr:cNvSpPr>
      </cdr:nvSpPr>
      <cdr:spPr bwMode="auto">
        <a:xfrm xmlns:a="http://schemas.openxmlformats.org/drawingml/2006/main">
          <a:off x="3212021" y="4132287"/>
          <a:ext cx="698042" cy="23648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200" b="0" i="0" u="none" strike="noStrike" baseline="0" dirty="0">
              <a:solidFill>
                <a:schemeClr val="accent2"/>
              </a:solidFill>
              <a:latin typeface="Century Gothic" panose="020B0502020202020204" pitchFamily="34" charset="0"/>
            </a:rPr>
            <a:t>Australia</a:t>
          </a:r>
        </a:p>
      </cdr:txBody>
    </cdr:sp>
  </cdr:relSizeAnchor>
  <cdr:relSizeAnchor xmlns:cdr="http://schemas.openxmlformats.org/drawingml/2006/chartDrawing">
    <cdr:from>
      <cdr:x>0.8123</cdr:x>
      <cdr:y>0.68936</cdr:y>
    </cdr:from>
    <cdr:to>
      <cdr:x>0.87915</cdr:x>
      <cdr:y>0.73495</cdr:y>
    </cdr:to>
    <cdr:sp macro="" textlink="">
      <cdr:nvSpPr>
        <cdr:cNvPr id="4" name="Text Box 1025">
          <a:extLst xmlns:a="http://schemas.openxmlformats.org/drawingml/2006/main">
            <a:ext uri="{FF2B5EF4-FFF2-40B4-BE49-F238E27FC236}">
              <a16:creationId xmlns:a16="http://schemas.microsoft.com/office/drawing/2014/main" id="{B7426C64-20BC-FF67-ABA1-B278FE207771}"/>
            </a:ext>
          </a:extLst>
        </cdr:cNvPr>
        <cdr:cNvSpPr txBox="1">
          <a:spLocks xmlns:a="http://schemas.openxmlformats.org/drawingml/2006/main" noChangeArrowheads="1"/>
        </cdr:cNvSpPr>
      </cdr:nvSpPr>
      <cdr:spPr bwMode="auto">
        <a:xfrm xmlns:a="http://schemas.openxmlformats.org/drawingml/2006/main">
          <a:off x="3316134" y="3490129"/>
          <a:ext cx="272904" cy="2308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200" b="0" i="0" u="none" strike="noStrike" baseline="0" dirty="0">
              <a:solidFill>
                <a:schemeClr val="accent5"/>
              </a:solidFill>
              <a:latin typeface="Century Gothic" panose="020B0502020202020204" pitchFamily="34" charset="0"/>
            </a:rPr>
            <a:t>UK</a:t>
          </a:r>
        </a:p>
      </cdr:txBody>
    </cdr:sp>
  </cdr:relSizeAnchor>
  <cdr:relSizeAnchor xmlns:cdr="http://schemas.openxmlformats.org/drawingml/2006/chartDrawing">
    <cdr:from>
      <cdr:x>0.79106</cdr:x>
      <cdr:y>0.36929</cdr:y>
    </cdr:from>
    <cdr:to>
      <cdr:x>0.95779</cdr:x>
      <cdr:y>0.41488</cdr:y>
    </cdr:to>
    <cdr:sp macro="" textlink="">
      <cdr:nvSpPr>
        <cdr:cNvPr id="5" name="Text Box 1025">
          <a:extLst xmlns:a="http://schemas.openxmlformats.org/drawingml/2006/main">
            <a:ext uri="{FF2B5EF4-FFF2-40B4-BE49-F238E27FC236}">
              <a16:creationId xmlns:a16="http://schemas.microsoft.com/office/drawing/2014/main" id="{B88C30D6-7E82-A4C0-DEFE-1AACDE51DC89}"/>
            </a:ext>
          </a:extLst>
        </cdr:cNvPr>
        <cdr:cNvSpPr txBox="1">
          <a:spLocks xmlns:a="http://schemas.openxmlformats.org/drawingml/2006/main" noChangeArrowheads="1"/>
        </cdr:cNvSpPr>
      </cdr:nvSpPr>
      <cdr:spPr bwMode="auto">
        <a:xfrm xmlns:a="http://schemas.openxmlformats.org/drawingml/2006/main">
          <a:off x="3229414" y="1869645"/>
          <a:ext cx="680649" cy="2308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200" b="0" i="0" u="none" strike="noStrike" baseline="0" dirty="0">
              <a:solidFill>
                <a:schemeClr val="accent3"/>
              </a:solidFill>
              <a:latin typeface="Century Gothic" panose="020B0502020202020204" pitchFamily="34" charset="0"/>
            </a:rPr>
            <a:t>Canada</a:t>
          </a:r>
        </a:p>
      </cdr:txBody>
    </cdr:sp>
  </cdr:relSizeAnchor>
  <cdr:relSizeAnchor xmlns:cdr="http://schemas.openxmlformats.org/drawingml/2006/chartDrawing">
    <cdr:from>
      <cdr:x>0.08385</cdr:x>
      <cdr:y>0.00777</cdr:y>
    </cdr:from>
    <cdr:to>
      <cdr:x>0.39186</cdr:x>
      <cdr:y>0.11618</cdr:y>
    </cdr:to>
    <cdr:sp macro="" textlink="">
      <cdr:nvSpPr>
        <cdr:cNvPr id="6" name="TextBox 1">
          <a:extLst xmlns:a="http://schemas.openxmlformats.org/drawingml/2006/main">
            <a:ext uri="{FF2B5EF4-FFF2-40B4-BE49-F238E27FC236}">
              <a16:creationId xmlns:a16="http://schemas.microsoft.com/office/drawing/2014/main" id="{2ED6630A-F015-9708-BD9C-D80E1E6E4D35}"/>
            </a:ext>
          </a:extLst>
        </cdr:cNvPr>
        <cdr:cNvSpPr txBox="1"/>
      </cdr:nvSpPr>
      <cdr:spPr>
        <a:xfrm xmlns:a="http://schemas.openxmlformats.org/drawingml/2006/main">
          <a:off x="360779" y="20501"/>
          <a:ext cx="1325256" cy="2860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a:latin typeface="Century Gothic" panose="020B0502020202020204" pitchFamily="34" charset="0"/>
            </a:rPr>
            <a:t>% of labour force</a:t>
          </a:r>
        </a:p>
      </cdr:txBody>
    </cdr:sp>
  </cdr:relSizeAnchor>
</c:userShapes>
</file>

<file path=ppt/drawings/drawing35.xml><?xml version="1.0" encoding="utf-8"?>
<c:userShapes xmlns:c="http://schemas.openxmlformats.org/drawingml/2006/chart">
  <cdr:relSizeAnchor xmlns:cdr="http://schemas.openxmlformats.org/drawingml/2006/chartDrawing">
    <cdr:from>
      <cdr:x>0.10508</cdr:x>
      <cdr:y>0.02023</cdr:y>
    </cdr:from>
    <cdr:to>
      <cdr:x>0.29762</cdr:x>
      <cdr:y>0.11364</cdr:y>
    </cdr:to>
    <cdr:sp macro="" textlink="">
      <cdr:nvSpPr>
        <cdr:cNvPr id="2" name="TextBox 1">
          <a:extLst xmlns:a="http://schemas.openxmlformats.org/drawingml/2006/main">
            <a:ext uri="{FF2B5EF4-FFF2-40B4-BE49-F238E27FC236}">
              <a16:creationId xmlns:a16="http://schemas.microsoft.com/office/drawing/2014/main" id="{FAAC27D6-B447-FED8-CE13-7254801964E2}"/>
            </a:ext>
          </a:extLst>
        </cdr:cNvPr>
        <cdr:cNvSpPr txBox="1"/>
      </cdr:nvSpPr>
      <cdr:spPr>
        <a:xfrm xmlns:a="http://schemas.openxmlformats.org/drawingml/2006/main">
          <a:off x="483187" y="68218"/>
          <a:ext cx="885347" cy="3149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a:latin typeface="Century Gothic" panose="020B0502020202020204" pitchFamily="34" charset="0"/>
            </a:rPr>
            <a:t>2019 </a:t>
          </a:r>
          <a:r>
            <a:rPr lang="en-AU" sz="1000" baseline="0">
              <a:latin typeface="Century Gothic" panose="020B0502020202020204" pitchFamily="34" charset="0"/>
            </a:rPr>
            <a:t>= 100</a:t>
          </a:r>
          <a:endParaRPr lang="en-AU" sz="1000">
            <a:latin typeface="Century Gothic" panose="020B0502020202020204" pitchFamily="34" charset="0"/>
          </a:endParaRPr>
        </a:p>
      </cdr:txBody>
    </cdr:sp>
  </cdr:relSizeAnchor>
  <cdr:relSizeAnchor xmlns:cdr="http://schemas.openxmlformats.org/drawingml/2006/chartDrawing">
    <cdr:from>
      <cdr:x>0.79271</cdr:x>
      <cdr:y>0.64036</cdr:y>
    </cdr:from>
    <cdr:to>
      <cdr:x>0.85937</cdr:x>
      <cdr:y>0.71753</cdr:y>
    </cdr:to>
    <cdr:sp macro="" textlink="">
      <cdr:nvSpPr>
        <cdr:cNvPr id="3" name="TextBox 2">
          <a:extLst xmlns:a="http://schemas.openxmlformats.org/drawingml/2006/main">
            <a:ext uri="{FF2B5EF4-FFF2-40B4-BE49-F238E27FC236}">
              <a16:creationId xmlns:a16="http://schemas.microsoft.com/office/drawing/2014/main" id="{A1849A17-28A5-FA64-4B3A-236C751A5791}"/>
            </a:ext>
          </a:extLst>
        </cdr:cNvPr>
        <cdr:cNvSpPr txBox="1"/>
      </cdr:nvSpPr>
      <cdr:spPr>
        <a:xfrm xmlns:a="http://schemas.openxmlformats.org/drawingml/2006/main">
          <a:off x="3271922" y="2159344"/>
          <a:ext cx="275139" cy="2602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a:solidFill>
                <a:schemeClr val="accent1"/>
              </a:solidFill>
              <a:latin typeface="Century Gothic" panose="020B0502020202020204" pitchFamily="34" charset="0"/>
            </a:rPr>
            <a:t>US</a:t>
          </a:r>
        </a:p>
      </cdr:txBody>
    </cdr:sp>
  </cdr:relSizeAnchor>
  <cdr:relSizeAnchor xmlns:cdr="http://schemas.openxmlformats.org/drawingml/2006/chartDrawing">
    <cdr:from>
      <cdr:x>0.80774</cdr:x>
      <cdr:y>0.54477</cdr:y>
    </cdr:from>
    <cdr:to>
      <cdr:x>0.87202</cdr:x>
      <cdr:y>0.61545</cdr:y>
    </cdr:to>
    <cdr:sp macro="" textlink="">
      <cdr:nvSpPr>
        <cdr:cNvPr id="4" name="TextBox 3">
          <a:extLst xmlns:a="http://schemas.openxmlformats.org/drawingml/2006/main">
            <a:ext uri="{FF2B5EF4-FFF2-40B4-BE49-F238E27FC236}">
              <a16:creationId xmlns:a16="http://schemas.microsoft.com/office/drawing/2014/main" id="{D28CD090-725C-71D5-B11F-1E23997DD111}"/>
            </a:ext>
          </a:extLst>
        </cdr:cNvPr>
        <cdr:cNvSpPr txBox="1"/>
      </cdr:nvSpPr>
      <cdr:spPr>
        <a:xfrm xmlns:a="http://schemas.openxmlformats.org/drawingml/2006/main">
          <a:off x="3333960" y="2890951"/>
          <a:ext cx="265315" cy="3750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dirty="0">
              <a:solidFill>
                <a:schemeClr val="accent5"/>
              </a:solidFill>
              <a:latin typeface="Century Gothic" panose="020B0502020202020204" pitchFamily="34" charset="0"/>
            </a:rPr>
            <a:t>UK</a:t>
          </a:r>
        </a:p>
      </cdr:txBody>
    </cdr:sp>
  </cdr:relSizeAnchor>
  <cdr:relSizeAnchor xmlns:cdr="http://schemas.openxmlformats.org/drawingml/2006/chartDrawing">
    <cdr:from>
      <cdr:x>0.71387</cdr:x>
      <cdr:y>0.10556</cdr:y>
    </cdr:from>
    <cdr:to>
      <cdr:x>0.87817</cdr:x>
      <cdr:y>0.14036</cdr:y>
    </cdr:to>
    <cdr:sp macro="" textlink="">
      <cdr:nvSpPr>
        <cdr:cNvPr id="5" name="TextBox 4">
          <a:extLst xmlns:a="http://schemas.openxmlformats.org/drawingml/2006/main">
            <a:ext uri="{FF2B5EF4-FFF2-40B4-BE49-F238E27FC236}">
              <a16:creationId xmlns:a16="http://schemas.microsoft.com/office/drawing/2014/main" id="{418A30C0-7812-F9A9-0AB9-C22E9029DA6F}"/>
            </a:ext>
          </a:extLst>
        </cdr:cNvPr>
        <cdr:cNvSpPr txBox="1"/>
      </cdr:nvSpPr>
      <cdr:spPr>
        <a:xfrm xmlns:a="http://schemas.openxmlformats.org/drawingml/2006/main">
          <a:off x="2946507" y="560175"/>
          <a:ext cx="678125" cy="184666"/>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en-AU" sz="1200" dirty="0">
              <a:solidFill>
                <a:schemeClr val="accent3"/>
              </a:solidFill>
              <a:latin typeface="Century Gothic" panose="020B0502020202020204" pitchFamily="34" charset="0"/>
            </a:rPr>
            <a:t>Canada</a:t>
          </a:r>
        </a:p>
      </cdr:txBody>
    </cdr:sp>
  </cdr:relSizeAnchor>
  <cdr:relSizeAnchor xmlns:cdr="http://schemas.openxmlformats.org/drawingml/2006/chartDrawing">
    <cdr:from>
      <cdr:x>0.80197</cdr:x>
      <cdr:y>0.21439</cdr:y>
    </cdr:from>
    <cdr:to>
      <cdr:x>0.89522</cdr:x>
      <cdr:y>0.26382</cdr:y>
    </cdr:to>
    <cdr:sp macro="" textlink="">
      <cdr:nvSpPr>
        <cdr:cNvPr id="6" name="TextBox 5">
          <a:extLst xmlns:a="http://schemas.openxmlformats.org/drawingml/2006/main">
            <a:ext uri="{FF2B5EF4-FFF2-40B4-BE49-F238E27FC236}">
              <a16:creationId xmlns:a16="http://schemas.microsoft.com/office/drawing/2014/main" id="{7CE04E90-1E34-70D3-3B9C-AE03BE1EE049}"/>
            </a:ext>
          </a:extLst>
        </cdr:cNvPr>
        <cdr:cNvSpPr txBox="1"/>
      </cdr:nvSpPr>
      <cdr:spPr>
        <a:xfrm xmlns:a="http://schemas.openxmlformats.org/drawingml/2006/main">
          <a:off x="3310146" y="1137702"/>
          <a:ext cx="384893" cy="2623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dirty="0">
              <a:solidFill>
                <a:schemeClr val="accent6"/>
              </a:solidFill>
              <a:latin typeface="Century Gothic" panose="020B0502020202020204" pitchFamily="34" charset="0"/>
            </a:rPr>
            <a:t>NZ</a:t>
          </a:r>
        </a:p>
      </cdr:txBody>
    </cdr:sp>
  </cdr:relSizeAnchor>
  <cdr:relSizeAnchor xmlns:cdr="http://schemas.openxmlformats.org/drawingml/2006/chartDrawing">
    <cdr:from>
      <cdr:x>0.79642</cdr:x>
      <cdr:y>0.37792</cdr:y>
    </cdr:from>
    <cdr:to>
      <cdr:x>0.99403</cdr:x>
      <cdr:y>0.42272</cdr:y>
    </cdr:to>
    <cdr:sp macro="" textlink="">
      <cdr:nvSpPr>
        <cdr:cNvPr id="7" name="TextBox 6">
          <a:extLst xmlns:a="http://schemas.openxmlformats.org/drawingml/2006/main">
            <a:ext uri="{FF2B5EF4-FFF2-40B4-BE49-F238E27FC236}">
              <a16:creationId xmlns:a16="http://schemas.microsoft.com/office/drawing/2014/main" id="{39B0FF27-7A8C-81C3-49EE-6A21342778A0}"/>
            </a:ext>
          </a:extLst>
        </cdr:cNvPr>
        <cdr:cNvSpPr txBox="1"/>
      </cdr:nvSpPr>
      <cdr:spPr>
        <a:xfrm xmlns:a="http://schemas.openxmlformats.org/drawingml/2006/main">
          <a:off x="3287239" y="2005530"/>
          <a:ext cx="815600" cy="237707"/>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pPr algn="l"/>
          <a:r>
            <a:rPr lang="en-AU" sz="1200" dirty="0">
              <a:solidFill>
                <a:schemeClr val="accent2"/>
              </a:solidFill>
              <a:latin typeface="Century Gothic" panose="020B0502020202020204" pitchFamily="34" charset="0"/>
            </a:rPr>
            <a:t>Australia</a:t>
          </a:r>
        </a:p>
      </cdr:txBody>
    </cdr:sp>
  </cdr:relSizeAnchor>
  <cdr:relSizeAnchor xmlns:cdr="http://schemas.openxmlformats.org/drawingml/2006/chartDrawing">
    <cdr:from>
      <cdr:x>0.74036</cdr:x>
      <cdr:y>0.83445</cdr:y>
    </cdr:from>
    <cdr:to>
      <cdr:x>0.95684</cdr:x>
      <cdr:y>0.9109</cdr:y>
    </cdr:to>
    <cdr:sp macro="" textlink="">
      <cdr:nvSpPr>
        <cdr:cNvPr id="8" name="TextBox 7">
          <a:extLst xmlns:a="http://schemas.openxmlformats.org/drawingml/2006/main">
            <a:ext uri="{FF2B5EF4-FFF2-40B4-BE49-F238E27FC236}">
              <a16:creationId xmlns:a16="http://schemas.microsoft.com/office/drawing/2014/main" id="{24DFC6E4-9206-416A-BE96-2A9993C1B7AA}"/>
            </a:ext>
          </a:extLst>
        </cdr:cNvPr>
        <cdr:cNvSpPr txBox="1"/>
      </cdr:nvSpPr>
      <cdr:spPr>
        <a:xfrm xmlns:a="http://schemas.openxmlformats.org/drawingml/2006/main">
          <a:off x="3055821" y="4428148"/>
          <a:ext cx="893556" cy="405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dirty="0">
              <a:solidFill>
                <a:schemeClr val="accent4"/>
              </a:solidFill>
              <a:latin typeface="Century Gothic" panose="020B0502020202020204" pitchFamily="34" charset="0"/>
            </a:rPr>
            <a:t>Euro area</a:t>
          </a:r>
        </a:p>
      </cdr:txBody>
    </cdr:sp>
  </cdr:relSizeAnchor>
</c:userShapes>
</file>

<file path=ppt/drawings/drawing36.xml><?xml version="1.0" encoding="utf-8"?>
<c:userShapes xmlns:c="http://schemas.openxmlformats.org/drawingml/2006/chart">
  <cdr:relSizeAnchor xmlns:cdr="http://schemas.openxmlformats.org/drawingml/2006/chartDrawing">
    <cdr:from>
      <cdr:x>0.10508</cdr:x>
      <cdr:y>0.02023</cdr:y>
    </cdr:from>
    <cdr:to>
      <cdr:x>0.29762</cdr:x>
      <cdr:y>0.11364</cdr:y>
    </cdr:to>
    <cdr:sp macro="" textlink="">
      <cdr:nvSpPr>
        <cdr:cNvPr id="2" name="TextBox 1">
          <a:extLst xmlns:a="http://schemas.openxmlformats.org/drawingml/2006/main">
            <a:ext uri="{FF2B5EF4-FFF2-40B4-BE49-F238E27FC236}">
              <a16:creationId xmlns:a16="http://schemas.microsoft.com/office/drawing/2014/main" id="{FAAC27D6-B447-FED8-CE13-7254801964E2}"/>
            </a:ext>
          </a:extLst>
        </cdr:cNvPr>
        <cdr:cNvSpPr txBox="1"/>
      </cdr:nvSpPr>
      <cdr:spPr>
        <a:xfrm xmlns:a="http://schemas.openxmlformats.org/drawingml/2006/main">
          <a:off x="483187" y="68218"/>
          <a:ext cx="885347" cy="3149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a:latin typeface="Century Gothic" panose="020B0502020202020204" pitchFamily="34" charset="0"/>
            </a:rPr>
            <a:t>2019 </a:t>
          </a:r>
          <a:r>
            <a:rPr lang="en-AU" sz="1000" baseline="0">
              <a:latin typeface="Century Gothic" panose="020B0502020202020204" pitchFamily="34" charset="0"/>
            </a:rPr>
            <a:t>= 100</a:t>
          </a:r>
          <a:endParaRPr lang="en-AU" sz="1000">
            <a:latin typeface="Century Gothic" panose="020B0502020202020204" pitchFamily="34" charset="0"/>
          </a:endParaRPr>
        </a:p>
      </cdr:txBody>
    </cdr:sp>
  </cdr:relSizeAnchor>
  <cdr:relSizeAnchor xmlns:cdr="http://schemas.openxmlformats.org/drawingml/2006/chartDrawing">
    <cdr:from>
      <cdr:x>0.82185</cdr:x>
      <cdr:y>0.52124</cdr:y>
    </cdr:from>
    <cdr:to>
      <cdr:x>0.91519</cdr:x>
      <cdr:y>0.58215</cdr:y>
    </cdr:to>
    <cdr:sp macro="" textlink="">
      <cdr:nvSpPr>
        <cdr:cNvPr id="3" name="TextBox 2">
          <a:extLst xmlns:a="http://schemas.openxmlformats.org/drawingml/2006/main">
            <a:ext uri="{FF2B5EF4-FFF2-40B4-BE49-F238E27FC236}">
              <a16:creationId xmlns:a16="http://schemas.microsoft.com/office/drawing/2014/main" id="{A1849A17-28A5-FA64-4B3A-236C751A5791}"/>
            </a:ext>
          </a:extLst>
        </cdr:cNvPr>
        <cdr:cNvSpPr txBox="1"/>
      </cdr:nvSpPr>
      <cdr:spPr>
        <a:xfrm xmlns:a="http://schemas.openxmlformats.org/drawingml/2006/main">
          <a:off x="3250921" y="2766054"/>
          <a:ext cx="369210" cy="3232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dirty="0">
              <a:solidFill>
                <a:schemeClr val="accent1"/>
              </a:solidFill>
              <a:latin typeface="Century Gothic" panose="020B0502020202020204" pitchFamily="34" charset="0"/>
            </a:rPr>
            <a:t>US</a:t>
          </a:r>
        </a:p>
      </cdr:txBody>
    </cdr:sp>
  </cdr:relSizeAnchor>
  <cdr:relSizeAnchor xmlns:cdr="http://schemas.openxmlformats.org/drawingml/2006/chartDrawing">
    <cdr:from>
      <cdr:x>0.80907</cdr:x>
      <cdr:y>0.60384</cdr:y>
    </cdr:from>
    <cdr:to>
      <cdr:x>0.87335</cdr:x>
      <cdr:y>0.67452</cdr:y>
    </cdr:to>
    <cdr:sp macro="" textlink="">
      <cdr:nvSpPr>
        <cdr:cNvPr id="4" name="TextBox 3">
          <a:extLst xmlns:a="http://schemas.openxmlformats.org/drawingml/2006/main">
            <a:ext uri="{FF2B5EF4-FFF2-40B4-BE49-F238E27FC236}">
              <a16:creationId xmlns:a16="http://schemas.microsoft.com/office/drawing/2014/main" id="{D28CD090-725C-71D5-B11F-1E23997DD111}"/>
            </a:ext>
          </a:extLst>
        </cdr:cNvPr>
        <cdr:cNvSpPr txBox="1"/>
      </cdr:nvSpPr>
      <cdr:spPr>
        <a:xfrm xmlns:a="http://schemas.openxmlformats.org/drawingml/2006/main">
          <a:off x="3200367" y="3204417"/>
          <a:ext cx="254266" cy="3750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dirty="0">
              <a:solidFill>
                <a:schemeClr val="accent5"/>
              </a:solidFill>
              <a:latin typeface="Century Gothic" panose="020B0502020202020204" pitchFamily="34" charset="0"/>
            </a:rPr>
            <a:t>UK</a:t>
          </a:r>
        </a:p>
      </cdr:txBody>
    </cdr:sp>
  </cdr:relSizeAnchor>
  <cdr:relSizeAnchor xmlns:cdr="http://schemas.openxmlformats.org/drawingml/2006/chartDrawing">
    <cdr:from>
      <cdr:x>0.81441</cdr:x>
      <cdr:y>0.70126</cdr:y>
    </cdr:from>
    <cdr:to>
      <cdr:x>1</cdr:x>
      <cdr:y>0.73606</cdr:y>
    </cdr:to>
    <cdr:sp macro="" textlink="">
      <cdr:nvSpPr>
        <cdr:cNvPr id="5" name="TextBox 4">
          <a:extLst xmlns:a="http://schemas.openxmlformats.org/drawingml/2006/main">
            <a:ext uri="{FF2B5EF4-FFF2-40B4-BE49-F238E27FC236}">
              <a16:creationId xmlns:a16="http://schemas.microsoft.com/office/drawing/2014/main" id="{418A30C0-7812-F9A9-0AB9-C22E9029DA6F}"/>
            </a:ext>
          </a:extLst>
        </cdr:cNvPr>
        <cdr:cNvSpPr txBox="1"/>
      </cdr:nvSpPr>
      <cdr:spPr>
        <a:xfrm xmlns:a="http://schemas.openxmlformats.org/drawingml/2006/main">
          <a:off x="3221491" y="3721396"/>
          <a:ext cx="734122" cy="184666"/>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en-AU" sz="1200" dirty="0">
              <a:solidFill>
                <a:schemeClr val="accent3"/>
              </a:solidFill>
              <a:latin typeface="Century Gothic" panose="020B0502020202020204" pitchFamily="34" charset="0"/>
            </a:rPr>
            <a:t>Canada</a:t>
          </a:r>
        </a:p>
      </cdr:txBody>
    </cdr:sp>
  </cdr:relSizeAnchor>
  <cdr:relSizeAnchor xmlns:cdr="http://schemas.openxmlformats.org/drawingml/2006/chartDrawing">
    <cdr:from>
      <cdr:x>0.75772</cdr:x>
      <cdr:y>0.76185</cdr:y>
    </cdr:from>
    <cdr:to>
      <cdr:x>0.84556</cdr:x>
      <cdr:y>0.81729</cdr:y>
    </cdr:to>
    <cdr:sp macro="" textlink="">
      <cdr:nvSpPr>
        <cdr:cNvPr id="6" name="TextBox 5">
          <a:extLst xmlns:a="http://schemas.openxmlformats.org/drawingml/2006/main">
            <a:ext uri="{FF2B5EF4-FFF2-40B4-BE49-F238E27FC236}">
              <a16:creationId xmlns:a16="http://schemas.microsoft.com/office/drawing/2014/main" id="{7CE04E90-1E34-70D3-3B9C-AE03BE1EE049}"/>
            </a:ext>
          </a:extLst>
        </cdr:cNvPr>
        <cdr:cNvSpPr txBox="1"/>
      </cdr:nvSpPr>
      <cdr:spPr>
        <a:xfrm xmlns:a="http://schemas.openxmlformats.org/drawingml/2006/main">
          <a:off x="2997239" y="4042911"/>
          <a:ext cx="347470" cy="2941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dirty="0">
              <a:solidFill>
                <a:schemeClr val="accent6"/>
              </a:solidFill>
              <a:latin typeface="Century Gothic" panose="020B0502020202020204" pitchFamily="34" charset="0"/>
            </a:rPr>
            <a:t>NZ</a:t>
          </a:r>
        </a:p>
      </cdr:txBody>
    </cdr:sp>
  </cdr:relSizeAnchor>
  <cdr:relSizeAnchor xmlns:cdr="http://schemas.openxmlformats.org/drawingml/2006/chartDrawing">
    <cdr:from>
      <cdr:x>0.73812</cdr:x>
      <cdr:y>0.43743</cdr:y>
    </cdr:from>
    <cdr:to>
      <cdr:x>0.90683</cdr:x>
      <cdr:y>0.47914</cdr:y>
    </cdr:to>
    <cdr:sp macro="" textlink="">
      <cdr:nvSpPr>
        <cdr:cNvPr id="7" name="TextBox 6">
          <a:extLst xmlns:a="http://schemas.openxmlformats.org/drawingml/2006/main">
            <a:ext uri="{FF2B5EF4-FFF2-40B4-BE49-F238E27FC236}">
              <a16:creationId xmlns:a16="http://schemas.microsoft.com/office/drawing/2014/main" id="{39B0FF27-7A8C-81C3-49EE-6A21342778A0}"/>
            </a:ext>
          </a:extLst>
        </cdr:cNvPr>
        <cdr:cNvSpPr txBox="1"/>
      </cdr:nvSpPr>
      <cdr:spPr>
        <a:xfrm xmlns:a="http://schemas.openxmlformats.org/drawingml/2006/main">
          <a:off x="2919727" y="2321321"/>
          <a:ext cx="667354" cy="221351"/>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pPr algn="l"/>
          <a:r>
            <a:rPr lang="en-AU" sz="1200" dirty="0">
              <a:solidFill>
                <a:schemeClr val="accent2"/>
              </a:solidFill>
              <a:latin typeface="Century Gothic" panose="020B0502020202020204" pitchFamily="34" charset="0"/>
            </a:rPr>
            <a:t>Australia</a:t>
          </a:r>
        </a:p>
      </cdr:txBody>
    </cdr:sp>
  </cdr:relSizeAnchor>
  <cdr:relSizeAnchor xmlns:cdr="http://schemas.openxmlformats.org/drawingml/2006/chartDrawing">
    <cdr:from>
      <cdr:x>0.15876</cdr:x>
      <cdr:y>0.83483</cdr:y>
    </cdr:from>
    <cdr:to>
      <cdr:x>0.38601</cdr:x>
      <cdr:y>0.89908</cdr:y>
    </cdr:to>
    <cdr:sp macro="" textlink="">
      <cdr:nvSpPr>
        <cdr:cNvPr id="8" name="TextBox 7">
          <a:extLst xmlns:a="http://schemas.openxmlformats.org/drawingml/2006/main">
            <a:ext uri="{FF2B5EF4-FFF2-40B4-BE49-F238E27FC236}">
              <a16:creationId xmlns:a16="http://schemas.microsoft.com/office/drawing/2014/main" id="{24DFC6E4-9206-416A-BE96-2A9993C1B7AA}"/>
            </a:ext>
          </a:extLst>
        </cdr:cNvPr>
        <cdr:cNvSpPr txBox="1"/>
      </cdr:nvSpPr>
      <cdr:spPr>
        <a:xfrm xmlns:a="http://schemas.openxmlformats.org/drawingml/2006/main">
          <a:off x="627993" y="4430199"/>
          <a:ext cx="898932" cy="3409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dirty="0">
              <a:solidFill>
                <a:schemeClr val="accent4"/>
              </a:solidFill>
              <a:latin typeface="Century Gothic" panose="020B0502020202020204" pitchFamily="34" charset="0"/>
            </a:rPr>
            <a:t>Euro area</a:t>
          </a:r>
        </a:p>
      </cdr:txBody>
    </cdr:sp>
  </cdr:relSizeAnchor>
</c:userShapes>
</file>

<file path=ppt/drawings/drawing37.xml><?xml version="1.0" encoding="utf-8"?>
<c:userShapes xmlns:c="http://schemas.openxmlformats.org/drawingml/2006/chart">
  <cdr:relSizeAnchor xmlns:cdr="http://schemas.openxmlformats.org/drawingml/2006/chartDrawing">
    <cdr:from>
      <cdr:x>0.10508</cdr:x>
      <cdr:y>0.02023</cdr:y>
    </cdr:from>
    <cdr:to>
      <cdr:x>0.29762</cdr:x>
      <cdr:y>0.11364</cdr:y>
    </cdr:to>
    <cdr:sp macro="" textlink="">
      <cdr:nvSpPr>
        <cdr:cNvPr id="2" name="TextBox 1">
          <a:extLst xmlns:a="http://schemas.openxmlformats.org/drawingml/2006/main">
            <a:ext uri="{FF2B5EF4-FFF2-40B4-BE49-F238E27FC236}">
              <a16:creationId xmlns:a16="http://schemas.microsoft.com/office/drawing/2014/main" id="{FAAC27D6-B447-FED8-CE13-7254801964E2}"/>
            </a:ext>
          </a:extLst>
        </cdr:cNvPr>
        <cdr:cNvSpPr txBox="1"/>
      </cdr:nvSpPr>
      <cdr:spPr>
        <a:xfrm xmlns:a="http://schemas.openxmlformats.org/drawingml/2006/main">
          <a:off x="483187" y="68218"/>
          <a:ext cx="885347" cy="3149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a:latin typeface="Century Gothic" panose="020B0502020202020204" pitchFamily="34" charset="0"/>
            </a:rPr>
            <a:t>2019 </a:t>
          </a:r>
          <a:r>
            <a:rPr lang="en-AU" sz="1000" baseline="0" dirty="0">
              <a:latin typeface="Century Gothic" panose="020B0502020202020204" pitchFamily="34" charset="0"/>
            </a:rPr>
            <a:t>= 100</a:t>
          </a:r>
          <a:endParaRPr lang="en-AU" sz="1000" dirty="0">
            <a:latin typeface="Century Gothic" panose="020B0502020202020204" pitchFamily="34" charset="0"/>
          </a:endParaRPr>
        </a:p>
      </cdr:txBody>
    </cdr:sp>
  </cdr:relSizeAnchor>
  <cdr:relSizeAnchor xmlns:cdr="http://schemas.openxmlformats.org/drawingml/2006/chartDrawing">
    <cdr:from>
      <cdr:x>0.83323</cdr:x>
      <cdr:y>0.07308</cdr:y>
    </cdr:from>
    <cdr:to>
      <cdr:x>0.92125</cdr:x>
      <cdr:y>0.13303</cdr:y>
    </cdr:to>
    <cdr:sp macro="" textlink="">
      <cdr:nvSpPr>
        <cdr:cNvPr id="3" name="TextBox 2">
          <a:extLst xmlns:a="http://schemas.openxmlformats.org/drawingml/2006/main">
            <a:ext uri="{FF2B5EF4-FFF2-40B4-BE49-F238E27FC236}">
              <a16:creationId xmlns:a16="http://schemas.microsoft.com/office/drawing/2014/main" id="{A1849A17-28A5-FA64-4B3A-236C751A5791}"/>
            </a:ext>
          </a:extLst>
        </cdr:cNvPr>
        <cdr:cNvSpPr txBox="1"/>
      </cdr:nvSpPr>
      <cdr:spPr>
        <a:xfrm xmlns:a="http://schemas.openxmlformats.org/drawingml/2006/main">
          <a:off x="3295945" y="387823"/>
          <a:ext cx="348179" cy="3181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dirty="0">
              <a:solidFill>
                <a:schemeClr val="accent1"/>
              </a:solidFill>
              <a:latin typeface="Century Gothic" panose="020B0502020202020204" pitchFamily="34" charset="0"/>
            </a:rPr>
            <a:t>US</a:t>
          </a:r>
        </a:p>
      </cdr:txBody>
    </cdr:sp>
  </cdr:relSizeAnchor>
  <cdr:relSizeAnchor xmlns:cdr="http://schemas.openxmlformats.org/drawingml/2006/chartDrawing">
    <cdr:from>
      <cdr:x>0.69868</cdr:x>
      <cdr:y>0.54158</cdr:y>
    </cdr:from>
    <cdr:to>
      <cdr:x>0.80175</cdr:x>
      <cdr:y>0.59391</cdr:y>
    </cdr:to>
    <cdr:sp macro="" textlink="">
      <cdr:nvSpPr>
        <cdr:cNvPr id="4" name="TextBox 3">
          <a:extLst xmlns:a="http://schemas.openxmlformats.org/drawingml/2006/main">
            <a:ext uri="{FF2B5EF4-FFF2-40B4-BE49-F238E27FC236}">
              <a16:creationId xmlns:a16="http://schemas.microsoft.com/office/drawing/2014/main" id="{D28CD090-725C-71D5-B11F-1E23997DD111}"/>
            </a:ext>
          </a:extLst>
        </cdr:cNvPr>
        <cdr:cNvSpPr txBox="1"/>
      </cdr:nvSpPr>
      <cdr:spPr>
        <a:xfrm xmlns:a="http://schemas.openxmlformats.org/drawingml/2006/main">
          <a:off x="2763724" y="2874006"/>
          <a:ext cx="407678" cy="2776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dirty="0">
              <a:solidFill>
                <a:schemeClr val="accent5"/>
              </a:solidFill>
              <a:latin typeface="Century Gothic" panose="020B0502020202020204" pitchFamily="34" charset="0"/>
            </a:rPr>
            <a:t>UK</a:t>
          </a:r>
        </a:p>
      </cdr:txBody>
    </cdr:sp>
  </cdr:relSizeAnchor>
  <cdr:relSizeAnchor xmlns:cdr="http://schemas.openxmlformats.org/drawingml/2006/chartDrawing">
    <cdr:from>
      <cdr:x>0.82954</cdr:x>
      <cdr:y>0.58959</cdr:y>
    </cdr:from>
    <cdr:to>
      <cdr:x>1</cdr:x>
      <cdr:y>0.62439</cdr:y>
    </cdr:to>
    <cdr:sp macro="" textlink="">
      <cdr:nvSpPr>
        <cdr:cNvPr id="5" name="TextBox 4">
          <a:extLst xmlns:a="http://schemas.openxmlformats.org/drawingml/2006/main">
            <a:ext uri="{FF2B5EF4-FFF2-40B4-BE49-F238E27FC236}">
              <a16:creationId xmlns:a16="http://schemas.microsoft.com/office/drawing/2014/main" id="{418A30C0-7812-F9A9-0AB9-C22E9029DA6F}"/>
            </a:ext>
          </a:extLst>
        </cdr:cNvPr>
        <cdr:cNvSpPr txBox="1"/>
      </cdr:nvSpPr>
      <cdr:spPr>
        <a:xfrm xmlns:a="http://schemas.openxmlformats.org/drawingml/2006/main">
          <a:off x="3281325" y="3128795"/>
          <a:ext cx="674288" cy="184666"/>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en-AU" sz="1200" dirty="0">
              <a:solidFill>
                <a:schemeClr val="accent3"/>
              </a:solidFill>
              <a:latin typeface="Century Gothic" panose="020B0502020202020204" pitchFamily="34" charset="0"/>
            </a:rPr>
            <a:t>Canada</a:t>
          </a:r>
        </a:p>
      </cdr:txBody>
    </cdr:sp>
  </cdr:relSizeAnchor>
  <cdr:relSizeAnchor xmlns:cdr="http://schemas.openxmlformats.org/drawingml/2006/chartDrawing">
    <cdr:from>
      <cdr:x>0.75022</cdr:x>
      <cdr:y>0.5639</cdr:y>
    </cdr:from>
    <cdr:to>
      <cdr:x>0.84901</cdr:x>
      <cdr:y>0.6138</cdr:y>
    </cdr:to>
    <cdr:sp macro="" textlink="">
      <cdr:nvSpPr>
        <cdr:cNvPr id="6" name="TextBox 5">
          <a:extLst xmlns:a="http://schemas.openxmlformats.org/drawingml/2006/main">
            <a:ext uri="{FF2B5EF4-FFF2-40B4-BE49-F238E27FC236}">
              <a16:creationId xmlns:a16="http://schemas.microsoft.com/office/drawing/2014/main" id="{7CE04E90-1E34-70D3-3B9C-AE03BE1EE049}"/>
            </a:ext>
          </a:extLst>
        </cdr:cNvPr>
        <cdr:cNvSpPr txBox="1"/>
      </cdr:nvSpPr>
      <cdr:spPr>
        <a:xfrm xmlns:a="http://schemas.openxmlformats.org/drawingml/2006/main">
          <a:off x="2967563" y="2992431"/>
          <a:ext cx="390808" cy="2648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dirty="0">
              <a:solidFill>
                <a:schemeClr val="accent6"/>
              </a:solidFill>
              <a:latin typeface="Century Gothic" panose="020B0502020202020204" pitchFamily="34" charset="0"/>
            </a:rPr>
            <a:t>NZ</a:t>
          </a:r>
        </a:p>
      </cdr:txBody>
    </cdr:sp>
  </cdr:relSizeAnchor>
  <cdr:relSizeAnchor xmlns:cdr="http://schemas.openxmlformats.org/drawingml/2006/chartDrawing">
    <cdr:from>
      <cdr:x>0.82754</cdr:x>
      <cdr:y>0.65608</cdr:y>
    </cdr:from>
    <cdr:to>
      <cdr:x>1</cdr:x>
      <cdr:y>0.69771</cdr:y>
    </cdr:to>
    <cdr:sp macro="" textlink="">
      <cdr:nvSpPr>
        <cdr:cNvPr id="7" name="TextBox 6">
          <a:extLst xmlns:a="http://schemas.openxmlformats.org/drawingml/2006/main">
            <a:ext uri="{FF2B5EF4-FFF2-40B4-BE49-F238E27FC236}">
              <a16:creationId xmlns:a16="http://schemas.microsoft.com/office/drawing/2014/main" id="{39B0FF27-7A8C-81C3-49EE-6A21342778A0}"/>
            </a:ext>
          </a:extLst>
        </cdr:cNvPr>
        <cdr:cNvSpPr txBox="1"/>
      </cdr:nvSpPr>
      <cdr:spPr>
        <a:xfrm xmlns:a="http://schemas.openxmlformats.org/drawingml/2006/main">
          <a:off x="3273431" y="3481596"/>
          <a:ext cx="682182" cy="220953"/>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pPr algn="l"/>
          <a:r>
            <a:rPr lang="en-AU" sz="1200" dirty="0">
              <a:solidFill>
                <a:schemeClr val="accent2"/>
              </a:solidFill>
              <a:latin typeface="Century Gothic" panose="020B0502020202020204" pitchFamily="34" charset="0"/>
            </a:rPr>
            <a:t>Australia</a:t>
          </a:r>
        </a:p>
      </cdr:txBody>
    </cdr:sp>
  </cdr:relSizeAnchor>
  <cdr:relSizeAnchor xmlns:cdr="http://schemas.openxmlformats.org/drawingml/2006/chartDrawing">
    <cdr:from>
      <cdr:x>0.70951</cdr:x>
      <cdr:y>0.72154</cdr:y>
    </cdr:from>
    <cdr:to>
      <cdr:x>0.93796</cdr:x>
      <cdr:y>0.7766</cdr:y>
    </cdr:to>
    <cdr:sp macro="" textlink="">
      <cdr:nvSpPr>
        <cdr:cNvPr id="8" name="TextBox 7">
          <a:extLst xmlns:a="http://schemas.openxmlformats.org/drawingml/2006/main">
            <a:ext uri="{FF2B5EF4-FFF2-40B4-BE49-F238E27FC236}">
              <a16:creationId xmlns:a16="http://schemas.microsoft.com/office/drawing/2014/main" id="{24DFC6E4-9206-416A-BE96-2A9993C1B7AA}"/>
            </a:ext>
          </a:extLst>
        </cdr:cNvPr>
        <cdr:cNvSpPr txBox="1"/>
      </cdr:nvSpPr>
      <cdr:spPr>
        <a:xfrm xmlns:a="http://schemas.openxmlformats.org/drawingml/2006/main">
          <a:off x="2806547" y="3828993"/>
          <a:ext cx="903678" cy="2921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dirty="0">
              <a:solidFill>
                <a:schemeClr val="accent4"/>
              </a:solidFill>
              <a:latin typeface="Century Gothic" panose="020B0502020202020204" pitchFamily="34" charset="0"/>
            </a:rPr>
            <a:t>Euro area</a:t>
          </a:r>
        </a:p>
      </cdr:txBody>
    </cdr:sp>
  </cdr:relSizeAnchor>
</c:userShapes>
</file>

<file path=ppt/drawings/drawing38.xml><?xml version="1.0" encoding="utf-8"?>
<c:userShapes xmlns:c="http://schemas.openxmlformats.org/drawingml/2006/chart">
  <cdr:relSizeAnchor xmlns:cdr="http://schemas.openxmlformats.org/drawingml/2006/chartDrawing">
    <cdr:from>
      <cdr:x>0.74572</cdr:x>
      <cdr:y>0.87197</cdr:y>
    </cdr:from>
    <cdr:to>
      <cdr:x>0.91307</cdr:x>
      <cdr:y>0.9145</cdr:y>
    </cdr:to>
    <cdr:sp macro="" textlink="">
      <cdr:nvSpPr>
        <cdr:cNvPr id="2" name="TextBox 1"/>
        <cdr:cNvSpPr txBox="1"/>
      </cdr:nvSpPr>
      <cdr:spPr>
        <a:xfrm xmlns:a="http://schemas.openxmlformats.org/drawingml/2006/main">
          <a:off x="9519971" y="4619241"/>
          <a:ext cx="2136360" cy="225314"/>
        </a:xfrm>
        <a:prstGeom xmlns:a="http://schemas.openxmlformats.org/drawingml/2006/main" prst="rect">
          <a:avLst/>
        </a:prstGeom>
        <a:solidFill xmlns:a="http://schemas.openxmlformats.org/drawingml/2006/main">
          <a:schemeClr val="bg1"/>
        </a:solidFill>
      </cdr:spPr>
      <cdr:txBody>
        <a:bodyPr xmlns:a="http://schemas.openxmlformats.org/drawingml/2006/main" vertOverflow="overflow" horzOverflow="overflow" wrap="square" lIns="0" tIns="0" rIns="0" bIns="0" rtlCol="0"/>
        <a:lstStyle xmlns:a="http://schemas.openxmlformats.org/drawingml/2006/main"/>
        <a:p xmlns:a="http://schemas.openxmlformats.org/drawingml/2006/main">
          <a:pPr algn="r"/>
          <a:r>
            <a:rPr lang="en-AU" sz="1200" dirty="0">
              <a:latin typeface="Century Gothic" panose="020B0502020202020204" pitchFamily="34" charset="0"/>
            </a:rPr>
            <a:t>$</a:t>
          </a:r>
          <a:r>
            <a:rPr lang="en-AU" sz="1200" baseline="0" dirty="0">
              <a:latin typeface="Century Gothic" panose="020B0502020202020204" pitchFamily="34" charset="0"/>
            </a:rPr>
            <a:t> per hour worked, 2023-24</a:t>
          </a:r>
          <a:endParaRPr lang="en-AU" sz="1200" dirty="0">
            <a:latin typeface="Century Gothic" panose="020B0502020202020204" pitchFamily="34" charset="0"/>
          </a:endParaRPr>
        </a:p>
      </cdr:txBody>
    </cdr:sp>
  </cdr:relSizeAnchor>
  <cdr:relSizeAnchor xmlns:cdr="http://schemas.openxmlformats.org/drawingml/2006/chartDrawing">
    <cdr:from>
      <cdr:x>0.89999</cdr:x>
      <cdr:y>0.08213</cdr:y>
    </cdr:from>
    <cdr:to>
      <cdr:x>0.92354</cdr:x>
      <cdr:y>0.11817</cdr:y>
    </cdr:to>
    <cdr:sp macro="" textlink="">
      <cdr:nvSpPr>
        <cdr:cNvPr id="3" name="TextBox 2">
          <a:extLst xmlns:a="http://schemas.openxmlformats.org/drawingml/2006/main">
            <a:ext uri="{FF2B5EF4-FFF2-40B4-BE49-F238E27FC236}">
              <a16:creationId xmlns:a16="http://schemas.microsoft.com/office/drawing/2014/main" id="{0F4CED0C-BEFA-395A-AD37-A72606BE4AA3}"/>
            </a:ext>
          </a:extLst>
        </cdr:cNvPr>
        <cdr:cNvSpPr txBox="1"/>
      </cdr:nvSpPr>
      <cdr:spPr>
        <a:xfrm xmlns:a="http://schemas.openxmlformats.org/drawingml/2006/main">
          <a:off x="11489368" y="435068"/>
          <a:ext cx="300666" cy="190955"/>
        </a:xfrm>
        <a:prstGeom xmlns:a="http://schemas.openxmlformats.org/drawingml/2006/main" prst="rect">
          <a:avLst/>
        </a:prstGeom>
        <a:solidFill xmlns:a="http://schemas.openxmlformats.org/drawingml/2006/main">
          <a:schemeClr val="bg1"/>
        </a:solidFill>
      </cdr:spPr>
      <cdr:txBody>
        <a:bodyPr xmlns:a="http://schemas.openxmlformats.org/drawingml/2006/main" vertOverflow="overflow" horzOverflow="overflow" wrap="square" lIns="0" tIns="0" rIns="0" bIns="0" rtlCol="0"/>
        <a:lstStyle xmlns:a="http://schemas.openxmlformats.org/drawingml/2006/main"/>
        <a:p xmlns:a="http://schemas.openxmlformats.org/drawingml/2006/main">
          <a:pPr algn="r"/>
          <a:r>
            <a:rPr lang="en-AU" sz="1000" dirty="0">
              <a:solidFill>
                <a:schemeClr val="accent3"/>
              </a:solidFill>
              <a:latin typeface="Century Gothic" panose="020B0502020202020204" pitchFamily="34" charset="0"/>
            </a:rPr>
            <a:t>$7</a:t>
          </a:r>
          <a:r>
            <a:rPr lang="en-AU" sz="1000" baseline="0" dirty="0">
              <a:solidFill>
                <a:schemeClr val="accent3"/>
              </a:solidFill>
              <a:latin typeface="Century Gothic" panose="020B0502020202020204" pitchFamily="34" charset="0"/>
            </a:rPr>
            <a:t>51</a:t>
          </a:r>
          <a:endParaRPr lang="en-AU" sz="1000" dirty="0">
            <a:solidFill>
              <a:schemeClr val="accent3"/>
            </a:solidFill>
            <a:latin typeface="Century Gothic" panose="020B0502020202020204" pitchFamily="34" charset="0"/>
          </a:endParaRPr>
        </a:p>
      </cdr:txBody>
    </cdr:sp>
  </cdr:relSizeAnchor>
  <cdr:relSizeAnchor xmlns:cdr="http://schemas.openxmlformats.org/drawingml/2006/chartDrawing">
    <cdr:from>
      <cdr:x>0.00398</cdr:x>
      <cdr:y>0.00959</cdr:y>
    </cdr:from>
    <cdr:to>
      <cdr:x>0.03014</cdr:x>
      <cdr:y>0.04162</cdr:y>
    </cdr:to>
    <cdr:sp macro="" textlink="">
      <cdr:nvSpPr>
        <cdr:cNvPr id="4" name="Double Wave 3">
          <a:extLst xmlns:a="http://schemas.openxmlformats.org/drawingml/2006/main">
            <a:ext uri="{FF2B5EF4-FFF2-40B4-BE49-F238E27FC236}">
              <a16:creationId xmlns:a16="http://schemas.microsoft.com/office/drawing/2014/main" id="{CC296085-2765-4CD4-B80B-5FF7BD5A2A31}"/>
            </a:ext>
          </a:extLst>
        </cdr:cNvPr>
        <cdr:cNvSpPr/>
      </cdr:nvSpPr>
      <cdr:spPr bwMode="auto">
        <a:xfrm xmlns:a="http://schemas.openxmlformats.org/drawingml/2006/main" rot="16200000">
          <a:off x="132913" y="-31313"/>
          <a:ext cx="169697" cy="333924"/>
        </a:xfrm>
        <a:prstGeom xmlns:a="http://schemas.openxmlformats.org/drawingml/2006/main" prst="doubleWave">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0" rIns="0" bIns="0" rtlCol="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AU" sz="1100" dirty="0"/>
        </a:p>
      </cdr:txBody>
    </cdr:sp>
  </cdr:relSizeAnchor>
  <cdr:relSizeAnchor xmlns:cdr="http://schemas.openxmlformats.org/drawingml/2006/chartDrawing">
    <cdr:from>
      <cdr:x>0.9549</cdr:x>
      <cdr:y>0.17415</cdr:y>
    </cdr:from>
    <cdr:to>
      <cdr:x>0.98878</cdr:x>
      <cdr:y>0.21668</cdr:y>
    </cdr:to>
    <cdr:sp macro="" textlink="">
      <cdr:nvSpPr>
        <cdr:cNvPr id="5" name="TextBox 4">
          <a:extLst xmlns:a="http://schemas.openxmlformats.org/drawingml/2006/main">
            <a:ext uri="{FF2B5EF4-FFF2-40B4-BE49-F238E27FC236}">
              <a16:creationId xmlns:a16="http://schemas.microsoft.com/office/drawing/2014/main" id="{85A6D754-BD4A-6437-E97A-10CE2F49285B}"/>
            </a:ext>
          </a:extLst>
        </cdr:cNvPr>
        <cdr:cNvSpPr txBox="1"/>
      </cdr:nvSpPr>
      <cdr:spPr>
        <a:xfrm xmlns:a="http://schemas.openxmlformats.org/drawingml/2006/main">
          <a:off x="12190288" y="922553"/>
          <a:ext cx="432592" cy="225314"/>
        </a:xfrm>
        <a:prstGeom xmlns:a="http://schemas.openxmlformats.org/drawingml/2006/main" prst="rect">
          <a:avLst/>
        </a:prstGeom>
        <a:solidFill xmlns:a="http://schemas.openxmlformats.org/drawingml/2006/main">
          <a:schemeClr val="bg1"/>
        </a:solidFill>
      </cdr:spPr>
      <cdr:txBody>
        <a:bodyPr xmlns:a="http://schemas.openxmlformats.org/drawingml/2006/main" vertOverflow="overflow" horzOverflow="overflow" wrap="square" lIns="0" tIns="0" rIns="0" bIns="0" rtlCol="0"/>
        <a:lstStyle xmlns:a="http://schemas.openxmlformats.org/drawingml/2006/main"/>
        <a:p xmlns:a="http://schemas.openxmlformats.org/drawingml/2006/main">
          <a:pPr algn="r"/>
          <a:r>
            <a:rPr lang="en-AU" sz="1200" dirty="0">
              <a:solidFill>
                <a:srgbClr val="FF7C80"/>
              </a:solidFill>
              <a:latin typeface="Century Gothic" panose="020B0502020202020204" pitchFamily="34" charset="0"/>
            </a:rPr>
            <a:t>High</a:t>
          </a:r>
        </a:p>
      </cdr:txBody>
    </cdr:sp>
  </cdr:relSizeAnchor>
  <cdr:relSizeAnchor xmlns:cdr="http://schemas.openxmlformats.org/drawingml/2006/chartDrawing">
    <cdr:from>
      <cdr:x>0.9549</cdr:x>
      <cdr:y>0.76389</cdr:y>
    </cdr:from>
    <cdr:to>
      <cdr:x>0.98878</cdr:x>
      <cdr:y>0.80643</cdr:y>
    </cdr:to>
    <cdr:sp macro="" textlink="">
      <cdr:nvSpPr>
        <cdr:cNvPr id="7" name="TextBox 6">
          <a:extLst xmlns:a="http://schemas.openxmlformats.org/drawingml/2006/main">
            <a:ext uri="{FF2B5EF4-FFF2-40B4-BE49-F238E27FC236}">
              <a16:creationId xmlns:a16="http://schemas.microsoft.com/office/drawing/2014/main" id="{AE16D5D7-3E6B-B9E3-EA9E-73972116ED69}"/>
            </a:ext>
          </a:extLst>
        </cdr:cNvPr>
        <cdr:cNvSpPr txBox="1"/>
      </cdr:nvSpPr>
      <cdr:spPr>
        <a:xfrm xmlns:a="http://schemas.openxmlformats.org/drawingml/2006/main">
          <a:off x="12190288" y="4046721"/>
          <a:ext cx="432592" cy="225314"/>
        </a:xfrm>
        <a:prstGeom xmlns:a="http://schemas.openxmlformats.org/drawingml/2006/main" prst="rect">
          <a:avLst/>
        </a:prstGeom>
        <a:solidFill xmlns:a="http://schemas.openxmlformats.org/drawingml/2006/main">
          <a:schemeClr val="bg1"/>
        </a:solidFill>
      </cdr:spPr>
      <cdr:txBody>
        <a:bodyPr xmlns:a="http://schemas.openxmlformats.org/drawingml/2006/main" vertOverflow="overflow" horzOverflow="overflow" wrap="square" lIns="0" tIns="0" rIns="0" bIns="0" rtlCol="0"/>
        <a:lstStyle xmlns:a="http://schemas.openxmlformats.org/drawingml/2006/main"/>
        <a:p xmlns:a="http://schemas.openxmlformats.org/drawingml/2006/main">
          <a:pPr algn="r"/>
          <a:r>
            <a:rPr lang="en-AU" sz="1200" dirty="0">
              <a:solidFill>
                <a:srgbClr val="5FAFCD"/>
              </a:solidFill>
              <a:latin typeface="Century Gothic" panose="020B0502020202020204" pitchFamily="34" charset="0"/>
            </a:rPr>
            <a:t>Low</a:t>
          </a:r>
        </a:p>
      </cdr:txBody>
    </cdr:sp>
  </cdr:relSizeAnchor>
</c:userShapes>
</file>

<file path=ppt/drawings/drawing39.xml><?xml version="1.0" encoding="utf-8"?>
<c:userShapes xmlns:c="http://schemas.openxmlformats.org/drawingml/2006/chart">
  <cdr:relSizeAnchor xmlns:cdr="http://schemas.openxmlformats.org/drawingml/2006/chartDrawing">
    <cdr:from>
      <cdr:x>0.07449</cdr:x>
      <cdr:y>0.02651</cdr:y>
    </cdr:from>
    <cdr:to>
      <cdr:x>0.38148</cdr:x>
      <cdr:y>0.07381</cdr:y>
    </cdr:to>
    <cdr:sp macro="" textlink="">
      <cdr:nvSpPr>
        <cdr:cNvPr id="1988609" name="Text Box 1"/>
        <cdr:cNvSpPr txBox="1">
          <a:spLocks xmlns:a="http://schemas.openxmlformats.org/drawingml/2006/main" noChangeArrowheads="1"/>
        </cdr:cNvSpPr>
      </cdr:nvSpPr>
      <cdr:spPr bwMode="auto">
        <a:xfrm xmlns:a="http://schemas.openxmlformats.org/drawingml/2006/main">
          <a:off x="425733" y="129375"/>
          <a:ext cx="1754519" cy="2308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none" lIns="18288" tIns="22860" rIns="0" bIns="22860" anchor="ctr">
          <a:spAutoFit/>
        </a:bodyPr>
        <a:lstStyle xmlns:a="http://schemas.openxmlformats.org/drawingml/2006/main"/>
        <a:p xmlns:a="http://schemas.openxmlformats.org/drawingml/2006/main">
          <a:pPr algn="l" rtl="0">
            <a:defRPr sz="1000"/>
          </a:pPr>
          <a:r>
            <a:rPr lang="en-AU" sz="1200" b="0" i="0" u="none" strike="noStrike" baseline="0" dirty="0">
              <a:solidFill>
                <a:srgbClr val="000000"/>
              </a:solidFill>
              <a:latin typeface="Century Gothic" panose="020B0502020202020204" pitchFamily="34" charset="0"/>
            </a:rPr>
            <a:t>% of total hours worked</a:t>
          </a:r>
        </a:p>
      </cdr:txBody>
    </cdr:sp>
  </cdr:relSizeAnchor>
  <cdr:relSizeAnchor xmlns:cdr="http://schemas.openxmlformats.org/drawingml/2006/chartDrawing">
    <cdr:from>
      <cdr:x>0.60839</cdr:x>
      <cdr:y>0.02347</cdr:y>
    </cdr:from>
    <cdr:to>
      <cdr:x>0.91538</cdr:x>
      <cdr:y>0.07077</cdr:y>
    </cdr:to>
    <cdr:sp macro="" textlink="">
      <cdr:nvSpPr>
        <cdr:cNvPr id="2" name="Text Box 1">
          <a:extLst xmlns:a="http://schemas.openxmlformats.org/drawingml/2006/main">
            <a:ext uri="{FF2B5EF4-FFF2-40B4-BE49-F238E27FC236}">
              <a16:creationId xmlns:a16="http://schemas.microsoft.com/office/drawing/2014/main" id="{44B1FA14-C7DD-6DFE-8532-9AA9FA515444}"/>
            </a:ext>
          </a:extLst>
        </cdr:cNvPr>
        <cdr:cNvSpPr txBox="1">
          <a:spLocks xmlns:a="http://schemas.openxmlformats.org/drawingml/2006/main" noChangeArrowheads="1"/>
        </cdr:cNvSpPr>
      </cdr:nvSpPr>
      <cdr:spPr bwMode="auto">
        <a:xfrm xmlns:a="http://schemas.openxmlformats.org/drawingml/2006/main">
          <a:off x="3623709" y="114543"/>
          <a:ext cx="1828511" cy="2308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none" lIns="18288" tIns="22860" rIns="0" bIns="22860" anchor="ctr">
          <a:spAutoFit/>
        </a:bodyPr>
        <a:lstStyle xmlns:a="http://schemas.openxmlformats.org/drawingml/2006/main"/>
        <a:p xmlns:a="http://schemas.openxmlformats.org/drawingml/2006/main">
          <a:pPr algn="r" rtl="0">
            <a:defRPr sz="1000"/>
          </a:pPr>
          <a:r>
            <a:rPr lang="en-AU" sz="1200" b="0" i="0" u="none" strike="noStrike" baseline="0" dirty="0">
              <a:solidFill>
                <a:srgbClr val="000000"/>
              </a:solidFill>
              <a:latin typeface="Century Gothic" panose="020B0502020202020204" pitchFamily="34" charset="0"/>
            </a:rPr>
            <a:t>% of total hours worked</a:t>
          </a:r>
        </a:p>
      </cdr:txBody>
    </cdr:sp>
  </cdr:relSizeAnchor>
  <cdr:relSizeAnchor xmlns:cdr="http://schemas.openxmlformats.org/drawingml/2006/chartDrawing">
    <cdr:from>
      <cdr:x>0.22197</cdr:x>
      <cdr:y>0.11917</cdr:y>
    </cdr:from>
    <cdr:to>
      <cdr:x>0.57519</cdr:x>
      <cdr:y>0.21692</cdr:y>
    </cdr:to>
    <cdr:sp macro="" textlink="">
      <cdr:nvSpPr>
        <cdr:cNvPr id="3" name="Text Box 1">
          <a:extLst xmlns:a="http://schemas.openxmlformats.org/drawingml/2006/main">
            <a:ext uri="{FF2B5EF4-FFF2-40B4-BE49-F238E27FC236}">
              <a16:creationId xmlns:a16="http://schemas.microsoft.com/office/drawing/2014/main" id="{2EE51697-86BE-AA8F-A898-1603070D42C5}"/>
            </a:ext>
          </a:extLst>
        </cdr:cNvPr>
        <cdr:cNvSpPr txBox="1">
          <a:spLocks xmlns:a="http://schemas.openxmlformats.org/drawingml/2006/main" noChangeArrowheads="1"/>
        </cdr:cNvSpPr>
      </cdr:nvSpPr>
      <cdr:spPr bwMode="auto">
        <a:xfrm xmlns:a="http://schemas.openxmlformats.org/drawingml/2006/main">
          <a:off x="1268590" y="581601"/>
          <a:ext cx="2018725" cy="4770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r" rtl="0">
            <a:defRPr sz="1000"/>
          </a:pPr>
          <a:r>
            <a:rPr lang="en-AU" sz="1400" b="0" i="0" u="none" strike="noStrike" baseline="0" dirty="0">
              <a:solidFill>
                <a:srgbClr val="5FADCB"/>
              </a:solidFill>
              <a:latin typeface="Century Gothic" panose="020B0502020202020204" pitchFamily="34" charset="0"/>
            </a:rPr>
            <a:t>"Low-productivity" industries (left scale)</a:t>
          </a:r>
        </a:p>
      </cdr:txBody>
    </cdr:sp>
  </cdr:relSizeAnchor>
  <cdr:relSizeAnchor xmlns:cdr="http://schemas.openxmlformats.org/drawingml/2006/chartDrawing">
    <cdr:from>
      <cdr:x>0.44291</cdr:x>
      <cdr:y>0.38184</cdr:y>
    </cdr:from>
    <cdr:to>
      <cdr:x>0.63927</cdr:x>
      <cdr:y>0.56787</cdr:y>
    </cdr:to>
    <cdr:sp macro="" textlink="">
      <cdr:nvSpPr>
        <cdr:cNvPr id="4" name="Text Box 1">
          <a:extLst xmlns:a="http://schemas.openxmlformats.org/drawingml/2006/main">
            <a:ext uri="{FF2B5EF4-FFF2-40B4-BE49-F238E27FC236}">
              <a16:creationId xmlns:a16="http://schemas.microsoft.com/office/drawing/2014/main" id="{D2F84F47-61D7-DBB6-51C5-4FF013CE6F89}"/>
            </a:ext>
          </a:extLst>
        </cdr:cNvPr>
        <cdr:cNvSpPr txBox="1">
          <a:spLocks xmlns:a="http://schemas.openxmlformats.org/drawingml/2006/main" noChangeArrowheads="1"/>
        </cdr:cNvSpPr>
      </cdr:nvSpPr>
      <cdr:spPr bwMode="auto">
        <a:xfrm xmlns:a="http://schemas.openxmlformats.org/drawingml/2006/main">
          <a:off x="2531331" y="1863537"/>
          <a:ext cx="1122226" cy="9079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r" rtl="0">
            <a:defRPr sz="1000"/>
          </a:pPr>
          <a:r>
            <a:rPr lang="en-AU" sz="1400" b="0" i="0" u="none" strike="noStrike" baseline="0" dirty="0">
              <a:solidFill>
                <a:srgbClr val="FF7C80"/>
              </a:solidFill>
              <a:latin typeface="Century Gothic" panose="020B0502020202020204" pitchFamily="34" charset="0"/>
            </a:rPr>
            <a:t>"High-productivity" industries</a:t>
          </a:r>
        </a:p>
        <a:p xmlns:a="http://schemas.openxmlformats.org/drawingml/2006/main">
          <a:pPr algn="r" rtl="0">
            <a:defRPr sz="1000"/>
          </a:pPr>
          <a:r>
            <a:rPr lang="en-AU" sz="1400" b="0" i="0" u="none" strike="noStrike" baseline="0" dirty="0">
              <a:solidFill>
                <a:srgbClr val="FF7C80"/>
              </a:solidFill>
              <a:latin typeface="Century Gothic" panose="020B0502020202020204" pitchFamily="34" charset="0"/>
            </a:rPr>
            <a:t>(right scale)</a:t>
          </a:r>
        </a:p>
      </cdr:txBody>
    </cdr:sp>
  </cdr:relSizeAnchor>
  <cdr:relSizeAnchor xmlns:cdr="http://schemas.openxmlformats.org/drawingml/2006/chartDrawing">
    <cdr:from>
      <cdr:x>0.3124</cdr:x>
      <cdr:y>0.78505</cdr:y>
    </cdr:from>
    <cdr:to>
      <cdr:x>0.72353</cdr:x>
      <cdr:y>0.88279</cdr:y>
    </cdr:to>
    <cdr:sp macro="" textlink="">
      <cdr:nvSpPr>
        <cdr:cNvPr id="5" name="Text Box 1">
          <a:extLst xmlns:a="http://schemas.openxmlformats.org/drawingml/2006/main">
            <a:ext uri="{FF2B5EF4-FFF2-40B4-BE49-F238E27FC236}">
              <a16:creationId xmlns:a16="http://schemas.microsoft.com/office/drawing/2014/main" id="{4AB89E2D-50A5-6D9F-86C4-CF7566017FB2}"/>
            </a:ext>
          </a:extLst>
        </cdr:cNvPr>
        <cdr:cNvSpPr txBox="1">
          <a:spLocks xmlns:a="http://schemas.openxmlformats.org/drawingml/2006/main" noChangeArrowheads="1"/>
        </cdr:cNvSpPr>
      </cdr:nvSpPr>
      <cdr:spPr bwMode="auto">
        <a:xfrm xmlns:a="http://schemas.openxmlformats.org/drawingml/2006/main">
          <a:off x="1785437" y="3831390"/>
          <a:ext cx="2349692" cy="4770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r" rtl="0">
            <a:defRPr sz="1000"/>
          </a:pPr>
          <a:r>
            <a:rPr lang="en-AU" sz="1400" b="0" i="0" u="none" strike="noStrike" baseline="0" dirty="0">
              <a:solidFill>
                <a:schemeClr val="accent2"/>
              </a:solidFill>
              <a:latin typeface="Century Gothic" panose="020B0502020202020204" pitchFamily="34" charset="0"/>
            </a:rPr>
            <a:t>"Medium-productivity" industries (left scale)</a:t>
          </a:r>
        </a:p>
      </cdr:txBody>
    </cdr:sp>
  </cdr:relSizeAnchor>
</c:userShapes>
</file>

<file path=ppt/drawings/drawing4.xml><?xml version="1.0" encoding="utf-8"?>
<c:userShapes xmlns:c="http://schemas.openxmlformats.org/drawingml/2006/chart">
  <cdr:relSizeAnchor xmlns:cdr="http://schemas.openxmlformats.org/drawingml/2006/chartDrawing">
    <cdr:from>
      <cdr:x>0.17038</cdr:x>
      <cdr:y>0.02025</cdr:y>
    </cdr:from>
    <cdr:to>
      <cdr:x>0.28636</cdr:x>
      <cdr:y>0.11325</cdr:y>
    </cdr:to>
    <cdr:sp macro="" textlink="">
      <cdr:nvSpPr>
        <cdr:cNvPr id="3" name="TextBox 1">
          <a:extLst xmlns:a="http://schemas.openxmlformats.org/drawingml/2006/main">
            <a:ext uri="{FF2B5EF4-FFF2-40B4-BE49-F238E27FC236}">
              <a16:creationId xmlns:a16="http://schemas.microsoft.com/office/drawing/2014/main" id="{FC687372-BD3C-44BF-8441-92C9E4C13587}"/>
            </a:ext>
          </a:extLst>
        </cdr:cNvPr>
        <cdr:cNvSpPr txBox="1"/>
      </cdr:nvSpPr>
      <cdr:spPr>
        <a:xfrm xmlns:a="http://schemas.openxmlformats.org/drawingml/2006/main">
          <a:off x="531619" y="48190"/>
          <a:ext cx="361888" cy="2213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100" dirty="0">
              <a:latin typeface="Century Gothic" panose="020B0502020202020204" pitchFamily="34" charset="0"/>
            </a:rPr>
            <a:t>Index </a:t>
          </a:r>
        </a:p>
      </cdr:txBody>
    </cdr:sp>
  </cdr:relSizeAnchor>
</c:userShapes>
</file>

<file path=ppt/drawings/drawing40.xml><?xml version="1.0" encoding="utf-8"?>
<c:userShapes xmlns:c="http://schemas.openxmlformats.org/drawingml/2006/chart">
  <cdr:relSizeAnchor xmlns:cdr="http://schemas.openxmlformats.org/drawingml/2006/chartDrawing">
    <cdr:from>
      <cdr:x>0.07873</cdr:x>
      <cdr:y>0.02876</cdr:y>
    </cdr:from>
    <cdr:to>
      <cdr:x>0.43998</cdr:x>
      <cdr:y>0.11389</cdr:y>
    </cdr:to>
    <cdr:sp macro="" textlink="">
      <cdr:nvSpPr>
        <cdr:cNvPr id="1988609" name="Text Box 1"/>
        <cdr:cNvSpPr txBox="1">
          <a:spLocks xmlns:a="http://schemas.openxmlformats.org/drawingml/2006/main" noChangeArrowheads="1"/>
        </cdr:cNvSpPr>
      </cdr:nvSpPr>
      <cdr:spPr bwMode="auto">
        <a:xfrm xmlns:a="http://schemas.openxmlformats.org/drawingml/2006/main">
          <a:off x="454451" y="140343"/>
          <a:ext cx="2085376" cy="4154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200" b="0" i="0" u="none" strike="noStrike" baseline="0" dirty="0">
              <a:solidFill>
                <a:srgbClr val="000000"/>
              </a:solidFill>
              <a:latin typeface="Century Gothic" panose="020B0502020202020204" pitchFamily="34" charset="0"/>
            </a:rPr>
            <a:t>% change from year earlier</a:t>
          </a:r>
        </a:p>
        <a:p xmlns:a="http://schemas.openxmlformats.org/drawingml/2006/main">
          <a:pPr algn="l" rtl="0">
            <a:defRPr sz="1000"/>
          </a:pPr>
          <a:r>
            <a:rPr lang="en-AU" sz="1200" b="0" i="0" u="none" strike="noStrike" baseline="0" dirty="0">
              <a:solidFill>
                <a:srgbClr val="000000"/>
              </a:solidFill>
              <a:latin typeface="Century Gothic" panose="020B0502020202020204" pitchFamily="34" charset="0"/>
            </a:rPr>
            <a:t>(4-qtr moving average)</a:t>
          </a:r>
        </a:p>
      </cdr:txBody>
    </cdr:sp>
  </cdr:relSizeAnchor>
  <cdr:relSizeAnchor xmlns:cdr="http://schemas.openxmlformats.org/drawingml/2006/chartDrawing">
    <cdr:from>
      <cdr:x>0.61938</cdr:x>
      <cdr:y>0.77615</cdr:y>
    </cdr:from>
    <cdr:to>
      <cdr:x>0.83068</cdr:x>
      <cdr:y>0.91804</cdr:y>
    </cdr:to>
    <cdr:sp macro="" textlink="">
      <cdr:nvSpPr>
        <cdr:cNvPr id="3" name="Text Box 1">
          <a:extLst xmlns:a="http://schemas.openxmlformats.org/drawingml/2006/main">
            <a:ext uri="{FF2B5EF4-FFF2-40B4-BE49-F238E27FC236}">
              <a16:creationId xmlns:a16="http://schemas.microsoft.com/office/drawing/2014/main" id="{2EE51697-86BE-AA8F-A898-1603070D42C5}"/>
            </a:ext>
          </a:extLst>
        </cdr:cNvPr>
        <cdr:cNvSpPr txBox="1">
          <a:spLocks xmlns:a="http://schemas.openxmlformats.org/drawingml/2006/main" noChangeArrowheads="1"/>
        </cdr:cNvSpPr>
      </cdr:nvSpPr>
      <cdr:spPr bwMode="auto">
        <a:xfrm xmlns:a="http://schemas.openxmlformats.org/drawingml/2006/main">
          <a:off x="3575410" y="3787982"/>
          <a:ext cx="1219739" cy="6924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r" rtl="0">
            <a:defRPr sz="1000"/>
          </a:pPr>
          <a:r>
            <a:rPr lang="en-AU" sz="1400" b="0" i="0" u="none" strike="noStrike" baseline="0" dirty="0">
              <a:solidFill>
                <a:srgbClr val="5FADCB"/>
              </a:solidFill>
              <a:latin typeface="Century Gothic" panose="020B0502020202020204" pitchFamily="34" charset="0"/>
            </a:rPr>
            <a:t>"Low-productivity" industries</a:t>
          </a:r>
        </a:p>
      </cdr:txBody>
    </cdr:sp>
  </cdr:relSizeAnchor>
  <cdr:relSizeAnchor xmlns:cdr="http://schemas.openxmlformats.org/drawingml/2006/chartDrawing">
    <cdr:from>
      <cdr:x>0.5</cdr:x>
      <cdr:y>0.1356</cdr:y>
    </cdr:from>
    <cdr:to>
      <cdr:x>0.81096</cdr:x>
      <cdr:y>0.23335</cdr:y>
    </cdr:to>
    <cdr:sp macro="" textlink="">
      <cdr:nvSpPr>
        <cdr:cNvPr id="4" name="Text Box 1">
          <a:extLst xmlns:a="http://schemas.openxmlformats.org/drawingml/2006/main">
            <a:ext uri="{FF2B5EF4-FFF2-40B4-BE49-F238E27FC236}">
              <a16:creationId xmlns:a16="http://schemas.microsoft.com/office/drawing/2014/main" id="{D2F84F47-61D7-DBB6-51C5-4FF013CE6F89}"/>
            </a:ext>
          </a:extLst>
        </cdr:cNvPr>
        <cdr:cNvSpPr txBox="1">
          <a:spLocks xmlns:a="http://schemas.openxmlformats.org/drawingml/2006/main" noChangeArrowheads="1"/>
        </cdr:cNvSpPr>
      </cdr:nvSpPr>
      <cdr:spPr bwMode="auto">
        <a:xfrm xmlns:a="http://schemas.openxmlformats.org/drawingml/2006/main">
          <a:off x="2886294" y="661789"/>
          <a:ext cx="1795044" cy="4770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400" b="0" i="0" u="none" strike="noStrike" baseline="0" dirty="0">
              <a:solidFill>
                <a:srgbClr val="FF7C80"/>
              </a:solidFill>
              <a:latin typeface="Century Gothic" panose="020B0502020202020204" pitchFamily="34" charset="0"/>
            </a:rPr>
            <a:t>"High-productivity" industries</a:t>
          </a:r>
        </a:p>
      </cdr:txBody>
    </cdr:sp>
  </cdr:relSizeAnchor>
  <cdr:relSizeAnchor xmlns:cdr="http://schemas.openxmlformats.org/drawingml/2006/chartDrawing">
    <cdr:from>
      <cdr:x>0.21669</cdr:x>
      <cdr:y>0.66723</cdr:y>
    </cdr:from>
    <cdr:to>
      <cdr:x>0.45822</cdr:x>
      <cdr:y>0.80912</cdr:y>
    </cdr:to>
    <cdr:sp macro="" textlink="">
      <cdr:nvSpPr>
        <cdr:cNvPr id="2" name="Text Box 1">
          <a:extLst xmlns:a="http://schemas.openxmlformats.org/drawingml/2006/main">
            <a:ext uri="{FF2B5EF4-FFF2-40B4-BE49-F238E27FC236}">
              <a16:creationId xmlns:a16="http://schemas.microsoft.com/office/drawing/2014/main" id="{86297780-7F40-881A-B07E-77623E9A6709}"/>
            </a:ext>
          </a:extLst>
        </cdr:cNvPr>
        <cdr:cNvSpPr txBox="1">
          <a:spLocks xmlns:a="http://schemas.openxmlformats.org/drawingml/2006/main" noChangeArrowheads="1"/>
        </cdr:cNvSpPr>
      </cdr:nvSpPr>
      <cdr:spPr bwMode="auto">
        <a:xfrm xmlns:a="http://schemas.openxmlformats.org/drawingml/2006/main">
          <a:off x="1250850" y="3256381"/>
          <a:ext cx="1394250" cy="6924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r" rtl="0">
            <a:defRPr sz="1000"/>
          </a:pPr>
          <a:r>
            <a:rPr lang="en-AU" sz="1400" b="0" i="0" u="none" strike="noStrike" baseline="0" dirty="0">
              <a:solidFill>
                <a:schemeClr val="accent2"/>
              </a:solidFill>
              <a:latin typeface="Century Gothic" panose="020B0502020202020204" pitchFamily="34" charset="0"/>
            </a:rPr>
            <a:t>"Medium-productivity" industries</a:t>
          </a:r>
        </a:p>
      </cdr:txBody>
    </cdr:sp>
  </cdr:relSizeAnchor>
</c:userShapes>
</file>

<file path=ppt/drawings/drawing41.xml><?xml version="1.0" encoding="utf-8"?>
<c:userShapes xmlns:c="http://schemas.openxmlformats.org/drawingml/2006/chart">
  <cdr:relSizeAnchor xmlns:cdr="http://schemas.openxmlformats.org/drawingml/2006/chartDrawing">
    <cdr:from>
      <cdr:x>0.15647</cdr:x>
      <cdr:y>0.02951</cdr:y>
    </cdr:from>
    <cdr:to>
      <cdr:x>0.69006</cdr:x>
      <cdr:y>0.10463</cdr:y>
    </cdr:to>
    <cdr:sp macro="" textlink="">
      <cdr:nvSpPr>
        <cdr:cNvPr id="1988609" name="Text Box 1"/>
        <cdr:cNvSpPr txBox="1">
          <a:spLocks xmlns:a="http://schemas.openxmlformats.org/drawingml/2006/main" noChangeArrowheads="1"/>
        </cdr:cNvSpPr>
      </cdr:nvSpPr>
      <cdr:spPr bwMode="auto">
        <a:xfrm xmlns:a="http://schemas.openxmlformats.org/drawingml/2006/main">
          <a:off x="576278" y="84638"/>
          <a:ext cx="1965231"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2022-23 $ per hour worked</a:t>
          </a:r>
        </a:p>
      </cdr:txBody>
    </cdr:sp>
  </cdr:relSizeAnchor>
  <cdr:relSizeAnchor xmlns:cdr="http://schemas.openxmlformats.org/drawingml/2006/chartDrawing">
    <cdr:from>
      <cdr:x>0.65328</cdr:x>
      <cdr:y>0.63629</cdr:y>
    </cdr:from>
    <cdr:to>
      <cdr:x>0.9565</cdr:x>
      <cdr:y>0.7511</cdr:y>
    </cdr:to>
    <cdr:sp macro="" textlink="">
      <cdr:nvSpPr>
        <cdr:cNvPr id="2" name="Text Box 1">
          <a:extLst xmlns:a="http://schemas.openxmlformats.org/drawingml/2006/main">
            <a:ext uri="{FF2B5EF4-FFF2-40B4-BE49-F238E27FC236}">
              <a16:creationId xmlns:a16="http://schemas.microsoft.com/office/drawing/2014/main" id="{EEC140B8-F355-CB3B-13AF-5B5F256B5A40}"/>
            </a:ext>
          </a:extLst>
        </cdr:cNvPr>
        <cdr:cNvSpPr txBox="1">
          <a:spLocks xmlns:a="http://schemas.openxmlformats.org/drawingml/2006/main" noChangeArrowheads="1"/>
        </cdr:cNvSpPr>
      </cdr:nvSpPr>
      <cdr:spPr bwMode="auto">
        <a:xfrm xmlns:a="http://schemas.openxmlformats.org/drawingml/2006/main">
          <a:off x="2596595" y="3070488"/>
          <a:ext cx="1205185" cy="5539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100" b="0" i="0" u="none" strike="noStrike" baseline="0" dirty="0">
              <a:solidFill>
                <a:srgbClr val="CD9B80"/>
              </a:solidFill>
              <a:latin typeface="Century Gothic" panose="020B0502020202020204" pitchFamily="34" charset="0"/>
            </a:rPr>
            <a:t>Down 21% from 2019 average, 27½% from peak</a:t>
          </a:r>
        </a:p>
      </cdr:txBody>
    </cdr:sp>
  </cdr:relSizeAnchor>
</c:userShapes>
</file>

<file path=ppt/drawings/drawing42.xml><?xml version="1.0" encoding="utf-8"?>
<c:userShapes xmlns:c="http://schemas.openxmlformats.org/drawingml/2006/chart">
  <cdr:relSizeAnchor xmlns:cdr="http://schemas.openxmlformats.org/drawingml/2006/chartDrawing">
    <cdr:from>
      <cdr:x>0.12377</cdr:x>
      <cdr:y>0.02951</cdr:y>
    </cdr:from>
    <cdr:to>
      <cdr:x>0.67413</cdr:x>
      <cdr:y>0.10463</cdr:y>
    </cdr:to>
    <cdr:sp macro="" textlink="">
      <cdr:nvSpPr>
        <cdr:cNvPr id="1988609" name="Text Box 1"/>
        <cdr:cNvSpPr txBox="1">
          <a:spLocks xmlns:a="http://schemas.openxmlformats.org/drawingml/2006/main" noChangeArrowheads="1"/>
        </cdr:cNvSpPr>
      </cdr:nvSpPr>
      <cdr:spPr bwMode="auto">
        <a:xfrm xmlns:a="http://schemas.openxmlformats.org/drawingml/2006/main">
          <a:off x="455844" y="84638"/>
          <a:ext cx="2026973"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2022-23 $ per hour worked</a:t>
          </a:r>
        </a:p>
      </cdr:txBody>
    </cdr:sp>
  </cdr:relSizeAnchor>
  <cdr:relSizeAnchor xmlns:cdr="http://schemas.openxmlformats.org/drawingml/2006/chartDrawing">
    <cdr:from>
      <cdr:x>0.66386</cdr:x>
      <cdr:y>0.63997</cdr:y>
    </cdr:from>
    <cdr:to>
      <cdr:x>0.95415</cdr:x>
      <cdr:y>0.75477</cdr:y>
    </cdr:to>
    <cdr:sp macro="" textlink="">
      <cdr:nvSpPr>
        <cdr:cNvPr id="2" name="Text Box 1">
          <a:extLst xmlns:a="http://schemas.openxmlformats.org/drawingml/2006/main">
            <a:ext uri="{FF2B5EF4-FFF2-40B4-BE49-F238E27FC236}">
              <a16:creationId xmlns:a16="http://schemas.microsoft.com/office/drawing/2014/main" id="{6CBCBA87-43CE-74C6-3DC1-3FE4FBB9A125}"/>
            </a:ext>
          </a:extLst>
        </cdr:cNvPr>
        <cdr:cNvSpPr txBox="1">
          <a:spLocks xmlns:a="http://schemas.openxmlformats.org/drawingml/2006/main" noChangeArrowheads="1"/>
        </cdr:cNvSpPr>
      </cdr:nvSpPr>
      <cdr:spPr bwMode="auto">
        <a:xfrm xmlns:a="http://schemas.openxmlformats.org/drawingml/2006/main">
          <a:off x="2638621" y="3088227"/>
          <a:ext cx="1153821" cy="5539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100" b="0" i="0" u="none" strike="noStrike" baseline="0" dirty="0">
              <a:solidFill>
                <a:srgbClr val="AA72D4"/>
              </a:solidFill>
              <a:latin typeface="Century Gothic" panose="020B0502020202020204" pitchFamily="34" charset="0"/>
            </a:rPr>
            <a:t>Down 3½% from 2019 average, 17½% from peak</a:t>
          </a:r>
        </a:p>
      </cdr:txBody>
    </cdr:sp>
  </cdr:relSizeAnchor>
</c:userShapes>
</file>

<file path=ppt/drawings/drawing43.xml><?xml version="1.0" encoding="utf-8"?>
<c:userShapes xmlns:c="http://schemas.openxmlformats.org/drawingml/2006/chart">
  <cdr:relSizeAnchor xmlns:cdr="http://schemas.openxmlformats.org/drawingml/2006/chartDrawing">
    <cdr:from>
      <cdr:x>0.09999</cdr:x>
      <cdr:y>0.02951</cdr:y>
    </cdr:from>
    <cdr:to>
      <cdr:x>0.61256</cdr:x>
      <cdr:y>0.10463</cdr:y>
    </cdr:to>
    <cdr:sp macro="" textlink="">
      <cdr:nvSpPr>
        <cdr:cNvPr id="1988609" name="Text Box 1"/>
        <cdr:cNvSpPr txBox="1">
          <a:spLocks xmlns:a="http://schemas.openxmlformats.org/drawingml/2006/main" noChangeArrowheads="1"/>
        </cdr:cNvSpPr>
      </cdr:nvSpPr>
      <cdr:spPr bwMode="auto">
        <a:xfrm xmlns:a="http://schemas.openxmlformats.org/drawingml/2006/main">
          <a:off x="368263" y="84638"/>
          <a:ext cx="1887786"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2022-23 $ per hour worked</a:t>
          </a:r>
        </a:p>
      </cdr:txBody>
    </cdr:sp>
  </cdr:relSizeAnchor>
  <cdr:relSizeAnchor xmlns:cdr="http://schemas.openxmlformats.org/drawingml/2006/chartDrawing">
    <cdr:from>
      <cdr:x>0.65737</cdr:x>
      <cdr:y>0.7578</cdr:y>
    </cdr:from>
    <cdr:to>
      <cdr:x>0.94475</cdr:x>
      <cdr:y>0.8726</cdr:y>
    </cdr:to>
    <cdr:sp macro="" textlink="">
      <cdr:nvSpPr>
        <cdr:cNvPr id="2" name="Text Box 1">
          <a:extLst xmlns:a="http://schemas.openxmlformats.org/drawingml/2006/main">
            <a:ext uri="{FF2B5EF4-FFF2-40B4-BE49-F238E27FC236}">
              <a16:creationId xmlns:a16="http://schemas.microsoft.com/office/drawing/2014/main" id="{39044B25-10D4-E4E1-DF37-7F0AB7835CC1}"/>
            </a:ext>
          </a:extLst>
        </cdr:cNvPr>
        <cdr:cNvSpPr txBox="1">
          <a:spLocks xmlns:a="http://schemas.openxmlformats.org/drawingml/2006/main" noChangeArrowheads="1"/>
        </cdr:cNvSpPr>
      </cdr:nvSpPr>
      <cdr:spPr bwMode="auto">
        <a:xfrm xmlns:a="http://schemas.openxmlformats.org/drawingml/2006/main">
          <a:off x="2612852" y="3656827"/>
          <a:ext cx="1142228" cy="5539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cdr:spPr>
      <cdr:txBody>
        <a:bodyPr xmlns:a="http://schemas.openxmlformats.org/drawingml/2006/main" wrap="square" lIns="18288" tIns="22860" rIns="0" bIns="2286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100" b="0" i="0" u="none" strike="noStrike" baseline="0" dirty="0">
              <a:solidFill>
                <a:srgbClr val="42BA97"/>
              </a:solidFill>
              <a:latin typeface="Century Gothic" panose="020B0502020202020204" pitchFamily="34" charset="0"/>
            </a:rPr>
            <a:t>Down 7¾% from 2019 average, 14¼% from peak</a:t>
          </a:r>
        </a:p>
      </cdr:txBody>
    </cdr:sp>
  </cdr:relSizeAnchor>
</c:userShapes>
</file>

<file path=ppt/drawings/drawing44.xml><?xml version="1.0" encoding="utf-8"?>
<c:userShapes xmlns:c="http://schemas.openxmlformats.org/drawingml/2006/chart">
  <cdr:relSizeAnchor xmlns:cdr="http://schemas.openxmlformats.org/drawingml/2006/chartDrawing">
    <cdr:from>
      <cdr:x>0.08078</cdr:x>
      <cdr:y>0.00724</cdr:y>
    </cdr:from>
    <cdr:to>
      <cdr:x>0.49089</cdr:x>
      <cdr:y>0.07851</cdr:y>
    </cdr:to>
    <cdr:sp macro="" textlink="">
      <cdr:nvSpPr>
        <cdr:cNvPr id="2" name="TextBox 1">
          <a:extLst xmlns:a="http://schemas.openxmlformats.org/drawingml/2006/main">
            <a:ext uri="{FF2B5EF4-FFF2-40B4-BE49-F238E27FC236}">
              <a16:creationId xmlns:a16="http://schemas.microsoft.com/office/drawing/2014/main" id="{4010012A-D672-4E7D-BABE-0D1E1040F5E4}"/>
            </a:ext>
          </a:extLst>
        </cdr:cNvPr>
        <cdr:cNvSpPr txBox="1"/>
      </cdr:nvSpPr>
      <cdr:spPr>
        <a:xfrm xmlns:a="http://schemas.openxmlformats.org/drawingml/2006/main">
          <a:off x="498805" y="18714"/>
          <a:ext cx="2532314" cy="184106"/>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none" lIns="36000" tIns="36000" rIns="36000" bIns="36000" rtlCol="0"/>
        <a:lstStyle xmlns:a="http://schemas.openxmlformats.org/drawingml/2006/main"/>
        <a:p xmlns:a="http://schemas.openxmlformats.org/drawingml/2006/main">
          <a:pPr algn="l"/>
          <a:r>
            <a:rPr lang="en-AU" sz="1100" dirty="0">
              <a:latin typeface="Century Gothic" panose="020B0502020202020204" pitchFamily="34" charset="0"/>
            </a:rPr>
            <a:t>% of total merchandise exports, 2024</a:t>
          </a:r>
        </a:p>
      </cdr:txBody>
    </cdr:sp>
  </cdr:relSizeAnchor>
</c:userShapes>
</file>

<file path=ppt/drawings/drawing45.xml><?xml version="1.0" encoding="utf-8"?>
<c:userShapes xmlns:c="http://schemas.openxmlformats.org/drawingml/2006/chart">
  <cdr:relSizeAnchor xmlns:cdr="http://schemas.openxmlformats.org/drawingml/2006/chartDrawing">
    <cdr:from>
      <cdr:x>0.07414</cdr:x>
      <cdr:y>0.01389</cdr:y>
    </cdr:from>
    <cdr:to>
      <cdr:x>0.25206</cdr:x>
      <cdr:y>0.10901</cdr:y>
    </cdr:to>
    <cdr:sp macro="" textlink="">
      <cdr:nvSpPr>
        <cdr:cNvPr id="2" name="TextBox 1">
          <a:extLst xmlns:a="http://schemas.openxmlformats.org/drawingml/2006/main">
            <a:ext uri="{FF2B5EF4-FFF2-40B4-BE49-F238E27FC236}">
              <a16:creationId xmlns:a16="http://schemas.microsoft.com/office/drawing/2014/main" id="{4010012A-D672-4E7D-BABE-0D1E1040F5E4}"/>
            </a:ext>
          </a:extLst>
        </cdr:cNvPr>
        <cdr:cNvSpPr txBox="1"/>
      </cdr:nvSpPr>
      <cdr:spPr>
        <a:xfrm xmlns:a="http://schemas.openxmlformats.org/drawingml/2006/main">
          <a:off x="457792" y="35336"/>
          <a:ext cx="1098625" cy="24198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pPr algn="l"/>
          <a:r>
            <a:rPr lang="en-AU" sz="1100" dirty="0">
              <a:latin typeface="Century Gothic" panose="020B0502020202020204" pitchFamily="34" charset="0"/>
            </a:rPr>
            <a:t>% of GDP, 2024</a:t>
          </a:r>
        </a:p>
      </cdr:txBody>
    </cdr:sp>
  </cdr:relSizeAnchor>
</c:userShapes>
</file>

<file path=ppt/drawings/drawing46.xml><?xml version="1.0" encoding="utf-8"?>
<c:userShapes xmlns:c="http://schemas.openxmlformats.org/drawingml/2006/chart">
  <cdr:relSizeAnchor xmlns:cdr="http://schemas.openxmlformats.org/drawingml/2006/chartDrawing">
    <cdr:from>
      <cdr:x>0.07414</cdr:x>
      <cdr:y>0</cdr:y>
    </cdr:from>
    <cdr:to>
      <cdr:x>0.49162</cdr:x>
      <cdr:y>0.09504</cdr:y>
    </cdr:to>
    <cdr:sp macro="" textlink="">
      <cdr:nvSpPr>
        <cdr:cNvPr id="2" name="TextBox 1">
          <a:extLst xmlns:a="http://schemas.openxmlformats.org/drawingml/2006/main">
            <a:ext uri="{FF2B5EF4-FFF2-40B4-BE49-F238E27FC236}">
              <a16:creationId xmlns:a16="http://schemas.microsoft.com/office/drawing/2014/main" id="{4010012A-D672-4E7D-BABE-0D1E1040F5E4}"/>
            </a:ext>
          </a:extLst>
        </cdr:cNvPr>
        <cdr:cNvSpPr txBox="1"/>
      </cdr:nvSpPr>
      <cdr:spPr>
        <a:xfrm xmlns:a="http://schemas.openxmlformats.org/drawingml/2006/main">
          <a:off x="456725" y="0"/>
          <a:ext cx="2571785" cy="24198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pPr algn="l"/>
          <a:r>
            <a:rPr lang="en-AU" sz="1100" dirty="0">
              <a:latin typeface="Century Gothic" panose="020B0502020202020204" pitchFamily="34" charset="0"/>
            </a:rPr>
            <a:t>% of total merchandise imports, 2023</a:t>
          </a:r>
        </a:p>
      </cdr:txBody>
    </cdr:sp>
  </cdr:relSizeAnchor>
</c:userShapes>
</file>

<file path=ppt/drawings/drawing47.xml><?xml version="1.0" encoding="utf-8"?>
<c:userShapes xmlns:c="http://schemas.openxmlformats.org/drawingml/2006/chart">
  <cdr:relSizeAnchor xmlns:cdr="http://schemas.openxmlformats.org/drawingml/2006/chartDrawing">
    <cdr:from>
      <cdr:x>0.09315</cdr:x>
      <cdr:y>0.00347</cdr:y>
    </cdr:from>
    <cdr:to>
      <cdr:x>0.23579</cdr:x>
      <cdr:y>0.09713</cdr:y>
    </cdr:to>
    <cdr:sp macro="" textlink="">
      <cdr:nvSpPr>
        <cdr:cNvPr id="2" name="TextBox 1">
          <a:extLst xmlns:a="http://schemas.openxmlformats.org/drawingml/2006/main">
            <a:ext uri="{FF2B5EF4-FFF2-40B4-BE49-F238E27FC236}">
              <a16:creationId xmlns:a16="http://schemas.microsoft.com/office/drawing/2014/main" id="{4010012A-D672-4E7D-BABE-0D1E1040F5E4}"/>
            </a:ext>
          </a:extLst>
        </cdr:cNvPr>
        <cdr:cNvSpPr txBox="1"/>
      </cdr:nvSpPr>
      <cdr:spPr>
        <a:xfrm xmlns:a="http://schemas.openxmlformats.org/drawingml/2006/main">
          <a:off x="580327" y="8965"/>
          <a:ext cx="888632" cy="24198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pPr algn="l"/>
          <a:r>
            <a:rPr lang="en-AU" sz="1100" dirty="0">
              <a:latin typeface="Century Gothic" panose="020B0502020202020204" pitchFamily="34" charset="0"/>
            </a:rPr>
            <a:t>US$bn, 2024</a:t>
          </a:r>
        </a:p>
      </cdr:txBody>
    </cdr:sp>
  </cdr:relSizeAnchor>
</c:userShapes>
</file>

<file path=ppt/drawings/drawing48.xml><?xml version="1.0" encoding="utf-8"?>
<c:userShapes xmlns:c="http://schemas.openxmlformats.org/drawingml/2006/chart">
  <cdr:relSizeAnchor xmlns:cdr="http://schemas.openxmlformats.org/drawingml/2006/chartDrawing">
    <cdr:from>
      <cdr:x>0.06731</cdr:x>
      <cdr:y>0.02794</cdr:y>
    </cdr:from>
    <cdr:to>
      <cdr:x>0.17529</cdr:x>
      <cdr:y>0.07165</cdr:y>
    </cdr:to>
    <cdr:sp macro="" textlink="">
      <cdr:nvSpPr>
        <cdr:cNvPr id="41985" name="Text Box 1"/>
        <cdr:cNvSpPr txBox="1">
          <a:spLocks xmlns:a="http://schemas.openxmlformats.org/drawingml/2006/main" noChangeArrowheads="1"/>
        </cdr:cNvSpPr>
      </cdr:nvSpPr>
      <cdr:spPr bwMode="auto">
        <a:xfrm xmlns:a="http://schemas.openxmlformats.org/drawingml/2006/main">
          <a:off x="418733" y="137692"/>
          <a:ext cx="671722" cy="2154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cs typeface="Arial" panose="020B0604020202020204" pitchFamily="34" charset="0"/>
            </a:rPr>
            <a:t>% of GDP</a:t>
          </a:r>
        </a:p>
      </cdr:txBody>
    </cdr:sp>
  </cdr:relSizeAnchor>
  <cdr:relSizeAnchor xmlns:cdr="http://schemas.openxmlformats.org/drawingml/2006/chartDrawing">
    <cdr:from>
      <cdr:x>0.33084</cdr:x>
      <cdr:y>0.94112</cdr:y>
    </cdr:from>
    <cdr:to>
      <cdr:x>0.68464</cdr:x>
      <cdr:y>0.98483</cdr:y>
    </cdr:to>
    <cdr:sp macro="" textlink="">
      <cdr:nvSpPr>
        <cdr:cNvPr id="41986" name="Text Box 2"/>
        <cdr:cNvSpPr txBox="1">
          <a:spLocks xmlns:a="http://schemas.openxmlformats.org/drawingml/2006/main" noChangeArrowheads="1"/>
        </cdr:cNvSpPr>
      </cdr:nvSpPr>
      <cdr:spPr bwMode="auto">
        <a:xfrm xmlns:a="http://schemas.openxmlformats.org/drawingml/2006/main">
          <a:off x="2058109" y="4638193"/>
          <a:ext cx="2200987" cy="2154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cs typeface="Arial" panose="020B0604020202020204" pitchFamily="34" charset="0"/>
            </a:rPr>
            <a:t>Financial years ended 30</a:t>
          </a:r>
          <a:r>
            <a:rPr lang="en-AU" sz="1100" b="0" i="0" u="none" strike="noStrike" baseline="30000" dirty="0">
              <a:solidFill>
                <a:srgbClr val="000000"/>
              </a:solidFill>
              <a:latin typeface="Century Gothic" panose="020B0502020202020204" pitchFamily="34" charset="0"/>
              <a:cs typeface="Arial" panose="020B0604020202020204" pitchFamily="34" charset="0"/>
            </a:rPr>
            <a:t>th</a:t>
          </a:r>
          <a:r>
            <a:rPr lang="en-AU" sz="1100" b="0" i="0" u="none" strike="noStrike" baseline="0" dirty="0">
              <a:solidFill>
                <a:srgbClr val="000000"/>
              </a:solidFill>
              <a:latin typeface="Century Gothic" panose="020B0502020202020204" pitchFamily="34" charset="0"/>
              <a:cs typeface="Arial" panose="020B0604020202020204" pitchFamily="34" charset="0"/>
            </a:rPr>
            <a:t> June</a:t>
          </a:r>
        </a:p>
      </cdr:txBody>
    </cdr:sp>
  </cdr:relSizeAnchor>
  <cdr:relSizeAnchor xmlns:cdr="http://schemas.openxmlformats.org/drawingml/2006/chartDrawing">
    <cdr:from>
      <cdr:x>0.15227</cdr:x>
      <cdr:y>0.70588</cdr:y>
    </cdr:from>
    <cdr:to>
      <cdr:x>0.40085</cdr:x>
      <cdr:y>0.79018</cdr:y>
    </cdr:to>
    <cdr:sp macro="" textlink="">
      <cdr:nvSpPr>
        <cdr:cNvPr id="4" name="Text Box 1">
          <a:extLst xmlns:a="http://schemas.openxmlformats.org/drawingml/2006/main">
            <a:ext uri="{FF2B5EF4-FFF2-40B4-BE49-F238E27FC236}">
              <a16:creationId xmlns:a16="http://schemas.microsoft.com/office/drawing/2014/main" id="{6754BA3D-2FAE-D451-4E66-28536612E7CA}"/>
            </a:ext>
          </a:extLst>
        </cdr:cNvPr>
        <cdr:cNvSpPr txBox="1">
          <a:spLocks xmlns:a="http://schemas.openxmlformats.org/drawingml/2006/main" noChangeArrowheads="1"/>
        </cdr:cNvSpPr>
      </cdr:nvSpPr>
      <cdr:spPr bwMode="auto">
        <a:xfrm xmlns:a="http://schemas.openxmlformats.org/drawingml/2006/main">
          <a:off x="947271" y="3478839"/>
          <a:ext cx="1546370" cy="41549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22860" rIns="18288" bIns="22860" anchor="ctr" upright="1">
          <a:spAutoFit/>
        </a:bodyPr>
        <a:lstStyle xmlns:a="http://schemas.openxmlformats.org/drawingml/2006/main"/>
        <a:p xmlns:a="http://schemas.openxmlformats.org/drawingml/2006/main">
          <a:pPr algn="ctr" rtl="0">
            <a:defRPr sz="1000"/>
          </a:pPr>
          <a:r>
            <a:rPr lang="en-AU" sz="1200" b="0" i="0" u="none" strike="noStrike" baseline="0" dirty="0">
              <a:solidFill>
                <a:schemeClr val="accent1"/>
              </a:solidFill>
              <a:latin typeface="Century Gothic" panose="020B0502020202020204" pitchFamily="34" charset="0"/>
              <a:cs typeface="Arial" panose="020B0604020202020204" pitchFamily="34" charset="0"/>
            </a:rPr>
            <a:t>Average 1974-75 to 2018-19 (24.7%)</a:t>
          </a:r>
        </a:p>
      </cdr:txBody>
    </cdr:sp>
  </cdr:relSizeAnchor>
  <cdr:relSizeAnchor xmlns:cdr="http://schemas.openxmlformats.org/drawingml/2006/chartDrawing">
    <cdr:from>
      <cdr:x>0.82717</cdr:x>
      <cdr:y>0.46929</cdr:y>
    </cdr:from>
    <cdr:to>
      <cdr:x>0.96776</cdr:x>
      <cdr:y>0.62854</cdr:y>
    </cdr:to>
    <cdr:sp macro="" textlink="">
      <cdr:nvSpPr>
        <cdr:cNvPr id="5" name="Text Box 1">
          <a:extLst xmlns:a="http://schemas.openxmlformats.org/drawingml/2006/main">
            <a:ext uri="{FF2B5EF4-FFF2-40B4-BE49-F238E27FC236}">
              <a16:creationId xmlns:a16="http://schemas.microsoft.com/office/drawing/2014/main" id="{687EE705-860B-C281-6071-B6B4637AD22F}"/>
            </a:ext>
          </a:extLst>
        </cdr:cNvPr>
        <cdr:cNvSpPr txBox="1">
          <a:spLocks xmlns:a="http://schemas.openxmlformats.org/drawingml/2006/main" noChangeArrowheads="1"/>
        </cdr:cNvSpPr>
      </cdr:nvSpPr>
      <cdr:spPr bwMode="auto">
        <a:xfrm xmlns:a="http://schemas.openxmlformats.org/drawingml/2006/main">
          <a:off x="5145752" y="2312858"/>
          <a:ext cx="874597" cy="7848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22860" rIns="18288" bIns="22860" anchor="ctr" upright="1">
          <a:spAutoFit/>
        </a:bodyPr>
        <a:lstStyle xmlns:a="http://schemas.openxmlformats.org/drawingml/2006/main"/>
        <a:p xmlns:a="http://schemas.openxmlformats.org/drawingml/2006/main">
          <a:pPr algn="ctr" rtl="0">
            <a:defRPr sz="1000"/>
          </a:pPr>
          <a:r>
            <a:rPr lang="en-AU" sz="1200" b="0" i="0" u="none" strike="noStrike" baseline="0" dirty="0">
              <a:solidFill>
                <a:schemeClr val="accent1"/>
              </a:solidFill>
              <a:latin typeface="Century Gothic" panose="020B0502020202020204" pitchFamily="34" charset="0"/>
              <a:cs typeface="Arial" panose="020B0604020202020204" pitchFamily="34" charset="0"/>
            </a:rPr>
            <a:t>Average 2023-24 to 2035-36 (26.5%)</a:t>
          </a:r>
        </a:p>
      </cdr:txBody>
    </cdr:sp>
  </cdr:relSizeAnchor>
  <cdr:relSizeAnchor xmlns:cdr="http://schemas.openxmlformats.org/drawingml/2006/chartDrawing">
    <cdr:from>
      <cdr:x>0.26307</cdr:x>
      <cdr:y>0.09969</cdr:y>
    </cdr:from>
    <cdr:to>
      <cdr:x>0.38626</cdr:x>
      <cdr:y>0.14652</cdr:y>
    </cdr:to>
    <cdr:sp macro="" textlink="">
      <cdr:nvSpPr>
        <cdr:cNvPr id="2" name="Text Box 1">
          <a:extLst xmlns:a="http://schemas.openxmlformats.org/drawingml/2006/main">
            <a:ext uri="{FF2B5EF4-FFF2-40B4-BE49-F238E27FC236}">
              <a16:creationId xmlns:a16="http://schemas.microsoft.com/office/drawing/2014/main" id="{77B881D2-E32A-95B2-76EE-6229D5798459}"/>
            </a:ext>
          </a:extLst>
        </cdr:cNvPr>
        <cdr:cNvSpPr txBox="1">
          <a:spLocks xmlns:a="http://schemas.openxmlformats.org/drawingml/2006/main" noChangeArrowheads="1"/>
        </cdr:cNvSpPr>
      </cdr:nvSpPr>
      <cdr:spPr bwMode="auto">
        <a:xfrm xmlns:a="http://schemas.openxmlformats.org/drawingml/2006/main">
          <a:off x="1636563" y="491293"/>
          <a:ext cx="766299" cy="2308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AU" sz="1200" b="0" i="0" u="none" strike="noStrike" baseline="0" dirty="0">
              <a:solidFill>
                <a:schemeClr val="accent1"/>
              </a:solidFill>
              <a:latin typeface="Century Gothic" panose="020B0502020202020204" pitchFamily="34" charset="0"/>
              <a:cs typeface="Arial" panose="020B0604020202020204" pitchFamily="34" charset="0"/>
            </a:rPr>
            <a:t>Payments</a:t>
          </a:r>
        </a:p>
      </cdr:txBody>
    </cdr:sp>
  </cdr:relSizeAnchor>
  <cdr:relSizeAnchor xmlns:cdr="http://schemas.openxmlformats.org/drawingml/2006/chartDrawing">
    <cdr:from>
      <cdr:x>0.65116</cdr:x>
      <cdr:y>0.66254</cdr:y>
    </cdr:from>
    <cdr:to>
      <cdr:x>0.75966</cdr:x>
      <cdr:y>0.70938</cdr:y>
    </cdr:to>
    <cdr:sp macro="" textlink="">
      <cdr:nvSpPr>
        <cdr:cNvPr id="3" name="Text Box 1">
          <a:extLst xmlns:a="http://schemas.openxmlformats.org/drawingml/2006/main">
            <a:ext uri="{FF2B5EF4-FFF2-40B4-BE49-F238E27FC236}">
              <a16:creationId xmlns:a16="http://schemas.microsoft.com/office/drawing/2014/main" id="{B17A794F-4B15-EA4A-5DA6-5B6FC079A0E7}"/>
            </a:ext>
          </a:extLst>
        </cdr:cNvPr>
        <cdr:cNvSpPr txBox="1">
          <a:spLocks xmlns:a="http://schemas.openxmlformats.org/drawingml/2006/main" noChangeArrowheads="1"/>
        </cdr:cNvSpPr>
      </cdr:nvSpPr>
      <cdr:spPr bwMode="auto">
        <a:xfrm xmlns:a="http://schemas.openxmlformats.org/drawingml/2006/main">
          <a:off x="4050825" y="3265262"/>
          <a:ext cx="674928" cy="2308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AU" sz="1200" b="0" i="0" u="none" strike="noStrike" baseline="0" dirty="0">
              <a:solidFill>
                <a:schemeClr val="accent2"/>
              </a:solidFill>
              <a:latin typeface="Century Gothic" panose="020B0502020202020204" pitchFamily="34" charset="0"/>
              <a:cs typeface="Arial" panose="020B0604020202020204" pitchFamily="34" charset="0"/>
            </a:rPr>
            <a:t>Receipts</a:t>
          </a:r>
        </a:p>
      </cdr:txBody>
    </cdr:sp>
  </cdr:relSizeAnchor>
  <cdr:relSizeAnchor xmlns:cdr="http://schemas.openxmlformats.org/drawingml/2006/chartDrawing">
    <cdr:from>
      <cdr:x>0.8679</cdr:x>
      <cdr:y>0.19948</cdr:y>
    </cdr:from>
    <cdr:to>
      <cdr:x>0.9038</cdr:x>
      <cdr:y>0.48256</cdr:y>
    </cdr:to>
    <cdr:cxnSp macro="">
      <cdr:nvCxnSpPr>
        <cdr:cNvPr id="6" name="Straight Arrow Connector 5">
          <a:extLst xmlns:a="http://schemas.openxmlformats.org/drawingml/2006/main">
            <a:ext uri="{FF2B5EF4-FFF2-40B4-BE49-F238E27FC236}">
              <a16:creationId xmlns:a16="http://schemas.microsoft.com/office/drawing/2014/main" id="{1CC32270-E3BC-8990-2A7C-C1630FC6AAC9}"/>
            </a:ext>
          </a:extLst>
        </cdr:cNvPr>
        <cdr:cNvCxnSpPr/>
      </cdr:nvCxnSpPr>
      <cdr:spPr>
        <a:xfrm xmlns:a="http://schemas.openxmlformats.org/drawingml/2006/main" flipV="1">
          <a:off x="5399140" y="983127"/>
          <a:ext cx="223291" cy="1395103"/>
        </a:xfrm>
        <a:prstGeom xmlns:a="http://schemas.openxmlformats.org/drawingml/2006/main" prst="straightConnector1">
          <a:avLst/>
        </a:prstGeom>
        <a:ln xmlns:a="http://schemas.openxmlformats.org/drawingml/2006/main">
          <a:solidFill>
            <a:schemeClr val="accent1"/>
          </a:solidFill>
          <a:tailEnd type="triangle" w="sm"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0.19542</cdr:x>
      <cdr:y>0.3867</cdr:y>
    </cdr:from>
    <cdr:to>
      <cdr:x>0.22661</cdr:x>
      <cdr:y>0.6935</cdr:y>
    </cdr:to>
    <cdr:cxnSp macro="">
      <cdr:nvCxnSpPr>
        <cdr:cNvPr id="9" name="Straight Arrow Connector 8">
          <a:extLst xmlns:a="http://schemas.openxmlformats.org/drawingml/2006/main">
            <a:ext uri="{FF2B5EF4-FFF2-40B4-BE49-F238E27FC236}">
              <a16:creationId xmlns:a16="http://schemas.microsoft.com/office/drawing/2014/main" id="{16DA6CFE-1F80-B430-88AF-7F73709D7FCA}"/>
            </a:ext>
          </a:extLst>
        </cdr:cNvPr>
        <cdr:cNvCxnSpPr/>
      </cdr:nvCxnSpPr>
      <cdr:spPr>
        <a:xfrm xmlns:a="http://schemas.openxmlformats.org/drawingml/2006/main" flipV="1">
          <a:off x="1215684" y="1905790"/>
          <a:ext cx="194019" cy="1512065"/>
        </a:xfrm>
        <a:prstGeom xmlns:a="http://schemas.openxmlformats.org/drawingml/2006/main" prst="straightConnector1">
          <a:avLst/>
        </a:prstGeom>
        <a:ln xmlns:a="http://schemas.openxmlformats.org/drawingml/2006/main">
          <a:solidFill>
            <a:schemeClr val="accent1"/>
          </a:solidFill>
          <a:tailEnd type="triangle" w="sm"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9.xml><?xml version="1.0" encoding="utf-8"?>
<c:userShapes xmlns:c="http://schemas.openxmlformats.org/drawingml/2006/chart">
  <cdr:relSizeAnchor xmlns:cdr="http://schemas.openxmlformats.org/drawingml/2006/chartDrawing">
    <cdr:from>
      <cdr:x>0.07657</cdr:x>
      <cdr:y>0.0152</cdr:y>
    </cdr:from>
    <cdr:to>
      <cdr:x>0.24342</cdr:x>
      <cdr:y>0.06083</cdr:y>
    </cdr:to>
    <cdr:sp macro="" textlink="">
      <cdr:nvSpPr>
        <cdr:cNvPr id="764929" name="Text Box 1025"/>
        <cdr:cNvSpPr txBox="1">
          <a:spLocks xmlns:a="http://schemas.openxmlformats.org/drawingml/2006/main" noChangeArrowheads="1"/>
        </cdr:cNvSpPr>
      </cdr:nvSpPr>
      <cdr:spPr bwMode="auto">
        <a:xfrm xmlns:a="http://schemas.openxmlformats.org/drawingml/2006/main">
          <a:off x="478794" y="77917"/>
          <a:ext cx="1043339" cy="2339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p xmlns:a="http://schemas.openxmlformats.org/drawingml/2006/main">
          <a:pPr algn="l" rtl="0">
            <a:defRPr sz="1000"/>
          </a:pPr>
          <a:r>
            <a:rPr lang="en-AU" sz="1100" b="0" i="0" u="none" strike="noStrike" baseline="0" dirty="0">
              <a:solidFill>
                <a:srgbClr val="000000"/>
              </a:solidFill>
              <a:latin typeface="Century Gothic" panose="020B0502020202020204" pitchFamily="34" charset="0"/>
            </a:rPr>
            <a:t>% of GDP</a:t>
          </a:r>
        </a:p>
      </cdr:txBody>
    </cdr:sp>
  </cdr:relSizeAnchor>
  <cdr:relSizeAnchor xmlns:cdr="http://schemas.openxmlformats.org/drawingml/2006/chartDrawing">
    <cdr:from>
      <cdr:x>0.25385</cdr:x>
      <cdr:y>0.92728</cdr:y>
    </cdr:from>
    <cdr:to>
      <cdr:x>0.80954</cdr:x>
      <cdr:y>0.98843</cdr:y>
    </cdr:to>
    <cdr:sp macro="" textlink="">
      <cdr:nvSpPr>
        <cdr:cNvPr id="764934" name="Text Box 1030"/>
        <cdr:cNvSpPr txBox="1">
          <a:spLocks xmlns:a="http://schemas.openxmlformats.org/drawingml/2006/main" noChangeArrowheads="1"/>
        </cdr:cNvSpPr>
      </cdr:nvSpPr>
      <cdr:spPr bwMode="auto">
        <a:xfrm xmlns:a="http://schemas.openxmlformats.org/drawingml/2006/main">
          <a:off x="1587370" y="4753185"/>
          <a:ext cx="3474817" cy="3134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rPr>
            <a:t>Financial years ended 30</a:t>
          </a:r>
          <a:r>
            <a:rPr lang="en-AU" sz="1100" b="0" i="0" u="none" strike="noStrike" baseline="30000" dirty="0">
              <a:solidFill>
                <a:srgbClr val="000000"/>
              </a:solidFill>
              <a:latin typeface="Century Gothic" panose="020B0502020202020204" pitchFamily="34" charset="0"/>
            </a:rPr>
            <a:t>th</a:t>
          </a:r>
          <a:r>
            <a:rPr lang="en-AU" sz="1100" b="0" i="0" u="none" strike="noStrike" baseline="0" dirty="0">
              <a:solidFill>
                <a:srgbClr val="000000"/>
              </a:solidFill>
              <a:latin typeface="Century Gothic" panose="020B0502020202020204" pitchFamily="34" charset="0"/>
            </a:rPr>
            <a:t> June</a:t>
          </a:r>
        </a:p>
      </cdr:txBody>
    </cdr:sp>
  </cdr:relSizeAnchor>
  <cdr:relSizeAnchor xmlns:cdr="http://schemas.openxmlformats.org/drawingml/2006/chartDrawing">
    <cdr:from>
      <cdr:x>0.74039</cdr:x>
      <cdr:y>0.09332</cdr:y>
    </cdr:from>
    <cdr:to>
      <cdr:x>0.99547</cdr:x>
      <cdr:y>0.17618</cdr:y>
    </cdr:to>
    <cdr:sp macro="" textlink="">
      <cdr:nvSpPr>
        <cdr:cNvPr id="764940" name="Text Box 1036"/>
        <cdr:cNvSpPr txBox="1">
          <a:spLocks xmlns:a="http://schemas.openxmlformats.org/drawingml/2006/main" noChangeArrowheads="1"/>
        </cdr:cNvSpPr>
      </cdr:nvSpPr>
      <cdr:spPr bwMode="auto">
        <a:xfrm xmlns:a="http://schemas.openxmlformats.org/drawingml/2006/main">
          <a:off x="4629748" y="478351"/>
          <a:ext cx="1595052" cy="4247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7432" rIns="18288" bIns="27432" anchor="ctr" upright="1">
          <a:spAutoFit/>
        </a:bodyPr>
        <a:lstStyle xmlns:a="http://schemas.openxmlformats.org/drawingml/2006/main"/>
        <a:p xmlns:a="http://schemas.openxmlformats.org/drawingml/2006/main">
          <a:pPr algn="l" rtl="0">
            <a:defRPr sz="1000"/>
          </a:pPr>
          <a:r>
            <a:rPr lang="en-AU" sz="1200" b="0" i="0" u="none" strike="noStrike" baseline="0" dirty="0">
              <a:solidFill>
                <a:srgbClr val="FFC000"/>
              </a:solidFill>
              <a:latin typeface="Century Gothic" panose="020B0502020202020204" pitchFamily="34" charset="0"/>
            </a:rPr>
            <a:t>Federal Government</a:t>
          </a:r>
        </a:p>
        <a:p xmlns:a="http://schemas.openxmlformats.org/drawingml/2006/main">
          <a:pPr algn="l" rtl="0">
            <a:defRPr sz="1000"/>
          </a:pPr>
          <a:r>
            <a:rPr lang="en-AU" sz="1200" dirty="0">
              <a:solidFill>
                <a:srgbClr val="FFC000"/>
              </a:solidFill>
              <a:latin typeface="Century Gothic" panose="020B0502020202020204" pitchFamily="34" charset="0"/>
            </a:rPr>
            <a:t>(excluding GBEs)</a:t>
          </a:r>
          <a:endParaRPr lang="en-AU" sz="1200" b="0" i="0" u="none" strike="noStrike" baseline="0" dirty="0">
            <a:solidFill>
              <a:srgbClr val="FFC000"/>
            </a:solidFill>
            <a:latin typeface="Century Gothic" panose="020B0502020202020204" pitchFamily="34" charset="0"/>
          </a:endParaRPr>
        </a:p>
      </cdr:txBody>
    </cdr:sp>
  </cdr:relSizeAnchor>
  <cdr:relSizeAnchor xmlns:cdr="http://schemas.openxmlformats.org/drawingml/2006/chartDrawing">
    <cdr:from>
      <cdr:x>0.78384</cdr:x>
      <cdr:y>0.5</cdr:y>
    </cdr:from>
    <cdr:to>
      <cdr:x>0.95202</cdr:x>
      <cdr:y>0.69094</cdr:y>
    </cdr:to>
    <cdr:sp macro="" textlink="">
      <cdr:nvSpPr>
        <cdr:cNvPr id="764941" name="Text Box 1037"/>
        <cdr:cNvSpPr txBox="1">
          <a:spLocks xmlns:a="http://schemas.openxmlformats.org/drawingml/2006/main" noChangeArrowheads="1"/>
        </cdr:cNvSpPr>
      </cdr:nvSpPr>
      <cdr:spPr bwMode="auto">
        <a:xfrm xmlns:a="http://schemas.openxmlformats.org/drawingml/2006/main">
          <a:off x="4901446" y="2562962"/>
          <a:ext cx="1051656" cy="97872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27432" rIns="18288" bIns="27432" anchor="ctr" upright="1">
          <a:spAutoFit/>
        </a:bodyPr>
        <a:lstStyle xmlns:a="http://schemas.openxmlformats.org/drawingml/2006/main"/>
        <a:p xmlns:a="http://schemas.openxmlformats.org/drawingml/2006/main">
          <a:pPr algn="l" rtl="0">
            <a:defRPr sz="1000"/>
          </a:pPr>
          <a:r>
            <a:rPr lang="en-AU" sz="1200" b="0" i="0" u="none" strike="noStrike" baseline="0" dirty="0">
              <a:solidFill>
                <a:srgbClr val="5DAEC9"/>
              </a:solidFill>
              <a:latin typeface="Century Gothic" panose="020B0502020202020204" pitchFamily="34" charset="0"/>
            </a:rPr>
            <a:t>State &amp; Territory</a:t>
          </a:r>
        </a:p>
        <a:p xmlns:a="http://schemas.openxmlformats.org/drawingml/2006/main">
          <a:pPr algn="l" rtl="0">
            <a:defRPr sz="1000"/>
          </a:pPr>
          <a:r>
            <a:rPr lang="en-AU" sz="1200" dirty="0">
              <a:solidFill>
                <a:srgbClr val="5DAEC9"/>
              </a:solidFill>
              <a:latin typeface="Century Gothic" panose="020B0502020202020204" pitchFamily="34" charset="0"/>
            </a:rPr>
            <a:t>Governments</a:t>
          </a:r>
          <a:r>
            <a:rPr lang="en-AU" sz="1200" b="0" i="0" u="none" strike="noStrike" baseline="0" dirty="0">
              <a:solidFill>
                <a:srgbClr val="5DAEC9"/>
              </a:solidFill>
              <a:latin typeface="Century Gothic" panose="020B0502020202020204" pitchFamily="34" charset="0"/>
            </a:rPr>
            <a:t> (including GBEs)</a:t>
          </a:r>
        </a:p>
      </cdr:txBody>
    </cdr:sp>
  </cdr:relSizeAnchor>
</c:userShapes>
</file>

<file path=ppt/drawings/drawing5.xml><?xml version="1.0" encoding="utf-8"?>
<c:userShapes xmlns:c="http://schemas.openxmlformats.org/drawingml/2006/chart">
  <cdr:relSizeAnchor xmlns:cdr="http://schemas.openxmlformats.org/drawingml/2006/chartDrawing">
    <cdr:from>
      <cdr:x>0.14753</cdr:x>
      <cdr:y>0.00275</cdr:y>
    </cdr:from>
    <cdr:to>
      <cdr:x>0.26351</cdr:x>
      <cdr:y>0.09575</cdr:y>
    </cdr:to>
    <cdr:sp macro="" textlink="">
      <cdr:nvSpPr>
        <cdr:cNvPr id="3" name="TextBox 1">
          <a:extLst xmlns:a="http://schemas.openxmlformats.org/drawingml/2006/main">
            <a:ext uri="{FF2B5EF4-FFF2-40B4-BE49-F238E27FC236}">
              <a16:creationId xmlns:a16="http://schemas.microsoft.com/office/drawing/2014/main" id="{FC687372-BD3C-44BF-8441-92C9E4C13587}"/>
            </a:ext>
          </a:extLst>
        </cdr:cNvPr>
        <cdr:cNvSpPr txBox="1"/>
      </cdr:nvSpPr>
      <cdr:spPr>
        <a:xfrm xmlns:a="http://schemas.openxmlformats.org/drawingml/2006/main">
          <a:off x="443203" y="6421"/>
          <a:ext cx="348416" cy="2168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100" dirty="0">
              <a:latin typeface="Century Gothic" panose="020B0502020202020204" pitchFamily="34" charset="0"/>
            </a:rPr>
            <a:t>Index </a:t>
          </a:r>
        </a:p>
      </cdr:txBody>
    </cdr:sp>
  </cdr:relSizeAnchor>
</c:userShapes>
</file>

<file path=ppt/drawings/drawing50.xml><?xml version="1.0" encoding="utf-8"?>
<c:userShapes xmlns:c="http://schemas.openxmlformats.org/drawingml/2006/chart">
  <cdr:relSizeAnchor xmlns:cdr="http://schemas.openxmlformats.org/drawingml/2006/chartDrawing">
    <cdr:from>
      <cdr:x>0.11709</cdr:x>
      <cdr:y>0.01425</cdr:y>
    </cdr:from>
    <cdr:to>
      <cdr:x>0.28394</cdr:x>
      <cdr:y>0.0834</cdr:y>
    </cdr:to>
    <cdr:sp macro="" textlink="">
      <cdr:nvSpPr>
        <cdr:cNvPr id="764929" name="Text Box 1025"/>
        <cdr:cNvSpPr txBox="1">
          <a:spLocks xmlns:a="http://schemas.openxmlformats.org/drawingml/2006/main" noChangeArrowheads="1"/>
        </cdr:cNvSpPr>
      </cdr:nvSpPr>
      <cdr:spPr bwMode="auto">
        <a:xfrm xmlns:a="http://schemas.openxmlformats.org/drawingml/2006/main">
          <a:off x="564051" y="45727"/>
          <a:ext cx="803757" cy="22179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32004" rIns="0" bIns="32004" anchor="ctr" upright="1">
          <a:spAutoFit/>
        </a:bodyPr>
        <a:lstStyle xmlns:a="http://schemas.openxmlformats.org/drawingml/2006/main"/>
        <a:p xmlns:a="http://schemas.openxmlformats.org/drawingml/2006/main">
          <a:pPr algn="l" rtl="0">
            <a:defRPr sz="1000"/>
          </a:pPr>
          <a:r>
            <a:rPr lang="en-AU" sz="1000" b="0" i="0" u="none" strike="noStrike" baseline="0">
              <a:solidFill>
                <a:srgbClr val="000000"/>
              </a:solidFill>
              <a:latin typeface="Century Gothic" panose="020B0502020202020204" pitchFamily="34" charset="0"/>
            </a:rPr>
            <a:t>% of GDP</a:t>
          </a:r>
        </a:p>
      </cdr:txBody>
    </cdr:sp>
  </cdr:relSizeAnchor>
  <cdr:relSizeAnchor xmlns:cdr="http://schemas.openxmlformats.org/drawingml/2006/chartDrawing">
    <cdr:from>
      <cdr:x>0.22215</cdr:x>
      <cdr:y>0.93885</cdr:y>
    </cdr:from>
    <cdr:to>
      <cdr:x>0.77784</cdr:x>
      <cdr:y>1</cdr:y>
    </cdr:to>
    <cdr:sp macro="" textlink="">
      <cdr:nvSpPr>
        <cdr:cNvPr id="764934" name="Text Box 1030"/>
        <cdr:cNvSpPr txBox="1">
          <a:spLocks xmlns:a="http://schemas.openxmlformats.org/drawingml/2006/main" noChangeArrowheads="1"/>
        </cdr:cNvSpPr>
      </cdr:nvSpPr>
      <cdr:spPr bwMode="auto">
        <a:xfrm xmlns:a="http://schemas.openxmlformats.org/drawingml/2006/main">
          <a:off x="1389169" y="4884877"/>
          <a:ext cx="3474817" cy="3181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AU" sz="1100" b="0" i="0" u="none" strike="noStrike" baseline="0" dirty="0">
              <a:solidFill>
                <a:srgbClr val="000000"/>
              </a:solidFill>
              <a:latin typeface="Century Gothic" panose="020B0502020202020204" pitchFamily="34" charset="0"/>
            </a:rPr>
            <a:t>Financial years ended 30</a:t>
          </a:r>
          <a:r>
            <a:rPr lang="en-AU" sz="1100" b="0" i="0" u="none" strike="noStrike" baseline="30000" dirty="0">
              <a:solidFill>
                <a:srgbClr val="000000"/>
              </a:solidFill>
              <a:latin typeface="Century Gothic" panose="020B0502020202020204" pitchFamily="34" charset="0"/>
            </a:rPr>
            <a:t>th</a:t>
          </a:r>
          <a:r>
            <a:rPr lang="en-AU" sz="1100" b="0" i="0" u="none" strike="noStrike" baseline="0" dirty="0">
              <a:solidFill>
                <a:srgbClr val="000000"/>
              </a:solidFill>
              <a:latin typeface="Century Gothic" panose="020B0502020202020204" pitchFamily="34" charset="0"/>
            </a:rPr>
            <a:t> June</a:t>
          </a:r>
        </a:p>
      </cdr:txBody>
    </cdr:sp>
  </cdr:relSizeAnchor>
  <cdr:relSizeAnchor xmlns:cdr="http://schemas.openxmlformats.org/drawingml/2006/chartDrawing">
    <cdr:from>
      <cdr:x>0.74492</cdr:x>
      <cdr:y>0.12687</cdr:y>
    </cdr:from>
    <cdr:to>
      <cdr:x>1</cdr:x>
      <cdr:y>0.20973</cdr:y>
    </cdr:to>
    <cdr:sp macro="" textlink="">
      <cdr:nvSpPr>
        <cdr:cNvPr id="2" name="Text Box 1036">
          <a:extLst xmlns:a="http://schemas.openxmlformats.org/drawingml/2006/main">
            <a:ext uri="{FF2B5EF4-FFF2-40B4-BE49-F238E27FC236}">
              <a16:creationId xmlns:a16="http://schemas.microsoft.com/office/drawing/2014/main" id="{445FEB14-FB2C-3803-40C7-3CD9B3154305}"/>
            </a:ext>
          </a:extLst>
        </cdr:cNvPr>
        <cdr:cNvSpPr txBox="1">
          <a:spLocks xmlns:a="http://schemas.openxmlformats.org/drawingml/2006/main" noChangeArrowheads="1"/>
        </cdr:cNvSpPr>
      </cdr:nvSpPr>
      <cdr:spPr bwMode="auto">
        <a:xfrm xmlns:a="http://schemas.openxmlformats.org/drawingml/2006/main">
          <a:off x="4658105" y="650336"/>
          <a:ext cx="1595052" cy="4247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7432" rIns="18288" bIns="27432"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200" b="0" i="0" u="none" strike="noStrike" baseline="0" dirty="0">
              <a:solidFill>
                <a:srgbClr val="FFC000"/>
              </a:solidFill>
              <a:latin typeface="Century Gothic" panose="020B0502020202020204" pitchFamily="34" charset="0"/>
            </a:rPr>
            <a:t>Federal Government</a:t>
          </a:r>
        </a:p>
        <a:p xmlns:a="http://schemas.openxmlformats.org/drawingml/2006/main">
          <a:pPr algn="l" rtl="0">
            <a:defRPr sz="1000"/>
          </a:pPr>
          <a:r>
            <a:rPr lang="en-AU" sz="1200" dirty="0">
              <a:solidFill>
                <a:srgbClr val="FFC000"/>
              </a:solidFill>
              <a:latin typeface="Century Gothic" panose="020B0502020202020204" pitchFamily="34" charset="0"/>
            </a:rPr>
            <a:t>(excluding GBEs)</a:t>
          </a:r>
          <a:endParaRPr lang="en-AU" sz="1200" b="0" i="0" u="none" strike="noStrike" baseline="0" dirty="0">
            <a:solidFill>
              <a:srgbClr val="FFC000"/>
            </a:solidFill>
            <a:latin typeface="Century Gothic" panose="020B0502020202020204" pitchFamily="34" charset="0"/>
          </a:endParaRPr>
        </a:p>
      </cdr:txBody>
    </cdr:sp>
  </cdr:relSizeAnchor>
  <cdr:relSizeAnchor xmlns:cdr="http://schemas.openxmlformats.org/drawingml/2006/chartDrawing">
    <cdr:from>
      <cdr:x>0.81298</cdr:x>
      <cdr:y>0.36342</cdr:y>
    </cdr:from>
    <cdr:to>
      <cdr:x>0.98116</cdr:x>
      <cdr:y>0.55436</cdr:y>
    </cdr:to>
    <cdr:sp macro="" textlink="">
      <cdr:nvSpPr>
        <cdr:cNvPr id="3" name="Text Box 1037">
          <a:extLst xmlns:a="http://schemas.openxmlformats.org/drawingml/2006/main">
            <a:ext uri="{FF2B5EF4-FFF2-40B4-BE49-F238E27FC236}">
              <a16:creationId xmlns:a16="http://schemas.microsoft.com/office/drawing/2014/main" id="{B450FED1-942F-6B10-ECEA-297210B2101A}"/>
            </a:ext>
          </a:extLst>
        </cdr:cNvPr>
        <cdr:cNvSpPr txBox="1">
          <a:spLocks xmlns:a="http://schemas.openxmlformats.org/drawingml/2006/main" noChangeArrowheads="1"/>
        </cdr:cNvSpPr>
      </cdr:nvSpPr>
      <cdr:spPr bwMode="auto">
        <a:xfrm xmlns:a="http://schemas.openxmlformats.org/drawingml/2006/main">
          <a:off x="5083700" y="1862866"/>
          <a:ext cx="1051656" cy="97872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18288" tIns="27432" rIns="18288" bIns="27432"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AU" sz="1200" b="0" i="0" u="none" strike="noStrike" baseline="0" dirty="0">
              <a:solidFill>
                <a:srgbClr val="5DAEC9"/>
              </a:solidFill>
              <a:latin typeface="Century Gothic" panose="020B0502020202020204" pitchFamily="34" charset="0"/>
            </a:rPr>
            <a:t>State &amp; Territory</a:t>
          </a:r>
        </a:p>
        <a:p xmlns:a="http://schemas.openxmlformats.org/drawingml/2006/main">
          <a:pPr algn="l" rtl="0">
            <a:defRPr sz="1000"/>
          </a:pPr>
          <a:r>
            <a:rPr lang="en-AU" sz="1200" dirty="0">
              <a:solidFill>
                <a:srgbClr val="5DAEC9"/>
              </a:solidFill>
              <a:latin typeface="Century Gothic" panose="020B0502020202020204" pitchFamily="34" charset="0"/>
            </a:rPr>
            <a:t>Governments</a:t>
          </a:r>
          <a:r>
            <a:rPr lang="en-AU" sz="1200" b="0" i="0" u="none" strike="noStrike" baseline="0" dirty="0">
              <a:solidFill>
                <a:srgbClr val="5DAEC9"/>
              </a:solidFill>
              <a:latin typeface="Century Gothic" panose="020B0502020202020204" pitchFamily="34" charset="0"/>
            </a:rPr>
            <a:t> (including GBEs)</a:t>
          </a:r>
        </a:p>
      </cdr:txBody>
    </cdr:sp>
  </cdr:relSizeAnchor>
</c:userShapes>
</file>

<file path=ppt/drawings/drawing51.xml><?xml version="1.0" encoding="utf-8"?>
<c:userShapes xmlns:c="http://schemas.openxmlformats.org/drawingml/2006/chart">
  <cdr:relSizeAnchor xmlns:cdr="http://schemas.openxmlformats.org/drawingml/2006/chartDrawing">
    <cdr:from>
      <cdr:x>0.15382</cdr:x>
      <cdr:y>0.10247</cdr:y>
    </cdr:from>
    <cdr:to>
      <cdr:x>0.21861</cdr:x>
      <cdr:y>0.17126</cdr:y>
    </cdr:to>
    <cdr:sp macro="" textlink="">
      <cdr:nvSpPr>
        <cdr:cNvPr id="2" name="TextBox 1">
          <a:extLst xmlns:a="http://schemas.openxmlformats.org/drawingml/2006/main">
            <a:ext uri="{FF2B5EF4-FFF2-40B4-BE49-F238E27FC236}">
              <a16:creationId xmlns:a16="http://schemas.microsoft.com/office/drawing/2014/main" id="{15499B77-8807-89A7-A243-6740FE7C4AA1}"/>
            </a:ext>
          </a:extLst>
        </cdr:cNvPr>
        <cdr:cNvSpPr txBox="1"/>
      </cdr:nvSpPr>
      <cdr:spPr>
        <a:xfrm xmlns:a="http://schemas.openxmlformats.org/drawingml/2006/main">
          <a:off x="842709" y="411529"/>
          <a:ext cx="354923" cy="2762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US</a:t>
          </a:r>
        </a:p>
      </cdr:txBody>
    </cdr:sp>
  </cdr:relSizeAnchor>
  <cdr:relSizeAnchor xmlns:cdr="http://schemas.openxmlformats.org/drawingml/2006/chartDrawing">
    <cdr:from>
      <cdr:x>0.15035</cdr:x>
      <cdr:y>0.27733</cdr:y>
    </cdr:from>
    <cdr:to>
      <cdr:x>0.27326</cdr:x>
      <cdr:y>0.3433</cdr:y>
    </cdr:to>
    <cdr:sp macro="" textlink="">
      <cdr:nvSpPr>
        <cdr:cNvPr id="3" name="TextBox 2">
          <a:extLst xmlns:a="http://schemas.openxmlformats.org/drawingml/2006/main">
            <a:ext uri="{FF2B5EF4-FFF2-40B4-BE49-F238E27FC236}">
              <a16:creationId xmlns:a16="http://schemas.microsoft.com/office/drawing/2014/main" id="{06A53032-7BF5-3BA7-B639-0B72CAD8253B}"/>
            </a:ext>
          </a:extLst>
        </cdr:cNvPr>
        <cdr:cNvSpPr txBox="1"/>
      </cdr:nvSpPr>
      <cdr:spPr>
        <a:xfrm xmlns:a="http://schemas.openxmlformats.org/drawingml/2006/main">
          <a:off x="907186" y="1369420"/>
          <a:ext cx="741611" cy="3257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Germany</a:t>
          </a:r>
        </a:p>
      </cdr:txBody>
    </cdr:sp>
  </cdr:relSizeAnchor>
  <cdr:relSizeAnchor xmlns:cdr="http://schemas.openxmlformats.org/drawingml/2006/chartDrawing">
    <cdr:from>
      <cdr:x>0.15316</cdr:x>
      <cdr:y>0.19647</cdr:y>
    </cdr:from>
    <cdr:to>
      <cdr:x>0.33153</cdr:x>
      <cdr:y>0.24912</cdr:y>
    </cdr:to>
    <cdr:sp macro="" textlink="">
      <cdr:nvSpPr>
        <cdr:cNvPr id="4" name="TextBox 3">
          <a:extLst xmlns:a="http://schemas.openxmlformats.org/drawingml/2006/main">
            <a:ext uri="{FF2B5EF4-FFF2-40B4-BE49-F238E27FC236}">
              <a16:creationId xmlns:a16="http://schemas.microsoft.com/office/drawing/2014/main" id="{3E0C30E7-4544-2EE2-4AB5-C4E2FF0E06A5}"/>
            </a:ext>
          </a:extLst>
        </cdr:cNvPr>
        <cdr:cNvSpPr txBox="1"/>
      </cdr:nvSpPr>
      <cdr:spPr>
        <a:xfrm xmlns:a="http://schemas.openxmlformats.org/drawingml/2006/main">
          <a:off x="924135" y="970165"/>
          <a:ext cx="1076244" cy="2599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Netherlands</a:t>
          </a:r>
        </a:p>
      </cdr:txBody>
    </cdr:sp>
  </cdr:relSizeAnchor>
  <cdr:relSizeAnchor xmlns:cdr="http://schemas.openxmlformats.org/drawingml/2006/chartDrawing">
    <cdr:from>
      <cdr:x>0.16633</cdr:x>
      <cdr:y>0.40057</cdr:y>
    </cdr:from>
    <cdr:to>
      <cdr:x>0.34133</cdr:x>
      <cdr:y>0.4693</cdr:y>
    </cdr:to>
    <cdr:sp macro="" textlink="">
      <cdr:nvSpPr>
        <cdr:cNvPr id="7" name="TextBox 6">
          <a:extLst xmlns:a="http://schemas.openxmlformats.org/drawingml/2006/main">
            <a:ext uri="{FF2B5EF4-FFF2-40B4-BE49-F238E27FC236}">
              <a16:creationId xmlns:a16="http://schemas.microsoft.com/office/drawing/2014/main" id="{4E936AF0-0852-3659-6CD0-E53D55DE59BF}"/>
            </a:ext>
          </a:extLst>
        </cdr:cNvPr>
        <cdr:cNvSpPr txBox="1"/>
      </cdr:nvSpPr>
      <cdr:spPr>
        <a:xfrm xmlns:a="http://schemas.openxmlformats.org/drawingml/2006/main">
          <a:off x="1003603" y="1978007"/>
          <a:ext cx="1055910" cy="339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Luxembourg</a:t>
          </a:r>
        </a:p>
      </cdr:txBody>
    </cdr:sp>
  </cdr:relSizeAnchor>
  <cdr:relSizeAnchor xmlns:cdr="http://schemas.openxmlformats.org/drawingml/2006/chartDrawing">
    <cdr:from>
      <cdr:x>0.34525</cdr:x>
      <cdr:y>0.18208</cdr:y>
    </cdr:from>
    <cdr:to>
      <cdr:x>0.42679</cdr:x>
      <cdr:y>0.31031</cdr:y>
    </cdr:to>
    <cdr:cxnSp macro="">
      <cdr:nvCxnSpPr>
        <cdr:cNvPr id="8" name="Straight Arrow Connector 7">
          <a:extLst xmlns:a="http://schemas.openxmlformats.org/drawingml/2006/main">
            <a:ext uri="{FF2B5EF4-FFF2-40B4-BE49-F238E27FC236}">
              <a16:creationId xmlns:a16="http://schemas.microsoft.com/office/drawing/2014/main" id="{8A6EC439-3CB3-5E74-D32B-524C67EFB138}"/>
            </a:ext>
          </a:extLst>
        </cdr:cNvPr>
        <cdr:cNvCxnSpPr/>
      </cdr:nvCxnSpPr>
      <cdr:spPr>
        <a:xfrm xmlns:a="http://schemas.openxmlformats.org/drawingml/2006/main" flipH="1">
          <a:off x="2083134" y="899104"/>
          <a:ext cx="491993" cy="633194"/>
        </a:xfrm>
        <a:prstGeom xmlns:a="http://schemas.openxmlformats.org/drawingml/2006/main" prst="straightConnector1">
          <a:avLst/>
        </a:prstGeom>
        <a:ln xmlns:a="http://schemas.openxmlformats.org/drawingml/2006/main" w="3175">
          <a:solidFill>
            <a:schemeClr val="accent2"/>
          </a:solidFill>
          <a:tailEnd type="triangle" w="sm" len="sm"/>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0.40572</cdr:x>
      <cdr:y>0.11691</cdr:y>
    </cdr:from>
    <cdr:to>
      <cdr:x>0.54343</cdr:x>
      <cdr:y>0.18199</cdr:y>
    </cdr:to>
    <cdr:sp macro="" textlink="">
      <cdr:nvSpPr>
        <cdr:cNvPr id="12" name="TextBox 11">
          <a:extLst xmlns:a="http://schemas.openxmlformats.org/drawingml/2006/main">
            <a:ext uri="{FF2B5EF4-FFF2-40B4-BE49-F238E27FC236}">
              <a16:creationId xmlns:a16="http://schemas.microsoft.com/office/drawing/2014/main" id="{C51CB278-5D0A-D46B-84A8-02BF55498E0C}"/>
            </a:ext>
          </a:extLst>
        </cdr:cNvPr>
        <cdr:cNvSpPr txBox="1"/>
      </cdr:nvSpPr>
      <cdr:spPr>
        <a:xfrm xmlns:a="http://schemas.openxmlformats.org/drawingml/2006/main">
          <a:off x="2448033" y="577298"/>
          <a:ext cx="830910" cy="3213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2"/>
              </a:solidFill>
              <a:latin typeface="Century Gothic" panose="020B0502020202020204" pitchFamily="34" charset="0"/>
            </a:rPr>
            <a:t>Australia</a:t>
          </a:r>
        </a:p>
      </cdr:txBody>
    </cdr:sp>
  </cdr:relSizeAnchor>
  <cdr:relSizeAnchor xmlns:cdr="http://schemas.openxmlformats.org/drawingml/2006/chartDrawing">
    <cdr:from>
      <cdr:x>0.209</cdr:x>
      <cdr:y>0.3293</cdr:y>
    </cdr:from>
    <cdr:to>
      <cdr:x>0.34521</cdr:x>
      <cdr:y>0.38626</cdr:y>
    </cdr:to>
    <cdr:sp macro="" textlink="">
      <cdr:nvSpPr>
        <cdr:cNvPr id="16" name="TextBox 15">
          <a:extLst xmlns:a="http://schemas.openxmlformats.org/drawingml/2006/main">
            <a:ext uri="{FF2B5EF4-FFF2-40B4-BE49-F238E27FC236}">
              <a16:creationId xmlns:a16="http://schemas.microsoft.com/office/drawing/2014/main" id="{DD03BC38-B0D5-4BFB-2528-11D14ADDD381}"/>
            </a:ext>
          </a:extLst>
        </cdr:cNvPr>
        <cdr:cNvSpPr txBox="1"/>
      </cdr:nvSpPr>
      <cdr:spPr>
        <a:xfrm xmlns:a="http://schemas.openxmlformats.org/drawingml/2006/main">
          <a:off x="1261080" y="1626082"/>
          <a:ext cx="821838" cy="2812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AU" sz="1200" kern="1200" dirty="0">
              <a:solidFill>
                <a:schemeClr val="accent1"/>
              </a:solidFill>
              <a:latin typeface="Century Gothic" panose="020B0502020202020204" pitchFamily="34" charset="0"/>
            </a:rPr>
            <a:t>Canada</a:t>
          </a:r>
        </a:p>
      </cdr:txBody>
    </cdr:sp>
  </cdr:relSizeAnchor>
  <cdr:relSizeAnchor xmlns:cdr="http://schemas.openxmlformats.org/drawingml/2006/chartDrawing">
    <cdr:from>
      <cdr:x>0.42679</cdr:x>
      <cdr:y>0.244</cdr:y>
    </cdr:from>
    <cdr:to>
      <cdr:x>0.5582</cdr:x>
      <cdr:y>0.30689</cdr:y>
    </cdr:to>
    <cdr:sp macro="" textlink="">
      <cdr:nvSpPr>
        <cdr:cNvPr id="19" name="TextBox 18">
          <a:extLst xmlns:a="http://schemas.openxmlformats.org/drawingml/2006/main">
            <a:ext uri="{FF2B5EF4-FFF2-40B4-BE49-F238E27FC236}">
              <a16:creationId xmlns:a16="http://schemas.microsoft.com/office/drawing/2014/main" id="{8C401F12-2608-4EF9-059B-CDD89C3D80C2}"/>
            </a:ext>
          </a:extLst>
        </cdr:cNvPr>
        <cdr:cNvSpPr txBox="1"/>
      </cdr:nvSpPr>
      <cdr:spPr>
        <a:xfrm xmlns:a="http://schemas.openxmlformats.org/drawingml/2006/main">
          <a:off x="2575127" y="1204874"/>
          <a:ext cx="792936" cy="3105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Sweden</a:t>
          </a:r>
        </a:p>
      </cdr:txBody>
    </cdr:sp>
  </cdr:relSizeAnchor>
  <cdr:relSizeAnchor xmlns:cdr="http://schemas.openxmlformats.org/drawingml/2006/chartDrawing">
    <cdr:from>
      <cdr:x>0.41601</cdr:x>
      <cdr:y>0.32749</cdr:y>
    </cdr:from>
    <cdr:to>
      <cdr:x>0.58399</cdr:x>
      <cdr:y>0.38096</cdr:y>
    </cdr:to>
    <cdr:sp macro="" textlink="">
      <cdr:nvSpPr>
        <cdr:cNvPr id="20" name="TextBox 19">
          <a:extLst xmlns:a="http://schemas.openxmlformats.org/drawingml/2006/main">
            <a:ext uri="{FF2B5EF4-FFF2-40B4-BE49-F238E27FC236}">
              <a16:creationId xmlns:a16="http://schemas.microsoft.com/office/drawing/2014/main" id="{37AE655F-993A-11E6-A70E-867FB19512BE}"/>
            </a:ext>
          </a:extLst>
        </cdr:cNvPr>
        <cdr:cNvSpPr txBox="1"/>
      </cdr:nvSpPr>
      <cdr:spPr>
        <a:xfrm xmlns:a="http://schemas.openxmlformats.org/drawingml/2006/main">
          <a:off x="2510109" y="1617109"/>
          <a:ext cx="1013553" cy="264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Switzerland</a:t>
          </a:r>
        </a:p>
      </cdr:txBody>
    </cdr:sp>
  </cdr:relSizeAnchor>
  <cdr:relSizeAnchor xmlns:cdr="http://schemas.openxmlformats.org/drawingml/2006/chartDrawing">
    <cdr:from>
      <cdr:x>0.369</cdr:x>
      <cdr:y>0.42666</cdr:y>
    </cdr:from>
    <cdr:to>
      <cdr:x>0.52318</cdr:x>
      <cdr:y>0.48953</cdr:y>
    </cdr:to>
    <cdr:sp macro="" textlink="">
      <cdr:nvSpPr>
        <cdr:cNvPr id="21" name="TextBox 20">
          <a:extLst xmlns:a="http://schemas.openxmlformats.org/drawingml/2006/main">
            <a:ext uri="{FF2B5EF4-FFF2-40B4-BE49-F238E27FC236}">
              <a16:creationId xmlns:a16="http://schemas.microsoft.com/office/drawing/2014/main" id="{BAA80AA2-D956-A036-E659-E78A7A933250}"/>
            </a:ext>
          </a:extLst>
        </cdr:cNvPr>
        <cdr:cNvSpPr txBox="1"/>
      </cdr:nvSpPr>
      <cdr:spPr>
        <a:xfrm xmlns:a="http://schemas.openxmlformats.org/drawingml/2006/main">
          <a:off x="2226452" y="2106845"/>
          <a:ext cx="930287" cy="3104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Denmark</a:t>
          </a:r>
        </a:p>
      </cdr:txBody>
    </cdr:sp>
  </cdr:relSizeAnchor>
  <cdr:relSizeAnchor xmlns:cdr="http://schemas.openxmlformats.org/drawingml/2006/chartDrawing">
    <cdr:from>
      <cdr:x>0.78007</cdr:x>
      <cdr:y>0.76679</cdr:y>
    </cdr:from>
    <cdr:to>
      <cdr:x>0.88796</cdr:x>
      <cdr:y>0.83222</cdr:y>
    </cdr:to>
    <cdr:sp macro="" textlink="">
      <cdr:nvSpPr>
        <cdr:cNvPr id="22" name="TextBox 21">
          <a:extLst xmlns:a="http://schemas.openxmlformats.org/drawingml/2006/main">
            <a:ext uri="{FF2B5EF4-FFF2-40B4-BE49-F238E27FC236}">
              <a16:creationId xmlns:a16="http://schemas.microsoft.com/office/drawing/2014/main" id="{BA69EED2-1A75-30F6-088D-0082942F0B5F}"/>
            </a:ext>
          </a:extLst>
        </cdr:cNvPr>
        <cdr:cNvSpPr txBox="1"/>
      </cdr:nvSpPr>
      <cdr:spPr>
        <a:xfrm xmlns:a="http://schemas.openxmlformats.org/drawingml/2006/main">
          <a:off x="4706745" y="3786351"/>
          <a:ext cx="651002" cy="3230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100" kern="1200" dirty="0">
              <a:solidFill>
                <a:schemeClr val="accent1"/>
              </a:solidFill>
              <a:latin typeface="Century Gothic" panose="020B0502020202020204" pitchFamily="34" charset="0"/>
            </a:rPr>
            <a:t>Norway</a:t>
          </a:r>
        </a:p>
      </cdr:txBody>
    </cdr:sp>
  </cdr:relSizeAnchor>
  <cdr:relSizeAnchor xmlns:cdr="http://schemas.openxmlformats.org/drawingml/2006/chartDrawing">
    <cdr:from>
      <cdr:x>0.13277</cdr:x>
      <cdr:y>0.39713</cdr:y>
    </cdr:from>
    <cdr:to>
      <cdr:x>0.96902</cdr:x>
      <cdr:y>0.39713</cdr:y>
    </cdr:to>
    <cdr:cxnSp macro="">
      <cdr:nvCxnSpPr>
        <cdr:cNvPr id="6" name="Straight Connector 5">
          <a:extLst xmlns:a="http://schemas.openxmlformats.org/drawingml/2006/main">
            <a:ext uri="{FF2B5EF4-FFF2-40B4-BE49-F238E27FC236}">
              <a16:creationId xmlns:a16="http://schemas.microsoft.com/office/drawing/2014/main" id="{FDDC175A-0F71-B818-243A-DF6A0C579644}"/>
            </a:ext>
          </a:extLst>
        </cdr:cNvPr>
        <cdr:cNvCxnSpPr/>
      </cdr:nvCxnSpPr>
      <cdr:spPr>
        <a:xfrm xmlns:a="http://schemas.openxmlformats.org/drawingml/2006/main">
          <a:off x="801118" y="1961013"/>
          <a:ext cx="5045725" cy="0"/>
        </a:xfrm>
        <a:prstGeom xmlns:a="http://schemas.openxmlformats.org/drawingml/2006/main" prst="line">
          <a:avLst/>
        </a:prstGeom>
        <a:ln xmlns:a="http://schemas.openxmlformats.org/drawingml/2006/main" w="3175">
          <a:solidFill>
            <a:srgbClr val="080808"/>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0.51746</cdr:x>
      <cdr:y>0.40905</cdr:y>
    </cdr:from>
    <cdr:to>
      <cdr:x>0.67291</cdr:x>
      <cdr:y>0.47213</cdr:y>
    </cdr:to>
    <cdr:sp macro="" textlink="">
      <cdr:nvSpPr>
        <cdr:cNvPr id="24" name="TextBox 23">
          <a:extLst xmlns:a="http://schemas.openxmlformats.org/drawingml/2006/main">
            <a:ext uri="{FF2B5EF4-FFF2-40B4-BE49-F238E27FC236}">
              <a16:creationId xmlns:a16="http://schemas.microsoft.com/office/drawing/2014/main" id="{E0058F84-3CA5-EDE7-91B8-14FD43E14445}"/>
            </a:ext>
          </a:extLst>
        </cdr:cNvPr>
        <cdr:cNvSpPr txBox="1"/>
      </cdr:nvSpPr>
      <cdr:spPr>
        <a:xfrm xmlns:a="http://schemas.openxmlformats.org/drawingml/2006/main">
          <a:off x="3122229" y="2019857"/>
          <a:ext cx="937950" cy="3114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Singapore*</a:t>
          </a:r>
        </a:p>
      </cdr:txBody>
    </cdr:sp>
  </cdr:relSizeAnchor>
</c:userShapes>
</file>

<file path=ppt/drawings/drawing52.xml><?xml version="1.0" encoding="utf-8"?>
<c:userShapes xmlns:c="http://schemas.openxmlformats.org/drawingml/2006/chart">
  <cdr:relSizeAnchor xmlns:cdr="http://schemas.openxmlformats.org/drawingml/2006/chartDrawing">
    <cdr:from>
      <cdr:x>0.15534</cdr:x>
      <cdr:y>0.75836</cdr:y>
    </cdr:from>
    <cdr:to>
      <cdr:x>0.21448</cdr:x>
      <cdr:y>0.7995</cdr:y>
    </cdr:to>
    <cdr:sp macro="" textlink="">
      <cdr:nvSpPr>
        <cdr:cNvPr id="2" name="TextBox 1">
          <a:extLst xmlns:a="http://schemas.openxmlformats.org/drawingml/2006/main">
            <a:ext uri="{FF2B5EF4-FFF2-40B4-BE49-F238E27FC236}">
              <a16:creationId xmlns:a16="http://schemas.microsoft.com/office/drawing/2014/main" id="{15499B77-8807-89A7-A243-6740FE7C4AA1}"/>
            </a:ext>
          </a:extLst>
        </cdr:cNvPr>
        <cdr:cNvSpPr txBox="1"/>
      </cdr:nvSpPr>
      <cdr:spPr>
        <a:xfrm xmlns:a="http://schemas.openxmlformats.org/drawingml/2006/main">
          <a:off x="937312" y="3744735"/>
          <a:ext cx="356807" cy="2031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US</a:t>
          </a:r>
        </a:p>
      </cdr:txBody>
    </cdr:sp>
  </cdr:relSizeAnchor>
  <cdr:relSizeAnchor xmlns:cdr="http://schemas.openxmlformats.org/drawingml/2006/chartDrawing">
    <cdr:from>
      <cdr:x>0.21708</cdr:x>
      <cdr:y>0.54509</cdr:y>
    </cdr:from>
    <cdr:to>
      <cdr:x>0.33999</cdr:x>
      <cdr:y>0.61106</cdr:y>
    </cdr:to>
    <cdr:sp macro="" textlink="">
      <cdr:nvSpPr>
        <cdr:cNvPr id="3" name="TextBox 2">
          <a:extLst xmlns:a="http://schemas.openxmlformats.org/drawingml/2006/main">
            <a:ext uri="{FF2B5EF4-FFF2-40B4-BE49-F238E27FC236}">
              <a16:creationId xmlns:a16="http://schemas.microsoft.com/office/drawing/2014/main" id="{06A53032-7BF5-3BA7-B639-0B72CAD8253B}"/>
            </a:ext>
          </a:extLst>
        </cdr:cNvPr>
        <cdr:cNvSpPr txBox="1"/>
      </cdr:nvSpPr>
      <cdr:spPr>
        <a:xfrm xmlns:a="http://schemas.openxmlformats.org/drawingml/2006/main">
          <a:off x="1309787" y="2691610"/>
          <a:ext cx="741611" cy="3257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Germany</a:t>
          </a:r>
        </a:p>
      </cdr:txBody>
    </cdr:sp>
  </cdr:relSizeAnchor>
  <cdr:relSizeAnchor xmlns:cdr="http://schemas.openxmlformats.org/drawingml/2006/chartDrawing">
    <cdr:from>
      <cdr:x>0.15499</cdr:x>
      <cdr:y>0.27702</cdr:y>
    </cdr:from>
    <cdr:to>
      <cdr:x>0.33336</cdr:x>
      <cdr:y>0.32967</cdr:y>
    </cdr:to>
    <cdr:sp macro="" textlink="">
      <cdr:nvSpPr>
        <cdr:cNvPr id="4" name="TextBox 3">
          <a:extLst xmlns:a="http://schemas.openxmlformats.org/drawingml/2006/main">
            <a:ext uri="{FF2B5EF4-FFF2-40B4-BE49-F238E27FC236}">
              <a16:creationId xmlns:a16="http://schemas.microsoft.com/office/drawing/2014/main" id="{3E0C30E7-4544-2EE2-4AB5-C4E2FF0E06A5}"/>
            </a:ext>
          </a:extLst>
        </cdr:cNvPr>
        <cdr:cNvSpPr txBox="1"/>
      </cdr:nvSpPr>
      <cdr:spPr>
        <a:xfrm xmlns:a="http://schemas.openxmlformats.org/drawingml/2006/main">
          <a:off x="935198" y="1367907"/>
          <a:ext cx="1076244" cy="2599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Netherlands</a:t>
          </a:r>
        </a:p>
      </cdr:txBody>
    </cdr:sp>
  </cdr:relSizeAnchor>
  <cdr:relSizeAnchor xmlns:cdr="http://schemas.openxmlformats.org/drawingml/2006/chartDrawing">
    <cdr:from>
      <cdr:x>0.33693</cdr:x>
      <cdr:y>0.39006</cdr:y>
    </cdr:from>
    <cdr:to>
      <cdr:x>0.51405</cdr:x>
      <cdr:y>0.44448</cdr:y>
    </cdr:to>
    <cdr:sp macro="" textlink="">
      <cdr:nvSpPr>
        <cdr:cNvPr id="7" name="TextBox 6">
          <a:extLst xmlns:a="http://schemas.openxmlformats.org/drawingml/2006/main">
            <a:ext uri="{FF2B5EF4-FFF2-40B4-BE49-F238E27FC236}">
              <a16:creationId xmlns:a16="http://schemas.microsoft.com/office/drawing/2014/main" id="{4E936AF0-0852-3659-6CD0-E53D55DE59BF}"/>
            </a:ext>
          </a:extLst>
        </cdr:cNvPr>
        <cdr:cNvSpPr txBox="1"/>
      </cdr:nvSpPr>
      <cdr:spPr>
        <a:xfrm xmlns:a="http://schemas.openxmlformats.org/drawingml/2006/main">
          <a:off x="2032964" y="1926081"/>
          <a:ext cx="1068689" cy="2687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Luxembourg</a:t>
          </a:r>
        </a:p>
      </cdr:txBody>
    </cdr:sp>
  </cdr:relSizeAnchor>
  <cdr:relSizeAnchor xmlns:cdr="http://schemas.openxmlformats.org/drawingml/2006/chartDrawing">
    <cdr:from>
      <cdr:x>0.33822</cdr:x>
      <cdr:y>0.77367</cdr:y>
    </cdr:from>
    <cdr:to>
      <cdr:x>0.47352</cdr:x>
      <cdr:y>0.82533</cdr:y>
    </cdr:to>
    <cdr:sp macro="" textlink="">
      <cdr:nvSpPr>
        <cdr:cNvPr id="12" name="TextBox 11">
          <a:extLst xmlns:a="http://schemas.openxmlformats.org/drawingml/2006/main">
            <a:ext uri="{FF2B5EF4-FFF2-40B4-BE49-F238E27FC236}">
              <a16:creationId xmlns:a16="http://schemas.microsoft.com/office/drawing/2014/main" id="{C51CB278-5D0A-D46B-84A8-02BF55498E0C}"/>
            </a:ext>
          </a:extLst>
        </cdr:cNvPr>
        <cdr:cNvSpPr txBox="1"/>
      </cdr:nvSpPr>
      <cdr:spPr>
        <a:xfrm xmlns:a="http://schemas.openxmlformats.org/drawingml/2006/main">
          <a:off x="2040768" y="3820349"/>
          <a:ext cx="816337" cy="255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2"/>
              </a:solidFill>
              <a:latin typeface="Century Gothic" panose="020B0502020202020204" pitchFamily="34" charset="0"/>
            </a:rPr>
            <a:t>Australia</a:t>
          </a:r>
        </a:p>
      </cdr:txBody>
    </cdr:sp>
  </cdr:relSizeAnchor>
  <cdr:relSizeAnchor xmlns:cdr="http://schemas.openxmlformats.org/drawingml/2006/chartDrawing">
    <cdr:from>
      <cdr:x>0.35807</cdr:x>
      <cdr:y>0.69693</cdr:y>
    </cdr:from>
    <cdr:to>
      <cdr:x>0.49079</cdr:x>
      <cdr:y>0.7567</cdr:y>
    </cdr:to>
    <cdr:sp macro="" textlink="">
      <cdr:nvSpPr>
        <cdr:cNvPr id="16" name="TextBox 15">
          <a:extLst xmlns:a="http://schemas.openxmlformats.org/drawingml/2006/main">
            <a:ext uri="{FF2B5EF4-FFF2-40B4-BE49-F238E27FC236}">
              <a16:creationId xmlns:a16="http://schemas.microsoft.com/office/drawing/2014/main" id="{DD03BC38-B0D5-4BFB-2528-11D14ADDD381}"/>
            </a:ext>
          </a:extLst>
        </cdr:cNvPr>
        <cdr:cNvSpPr txBox="1"/>
      </cdr:nvSpPr>
      <cdr:spPr>
        <a:xfrm xmlns:a="http://schemas.openxmlformats.org/drawingml/2006/main">
          <a:off x="2160517" y="3441383"/>
          <a:ext cx="800806" cy="2951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Canada</a:t>
          </a:r>
        </a:p>
      </cdr:txBody>
    </cdr:sp>
  </cdr:relSizeAnchor>
  <cdr:relSizeAnchor xmlns:cdr="http://schemas.openxmlformats.org/drawingml/2006/chartDrawing">
    <cdr:from>
      <cdr:x>0.27758</cdr:x>
      <cdr:y>0.47209</cdr:y>
    </cdr:from>
    <cdr:to>
      <cdr:x>0.40942</cdr:x>
      <cdr:y>0.5279</cdr:y>
    </cdr:to>
    <cdr:sp macro="" textlink="">
      <cdr:nvSpPr>
        <cdr:cNvPr id="19" name="TextBox 18">
          <a:extLst xmlns:a="http://schemas.openxmlformats.org/drawingml/2006/main">
            <a:ext uri="{FF2B5EF4-FFF2-40B4-BE49-F238E27FC236}">
              <a16:creationId xmlns:a16="http://schemas.microsoft.com/office/drawing/2014/main" id="{8C401F12-2608-4EF9-059B-CDD89C3D80C2}"/>
            </a:ext>
          </a:extLst>
        </cdr:cNvPr>
        <cdr:cNvSpPr txBox="1"/>
      </cdr:nvSpPr>
      <cdr:spPr>
        <a:xfrm xmlns:a="http://schemas.openxmlformats.org/drawingml/2006/main">
          <a:off x="1674836" y="2331182"/>
          <a:ext cx="795492" cy="2755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Sweden</a:t>
          </a:r>
        </a:p>
      </cdr:txBody>
    </cdr:sp>
  </cdr:relSizeAnchor>
  <cdr:relSizeAnchor xmlns:cdr="http://schemas.openxmlformats.org/drawingml/2006/chartDrawing">
    <cdr:from>
      <cdr:x>0.40113</cdr:x>
      <cdr:y>0.53502</cdr:y>
    </cdr:from>
    <cdr:to>
      <cdr:x>0.56691</cdr:x>
      <cdr:y>0.58444</cdr:y>
    </cdr:to>
    <cdr:sp macro="" textlink="">
      <cdr:nvSpPr>
        <cdr:cNvPr id="20" name="TextBox 19">
          <a:extLst xmlns:a="http://schemas.openxmlformats.org/drawingml/2006/main">
            <a:ext uri="{FF2B5EF4-FFF2-40B4-BE49-F238E27FC236}">
              <a16:creationId xmlns:a16="http://schemas.microsoft.com/office/drawing/2014/main" id="{37AE655F-993A-11E6-A70E-867FB19512BE}"/>
            </a:ext>
          </a:extLst>
        </cdr:cNvPr>
        <cdr:cNvSpPr txBox="1"/>
      </cdr:nvSpPr>
      <cdr:spPr>
        <a:xfrm xmlns:a="http://schemas.openxmlformats.org/drawingml/2006/main">
          <a:off x="2420350" y="2641917"/>
          <a:ext cx="1000282" cy="2440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Switzerland</a:t>
          </a:r>
        </a:p>
      </cdr:txBody>
    </cdr:sp>
  </cdr:relSizeAnchor>
  <cdr:relSizeAnchor xmlns:cdr="http://schemas.openxmlformats.org/drawingml/2006/chartDrawing">
    <cdr:from>
      <cdr:x>0.43414</cdr:x>
      <cdr:y>0.26922</cdr:y>
    </cdr:from>
    <cdr:to>
      <cdr:x>0.57355</cdr:x>
      <cdr:y>0.32714</cdr:y>
    </cdr:to>
    <cdr:sp macro="" textlink="">
      <cdr:nvSpPr>
        <cdr:cNvPr id="21" name="TextBox 20">
          <a:extLst xmlns:a="http://schemas.openxmlformats.org/drawingml/2006/main">
            <a:ext uri="{FF2B5EF4-FFF2-40B4-BE49-F238E27FC236}">
              <a16:creationId xmlns:a16="http://schemas.microsoft.com/office/drawing/2014/main" id="{BAA80AA2-D956-A036-E659-E78A7A933250}"/>
            </a:ext>
          </a:extLst>
        </cdr:cNvPr>
        <cdr:cNvSpPr txBox="1"/>
      </cdr:nvSpPr>
      <cdr:spPr>
        <a:xfrm xmlns:a="http://schemas.openxmlformats.org/drawingml/2006/main">
          <a:off x="2378416" y="1081214"/>
          <a:ext cx="763739" cy="2325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Denmark</a:t>
          </a:r>
        </a:p>
      </cdr:txBody>
    </cdr:sp>
  </cdr:relSizeAnchor>
  <cdr:relSizeAnchor xmlns:cdr="http://schemas.openxmlformats.org/drawingml/2006/chartDrawing">
    <cdr:from>
      <cdr:x>0.78521</cdr:x>
      <cdr:y>0.24305</cdr:y>
    </cdr:from>
    <cdr:to>
      <cdr:x>0.91251</cdr:x>
      <cdr:y>0.30997</cdr:y>
    </cdr:to>
    <cdr:sp macro="" textlink="">
      <cdr:nvSpPr>
        <cdr:cNvPr id="22" name="TextBox 21">
          <a:extLst xmlns:a="http://schemas.openxmlformats.org/drawingml/2006/main">
            <a:ext uri="{FF2B5EF4-FFF2-40B4-BE49-F238E27FC236}">
              <a16:creationId xmlns:a16="http://schemas.microsoft.com/office/drawing/2014/main" id="{BA69EED2-1A75-30F6-088D-0082942F0B5F}"/>
            </a:ext>
          </a:extLst>
        </cdr:cNvPr>
        <cdr:cNvSpPr txBox="1"/>
      </cdr:nvSpPr>
      <cdr:spPr>
        <a:xfrm xmlns:a="http://schemas.openxmlformats.org/drawingml/2006/main">
          <a:off x="4737790" y="1200170"/>
          <a:ext cx="768099" cy="330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Norway</a:t>
          </a:r>
        </a:p>
      </cdr:txBody>
    </cdr:sp>
  </cdr:relSizeAnchor>
  <cdr:relSizeAnchor xmlns:cdr="http://schemas.openxmlformats.org/drawingml/2006/chartDrawing">
    <cdr:from>
      <cdr:x>0.53035</cdr:x>
      <cdr:y>0.11739</cdr:y>
    </cdr:from>
    <cdr:to>
      <cdr:x>0.68865</cdr:x>
      <cdr:y>0.18152</cdr:y>
    </cdr:to>
    <cdr:sp macro="" textlink="">
      <cdr:nvSpPr>
        <cdr:cNvPr id="24" name="TextBox 23">
          <a:extLst xmlns:a="http://schemas.openxmlformats.org/drawingml/2006/main">
            <a:ext uri="{FF2B5EF4-FFF2-40B4-BE49-F238E27FC236}">
              <a16:creationId xmlns:a16="http://schemas.microsoft.com/office/drawing/2014/main" id="{E0058F84-3CA5-EDE7-91B8-14FD43E14445}"/>
            </a:ext>
          </a:extLst>
        </cdr:cNvPr>
        <cdr:cNvSpPr txBox="1"/>
      </cdr:nvSpPr>
      <cdr:spPr>
        <a:xfrm xmlns:a="http://schemas.openxmlformats.org/drawingml/2006/main">
          <a:off x="3200007" y="579643"/>
          <a:ext cx="955146" cy="3166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AU" sz="1200" kern="1200" dirty="0">
              <a:solidFill>
                <a:schemeClr val="accent1"/>
              </a:solidFill>
              <a:latin typeface="Century Gothic" panose="020B0502020202020204" pitchFamily="34" charset="0"/>
            </a:rPr>
            <a:t>Singapore</a:t>
          </a:r>
        </a:p>
      </cdr:txBody>
    </cdr:sp>
  </cdr:relSizeAnchor>
</c:userShapes>
</file>

<file path=ppt/drawings/drawing6.xml><?xml version="1.0" encoding="utf-8"?>
<c:userShapes xmlns:c="http://schemas.openxmlformats.org/drawingml/2006/chart">
  <cdr:relSizeAnchor xmlns:cdr="http://schemas.openxmlformats.org/drawingml/2006/chartDrawing">
    <cdr:from>
      <cdr:x>0.1225</cdr:x>
      <cdr:y>0.01315</cdr:y>
    </cdr:from>
    <cdr:to>
      <cdr:x>0.23848</cdr:x>
      <cdr:y>0.10615</cdr:y>
    </cdr:to>
    <cdr:sp macro="" textlink="">
      <cdr:nvSpPr>
        <cdr:cNvPr id="3" name="TextBox 1">
          <a:extLst xmlns:a="http://schemas.openxmlformats.org/drawingml/2006/main">
            <a:ext uri="{FF2B5EF4-FFF2-40B4-BE49-F238E27FC236}">
              <a16:creationId xmlns:a16="http://schemas.microsoft.com/office/drawing/2014/main" id="{FC687372-BD3C-44BF-8441-92C9E4C13587}"/>
            </a:ext>
          </a:extLst>
        </cdr:cNvPr>
        <cdr:cNvSpPr txBox="1"/>
      </cdr:nvSpPr>
      <cdr:spPr>
        <a:xfrm xmlns:a="http://schemas.openxmlformats.org/drawingml/2006/main">
          <a:off x="367811" y="30842"/>
          <a:ext cx="348247" cy="2181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100" dirty="0">
              <a:latin typeface="Century Gothic" panose="020B0502020202020204" pitchFamily="34" charset="0"/>
            </a:rPr>
            <a:t>Index </a:t>
          </a:r>
        </a:p>
      </cdr:txBody>
    </cdr:sp>
  </cdr:relSizeAnchor>
</c:userShapes>
</file>

<file path=ppt/drawings/drawing7.xml><?xml version="1.0" encoding="utf-8"?>
<c:userShapes xmlns:c="http://schemas.openxmlformats.org/drawingml/2006/chart">
  <cdr:relSizeAnchor xmlns:cdr="http://schemas.openxmlformats.org/drawingml/2006/chartDrawing">
    <cdr:from>
      <cdr:x>0.14151</cdr:x>
      <cdr:y>0.01639</cdr:y>
    </cdr:from>
    <cdr:to>
      <cdr:x>0.31921</cdr:x>
      <cdr:y>0.10981</cdr:y>
    </cdr:to>
    <cdr:sp macro="" textlink="">
      <cdr:nvSpPr>
        <cdr:cNvPr id="3" name="TextBox 1">
          <a:extLst xmlns:a="http://schemas.openxmlformats.org/drawingml/2006/main">
            <a:ext uri="{FF2B5EF4-FFF2-40B4-BE49-F238E27FC236}">
              <a16:creationId xmlns:a16="http://schemas.microsoft.com/office/drawing/2014/main" id="{FC687372-BD3C-44BF-8441-92C9E4C13587}"/>
            </a:ext>
          </a:extLst>
        </cdr:cNvPr>
        <cdr:cNvSpPr txBox="1"/>
      </cdr:nvSpPr>
      <cdr:spPr>
        <a:xfrm xmlns:a="http://schemas.openxmlformats.org/drawingml/2006/main">
          <a:off x="424907" y="38226"/>
          <a:ext cx="533560" cy="2178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100" dirty="0">
              <a:latin typeface="Century Gothic" panose="020B0502020202020204" pitchFamily="34" charset="0"/>
            </a:rPr>
            <a:t>Index </a:t>
          </a:r>
        </a:p>
      </cdr:txBody>
    </cdr:sp>
  </cdr:relSizeAnchor>
</c:userShapes>
</file>

<file path=ppt/drawings/drawing8.xml><?xml version="1.0" encoding="utf-8"?>
<c:userShapes xmlns:c="http://schemas.openxmlformats.org/drawingml/2006/chart">
  <cdr:relSizeAnchor xmlns:cdr="http://schemas.openxmlformats.org/drawingml/2006/chartDrawing">
    <cdr:from>
      <cdr:x>0.11535</cdr:x>
      <cdr:y>0.01149</cdr:y>
    </cdr:from>
    <cdr:to>
      <cdr:x>0.2969</cdr:x>
      <cdr:y>0.1354</cdr:y>
    </cdr:to>
    <cdr:sp macro="" textlink="">
      <cdr:nvSpPr>
        <cdr:cNvPr id="3" name="TextBox 1">
          <a:extLst xmlns:a="http://schemas.openxmlformats.org/drawingml/2006/main">
            <a:ext uri="{FF2B5EF4-FFF2-40B4-BE49-F238E27FC236}">
              <a16:creationId xmlns:a16="http://schemas.microsoft.com/office/drawing/2014/main" id="{FC687372-BD3C-44BF-8441-92C9E4C13587}"/>
            </a:ext>
          </a:extLst>
        </cdr:cNvPr>
        <cdr:cNvSpPr txBox="1"/>
      </cdr:nvSpPr>
      <cdr:spPr>
        <a:xfrm xmlns:a="http://schemas.openxmlformats.org/drawingml/2006/main">
          <a:off x="346313" y="27097"/>
          <a:ext cx="545074" cy="2922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100" dirty="0">
              <a:latin typeface="Century Gothic" panose="020B0502020202020204" pitchFamily="34" charset="0"/>
            </a:rPr>
            <a:t>Index </a:t>
          </a:r>
        </a:p>
      </cdr:txBody>
    </cdr:sp>
  </cdr:relSizeAnchor>
</c:userShapes>
</file>

<file path=ppt/drawings/drawing9.xml><?xml version="1.0" encoding="utf-8"?>
<c:userShapes xmlns:c="http://schemas.openxmlformats.org/drawingml/2006/chart">
  <cdr:relSizeAnchor xmlns:cdr="http://schemas.openxmlformats.org/drawingml/2006/chartDrawing">
    <cdr:from>
      <cdr:x>0.18254</cdr:x>
      <cdr:y>0.02084</cdr:y>
    </cdr:from>
    <cdr:to>
      <cdr:x>0.35927</cdr:x>
      <cdr:y>0.14811</cdr:y>
    </cdr:to>
    <cdr:sp macro="" textlink="">
      <cdr:nvSpPr>
        <cdr:cNvPr id="3" name="TextBox 1">
          <a:extLst xmlns:a="http://schemas.openxmlformats.org/drawingml/2006/main">
            <a:ext uri="{FF2B5EF4-FFF2-40B4-BE49-F238E27FC236}">
              <a16:creationId xmlns:a16="http://schemas.microsoft.com/office/drawing/2014/main" id="{FC687372-BD3C-44BF-8441-92C9E4C13587}"/>
            </a:ext>
          </a:extLst>
        </cdr:cNvPr>
        <cdr:cNvSpPr txBox="1"/>
      </cdr:nvSpPr>
      <cdr:spPr>
        <a:xfrm xmlns:a="http://schemas.openxmlformats.org/drawingml/2006/main">
          <a:off x="573935" y="49143"/>
          <a:ext cx="555683" cy="3001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100" dirty="0">
              <a:latin typeface="Century Gothic" panose="020B0502020202020204" pitchFamily="34" charset="0"/>
            </a:rPr>
            <a:t>Index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7FBF15-9E53-4618-A0FB-101EF22769FF}"/>
              </a:ext>
            </a:extLst>
          </p:cNvPr>
          <p:cNvSpPr>
            <a:spLocks noGrp="1"/>
          </p:cNvSpPr>
          <p:nvPr>
            <p:ph type="hdr" sz="quarter"/>
          </p:nvPr>
        </p:nvSpPr>
        <p:spPr>
          <a:xfrm>
            <a:off x="1" y="2"/>
            <a:ext cx="4341741" cy="345103"/>
          </a:xfrm>
          <a:prstGeom prst="rect">
            <a:avLst/>
          </a:prstGeom>
        </p:spPr>
        <p:txBody>
          <a:bodyPr vert="horz" lIns="89181" tIns="44591" rIns="89181" bIns="44591" rtlCol="0"/>
          <a:lstStyle>
            <a:lvl1pPr algn="l">
              <a:defRPr sz="1200"/>
            </a:lvl1pPr>
          </a:lstStyle>
          <a:p>
            <a:endParaRPr lang="en-AU" dirty="0"/>
          </a:p>
        </p:txBody>
      </p:sp>
      <p:sp>
        <p:nvSpPr>
          <p:cNvPr id="3" name="Date Placeholder 2">
            <a:extLst>
              <a:ext uri="{FF2B5EF4-FFF2-40B4-BE49-F238E27FC236}">
                <a16:creationId xmlns:a16="http://schemas.microsoft.com/office/drawing/2014/main" id="{D45D34B7-6ADB-4E9E-86F4-61F1606AAD83}"/>
              </a:ext>
            </a:extLst>
          </p:cNvPr>
          <p:cNvSpPr>
            <a:spLocks noGrp="1"/>
          </p:cNvSpPr>
          <p:nvPr>
            <p:ph type="dt" sz="quarter" idx="1"/>
          </p:nvPr>
        </p:nvSpPr>
        <p:spPr>
          <a:xfrm>
            <a:off x="5674735" y="2"/>
            <a:ext cx="4341741" cy="345103"/>
          </a:xfrm>
          <a:prstGeom prst="rect">
            <a:avLst/>
          </a:prstGeom>
        </p:spPr>
        <p:txBody>
          <a:bodyPr vert="horz" lIns="89181" tIns="44591" rIns="89181" bIns="44591" rtlCol="0"/>
          <a:lstStyle>
            <a:lvl1pPr algn="r">
              <a:defRPr sz="1200"/>
            </a:lvl1pPr>
          </a:lstStyle>
          <a:p>
            <a:fld id="{699ABBF9-B33D-4FC4-A0BF-C6CB6FDB91A8}" type="datetimeFigureOut">
              <a:rPr lang="en-AU" smtClean="0"/>
              <a:t>07-Jun-25</a:t>
            </a:fld>
            <a:endParaRPr lang="en-AU" dirty="0"/>
          </a:p>
        </p:txBody>
      </p:sp>
      <p:sp>
        <p:nvSpPr>
          <p:cNvPr id="4" name="Footer Placeholder 3">
            <a:extLst>
              <a:ext uri="{FF2B5EF4-FFF2-40B4-BE49-F238E27FC236}">
                <a16:creationId xmlns:a16="http://schemas.microsoft.com/office/drawing/2014/main" id="{0F1560A6-5601-4D2E-8106-F732293B9D5B}"/>
              </a:ext>
            </a:extLst>
          </p:cNvPr>
          <p:cNvSpPr>
            <a:spLocks noGrp="1"/>
          </p:cNvSpPr>
          <p:nvPr>
            <p:ph type="ftr" sz="quarter" idx="2"/>
          </p:nvPr>
        </p:nvSpPr>
        <p:spPr>
          <a:xfrm>
            <a:off x="1" y="6543061"/>
            <a:ext cx="4341741" cy="345103"/>
          </a:xfrm>
          <a:prstGeom prst="rect">
            <a:avLst/>
          </a:prstGeom>
        </p:spPr>
        <p:txBody>
          <a:bodyPr vert="horz" lIns="89181" tIns="44591" rIns="89181" bIns="44591"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AAE7A413-3A88-41AE-80D0-1A93204985D7}"/>
              </a:ext>
            </a:extLst>
          </p:cNvPr>
          <p:cNvSpPr>
            <a:spLocks noGrp="1"/>
          </p:cNvSpPr>
          <p:nvPr>
            <p:ph type="sldNum" sz="quarter" idx="3"/>
          </p:nvPr>
        </p:nvSpPr>
        <p:spPr>
          <a:xfrm>
            <a:off x="5674735" y="6543061"/>
            <a:ext cx="4341741" cy="345103"/>
          </a:xfrm>
          <a:prstGeom prst="rect">
            <a:avLst/>
          </a:prstGeom>
        </p:spPr>
        <p:txBody>
          <a:bodyPr vert="horz" lIns="89181" tIns="44591" rIns="89181" bIns="44591" rtlCol="0" anchor="b"/>
          <a:lstStyle>
            <a:lvl1pPr algn="r">
              <a:defRPr sz="1200"/>
            </a:lvl1pPr>
          </a:lstStyle>
          <a:p>
            <a:fld id="{8EB4D8A0-C123-4E1B-B956-38E9947E9447}" type="slidenum">
              <a:rPr lang="en-AU" smtClean="0"/>
              <a:t>‹#›</a:t>
            </a:fld>
            <a:endParaRPr lang="en-AU" dirty="0"/>
          </a:p>
        </p:txBody>
      </p:sp>
    </p:spTree>
    <p:extLst>
      <p:ext uri="{BB962C8B-B14F-4D97-AF65-F5344CB8AC3E}">
        <p14:creationId xmlns:p14="http://schemas.microsoft.com/office/powerpoint/2010/main" val="887932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
            <a:ext cx="4341441" cy="344408"/>
          </a:xfrm>
          <a:prstGeom prst="rect">
            <a:avLst/>
          </a:prstGeom>
        </p:spPr>
        <p:txBody>
          <a:bodyPr vert="horz" lIns="89181" tIns="44591" rIns="89181" bIns="44591" rtlCol="0"/>
          <a:lstStyle>
            <a:lvl1pPr algn="l">
              <a:defRPr sz="1200"/>
            </a:lvl1pPr>
          </a:lstStyle>
          <a:p>
            <a:endParaRPr lang="en-US" dirty="0"/>
          </a:p>
        </p:txBody>
      </p:sp>
      <p:sp>
        <p:nvSpPr>
          <p:cNvPr id="3" name="Date Placeholder 2"/>
          <p:cNvSpPr>
            <a:spLocks noGrp="1"/>
          </p:cNvSpPr>
          <p:nvPr>
            <p:ph type="dt" idx="1"/>
          </p:nvPr>
        </p:nvSpPr>
        <p:spPr>
          <a:xfrm>
            <a:off x="5674960" y="1"/>
            <a:ext cx="4341441" cy="344408"/>
          </a:xfrm>
          <a:prstGeom prst="rect">
            <a:avLst/>
          </a:prstGeom>
        </p:spPr>
        <p:txBody>
          <a:bodyPr vert="horz" lIns="89181" tIns="44591" rIns="89181" bIns="44591" rtlCol="0"/>
          <a:lstStyle>
            <a:lvl1pPr algn="r">
              <a:defRPr sz="1200"/>
            </a:lvl1pPr>
          </a:lstStyle>
          <a:p>
            <a:fld id="{5FD1815A-6D57-49D2-93E9-C5C37AE30D9E}" type="datetimeFigureOut">
              <a:rPr lang="en-US" smtClean="0"/>
              <a:t>6/7/2025</a:t>
            </a:fld>
            <a:endParaRPr lang="en-US" dirty="0"/>
          </a:p>
        </p:txBody>
      </p:sp>
      <p:sp>
        <p:nvSpPr>
          <p:cNvPr id="4" name="Slide Image Placeholder 3"/>
          <p:cNvSpPr>
            <a:spLocks noGrp="1" noRot="1" noChangeAspect="1"/>
          </p:cNvSpPr>
          <p:nvPr>
            <p:ph type="sldImg" idx="2"/>
          </p:nvPr>
        </p:nvSpPr>
        <p:spPr>
          <a:xfrm>
            <a:off x="2713038" y="517525"/>
            <a:ext cx="4592637" cy="2582863"/>
          </a:xfrm>
          <a:prstGeom prst="rect">
            <a:avLst/>
          </a:prstGeom>
          <a:noFill/>
          <a:ln w="12700">
            <a:solidFill>
              <a:prstClr val="black"/>
            </a:solidFill>
          </a:ln>
        </p:spPr>
        <p:txBody>
          <a:bodyPr vert="horz" lIns="89181" tIns="44591" rIns="89181" bIns="44591" rtlCol="0" anchor="ctr"/>
          <a:lstStyle/>
          <a:p>
            <a:endParaRPr lang="en-US" dirty="0"/>
          </a:p>
        </p:txBody>
      </p:sp>
      <p:sp>
        <p:nvSpPr>
          <p:cNvPr id="5" name="Notes Placeholder 4"/>
          <p:cNvSpPr>
            <a:spLocks noGrp="1"/>
          </p:cNvSpPr>
          <p:nvPr>
            <p:ph type="body" sz="quarter" idx="3"/>
          </p:nvPr>
        </p:nvSpPr>
        <p:spPr>
          <a:xfrm>
            <a:off x="1001872" y="3271879"/>
            <a:ext cx="8014970" cy="3099673"/>
          </a:xfrm>
          <a:prstGeom prst="rect">
            <a:avLst/>
          </a:prstGeom>
        </p:spPr>
        <p:txBody>
          <a:bodyPr vert="horz" lIns="89181" tIns="44591" rIns="89181" bIns="445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 y="6542560"/>
            <a:ext cx="4341441" cy="344408"/>
          </a:xfrm>
          <a:prstGeom prst="rect">
            <a:avLst/>
          </a:prstGeom>
        </p:spPr>
        <p:txBody>
          <a:bodyPr vert="horz" lIns="89181" tIns="44591" rIns="89181" bIns="445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74960" y="6542560"/>
            <a:ext cx="4341441" cy="344408"/>
          </a:xfrm>
          <a:prstGeom prst="rect">
            <a:avLst/>
          </a:prstGeom>
        </p:spPr>
        <p:txBody>
          <a:bodyPr vert="horz" lIns="89181" tIns="44591" rIns="89181" bIns="44591" rtlCol="0" anchor="b"/>
          <a:lstStyle>
            <a:lvl1pPr algn="r">
              <a:defRPr sz="1200"/>
            </a:lvl1pPr>
          </a:lstStyle>
          <a:p>
            <a:fld id="{63933992-26EC-449F-A090-CF3FB8510F66}" type="slidenum">
              <a:rPr lang="en-US" smtClean="0"/>
              <a:t>‹#›</a:t>
            </a:fld>
            <a:endParaRPr lang="en-US" dirty="0"/>
          </a:p>
        </p:txBody>
      </p:sp>
    </p:spTree>
    <p:extLst>
      <p:ext uri="{BB962C8B-B14F-4D97-AF65-F5344CB8AC3E}">
        <p14:creationId xmlns:p14="http://schemas.microsoft.com/office/powerpoint/2010/main" val="5647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9" name="Rectangle 18"/>
          <p:cNvSpPr/>
          <p:nvPr userDrawn="1"/>
        </p:nvSpPr>
        <p:spPr>
          <a:xfrm>
            <a:off x="0" y="0"/>
            <a:ext cx="13817600" cy="7772398"/>
          </a:xfrm>
          <a:prstGeom prst="rect">
            <a:avLst/>
          </a:prstGeom>
          <a:solidFill>
            <a:srgbClr val="183D4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20" dirty="0"/>
          </a:p>
        </p:txBody>
      </p:sp>
      <p:sp>
        <p:nvSpPr>
          <p:cNvPr id="2" name="Title 1"/>
          <p:cNvSpPr>
            <a:spLocks noGrp="1"/>
          </p:cNvSpPr>
          <p:nvPr>
            <p:ph type="ctrTitle" hasCustomPrompt="1"/>
          </p:nvPr>
        </p:nvSpPr>
        <p:spPr>
          <a:xfrm>
            <a:off x="5067298" y="929393"/>
            <a:ext cx="8260243" cy="3472766"/>
          </a:xfrm>
        </p:spPr>
        <p:txBody>
          <a:bodyPr/>
          <a:lstStyle>
            <a:lvl1pPr algn="r">
              <a:defRPr sz="40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5145914" y="4664173"/>
            <a:ext cx="8181627" cy="866480"/>
          </a:xfrm>
        </p:spPr>
        <p:txBody>
          <a:bodyPr/>
          <a:lstStyle>
            <a:lvl1pPr marL="0" indent="0" algn="r">
              <a:buNone/>
              <a:defRPr>
                <a:solidFill>
                  <a:schemeClr val="tx2">
                    <a:lumMod val="20000"/>
                    <a:lumOff val="80000"/>
                  </a:schemeClr>
                </a:solidFill>
              </a:defRPr>
            </a:lvl1pPr>
            <a:lvl2pPr marL="690875" indent="0" algn="ctr">
              <a:buNone/>
              <a:defRPr>
                <a:solidFill>
                  <a:schemeClr val="tx1">
                    <a:tint val="75000"/>
                  </a:schemeClr>
                </a:solidFill>
              </a:defRPr>
            </a:lvl2pPr>
            <a:lvl3pPr marL="1381750" indent="0" algn="ctr">
              <a:buNone/>
              <a:defRPr>
                <a:solidFill>
                  <a:schemeClr val="tx1">
                    <a:tint val="75000"/>
                  </a:schemeClr>
                </a:solidFill>
              </a:defRPr>
            </a:lvl3pPr>
            <a:lvl4pPr marL="2072625" indent="0" algn="ctr">
              <a:buNone/>
              <a:defRPr>
                <a:solidFill>
                  <a:schemeClr val="tx1">
                    <a:tint val="75000"/>
                  </a:schemeClr>
                </a:solidFill>
              </a:defRPr>
            </a:lvl4pPr>
            <a:lvl5pPr marL="2763500" indent="0" algn="ctr">
              <a:buNone/>
              <a:defRPr>
                <a:solidFill>
                  <a:schemeClr val="tx1">
                    <a:tint val="75000"/>
                  </a:schemeClr>
                </a:solidFill>
              </a:defRPr>
            </a:lvl5pPr>
            <a:lvl6pPr marL="3454375" indent="0" algn="ctr">
              <a:buNone/>
              <a:defRPr>
                <a:solidFill>
                  <a:schemeClr val="tx1">
                    <a:tint val="75000"/>
                  </a:schemeClr>
                </a:solidFill>
              </a:defRPr>
            </a:lvl6pPr>
            <a:lvl7pPr marL="4145250" indent="0" algn="ctr">
              <a:buNone/>
              <a:defRPr>
                <a:solidFill>
                  <a:schemeClr val="tx1">
                    <a:tint val="75000"/>
                  </a:schemeClr>
                </a:solidFill>
              </a:defRPr>
            </a:lvl7pPr>
            <a:lvl8pPr marL="4836124" indent="0" algn="ctr">
              <a:buNone/>
              <a:defRPr>
                <a:solidFill>
                  <a:schemeClr val="tx1">
                    <a:tint val="75000"/>
                  </a:schemeClr>
                </a:solidFill>
              </a:defRPr>
            </a:lvl8pPr>
            <a:lvl9pPr marL="5526999" indent="0" algn="ctr">
              <a:buNone/>
              <a:defRPr>
                <a:solidFill>
                  <a:schemeClr val="tx1">
                    <a:tint val="75000"/>
                  </a:schemeClr>
                </a:solidFill>
              </a:defRPr>
            </a:lvl9pPr>
          </a:lstStyle>
          <a:p>
            <a:r>
              <a:rPr lang="en-AU" dirty="0"/>
              <a:t>CLICK TO EDIT MASTER SUBTITLE STYLE</a:t>
            </a:r>
            <a:endParaRPr lang="en-US" dirty="0"/>
          </a:p>
        </p:txBody>
      </p:sp>
      <p:pic>
        <p:nvPicPr>
          <p:cNvPr id="1026" name="Picture 2">
            <a:extLst>
              <a:ext uri="{FF2B5EF4-FFF2-40B4-BE49-F238E27FC236}">
                <a16:creationId xmlns:a16="http://schemas.microsoft.com/office/drawing/2014/main" id="{B6686889-7E90-4F8F-9018-0F767A986D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83097" y="6170642"/>
            <a:ext cx="3682096" cy="145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21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2248537" y="4196006"/>
            <a:ext cx="7447493" cy="884136"/>
          </a:xfrm>
        </p:spPr>
        <p:txBody>
          <a:bodyPr anchor="t" anchorCtr="0"/>
          <a:lstStyle>
            <a:lvl1pPr algn="l">
              <a:defRPr sz="3967"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268205" y="5087386"/>
            <a:ext cx="7442319" cy="1811751"/>
          </a:xfrm>
        </p:spPr>
        <p:txBody>
          <a:bodyPr anchor="t" anchorCtr="0"/>
          <a:lstStyle>
            <a:lvl1pPr marL="0" indent="0" algn="l">
              <a:spcBef>
                <a:spcPts val="0"/>
              </a:spcBef>
              <a:spcAft>
                <a:spcPts val="0"/>
              </a:spcAft>
              <a:buNone/>
              <a:defRPr sz="2720">
                <a:solidFill>
                  <a:schemeClr val="bg1"/>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78122" y="338539"/>
            <a:ext cx="4796679" cy="298412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sz="2040"/>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87443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63925" y="324343"/>
            <a:ext cx="7447493" cy="884136"/>
          </a:xfrm>
        </p:spPr>
        <p:txBody>
          <a:bodyPr anchor="t" anchorCtr="0"/>
          <a:lstStyle>
            <a:lvl1pPr algn="l">
              <a:defRPr sz="3967"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83593" y="1272508"/>
            <a:ext cx="7442319" cy="1811751"/>
          </a:xfrm>
        </p:spPr>
        <p:txBody>
          <a:bodyPr anchor="t" anchorCtr="0"/>
          <a:lstStyle>
            <a:lvl1pPr marL="0" indent="0" algn="l">
              <a:spcBef>
                <a:spcPts val="0"/>
              </a:spcBef>
              <a:spcAft>
                <a:spcPts val="0"/>
              </a:spcAft>
              <a:buNone/>
              <a:defRPr sz="2720">
                <a:solidFill>
                  <a:schemeClr val="bg1"/>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9280125" y="3236725"/>
            <a:ext cx="4184838" cy="4184838"/>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sz="2040"/>
          </a:p>
        </p:txBody>
      </p:sp>
      <p:sp>
        <p:nvSpPr>
          <p:cNvPr id="13" name="Graphic 11">
            <a:extLst>
              <a:ext uri="{FF2B5EF4-FFF2-40B4-BE49-F238E27FC236}">
                <a16:creationId xmlns:a16="http://schemas.microsoft.com/office/drawing/2014/main" id="{9A47DABB-6B23-B92F-2CE3-C72452A43FFC}"/>
              </a:ext>
            </a:extLst>
          </p:cNvPr>
          <p:cNvSpPr/>
          <p:nvPr/>
        </p:nvSpPr>
        <p:spPr>
          <a:xfrm>
            <a:off x="10476769" y="359834"/>
            <a:ext cx="2988194" cy="1143045"/>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sz="2040"/>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9369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56233" y="305548"/>
            <a:ext cx="6552568" cy="1004896"/>
          </a:xfrm>
        </p:spPr>
        <p:txBody>
          <a:bodyPr/>
          <a:lstStyle>
            <a:lvl1pPr>
              <a:defRPr sz="476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7484312" y="1440912"/>
            <a:ext cx="5980652" cy="5980652"/>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sz="2040"/>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8375261" y="2331831"/>
            <a:ext cx="4198755" cy="4199093"/>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133">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99416" y="7045892"/>
            <a:ext cx="977613" cy="375672"/>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sz="2040"/>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851599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56233" y="305548"/>
            <a:ext cx="6552568" cy="1004896"/>
          </a:xfrm>
        </p:spPr>
        <p:txBody>
          <a:bodyPr/>
          <a:lstStyle>
            <a:lvl1pPr>
              <a:defRPr sz="476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10476769" y="359834"/>
            <a:ext cx="2988194" cy="1143045"/>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sz="2040"/>
          </a:p>
        </p:txBody>
      </p:sp>
      <p:sp>
        <p:nvSpPr>
          <p:cNvPr id="8" name="Freeform 7">
            <a:extLst>
              <a:ext uri="{FF2B5EF4-FFF2-40B4-BE49-F238E27FC236}">
                <a16:creationId xmlns:a16="http://schemas.microsoft.com/office/drawing/2014/main" id="{94FD21CF-524B-AB1F-E0AC-5C7A5BCD6430}"/>
              </a:ext>
            </a:extLst>
          </p:cNvPr>
          <p:cNvSpPr/>
          <p:nvPr userDrawn="1"/>
        </p:nvSpPr>
        <p:spPr>
          <a:xfrm>
            <a:off x="9280125" y="3236725"/>
            <a:ext cx="4184838" cy="4184838"/>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sz="204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83592" y="1272508"/>
            <a:ext cx="6576466" cy="1811751"/>
          </a:xfrm>
        </p:spPr>
        <p:txBody>
          <a:bodyPr anchor="t" anchorCtr="0"/>
          <a:lstStyle>
            <a:lvl1pPr marL="0" indent="0" algn="l">
              <a:spcBef>
                <a:spcPts val="0"/>
              </a:spcBef>
              <a:spcAft>
                <a:spcPts val="0"/>
              </a:spcAft>
              <a:buNone/>
              <a:defRPr sz="2720">
                <a:solidFill>
                  <a:schemeClr val="bg1"/>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4234333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56233" y="305548"/>
            <a:ext cx="6552568" cy="1004896"/>
          </a:xfrm>
        </p:spPr>
        <p:txBody>
          <a:bodyPr/>
          <a:lstStyle>
            <a:lvl1pPr>
              <a:defRPr sz="476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10476769" y="359834"/>
            <a:ext cx="2988194" cy="1143045"/>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sz="2040"/>
          </a:p>
        </p:txBody>
      </p:sp>
      <p:sp>
        <p:nvSpPr>
          <p:cNvPr id="8" name="Freeform 7">
            <a:extLst>
              <a:ext uri="{FF2B5EF4-FFF2-40B4-BE49-F238E27FC236}">
                <a16:creationId xmlns:a16="http://schemas.microsoft.com/office/drawing/2014/main" id="{94FD21CF-524B-AB1F-E0AC-5C7A5BCD6430}"/>
              </a:ext>
            </a:extLst>
          </p:cNvPr>
          <p:cNvSpPr/>
          <p:nvPr userDrawn="1"/>
        </p:nvSpPr>
        <p:spPr>
          <a:xfrm>
            <a:off x="9280125" y="3236725"/>
            <a:ext cx="4184838" cy="4184838"/>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sz="204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83592" y="1272508"/>
            <a:ext cx="6576466" cy="1811751"/>
          </a:xfrm>
        </p:spPr>
        <p:txBody>
          <a:bodyPr anchor="t" anchorCtr="0"/>
          <a:lstStyle>
            <a:lvl1pPr marL="0" indent="0" algn="l">
              <a:spcBef>
                <a:spcPts val="0"/>
              </a:spcBef>
              <a:spcAft>
                <a:spcPts val="0"/>
              </a:spcAft>
              <a:buNone/>
              <a:defRPr sz="2720">
                <a:solidFill>
                  <a:schemeClr val="accent1"/>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7651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7005807" y="310147"/>
            <a:ext cx="6459155" cy="6263878"/>
          </a:xfrm>
        </p:spPr>
        <p:txBody>
          <a:bodyPr/>
          <a:lstStyle>
            <a:lvl1pPr marL="0" indent="0">
              <a:spcBef>
                <a:spcPts val="0"/>
              </a:spcBef>
              <a:spcAft>
                <a:spcPts val="0"/>
              </a:spcAft>
              <a:tabLst>
                <a:tab pos="5733776" algn="l"/>
              </a:tabLst>
              <a:defRPr sz="2607">
                <a:solidFill>
                  <a:schemeClr val="tx1"/>
                </a:solidFill>
              </a:defRPr>
            </a:lvl1pPr>
            <a:lvl2pPr>
              <a:defRPr sz="2607">
                <a:solidFill>
                  <a:schemeClr val="tx1"/>
                </a:solidFill>
              </a:defRPr>
            </a:lvl2pPr>
            <a:lvl3pPr>
              <a:defRPr sz="2607">
                <a:solidFill>
                  <a:schemeClr val="tx1"/>
                </a:solidFill>
              </a:defRPr>
            </a:lvl3pPr>
            <a:lvl4pPr>
              <a:defRPr sz="2607">
                <a:solidFill>
                  <a:schemeClr val="tx1"/>
                </a:solidFill>
              </a:defRPr>
            </a:lvl4pPr>
            <a:lvl5pPr>
              <a:defRPr sz="260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99416" y="6539585"/>
            <a:ext cx="1417692" cy="881978"/>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sz="2040"/>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16971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56232" y="305548"/>
            <a:ext cx="13094534" cy="1383795"/>
          </a:xfrm>
        </p:spPr>
        <p:txBody>
          <a:bodyPr/>
          <a:lstStyle>
            <a:lvl1pPr>
              <a:defRPr sz="476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99416" y="6539585"/>
            <a:ext cx="1417692" cy="881978"/>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sz="2040"/>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908800" y="3886200"/>
            <a:ext cx="6854703" cy="4545780"/>
          </a:xfrm>
        </p:spPr>
        <p:txBody>
          <a:bodyPr anchor="b" anchorCtr="0"/>
          <a:lstStyle>
            <a:lvl1pPr algn="r">
              <a:defRPr sz="26066">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8304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56231" y="267444"/>
            <a:ext cx="11111869" cy="5036073"/>
          </a:xfrm>
        </p:spPr>
        <p:txBody>
          <a:bodyPr/>
          <a:lstStyle>
            <a:lvl1pPr>
              <a:lnSpc>
                <a:spcPct val="100000"/>
              </a:lnSpc>
              <a:defRPr sz="3967"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99416" y="6539585"/>
            <a:ext cx="1417692" cy="881978"/>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sz="204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84615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7484312" y="1440912"/>
            <a:ext cx="5980652" cy="5980652"/>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sz="204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56232" y="305548"/>
            <a:ext cx="13094534" cy="1383795"/>
          </a:xfrm>
        </p:spPr>
        <p:txBody>
          <a:bodyPr/>
          <a:lstStyle>
            <a:lvl1pPr>
              <a:defRPr sz="476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99416" y="7045892"/>
            <a:ext cx="977613" cy="375672"/>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sz="2040"/>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8375261" y="2331831"/>
            <a:ext cx="4198755" cy="4199093"/>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133">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608961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56232" y="305547"/>
            <a:ext cx="8083388" cy="3580652"/>
          </a:xfrm>
        </p:spPr>
        <p:txBody>
          <a:bodyPr/>
          <a:lstStyle>
            <a:lvl1pPr>
              <a:defRPr sz="476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99416" y="6539585"/>
            <a:ext cx="1417692" cy="881978"/>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sz="204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51628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270"/>
            </a:lvl1pPr>
          </a:lstStyle>
          <a:p>
            <a:r>
              <a:rPr lang="en-AU" dirty="0"/>
              <a:t>CLICK TO EDIT MASTER TITLE STYLE</a:t>
            </a:r>
            <a:endParaRPr lang="en-US" dirty="0"/>
          </a:p>
        </p:txBody>
      </p:sp>
      <p:sp>
        <p:nvSpPr>
          <p:cNvPr id="3" name="Content Placeholder 2"/>
          <p:cNvSpPr>
            <a:spLocks noGrp="1"/>
          </p:cNvSpPr>
          <p:nvPr>
            <p:ph idx="1"/>
          </p:nvPr>
        </p:nvSpPr>
        <p:spPr>
          <a:xfrm>
            <a:off x="592185" y="1939082"/>
            <a:ext cx="12791306" cy="5122186"/>
          </a:xfrm>
        </p:spPr>
        <p:txBody>
          <a:bodyPr/>
          <a:lstStyle>
            <a:lvl1pPr>
              <a:defRPr sz="2000"/>
            </a:lvl1pPr>
            <a:lvl2pPr>
              <a:buClr>
                <a:srgbClr val="5DAEC9"/>
              </a:buClr>
              <a:defRPr sz="2000"/>
            </a:lvl2pPr>
            <a:lvl3pPr>
              <a:defRPr sz="2000"/>
            </a:lvl3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Text Placeholder 2"/>
          <p:cNvSpPr>
            <a:spLocks noGrp="1"/>
          </p:cNvSpPr>
          <p:nvPr>
            <p:ph type="body" idx="14" hasCustomPrompt="1"/>
          </p:nvPr>
        </p:nvSpPr>
        <p:spPr>
          <a:xfrm>
            <a:off x="592185" y="1171053"/>
            <a:ext cx="12819606" cy="649747"/>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15" name="Text Placeholder 2"/>
          <p:cNvSpPr>
            <a:spLocks noGrp="1"/>
          </p:cNvSpPr>
          <p:nvPr>
            <p:ph type="body" idx="20" hasCustomPrompt="1"/>
          </p:nvPr>
        </p:nvSpPr>
        <p:spPr>
          <a:xfrm>
            <a:off x="160728" y="7305357"/>
            <a:ext cx="11147054" cy="340303"/>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pic>
        <p:nvPicPr>
          <p:cNvPr id="9" name="Picture 2">
            <a:extLst>
              <a:ext uri="{FF2B5EF4-FFF2-40B4-BE49-F238E27FC236}">
                <a16:creationId xmlns:a16="http://schemas.microsoft.com/office/drawing/2014/main" id="{79F623AE-6798-4BF5-8213-1EBC144B70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53980" y="7061268"/>
            <a:ext cx="1996549" cy="62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99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908800" y="0"/>
            <a:ext cx="6908800" cy="7772400"/>
          </a:xfrm>
          <a:solidFill>
            <a:schemeClr val="bg1">
              <a:lumMod val="85000"/>
            </a:schemeClr>
          </a:solidFill>
        </p:spPr>
        <p:txBody>
          <a:bodyPr anchor="ctr" anchorCtr="0"/>
          <a:lstStyle>
            <a:lvl1pPr algn="ctr">
              <a:defRPr sz="1133"/>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70429" y="326841"/>
            <a:ext cx="6124318" cy="139676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99414" y="1692195"/>
            <a:ext cx="4874461" cy="4931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99416" y="6539585"/>
            <a:ext cx="1417692" cy="881978"/>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sz="2040"/>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2038334" y="7273081"/>
            <a:ext cx="4663440" cy="211349"/>
          </a:xfrm>
          <a:prstGeom prst="rect">
            <a:avLst/>
          </a:prstGeom>
        </p:spPr>
        <p:txBody>
          <a:bodyPr vert="horz" lIns="0" tIns="0" rIns="0" bIns="0" rtlCol="0" anchor="b" anchorCtr="0">
            <a:noAutofit/>
          </a:bodyPr>
          <a:lstStyle>
            <a:lvl1pPr algn="ctr">
              <a:defRPr sz="1133"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8987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70429" y="326841"/>
            <a:ext cx="6124318" cy="139676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78120" y="1663803"/>
            <a:ext cx="8551267" cy="4818026"/>
          </a:xfrm>
        </p:spPr>
        <p:txBody>
          <a:bodyPr/>
          <a:lstStyle>
            <a:lvl1pPr>
              <a:defRPr sz="2720">
                <a:solidFill>
                  <a:schemeClr val="bg1"/>
                </a:solidFill>
              </a:defRPr>
            </a:lvl1pPr>
            <a:lvl2pPr>
              <a:defRPr sz="2720">
                <a:solidFill>
                  <a:schemeClr val="bg1"/>
                </a:solidFill>
              </a:defRPr>
            </a:lvl2pPr>
            <a:lvl3pPr>
              <a:defRPr sz="2720">
                <a:solidFill>
                  <a:schemeClr val="bg1"/>
                </a:solidFill>
              </a:defRPr>
            </a:lvl3pPr>
            <a:lvl4pPr>
              <a:defRPr sz="2720">
                <a:solidFill>
                  <a:schemeClr val="bg1"/>
                </a:solidFill>
              </a:defRPr>
            </a:lvl4pPr>
            <a:lvl5pPr>
              <a:defRPr sz="272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99416" y="6539585"/>
            <a:ext cx="1417692" cy="881978"/>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sz="2040"/>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659626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70429" y="326841"/>
            <a:ext cx="6124318" cy="1396760"/>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99414" y="1692195"/>
            <a:ext cx="4874461" cy="4823845"/>
          </a:xfrm>
        </p:spPr>
        <p:txBody>
          <a:bodyPr/>
          <a:lstStyle>
            <a:lvl1pPr>
              <a:spcBef>
                <a:spcPts val="2040"/>
              </a:spcBef>
              <a:spcAft>
                <a:spcPts val="680"/>
              </a:spcAft>
              <a:defRPr>
                <a:solidFill>
                  <a:schemeClr val="accent3"/>
                </a:solidFill>
              </a:defRPr>
            </a:lvl1pPr>
            <a:lvl2pPr marL="0" indent="0">
              <a:buNone/>
              <a:defRPr>
                <a:solidFill>
                  <a:schemeClr val="accent3"/>
                </a:solidFill>
              </a:defRPr>
            </a:lvl2pPr>
            <a:lvl3pPr marL="403001" indent="-403001">
              <a:tabLst/>
              <a:defRPr>
                <a:solidFill>
                  <a:schemeClr val="accent3"/>
                </a:solidFill>
              </a:defRPr>
            </a:lvl3pPr>
            <a:lvl4pPr marL="807803" indent="-404801">
              <a:tabLst/>
              <a:defRPr>
                <a:solidFill>
                  <a:schemeClr val="accent3"/>
                </a:solidFill>
              </a:defRPr>
            </a:lvl4pPr>
            <a:lvl5pPr marL="1210804" indent="-403001">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99416" y="6539585"/>
            <a:ext cx="1417692" cy="881978"/>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sz="204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5861287" y="7051781"/>
            <a:ext cx="3108960" cy="413808"/>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133" smtClean="0"/>
              <a:pPr/>
              <a:t>‹#›</a:t>
            </a:fld>
            <a:endParaRPr lang="en-GB" sz="1133"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929492" y="1692195"/>
            <a:ext cx="4874461" cy="4823845"/>
          </a:xfrm>
        </p:spPr>
        <p:txBody>
          <a:bodyPr/>
          <a:lstStyle>
            <a:lvl1pPr>
              <a:spcBef>
                <a:spcPts val="2040"/>
              </a:spcBef>
              <a:spcAft>
                <a:spcPts val="680"/>
              </a:spcAft>
              <a:defRPr>
                <a:solidFill>
                  <a:schemeClr val="accent3"/>
                </a:solidFill>
              </a:defRPr>
            </a:lvl1pPr>
            <a:lvl2pPr marL="0" indent="0">
              <a:buNone/>
              <a:defRPr>
                <a:solidFill>
                  <a:schemeClr val="accent3"/>
                </a:solidFill>
              </a:defRPr>
            </a:lvl2pPr>
            <a:lvl3pPr marL="403001" indent="-403001">
              <a:tabLst/>
              <a:defRPr>
                <a:solidFill>
                  <a:schemeClr val="accent3"/>
                </a:solidFill>
              </a:defRPr>
            </a:lvl3pPr>
            <a:lvl4pPr marL="807803" indent="-404801">
              <a:tabLst/>
              <a:defRPr>
                <a:solidFill>
                  <a:schemeClr val="accent3"/>
                </a:solidFill>
              </a:defRPr>
            </a:lvl4pPr>
            <a:lvl5pPr marL="1210804" indent="-403001">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4201730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70429" y="341037"/>
            <a:ext cx="6124318" cy="1396760"/>
          </a:xfrm>
        </p:spPr>
        <p:txBody>
          <a:bodyPr/>
          <a:lstStyle>
            <a:lvl1pPr>
              <a:defRPr sz="2267"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9923119" y="345638"/>
            <a:ext cx="3541845" cy="1363768"/>
          </a:xfrm>
        </p:spPr>
        <p:txBody>
          <a:bodyPr/>
          <a:lstStyle>
            <a:lvl1pPr>
              <a:spcBef>
                <a:spcPts val="0"/>
              </a:spcBef>
              <a:spcAft>
                <a:spcPts val="0"/>
              </a:spcAft>
              <a:defRPr sz="1020">
                <a:solidFill>
                  <a:schemeClr val="tx1"/>
                </a:solidFill>
              </a:defRPr>
            </a:lvl1pPr>
            <a:lvl2pPr marL="0" indent="0">
              <a:buNone/>
              <a:defRPr sz="1020">
                <a:solidFill>
                  <a:schemeClr val="tx1"/>
                </a:solidFill>
              </a:defRPr>
            </a:lvl2pPr>
            <a:lvl3pPr marL="205099" indent="-205099">
              <a:tabLst/>
              <a:defRPr sz="1020">
                <a:solidFill>
                  <a:schemeClr val="tx1"/>
                </a:solidFill>
              </a:defRPr>
            </a:lvl3pPr>
            <a:lvl4pPr marL="403001" indent="-197903">
              <a:tabLst/>
              <a:defRPr sz="1020">
                <a:solidFill>
                  <a:schemeClr val="tx1"/>
                </a:solidFill>
              </a:defRPr>
            </a:lvl4pPr>
            <a:lvl5pPr marL="608100" indent="-205099">
              <a:tabLst/>
              <a:defRPr sz="102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5861287" y="7051781"/>
            <a:ext cx="3108960" cy="413808"/>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133" smtClean="0"/>
              <a:pPr/>
              <a:t>‹#›</a:t>
            </a:fld>
            <a:endParaRPr lang="en-GB" sz="1133"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99416" y="1723601"/>
            <a:ext cx="13065548" cy="56979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310531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70429" y="326841"/>
            <a:ext cx="6124318" cy="1396760"/>
          </a:xfrm>
        </p:spPr>
        <p:txBody>
          <a:bodyPr/>
          <a:lstStyle>
            <a:lvl1pPr>
              <a:defRPr sz="34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9923119" y="345638"/>
            <a:ext cx="3541845" cy="1363768"/>
          </a:xfrm>
        </p:spPr>
        <p:txBody>
          <a:bodyPr/>
          <a:lstStyle>
            <a:lvl1pPr>
              <a:spcBef>
                <a:spcPts val="0"/>
              </a:spcBef>
              <a:spcAft>
                <a:spcPts val="0"/>
              </a:spcAft>
              <a:defRPr sz="1020">
                <a:solidFill>
                  <a:schemeClr val="tx1"/>
                </a:solidFill>
              </a:defRPr>
            </a:lvl1pPr>
            <a:lvl2pPr marL="0" indent="0">
              <a:buNone/>
              <a:defRPr sz="1020">
                <a:solidFill>
                  <a:schemeClr val="tx1"/>
                </a:solidFill>
              </a:defRPr>
            </a:lvl2pPr>
            <a:lvl3pPr marL="205099" indent="-205099">
              <a:tabLst/>
              <a:defRPr sz="1020">
                <a:solidFill>
                  <a:schemeClr val="tx1"/>
                </a:solidFill>
              </a:defRPr>
            </a:lvl3pPr>
            <a:lvl4pPr marL="403001" indent="-197903">
              <a:tabLst/>
              <a:defRPr sz="1020">
                <a:solidFill>
                  <a:schemeClr val="tx1"/>
                </a:solidFill>
              </a:defRPr>
            </a:lvl4pPr>
            <a:lvl5pPr marL="608100" indent="-205099">
              <a:tabLst/>
              <a:defRPr sz="102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5861287" y="7051781"/>
            <a:ext cx="3108960" cy="413808"/>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133" smtClean="0"/>
              <a:pPr/>
              <a:t>‹#›</a:t>
            </a:fld>
            <a:endParaRPr lang="en-GB" sz="1133"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99416" y="1723601"/>
            <a:ext cx="13065548" cy="569796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4723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70429" y="326841"/>
            <a:ext cx="6124318" cy="1396760"/>
          </a:xfrm>
        </p:spPr>
        <p:txBody>
          <a:bodyPr/>
          <a:lstStyle>
            <a:lvl1pPr>
              <a:defRPr sz="34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9923119" y="345638"/>
            <a:ext cx="3541845" cy="1363768"/>
          </a:xfrm>
        </p:spPr>
        <p:txBody>
          <a:bodyPr/>
          <a:lstStyle>
            <a:lvl1pPr>
              <a:spcBef>
                <a:spcPts val="0"/>
              </a:spcBef>
              <a:spcAft>
                <a:spcPts val="0"/>
              </a:spcAft>
              <a:defRPr sz="1020">
                <a:solidFill>
                  <a:schemeClr val="bg1"/>
                </a:solidFill>
              </a:defRPr>
            </a:lvl1pPr>
            <a:lvl2pPr marL="0" indent="0">
              <a:buNone/>
              <a:defRPr sz="1020">
                <a:solidFill>
                  <a:schemeClr val="bg1"/>
                </a:solidFill>
              </a:defRPr>
            </a:lvl2pPr>
            <a:lvl3pPr marL="205099" indent="-205099">
              <a:tabLst/>
              <a:defRPr sz="1020">
                <a:solidFill>
                  <a:schemeClr val="bg1"/>
                </a:solidFill>
              </a:defRPr>
            </a:lvl3pPr>
            <a:lvl4pPr marL="403001" indent="-197903">
              <a:tabLst/>
              <a:defRPr sz="1020">
                <a:solidFill>
                  <a:schemeClr val="bg1"/>
                </a:solidFill>
              </a:defRPr>
            </a:lvl4pPr>
            <a:lvl5pPr marL="608100" indent="-205099">
              <a:tabLst/>
              <a:defRPr sz="102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5861287" y="7051781"/>
            <a:ext cx="3108960" cy="413808"/>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133" smtClean="0"/>
              <a:pPr/>
              <a:t>‹#›</a:t>
            </a:fld>
            <a:endParaRPr lang="en-GB" sz="1133"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99416" y="1723601"/>
            <a:ext cx="13065548" cy="56979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08970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70429" y="326841"/>
            <a:ext cx="6124318" cy="1396760"/>
          </a:xfrm>
        </p:spPr>
        <p:txBody>
          <a:bodyPr/>
          <a:lstStyle>
            <a:lvl1pPr>
              <a:defRPr sz="34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9923119" y="345638"/>
            <a:ext cx="3541845" cy="1363768"/>
          </a:xfrm>
        </p:spPr>
        <p:txBody>
          <a:bodyPr/>
          <a:lstStyle>
            <a:lvl1pPr>
              <a:spcBef>
                <a:spcPts val="0"/>
              </a:spcBef>
              <a:spcAft>
                <a:spcPts val="0"/>
              </a:spcAft>
              <a:defRPr sz="1020">
                <a:solidFill>
                  <a:schemeClr val="tx1"/>
                </a:solidFill>
              </a:defRPr>
            </a:lvl1pPr>
            <a:lvl2pPr marL="0" indent="0">
              <a:buNone/>
              <a:defRPr sz="1020">
                <a:solidFill>
                  <a:schemeClr val="tx1"/>
                </a:solidFill>
              </a:defRPr>
            </a:lvl2pPr>
            <a:lvl3pPr marL="205099" indent="-205099">
              <a:tabLst/>
              <a:defRPr sz="1020">
                <a:solidFill>
                  <a:schemeClr val="tx1"/>
                </a:solidFill>
              </a:defRPr>
            </a:lvl3pPr>
            <a:lvl4pPr marL="403001" indent="-197903">
              <a:tabLst/>
              <a:defRPr sz="1020">
                <a:solidFill>
                  <a:schemeClr val="tx1"/>
                </a:solidFill>
              </a:defRPr>
            </a:lvl4pPr>
            <a:lvl5pPr marL="608100" indent="-205099">
              <a:tabLst/>
              <a:defRPr sz="102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5861287" y="7051781"/>
            <a:ext cx="3108960" cy="413808"/>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133" smtClean="0"/>
              <a:pPr/>
              <a:t>‹#›</a:t>
            </a:fld>
            <a:endParaRPr lang="en-GB" sz="1133"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99416" y="1723601"/>
            <a:ext cx="13065548" cy="569796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308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73197" y="438918"/>
            <a:ext cx="12852391" cy="6885051"/>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sz="2040"/>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sz="2040"/>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sz="2040"/>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sz="2040"/>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sz="2040"/>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sz="2040"/>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sz="2040"/>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sz="2040"/>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sz="2040"/>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sz="2040"/>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sz="2040"/>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sz="2040"/>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sz="2040"/>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sz="2040"/>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sz="2040"/>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sz="2040"/>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sz="2040"/>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sz="2040"/>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sz="2040"/>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sz="2040"/>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sz="2040"/>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sz="2040"/>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sz="2040"/>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sz="2040"/>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sz="2040"/>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sz="2040"/>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sz="2040"/>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sz="2040"/>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sz="2040"/>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sz="2040"/>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sz="2040"/>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sz="2040"/>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sz="2040"/>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sz="2040"/>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sz="2040"/>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sz="2040"/>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sz="2040"/>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sz="2040"/>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sz="2040"/>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sz="2040"/>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sz="2040"/>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sz="2040"/>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sz="2040"/>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sz="2040"/>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sz="2040"/>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sz="2040"/>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sz="2040"/>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sz="2040"/>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sz="2040"/>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sz="2040"/>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sz="2040"/>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sz="2040"/>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sz="2040"/>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sz="2040"/>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sz="2040"/>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sz="2040"/>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sz="2040"/>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sz="2040"/>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sz="2040"/>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sz="2040"/>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sz="2040"/>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sz="2040"/>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1093105" y="1909385"/>
            <a:ext cx="5060933" cy="2292680"/>
          </a:xfrm>
        </p:spPr>
        <p:txBody>
          <a:bodyPr anchor="ctr" anchorCtr="0"/>
          <a:lstStyle>
            <a:lvl1pPr algn="ctr">
              <a:defRPr sz="34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99415" y="345638"/>
            <a:ext cx="3541845" cy="1363768"/>
          </a:xfrm>
        </p:spPr>
        <p:txBody>
          <a:bodyPr/>
          <a:lstStyle>
            <a:lvl1pPr>
              <a:spcBef>
                <a:spcPts val="0"/>
              </a:spcBef>
              <a:spcAft>
                <a:spcPts val="0"/>
              </a:spcAft>
              <a:defRPr sz="1020" b="0" i="0">
                <a:solidFill>
                  <a:schemeClr val="bg1"/>
                </a:solidFill>
                <a:latin typeface="ABC Oracle Medium" panose="020B0504040202060203" pitchFamily="34" charset="77"/>
              </a:defRPr>
            </a:lvl1pPr>
            <a:lvl2pPr marL="0" indent="0">
              <a:buNone/>
              <a:defRPr sz="1020" b="0" i="0">
                <a:solidFill>
                  <a:schemeClr val="bg1"/>
                </a:solidFill>
                <a:latin typeface="ABC Oracle Medium" panose="020B0504040202060203" pitchFamily="34" charset="77"/>
              </a:defRPr>
            </a:lvl2pPr>
            <a:lvl3pPr marL="205099" indent="-205099">
              <a:tabLst/>
              <a:defRPr sz="1020" b="0" i="0">
                <a:solidFill>
                  <a:schemeClr val="bg1"/>
                </a:solidFill>
                <a:latin typeface="ABC Oracle Medium" panose="020B0504040202060203" pitchFamily="34" charset="77"/>
              </a:defRPr>
            </a:lvl3pPr>
            <a:lvl4pPr marL="403001" indent="-197903">
              <a:tabLst/>
              <a:defRPr sz="1020" b="0" i="0">
                <a:solidFill>
                  <a:schemeClr val="bg1"/>
                </a:solidFill>
                <a:latin typeface="ABC Oracle Medium" panose="020B0504040202060203" pitchFamily="34" charset="77"/>
              </a:defRPr>
            </a:lvl4pPr>
            <a:lvl5pPr marL="608100" indent="-205099">
              <a:tabLst/>
              <a:defRPr sz="102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5861287" y="7051781"/>
            <a:ext cx="3108960" cy="413808"/>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133" smtClean="0"/>
              <a:pPr/>
              <a:t>‹#›</a:t>
            </a:fld>
            <a:endParaRPr lang="en-GB" sz="1133"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575399" y="7465588"/>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909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70429" y="326841"/>
            <a:ext cx="6124318" cy="1396760"/>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93361" y="1679044"/>
            <a:ext cx="6515439" cy="5742520"/>
          </a:xfrm>
        </p:spPr>
        <p:txBody>
          <a:bodyPr/>
          <a:lstStyle>
            <a:lvl1pPr>
              <a:spcBef>
                <a:spcPts val="0"/>
              </a:spcBef>
              <a:spcAft>
                <a:spcPts val="0"/>
              </a:spcAft>
              <a:defRPr sz="1587">
                <a:solidFill>
                  <a:schemeClr val="tx2"/>
                </a:solidFill>
              </a:defRPr>
            </a:lvl1pPr>
            <a:lvl2pPr>
              <a:defRPr sz="1587">
                <a:solidFill>
                  <a:schemeClr val="tx2"/>
                </a:solidFill>
              </a:defRPr>
            </a:lvl2pPr>
            <a:lvl3pPr>
              <a:defRPr sz="1587">
                <a:solidFill>
                  <a:schemeClr val="tx2"/>
                </a:solidFill>
              </a:defRPr>
            </a:lvl3pPr>
            <a:lvl4pPr>
              <a:defRPr sz="1587">
                <a:solidFill>
                  <a:schemeClr val="tx2"/>
                </a:solidFill>
              </a:defRPr>
            </a:lvl4pPr>
            <a:lvl5pPr>
              <a:defRPr sz="1587">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6053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325786" y="3195176"/>
            <a:ext cx="7447493" cy="884136"/>
          </a:xfrm>
        </p:spPr>
        <p:txBody>
          <a:bodyPr anchor="t" anchorCtr="0"/>
          <a:lstStyle>
            <a:lvl1pPr algn="l">
              <a:defRPr sz="3513"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345454" y="4107851"/>
            <a:ext cx="7442319" cy="1811751"/>
          </a:xfrm>
        </p:spPr>
        <p:txBody>
          <a:bodyPr anchor="t" anchorCtr="0"/>
          <a:lstStyle>
            <a:lvl1pPr marL="0" indent="0" algn="l">
              <a:spcBef>
                <a:spcPts val="0"/>
              </a:spcBef>
              <a:spcAft>
                <a:spcPts val="0"/>
              </a:spcAft>
              <a:buNone/>
              <a:defRPr sz="1587">
                <a:solidFill>
                  <a:schemeClr val="bg1"/>
                </a:solidFill>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78122" y="338540"/>
            <a:ext cx="2536386" cy="157794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sz="2040"/>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7557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2"/>
          <p:cNvSpPr>
            <a:spLocks noGrp="1"/>
          </p:cNvSpPr>
          <p:nvPr>
            <p:ph idx="13"/>
          </p:nvPr>
        </p:nvSpPr>
        <p:spPr>
          <a:xfrm>
            <a:off x="592185" y="2069115"/>
            <a:ext cx="6224251" cy="486094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2" name="Title 1"/>
          <p:cNvSpPr>
            <a:spLocks noGrp="1"/>
          </p:cNvSpPr>
          <p:nvPr>
            <p:ph type="title" hasCustomPrompt="1"/>
          </p:nvPr>
        </p:nvSpPr>
        <p:spPr/>
        <p:txBody>
          <a:bodyPr/>
          <a:lstStyle/>
          <a:p>
            <a:r>
              <a:rPr lang="en-AU" dirty="0"/>
              <a:t>CLICK TO EDIT MASTER TITLE STYLE</a:t>
            </a:r>
            <a:endParaRPr lang="en-US" dirty="0"/>
          </a:p>
        </p:txBody>
      </p:sp>
      <p:sp>
        <p:nvSpPr>
          <p:cNvPr id="8" name="Text Placeholder 2"/>
          <p:cNvSpPr>
            <a:spLocks noGrp="1"/>
          </p:cNvSpPr>
          <p:nvPr>
            <p:ph idx="1"/>
          </p:nvPr>
        </p:nvSpPr>
        <p:spPr>
          <a:xfrm>
            <a:off x="7147365" y="2069115"/>
            <a:ext cx="6224250" cy="486094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itle 1"/>
          <p:cNvSpPr txBox="1">
            <a:spLocks/>
          </p:cNvSpPr>
          <p:nvPr userDrawn="1"/>
        </p:nvSpPr>
        <p:spPr>
          <a:xfrm>
            <a:off x="1803469" y="5343899"/>
            <a:ext cx="6270174" cy="399628"/>
          </a:xfrm>
          <a:prstGeom prst="rect">
            <a:avLst/>
          </a:prstGeom>
        </p:spPr>
        <p:txBody>
          <a:bodyPr vert="horz" lIns="91440" tIns="45720" rIns="91440" bIns="45720" rtlCol="0" anchor="ctr">
            <a:noAutofit/>
          </a:bodyPr>
          <a:lstStyle>
            <a:lvl1pPr algn="l" defTabSz="690875" rtl="0" eaLnBrk="1" latinLnBrk="0" hangingPunct="1">
              <a:lnSpc>
                <a:spcPct val="90000"/>
              </a:lnSpc>
              <a:spcBef>
                <a:spcPct val="0"/>
              </a:spcBef>
              <a:buNone/>
              <a:defRPr sz="2267" b="1" kern="1200" spc="0">
                <a:solidFill>
                  <a:schemeClr val="tx2"/>
                </a:solidFill>
                <a:latin typeface="+mj-lt"/>
                <a:ea typeface="+mj-ea"/>
                <a:cs typeface="+mj-cs"/>
              </a:defRPr>
            </a:lvl1pPr>
          </a:lstStyle>
          <a:p>
            <a:endParaRPr lang="en-US" sz="2000" dirty="0">
              <a:solidFill>
                <a:srgbClr val="5DAEC9"/>
              </a:solidFill>
            </a:endParaRPr>
          </a:p>
        </p:txBody>
      </p:sp>
      <p:sp>
        <p:nvSpPr>
          <p:cNvPr id="24" name="Text Placeholder 2"/>
          <p:cNvSpPr>
            <a:spLocks noGrp="1"/>
          </p:cNvSpPr>
          <p:nvPr>
            <p:ph type="body" idx="14" hasCustomPrompt="1"/>
          </p:nvPr>
        </p:nvSpPr>
        <p:spPr>
          <a:xfrm>
            <a:off x="592185" y="1344051"/>
            <a:ext cx="6224251" cy="649747"/>
          </a:xfrm>
        </p:spPr>
        <p:txBody>
          <a:bodyPr anchor="b">
            <a:normAutofit/>
          </a:bodyPr>
          <a:lstStyle>
            <a:lvl1pPr marL="0" indent="0">
              <a:spcBef>
                <a:spcPts val="1200"/>
              </a:spcBef>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26" name="Text Placeholder 2"/>
          <p:cNvSpPr>
            <a:spLocks noGrp="1"/>
          </p:cNvSpPr>
          <p:nvPr>
            <p:ph type="body" idx="15" hasCustomPrompt="1"/>
          </p:nvPr>
        </p:nvSpPr>
        <p:spPr>
          <a:xfrm>
            <a:off x="7147364" y="1344051"/>
            <a:ext cx="6224251" cy="649747"/>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29" name="Text Placeholder 2"/>
          <p:cNvSpPr>
            <a:spLocks noGrp="1"/>
          </p:cNvSpPr>
          <p:nvPr>
            <p:ph type="body" idx="20" hasCustomPrompt="1"/>
          </p:nvPr>
        </p:nvSpPr>
        <p:spPr>
          <a:xfrm>
            <a:off x="86497" y="7320784"/>
            <a:ext cx="11183185" cy="298359"/>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11" name="Slide Number Placeholder 4"/>
          <p:cNvSpPr>
            <a:spLocks noGrp="1"/>
          </p:cNvSpPr>
          <p:nvPr>
            <p:ph type="sldNum" sz="quarter" idx="4"/>
          </p:nvPr>
        </p:nvSpPr>
        <p:spPr>
          <a:xfrm>
            <a:off x="130752" y="7362825"/>
            <a:ext cx="383598" cy="228599"/>
          </a:xfrm>
          <a:prstGeom prst="rect">
            <a:avLst/>
          </a:prstGeom>
        </p:spPr>
        <p:txBody>
          <a:bodyPr/>
          <a:lstStyle>
            <a:lvl1pPr>
              <a:defRPr sz="1000">
                <a:solidFill>
                  <a:schemeClr val="tx2"/>
                </a:solidFill>
              </a:defRPr>
            </a:lvl1pPr>
          </a:lstStyle>
          <a:p>
            <a:fld id="{44CC89CD-5613-FC4A-AEE5-892C7B201769}" type="slidenum">
              <a:rPr lang="en-US" smtClean="0"/>
              <a:pPr/>
              <a:t>‹#›</a:t>
            </a:fld>
            <a:endParaRPr lang="en-US" dirty="0"/>
          </a:p>
        </p:txBody>
      </p:sp>
      <p:pic>
        <p:nvPicPr>
          <p:cNvPr id="13" name="Picture 2">
            <a:extLst>
              <a:ext uri="{FF2B5EF4-FFF2-40B4-BE49-F238E27FC236}">
                <a16:creationId xmlns:a16="http://schemas.microsoft.com/office/drawing/2014/main" id="{B8D746C5-0B8A-4F14-ACDE-FC68F54094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53980" y="7037951"/>
            <a:ext cx="1996549" cy="64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47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ext Placeholder 2"/>
          <p:cNvSpPr>
            <a:spLocks noGrp="1"/>
          </p:cNvSpPr>
          <p:nvPr>
            <p:ph idx="13"/>
          </p:nvPr>
        </p:nvSpPr>
        <p:spPr>
          <a:xfrm>
            <a:off x="592185" y="1725530"/>
            <a:ext cx="6248002" cy="260448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2" name="Title 1"/>
          <p:cNvSpPr>
            <a:spLocks noGrp="1"/>
          </p:cNvSpPr>
          <p:nvPr>
            <p:ph type="title" hasCustomPrompt="1"/>
          </p:nvPr>
        </p:nvSpPr>
        <p:spPr/>
        <p:txBody>
          <a:bodyPr/>
          <a:lstStyle/>
          <a:p>
            <a:r>
              <a:rPr lang="en-AU" dirty="0"/>
              <a:t>CLICK TO EDIT MASTER TITLE STYLE</a:t>
            </a:r>
            <a:endParaRPr lang="en-US" dirty="0"/>
          </a:p>
        </p:txBody>
      </p:sp>
      <p:sp>
        <p:nvSpPr>
          <p:cNvPr id="8" name="Text Placeholder 2"/>
          <p:cNvSpPr>
            <a:spLocks noGrp="1"/>
          </p:cNvSpPr>
          <p:nvPr>
            <p:ph idx="1"/>
          </p:nvPr>
        </p:nvSpPr>
        <p:spPr>
          <a:xfrm>
            <a:off x="7147364" y="1737886"/>
            <a:ext cx="6248001" cy="260448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24" name="Text Placeholder 2"/>
          <p:cNvSpPr>
            <a:spLocks noGrp="1"/>
          </p:cNvSpPr>
          <p:nvPr>
            <p:ph type="body" idx="14" hasCustomPrompt="1"/>
          </p:nvPr>
        </p:nvSpPr>
        <p:spPr>
          <a:xfrm>
            <a:off x="592185" y="1341913"/>
            <a:ext cx="6248002" cy="340303"/>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26" name="Text Placeholder 2"/>
          <p:cNvSpPr>
            <a:spLocks noGrp="1"/>
          </p:cNvSpPr>
          <p:nvPr>
            <p:ph type="body" idx="15" hasCustomPrompt="1"/>
          </p:nvPr>
        </p:nvSpPr>
        <p:spPr>
          <a:xfrm>
            <a:off x="7147364" y="1341913"/>
            <a:ext cx="6248002" cy="340303"/>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17" name="Text Placeholder 2"/>
          <p:cNvSpPr>
            <a:spLocks noGrp="1"/>
          </p:cNvSpPr>
          <p:nvPr>
            <p:ph idx="16"/>
          </p:nvPr>
        </p:nvSpPr>
        <p:spPr>
          <a:xfrm>
            <a:off x="592185" y="4868162"/>
            <a:ext cx="6248002" cy="2402746"/>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8" name="Text Placeholder 2"/>
          <p:cNvSpPr>
            <a:spLocks noGrp="1"/>
          </p:cNvSpPr>
          <p:nvPr>
            <p:ph idx="17"/>
          </p:nvPr>
        </p:nvSpPr>
        <p:spPr>
          <a:xfrm>
            <a:off x="7147364" y="4868162"/>
            <a:ext cx="6248001" cy="2402746"/>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9" name="Text Placeholder 2"/>
          <p:cNvSpPr>
            <a:spLocks noGrp="1"/>
          </p:cNvSpPr>
          <p:nvPr>
            <p:ph type="body" idx="18" hasCustomPrompt="1"/>
          </p:nvPr>
        </p:nvSpPr>
        <p:spPr>
          <a:xfrm>
            <a:off x="592185" y="4484542"/>
            <a:ext cx="6248002" cy="340303"/>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20" name="Text Placeholder 2"/>
          <p:cNvSpPr>
            <a:spLocks noGrp="1"/>
          </p:cNvSpPr>
          <p:nvPr>
            <p:ph type="body" idx="19" hasCustomPrompt="1"/>
          </p:nvPr>
        </p:nvSpPr>
        <p:spPr>
          <a:xfrm>
            <a:off x="7147364" y="4484542"/>
            <a:ext cx="6248002" cy="340303"/>
          </a:xfrm>
        </p:spPr>
        <p:txBody>
          <a:bodyPr anchor="b">
            <a:normAutofit/>
          </a:bodyPr>
          <a:lstStyle>
            <a:lvl1pPr marL="0" indent="0">
              <a:buNone/>
              <a:defRPr sz="2000" b="1">
                <a:solidFill>
                  <a:srgbClr val="5DAEC9"/>
                </a:solidFill>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21" name="Rectangle 20"/>
          <p:cNvSpPr/>
          <p:nvPr userDrawn="1"/>
        </p:nvSpPr>
        <p:spPr>
          <a:xfrm>
            <a:off x="11269683" y="578018"/>
            <a:ext cx="2142109" cy="79085"/>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pic>
        <p:nvPicPr>
          <p:cNvPr id="22" name="Picture 21"/>
          <p:cNvPicPr>
            <a:picLocks noChangeAspect="1"/>
          </p:cNvPicPr>
          <p:nvPr userDrawn="1"/>
        </p:nvPicPr>
        <p:blipFill>
          <a:blip r:embed="rId2"/>
          <a:stretch>
            <a:fillRect/>
          </a:stretch>
        </p:blipFill>
        <p:spPr>
          <a:xfrm>
            <a:off x="11269682" y="214796"/>
            <a:ext cx="2142109" cy="212158"/>
          </a:xfrm>
          <a:prstGeom prst="rect">
            <a:avLst/>
          </a:prstGeom>
        </p:spPr>
      </p:pic>
      <p:sp>
        <p:nvSpPr>
          <p:cNvPr id="25" name="Text Placeholder 2"/>
          <p:cNvSpPr>
            <a:spLocks noGrp="1"/>
          </p:cNvSpPr>
          <p:nvPr>
            <p:ph type="body" idx="20" hasCustomPrompt="1"/>
          </p:nvPr>
        </p:nvSpPr>
        <p:spPr>
          <a:xfrm>
            <a:off x="571500" y="7320784"/>
            <a:ext cx="10698182" cy="298359"/>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14" name="Slide Number Placeholder 4"/>
          <p:cNvSpPr>
            <a:spLocks noGrp="1"/>
          </p:cNvSpPr>
          <p:nvPr>
            <p:ph type="sldNum" sz="quarter" idx="4"/>
          </p:nvPr>
        </p:nvSpPr>
        <p:spPr>
          <a:xfrm>
            <a:off x="130752" y="7390955"/>
            <a:ext cx="391886" cy="242528"/>
          </a:xfrm>
          <a:prstGeom prst="rect">
            <a:avLst/>
          </a:prstGeom>
        </p:spPr>
        <p:txBody>
          <a:bodyPr/>
          <a:lstStyle>
            <a:lvl1pPr>
              <a:defRPr sz="1000">
                <a:solidFill>
                  <a:schemeClr val="tx2"/>
                </a:solidFill>
              </a:defRPr>
            </a:lvl1pPr>
          </a:lstStyle>
          <a:p>
            <a:fld id="{44CC89CD-5613-FC4A-AEE5-892C7B201769}" type="slidenum">
              <a:rPr lang="en-US" smtClean="0"/>
              <a:pPr/>
              <a:t>‹#›</a:t>
            </a:fld>
            <a:endParaRPr lang="en-US" dirty="0"/>
          </a:p>
        </p:txBody>
      </p:sp>
    </p:spTree>
    <p:extLst>
      <p:ext uri="{BB962C8B-B14F-4D97-AF65-F5344CB8AC3E}">
        <p14:creationId xmlns:p14="http://schemas.microsoft.com/office/powerpoint/2010/main" val="8389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2185" y="182351"/>
            <a:ext cx="10818635" cy="870420"/>
          </a:xfrm>
          <a:prstGeom prst="rect">
            <a:avLst/>
          </a:prstGeom>
        </p:spPr>
        <p:txBody>
          <a:bodyPr vert="horz" lIns="91440" tIns="45720" rIns="91440" bIns="45720" rtlCol="0" anchor="ctr">
            <a:noAutofit/>
          </a:bodyPr>
          <a:lstStyle/>
          <a:p>
            <a:r>
              <a:rPr lang="en-AU" dirty="0"/>
              <a:t>CLICK TO EDIT MASTER TITLE STYLE</a:t>
            </a:r>
            <a:endParaRPr lang="en-US" dirty="0"/>
          </a:p>
        </p:txBody>
      </p:sp>
      <p:sp>
        <p:nvSpPr>
          <p:cNvPr id="11" name="Text Placeholder 2"/>
          <p:cNvSpPr>
            <a:spLocks noGrp="1"/>
          </p:cNvSpPr>
          <p:nvPr>
            <p:ph type="body" idx="20" hasCustomPrompt="1"/>
          </p:nvPr>
        </p:nvSpPr>
        <p:spPr>
          <a:xfrm>
            <a:off x="495300" y="7320784"/>
            <a:ext cx="10774382" cy="298359"/>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6" name="Slide Number Placeholder 4"/>
          <p:cNvSpPr>
            <a:spLocks noGrp="1"/>
          </p:cNvSpPr>
          <p:nvPr>
            <p:ph type="sldNum" sz="quarter" idx="4"/>
          </p:nvPr>
        </p:nvSpPr>
        <p:spPr>
          <a:xfrm>
            <a:off x="130752" y="7390955"/>
            <a:ext cx="391886" cy="242528"/>
          </a:xfrm>
          <a:prstGeom prst="rect">
            <a:avLst/>
          </a:prstGeom>
        </p:spPr>
        <p:txBody>
          <a:bodyPr/>
          <a:lstStyle>
            <a:lvl1pPr>
              <a:defRPr sz="1000">
                <a:solidFill>
                  <a:schemeClr val="tx2"/>
                </a:solidFill>
              </a:defRPr>
            </a:lvl1pPr>
          </a:lstStyle>
          <a:p>
            <a:fld id="{44CC89CD-5613-FC4A-AEE5-892C7B201769}" type="slidenum">
              <a:rPr lang="en-US" smtClean="0"/>
              <a:pPr/>
              <a:t>‹#›</a:t>
            </a:fld>
            <a:endParaRPr lang="en-US" dirty="0"/>
          </a:p>
        </p:txBody>
      </p:sp>
      <p:pic>
        <p:nvPicPr>
          <p:cNvPr id="8" name="Picture 2">
            <a:extLst>
              <a:ext uri="{FF2B5EF4-FFF2-40B4-BE49-F238E27FC236}">
                <a16:creationId xmlns:a16="http://schemas.microsoft.com/office/drawing/2014/main" id="{A2C93F15-B822-4703-AA58-47C02BFC61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53980" y="7098890"/>
            <a:ext cx="1996549" cy="58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14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3132" y="213757"/>
            <a:ext cx="13134109" cy="807522"/>
          </a:xfrm>
        </p:spPr>
        <p:txBody>
          <a:bodyPr anchor="t" anchorCtr="0"/>
          <a:lstStyle>
            <a:lvl1pPr algn="l">
              <a:defRPr sz="2500" b="1"/>
            </a:lvl1pPr>
          </a:lstStyle>
          <a:p>
            <a:r>
              <a:rPr lang="en-AU" dirty="0"/>
              <a:t>CLICK TO EDIT MASTER TITLE STYLE</a:t>
            </a:r>
            <a:endParaRPr lang="en-US" dirty="0"/>
          </a:p>
        </p:txBody>
      </p:sp>
      <p:sp>
        <p:nvSpPr>
          <p:cNvPr id="4" name="Text Placeholder 3"/>
          <p:cNvSpPr>
            <a:spLocks noGrp="1"/>
          </p:cNvSpPr>
          <p:nvPr>
            <p:ph type="body" sz="half" idx="2"/>
          </p:nvPr>
        </p:nvSpPr>
        <p:spPr>
          <a:xfrm>
            <a:off x="273133" y="1626449"/>
            <a:ext cx="6008914" cy="5316538"/>
          </a:xfrm>
        </p:spPr>
        <p:txBody>
          <a:bodyPr/>
          <a:lstStyle>
            <a:lvl1pPr marL="0" indent="0">
              <a:buNone/>
              <a:defRPr sz="2116"/>
            </a:lvl1pPr>
            <a:lvl2pPr marL="690875" indent="0">
              <a:buNone/>
              <a:defRPr sz="1813"/>
            </a:lvl2pPr>
            <a:lvl3pPr marL="1381750" indent="0">
              <a:buNone/>
              <a:defRPr sz="1511"/>
            </a:lvl3pPr>
            <a:lvl4pPr marL="2072625" indent="0">
              <a:buNone/>
              <a:defRPr sz="1360"/>
            </a:lvl4pPr>
            <a:lvl5pPr marL="2763500" indent="0">
              <a:buNone/>
              <a:defRPr sz="1360"/>
            </a:lvl5pPr>
            <a:lvl6pPr marL="3454375" indent="0">
              <a:buNone/>
              <a:defRPr sz="1360"/>
            </a:lvl6pPr>
            <a:lvl7pPr marL="4145250" indent="0">
              <a:buNone/>
              <a:defRPr sz="1360"/>
            </a:lvl7pPr>
            <a:lvl8pPr marL="4836124" indent="0">
              <a:buNone/>
              <a:defRPr sz="1360"/>
            </a:lvl8pPr>
            <a:lvl9pPr marL="5526999" indent="0">
              <a:buNone/>
              <a:defRPr sz="1360"/>
            </a:lvl9pPr>
          </a:lstStyle>
          <a:p>
            <a:pPr lvl="0"/>
            <a:r>
              <a:rPr lang="en-AU" dirty="0"/>
              <a:t>Click to edit Master text styles</a:t>
            </a:r>
          </a:p>
        </p:txBody>
      </p:sp>
      <p:sp>
        <p:nvSpPr>
          <p:cNvPr id="8" name="Text Placeholder 2"/>
          <p:cNvSpPr>
            <a:spLocks noGrp="1"/>
          </p:cNvSpPr>
          <p:nvPr>
            <p:ph idx="1"/>
          </p:nvPr>
        </p:nvSpPr>
        <p:spPr>
          <a:xfrm>
            <a:off x="7326161" y="1626448"/>
            <a:ext cx="6184378" cy="5316537"/>
          </a:xfrm>
          <a:prstGeom prst="rect">
            <a:avLst/>
          </a:prstGeom>
        </p:spPr>
        <p:txBody>
          <a:bodyPr vert="horz" lIns="91440" tIns="45720" rIns="91440" bIns="45720" rtlCol="0">
            <a:normAutofit/>
          </a:bodyPr>
          <a:lstStyle>
            <a:lvl3pPr>
              <a:defRPr>
                <a:solidFill>
                  <a:srgbClr val="5DAEC9"/>
                </a:solidFill>
              </a:defRPr>
            </a:lvl3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4" name="Text Placeholder 2"/>
          <p:cNvSpPr>
            <a:spLocks noGrp="1"/>
          </p:cNvSpPr>
          <p:nvPr>
            <p:ph type="body" idx="20" hasCustomPrompt="1"/>
          </p:nvPr>
        </p:nvSpPr>
        <p:spPr>
          <a:xfrm>
            <a:off x="352425" y="7320784"/>
            <a:ext cx="10917257" cy="298359"/>
          </a:xfrm>
        </p:spPr>
        <p:txBody>
          <a:bodyPr anchor="b">
            <a:normAutofit/>
          </a:bodyPr>
          <a:lstStyle>
            <a:lvl1pPr marL="0" indent="0">
              <a:buNone/>
              <a:defRPr sz="1000" b="0">
                <a:solidFill>
                  <a:schemeClr val="tx2"/>
                </a:solidFill>
                <a:latin typeface="Arial Narrow" charset="0"/>
                <a:ea typeface="Arial Narrow" charset="0"/>
                <a:cs typeface="Arial Narrow" charset="0"/>
              </a:defRPr>
            </a:lvl1pPr>
            <a:lvl2pPr marL="690907" indent="0">
              <a:buNone/>
              <a:defRPr sz="3022" b="1"/>
            </a:lvl2pPr>
            <a:lvl3pPr marL="1381813" indent="0">
              <a:buNone/>
              <a:defRPr sz="2720" b="1"/>
            </a:lvl3pPr>
            <a:lvl4pPr marL="2072720" indent="0">
              <a:buNone/>
              <a:defRPr sz="2418" b="1"/>
            </a:lvl4pPr>
            <a:lvl5pPr marL="2763627" indent="0">
              <a:buNone/>
              <a:defRPr sz="2418" b="1"/>
            </a:lvl5pPr>
            <a:lvl6pPr marL="3454533" indent="0">
              <a:buNone/>
              <a:defRPr sz="2418" b="1"/>
            </a:lvl6pPr>
            <a:lvl7pPr marL="4145440" indent="0">
              <a:buNone/>
              <a:defRPr sz="2418" b="1"/>
            </a:lvl7pPr>
            <a:lvl8pPr marL="4836347" indent="0">
              <a:buNone/>
              <a:defRPr sz="2418" b="1"/>
            </a:lvl8pPr>
            <a:lvl9pPr marL="5527253" indent="0">
              <a:buNone/>
              <a:defRPr sz="2418" b="1"/>
            </a:lvl9pPr>
          </a:lstStyle>
          <a:p>
            <a:pPr lvl="0"/>
            <a:r>
              <a:rPr lang="en-AU" dirty="0"/>
              <a:t>Click to edit master text styles</a:t>
            </a:r>
          </a:p>
        </p:txBody>
      </p:sp>
      <p:sp>
        <p:nvSpPr>
          <p:cNvPr id="9" name="Slide Number Placeholder 4"/>
          <p:cNvSpPr>
            <a:spLocks noGrp="1"/>
          </p:cNvSpPr>
          <p:nvPr>
            <p:ph type="sldNum" sz="quarter" idx="4"/>
          </p:nvPr>
        </p:nvSpPr>
        <p:spPr>
          <a:xfrm>
            <a:off x="130752" y="7390955"/>
            <a:ext cx="391886" cy="242528"/>
          </a:xfrm>
          <a:prstGeom prst="rect">
            <a:avLst/>
          </a:prstGeom>
        </p:spPr>
        <p:txBody>
          <a:bodyPr/>
          <a:lstStyle>
            <a:lvl1pPr>
              <a:defRPr sz="1000">
                <a:solidFill>
                  <a:schemeClr val="tx2"/>
                </a:solidFill>
              </a:defRPr>
            </a:lvl1pPr>
          </a:lstStyle>
          <a:p>
            <a:fld id="{44CC89CD-5613-FC4A-AEE5-892C7B201769}" type="slidenum">
              <a:rPr lang="en-US" smtClean="0"/>
              <a:pPr/>
              <a:t>‹#›</a:t>
            </a:fld>
            <a:endParaRPr lang="en-US" dirty="0"/>
          </a:p>
        </p:txBody>
      </p:sp>
      <p:pic>
        <p:nvPicPr>
          <p:cNvPr id="4098" name="Picture 2">
            <a:extLst>
              <a:ext uri="{FF2B5EF4-FFF2-40B4-BE49-F238E27FC236}">
                <a16:creationId xmlns:a16="http://schemas.microsoft.com/office/drawing/2014/main" id="{2F333A94-4039-44AA-8116-8543D6227A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91355" y="6988700"/>
            <a:ext cx="2019184" cy="6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21" y="5117"/>
            <a:ext cx="13831489" cy="7780250"/>
          </a:xfrm>
        </p:spPr>
        <p:txBody>
          <a:bodyPr/>
          <a:lstStyle>
            <a:lvl1pPr marL="0" indent="0">
              <a:buNone/>
              <a:defRPr sz="4836"/>
            </a:lvl1pPr>
            <a:lvl2pPr marL="690875" indent="0">
              <a:buNone/>
              <a:defRPr sz="4231"/>
            </a:lvl2pPr>
            <a:lvl3pPr marL="1381750" indent="0">
              <a:buNone/>
              <a:defRPr sz="3627"/>
            </a:lvl3pPr>
            <a:lvl4pPr marL="2072625" indent="0">
              <a:buNone/>
              <a:defRPr sz="3022"/>
            </a:lvl4pPr>
            <a:lvl5pPr marL="2763500" indent="0">
              <a:buNone/>
              <a:defRPr sz="3022"/>
            </a:lvl5pPr>
            <a:lvl6pPr marL="3454375" indent="0">
              <a:buNone/>
              <a:defRPr sz="3022"/>
            </a:lvl6pPr>
            <a:lvl7pPr marL="4145250" indent="0">
              <a:buNone/>
              <a:defRPr sz="3022"/>
            </a:lvl7pPr>
            <a:lvl8pPr marL="4836124" indent="0">
              <a:buNone/>
              <a:defRPr sz="3022"/>
            </a:lvl8pPr>
            <a:lvl9pPr marL="5526999" indent="0">
              <a:buNone/>
              <a:defRPr sz="3022"/>
            </a:lvl9pPr>
          </a:lstStyle>
          <a:p>
            <a:r>
              <a:rPr lang="en-AU" dirty="0"/>
              <a:t>Drag picture to placeholder or click icon to add</a:t>
            </a:r>
            <a:endParaRPr lang="en-US" dirty="0"/>
          </a:p>
        </p:txBody>
      </p:sp>
      <p:sp>
        <p:nvSpPr>
          <p:cNvPr id="2" name="Title 1"/>
          <p:cNvSpPr>
            <a:spLocks noGrp="1"/>
          </p:cNvSpPr>
          <p:nvPr>
            <p:ph type="title"/>
          </p:nvPr>
        </p:nvSpPr>
        <p:spPr>
          <a:xfrm>
            <a:off x="2708346" y="3895242"/>
            <a:ext cx="8290560" cy="642304"/>
          </a:xfrm>
        </p:spPr>
        <p:txBody>
          <a:bodyPr anchor="b">
            <a:noAutofit/>
          </a:bodyPr>
          <a:lstStyle>
            <a:lvl1pPr algn="l">
              <a:defRPr sz="3500" b="1">
                <a:solidFill>
                  <a:schemeClr val="bg1"/>
                </a:solidFill>
              </a:defRPr>
            </a:lvl1pPr>
          </a:lstStyle>
          <a:p>
            <a:r>
              <a:rPr lang="en-AU" dirty="0"/>
              <a:t>Click to edit Master title style</a:t>
            </a:r>
            <a:endParaRPr lang="en-US" dirty="0"/>
          </a:p>
        </p:txBody>
      </p:sp>
      <p:sp>
        <p:nvSpPr>
          <p:cNvPr id="4" name="Text Placeholder 3"/>
          <p:cNvSpPr>
            <a:spLocks noGrp="1"/>
          </p:cNvSpPr>
          <p:nvPr>
            <p:ph type="body" sz="half" idx="2"/>
          </p:nvPr>
        </p:nvSpPr>
        <p:spPr>
          <a:xfrm>
            <a:off x="2708346" y="6082983"/>
            <a:ext cx="8290560" cy="912178"/>
          </a:xfrm>
        </p:spPr>
        <p:txBody>
          <a:bodyPr/>
          <a:lstStyle>
            <a:lvl1pPr marL="0" indent="0">
              <a:buNone/>
              <a:defRPr sz="2116">
                <a:solidFill>
                  <a:schemeClr val="bg1"/>
                </a:solidFill>
              </a:defRPr>
            </a:lvl1pPr>
            <a:lvl2pPr marL="690875" indent="0">
              <a:buNone/>
              <a:defRPr sz="1813"/>
            </a:lvl2pPr>
            <a:lvl3pPr marL="1381750" indent="0">
              <a:buNone/>
              <a:defRPr sz="1511"/>
            </a:lvl3pPr>
            <a:lvl4pPr marL="2072625" indent="0">
              <a:buNone/>
              <a:defRPr sz="1360"/>
            </a:lvl4pPr>
            <a:lvl5pPr marL="2763500" indent="0">
              <a:buNone/>
              <a:defRPr sz="1360"/>
            </a:lvl5pPr>
            <a:lvl6pPr marL="3454375" indent="0">
              <a:buNone/>
              <a:defRPr sz="1360"/>
            </a:lvl6pPr>
            <a:lvl7pPr marL="4145250" indent="0">
              <a:buNone/>
              <a:defRPr sz="1360"/>
            </a:lvl7pPr>
            <a:lvl8pPr marL="4836124" indent="0">
              <a:buNone/>
              <a:defRPr sz="1360"/>
            </a:lvl8pPr>
            <a:lvl9pPr marL="5526999" indent="0">
              <a:buNone/>
              <a:defRPr sz="1360"/>
            </a:lvl9pPr>
          </a:lstStyle>
          <a:p>
            <a:pPr lvl="0"/>
            <a:r>
              <a:rPr lang="en-AU" dirty="0"/>
              <a:t>Click to edit Master text styles</a:t>
            </a:r>
          </a:p>
        </p:txBody>
      </p:sp>
      <p:sp>
        <p:nvSpPr>
          <p:cNvPr id="7" name="Slide Number Placeholder 4"/>
          <p:cNvSpPr>
            <a:spLocks noGrp="1"/>
          </p:cNvSpPr>
          <p:nvPr>
            <p:ph type="sldNum" sz="quarter" idx="4"/>
          </p:nvPr>
        </p:nvSpPr>
        <p:spPr>
          <a:xfrm>
            <a:off x="130752" y="7390955"/>
            <a:ext cx="391886" cy="242528"/>
          </a:xfrm>
          <a:prstGeom prst="rect">
            <a:avLst/>
          </a:prstGeom>
        </p:spPr>
        <p:txBody>
          <a:bodyPr/>
          <a:lstStyle>
            <a:lvl1pPr>
              <a:defRPr sz="1000">
                <a:solidFill>
                  <a:schemeClr val="tx2"/>
                </a:solidFill>
              </a:defRPr>
            </a:lvl1pPr>
          </a:lstStyle>
          <a:p>
            <a:fld id="{44CC89CD-5613-FC4A-AEE5-892C7B201769}" type="slidenum">
              <a:rPr lang="en-US" smtClean="0"/>
              <a:pPr/>
              <a:t>‹#›</a:t>
            </a:fld>
            <a:endParaRPr lang="en-US" dirty="0"/>
          </a:p>
        </p:txBody>
      </p:sp>
      <p:pic>
        <p:nvPicPr>
          <p:cNvPr id="3074" name="Picture 2">
            <a:extLst>
              <a:ext uri="{FF2B5EF4-FFF2-40B4-BE49-F238E27FC236}">
                <a16:creationId xmlns:a16="http://schemas.microsoft.com/office/drawing/2014/main" id="{80B91444-EA7F-4887-9B24-6BF4CB3945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64413" y="6796406"/>
            <a:ext cx="2222435" cy="87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29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4CC89CD-5613-FC4A-AEE5-892C7B201769}" type="slidenum">
              <a:rPr lang="en-US" smtClean="0"/>
              <a:pPr/>
              <a:t>‹#›</a:t>
            </a:fld>
            <a:endParaRPr lang="en-US" dirty="0"/>
          </a:p>
        </p:txBody>
      </p:sp>
      <p:pic>
        <p:nvPicPr>
          <p:cNvPr id="8" name="Picture 2">
            <a:extLst>
              <a:ext uri="{FF2B5EF4-FFF2-40B4-BE49-F238E27FC236}">
                <a16:creationId xmlns:a16="http://schemas.microsoft.com/office/drawing/2014/main" id="{77D6F62F-C274-42E2-B8A7-415ADBCFB8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53980" y="7069394"/>
            <a:ext cx="1996549" cy="61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8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9" name="Rectangle 18"/>
          <p:cNvSpPr/>
          <p:nvPr userDrawn="1"/>
        </p:nvSpPr>
        <p:spPr>
          <a:xfrm>
            <a:off x="0" y="1"/>
            <a:ext cx="13817600" cy="7772398"/>
          </a:xfrm>
          <a:prstGeom prst="rect">
            <a:avLst/>
          </a:prstGeom>
          <a:solidFill>
            <a:srgbClr val="183D4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720" dirty="0"/>
          </a:p>
        </p:txBody>
      </p:sp>
      <p:sp>
        <p:nvSpPr>
          <p:cNvPr id="2" name="Title 1"/>
          <p:cNvSpPr>
            <a:spLocks noGrp="1"/>
          </p:cNvSpPr>
          <p:nvPr>
            <p:ph type="ctrTitle" hasCustomPrompt="1"/>
          </p:nvPr>
        </p:nvSpPr>
        <p:spPr>
          <a:xfrm>
            <a:off x="5771404" y="1504264"/>
            <a:ext cx="7556139" cy="3472766"/>
          </a:xfrm>
        </p:spPr>
        <p:txBody>
          <a:bodyPr/>
          <a:lstStyle>
            <a:lvl1pPr algn="r">
              <a:defRPr sz="40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428501" y="6116595"/>
            <a:ext cx="8181627" cy="675406"/>
          </a:xfrm>
        </p:spPr>
        <p:txBody>
          <a:bodyPr/>
          <a:lstStyle>
            <a:lvl1pPr marL="0" indent="0" algn="l">
              <a:buNone/>
              <a:defRPr>
                <a:solidFill>
                  <a:schemeClr val="tx2">
                    <a:lumMod val="20000"/>
                    <a:lumOff val="80000"/>
                  </a:schemeClr>
                </a:solidFill>
              </a:defRPr>
            </a:lvl1pPr>
            <a:lvl2pPr marL="690875" indent="0" algn="ctr">
              <a:buNone/>
              <a:defRPr>
                <a:solidFill>
                  <a:schemeClr val="tx1">
                    <a:tint val="75000"/>
                  </a:schemeClr>
                </a:solidFill>
              </a:defRPr>
            </a:lvl2pPr>
            <a:lvl3pPr marL="1381750" indent="0" algn="ctr">
              <a:buNone/>
              <a:defRPr>
                <a:solidFill>
                  <a:schemeClr val="tx1">
                    <a:tint val="75000"/>
                  </a:schemeClr>
                </a:solidFill>
              </a:defRPr>
            </a:lvl3pPr>
            <a:lvl4pPr marL="2072625" indent="0" algn="ctr">
              <a:buNone/>
              <a:defRPr>
                <a:solidFill>
                  <a:schemeClr val="tx1">
                    <a:tint val="75000"/>
                  </a:schemeClr>
                </a:solidFill>
              </a:defRPr>
            </a:lvl4pPr>
            <a:lvl5pPr marL="2763500" indent="0" algn="ctr">
              <a:buNone/>
              <a:defRPr>
                <a:solidFill>
                  <a:schemeClr val="tx1">
                    <a:tint val="75000"/>
                  </a:schemeClr>
                </a:solidFill>
              </a:defRPr>
            </a:lvl5pPr>
            <a:lvl6pPr marL="3454375" indent="0" algn="ctr">
              <a:buNone/>
              <a:defRPr>
                <a:solidFill>
                  <a:schemeClr val="tx1">
                    <a:tint val="75000"/>
                  </a:schemeClr>
                </a:solidFill>
              </a:defRPr>
            </a:lvl6pPr>
            <a:lvl7pPr marL="4145250" indent="0" algn="ctr">
              <a:buNone/>
              <a:defRPr>
                <a:solidFill>
                  <a:schemeClr val="tx1">
                    <a:tint val="75000"/>
                  </a:schemeClr>
                </a:solidFill>
              </a:defRPr>
            </a:lvl7pPr>
            <a:lvl8pPr marL="4836124" indent="0" algn="ctr">
              <a:buNone/>
              <a:defRPr>
                <a:solidFill>
                  <a:schemeClr val="tx1">
                    <a:tint val="75000"/>
                  </a:schemeClr>
                </a:solidFill>
              </a:defRPr>
            </a:lvl8pPr>
            <a:lvl9pPr marL="5526999" indent="0" algn="ctr">
              <a:buNone/>
              <a:defRPr>
                <a:solidFill>
                  <a:schemeClr val="tx1">
                    <a:tint val="75000"/>
                  </a:schemeClr>
                </a:solidFill>
              </a:defRPr>
            </a:lvl9pPr>
          </a:lstStyle>
          <a:p>
            <a:r>
              <a:rPr lang="en-AU" dirty="0"/>
              <a:t>CLICK TO EDIT MASTER SUBTITLE STYLE</a:t>
            </a:r>
            <a:endParaRPr lang="en-US" dirty="0"/>
          </a:p>
        </p:txBody>
      </p:sp>
      <p:pic>
        <p:nvPicPr>
          <p:cNvPr id="2050" name="Picture 2">
            <a:extLst>
              <a:ext uri="{FF2B5EF4-FFF2-40B4-BE49-F238E27FC236}">
                <a16:creationId xmlns:a16="http://schemas.microsoft.com/office/drawing/2014/main" id="{46641121-0191-4CEE-9E60-EC1677D4F4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2091" y="6125177"/>
            <a:ext cx="3690324" cy="146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59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2186" y="182351"/>
            <a:ext cx="12600636" cy="870420"/>
          </a:xfrm>
          <a:prstGeom prst="rect">
            <a:avLst/>
          </a:prstGeom>
        </p:spPr>
        <p:txBody>
          <a:bodyPr vert="horz" lIns="91440" tIns="45720" rIns="91440" bIns="45720" rtlCol="0" anchor="ctr">
            <a:noAutofit/>
          </a:bodyPr>
          <a:lstStyle/>
          <a:p>
            <a:r>
              <a:rPr lang="en-AU" dirty="0"/>
              <a:t>CLICK TO EDIT MASTER TITLE STYLE</a:t>
            </a:r>
            <a:endParaRPr lang="en-US" dirty="0"/>
          </a:p>
        </p:txBody>
      </p:sp>
      <p:sp>
        <p:nvSpPr>
          <p:cNvPr id="3" name="Text Placeholder 2"/>
          <p:cNvSpPr>
            <a:spLocks noGrp="1"/>
          </p:cNvSpPr>
          <p:nvPr>
            <p:ph type="body" idx="1"/>
          </p:nvPr>
        </p:nvSpPr>
        <p:spPr>
          <a:xfrm>
            <a:off x="592185" y="1436914"/>
            <a:ext cx="12600636" cy="55060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0" name="Rectangle 9"/>
          <p:cNvSpPr/>
          <p:nvPr userDrawn="1"/>
        </p:nvSpPr>
        <p:spPr>
          <a:xfrm>
            <a:off x="0" y="1052771"/>
            <a:ext cx="3032143" cy="111945"/>
          </a:xfrm>
          <a:prstGeom prst="rect">
            <a:avLst/>
          </a:prstGeom>
          <a:solidFill>
            <a:srgbClr val="5DA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20" dirty="0"/>
          </a:p>
        </p:txBody>
      </p:sp>
      <p:sp>
        <p:nvSpPr>
          <p:cNvPr id="11" name="Footer Placeholder 3"/>
          <p:cNvSpPr>
            <a:spLocks noGrp="1"/>
          </p:cNvSpPr>
          <p:nvPr>
            <p:ph type="ftr" sz="quarter" idx="3"/>
          </p:nvPr>
        </p:nvSpPr>
        <p:spPr>
          <a:xfrm>
            <a:off x="639686" y="7381429"/>
            <a:ext cx="4114800" cy="242529"/>
          </a:xfrm>
          <a:prstGeom prst="rect">
            <a:avLst/>
          </a:prstGeom>
        </p:spPr>
        <p:txBody>
          <a:bodyPr/>
          <a:lstStyle>
            <a:lvl1pPr>
              <a:defRPr sz="1000">
                <a:solidFill>
                  <a:schemeClr val="tx2"/>
                </a:solidFill>
              </a:defRPr>
            </a:lvl1pPr>
          </a:lstStyle>
          <a:p>
            <a:endParaRPr lang="en-US" dirty="0"/>
          </a:p>
        </p:txBody>
      </p:sp>
      <p:sp>
        <p:nvSpPr>
          <p:cNvPr id="12" name="Slide Number Placeholder 4"/>
          <p:cNvSpPr>
            <a:spLocks noGrp="1"/>
          </p:cNvSpPr>
          <p:nvPr>
            <p:ph type="sldNum" sz="quarter" idx="4"/>
          </p:nvPr>
        </p:nvSpPr>
        <p:spPr>
          <a:xfrm>
            <a:off x="83127" y="7381430"/>
            <a:ext cx="391886" cy="242528"/>
          </a:xfrm>
          <a:prstGeom prst="rect">
            <a:avLst/>
          </a:prstGeom>
        </p:spPr>
        <p:txBody>
          <a:bodyPr/>
          <a:lstStyle>
            <a:lvl1pPr>
              <a:defRPr sz="1000">
                <a:solidFill>
                  <a:schemeClr val="tx2"/>
                </a:solidFill>
              </a:defRPr>
            </a:lvl1pPr>
          </a:lstStyle>
          <a:p>
            <a:fld id="{44CC89CD-5613-FC4A-AEE5-892C7B201769}" type="slidenum">
              <a:rPr lang="en-US" smtClean="0"/>
              <a:pPr/>
              <a:t>‹#›</a:t>
            </a:fld>
            <a:endParaRPr lang="en-US" dirty="0"/>
          </a:p>
        </p:txBody>
      </p:sp>
    </p:spTree>
    <p:extLst>
      <p:ext uri="{BB962C8B-B14F-4D97-AF65-F5344CB8AC3E}">
        <p14:creationId xmlns:p14="http://schemas.microsoft.com/office/powerpoint/2010/main" val="1029691750"/>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91" r:id="rId3"/>
    <p:sldLayoutId id="2147483710" r:id="rId4"/>
    <p:sldLayoutId id="2147483694" r:id="rId5"/>
    <p:sldLayoutId id="2147483697" r:id="rId6"/>
    <p:sldLayoutId id="2147483699" r:id="rId7"/>
    <p:sldLayoutId id="2147483713" r:id="rId8"/>
    <p:sldLayoutId id="2147483711" r:id="rId9"/>
  </p:sldLayoutIdLst>
  <p:hf hdr="0" ftr="0" dt="0"/>
  <p:txStyles>
    <p:titleStyle>
      <a:lvl1pPr algn="l" defTabSz="690875" rtl="0" eaLnBrk="1" latinLnBrk="0" hangingPunct="1">
        <a:lnSpc>
          <a:spcPct val="90000"/>
        </a:lnSpc>
        <a:spcBef>
          <a:spcPct val="0"/>
        </a:spcBef>
        <a:buNone/>
        <a:defRPr sz="2267" b="1" kern="1200" spc="0">
          <a:solidFill>
            <a:schemeClr val="tx2"/>
          </a:solidFill>
          <a:latin typeface="+mj-lt"/>
          <a:ea typeface="+mj-ea"/>
          <a:cs typeface="+mj-cs"/>
        </a:defRPr>
      </a:lvl1pPr>
    </p:titleStyle>
    <p:bodyStyle>
      <a:lvl1pPr marL="0" indent="0" algn="l" defTabSz="690875" rtl="0" eaLnBrk="1" latinLnBrk="0" hangingPunct="1">
        <a:spcBef>
          <a:spcPts val="1058"/>
        </a:spcBef>
        <a:spcAft>
          <a:spcPts val="0"/>
        </a:spcAft>
        <a:buFontTx/>
        <a:buNone/>
        <a:defRPr sz="2569" b="0" i="0" kern="1200">
          <a:solidFill>
            <a:schemeClr val="tx2"/>
          </a:solidFill>
          <a:latin typeface="Arial"/>
          <a:ea typeface="+mn-ea"/>
          <a:cs typeface="Arial"/>
        </a:defRPr>
      </a:lvl1pPr>
      <a:lvl2pPr marL="380797" indent="-380797" algn="l" defTabSz="690875" rtl="0" eaLnBrk="1" latinLnBrk="0" hangingPunct="1">
        <a:spcBef>
          <a:spcPts val="1058"/>
        </a:spcBef>
        <a:spcAft>
          <a:spcPts val="0"/>
        </a:spcAft>
        <a:buClr>
          <a:schemeClr val="tx2"/>
        </a:buClr>
        <a:buFont typeface="Wingdings" charset="2"/>
        <a:buChar char="§"/>
        <a:defRPr sz="2569" b="0" i="0" kern="1200">
          <a:solidFill>
            <a:schemeClr val="tx2"/>
          </a:solidFill>
          <a:latin typeface="Arial"/>
          <a:ea typeface="+mn-ea"/>
          <a:cs typeface="Arial"/>
        </a:defRPr>
      </a:lvl2pPr>
      <a:lvl3pPr marL="761594" indent="-380797" algn="l" defTabSz="690875" rtl="0" eaLnBrk="1" latinLnBrk="0" hangingPunct="1">
        <a:spcBef>
          <a:spcPts val="1058"/>
        </a:spcBef>
        <a:spcAft>
          <a:spcPts val="0"/>
        </a:spcAft>
        <a:buClr>
          <a:schemeClr val="tx2"/>
        </a:buClr>
        <a:buFont typeface="Lucida Grande"/>
        <a:buChar char="–"/>
        <a:defRPr sz="2569" b="0" i="0" kern="1200">
          <a:solidFill>
            <a:schemeClr val="tx2"/>
          </a:solidFill>
          <a:latin typeface="Arial"/>
          <a:ea typeface="+mn-ea"/>
          <a:cs typeface="Arial"/>
        </a:defRPr>
      </a:lvl3pPr>
      <a:lvl4pPr marL="1196791" indent="-380797" algn="l" defTabSz="690875" rtl="0" eaLnBrk="1" latinLnBrk="0" hangingPunct="1">
        <a:spcBef>
          <a:spcPts val="1058"/>
        </a:spcBef>
        <a:spcAft>
          <a:spcPts val="0"/>
        </a:spcAft>
        <a:buClr>
          <a:schemeClr val="accent2"/>
        </a:buClr>
        <a:buSzPct val="100000"/>
        <a:buFont typeface="Wingdings" charset="2"/>
        <a:buChar char="§"/>
        <a:defRPr sz="1813" b="0" i="0" kern="1200">
          <a:solidFill>
            <a:schemeClr val="tx2"/>
          </a:solidFill>
          <a:latin typeface="Arial"/>
          <a:ea typeface="+mn-ea"/>
          <a:cs typeface="Arial"/>
        </a:defRPr>
      </a:lvl4pPr>
      <a:lvl5pPr marL="1523189" indent="-326398" algn="l" defTabSz="690875" rtl="0" eaLnBrk="1" latinLnBrk="0" hangingPunct="1">
        <a:spcBef>
          <a:spcPts val="1058"/>
        </a:spcBef>
        <a:spcAft>
          <a:spcPts val="453"/>
        </a:spcAft>
        <a:buClr>
          <a:schemeClr val="tx2"/>
        </a:buClr>
        <a:buFont typeface="Arial"/>
        <a:buChar char="»"/>
        <a:defRPr sz="1813" b="0" i="0" kern="1200">
          <a:solidFill>
            <a:schemeClr val="tx2"/>
          </a:solidFill>
          <a:latin typeface="Arial"/>
          <a:ea typeface="+mn-ea"/>
          <a:cs typeface="Arial"/>
        </a:defRPr>
      </a:lvl5pPr>
      <a:lvl6pPr marL="3799812" indent="-345437" algn="l" defTabSz="690875" rtl="0" eaLnBrk="1" latinLnBrk="0" hangingPunct="1">
        <a:spcBef>
          <a:spcPct val="20000"/>
        </a:spcBef>
        <a:buFont typeface="Arial"/>
        <a:buChar char="•"/>
        <a:defRPr sz="3022" kern="1200">
          <a:solidFill>
            <a:schemeClr val="tx1"/>
          </a:solidFill>
          <a:latin typeface="+mn-lt"/>
          <a:ea typeface="+mn-ea"/>
          <a:cs typeface="+mn-cs"/>
        </a:defRPr>
      </a:lvl6pPr>
      <a:lvl7pPr marL="4490687" indent="-345437" algn="l" defTabSz="690875" rtl="0" eaLnBrk="1" latinLnBrk="0" hangingPunct="1">
        <a:spcBef>
          <a:spcPct val="20000"/>
        </a:spcBef>
        <a:buFont typeface="Arial"/>
        <a:buChar char="•"/>
        <a:defRPr sz="3022" kern="1200">
          <a:solidFill>
            <a:schemeClr val="tx1"/>
          </a:solidFill>
          <a:latin typeface="+mn-lt"/>
          <a:ea typeface="+mn-ea"/>
          <a:cs typeface="+mn-cs"/>
        </a:defRPr>
      </a:lvl7pPr>
      <a:lvl8pPr marL="5181562" indent="-345437" algn="l" defTabSz="690875" rtl="0" eaLnBrk="1" latinLnBrk="0" hangingPunct="1">
        <a:spcBef>
          <a:spcPct val="20000"/>
        </a:spcBef>
        <a:buFont typeface="Arial"/>
        <a:buChar char="•"/>
        <a:defRPr sz="3022" kern="1200">
          <a:solidFill>
            <a:schemeClr val="tx1"/>
          </a:solidFill>
          <a:latin typeface="+mn-lt"/>
          <a:ea typeface="+mn-ea"/>
          <a:cs typeface="+mn-cs"/>
        </a:defRPr>
      </a:lvl8pPr>
      <a:lvl9pPr marL="5872437" indent="-345437" algn="l" defTabSz="690875"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0875" rtl="0" eaLnBrk="1" latinLnBrk="0" hangingPunct="1">
        <a:defRPr sz="2720" kern="1200">
          <a:solidFill>
            <a:schemeClr val="tx1"/>
          </a:solidFill>
          <a:latin typeface="+mn-lt"/>
          <a:ea typeface="+mn-ea"/>
          <a:cs typeface="+mn-cs"/>
        </a:defRPr>
      </a:lvl1pPr>
      <a:lvl2pPr marL="690875" algn="l" defTabSz="690875" rtl="0" eaLnBrk="1" latinLnBrk="0" hangingPunct="1">
        <a:defRPr sz="2720" kern="1200">
          <a:solidFill>
            <a:schemeClr val="tx1"/>
          </a:solidFill>
          <a:latin typeface="+mn-lt"/>
          <a:ea typeface="+mn-ea"/>
          <a:cs typeface="+mn-cs"/>
        </a:defRPr>
      </a:lvl2pPr>
      <a:lvl3pPr marL="1381750" algn="l" defTabSz="690875" rtl="0" eaLnBrk="1" latinLnBrk="0" hangingPunct="1">
        <a:defRPr sz="2720" kern="1200">
          <a:solidFill>
            <a:schemeClr val="tx1"/>
          </a:solidFill>
          <a:latin typeface="+mn-lt"/>
          <a:ea typeface="+mn-ea"/>
          <a:cs typeface="+mn-cs"/>
        </a:defRPr>
      </a:lvl3pPr>
      <a:lvl4pPr marL="2072625" algn="l" defTabSz="690875" rtl="0" eaLnBrk="1" latinLnBrk="0" hangingPunct="1">
        <a:defRPr sz="2720" kern="1200">
          <a:solidFill>
            <a:schemeClr val="tx1"/>
          </a:solidFill>
          <a:latin typeface="+mn-lt"/>
          <a:ea typeface="+mn-ea"/>
          <a:cs typeface="+mn-cs"/>
        </a:defRPr>
      </a:lvl4pPr>
      <a:lvl5pPr marL="2763500" algn="l" defTabSz="690875" rtl="0" eaLnBrk="1" latinLnBrk="0" hangingPunct="1">
        <a:defRPr sz="2720" kern="1200">
          <a:solidFill>
            <a:schemeClr val="tx1"/>
          </a:solidFill>
          <a:latin typeface="+mn-lt"/>
          <a:ea typeface="+mn-ea"/>
          <a:cs typeface="+mn-cs"/>
        </a:defRPr>
      </a:lvl5pPr>
      <a:lvl6pPr marL="3454375" algn="l" defTabSz="690875" rtl="0" eaLnBrk="1" latinLnBrk="0" hangingPunct="1">
        <a:defRPr sz="2720" kern="1200">
          <a:solidFill>
            <a:schemeClr val="tx1"/>
          </a:solidFill>
          <a:latin typeface="+mn-lt"/>
          <a:ea typeface="+mn-ea"/>
          <a:cs typeface="+mn-cs"/>
        </a:defRPr>
      </a:lvl6pPr>
      <a:lvl7pPr marL="4145250" algn="l" defTabSz="690875" rtl="0" eaLnBrk="1" latinLnBrk="0" hangingPunct="1">
        <a:defRPr sz="2720" kern="1200">
          <a:solidFill>
            <a:schemeClr val="tx1"/>
          </a:solidFill>
          <a:latin typeface="+mn-lt"/>
          <a:ea typeface="+mn-ea"/>
          <a:cs typeface="+mn-cs"/>
        </a:defRPr>
      </a:lvl7pPr>
      <a:lvl8pPr marL="4836124" algn="l" defTabSz="690875" rtl="0" eaLnBrk="1" latinLnBrk="0" hangingPunct="1">
        <a:defRPr sz="2720" kern="1200">
          <a:solidFill>
            <a:schemeClr val="tx1"/>
          </a:solidFill>
          <a:latin typeface="+mn-lt"/>
          <a:ea typeface="+mn-ea"/>
          <a:cs typeface="+mn-cs"/>
        </a:defRPr>
      </a:lvl8pPr>
      <a:lvl9pPr marL="5526999" algn="l" defTabSz="690875" rtl="0" eaLnBrk="1" latinLnBrk="0" hangingPunct="1">
        <a:defRPr sz="27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70429" y="326842"/>
            <a:ext cx="13094534" cy="1151546"/>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99415" y="1692195"/>
            <a:ext cx="13065548" cy="493151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10370496" y="338094"/>
            <a:ext cx="3108960" cy="413808"/>
          </a:xfrm>
          <a:prstGeom prst="rect">
            <a:avLst/>
          </a:prstGeom>
        </p:spPr>
        <p:txBody>
          <a:bodyPr vert="horz" lIns="0" tIns="0" rIns="0" bIns="0" rtlCol="0" anchor="t" anchorCtr="0">
            <a:noAutofit/>
          </a:bodyPr>
          <a:lstStyle>
            <a:lvl1pPr algn="r">
              <a:defRPr sz="1133">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2996588" y="7254240"/>
            <a:ext cx="471973" cy="211349"/>
          </a:xfrm>
          <a:prstGeom prst="rect">
            <a:avLst/>
          </a:prstGeom>
        </p:spPr>
        <p:txBody>
          <a:bodyPr vert="horz" lIns="0" tIns="0" rIns="0" bIns="0" rtlCol="0" anchor="b" anchorCtr="0">
            <a:noAutofit/>
          </a:bodyPr>
          <a:lstStyle>
            <a:lvl1pPr algn="r">
              <a:defRPr sz="1133"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330066437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Lst>
  <p:hf hdr="0" ftr="0" dt="0"/>
  <p:txStyles>
    <p:titleStyle>
      <a:lvl1pPr algn="l" defTabSz="1036290" rtl="0" eaLnBrk="1" latinLnBrk="0" hangingPunct="1">
        <a:lnSpc>
          <a:spcPct val="90000"/>
        </a:lnSpc>
        <a:spcBef>
          <a:spcPct val="0"/>
        </a:spcBef>
        <a:buNone/>
        <a:defRPr sz="3513" kern="1200">
          <a:solidFill>
            <a:schemeClr val="tx1"/>
          </a:solidFill>
          <a:latin typeface="+mj-lt"/>
          <a:ea typeface="+mj-ea"/>
          <a:cs typeface="+mj-cs"/>
        </a:defRPr>
      </a:lvl1pPr>
    </p:titleStyle>
    <p:bodyStyle>
      <a:lvl1pPr marL="0" indent="0" algn="l" defTabSz="1036290" rtl="0" eaLnBrk="1" latinLnBrk="0" hangingPunct="1">
        <a:lnSpc>
          <a:spcPct val="100000"/>
        </a:lnSpc>
        <a:spcBef>
          <a:spcPts val="2040"/>
        </a:spcBef>
        <a:spcAft>
          <a:spcPts val="680"/>
        </a:spcAft>
        <a:buFont typeface="Arial" panose="020B0604020202020204" pitchFamily="34" charset="0"/>
        <a:buNone/>
        <a:defRPr sz="1587" kern="1200">
          <a:solidFill>
            <a:schemeClr val="accent3"/>
          </a:solidFill>
          <a:latin typeface="+mn-lt"/>
          <a:ea typeface="+mn-ea"/>
          <a:cs typeface="+mn-cs"/>
        </a:defRPr>
      </a:lvl1pPr>
      <a:lvl2pPr marL="5397" indent="0" algn="l" defTabSz="1036290" rtl="0" eaLnBrk="1" latinLnBrk="0" hangingPunct="1">
        <a:lnSpc>
          <a:spcPct val="100000"/>
        </a:lnSpc>
        <a:spcBef>
          <a:spcPts val="0"/>
        </a:spcBef>
        <a:buFont typeface="Arial" panose="020B0604020202020204" pitchFamily="34" charset="0"/>
        <a:buNone/>
        <a:tabLst/>
        <a:defRPr sz="1587" kern="1200">
          <a:solidFill>
            <a:schemeClr val="accent3"/>
          </a:solidFill>
          <a:latin typeface="+mn-lt"/>
          <a:ea typeface="+mn-ea"/>
          <a:cs typeface="+mn-cs"/>
        </a:defRPr>
      </a:lvl2pPr>
      <a:lvl3pPr marL="403001" indent="-403001" algn="l" defTabSz="1036290" rtl="0" eaLnBrk="1" latinLnBrk="0" hangingPunct="1">
        <a:lnSpc>
          <a:spcPct val="100000"/>
        </a:lnSpc>
        <a:spcBef>
          <a:spcPts val="0"/>
        </a:spcBef>
        <a:buFont typeface="Arial" panose="020B0604020202020204" pitchFamily="34" charset="0"/>
        <a:buChar char="•"/>
        <a:tabLst/>
        <a:defRPr sz="1587" kern="1200">
          <a:solidFill>
            <a:schemeClr val="accent3"/>
          </a:solidFill>
          <a:latin typeface="+mn-lt"/>
          <a:ea typeface="+mn-ea"/>
          <a:cs typeface="+mn-cs"/>
        </a:defRPr>
      </a:lvl3pPr>
      <a:lvl4pPr marL="807803" indent="-404801" algn="l" defTabSz="1036290" rtl="0" eaLnBrk="1" latinLnBrk="0" hangingPunct="1">
        <a:lnSpc>
          <a:spcPct val="100000"/>
        </a:lnSpc>
        <a:spcBef>
          <a:spcPts val="0"/>
        </a:spcBef>
        <a:buFont typeface="Arial" panose="020B0604020202020204" pitchFamily="34" charset="0"/>
        <a:buChar char="•"/>
        <a:tabLst/>
        <a:defRPr sz="1587" kern="1200">
          <a:solidFill>
            <a:schemeClr val="accent3"/>
          </a:solidFill>
          <a:latin typeface="+mn-lt"/>
          <a:ea typeface="+mn-ea"/>
          <a:cs typeface="+mn-cs"/>
        </a:defRPr>
      </a:lvl4pPr>
      <a:lvl5pPr marL="1210804" indent="-403001" algn="l" defTabSz="1036290" rtl="0" eaLnBrk="1" latinLnBrk="0" hangingPunct="1">
        <a:lnSpc>
          <a:spcPct val="100000"/>
        </a:lnSpc>
        <a:spcBef>
          <a:spcPts val="0"/>
        </a:spcBef>
        <a:buFont typeface="Arial" panose="020B0604020202020204" pitchFamily="34" charset="0"/>
        <a:buChar char="•"/>
        <a:tabLst/>
        <a:defRPr sz="1587" kern="1200">
          <a:solidFill>
            <a:schemeClr val="accent3"/>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00">
          <p15:clr>
            <a:srgbClr val="F26B43"/>
          </p15:clr>
        </p15:guide>
        <p15:guide id="4" pos="222">
          <p15:clr>
            <a:srgbClr val="F26B43"/>
          </p15:clr>
        </p15:guide>
        <p15:guide id="5" orient="horz" pos="4125">
          <p15:clr>
            <a:srgbClr val="F26B43"/>
          </p15:clr>
        </p15:guide>
        <p15:guide id="6" pos="7484">
          <p15:clr>
            <a:srgbClr val="F26B43"/>
          </p15:clr>
        </p15:guide>
        <p15:guide id="7" orient="horz" pos="958">
          <p15:clr>
            <a:srgbClr val="F26B43"/>
          </p15:clr>
        </p15:guide>
        <p15:guide id="8" pos="1269">
          <p15:clr>
            <a:srgbClr val="F26B43"/>
          </p15:clr>
        </p15:guide>
        <p15:guide id="9" pos="3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hyperlink" Target="http://www.stats.gov.cn/english/" TargetMode="External"/><Relationship Id="rId7" Type="http://schemas.openxmlformats.org/officeDocument/2006/relationships/chart" Target="../charts/chart23.xml"/><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 Id="rId9" Type="http://schemas.openxmlformats.org/officeDocument/2006/relationships/hyperlink" Target="http://www.pbc.gov.cn/en/3688247/3688975/index.html"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english.customs.gov.cn/Statistics/Statistics?ColumnId=1" TargetMode="Externa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s://www.cpb.nl/en/cpb-world-trade-monitor-march-2025" TargetMode="Externa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stats.gov.cn/english/" TargetMode="External"/><Relationship Id="rId1" Type="http://schemas.openxmlformats.org/officeDocument/2006/relationships/slideLayout" Target="../slideLayouts/slideLayout2.xml"/><Relationship Id="rId6" Type="http://schemas.openxmlformats.org/officeDocument/2006/relationships/hyperlink" Target="https://www.oxfordeconomics.com/country/china/" TargetMode="External"/><Relationship Id="rId5" Type="http://schemas.openxmlformats.org/officeDocument/2006/relationships/chart" Target="../charts/chart31.xml"/><Relationship Id="rId4" Type="http://schemas.openxmlformats.org/officeDocument/2006/relationships/chart" Target="../charts/char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hyperlink" Target="https://www150.statcan.gc.ca/n1/dai-quo/ssi/homepage/rel-com/theme18-eng.htm" TargetMode="External"/><Relationship Id="rId3" Type="http://schemas.openxmlformats.org/officeDocument/2006/relationships/chart" Target="../charts/chart33.xml"/><Relationship Id="rId7" Type="http://schemas.openxmlformats.org/officeDocument/2006/relationships/hyperlink" Target="https://www.ons.gov.uk/releases/ukeconomicaccountsjulytoseptember2024" TargetMode="External"/><Relationship Id="rId2" Type="http://schemas.openxmlformats.org/officeDocument/2006/relationships/chart" Target="../charts/chart32.xml"/><Relationship Id="rId1" Type="http://schemas.openxmlformats.org/officeDocument/2006/relationships/slideLayout" Target="../slideLayouts/slideLayout2.xml"/><Relationship Id="rId6" Type="http://schemas.openxmlformats.org/officeDocument/2006/relationships/hyperlink" Target="https://www.bea.gov/data/gdp/gross-domestic-product" TargetMode="External"/><Relationship Id="rId11" Type="http://schemas.openxmlformats.org/officeDocument/2006/relationships/hyperlink" Target="https://www.stats.govt.nz/news/gdp-decreases-1-0-percent-in-the-september-2024-quarter/" TargetMode="External"/><Relationship Id="rId5" Type="http://schemas.openxmlformats.org/officeDocument/2006/relationships/hyperlink" Target="https://www.bls.gov/news.release/empsit.toc.htm" TargetMode="External"/><Relationship Id="rId10" Type="http://schemas.openxmlformats.org/officeDocument/2006/relationships/hyperlink" Target="https://www.abs.gov.au/statistics/economy/national-accounts/australian-national-accounts-national-income-expenditure-and-product/sep-2024" TargetMode="External"/><Relationship Id="rId4" Type="http://schemas.openxmlformats.org/officeDocument/2006/relationships/chart" Target="../charts/chart34.xml"/><Relationship Id="rId9" Type="http://schemas.openxmlformats.org/officeDocument/2006/relationships/hyperlink" Target="https://www150.statcan.gc.ca/n1/daily-quotidien/241129/dq241129a-eng.htm?HPA=1&amp;indid=3278-1&amp;indgeo=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abs.gov.au/statistics/economy/national-accounts/australian-national-accounts-national-income-expenditure-and-product/sep-2024" TargetMode="External"/><Relationship Id="rId3" Type="http://schemas.openxmlformats.org/officeDocument/2006/relationships/hyperlink" Target="https://www.bea.gov/data/gdp/gross-domestic-product" TargetMode="External"/><Relationship Id="rId7" Type="http://schemas.openxmlformats.org/officeDocument/2006/relationships/hyperlink" Target="https://www150.statcan.gc.ca/n1/daily-quotidien/241129/dq241129a-eng.htm?HPA=1&amp;indid=3278-1&amp;indgeo=0" TargetMode="External"/><Relationship Id="rId12" Type="http://schemas.openxmlformats.org/officeDocument/2006/relationships/chart" Target="../charts/chart37.xml"/><Relationship Id="rId2" Type="http://schemas.openxmlformats.org/officeDocument/2006/relationships/hyperlink" Target="https://www.bls.gov/news.release/empsit.toc.htm" TargetMode="External"/><Relationship Id="rId1" Type="http://schemas.openxmlformats.org/officeDocument/2006/relationships/slideLayout" Target="../slideLayouts/slideLayout2.xml"/><Relationship Id="rId6" Type="http://schemas.openxmlformats.org/officeDocument/2006/relationships/hyperlink" Target="https://www150.statcan.gc.ca/n1/dai-quo/ssi/homepage/rel-com/theme18-eng.htm" TargetMode="External"/><Relationship Id="rId11" Type="http://schemas.openxmlformats.org/officeDocument/2006/relationships/chart" Target="../charts/chart36.xml"/><Relationship Id="rId5" Type="http://schemas.openxmlformats.org/officeDocument/2006/relationships/hyperlink" Target="https://www.ons.gov.uk/releases/ukeconomicaccountsjulytoseptember2024" TargetMode="External"/><Relationship Id="rId10" Type="http://schemas.openxmlformats.org/officeDocument/2006/relationships/chart" Target="../charts/chart35.xml"/><Relationship Id="rId4" Type="http://schemas.openxmlformats.org/officeDocument/2006/relationships/hyperlink" Target="https://ec.europa.eu/eurostat/web/national-accounts/methodology/european-accounts/productivity-indicators" TargetMode="External"/><Relationship Id="rId9" Type="http://schemas.openxmlformats.org/officeDocument/2006/relationships/hyperlink" Target="https://www.stats.govt.nz/news/gdp-decreases-1-0-percent-in-the-september-2024-quart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bs.gov.au/statistics/labour/labour-accounts/labour-account-australia/sep-2024" TargetMode="External"/><Relationship Id="rId2" Type="http://schemas.openxmlformats.org/officeDocument/2006/relationships/hyperlink" Target="https://www.abs.gov.au/statistics/economy/national-accounts/australian-national-accounts-national-income-expenditure-and-product/latest-release" TargetMode="Externa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18.xml.rels><?xml version="1.0" encoding="UTF-8" standalone="yes"?>
<Relationships xmlns="http://schemas.openxmlformats.org/package/2006/relationships"><Relationship Id="rId3" Type="http://schemas.openxmlformats.org/officeDocument/2006/relationships/hyperlink" Target="https://www.abs.gov.au/statistics/labour/labour-accounts/labour-account-australia/sep-2024" TargetMode="External"/><Relationship Id="rId2" Type="http://schemas.openxmlformats.org/officeDocument/2006/relationships/hyperlink" Target="https://www.abs.gov.au/statistics/economy/national-accounts/australian-national-accounts-national-income-expenditure-and-product/latest-release" TargetMode="Externa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1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 Id="rId6" Type="http://schemas.openxmlformats.org/officeDocument/2006/relationships/hyperlink" Target="https://www.abs.gov.au/statistics/labour/labour-accounts/labour-account-australia/sep-2024" TargetMode="External"/><Relationship Id="rId5" Type="http://schemas.openxmlformats.org/officeDocument/2006/relationships/hyperlink" Target="https://www.abs.gov.au/statistics/economy/national-accounts/australian-national-accounts-national-income-expenditure-and-product/latest-release" TargetMode="External"/><Relationship Id="rId4" Type="http://schemas.openxmlformats.org/officeDocument/2006/relationships/chart" Target="../charts/char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hyperlink" Target="https://data.imf.org/en/datasets/IMF.STA:ITG" TargetMode="External"/><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1.xml.rels><?xml version="1.0" encoding="UTF-8" standalone="yes"?>
<Relationships xmlns="http://schemas.openxmlformats.org/package/2006/relationships"><Relationship Id="rId3" Type="http://schemas.openxmlformats.org/officeDocument/2006/relationships/hyperlink" Target="https://budget.gov.au/content/bp1/download/bp1_bs-11.pdf" TargetMode="External"/><Relationship Id="rId2" Type="http://schemas.openxmlformats.org/officeDocument/2006/relationships/hyperlink" Target="https://budget.gov.au/content/bp1/download/bp1_bs-3.pdf" TargetMode="Externa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22.xml.rels><?xml version="1.0" encoding="UTF-8" standalone="yes"?>
<Relationships xmlns="http://schemas.openxmlformats.org/package/2006/relationships"><Relationship Id="rId8" Type="http://schemas.openxmlformats.org/officeDocument/2006/relationships/hyperlink" Target="https://s3.treasury.qld.gov.au/files/2024-25_Budget_Update.pdf" TargetMode="External"/><Relationship Id="rId3" Type="http://schemas.openxmlformats.org/officeDocument/2006/relationships/hyperlink" Target="https://www.dtf.vic.gov.au/2025-26-statement-finances" TargetMode="External"/><Relationship Id="rId7" Type="http://schemas.openxmlformats.org/officeDocument/2006/relationships/hyperlink" Target="https://www.budget.nsw.gov.au/2024-25/half-yearly-review" TargetMode="External"/><Relationship Id="rId12" Type="http://schemas.openxmlformats.org/officeDocument/2006/relationships/chart" Target="../charts/chart50.xml"/><Relationship Id="rId2" Type="http://schemas.openxmlformats.org/officeDocument/2006/relationships/hyperlink" Target="https://budget.gov.au/content/bp1/download/bp1_bs-10.pdf" TargetMode="External"/><Relationship Id="rId1" Type="http://schemas.openxmlformats.org/officeDocument/2006/relationships/slideLayout" Target="../slideLayouts/slideLayout2.xml"/><Relationship Id="rId6" Type="http://schemas.openxmlformats.org/officeDocument/2006/relationships/hyperlink" Target="https://budget.nt.gov.au/__data/assets/pdf_file/0006/1514832/2025-26-bp2-book.pdf" TargetMode="External"/><Relationship Id="rId11" Type="http://schemas.openxmlformats.org/officeDocument/2006/relationships/chart" Target="../charts/chart49.xml"/><Relationship Id="rId5" Type="http://schemas.openxmlformats.org/officeDocument/2006/relationships/hyperlink" Target="https://www.treasury.tas.gov.au/Documents/2025-26%20The%20Budget%20-%20Budget%20Paper%20No.1.PDF" TargetMode="External"/><Relationship Id="rId10" Type="http://schemas.openxmlformats.org/officeDocument/2006/relationships/hyperlink" Target="https://www.treasury.act.gov.au/__data/assets/pdf_file/0006/2792121/2024-25-Budget-Review.pdf" TargetMode="External"/><Relationship Id="rId4" Type="http://schemas.openxmlformats.org/officeDocument/2006/relationships/hyperlink" Target="https://treasury.sa.gov.au/__data/assets/pdf_file/0003/1159383/2025-26-Budget-Statement.pdf" TargetMode="External"/><Relationship Id="rId9" Type="http://schemas.openxmlformats.org/officeDocument/2006/relationships/hyperlink" Target="https://www.wa.gov.au/system/files/2024-12/2024-25-myr.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imf.org/en/Publications/WEO/weo-database/2025/April" TargetMode="External"/><Relationship Id="rId2" Type="http://schemas.openxmlformats.org/officeDocument/2006/relationships/hyperlink" Target="https://www.imf.org/-/media/Files/Publications/fiscal-monitor/2025/Data/2025AprFiscalMonitorDatabase.ashx" TargetMode="External"/><Relationship Id="rId1" Type="http://schemas.openxmlformats.org/officeDocument/2006/relationships/slideLayout" Target="../slideLayouts/slideLayout2.xml"/><Relationship Id="rId5" Type="http://schemas.openxmlformats.org/officeDocument/2006/relationships/chart" Target="../charts/chart52.xml"/><Relationship Id="rId4" Type="http://schemas.openxmlformats.org/officeDocument/2006/relationships/chart" Target="../charts/char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hyperlink" Target="https://www.policyuncertainty.com/us_monthly.html" TargetMode="Externa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hyperlink" Target="https://www.policyuncertainty.com/all_country_data.html" TargetMode="Externa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s>
</file>

<file path=ppt/slides/_rels/slide5.xml.rels><?xml version="1.0" encoding="UTF-8" standalone="yes"?>
<Relationships xmlns="http://schemas.openxmlformats.org/package/2006/relationships"><Relationship Id="rId3" Type="http://schemas.openxmlformats.org/officeDocument/2006/relationships/hyperlink" Target="http://www.sca.isr.umich.edu/" TargetMode="External"/><Relationship Id="rId2" Type="http://schemas.openxmlformats.org/officeDocument/2006/relationships/hyperlink" Target="https://www.conference-board.org/topics/consumer-confidence" TargetMode="Externa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bo.gov/publication/61187" TargetMode="External"/><Relationship Id="rId7" Type="http://schemas.openxmlformats.org/officeDocument/2006/relationships/chart" Target="../charts/chart17.xml"/><Relationship Id="rId2" Type="http://schemas.openxmlformats.org/officeDocument/2006/relationships/hyperlink" Target="https://www.cbo.gov/system/files/2025-01/60870-Outlook-2025.pdf" TargetMode="Externa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hyperlink" Target="https://www.crfb.org/blogs/breaking-down-one-big-beautiful-bill" TargetMode="External"/><Relationship Id="rId4" Type="http://schemas.openxmlformats.org/officeDocument/2006/relationships/hyperlink" Target="https://www.cbo.gov/publication/6142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ederalreserve.gov/releases/h15/" TargetMode="External"/><Relationship Id="rId2" Type="http://schemas.openxmlformats.org/officeDocument/2006/relationships/hyperlink" Target="https://www.bea.gov/data/gdp/gross-domestic-product" TargetMode="Externa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hyperlink" Target="https://www.piie.com/commentary/speeches-papers/public-debt-and-low-interest-rates" TargetMode="External"/><Relationship Id="rId4" Type="http://schemas.openxmlformats.org/officeDocument/2006/relationships/hyperlink" Target="https://www.aeaweb.org/articles?id=10.1257/aer.109.4.119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18DF-8931-64F6-BEF1-577A6F34CA22}"/>
              </a:ext>
            </a:extLst>
          </p:cNvPr>
          <p:cNvSpPr>
            <a:spLocks noGrp="1"/>
          </p:cNvSpPr>
          <p:nvPr>
            <p:ph type="ctrTitle"/>
          </p:nvPr>
        </p:nvSpPr>
        <p:spPr>
          <a:xfrm>
            <a:off x="2268205" y="3778786"/>
            <a:ext cx="9387641" cy="1374545"/>
          </a:xfrm>
        </p:spPr>
        <p:txBody>
          <a:bodyPr/>
          <a:lstStyle/>
          <a:p>
            <a:r>
              <a:rPr lang="en-US" sz="4800" b="1" dirty="0"/>
              <a:t>The World and Australian economies in a nutshell</a:t>
            </a:r>
          </a:p>
        </p:txBody>
      </p:sp>
      <p:sp>
        <p:nvSpPr>
          <p:cNvPr id="3" name="Subtitle 2">
            <a:extLst>
              <a:ext uri="{FF2B5EF4-FFF2-40B4-BE49-F238E27FC236}">
                <a16:creationId xmlns:a16="http://schemas.microsoft.com/office/drawing/2014/main" id="{AF3193C2-F8F3-1189-B1F4-3B1D13EA3C7F}"/>
              </a:ext>
            </a:extLst>
          </p:cNvPr>
          <p:cNvSpPr>
            <a:spLocks noGrp="1"/>
          </p:cNvSpPr>
          <p:nvPr>
            <p:ph type="subTitle" idx="1"/>
          </p:nvPr>
        </p:nvSpPr>
        <p:spPr>
          <a:xfrm>
            <a:off x="2268205" y="5508434"/>
            <a:ext cx="7442319" cy="1390703"/>
          </a:xfrm>
        </p:spPr>
        <p:txBody>
          <a:bodyPr/>
          <a:lstStyle/>
          <a:p>
            <a:r>
              <a:rPr lang="en-US" sz="3600" b="1" dirty="0"/>
              <a:t>Saul Eslake</a:t>
            </a:r>
          </a:p>
          <a:p>
            <a:r>
              <a:rPr lang="en-US" sz="2800" b="1" dirty="0"/>
              <a:t>12</a:t>
            </a:r>
            <a:r>
              <a:rPr lang="en-US" sz="2800" b="1" baseline="30000" dirty="0"/>
              <a:t>th</a:t>
            </a:r>
            <a:r>
              <a:rPr lang="en-US" sz="2800" b="1" dirty="0"/>
              <a:t> June 2025</a:t>
            </a:r>
          </a:p>
        </p:txBody>
      </p:sp>
      <p:sp>
        <p:nvSpPr>
          <p:cNvPr id="4" name="Footer Placeholder 4">
            <a:extLst>
              <a:ext uri="{FF2B5EF4-FFF2-40B4-BE49-F238E27FC236}">
                <a16:creationId xmlns:a16="http://schemas.microsoft.com/office/drawing/2014/main" id="{85F806FA-5237-2A06-33AC-08E634B7AC33}"/>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pPr defTabSz="1036290"/>
            <a:r>
              <a:rPr lang="en-GB" dirty="0">
                <a:solidFill>
                  <a:srgbClr val="FFFFFF"/>
                </a:solidFill>
              </a:rPr>
              <a:t>Presented at the 2025 All Actuaries Summit</a:t>
            </a:r>
          </a:p>
        </p:txBody>
      </p:sp>
    </p:spTree>
    <p:extLst>
      <p:ext uri="{BB962C8B-B14F-4D97-AF65-F5344CB8AC3E}">
        <p14:creationId xmlns:p14="http://schemas.microsoft.com/office/powerpoint/2010/main" val="102564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L_9n1s4m5f">
            <a:extLst>
              <a:ext uri="{FF2B5EF4-FFF2-40B4-BE49-F238E27FC236}">
                <a16:creationId xmlns:a16="http://schemas.microsoft.com/office/drawing/2014/main" id="{00000000-0008-0000-0600-000047000000}"/>
              </a:ext>
            </a:extLst>
          </p:cNvPr>
          <p:cNvGraphicFramePr>
            <a:graphicFrameLocks/>
          </p:cNvGraphicFramePr>
          <p:nvPr/>
        </p:nvGraphicFramePr>
        <p:xfrm>
          <a:off x="483839" y="1634479"/>
          <a:ext cx="3926083" cy="24161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9"/>
          <p:cNvSpPr>
            <a:spLocks noGrp="1"/>
          </p:cNvSpPr>
          <p:nvPr>
            <p:ph type="title"/>
          </p:nvPr>
        </p:nvSpPr>
        <p:spPr>
          <a:xfrm>
            <a:off x="415215" y="187972"/>
            <a:ext cx="13197049" cy="737980"/>
          </a:xfrm>
        </p:spPr>
        <p:txBody>
          <a:bodyPr>
            <a:noAutofit/>
          </a:bodyPr>
          <a:lstStyle/>
          <a:p>
            <a:r>
              <a:rPr lang="en-AU" sz="2800" dirty="0"/>
              <a:t>China’s post-Covid recovery has been very modest</a:t>
            </a:r>
            <a:endParaRPr lang="en-US" sz="2800" dirty="0"/>
          </a:p>
        </p:txBody>
      </p:sp>
      <p:sp>
        <p:nvSpPr>
          <p:cNvPr id="16" name="Slide Number Placeholder 1"/>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10</a:t>
            </a:fld>
            <a:endParaRPr lang="en-US" sz="800" dirty="0"/>
          </a:p>
        </p:txBody>
      </p:sp>
      <p:sp>
        <p:nvSpPr>
          <p:cNvPr id="17" name="Text Placeholder 11">
            <a:extLst>
              <a:ext uri="{FF2B5EF4-FFF2-40B4-BE49-F238E27FC236}">
                <a16:creationId xmlns:a16="http://schemas.microsoft.com/office/drawing/2014/main" id="{15828A6A-F0F9-4376-AD0E-AD289B79494A}"/>
              </a:ext>
            </a:extLst>
          </p:cNvPr>
          <p:cNvSpPr txBox="1">
            <a:spLocks/>
          </p:cNvSpPr>
          <p:nvPr/>
        </p:nvSpPr>
        <p:spPr>
          <a:xfrm>
            <a:off x="449697" y="1255386"/>
            <a:ext cx="3433277" cy="41580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800" dirty="0">
                <a:latin typeface="+mj-lt"/>
              </a:rPr>
              <a:t>Quarterly real GDP growth</a:t>
            </a:r>
          </a:p>
        </p:txBody>
      </p:sp>
      <p:sp>
        <p:nvSpPr>
          <p:cNvPr id="25" name="Text Placeholder 11">
            <a:extLst>
              <a:ext uri="{FF2B5EF4-FFF2-40B4-BE49-F238E27FC236}">
                <a16:creationId xmlns:a16="http://schemas.microsoft.com/office/drawing/2014/main" id="{22FEFB8F-03E4-4BA2-A54D-5F5ADBAC4B2F}"/>
              </a:ext>
            </a:extLst>
          </p:cNvPr>
          <p:cNvSpPr txBox="1">
            <a:spLocks/>
          </p:cNvSpPr>
          <p:nvPr/>
        </p:nvSpPr>
        <p:spPr>
          <a:xfrm>
            <a:off x="466192" y="4149826"/>
            <a:ext cx="3413931" cy="41580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800" dirty="0">
                <a:latin typeface="+mj-lt"/>
              </a:rPr>
              <a:t>Annual real GDP growth</a:t>
            </a:r>
          </a:p>
        </p:txBody>
      </p:sp>
      <p:sp>
        <p:nvSpPr>
          <p:cNvPr id="11" name="Text Placeholder 11">
            <a:extLst>
              <a:ext uri="{FF2B5EF4-FFF2-40B4-BE49-F238E27FC236}">
                <a16:creationId xmlns:a16="http://schemas.microsoft.com/office/drawing/2014/main" id="{33E25D22-8D70-CB74-0959-63444555800B}"/>
              </a:ext>
            </a:extLst>
          </p:cNvPr>
          <p:cNvSpPr txBox="1">
            <a:spLocks/>
          </p:cNvSpPr>
          <p:nvPr/>
        </p:nvSpPr>
        <p:spPr>
          <a:xfrm>
            <a:off x="4457843" y="1212956"/>
            <a:ext cx="3770896" cy="348536"/>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800" dirty="0">
                <a:latin typeface="+mj-lt"/>
              </a:rPr>
              <a:t>Contributions to GDP growth</a:t>
            </a:r>
          </a:p>
        </p:txBody>
      </p:sp>
      <p:sp>
        <p:nvSpPr>
          <p:cNvPr id="14" name="Text Placeholder 11">
            <a:extLst>
              <a:ext uri="{FF2B5EF4-FFF2-40B4-BE49-F238E27FC236}">
                <a16:creationId xmlns:a16="http://schemas.microsoft.com/office/drawing/2014/main" id="{7C3BA3FE-05AA-52C1-A699-0FEF67BEE743}"/>
              </a:ext>
            </a:extLst>
          </p:cNvPr>
          <p:cNvSpPr txBox="1">
            <a:spLocks/>
          </p:cNvSpPr>
          <p:nvPr/>
        </p:nvSpPr>
        <p:spPr>
          <a:xfrm>
            <a:off x="4715808" y="4070547"/>
            <a:ext cx="3665957" cy="41580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endParaRPr lang="en-AU" sz="1800" dirty="0">
              <a:latin typeface="+mj-lt"/>
            </a:endParaRPr>
          </a:p>
        </p:txBody>
      </p:sp>
      <p:sp>
        <p:nvSpPr>
          <p:cNvPr id="21" name="Text Placeholder 11">
            <a:extLst>
              <a:ext uri="{FF2B5EF4-FFF2-40B4-BE49-F238E27FC236}">
                <a16:creationId xmlns:a16="http://schemas.microsoft.com/office/drawing/2014/main" id="{3869EE1B-9EED-A3E5-FD82-B0F6533B7A9E}"/>
              </a:ext>
            </a:extLst>
          </p:cNvPr>
          <p:cNvSpPr txBox="1">
            <a:spLocks/>
          </p:cNvSpPr>
          <p:nvPr/>
        </p:nvSpPr>
        <p:spPr>
          <a:xfrm>
            <a:off x="8875151" y="1191469"/>
            <a:ext cx="2761168" cy="41580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800" dirty="0">
                <a:latin typeface="+mj-lt"/>
              </a:rPr>
              <a:t>Consumer prices</a:t>
            </a:r>
          </a:p>
        </p:txBody>
      </p:sp>
      <p:sp>
        <p:nvSpPr>
          <p:cNvPr id="29" name="Text Placeholder 11">
            <a:extLst>
              <a:ext uri="{FF2B5EF4-FFF2-40B4-BE49-F238E27FC236}">
                <a16:creationId xmlns:a16="http://schemas.microsoft.com/office/drawing/2014/main" id="{C25985E1-9AC4-E7E9-7CBE-6D3C2B98D6B3}"/>
              </a:ext>
            </a:extLst>
          </p:cNvPr>
          <p:cNvSpPr txBox="1">
            <a:spLocks/>
          </p:cNvSpPr>
          <p:nvPr/>
        </p:nvSpPr>
        <p:spPr>
          <a:xfrm>
            <a:off x="8943890" y="4200719"/>
            <a:ext cx="3665957" cy="357289"/>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800" dirty="0">
                <a:latin typeface="+mj-lt"/>
              </a:rPr>
              <a:t>Interest rates</a:t>
            </a:r>
          </a:p>
        </p:txBody>
      </p:sp>
      <p:sp>
        <p:nvSpPr>
          <p:cNvPr id="4" name="Text Box 218">
            <a:extLst>
              <a:ext uri="{FF2B5EF4-FFF2-40B4-BE49-F238E27FC236}">
                <a16:creationId xmlns:a16="http://schemas.microsoft.com/office/drawing/2014/main" id="{227D854F-5078-450D-1B65-1C46180FEADE}"/>
              </a:ext>
            </a:extLst>
          </p:cNvPr>
          <p:cNvSpPr txBox="1">
            <a:spLocks noChangeArrowheads="1"/>
          </p:cNvSpPr>
          <p:nvPr/>
        </p:nvSpPr>
        <p:spPr bwMode="auto">
          <a:xfrm>
            <a:off x="522638" y="7239920"/>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dirty="0">
                <a:solidFill>
                  <a:srgbClr val="003366"/>
                </a:solidFill>
                <a:latin typeface="Century Gothic" panose="020B0502020202020204" pitchFamily="34" charset="0"/>
                <a:cs typeface="Arial" panose="020B0604020202020204" pitchFamily="34" charset="0"/>
              </a:rPr>
              <a:t> </a:t>
            </a:r>
            <a:r>
              <a:rPr lang="en-AU" sz="1000" i="1" dirty="0">
                <a:solidFill>
                  <a:srgbClr val="003366"/>
                </a:solidFill>
                <a:latin typeface="Century Gothic" panose="020B0502020202020204" pitchFamily="34" charset="0"/>
                <a:cs typeface="Arial" panose="020B0604020202020204" pitchFamily="34" charset="0"/>
              </a:rPr>
              <a:t>Sources: </a:t>
            </a:r>
            <a:r>
              <a:rPr lang="en-US" sz="1000" dirty="0">
                <a:latin typeface="+mn-lt"/>
                <a:hlinkClick r:id="rId3"/>
              </a:rPr>
              <a:t>National Bureau of Statistics of China</a:t>
            </a:r>
            <a:r>
              <a:rPr lang="en-US" sz="1000" dirty="0">
                <a:latin typeface="+mn-lt"/>
              </a:rPr>
              <a:t>.</a:t>
            </a:r>
            <a:r>
              <a:rPr lang="en-AU" sz="1000" dirty="0">
                <a:latin typeface="+mn-lt"/>
              </a:rPr>
              <a:t>.</a:t>
            </a:r>
            <a:endParaRPr lang="en-US" sz="1000" i="1" dirty="0">
              <a:solidFill>
                <a:srgbClr val="003366"/>
              </a:solidFill>
              <a:latin typeface="+mn-lt"/>
              <a:cs typeface="Arial" panose="020B0604020202020204" pitchFamily="34" charset="0"/>
            </a:endParaRPr>
          </a:p>
        </p:txBody>
      </p:sp>
      <p:sp>
        <p:nvSpPr>
          <p:cNvPr id="8" name="Text Placeholder 11">
            <a:extLst>
              <a:ext uri="{FF2B5EF4-FFF2-40B4-BE49-F238E27FC236}">
                <a16:creationId xmlns:a16="http://schemas.microsoft.com/office/drawing/2014/main" id="{119F58C0-5F43-D46D-1C24-1D20CC7BB149}"/>
              </a:ext>
            </a:extLst>
          </p:cNvPr>
          <p:cNvSpPr txBox="1">
            <a:spLocks/>
          </p:cNvSpPr>
          <p:nvPr/>
        </p:nvSpPr>
        <p:spPr>
          <a:xfrm>
            <a:off x="4687483" y="4161682"/>
            <a:ext cx="4056982" cy="347313"/>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800" dirty="0">
                <a:latin typeface="+mj-lt"/>
              </a:rPr>
              <a:t>Annual real GDP growth, by sector</a:t>
            </a:r>
          </a:p>
        </p:txBody>
      </p:sp>
      <p:sp>
        <p:nvSpPr>
          <p:cNvPr id="2" name="Text Box 1">
            <a:extLst>
              <a:ext uri="{FF2B5EF4-FFF2-40B4-BE49-F238E27FC236}">
                <a16:creationId xmlns:a16="http://schemas.microsoft.com/office/drawing/2014/main" id="{BFE8B2B4-100C-30EB-ECDE-8C9563C5350B}"/>
              </a:ext>
            </a:extLst>
          </p:cNvPr>
          <p:cNvSpPr txBox="1">
            <a:spLocks noChangeArrowheads="1"/>
          </p:cNvSpPr>
          <p:nvPr/>
        </p:nvSpPr>
        <p:spPr bwMode="auto">
          <a:xfrm>
            <a:off x="942604" y="2882825"/>
            <a:ext cx="1504276"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wrap="square" lIns="18288" tIns="22860" rIns="0" bIns="2286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AU" sz="1100" b="0" i="0" u="none" strike="noStrike" baseline="0" dirty="0">
                <a:solidFill>
                  <a:srgbClr val="FFC000"/>
                </a:solidFill>
                <a:latin typeface="Century Gothic" panose="020B0502020202020204" pitchFamily="34" charset="0"/>
              </a:rPr>
              <a:t>Average quarterly  growth rate from </a:t>
            </a:r>
          </a:p>
          <a:p>
            <a:pPr algn="l" rtl="0">
              <a:defRPr sz="1000"/>
            </a:pPr>
            <a:r>
              <a:rPr lang="en-AU" sz="1100" b="0" i="0" u="none" strike="noStrike" baseline="0" dirty="0">
                <a:solidFill>
                  <a:srgbClr val="FFC000"/>
                </a:solidFill>
                <a:latin typeface="Century Gothic" panose="020B0502020202020204" pitchFamily="34" charset="0"/>
              </a:rPr>
              <a:t>Q4 2010 through Q4 2019 was 1.75%</a:t>
            </a:r>
          </a:p>
        </p:txBody>
      </p:sp>
      <p:sp>
        <p:nvSpPr>
          <p:cNvPr id="13" name="Text Box 1">
            <a:extLst>
              <a:ext uri="{FF2B5EF4-FFF2-40B4-BE49-F238E27FC236}">
                <a16:creationId xmlns:a16="http://schemas.microsoft.com/office/drawing/2014/main" id="{AF52D666-D621-E891-105D-351D5FF38697}"/>
              </a:ext>
            </a:extLst>
          </p:cNvPr>
          <p:cNvSpPr txBox="1">
            <a:spLocks noChangeArrowheads="1"/>
          </p:cNvSpPr>
          <p:nvPr/>
        </p:nvSpPr>
        <p:spPr bwMode="auto">
          <a:xfrm>
            <a:off x="3081863" y="1607273"/>
            <a:ext cx="1369297"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wrap="square" lIns="18288" tIns="22860" rIns="0" bIns="2286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AU" sz="1100" b="0" i="0" u="none" strike="noStrike" baseline="0" dirty="0">
                <a:solidFill>
                  <a:srgbClr val="FFC000"/>
                </a:solidFill>
                <a:latin typeface="Century Gothic" panose="020B0502020202020204" pitchFamily="34" charset="0"/>
              </a:rPr>
              <a:t>Average quarterly  growth rate from </a:t>
            </a:r>
          </a:p>
          <a:p>
            <a:pPr algn="l" rtl="0">
              <a:defRPr sz="1000"/>
            </a:pPr>
            <a:r>
              <a:rPr lang="en-AU" sz="1100" b="0" i="0" u="none" strike="noStrike" baseline="0" dirty="0">
                <a:solidFill>
                  <a:srgbClr val="FFC000"/>
                </a:solidFill>
                <a:latin typeface="Century Gothic" panose="020B0502020202020204" pitchFamily="34" charset="0"/>
              </a:rPr>
              <a:t>Q4 2022 through Q1 2025 was 1.2%</a:t>
            </a:r>
          </a:p>
        </p:txBody>
      </p:sp>
      <p:graphicFrame>
        <p:nvGraphicFramePr>
          <p:cNvPr id="15" name="_NG_2f930">
            <a:extLst>
              <a:ext uri="{FF2B5EF4-FFF2-40B4-BE49-F238E27FC236}">
                <a16:creationId xmlns:a16="http://schemas.microsoft.com/office/drawing/2014/main" id="{00000000-0008-0000-0600-000025000000}"/>
              </a:ext>
            </a:extLst>
          </p:cNvPr>
          <p:cNvGraphicFramePr>
            <a:graphicFrameLocks/>
          </p:cNvGraphicFramePr>
          <p:nvPr/>
        </p:nvGraphicFramePr>
        <p:xfrm>
          <a:off x="466192" y="4485413"/>
          <a:ext cx="4056982" cy="2490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_NG_2f930">
            <a:extLst>
              <a:ext uri="{FF2B5EF4-FFF2-40B4-BE49-F238E27FC236}">
                <a16:creationId xmlns:a16="http://schemas.microsoft.com/office/drawing/2014/main" id="{B63840EE-5165-4D81-A36D-757386BB4D01}"/>
              </a:ext>
            </a:extLst>
          </p:cNvPr>
          <p:cNvGraphicFramePr>
            <a:graphicFrameLocks/>
          </p:cNvGraphicFramePr>
          <p:nvPr/>
        </p:nvGraphicFramePr>
        <p:xfrm>
          <a:off x="4625536" y="4563319"/>
          <a:ext cx="4056982" cy="2437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ML_9n1s4m5f">
            <a:extLst>
              <a:ext uri="{FF2B5EF4-FFF2-40B4-BE49-F238E27FC236}">
                <a16:creationId xmlns:a16="http://schemas.microsoft.com/office/drawing/2014/main" id="{06062406-8285-4E7F-95A1-537EEF6C3E89}"/>
              </a:ext>
            </a:extLst>
          </p:cNvPr>
          <p:cNvGraphicFramePr>
            <a:graphicFrameLocks/>
          </p:cNvGraphicFramePr>
          <p:nvPr/>
        </p:nvGraphicFramePr>
        <p:xfrm>
          <a:off x="4527086" y="1621637"/>
          <a:ext cx="3907824" cy="2438868"/>
        </p:xfrm>
        <a:graphic>
          <a:graphicData uri="http://schemas.openxmlformats.org/drawingml/2006/chart">
            <c:chart xmlns:c="http://schemas.openxmlformats.org/drawingml/2006/chart" xmlns:r="http://schemas.openxmlformats.org/officeDocument/2006/relationships" r:id="rId6"/>
          </a:graphicData>
        </a:graphic>
      </p:graphicFrame>
      <p:sp>
        <p:nvSpPr>
          <p:cNvPr id="3" name="Oval 2">
            <a:extLst>
              <a:ext uri="{FF2B5EF4-FFF2-40B4-BE49-F238E27FC236}">
                <a16:creationId xmlns:a16="http://schemas.microsoft.com/office/drawing/2014/main" id="{DC3603C2-365C-5C4A-0224-3666E6538C93}"/>
              </a:ext>
            </a:extLst>
          </p:cNvPr>
          <p:cNvSpPr/>
          <p:nvPr/>
        </p:nvSpPr>
        <p:spPr>
          <a:xfrm>
            <a:off x="7821976" y="2627442"/>
            <a:ext cx="406763" cy="446264"/>
          </a:xfrm>
          <a:prstGeom prst="ellipse">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5" name="Chart 4">
            <a:extLst>
              <a:ext uri="{FF2B5EF4-FFF2-40B4-BE49-F238E27FC236}">
                <a16:creationId xmlns:a16="http://schemas.microsoft.com/office/drawing/2014/main" id="{3C0B8CC9-F597-13D7-C5BC-2987867ECEE9}"/>
              </a:ext>
            </a:extLst>
          </p:cNvPr>
          <p:cNvGraphicFramePr>
            <a:graphicFrameLocks/>
          </p:cNvGraphicFramePr>
          <p:nvPr>
            <p:extLst>
              <p:ext uri="{D42A27DB-BD31-4B8C-83A1-F6EECF244321}">
                <p14:modId xmlns:p14="http://schemas.microsoft.com/office/powerpoint/2010/main" val="2710720192"/>
              </p:ext>
            </p:extLst>
          </p:nvPr>
        </p:nvGraphicFramePr>
        <p:xfrm>
          <a:off x="8875151" y="1671190"/>
          <a:ext cx="4280549" cy="24013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B8AA9587-8606-ED95-6707-F35C144F49C1}"/>
              </a:ext>
            </a:extLst>
          </p:cNvPr>
          <p:cNvGraphicFramePr>
            <a:graphicFrameLocks/>
          </p:cNvGraphicFramePr>
          <p:nvPr>
            <p:extLst>
              <p:ext uri="{D42A27DB-BD31-4B8C-83A1-F6EECF244321}">
                <p14:modId xmlns:p14="http://schemas.microsoft.com/office/powerpoint/2010/main" val="758627129"/>
              </p:ext>
            </p:extLst>
          </p:nvPr>
        </p:nvGraphicFramePr>
        <p:xfrm>
          <a:off x="8902652" y="4697511"/>
          <a:ext cx="4251488" cy="2341492"/>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 Box 218">
            <a:extLst>
              <a:ext uri="{FF2B5EF4-FFF2-40B4-BE49-F238E27FC236}">
                <a16:creationId xmlns:a16="http://schemas.microsoft.com/office/drawing/2014/main" id="{45C98E31-9AA6-BF99-E309-A86A15986CF5}"/>
              </a:ext>
            </a:extLst>
          </p:cNvPr>
          <p:cNvSpPr txBox="1">
            <a:spLocks noChangeArrowheads="1"/>
          </p:cNvSpPr>
          <p:nvPr/>
        </p:nvSpPr>
        <p:spPr bwMode="auto">
          <a:xfrm>
            <a:off x="522638" y="7239920"/>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dirty="0">
                <a:solidFill>
                  <a:srgbClr val="003366"/>
                </a:solidFill>
                <a:latin typeface="Century Gothic" panose="020B0502020202020204" pitchFamily="34" charset="0"/>
                <a:cs typeface="Arial" panose="020B0604020202020204" pitchFamily="34" charset="0"/>
              </a:rPr>
              <a:t> </a:t>
            </a:r>
            <a:r>
              <a:rPr lang="en-AU" sz="1000" i="1" dirty="0">
                <a:solidFill>
                  <a:srgbClr val="003366"/>
                </a:solidFill>
                <a:latin typeface="Century Gothic" panose="020B0502020202020204" pitchFamily="34" charset="0"/>
                <a:cs typeface="Arial" panose="020B0604020202020204" pitchFamily="34" charset="0"/>
              </a:rPr>
              <a:t>Sources: </a:t>
            </a:r>
            <a:r>
              <a:rPr lang="en-US" sz="1000" dirty="0">
                <a:latin typeface="+mn-lt"/>
                <a:hlinkClick r:id="rId3"/>
              </a:rPr>
              <a:t>National Bureau of Statistics of China</a:t>
            </a:r>
            <a:r>
              <a:rPr lang="en-US" sz="1000" dirty="0">
                <a:latin typeface="+mn-lt"/>
              </a:rPr>
              <a:t>; </a:t>
            </a:r>
            <a:r>
              <a:rPr lang="en-US" sz="1000" dirty="0">
                <a:latin typeface="Century Gothic" panose="020F0302020204030204"/>
                <a:hlinkClick r:id="rId9"/>
              </a:rPr>
              <a:t>People's Bank of China</a:t>
            </a:r>
            <a:r>
              <a:rPr lang="en-AU" sz="1000" dirty="0">
                <a:latin typeface="+mn-lt"/>
              </a:rPr>
              <a:t>.</a:t>
            </a:r>
            <a:endParaRPr lang="en-US" sz="1000" i="1" dirty="0">
              <a:solidFill>
                <a:srgbClr val="003366"/>
              </a:solidFill>
              <a:latin typeface="+mn-lt"/>
              <a:cs typeface="Arial" panose="020B0604020202020204" pitchFamily="34" charset="0"/>
            </a:endParaRPr>
          </a:p>
        </p:txBody>
      </p:sp>
    </p:spTree>
    <p:extLst>
      <p:ext uri="{BB962C8B-B14F-4D97-AF65-F5344CB8AC3E}">
        <p14:creationId xmlns:p14="http://schemas.microsoft.com/office/powerpoint/2010/main" val="5820749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 grpId="0" animBg="1"/>
      <p:bldGraphic spid="5" grpId="0">
        <p:bldAsOne/>
      </p:bldGraphic>
      <p:bldGraphic spid="7" grpId="0">
        <p:bldAsOne/>
      </p:bldGraphic>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11</a:t>
            </a:fld>
            <a:endParaRPr lang="en-US" sz="800" dirty="0"/>
          </a:p>
        </p:txBody>
      </p:sp>
      <p:sp>
        <p:nvSpPr>
          <p:cNvPr id="21" name="Text Placeholder 11">
            <a:extLst>
              <a:ext uri="{FF2B5EF4-FFF2-40B4-BE49-F238E27FC236}">
                <a16:creationId xmlns:a16="http://schemas.microsoft.com/office/drawing/2014/main" id="{4B4FFD43-073C-444F-A7DD-7FE60B9A61C9}"/>
              </a:ext>
            </a:extLst>
          </p:cNvPr>
          <p:cNvSpPr txBox="1">
            <a:spLocks/>
          </p:cNvSpPr>
          <p:nvPr/>
        </p:nvSpPr>
        <p:spPr>
          <a:xfrm>
            <a:off x="522638" y="1304835"/>
            <a:ext cx="5458904" cy="39613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China’s merchandise exports and imports</a:t>
            </a:r>
          </a:p>
        </p:txBody>
      </p:sp>
      <p:sp>
        <p:nvSpPr>
          <p:cNvPr id="7" name="Text Placeholder 11">
            <a:extLst>
              <a:ext uri="{FF2B5EF4-FFF2-40B4-BE49-F238E27FC236}">
                <a16:creationId xmlns:a16="http://schemas.microsoft.com/office/drawing/2014/main" id="{A3931F2D-CA67-1124-F3C5-EA31713F76F4}"/>
              </a:ext>
            </a:extLst>
          </p:cNvPr>
          <p:cNvSpPr txBox="1">
            <a:spLocks/>
          </p:cNvSpPr>
          <p:nvPr/>
        </p:nvSpPr>
        <p:spPr>
          <a:xfrm>
            <a:off x="6980925" y="1320223"/>
            <a:ext cx="5458904" cy="39613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China’s merchandise trade surplus</a:t>
            </a:r>
          </a:p>
        </p:txBody>
      </p:sp>
      <p:sp>
        <p:nvSpPr>
          <p:cNvPr id="4" name="Title 9">
            <a:extLst>
              <a:ext uri="{FF2B5EF4-FFF2-40B4-BE49-F238E27FC236}">
                <a16:creationId xmlns:a16="http://schemas.microsoft.com/office/drawing/2014/main" id="{CDE66B1D-803C-7812-DDAF-4A2B46FA535E}"/>
              </a:ext>
            </a:extLst>
          </p:cNvPr>
          <p:cNvSpPr txBox="1">
            <a:spLocks/>
          </p:cNvSpPr>
          <p:nvPr/>
        </p:nvSpPr>
        <p:spPr>
          <a:xfrm>
            <a:off x="522637" y="202175"/>
            <a:ext cx="12916577"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China’s merchandise trade surplus is being sustained by weakness in imports as well as in strength in exports …</a:t>
            </a:r>
          </a:p>
        </p:txBody>
      </p:sp>
      <p:sp>
        <p:nvSpPr>
          <p:cNvPr id="11" name="Text Box 218">
            <a:extLst>
              <a:ext uri="{FF2B5EF4-FFF2-40B4-BE49-F238E27FC236}">
                <a16:creationId xmlns:a16="http://schemas.microsoft.com/office/drawing/2014/main" id="{C18384C0-818B-7BF4-4DCA-26FE07C97808}"/>
              </a:ext>
            </a:extLst>
          </p:cNvPr>
          <p:cNvSpPr txBox="1">
            <a:spLocks noChangeArrowheads="1"/>
          </p:cNvSpPr>
          <p:nvPr/>
        </p:nvSpPr>
        <p:spPr bwMode="auto">
          <a:xfrm>
            <a:off x="584025" y="7275538"/>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dirty="0">
                <a:solidFill>
                  <a:srgbClr val="003366"/>
                </a:solidFill>
                <a:latin typeface="Century Gothic" panose="020B0502020202020204" pitchFamily="34" charset="0"/>
                <a:cs typeface="Arial" panose="020B0604020202020204" pitchFamily="34" charset="0"/>
              </a:rPr>
              <a:t> </a:t>
            </a:r>
            <a:r>
              <a:rPr lang="en-AU" sz="1000" i="1" dirty="0">
                <a:solidFill>
                  <a:srgbClr val="003366"/>
                </a:solidFill>
                <a:latin typeface="Century Gothic" panose="020B0502020202020204" pitchFamily="34" charset="0"/>
                <a:cs typeface="Arial" panose="020B0604020202020204" pitchFamily="34" charset="0"/>
              </a:rPr>
              <a:t>Source: </a:t>
            </a:r>
            <a:r>
              <a:rPr lang="en-US" sz="1000" dirty="0">
                <a:latin typeface="+mn-lt"/>
                <a:hlinkClick r:id="rId2"/>
              </a:rPr>
              <a:t>General Administration of Customs</a:t>
            </a:r>
            <a:r>
              <a:rPr lang="en-AU" sz="1000" dirty="0">
                <a:latin typeface="+mn-lt"/>
              </a:rPr>
              <a:t>.</a:t>
            </a:r>
            <a:endParaRPr lang="en-US" sz="1000" i="1" dirty="0">
              <a:solidFill>
                <a:srgbClr val="003366"/>
              </a:solidFill>
              <a:latin typeface="+mn-lt"/>
              <a:cs typeface="Arial" panose="020B0604020202020204" pitchFamily="34" charset="0"/>
            </a:endParaRPr>
          </a:p>
        </p:txBody>
      </p:sp>
      <p:graphicFrame>
        <p:nvGraphicFramePr>
          <p:cNvPr id="2" name="Chart 1">
            <a:extLst>
              <a:ext uri="{FF2B5EF4-FFF2-40B4-BE49-F238E27FC236}">
                <a16:creationId xmlns:a16="http://schemas.microsoft.com/office/drawing/2014/main" id="{00000000-0008-0000-0600-000014802500}"/>
              </a:ext>
            </a:extLst>
          </p:cNvPr>
          <p:cNvGraphicFramePr>
            <a:graphicFrameLocks/>
          </p:cNvGraphicFramePr>
          <p:nvPr/>
        </p:nvGraphicFramePr>
        <p:xfrm>
          <a:off x="584025" y="1700972"/>
          <a:ext cx="6062008" cy="5338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0600-00001A802500}"/>
              </a:ext>
            </a:extLst>
          </p:cNvPr>
          <p:cNvGraphicFramePr>
            <a:graphicFrameLocks/>
          </p:cNvGraphicFramePr>
          <p:nvPr/>
        </p:nvGraphicFramePr>
        <p:xfrm>
          <a:off x="7069060" y="1700971"/>
          <a:ext cx="6225902" cy="53388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712775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09D50-D00F-91DE-8735-7216AED50EFE}"/>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AC8A6702-4A28-6F35-1CC9-65CA01C2586F}"/>
              </a:ext>
            </a:extLst>
          </p:cNvPr>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12</a:t>
            </a:fld>
            <a:endParaRPr lang="en-US" sz="800" dirty="0"/>
          </a:p>
        </p:txBody>
      </p:sp>
      <p:sp>
        <p:nvSpPr>
          <p:cNvPr id="21" name="Text Placeholder 11">
            <a:extLst>
              <a:ext uri="{FF2B5EF4-FFF2-40B4-BE49-F238E27FC236}">
                <a16:creationId xmlns:a16="http://schemas.microsoft.com/office/drawing/2014/main" id="{2BC93DE6-BCC7-4538-CE34-47DED7283251}"/>
              </a:ext>
            </a:extLst>
          </p:cNvPr>
          <p:cNvSpPr txBox="1">
            <a:spLocks/>
          </p:cNvSpPr>
          <p:nvPr/>
        </p:nvSpPr>
        <p:spPr>
          <a:xfrm>
            <a:off x="522638" y="1304835"/>
            <a:ext cx="5856128" cy="39613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China’s merchandise export and import volumes</a:t>
            </a:r>
          </a:p>
        </p:txBody>
      </p:sp>
      <p:sp>
        <p:nvSpPr>
          <p:cNvPr id="7" name="Text Placeholder 11">
            <a:extLst>
              <a:ext uri="{FF2B5EF4-FFF2-40B4-BE49-F238E27FC236}">
                <a16:creationId xmlns:a16="http://schemas.microsoft.com/office/drawing/2014/main" id="{34090D3B-BCDD-55F3-C67A-4BFE1B82C44E}"/>
              </a:ext>
            </a:extLst>
          </p:cNvPr>
          <p:cNvSpPr txBox="1">
            <a:spLocks/>
          </p:cNvSpPr>
          <p:nvPr/>
        </p:nvSpPr>
        <p:spPr>
          <a:xfrm>
            <a:off x="6980925" y="1320223"/>
            <a:ext cx="5458904" cy="39613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China’s merchandise export and import prices</a:t>
            </a:r>
          </a:p>
        </p:txBody>
      </p:sp>
      <p:sp>
        <p:nvSpPr>
          <p:cNvPr id="4" name="Title 9">
            <a:extLst>
              <a:ext uri="{FF2B5EF4-FFF2-40B4-BE49-F238E27FC236}">
                <a16:creationId xmlns:a16="http://schemas.microsoft.com/office/drawing/2014/main" id="{91A58237-B40C-377A-3177-02E8CE78383A}"/>
              </a:ext>
            </a:extLst>
          </p:cNvPr>
          <p:cNvSpPr txBox="1">
            <a:spLocks/>
          </p:cNvSpPr>
          <p:nvPr/>
        </p:nvSpPr>
        <p:spPr>
          <a:xfrm>
            <a:off x="522637" y="202175"/>
            <a:ext cx="12916577"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 as is even more obvious when you break the data down into volumes and prices</a:t>
            </a:r>
          </a:p>
        </p:txBody>
      </p:sp>
      <p:sp>
        <p:nvSpPr>
          <p:cNvPr id="11" name="Text Box 218">
            <a:extLst>
              <a:ext uri="{FF2B5EF4-FFF2-40B4-BE49-F238E27FC236}">
                <a16:creationId xmlns:a16="http://schemas.microsoft.com/office/drawing/2014/main" id="{13F97F72-BECD-0125-4949-868315E6B402}"/>
              </a:ext>
            </a:extLst>
          </p:cNvPr>
          <p:cNvSpPr txBox="1">
            <a:spLocks noChangeArrowheads="1"/>
          </p:cNvSpPr>
          <p:nvPr/>
        </p:nvSpPr>
        <p:spPr bwMode="auto">
          <a:xfrm>
            <a:off x="584025" y="7275538"/>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dirty="0">
                <a:solidFill>
                  <a:srgbClr val="003366"/>
                </a:solidFill>
                <a:latin typeface="Century Gothic" panose="020B0502020202020204" pitchFamily="34" charset="0"/>
                <a:cs typeface="Arial" panose="020B0604020202020204" pitchFamily="34" charset="0"/>
              </a:rPr>
              <a:t> </a:t>
            </a:r>
            <a:r>
              <a:rPr lang="en-AU" sz="1000" i="1" dirty="0">
                <a:solidFill>
                  <a:srgbClr val="003366"/>
                </a:solidFill>
                <a:latin typeface="Century Gothic" panose="020B0502020202020204" pitchFamily="34" charset="0"/>
                <a:cs typeface="Arial" panose="020B0604020202020204" pitchFamily="34" charset="0"/>
              </a:rPr>
              <a:t>Source: </a:t>
            </a:r>
            <a:r>
              <a:rPr lang="en-AU" sz="1000" dirty="0">
                <a:solidFill>
                  <a:srgbClr val="003366"/>
                </a:solidFill>
                <a:latin typeface="Century Gothic" panose="020B0502020202020204" pitchFamily="34" charset="0"/>
                <a:cs typeface="Arial" panose="020B0604020202020204" pitchFamily="34" charset="0"/>
              </a:rPr>
              <a:t>CPB Netherlands Bureau for Economic Policy Analysis, </a:t>
            </a:r>
            <a:r>
              <a:rPr lang="en-AU" sz="1000" i="1" dirty="0">
                <a:solidFill>
                  <a:srgbClr val="003366"/>
                </a:solidFill>
                <a:latin typeface="Century Gothic" panose="020B0502020202020204" pitchFamily="34" charset="0"/>
                <a:cs typeface="Arial" panose="020B0604020202020204" pitchFamily="34" charset="0"/>
                <a:hlinkClick r:id="rId2"/>
              </a:rPr>
              <a:t>World Trade Monitor</a:t>
            </a:r>
            <a:r>
              <a:rPr lang="en-AU" sz="1000" dirty="0">
                <a:solidFill>
                  <a:srgbClr val="003366"/>
                </a:solidFill>
                <a:latin typeface="Century Gothic" panose="020B0502020202020204" pitchFamily="34" charset="0"/>
                <a:cs typeface="Arial" panose="020B0604020202020204" pitchFamily="34" charset="0"/>
              </a:rPr>
              <a:t>. </a:t>
            </a:r>
            <a:endParaRPr lang="en-US" sz="1000" dirty="0">
              <a:solidFill>
                <a:srgbClr val="003366"/>
              </a:solidFill>
              <a:latin typeface="+mn-lt"/>
              <a:cs typeface="Arial" panose="020B0604020202020204" pitchFamily="34" charset="0"/>
            </a:endParaRPr>
          </a:p>
        </p:txBody>
      </p:sp>
      <p:graphicFrame>
        <p:nvGraphicFramePr>
          <p:cNvPr id="5" name="Chart 4">
            <a:extLst>
              <a:ext uri="{FF2B5EF4-FFF2-40B4-BE49-F238E27FC236}">
                <a16:creationId xmlns:a16="http://schemas.microsoft.com/office/drawing/2014/main" id="{BC3E1C53-786A-434B-9622-29280DCA3632}"/>
              </a:ext>
            </a:extLst>
          </p:cNvPr>
          <p:cNvGraphicFramePr>
            <a:graphicFrameLocks/>
          </p:cNvGraphicFramePr>
          <p:nvPr/>
        </p:nvGraphicFramePr>
        <p:xfrm>
          <a:off x="584025" y="1716361"/>
          <a:ext cx="6272873" cy="52224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B81D68E-9BEE-437B-B407-288972524E0A}"/>
              </a:ext>
            </a:extLst>
          </p:cNvPr>
          <p:cNvGraphicFramePr>
            <a:graphicFrameLocks/>
          </p:cNvGraphicFramePr>
          <p:nvPr/>
        </p:nvGraphicFramePr>
        <p:xfrm>
          <a:off x="7079570" y="1751241"/>
          <a:ext cx="6272873" cy="52224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340058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0958" y="130996"/>
            <a:ext cx="12916577" cy="737980"/>
          </a:xfrm>
        </p:spPr>
        <p:txBody>
          <a:bodyPr>
            <a:noAutofit/>
          </a:bodyPr>
          <a:lstStyle/>
          <a:p>
            <a:r>
              <a:rPr lang="en-US" sz="2800" dirty="0"/>
              <a:t>In principle, China could sustain stronger growth by lifting household spending</a:t>
            </a:r>
          </a:p>
        </p:txBody>
      </p:sp>
      <p:sp>
        <p:nvSpPr>
          <p:cNvPr id="16" name="Slide Number Placeholder 1"/>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13</a:t>
            </a:fld>
            <a:endParaRPr lang="en-US" sz="800" dirty="0"/>
          </a:p>
        </p:txBody>
      </p:sp>
      <p:sp>
        <p:nvSpPr>
          <p:cNvPr id="21" name="Text Placeholder 11">
            <a:extLst>
              <a:ext uri="{FF2B5EF4-FFF2-40B4-BE49-F238E27FC236}">
                <a16:creationId xmlns:a16="http://schemas.microsoft.com/office/drawing/2014/main" id="{4B4FFD43-073C-444F-A7DD-7FE60B9A61C9}"/>
              </a:ext>
            </a:extLst>
          </p:cNvPr>
          <p:cNvSpPr txBox="1">
            <a:spLocks/>
          </p:cNvSpPr>
          <p:nvPr/>
        </p:nvSpPr>
        <p:spPr>
          <a:xfrm>
            <a:off x="446860" y="1268524"/>
            <a:ext cx="3951340" cy="661876"/>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China household consumption as a pc of GDP</a:t>
            </a:r>
          </a:p>
        </p:txBody>
      </p:sp>
      <p:sp>
        <p:nvSpPr>
          <p:cNvPr id="25" name="Text Placeholder 11">
            <a:extLst>
              <a:ext uri="{FF2B5EF4-FFF2-40B4-BE49-F238E27FC236}">
                <a16:creationId xmlns:a16="http://schemas.microsoft.com/office/drawing/2014/main" id="{11F4878C-AE79-D189-A5F7-8BA842A606DE}"/>
              </a:ext>
            </a:extLst>
          </p:cNvPr>
          <p:cNvSpPr txBox="1">
            <a:spLocks/>
          </p:cNvSpPr>
          <p:nvPr/>
        </p:nvSpPr>
        <p:spPr>
          <a:xfrm>
            <a:off x="9271732" y="1204331"/>
            <a:ext cx="3226999" cy="661877"/>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China household savings rate</a:t>
            </a:r>
          </a:p>
        </p:txBody>
      </p:sp>
      <p:sp>
        <p:nvSpPr>
          <p:cNvPr id="2" name="Text Placeholder 11">
            <a:extLst>
              <a:ext uri="{FF2B5EF4-FFF2-40B4-BE49-F238E27FC236}">
                <a16:creationId xmlns:a16="http://schemas.microsoft.com/office/drawing/2014/main" id="{6DBB9E07-D351-00DE-CBF3-AA57404F8809}"/>
              </a:ext>
            </a:extLst>
          </p:cNvPr>
          <p:cNvSpPr txBox="1">
            <a:spLocks/>
          </p:cNvSpPr>
          <p:nvPr/>
        </p:nvSpPr>
        <p:spPr>
          <a:xfrm>
            <a:off x="4859296" y="1204332"/>
            <a:ext cx="3951340" cy="661876"/>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Household consumption as a pc of GDP, China &amp; other countries</a:t>
            </a:r>
          </a:p>
        </p:txBody>
      </p:sp>
      <p:sp>
        <p:nvSpPr>
          <p:cNvPr id="9" name="Text Box 218">
            <a:extLst>
              <a:ext uri="{FF2B5EF4-FFF2-40B4-BE49-F238E27FC236}">
                <a16:creationId xmlns:a16="http://schemas.microsoft.com/office/drawing/2014/main" id="{467AEBA3-D9B4-91B0-DD24-07E1F56EB8A5}"/>
              </a:ext>
            </a:extLst>
          </p:cNvPr>
          <p:cNvSpPr txBox="1">
            <a:spLocks noChangeArrowheads="1"/>
          </p:cNvSpPr>
          <p:nvPr/>
        </p:nvSpPr>
        <p:spPr bwMode="auto">
          <a:xfrm>
            <a:off x="608013" y="7253796"/>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dirty="0">
                <a:solidFill>
                  <a:srgbClr val="003366"/>
                </a:solidFill>
                <a:latin typeface="Century Gothic" panose="020B0502020202020204" pitchFamily="34" charset="0"/>
                <a:cs typeface="Arial" panose="020B0604020202020204" pitchFamily="34" charset="0"/>
              </a:rPr>
              <a:t> </a:t>
            </a:r>
            <a:r>
              <a:rPr lang="en-AU" sz="1000" i="1" dirty="0">
                <a:solidFill>
                  <a:srgbClr val="003366"/>
                </a:solidFill>
                <a:latin typeface="Century Gothic" panose="020B0502020202020204" pitchFamily="34" charset="0"/>
                <a:cs typeface="Arial" panose="020B0604020202020204" pitchFamily="34" charset="0"/>
              </a:rPr>
              <a:t>Sources: </a:t>
            </a:r>
            <a:r>
              <a:rPr lang="en-AU" sz="1000" dirty="0">
                <a:solidFill>
                  <a:srgbClr val="003366"/>
                </a:solidFill>
                <a:latin typeface="Century Gothic" panose="020B0502020202020204" pitchFamily="34" charset="0"/>
                <a:cs typeface="Arial" panose="020B0604020202020204" pitchFamily="34" charset="0"/>
              </a:rPr>
              <a:t>The World Bank </a:t>
            </a:r>
            <a:r>
              <a:rPr lang="en-US" sz="1000" dirty="0">
                <a:latin typeface="+mn-lt"/>
                <a:hlinkClick r:id="rId2"/>
              </a:rPr>
              <a:t>Data</a:t>
            </a:r>
            <a:r>
              <a:rPr lang="en-AU" sz="1000" dirty="0">
                <a:latin typeface="+mn-lt"/>
              </a:rPr>
              <a:t>.</a:t>
            </a:r>
            <a:endParaRPr lang="en-US" sz="1000" i="1" dirty="0">
              <a:solidFill>
                <a:srgbClr val="003366"/>
              </a:solidFill>
              <a:latin typeface="+mn-lt"/>
              <a:cs typeface="Arial" panose="020B0604020202020204" pitchFamily="34" charset="0"/>
            </a:endParaRPr>
          </a:p>
        </p:txBody>
      </p:sp>
      <p:graphicFrame>
        <p:nvGraphicFramePr>
          <p:cNvPr id="6" name="Chart 5">
            <a:extLst>
              <a:ext uri="{FF2B5EF4-FFF2-40B4-BE49-F238E27FC236}">
                <a16:creationId xmlns:a16="http://schemas.microsoft.com/office/drawing/2014/main" id="{1ADD4E29-578E-437D-819D-14BA9720F341}"/>
              </a:ext>
            </a:extLst>
          </p:cNvPr>
          <p:cNvGraphicFramePr>
            <a:graphicFrameLocks/>
          </p:cNvGraphicFramePr>
          <p:nvPr/>
        </p:nvGraphicFramePr>
        <p:xfrm>
          <a:off x="522638" y="2001520"/>
          <a:ext cx="4149397" cy="500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BCE367C-797E-4197-A6A9-49738FB3CF6B}"/>
              </a:ext>
            </a:extLst>
          </p:cNvPr>
          <p:cNvGraphicFramePr>
            <a:graphicFrameLocks/>
          </p:cNvGraphicFramePr>
          <p:nvPr/>
        </p:nvGraphicFramePr>
        <p:xfrm>
          <a:off x="4783517" y="1915506"/>
          <a:ext cx="3951341" cy="5193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EBFDE588-D3F5-4196-B123-9A9C8AEB393A}"/>
              </a:ext>
            </a:extLst>
          </p:cNvPr>
          <p:cNvGraphicFramePr>
            <a:graphicFrameLocks/>
          </p:cNvGraphicFramePr>
          <p:nvPr/>
        </p:nvGraphicFramePr>
        <p:xfrm>
          <a:off x="9271732" y="1953508"/>
          <a:ext cx="4149397" cy="4978400"/>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9">
            <a:extLst>
              <a:ext uri="{FF2B5EF4-FFF2-40B4-BE49-F238E27FC236}">
                <a16:creationId xmlns:a16="http://schemas.microsoft.com/office/drawing/2014/main" id="{45ED921E-132F-E165-BDC4-D395CA4AAB04}"/>
              </a:ext>
            </a:extLst>
          </p:cNvPr>
          <p:cNvSpPr txBox="1">
            <a:spLocks/>
          </p:cNvSpPr>
          <p:nvPr/>
        </p:nvSpPr>
        <p:spPr>
          <a:xfrm>
            <a:off x="320958" y="117904"/>
            <a:ext cx="12916577"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In principle, China could sustain stronger growth by lifting household spending, but that won’t happen while households feel obliged to save</a:t>
            </a:r>
          </a:p>
        </p:txBody>
      </p:sp>
      <p:sp>
        <p:nvSpPr>
          <p:cNvPr id="4" name="Text Box 218">
            <a:extLst>
              <a:ext uri="{FF2B5EF4-FFF2-40B4-BE49-F238E27FC236}">
                <a16:creationId xmlns:a16="http://schemas.microsoft.com/office/drawing/2014/main" id="{3FC3DEA0-3A9A-73A8-7AEB-92A6E9D3AD4C}"/>
              </a:ext>
            </a:extLst>
          </p:cNvPr>
          <p:cNvSpPr txBox="1">
            <a:spLocks noChangeArrowheads="1"/>
          </p:cNvSpPr>
          <p:nvPr/>
        </p:nvSpPr>
        <p:spPr bwMode="auto">
          <a:xfrm>
            <a:off x="608013" y="7223781"/>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dirty="0">
                <a:solidFill>
                  <a:srgbClr val="003366"/>
                </a:solidFill>
                <a:latin typeface="Century Gothic" panose="020B0502020202020204" pitchFamily="34" charset="0"/>
                <a:cs typeface="Arial" panose="020B0604020202020204" pitchFamily="34" charset="0"/>
              </a:rPr>
              <a:t> </a:t>
            </a:r>
            <a:r>
              <a:rPr lang="en-AU" sz="1000" i="1" dirty="0">
                <a:solidFill>
                  <a:srgbClr val="003366"/>
                </a:solidFill>
                <a:latin typeface="Century Gothic" panose="020B0502020202020204" pitchFamily="34" charset="0"/>
                <a:cs typeface="Arial" panose="020B0604020202020204" pitchFamily="34" charset="0"/>
              </a:rPr>
              <a:t>Sources: </a:t>
            </a:r>
            <a:r>
              <a:rPr lang="en-AU" sz="1000" dirty="0">
                <a:solidFill>
                  <a:srgbClr val="003366"/>
                </a:solidFill>
                <a:latin typeface="Century Gothic" panose="020B0502020202020204" pitchFamily="34" charset="0"/>
                <a:cs typeface="Arial" panose="020B0604020202020204" pitchFamily="34" charset="0"/>
              </a:rPr>
              <a:t>The World Bank </a:t>
            </a:r>
            <a:r>
              <a:rPr lang="en-US" sz="1000" dirty="0">
                <a:latin typeface="+mn-lt"/>
                <a:hlinkClick r:id="rId2"/>
              </a:rPr>
              <a:t>Data</a:t>
            </a:r>
            <a:r>
              <a:rPr lang="en-AU" sz="1000" dirty="0">
                <a:latin typeface="+mn-lt"/>
              </a:rPr>
              <a:t>; </a:t>
            </a:r>
            <a:r>
              <a:rPr lang="en-AU" sz="1000" dirty="0">
                <a:solidFill>
                  <a:srgbClr val="003366"/>
                </a:solidFill>
                <a:latin typeface="Century Gothic" panose="020B0502020202020204" pitchFamily="34" charset="0"/>
                <a:cs typeface="Arial" panose="020B0604020202020204" pitchFamily="34" charset="0"/>
              </a:rPr>
              <a:t>Oxford Economics</a:t>
            </a:r>
            <a:r>
              <a:rPr lang="en-AU" sz="1000" dirty="0">
                <a:latin typeface="+mn-lt"/>
              </a:rPr>
              <a:t>, </a:t>
            </a:r>
            <a:r>
              <a:rPr lang="en-AU" sz="1000" i="1" dirty="0">
                <a:latin typeface="+mn-lt"/>
                <a:hlinkClick r:id="rId6"/>
              </a:rPr>
              <a:t>China</a:t>
            </a:r>
            <a:r>
              <a:rPr lang="en-AU" sz="1000" dirty="0"/>
              <a:t>.</a:t>
            </a:r>
            <a:endParaRPr lang="en-US" sz="1000" i="1" dirty="0">
              <a:solidFill>
                <a:srgbClr val="003366"/>
              </a:solidFill>
              <a:latin typeface="+mn-lt"/>
              <a:cs typeface="Arial" panose="020B0604020202020204" pitchFamily="34" charset="0"/>
            </a:endParaRPr>
          </a:p>
        </p:txBody>
      </p:sp>
    </p:spTree>
    <p:extLst>
      <p:ext uri="{BB962C8B-B14F-4D97-AF65-F5344CB8AC3E}">
        <p14:creationId xmlns:p14="http://schemas.microsoft.com/office/powerpoint/2010/main" val="3329677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Graphic spid="7" grpId="0">
        <p:bldAsOne/>
      </p:bldGraphic>
      <p:bldGraphic spid="8" grpId="0">
        <p:bldAsOne/>
      </p:bldGraphic>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ED5A-6C8A-6AD0-29A7-56A42D15E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98B72-CDCD-10FE-4E98-F8E2E7938B87}"/>
              </a:ext>
            </a:extLst>
          </p:cNvPr>
          <p:cNvSpPr>
            <a:spLocks noGrp="1"/>
          </p:cNvSpPr>
          <p:nvPr>
            <p:ph type="title"/>
          </p:nvPr>
        </p:nvSpPr>
        <p:spPr>
          <a:xfrm>
            <a:off x="870333" y="2732183"/>
            <a:ext cx="12585734" cy="1028331"/>
          </a:xfrm>
        </p:spPr>
        <p:txBody>
          <a:bodyPr/>
          <a:lstStyle/>
          <a:p>
            <a:r>
              <a:rPr lang="en-US" b="1" dirty="0"/>
              <a:t>Australia – a relatively low-cost victory over inflation, but significant challenges await </a:t>
            </a:r>
          </a:p>
        </p:txBody>
      </p:sp>
      <p:sp>
        <p:nvSpPr>
          <p:cNvPr id="3" name="Text Placeholder 2">
            <a:extLst>
              <a:ext uri="{FF2B5EF4-FFF2-40B4-BE49-F238E27FC236}">
                <a16:creationId xmlns:a16="http://schemas.microsoft.com/office/drawing/2014/main" id="{6DDB2B33-11F4-D70D-8C0E-E0BA15C47F8F}"/>
              </a:ext>
            </a:extLst>
          </p:cNvPr>
          <p:cNvSpPr>
            <a:spLocks noGrp="1"/>
          </p:cNvSpPr>
          <p:nvPr>
            <p:ph type="body" sz="quarter" idx="10"/>
          </p:nvPr>
        </p:nvSpPr>
        <p:spPr>
          <a:xfrm>
            <a:off x="9154159" y="4516916"/>
            <a:ext cx="4301908" cy="3255485"/>
          </a:xfrm>
        </p:spPr>
        <p:txBody>
          <a:bodyPr/>
          <a:lstStyle/>
          <a:p>
            <a:r>
              <a:rPr lang="en-US" sz="15000" dirty="0"/>
              <a:t>03</a:t>
            </a:r>
          </a:p>
        </p:txBody>
      </p:sp>
      <p:sp>
        <p:nvSpPr>
          <p:cNvPr id="4" name="Footer Placeholder 4">
            <a:extLst>
              <a:ext uri="{FF2B5EF4-FFF2-40B4-BE49-F238E27FC236}">
                <a16:creationId xmlns:a16="http://schemas.microsoft.com/office/drawing/2014/main" id="{0A73C8B4-A2C0-FB4A-DEE8-A85E9BF48009}"/>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277694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D1C05-A63D-0E26-30DE-C7897B87E817}"/>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8D67EFD9-715E-6E25-1EA4-582D701752B6}"/>
              </a:ext>
            </a:extLst>
          </p:cNvPr>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15</a:t>
            </a:fld>
            <a:endParaRPr lang="en-US" sz="800" dirty="0"/>
          </a:p>
        </p:txBody>
      </p:sp>
      <p:sp>
        <p:nvSpPr>
          <p:cNvPr id="2" name="Text Placeholder 11">
            <a:extLst>
              <a:ext uri="{FF2B5EF4-FFF2-40B4-BE49-F238E27FC236}">
                <a16:creationId xmlns:a16="http://schemas.microsoft.com/office/drawing/2014/main" id="{C382544C-D2F7-55F6-E397-C06C2E797F5F}"/>
              </a:ext>
            </a:extLst>
          </p:cNvPr>
          <p:cNvSpPr txBox="1">
            <a:spLocks/>
          </p:cNvSpPr>
          <p:nvPr/>
        </p:nvSpPr>
        <p:spPr>
          <a:xfrm>
            <a:off x="592138" y="1318729"/>
            <a:ext cx="3660373" cy="44308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‘Underlying’ or ‘core’ inflation</a:t>
            </a:r>
          </a:p>
        </p:txBody>
      </p:sp>
      <p:sp>
        <p:nvSpPr>
          <p:cNvPr id="8" name="Text Placeholder 11">
            <a:extLst>
              <a:ext uri="{FF2B5EF4-FFF2-40B4-BE49-F238E27FC236}">
                <a16:creationId xmlns:a16="http://schemas.microsoft.com/office/drawing/2014/main" id="{FE064FD2-FC4B-E070-7DDF-E263B60FAF0C}"/>
              </a:ext>
            </a:extLst>
          </p:cNvPr>
          <p:cNvSpPr txBox="1">
            <a:spLocks/>
          </p:cNvSpPr>
          <p:nvPr/>
        </p:nvSpPr>
        <p:spPr>
          <a:xfrm>
            <a:off x="4834044" y="1379354"/>
            <a:ext cx="3569428" cy="41065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Real per capita GDP</a:t>
            </a:r>
          </a:p>
        </p:txBody>
      </p:sp>
      <p:sp>
        <p:nvSpPr>
          <p:cNvPr id="9" name="Text Placeholder 11">
            <a:extLst>
              <a:ext uri="{FF2B5EF4-FFF2-40B4-BE49-F238E27FC236}">
                <a16:creationId xmlns:a16="http://schemas.microsoft.com/office/drawing/2014/main" id="{C9D48251-73A6-3340-1D43-6BD6F487B0E2}"/>
              </a:ext>
            </a:extLst>
          </p:cNvPr>
          <p:cNvSpPr txBox="1">
            <a:spLocks/>
          </p:cNvSpPr>
          <p:nvPr/>
        </p:nvSpPr>
        <p:spPr>
          <a:xfrm>
            <a:off x="9189190" y="1313983"/>
            <a:ext cx="2967563" cy="452579"/>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Unemployment rate</a:t>
            </a:r>
          </a:p>
        </p:txBody>
      </p:sp>
      <p:sp>
        <p:nvSpPr>
          <p:cNvPr id="5" name="Title 9">
            <a:extLst>
              <a:ext uri="{FF2B5EF4-FFF2-40B4-BE49-F238E27FC236}">
                <a16:creationId xmlns:a16="http://schemas.microsoft.com/office/drawing/2014/main" id="{2A6F9FF4-0109-E939-5629-74441C233FE1}"/>
              </a:ext>
            </a:extLst>
          </p:cNvPr>
          <p:cNvSpPr>
            <a:spLocks noGrp="1"/>
          </p:cNvSpPr>
          <p:nvPr>
            <p:ph type="title"/>
          </p:nvPr>
        </p:nvSpPr>
        <p:spPr>
          <a:xfrm>
            <a:off x="522638" y="138917"/>
            <a:ext cx="12599987" cy="869950"/>
          </a:xfrm>
        </p:spPr>
        <p:txBody>
          <a:bodyPr>
            <a:noAutofit/>
          </a:bodyPr>
          <a:lstStyle/>
          <a:p>
            <a:r>
              <a:rPr lang="en-US" sz="2800" dirty="0"/>
              <a:t>The rise in unemployment has been concentrated among 15-24 year-olds</a:t>
            </a:r>
          </a:p>
        </p:txBody>
      </p:sp>
      <p:sp>
        <p:nvSpPr>
          <p:cNvPr id="14" name="Title 9">
            <a:extLst>
              <a:ext uri="{FF2B5EF4-FFF2-40B4-BE49-F238E27FC236}">
                <a16:creationId xmlns:a16="http://schemas.microsoft.com/office/drawing/2014/main" id="{A30BC93B-6591-F4B3-8E37-66DE1CDBAAF5}"/>
              </a:ext>
            </a:extLst>
          </p:cNvPr>
          <p:cNvSpPr txBox="1">
            <a:spLocks/>
          </p:cNvSpPr>
          <p:nvPr/>
        </p:nvSpPr>
        <p:spPr>
          <a:xfrm>
            <a:off x="487290" y="138917"/>
            <a:ext cx="12599987" cy="86995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Australia has succeeded in getting inflation back down to its target range</a:t>
            </a:r>
          </a:p>
        </p:txBody>
      </p:sp>
      <p:graphicFrame>
        <p:nvGraphicFramePr>
          <p:cNvPr id="3" name="ML_7n6h3t1t">
            <a:extLst>
              <a:ext uri="{FF2B5EF4-FFF2-40B4-BE49-F238E27FC236}">
                <a16:creationId xmlns:a16="http://schemas.microsoft.com/office/drawing/2014/main" id="{9795D44E-83ED-6A48-0C58-F25A5EE78B09}"/>
              </a:ext>
            </a:extLst>
          </p:cNvPr>
          <p:cNvGraphicFramePr>
            <a:graphicFrameLocks/>
          </p:cNvGraphicFramePr>
          <p:nvPr>
            <p:extLst>
              <p:ext uri="{D42A27DB-BD31-4B8C-83A1-F6EECF244321}">
                <p14:modId xmlns:p14="http://schemas.microsoft.com/office/powerpoint/2010/main" val="1216891333"/>
              </p:ext>
            </p:extLst>
          </p:nvPr>
        </p:nvGraphicFramePr>
        <p:xfrm>
          <a:off x="522638" y="1760935"/>
          <a:ext cx="4046022" cy="5166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7D9AD14B-1080-A226-1D16-2E090F69D2C8}"/>
              </a:ext>
            </a:extLst>
          </p:cNvPr>
          <p:cNvGraphicFramePr>
            <a:graphicFrameLocks/>
          </p:cNvGraphicFramePr>
          <p:nvPr>
            <p:extLst>
              <p:ext uri="{D42A27DB-BD31-4B8C-83A1-F6EECF244321}">
                <p14:modId xmlns:p14="http://schemas.microsoft.com/office/powerpoint/2010/main" val="3290994990"/>
              </p:ext>
            </p:extLst>
          </p:nvPr>
        </p:nvGraphicFramePr>
        <p:xfrm>
          <a:off x="4932141" y="1733624"/>
          <a:ext cx="4158952" cy="5147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ML_7n6h3t1t">
            <a:extLst>
              <a:ext uri="{FF2B5EF4-FFF2-40B4-BE49-F238E27FC236}">
                <a16:creationId xmlns:a16="http://schemas.microsoft.com/office/drawing/2014/main" id="{53437271-EEC0-FA64-98B0-976D57C93529}"/>
              </a:ext>
            </a:extLst>
          </p:cNvPr>
          <p:cNvGraphicFramePr>
            <a:graphicFrameLocks/>
          </p:cNvGraphicFramePr>
          <p:nvPr>
            <p:extLst>
              <p:ext uri="{D42A27DB-BD31-4B8C-83A1-F6EECF244321}">
                <p14:modId xmlns:p14="http://schemas.microsoft.com/office/powerpoint/2010/main" val="2925702012"/>
              </p:ext>
            </p:extLst>
          </p:nvPr>
        </p:nvGraphicFramePr>
        <p:xfrm>
          <a:off x="9212562" y="1760935"/>
          <a:ext cx="4082400" cy="506285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218">
            <a:extLst>
              <a:ext uri="{FF2B5EF4-FFF2-40B4-BE49-F238E27FC236}">
                <a16:creationId xmlns:a16="http://schemas.microsoft.com/office/drawing/2014/main" id="{32879F8A-19DE-1786-5042-38148C6B6853}"/>
              </a:ext>
            </a:extLst>
          </p:cNvPr>
          <p:cNvSpPr txBox="1">
            <a:spLocks noChangeArrowheads="1"/>
          </p:cNvSpPr>
          <p:nvPr/>
        </p:nvSpPr>
        <p:spPr bwMode="auto">
          <a:xfrm>
            <a:off x="487290" y="7222615"/>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003366"/>
                </a:solidFill>
                <a:latin typeface="Century Gothic" panose="020B0502020202020204" pitchFamily="34" charset="0"/>
                <a:cs typeface="Arial" panose="020B0604020202020204" pitchFamily="34" charset="0"/>
              </a:rPr>
              <a:t>Sources: </a:t>
            </a:r>
            <a:r>
              <a:rPr lang="en-AU" sz="1000" dirty="0">
                <a:solidFill>
                  <a:srgbClr val="003366"/>
                </a:solidFill>
                <a:latin typeface="Century Gothic" panose="020B0502020202020204" pitchFamily="34" charset="0"/>
                <a:cs typeface="Arial" panose="020B0604020202020204" pitchFamily="34" charset="0"/>
              </a:rPr>
              <a:t>US</a:t>
            </a:r>
            <a:r>
              <a:rPr lang="en-AU" sz="1000" dirty="0">
                <a:latin typeface="+mn-lt"/>
              </a:rPr>
              <a:t> </a:t>
            </a:r>
            <a:r>
              <a:rPr lang="en-AU" sz="1000" dirty="0">
                <a:latin typeface="+mn-lt"/>
                <a:hlinkClick r:id="rId5"/>
              </a:rPr>
              <a:t>Bureau of Labor Statistics</a:t>
            </a:r>
            <a:r>
              <a:rPr lang="en-AU" sz="1000" dirty="0">
                <a:latin typeface="+mn-lt"/>
              </a:rPr>
              <a:t> and </a:t>
            </a:r>
            <a:r>
              <a:rPr lang="en-AU" sz="1000" dirty="0">
                <a:solidFill>
                  <a:srgbClr val="003366"/>
                </a:solidFill>
                <a:latin typeface="Century Gothic" panose="020B0502020202020204" pitchFamily="34" charset="0"/>
                <a:cs typeface="Arial" panose="020B0604020202020204" pitchFamily="34" charset="0"/>
                <a:hlinkClick r:id="rId6"/>
              </a:rPr>
              <a:t>Bureau of Economic Analysis</a:t>
            </a:r>
            <a:r>
              <a:rPr lang="en-AU" sz="1000" dirty="0">
                <a:solidFill>
                  <a:srgbClr val="003366"/>
                </a:solidFill>
                <a:latin typeface="Century Gothic" panose="020B0502020202020204" pitchFamily="34" charset="0"/>
                <a:cs typeface="Arial" panose="020B0604020202020204" pitchFamily="34" charset="0"/>
              </a:rPr>
              <a:t>; UK</a:t>
            </a:r>
            <a:r>
              <a:rPr lang="en-AU" sz="1000" dirty="0">
                <a:latin typeface="+mn-lt"/>
              </a:rPr>
              <a:t> </a:t>
            </a:r>
            <a:r>
              <a:rPr lang="en-AU" sz="1000" dirty="0">
                <a:latin typeface="+mn-lt"/>
                <a:hlinkClick r:id="rId7"/>
              </a:rPr>
              <a:t>Office for National Statistics</a:t>
            </a:r>
            <a:r>
              <a:rPr lang="en-AU" sz="1000" dirty="0">
                <a:latin typeface="+mn-lt"/>
              </a:rPr>
              <a:t>;</a:t>
            </a:r>
            <a:r>
              <a:rPr lang="en-AU" sz="1000" dirty="0">
                <a:latin typeface="+mn-lt"/>
                <a:hlinkClick r:id="rId8"/>
              </a:rPr>
              <a:t> </a:t>
            </a:r>
            <a:r>
              <a:rPr lang="en-AU" sz="1000" dirty="0">
                <a:latin typeface="+mn-lt"/>
                <a:hlinkClick r:id="rId9"/>
              </a:rPr>
              <a:t>Statistics Canada</a:t>
            </a:r>
            <a:r>
              <a:rPr lang="en-AU" sz="1000" dirty="0">
                <a:latin typeface="+mn-lt"/>
              </a:rPr>
              <a:t>; </a:t>
            </a:r>
            <a:r>
              <a:rPr lang="en-AU" sz="1000" dirty="0">
                <a:solidFill>
                  <a:srgbClr val="485C6B"/>
                </a:solidFill>
                <a:latin typeface="Century Gothic" panose="020F0302020204030204"/>
                <a:hlinkClick r:id="rId10"/>
              </a:rPr>
              <a:t>Australian Bureau of Statistics</a:t>
            </a:r>
            <a:r>
              <a:rPr lang="en-AU" sz="1000" dirty="0">
                <a:solidFill>
                  <a:srgbClr val="485C6B"/>
                </a:solidFill>
                <a:latin typeface="Century Gothic" panose="020F0302020204030204"/>
              </a:rPr>
              <a:t>; </a:t>
            </a:r>
            <a:r>
              <a:rPr lang="en-AU" sz="1000" dirty="0">
                <a:latin typeface="+mn-lt"/>
                <a:hlinkClick r:id="rId11"/>
              </a:rPr>
              <a:t>Statistics NZ</a:t>
            </a:r>
            <a:endParaRPr lang="en-US" sz="1000" dirty="0">
              <a:solidFill>
                <a:srgbClr val="003366"/>
              </a:solidFill>
              <a:latin typeface="Century Gothic" panose="020B0502020202020204" pitchFamily="34" charset="0"/>
              <a:cs typeface="Arial" panose="020B0604020202020204" pitchFamily="34" charset="0"/>
            </a:endParaRPr>
          </a:p>
        </p:txBody>
      </p:sp>
      <p:sp>
        <p:nvSpPr>
          <p:cNvPr id="17" name="Title 9">
            <a:extLst>
              <a:ext uri="{FF2B5EF4-FFF2-40B4-BE49-F238E27FC236}">
                <a16:creationId xmlns:a16="http://schemas.microsoft.com/office/drawing/2014/main" id="{2DC033D9-D76F-BA90-DD93-946FFF4D56F2}"/>
              </a:ext>
            </a:extLst>
          </p:cNvPr>
          <p:cNvSpPr txBox="1">
            <a:spLocks/>
          </p:cNvSpPr>
          <p:nvPr/>
        </p:nvSpPr>
        <p:spPr>
          <a:xfrm>
            <a:off x="487289" y="133370"/>
            <a:ext cx="12599987" cy="86995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Australia has succeeded in getting inflation back down to its target range – with less cost in terms of economic growth</a:t>
            </a:r>
          </a:p>
        </p:txBody>
      </p:sp>
      <p:sp>
        <p:nvSpPr>
          <p:cNvPr id="18" name="Title 9">
            <a:extLst>
              <a:ext uri="{FF2B5EF4-FFF2-40B4-BE49-F238E27FC236}">
                <a16:creationId xmlns:a16="http://schemas.microsoft.com/office/drawing/2014/main" id="{F2BD7758-7BE1-4AF0-1D12-7108E2123001}"/>
              </a:ext>
            </a:extLst>
          </p:cNvPr>
          <p:cNvSpPr txBox="1">
            <a:spLocks/>
          </p:cNvSpPr>
          <p:nvPr/>
        </p:nvSpPr>
        <p:spPr>
          <a:xfrm>
            <a:off x="487289" y="147026"/>
            <a:ext cx="12599987" cy="86995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Australia has succeeded in getting inflation back down to its target range – with less cost in terms of economic growth or unemployment</a:t>
            </a:r>
          </a:p>
        </p:txBody>
      </p:sp>
    </p:spTree>
    <p:extLst>
      <p:ext uri="{BB962C8B-B14F-4D97-AF65-F5344CB8AC3E}">
        <p14:creationId xmlns:p14="http://schemas.microsoft.com/office/powerpoint/2010/main" val="11848571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4" grpId="0">
        <p:bldAsOne/>
      </p:bldGraphic>
      <p:bldGraphic spid="11" grpId="0">
        <p:bldAsOne/>
      </p:bldGraphic>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C0533-C219-8048-6D6C-3E1AA9E7917C}"/>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54AA68F1-6C5B-9A90-EAF9-B3A49289C25D}"/>
              </a:ext>
            </a:extLst>
          </p:cNvPr>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16</a:t>
            </a:fld>
            <a:endParaRPr lang="en-US" sz="800" dirty="0"/>
          </a:p>
        </p:txBody>
      </p:sp>
      <p:sp>
        <p:nvSpPr>
          <p:cNvPr id="2" name="Text Placeholder 11">
            <a:extLst>
              <a:ext uri="{FF2B5EF4-FFF2-40B4-BE49-F238E27FC236}">
                <a16:creationId xmlns:a16="http://schemas.microsoft.com/office/drawing/2014/main" id="{915289A7-1E0F-68E0-382F-3B923B3478A5}"/>
              </a:ext>
            </a:extLst>
          </p:cNvPr>
          <p:cNvSpPr txBox="1">
            <a:spLocks/>
          </p:cNvSpPr>
          <p:nvPr/>
        </p:nvSpPr>
        <p:spPr>
          <a:xfrm>
            <a:off x="592138" y="1318729"/>
            <a:ext cx="3660373" cy="44308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Population </a:t>
            </a:r>
          </a:p>
        </p:txBody>
      </p:sp>
      <p:sp>
        <p:nvSpPr>
          <p:cNvPr id="8" name="Text Placeholder 11">
            <a:extLst>
              <a:ext uri="{FF2B5EF4-FFF2-40B4-BE49-F238E27FC236}">
                <a16:creationId xmlns:a16="http://schemas.microsoft.com/office/drawing/2014/main" id="{2F6153C7-F274-435C-9EB1-9C1DE61E0BC0}"/>
              </a:ext>
            </a:extLst>
          </p:cNvPr>
          <p:cNvSpPr txBox="1">
            <a:spLocks/>
          </p:cNvSpPr>
          <p:nvPr/>
        </p:nvSpPr>
        <p:spPr>
          <a:xfrm>
            <a:off x="4719638" y="1380542"/>
            <a:ext cx="4257049" cy="41065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Terms of trade (export/import prices)</a:t>
            </a:r>
          </a:p>
        </p:txBody>
      </p:sp>
      <p:sp>
        <p:nvSpPr>
          <p:cNvPr id="9" name="Text Placeholder 11">
            <a:extLst>
              <a:ext uri="{FF2B5EF4-FFF2-40B4-BE49-F238E27FC236}">
                <a16:creationId xmlns:a16="http://schemas.microsoft.com/office/drawing/2014/main" id="{7008983D-620C-8771-7415-06BEEE8989EF}"/>
              </a:ext>
            </a:extLst>
          </p:cNvPr>
          <p:cNvSpPr txBox="1">
            <a:spLocks/>
          </p:cNvSpPr>
          <p:nvPr/>
        </p:nvSpPr>
        <p:spPr>
          <a:xfrm>
            <a:off x="9212561" y="1380542"/>
            <a:ext cx="2967563" cy="452579"/>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Labour productivity</a:t>
            </a:r>
          </a:p>
        </p:txBody>
      </p:sp>
      <p:sp>
        <p:nvSpPr>
          <p:cNvPr id="15" name="Text Box 218">
            <a:extLst>
              <a:ext uri="{FF2B5EF4-FFF2-40B4-BE49-F238E27FC236}">
                <a16:creationId xmlns:a16="http://schemas.microsoft.com/office/drawing/2014/main" id="{F96CFA2F-69BC-710B-655C-0D3F375054A5}"/>
              </a:ext>
            </a:extLst>
          </p:cNvPr>
          <p:cNvSpPr txBox="1">
            <a:spLocks noChangeArrowheads="1"/>
          </p:cNvSpPr>
          <p:nvPr/>
        </p:nvSpPr>
        <p:spPr bwMode="auto">
          <a:xfrm>
            <a:off x="487290" y="7222615"/>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003366"/>
                </a:solidFill>
                <a:latin typeface="Century Gothic" panose="020B0502020202020204" pitchFamily="34" charset="0"/>
                <a:cs typeface="Arial" panose="020B0604020202020204" pitchFamily="34" charset="0"/>
              </a:rPr>
              <a:t>Sources: </a:t>
            </a:r>
            <a:r>
              <a:rPr lang="en-AU" sz="1000" dirty="0">
                <a:solidFill>
                  <a:srgbClr val="003366"/>
                </a:solidFill>
                <a:latin typeface="Century Gothic" panose="020B0502020202020204" pitchFamily="34" charset="0"/>
                <a:cs typeface="Arial" panose="020B0604020202020204" pitchFamily="34" charset="0"/>
              </a:rPr>
              <a:t>US</a:t>
            </a:r>
            <a:r>
              <a:rPr lang="en-AU" sz="1000" dirty="0">
                <a:latin typeface="+mn-lt"/>
              </a:rPr>
              <a:t> </a:t>
            </a:r>
            <a:r>
              <a:rPr lang="en-AU" sz="1000" dirty="0">
                <a:latin typeface="+mn-lt"/>
                <a:hlinkClick r:id="rId2"/>
              </a:rPr>
              <a:t>Bureau of Labor Statistics</a:t>
            </a:r>
            <a:r>
              <a:rPr lang="en-AU" sz="1000" dirty="0">
                <a:latin typeface="+mn-lt"/>
              </a:rPr>
              <a:t> and </a:t>
            </a:r>
            <a:r>
              <a:rPr lang="en-AU" sz="1000" dirty="0">
                <a:solidFill>
                  <a:srgbClr val="003366"/>
                </a:solidFill>
                <a:latin typeface="Century Gothic" panose="020B0502020202020204" pitchFamily="34" charset="0"/>
                <a:cs typeface="Arial" panose="020B0604020202020204" pitchFamily="34" charset="0"/>
                <a:hlinkClick r:id="rId3"/>
              </a:rPr>
              <a:t>Bureau of Economic Analysis</a:t>
            </a:r>
            <a:r>
              <a:rPr lang="en-AU" sz="1000" dirty="0">
                <a:solidFill>
                  <a:srgbClr val="003366"/>
                </a:solidFill>
                <a:latin typeface="Century Gothic" panose="020B0502020202020204" pitchFamily="34" charset="0"/>
                <a:cs typeface="Arial" panose="020B0604020202020204" pitchFamily="34" charset="0"/>
              </a:rPr>
              <a:t>; </a:t>
            </a:r>
            <a:r>
              <a:rPr kumimoji="0" lang="en-AU" sz="1000" b="0" i="0" u="none" strike="noStrike" kern="1200" cap="none" spc="0" normalizeH="0" baseline="0" noProof="0" dirty="0">
                <a:ln>
                  <a:noFill/>
                </a:ln>
                <a:solidFill>
                  <a:srgbClr val="003366"/>
                </a:solidFill>
                <a:effectLst/>
                <a:uLnTx/>
                <a:uFillTx/>
                <a:latin typeface="Century Gothic" panose="020B0502020202020204" pitchFamily="34" charset="0"/>
                <a:ea typeface="+mn-ea"/>
                <a:cs typeface="Arial" panose="020B0604020202020204" pitchFamily="34" charset="0"/>
                <a:hlinkClick r:id="rId4"/>
              </a:rPr>
              <a:t>Eurostat</a:t>
            </a:r>
            <a:r>
              <a:rPr kumimoji="0" lang="en-AU" sz="1000" b="0" i="0" u="none" strike="noStrike" kern="1200" cap="none" spc="0" normalizeH="0" baseline="0" noProof="0" dirty="0">
                <a:ln>
                  <a:noFill/>
                </a:ln>
                <a:solidFill>
                  <a:srgbClr val="003366"/>
                </a:solidFill>
                <a:effectLst/>
                <a:uLnTx/>
                <a:uFillTx/>
                <a:latin typeface="Century Gothic" panose="020B0502020202020204" pitchFamily="34" charset="0"/>
                <a:ea typeface="+mn-ea"/>
                <a:cs typeface="Arial" panose="020B0604020202020204" pitchFamily="34" charset="0"/>
              </a:rPr>
              <a:t>; </a:t>
            </a:r>
            <a:r>
              <a:rPr lang="en-AU" sz="1000" dirty="0">
                <a:solidFill>
                  <a:srgbClr val="003366"/>
                </a:solidFill>
                <a:latin typeface="Century Gothic" panose="020B0502020202020204" pitchFamily="34" charset="0"/>
                <a:cs typeface="Arial" panose="020B0604020202020204" pitchFamily="34" charset="0"/>
              </a:rPr>
              <a:t>UK</a:t>
            </a:r>
            <a:r>
              <a:rPr lang="en-AU" sz="1000" dirty="0">
                <a:latin typeface="+mn-lt"/>
              </a:rPr>
              <a:t> </a:t>
            </a:r>
            <a:r>
              <a:rPr lang="en-AU" sz="1000" dirty="0">
                <a:latin typeface="+mn-lt"/>
                <a:hlinkClick r:id="rId5"/>
              </a:rPr>
              <a:t>Office for National Statistics</a:t>
            </a:r>
            <a:r>
              <a:rPr lang="en-AU" sz="1000" dirty="0">
                <a:latin typeface="+mn-lt"/>
              </a:rPr>
              <a:t>;</a:t>
            </a:r>
            <a:r>
              <a:rPr lang="en-AU" sz="1000" dirty="0">
                <a:latin typeface="+mn-lt"/>
                <a:hlinkClick r:id="rId6"/>
              </a:rPr>
              <a:t> </a:t>
            </a:r>
            <a:r>
              <a:rPr lang="en-AU" sz="1000" dirty="0">
                <a:latin typeface="+mn-lt"/>
                <a:hlinkClick r:id="rId7"/>
              </a:rPr>
              <a:t>Statistics Canada</a:t>
            </a:r>
            <a:r>
              <a:rPr lang="en-AU" sz="1000" dirty="0">
                <a:latin typeface="+mn-lt"/>
              </a:rPr>
              <a:t>; </a:t>
            </a:r>
            <a:r>
              <a:rPr lang="en-AU" sz="1000" dirty="0">
                <a:solidFill>
                  <a:srgbClr val="485C6B"/>
                </a:solidFill>
                <a:latin typeface="Century Gothic" panose="020F0302020204030204"/>
                <a:hlinkClick r:id="rId8"/>
              </a:rPr>
              <a:t>Australian Bureau of Statistics</a:t>
            </a:r>
            <a:r>
              <a:rPr lang="en-AU" sz="1000" dirty="0">
                <a:solidFill>
                  <a:srgbClr val="485C6B"/>
                </a:solidFill>
                <a:latin typeface="Century Gothic" panose="020F0302020204030204"/>
              </a:rPr>
              <a:t>; </a:t>
            </a:r>
            <a:r>
              <a:rPr lang="en-AU" sz="1000" dirty="0">
                <a:latin typeface="+mn-lt"/>
                <a:hlinkClick r:id="rId9"/>
              </a:rPr>
              <a:t>Statistics NZ</a:t>
            </a:r>
            <a:r>
              <a:rPr lang="en-AU" sz="1000" dirty="0">
                <a:latin typeface="+mn-lt"/>
              </a:rPr>
              <a:t>.</a:t>
            </a:r>
            <a:endParaRPr lang="en-US" sz="1000" dirty="0">
              <a:solidFill>
                <a:srgbClr val="003366"/>
              </a:solidFill>
              <a:latin typeface="Century Gothic" panose="020B0502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C43854C0-155F-4EB6-852D-0F7B4682B439}"/>
              </a:ext>
            </a:extLst>
          </p:cNvPr>
          <p:cNvGraphicFramePr>
            <a:graphicFrameLocks/>
          </p:cNvGraphicFramePr>
          <p:nvPr>
            <p:extLst>
              <p:ext uri="{D42A27DB-BD31-4B8C-83A1-F6EECF244321}">
                <p14:modId xmlns:p14="http://schemas.microsoft.com/office/powerpoint/2010/main" val="2586048140"/>
              </p:ext>
            </p:extLst>
          </p:nvPr>
        </p:nvGraphicFramePr>
        <p:xfrm>
          <a:off x="487289" y="1761816"/>
          <a:ext cx="4127500" cy="530669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 name="Chart 6">
            <a:extLst>
              <a:ext uri="{FF2B5EF4-FFF2-40B4-BE49-F238E27FC236}">
                <a16:creationId xmlns:a16="http://schemas.microsoft.com/office/drawing/2014/main" id="{293902C9-AAB0-4501-8793-4461AF46FB79}"/>
              </a:ext>
            </a:extLst>
          </p:cNvPr>
          <p:cNvGraphicFramePr>
            <a:graphicFrameLocks/>
          </p:cNvGraphicFramePr>
          <p:nvPr>
            <p:extLst>
              <p:ext uri="{D42A27DB-BD31-4B8C-83A1-F6EECF244321}">
                <p14:modId xmlns:p14="http://schemas.microsoft.com/office/powerpoint/2010/main" val="1609811537"/>
              </p:ext>
            </p:extLst>
          </p:nvPr>
        </p:nvGraphicFramePr>
        <p:xfrm>
          <a:off x="4719638" y="1791196"/>
          <a:ext cx="3955613" cy="530669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 name="Chart 9">
            <a:extLst>
              <a:ext uri="{FF2B5EF4-FFF2-40B4-BE49-F238E27FC236}">
                <a16:creationId xmlns:a16="http://schemas.microsoft.com/office/drawing/2014/main" id="{8D69A3BA-8B0C-498D-B740-6C62728C0673}"/>
              </a:ext>
            </a:extLst>
          </p:cNvPr>
          <p:cNvGraphicFramePr>
            <a:graphicFrameLocks/>
          </p:cNvGraphicFramePr>
          <p:nvPr>
            <p:extLst>
              <p:ext uri="{D42A27DB-BD31-4B8C-83A1-F6EECF244321}">
                <p14:modId xmlns:p14="http://schemas.microsoft.com/office/powerpoint/2010/main" val="1651488229"/>
              </p:ext>
            </p:extLst>
          </p:nvPr>
        </p:nvGraphicFramePr>
        <p:xfrm>
          <a:off x="9212561" y="1775626"/>
          <a:ext cx="3955613" cy="5306695"/>
        </p:xfrm>
        <a:graphic>
          <a:graphicData uri="http://schemas.openxmlformats.org/drawingml/2006/chart">
            <c:chart xmlns:c="http://schemas.openxmlformats.org/drawingml/2006/chart" xmlns:r="http://schemas.openxmlformats.org/officeDocument/2006/relationships" r:id="rId12"/>
          </a:graphicData>
        </a:graphic>
      </p:graphicFrame>
      <p:sp>
        <p:nvSpPr>
          <p:cNvPr id="19" name="Title 9">
            <a:extLst>
              <a:ext uri="{FF2B5EF4-FFF2-40B4-BE49-F238E27FC236}">
                <a16:creationId xmlns:a16="http://schemas.microsoft.com/office/drawing/2014/main" id="{BFC194D2-7926-8FE7-8539-98FEBF19E026}"/>
              </a:ext>
            </a:extLst>
          </p:cNvPr>
          <p:cNvSpPr txBox="1">
            <a:spLocks/>
          </p:cNvSpPr>
          <p:nvPr/>
        </p:nvSpPr>
        <p:spPr>
          <a:xfrm>
            <a:off x="568187" y="126337"/>
            <a:ext cx="12599987" cy="86995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Australia has relied on population growth</a:t>
            </a:r>
          </a:p>
          <a:p>
            <a:endParaRPr lang="en-US" sz="2800" dirty="0"/>
          </a:p>
        </p:txBody>
      </p:sp>
      <p:sp>
        <p:nvSpPr>
          <p:cNvPr id="21" name="Title 9">
            <a:extLst>
              <a:ext uri="{FF2B5EF4-FFF2-40B4-BE49-F238E27FC236}">
                <a16:creationId xmlns:a16="http://schemas.microsoft.com/office/drawing/2014/main" id="{14A4A7B9-8856-CA6B-F8A6-5E2E6C5FFE08}"/>
              </a:ext>
            </a:extLst>
          </p:cNvPr>
          <p:cNvSpPr txBox="1">
            <a:spLocks/>
          </p:cNvSpPr>
          <p:nvPr/>
        </p:nvSpPr>
        <p:spPr>
          <a:xfrm>
            <a:off x="568187" y="126336"/>
            <a:ext cx="12599987" cy="86995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Australia has relied on population growth, and </a:t>
            </a:r>
            <a:r>
              <a:rPr lang="en-AU" sz="2800" noProof="0" dirty="0"/>
              <a:t>favourable</a:t>
            </a:r>
            <a:r>
              <a:rPr lang="en-US" sz="2800" dirty="0"/>
              <a:t> terms of trade (commodity prices)</a:t>
            </a:r>
          </a:p>
        </p:txBody>
      </p:sp>
      <p:sp>
        <p:nvSpPr>
          <p:cNvPr id="18" name="Title 9">
            <a:extLst>
              <a:ext uri="{FF2B5EF4-FFF2-40B4-BE49-F238E27FC236}">
                <a16:creationId xmlns:a16="http://schemas.microsoft.com/office/drawing/2014/main" id="{A36AB77D-7C6D-7F4C-1A2F-DA4C6F14A546}"/>
              </a:ext>
            </a:extLst>
          </p:cNvPr>
          <p:cNvSpPr txBox="1">
            <a:spLocks/>
          </p:cNvSpPr>
          <p:nvPr/>
        </p:nvSpPr>
        <p:spPr>
          <a:xfrm>
            <a:off x="568187" y="126336"/>
            <a:ext cx="12599987" cy="86995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Australia has relied on population growth, and </a:t>
            </a:r>
            <a:r>
              <a:rPr lang="en-AU" sz="2800" noProof="0" dirty="0"/>
              <a:t>favourable</a:t>
            </a:r>
            <a:r>
              <a:rPr lang="en-US" sz="2800" dirty="0"/>
              <a:t> terms of trade (commodity prices) to obscure an abysmal productivity performance</a:t>
            </a:r>
          </a:p>
        </p:txBody>
      </p:sp>
    </p:spTree>
    <p:extLst>
      <p:ext uri="{BB962C8B-B14F-4D97-AF65-F5344CB8AC3E}">
        <p14:creationId xmlns:p14="http://schemas.microsoft.com/office/powerpoint/2010/main" val="19757482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7" grpId="0">
        <p:bldAsOne/>
      </p:bldGraphic>
      <p:bldGraphic spid="10" grpId="0">
        <p:bldAsOne/>
      </p:bldGraphic>
      <p:bldP spid="21"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A0DA9-105F-F66E-DF28-883D9B415BB2}"/>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AC1DB643-06E1-0F96-448C-341C9B77FC70}"/>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17</a:t>
            </a:fld>
            <a:endParaRPr lang="en-US" sz="800" dirty="0"/>
          </a:p>
        </p:txBody>
      </p:sp>
      <p:sp>
        <p:nvSpPr>
          <p:cNvPr id="12" name="Text Placeholder 11">
            <a:extLst>
              <a:ext uri="{FF2B5EF4-FFF2-40B4-BE49-F238E27FC236}">
                <a16:creationId xmlns:a16="http://schemas.microsoft.com/office/drawing/2014/main" id="{7F06ECBB-27D1-AB65-BC49-ACA5CB6862CB}"/>
              </a:ext>
            </a:extLst>
          </p:cNvPr>
          <p:cNvSpPr txBox="1">
            <a:spLocks/>
          </p:cNvSpPr>
          <p:nvPr/>
        </p:nvSpPr>
        <p:spPr>
          <a:xfrm>
            <a:off x="487290" y="1303300"/>
            <a:ext cx="10254156" cy="445300"/>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Australian labour productivity (gross value added per hour worked) by industry, 2023-24</a:t>
            </a:r>
          </a:p>
        </p:txBody>
      </p:sp>
      <p:sp>
        <p:nvSpPr>
          <p:cNvPr id="5" name="Text Box 218">
            <a:extLst>
              <a:ext uri="{FF2B5EF4-FFF2-40B4-BE49-F238E27FC236}">
                <a16:creationId xmlns:a16="http://schemas.microsoft.com/office/drawing/2014/main" id="{4D3D511E-6F4B-9D01-F985-6C90153B8A6E}"/>
              </a:ext>
            </a:extLst>
          </p:cNvPr>
          <p:cNvSpPr txBox="1">
            <a:spLocks noChangeArrowheads="1"/>
          </p:cNvSpPr>
          <p:nvPr/>
        </p:nvSpPr>
        <p:spPr bwMode="auto">
          <a:xfrm>
            <a:off x="597360" y="7233617"/>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003366"/>
                </a:solidFill>
                <a:latin typeface="+mn-lt"/>
                <a:cs typeface="Arial" panose="020B0604020202020204" pitchFamily="34" charset="0"/>
              </a:rPr>
              <a:t>Sources: </a:t>
            </a:r>
            <a:r>
              <a:rPr lang="en-AU" sz="1000" dirty="0">
                <a:solidFill>
                  <a:srgbClr val="003366"/>
                </a:solidFill>
                <a:latin typeface="+mn-lt"/>
                <a:cs typeface="Arial" panose="020B0604020202020204" pitchFamily="34" charset="0"/>
              </a:rPr>
              <a:t>ABS, </a:t>
            </a:r>
            <a:r>
              <a:rPr lang="en-US" sz="1000" i="1" dirty="0">
                <a:latin typeface="+mn-lt"/>
                <a:hlinkClick r:id="rId2"/>
              </a:rPr>
              <a:t>Australian National Accounts: National Income, Expenditure and Product</a:t>
            </a:r>
            <a:r>
              <a:rPr lang="en-US" sz="1000" dirty="0">
                <a:solidFill>
                  <a:srgbClr val="003366"/>
                </a:solidFill>
                <a:latin typeface="+mn-lt"/>
                <a:cs typeface="Arial" panose="020B0604020202020204" pitchFamily="34" charset="0"/>
              </a:rPr>
              <a:t>, September quarter 2024, and </a:t>
            </a:r>
            <a:r>
              <a:rPr lang="en-US" sz="1000" i="1" dirty="0">
                <a:solidFill>
                  <a:srgbClr val="003366"/>
                </a:solidFill>
                <a:latin typeface="+mn-lt"/>
                <a:cs typeface="Arial" panose="020B0604020202020204" pitchFamily="34" charset="0"/>
                <a:hlinkClick r:id="rId3"/>
              </a:rPr>
              <a:t>Labour Account, Australia</a:t>
            </a:r>
            <a:r>
              <a:rPr lang="en-US" sz="1000" dirty="0">
                <a:solidFill>
                  <a:srgbClr val="003366"/>
                </a:solidFill>
                <a:latin typeface="+mn-lt"/>
                <a:cs typeface="Arial" panose="020B0604020202020204" pitchFamily="34" charset="0"/>
              </a:rPr>
              <a:t>, September quarter 2024.  </a:t>
            </a:r>
          </a:p>
        </p:txBody>
      </p:sp>
      <p:sp>
        <p:nvSpPr>
          <p:cNvPr id="7" name="Title 9">
            <a:extLst>
              <a:ext uri="{FF2B5EF4-FFF2-40B4-BE49-F238E27FC236}">
                <a16:creationId xmlns:a16="http://schemas.microsoft.com/office/drawing/2014/main" id="{0436FFA5-2181-17BB-AC41-6073547B5DBE}"/>
              </a:ext>
            </a:extLst>
          </p:cNvPr>
          <p:cNvSpPr txBox="1">
            <a:spLocks/>
          </p:cNvSpPr>
          <p:nvPr/>
        </p:nvSpPr>
        <p:spPr>
          <a:xfrm>
            <a:off x="378374" y="182963"/>
            <a:ext cx="13060851"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Some industries have much higher labour productivity than others …</a:t>
            </a:r>
          </a:p>
        </p:txBody>
      </p:sp>
      <p:graphicFrame>
        <p:nvGraphicFramePr>
          <p:cNvPr id="8" name="Chart 7">
            <a:extLst>
              <a:ext uri="{FF2B5EF4-FFF2-40B4-BE49-F238E27FC236}">
                <a16:creationId xmlns:a16="http://schemas.microsoft.com/office/drawing/2014/main" id="{0425A502-C1CE-4C96-BB97-FD07F5374C26}"/>
              </a:ext>
            </a:extLst>
          </p:cNvPr>
          <p:cNvGraphicFramePr>
            <a:graphicFrameLocks/>
          </p:cNvGraphicFramePr>
          <p:nvPr/>
        </p:nvGraphicFramePr>
        <p:xfrm>
          <a:off x="597360" y="1775335"/>
          <a:ext cx="12766100" cy="5297493"/>
        </p:xfrm>
        <a:graphic>
          <a:graphicData uri="http://schemas.openxmlformats.org/drawingml/2006/chart">
            <c:chart xmlns:c="http://schemas.openxmlformats.org/drawingml/2006/chart" xmlns:r="http://schemas.openxmlformats.org/officeDocument/2006/relationships" r:id="rId4"/>
          </a:graphicData>
        </a:graphic>
      </p:graphicFrame>
      <p:sp>
        <p:nvSpPr>
          <p:cNvPr id="13" name="Double Wave 12">
            <a:extLst>
              <a:ext uri="{FF2B5EF4-FFF2-40B4-BE49-F238E27FC236}">
                <a16:creationId xmlns:a16="http://schemas.microsoft.com/office/drawing/2014/main" id="{CC296085-2765-4CD4-B80B-5FF7BD5A2A31}"/>
              </a:ext>
            </a:extLst>
          </p:cNvPr>
          <p:cNvSpPr/>
          <p:nvPr/>
        </p:nvSpPr>
        <p:spPr bwMode="auto">
          <a:xfrm rot="16200000">
            <a:off x="11974072" y="1873646"/>
            <a:ext cx="225313" cy="333924"/>
          </a:xfrm>
          <a:prstGeom prst="doubleWave">
            <a:avLst/>
          </a:prstGeom>
          <a:solidFill>
            <a:srgbClr xmlns:mc="http://schemas.openxmlformats.org/markup-compatibility/2006" xmlns:a14="http://schemas.microsoft.com/office/drawing/2010/main" val="FFFFFF" mc:Ignorable="a14" a14:legacySpreadsheetColorIndex="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en-AU" sz="1100" dirty="0"/>
          </a:p>
        </p:txBody>
      </p:sp>
      <p:sp>
        <p:nvSpPr>
          <p:cNvPr id="14" name="Right Brace 13">
            <a:extLst>
              <a:ext uri="{FF2B5EF4-FFF2-40B4-BE49-F238E27FC236}">
                <a16:creationId xmlns:a16="http://schemas.microsoft.com/office/drawing/2014/main" id="{0C368A41-EC27-9229-904A-34F90C226653}"/>
              </a:ext>
            </a:extLst>
          </p:cNvPr>
          <p:cNvSpPr/>
          <p:nvPr/>
        </p:nvSpPr>
        <p:spPr>
          <a:xfrm>
            <a:off x="12559229" y="2040608"/>
            <a:ext cx="176270" cy="1539874"/>
          </a:xfrm>
          <a:prstGeom prst="rightBrace">
            <a:avLst/>
          </a:prstGeom>
          <a:ln w="19050">
            <a:solidFill>
              <a:srgbClr val="FF7C8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sp>
        <p:nvSpPr>
          <p:cNvPr id="15" name="Right Brace 14">
            <a:extLst>
              <a:ext uri="{FF2B5EF4-FFF2-40B4-BE49-F238E27FC236}">
                <a16:creationId xmlns:a16="http://schemas.microsoft.com/office/drawing/2014/main" id="{76000908-67DF-5F75-1A8E-F15B2ECE7A42}"/>
              </a:ext>
            </a:extLst>
          </p:cNvPr>
          <p:cNvSpPr/>
          <p:nvPr/>
        </p:nvSpPr>
        <p:spPr>
          <a:xfrm>
            <a:off x="12559229" y="3845755"/>
            <a:ext cx="176270" cy="1222004"/>
          </a:xfrm>
          <a:prstGeom prst="rightBrac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sp>
        <p:nvSpPr>
          <p:cNvPr id="17" name="Right Brace 16">
            <a:extLst>
              <a:ext uri="{FF2B5EF4-FFF2-40B4-BE49-F238E27FC236}">
                <a16:creationId xmlns:a16="http://schemas.microsoft.com/office/drawing/2014/main" id="{7DCFBA22-0EC5-8FF6-CB00-0BCB727332E8}"/>
              </a:ext>
            </a:extLst>
          </p:cNvPr>
          <p:cNvSpPr/>
          <p:nvPr/>
        </p:nvSpPr>
        <p:spPr>
          <a:xfrm>
            <a:off x="12559229" y="5094494"/>
            <a:ext cx="176270" cy="1548677"/>
          </a:xfrm>
          <a:prstGeom prst="rightBrace">
            <a:avLst/>
          </a:prstGeom>
          <a:ln w="19050">
            <a:solidFill>
              <a:srgbClr val="5FAFC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sp>
        <p:nvSpPr>
          <p:cNvPr id="18" name="TextBox 1">
            <a:extLst>
              <a:ext uri="{FF2B5EF4-FFF2-40B4-BE49-F238E27FC236}">
                <a16:creationId xmlns:a16="http://schemas.microsoft.com/office/drawing/2014/main" id="{BEBD2310-9013-A59B-B11F-4C219520F004}"/>
              </a:ext>
            </a:extLst>
          </p:cNvPr>
          <p:cNvSpPr txBox="1"/>
          <p:nvPr/>
        </p:nvSpPr>
        <p:spPr>
          <a:xfrm>
            <a:off x="12787647" y="4342995"/>
            <a:ext cx="694672" cy="206972"/>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AU" sz="1200" dirty="0">
                <a:solidFill>
                  <a:srgbClr val="FFC000"/>
                </a:solidFill>
                <a:latin typeface="Century Gothic" panose="020B0502020202020204" pitchFamily="34" charset="0"/>
              </a:rPr>
              <a:t>Medium</a:t>
            </a:r>
          </a:p>
        </p:txBody>
      </p:sp>
    </p:spTree>
    <p:extLst>
      <p:ext uri="{BB962C8B-B14F-4D97-AF65-F5344CB8AC3E}">
        <p14:creationId xmlns:p14="http://schemas.microsoft.com/office/powerpoint/2010/main" val="3707084528"/>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EFE7-44FB-A718-1E4D-28DF84E6D608}"/>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2A3B131E-ECDD-C244-B63F-ED8CA478CF43}"/>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18</a:t>
            </a:fld>
            <a:endParaRPr lang="en-US" sz="800" dirty="0"/>
          </a:p>
        </p:txBody>
      </p:sp>
      <p:sp>
        <p:nvSpPr>
          <p:cNvPr id="12" name="Text Placeholder 11">
            <a:extLst>
              <a:ext uri="{FF2B5EF4-FFF2-40B4-BE49-F238E27FC236}">
                <a16:creationId xmlns:a16="http://schemas.microsoft.com/office/drawing/2014/main" id="{3DF74731-3EAB-94CA-8724-BE3D608CB909}"/>
              </a:ext>
            </a:extLst>
          </p:cNvPr>
          <p:cNvSpPr txBox="1">
            <a:spLocks/>
          </p:cNvSpPr>
          <p:nvPr/>
        </p:nvSpPr>
        <p:spPr>
          <a:xfrm>
            <a:off x="421468" y="1300584"/>
            <a:ext cx="5283589" cy="690753"/>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Labour productivity growth in “high-”, “medium-” and “low-productivity” industries</a:t>
            </a:r>
          </a:p>
        </p:txBody>
      </p:sp>
      <p:sp>
        <p:nvSpPr>
          <p:cNvPr id="5" name="Text Box 218">
            <a:extLst>
              <a:ext uri="{FF2B5EF4-FFF2-40B4-BE49-F238E27FC236}">
                <a16:creationId xmlns:a16="http://schemas.microsoft.com/office/drawing/2014/main" id="{8AEC4CAB-F694-866F-3637-0324F2AB9160}"/>
              </a:ext>
            </a:extLst>
          </p:cNvPr>
          <p:cNvSpPr txBox="1">
            <a:spLocks noChangeArrowheads="1"/>
          </p:cNvSpPr>
          <p:nvPr/>
        </p:nvSpPr>
        <p:spPr bwMode="auto">
          <a:xfrm>
            <a:off x="573868" y="6997939"/>
            <a:ext cx="10854546" cy="410654"/>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003366"/>
                </a:solidFill>
                <a:latin typeface="+mn-lt"/>
                <a:cs typeface="Arial" panose="020B0604020202020204" pitchFamily="34" charset="0"/>
              </a:rPr>
              <a:t>Note: </a:t>
            </a:r>
            <a:r>
              <a:rPr lang="en-AU" sz="1000" dirty="0">
                <a:solidFill>
                  <a:srgbClr val="003366"/>
                </a:solidFill>
                <a:latin typeface="+mn-lt"/>
                <a:cs typeface="Arial" panose="020B0604020202020204" pitchFamily="34" charset="0"/>
              </a:rPr>
              <a:t>“High-’”, “medium-” and “low-productivity” industries are as classified in the previous slide.  </a:t>
            </a:r>
            <a:r>
              <a:rPr lang="en-AU" sz="1000" i="1" dirty="0">
                <a:solidFill>
                  <a:srgbClr val="003366"/>
                </a:solidFill>
                <a:latin typeface="+mn-lt"/>
                <a:cs typeface="Arial" panose="020B0604020202020204" pitchFamily="34" charset="0"/>
              </a:rPr>
              <a:t> </a:t>
            </a:r>
          </a:p>
          <a:p>
            <a:pPr eaLnBrk="1" hangingPunct="1"/>
            <a:r>
              <a:rPr lang="en-AU" sz="1000" i="1" dirty="0">
                <a:solidFill>
                  <a:srgbClr val="003366"/>
                </a:solidFill>
                <a:latin typeface="+mn-lt"/>
                <a:cs typeface="Arial" panose="020B0604020202020204" pitchFamily="34" charset="0"/>
              </a:rPr>
              <a:t>Sources: </a:t>
            </a:r>
            <a:r>
              <a:rPr lang="en-AU" sz="1000" dirty="0">
                <a:solidFill>
                  <a:srgbClr val="003366"/>
                </a:solidFill>
                <a:latin typeface="+mn-lt"/>
                <a:cs typeface="Arial" panose="020B0604020202020204" pitchFamily="34" charset="0"/>
              </a:rPr>
              <a:t>ABS, </a:t>
            </a:r>
            <a:r>
              <a:rPr lang="en-US" sz="1000" i="1" dirty="0">
                <a:latin typeface="+mn-lt"/>
                <a:hlinkClick r:id="rId2"/>
              </a:rPr>
              <a:t>Australian National Accounts: National Income, Expenditure and Product</a:t>
            </a:r>
            <a:r>
              <a:rPr lang="en-US" sz="1000" dirty="0">
                <a:solidFill>
                  <a:srgbClr val="003366"/>
                </a:solidFill>
                <a:latin typeface="+mn-lt"/>
                <a:cs typeface="Arial" panose="020B0604020202020204" pitchFamily="34" charset="0"/>
              </a:rPr>
              <a:t>, March quarter 2025, and </a:t>
            </a:r>
            <a:r>
              <a:rPr lang="en-US" sz="1000" i="1" dirty="0">
                <a:solidFill>
                  <a:srgbClr val="003366"/>
                </a:solidFill>
                <a:latin typeface="+mn-lt"/>
                <a:cs typeface="Arial" panose="020B0604020202020204" pitchFamily="34" charset="0"/>
                <a:hlinkClick r:id="rId3"/>
              </a:rPr>
              <a:t>Labour Account, Australia</a:t>
            </a:r>
            <a:r>
              <a:rPr lang="en-US" sz="1000" dirty="0">
                <a:solidFill>
                  <a:srgbClr val="003366"/>
                </a:solidFill>
                <a:latin typeface="+mn-lt"/>
                <a:cs typeface="Arial" panose="020B0604020202020204" pitchFamily="34" charset="0"/>
              </a:rPr>
              <a:t>, March quarter 2025. </a:t>
            </a:r>
          </a:p>
        </p:txBody>
      </p:sp>
      <p:sp>
        <p:nvSpPr>
          <p:cNvPr id="7" name="Title 9">
            <a:extLst>
              <a:ext uri="{FF2B5EF4-FFF2-40B4-BE49-F238E27FC236}">
                <a16:creationId xmlns:a16="http://schemas.microsoft.com/office/drawing/2014/main" id="{9EA84BCF-2420-E57B-B67F-CEE3D89F03D7}"/>
              </a:ext>
            </a:extLst>
          </p:cNvPr>
          <p:cNvSpPr txBox="1">
            <a:spLocks/>
          </p:cNvSpPr>
          <p:nvPr/>
        </p:nvSpPr>
        <p:spPr>
          <a:xfrm>
            <a:off x="421468" y="217228"/>
            <a:ext cx="13060851"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The slide in Australia’s overall productivity growth rate is partly due to a shift towards intrinsically low labour productivity industries …</a:t>
            </a:r>
          </a:p>
        </p:txBody>
      </p:sp>
      <p:graphicFrame>
        <p:nvGraphicFramePr>
          <p:cNvPr id="15" name="Chart 14">
            <a:extLst>
              <a:ext uri="{FF2B5EF4-FFF2-40B4-BE49-F238E27FC236}">
                <a16:creationId xmlns:a16="http://schemas.microsoft.com/office/drawing/2014/main" id="{FA31274C-A6CE-F380-BC8C-E2533E9C53C1}"/>
              </a:ext>
            </a:extLst>
          </p:cNvPr>
          <p:cNvGraphicFramePr>
            <a:graphicFrameLocks/>
          </p:cNvGraphicFramePr>
          <p:nvPr/>
        </p:nvGraphicFramePr>
        <p:xfrm>
          <a:off x="6974622" y="1994053"/>
          <a:ext cx="6234602" cy="488047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11">
            <a:extLst>
              <a:ext uri="{FF2B5EF4-FFF2-40B4-BE49-F238E27FC236}">
                <a16:creationId xmlns:a16="http://schemas.microsoft.com/office/drawing/2014/main" id="{DCAABA8B-EDED-A9A8-90D7-DF105B109216}"/>
              </a:ext>
            </a:extLst>
          </p:cNvPr>
          <p:cNvSpPr txBox="1">
            <a:spLocks/>
          </p:cNvSpPr>
          <p:nvPr/>
        </p:nvSpPr>
        <p:spPr>
          <a:xfrm>
            <a:off x="6951893" y="1300584"/>
            <a:ext cx="5283589" cy="690753"/>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Shares of total hours worked in “high-”, “medium-” and “low-productivity” industries</a:t>
            </a:r>
          </a:p>
        </p:txBody>
      </p:sp>
      <p:graphicFrame>
        <p:nvGraphicFramePr>
          <p:cNvPr id="18" name="Chart 17">
            <a:extLst>
              <a:ext uri="{FF2B5EF4-FFF2-40B4-BE49-F238E27FC236}">
                <a16:creationId xmlns:a16="http://schemas.microsoft.com/office/drawing/2014/main" id="{486AB294-B8E3-4103-9A4C-49409E8AC67D}"/>
              </a:ext>
            </a:extLst>
          </p:cNvPr>
          <p:cNvGraphicFramePr>
            <a:graphicFrameLocks/>
          </p:cNvGraphicFramePr>
          <p:nvPr/>
        </p:nvGraphicFramePr>
        <p:xfrm>
          <a:off x="291511" y="1991337"/>
          <a:ext cx="6042376" cy="48804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08368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154C-BCF6-C482-B2E0-C5079B01AE2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FF0E567F-ACD1-40A1-4110-C49CFF54EC72}"/>
              </a:ext>
            </a:extLst>
          </p:cNvPr>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19</a:t>
            </a:fld>
            <a:endParaRPr lang="en-US" sz="800" dirty="0"/>
          </a:p>
        </p:txBody>
      </p:sp>
      <p:sp>
        <p:nvSpPr>
          <p:cNvPr id="2" name="Text Placeholder 11">
            <a:extLst>
              <a:ext uri="{FF2B5EF4-FFF2-40B4-BE49-F238E27FC236}">
                <a16:creationId xmlns:a16="http://schemas.microsoft.com/office/drawing/2014/main" id="{0C6190CE-F4A8-4C39-77B9-EFCE18F6D9EE}"/>
              </a:ext>
            </a:extLst>
          </p:cNvPr>
          <p:cNvSpPr txBox="1">
            <a:spLocks/>
          </p:cNvSpPr>
          <p:nvPr/>
        </p:nvSpPr>
        <p:spPr>
          <a:xfrm>
            <a:off x="592138" y="1318729"/>
            <a:ext cx="3434080" cy="42682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Labour productivity in mining</a:t>
            </a:r>
          </a:p>
        </p:txBody>
      </p:sp>
      <p:sp>
        <p:nvSpPr>
          <p:cNvPr id="8" name="Text Placeholder 11">
            <a:extLst>
              <a:ext uri="{FF2B5EF4-FFF2-40B4-BE49-F238E27FC236}">
                <a16:creationId xmlns:a16="http://schemas.microsoft.com/office/drawing/2014/main" id="{7C854A89-7E2B-B5CA-1BCC-7AD6BD7BB477}"/>
              </a:ext>
            </a:extLst>
          </p:cNvPr>
          <p:cNvSpPr txBox="1">
            <a:spLocks/>
          </p:cNvSpPr>
          <p:nvPr/>
        </p:nvSpPr>
        <p:spPr>
          <a:xfrm>
            <a:off x="4531139" y="1334902"/>
            <a:ext cx="4039984" cy="41065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Labour productivity in construction</a:t>
            </a:r>
          </a:p>
        </p:txBody>
      </p:sp>
      <p:sp>
        <p:nvSpPr>
          <p:cNvPr id="9" name="Text Placeholder 11">
            <a:extLst>
              <a:ext uri="{FF2B5EF4-FFF2-40B4-BE49-F238E27FC236}">
                <a16:creationId xmlns:a16="http://schemas.microsoft.com/office/drawing/2014/main" id="{92EE6E0C-D955-CBA5-A2F2-D4F40ABB250B}"/>
              </a:ext>
            </a:extLst>
          </p:cNvPr>
          <p:cNvSpPr txBox="1">
            <a:spLocks/>
          </p:cNvSpPr>
          <p:nvPr/>
        </p:nvSpPr>
        <p:spPr>
          <a:xfrm>
            <a:off x="8948105" y="1334902"/>
            <a:ext cx="4277357" cy="615981"/>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Labour productivity in health care and social assistance</a:t>
            </a:r>
          </a:p>
        </p:txBody>
      </p:sp>
      <p:sp>
        <p:nvSpPr>
          <p:cNvPr id="11" name="Title 9">
            <a:extLst>
              <a:ext uri="{FF2B5EF4-FFF2-40B4-BE49-F238E27FC236}">
                <a16:creationId xmlns:a16="http://schemas.microsoft.com/office/drawing/2014/main" id="{3F3076CC-B6C7-DB60-D132-42A1E4F214C8}"/>
              </a:ext>
            </a:extLst>
          </p:cNvPr>
          <p:cNvSpPr txBox="1">
            <a:spLocks/>
          </p:cNvSpPr>
          <p:nvPr/>
        </p:nvSpPr>
        <p:spPr>
          <a:xfrm>
            <a:off x="375982" y="138917"/>
            <a:ext cx="13065636" cy="86995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 but also because productivity growth in three of Australia’s more important industries has actually been negative over long periods of time</a:t>
            </a:r>
          </a:p>
        </p:txBody>
      </p:sp>
      <p:graphicFrame>
        <p:nvGraphicFramePr>
          <p:cNvPr id="3" name="Chart 2">
            <a:extLst>
              <a:ext uri="{FF2B5EF4-FFF2-40B4-BE49-F238E27FC236}">
                <a16:creationId xmlns:a16="http://schemas.microsoft.com/office/drawing/2014/main" id="{B5CC9768-43A3-4086-B942-131D3ACB1CC9}"/>
              </a:ext>
            </a:extLst>
          </p:cNvPr>
          <p:cNvGraphicFramePr>
            <a:graphicFrameLocks/>
          </p:cNvGraphicFramePr>
          <p:nvPr/>
        </p:nvGraphicFramePr>
        <p:xfrm>
          <a:off x="576263" y="2059946"/>
          <a:ext cx="3974681" cy="48255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05CA719-FB29-4B68-91E3-CD287F106657}"/>
              </a:ext>
            </a:extLst>
          </p:cNvPr>
          <p:cNvGraphicFramePr>
            <a:graphicFrameLocks/>
          </p:cNvGraphicFramePr>
          <p:nvPr/>
        </p:nvGraphicFramePr>
        <p:xfrm>
          <a:off x="4709630" y="2059946"/>
          <a:ext cx="3974681" cy="4825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2FF1711-4B02-4297-A20C-00C040CF874D}"/>
              </a:ext>
            </a:extLst>
          </p:cNvPr>
          <p:cNvGraphicFramePr>
            <a:graphicFrameLocks/>
          </p:cNvGraphicFramePr>
          <p:nvPr/>
        </p:nvGraphicFramePr>
        <p:xfrm>
          <a:off x="9076044" y="2059946"/>
          <a:ext cx="3974681" cy="482559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218">
            <a:extLst>
              <a:ext uri="{FF2B5EF4-FFF2-40B4-BE49-F238E27FC236}">
                <a16:creationId xmlns:a16="http://schemas.microsoft.com/office/drawing/2014/main" id="{306E0CAA-E8A1-2A73-B9CA-9E647087C6DA}"/>
              </a:ext>
            </a:extLst>
          </p:cNvPr>
          <p:cNvSpPr txBox="1">
            <a:spLocks noChangeArrowheads="1"/>
          </p:cNvSpPr>
          <p:nvPr/>
        </p:nvSpPr>
        <p:spPr bwMode="auto">
          <a:xfrm>
            <a:off x="522638" y="7255454"/>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003366"/>
                </a:solidFill>
                <a:latin typeface="+mn-lt"/>
                <a:cs typeface="Arial" panose="020B0604020202020204" pitchFamily="34" charset="0"/>
              </a:rPr>
              <a:t>Sources: </a:t>
            </a:r>
            <a:r>
              <a:rPr lang="en-AU" sz="1000" dirty="0">
                <a:solidFill>
                  <a:srgbClr val="003366"/>
                </a:solidFill>
                <a:latin typeface="+mn-lt"/>
                <a:cs typeface="Arial" panose="020B0604020202020204" pitchFamily="34" charset="0"/>
              </a:rPr>
              <a:t>ABS, </a:t>
            </a:r>
            <a:r>
              <a:rPr lang="en-US" sz="1000" i="1" dirty="0">
                <a:latin typeface="+mn-lt"/>
                <a:hlinkClick r:id="rId5"/>
              </a:rPr>
              <a:t>Australian National Accounts: National Income, Expenditure and Product</a:t>
            </a:r>
            <a:r>
              <a:rPr lang="en-US" sz="1000" dirty="0">
                <a:solidFill>
                  <a:srgbClr val="003366"/>
                </a:solidFill>
                <a:latin typeface="+mn-lt"/>
                <a:cs typeface="Arial" panose="020B0604020202020204" pitchFamily="34" charset="0"/>
              </a:rPr>
              <a:t>, March quarter 2025, and </a:t>
            </a:r>
            <a:r>
              <a:rPr lang="en-US" sz="1000" i="1" dirty="0">
                <a:solidFill>
                  <a:srgbClr val="003366"/>
                </a:solidFill>
                <a:latin typeface="+mn-lt"/>
                <a:cs typeface="Arial" panose="020B0604020202020204" pitchFamily="34" charset="0"/>
                <a:hlinkClick r:id="rId6"/>
              </a:rPr>
              <a:t>Labour Account, Australia</a:t>
            </a:r>
            <a:r>
              <a:rPr lang="en-US" sz="1000" dirty="0">
                <a:solidFill>
                  <a:srgbClr val="003366"/>
                </a:solidFill>
                <a:latin typeface="+mn-lt"/>
                <a:cs typeface="Arial" panose="020B0604020202020204" pitchFamily="34" charset="0"/>
              </a:rPr>
              <a:t>, March quarter 2025.  </a:t>
            </a:r>
          </a:p>
        </p:txBody>
      </p:sp>
    </p:spTree>
    <p:extLst>
      <p:ext uri="{BB962C8B-B14F-4D97-AF65-F5344CB8AC3E}">
        <p14:creationId xmlns:p14="http://schemas.microsoft.com/office/powerpoint/2010/main" val="19216217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6" grpId="0">
        <p:bldAsOne/>
      </p:bldGraphic>
      <p:bldGraphic spid="7" grpId="0">
        <p:bldAsOne/>
      </p:bldGraphic>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870333" y="2732183"/>
            <a:ext cx="12585734" cy="1028331"/>
          </a:xfrm>
        </p:spPr>
        <p:txBody>
          <a:bodyPr/>
          <a:lstStyle/>
          <a:p>
            <a:r>
              <a:rPr lang="en-US" b="1" dirty="0"/>
              <a:t>The economic </a:t>
            </a:r>
            <a:r>
              <a:rPr lang="en-AU" b="1" noProof="0" dirty="0"/>
              <a:t>consequences of Mr Trump</a:t>
            </a:r>
            <a:endParaRPr lang="en-US" b="1" dirty="0"/>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r>
              <a:rPr lang="en-GB" dirty="0"/>
              <a:t>Presented at the 2025 All Actuaries Summit</a:t>
            </a:r>
          </a:p>
        </p:txBody>
      </p:sp>
      <p:sp>
        <p:nvSpPr>
          <p:cNvPr id="7" name="Text Placeholder 2">
            <a:extLst>
              <a:ext uri="{FF2B5EF4-FFF2-40B4-BE49-F238E27FC236}">
                <a16:creationId xmlns:a16="http://schemas.microsoft.com/office/drawing/2014/main" id="{F95F5719-14BE-ED79-14AE-CB04EA305431}"/>
              </a:ext>
            </a:extLst>
          </p:cNvPr>
          <p:cNvSpPr>
            <a:spLocks noGrp="1"/>
          </p:cNvSpPr>
          <p:nvPr>
            <p:ph type="body" sz="quarter" idx="10"/>
          </p:nvPr>
        </p:nvSpPr>
        <p:spPr>
          <a:xfrm>
            <a:off x="9154159" y="4516916"/>
            <a:ext cx="4301908" cy="3255485"/>
          </a:xfrm>
        </p:spPr>
        <p:txBody>
          <a:bodyPr/>
          <a:lstStyle/>
          <a:p>
            <a:r>
              <a:rPr lang="en-US" sz="15000" dirty="0"/>
              <a:t>01</a:t>
            </a:r>
          </a:p>
        </p:txBody>
      </p:sp>
    </p:spTree>
    <p:extLst>
      <p:ext uri="{BB962C8B-B14F-4D97-AF65-F5344CB8AC3E}">
        <p14:creationId xmlns:p14="http://schemas.microsoft.com/office/powerpoint/2010/main" val="381663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D5C19-5CD9-28E4-2D81-23ED824AAD8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9A01CFF-4321-6946-B4EC-C825F36E7FB0}"/>
              </a:ext>
            </a:extLst>
          </p:cNvPr>
          <p:cNvSpPr>
            <a:spLocks noGrp="1"/>
          </p:cNvSpPr>
          <p:nvPr>
            <p:ph type="title"/>
          </p:nvPr>
        </p:nvSpPr>
        <p:spPr>
          <a:xfrm>
            <a:off x="467611" y="190966"/>
            <a:ext cx="13283514" cy="737980"/>
          </a:xfrm>
        </p:spPr>
        <p:txBody>
          <a:bodyPr>
            <a:noAutofit/>
          </a:bodyPr>
          <a:lstStyle/>
          <a:p>
            <a:r>
              <a:rPr lang="en-AU" sz="2800" dirty="0"/>
              <a:t>Australia is more exposed to a protracted slowdown in China’s economy – or to trade sanctions against China – than any other ‘advanced’ economy</a:t>
            </a:r>
          </a:p>
        </p:txBody>
      </p:sp>
      <p:sp>
        <p:nvSpPr>
          <p:cNvPr id="11" name="Text Placeholder 11">
            <a:extLst>
              <a:ext uri="{FF2B5EF4-FFF2-40B4-BE49-F238E27FC236}">
                <a16:creationId xmlns:a16="http://schemas.microsoft.com/office/drawing/2014/main" id="{3FF36E16-1F66-9AC0-8B3E-A75F2E5DC8DB}"/>
              </a:ext>
            </a:extLst>
          </p:cNvPr>
          <p:cNvSpPr>
            <a:spLocks noGrp="1"/>
          </p:cNvSpPr>
          <p:nvPr>
            <p:ph type="body" idx="14"/>
          </p:nvPr>
        </p:nvSpPr>
        <p:spPr>
          <a:xfrm>
            <a:off x="7109368" y="1249494"/>
            <a:ext cx="5064271" cy="445300"/>
          </a:xfrm>
        </p:spPr>
        <p:txBody>
          <a:bodyPr anchor="t">
            <a:noAutofit/>
          </a:bodyPr>
          <a:lstStyle/>
          <a:p>
            <a:r>
              <a:rPr lang="en-US" sz="1800" dirty="0">
                <a:latin typeface="+mj-lt"/>
              </a:rPr>
              <a:t>Imports from China as a pc of total imports</a:t>
            </a:r>
          </a:p>
        </p:txBody>
      </p:sp>
      <p:sp>
        <p:nvSpPr>
          <p:cNvPr id="16" name="Slide Number Placeholder 1">
            <a:extLst>
              <a:ext uri="{FF2B5EF4-FFF2-40B4-BE49-F238E27FC236}">
                <a16:creationId xmlns:a16="http://schemas.microsoft.com/office/drawing/2014/main" id="{A83B2F7B-CC35-2D1C-8872-D57F205AEAB4}"/>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20</a:t>
            </a:fld>
            <a:endParaRPr lang="en-US" sz="800" dirty="0"/>
          </a:p>
        </p:txBody>
      </p:sp>
      <p:sp>
        <p:nvSpPr>
          <p:cNvPr id="12" name="Text Placeholder 11">
            <a:extLst>
              <a:ext uri="{FF2B5EF4-FFF2-40B4-BE49-F238E27FC236}">
                <a16:creationId xmlns:a16="http://schemas.microsoft.com/office/drawing/2014/main" id="{A7863DDE-1BFB-405D-2472-CADCD5A3A6FC}"/>
              </a:ext>
            </a:extLst>
          </p:cNvPr>
          <p:cNvSpPr txBox="1">
            <a:spLocks/>
          </p:cNvSpPr>
          <p:nvPr/>
        </p:nvSpPr>
        <p:spPr>
          <a:xfrm>
            <a:off x="487290" y="1249494"/>
            <a:ext cx="4723688" cy="35378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Exports to China as a pc of total exports</a:t>
            </a:r>
          </a:p>
        </p:txBody>
      </p:sp>
      <p:sp>
        <p:nvSpPr>
          <p:cNvPr id="4" name="Text Placeholder 11">
            <a:extLst>
              <a:ext uri="{FF2B5EF4-FFF2-40B4-BE49-F238E27FC236}">
                <a16:creationId xmlns:a16="http://schemas.microsoft.com/office/drawing/2014/main" id="{48E78E9F-CFF9-D235-80AF-323E3C15C46B}"/>
              </a:ext>
            </a:extLst>
          </p:cNvPr>
          <p:cNvSpPr txBox="1">
            <a:spLocks/>
          </p:cNvSpPr>
          <p:nvPr/>
        </p:nvSpPr>
        <p:spPr>
          <a:xfrm>
            <a:off x="574137" y="4139960"/>
            <a:ext cx="4019897" cy="353788"/>
          </a:xfrm>
          <a:prstGeom prst="rect">
            <a:avLst/>
          </a:prstGeom>
        </p:spPr>
        <p:txBody>
          <a:bodyPr vert="horz" lIns="91440" tIns="45720" rIns="91440" bIns="45720" rtlCol="0" anchor="t">
            <a:noAutofit/>
          </a:bodyPr>
          <a:lstStyle>
            <a:defPPr>
              <a:defRPr lang="en-US"/>
            </a:defPPr>
            <a:lvl1pPr indent="0" defTabSz="690875">
              <a:spcBef>
                <a:spcPts val="1058"/>
              </a:spcBef>
              <a:spcAft>
                <a:spcPts val="0"/>
              </a:spcAft>
              <a:buFontTx/>
              <a:buNone/>
              <a:defRPr b="1" i="0">
                <a:solidFill>
                  <a:srgbClr val="5DAEC9"/>
                </a:solidFill>
                <a:latin typeface="+mj-lt"/>
                <a:cs typeface="Arial"/>
              </a:defRPr>
            </a:lvl1pPr>
            <a:lvl2pPr marL="690907" indent="0" defTabSz="690875">
              <a:spcBef>
                <a:spcPts val="1058"/>
              </a:spcBef>
              <a:spcAft>
                <a:spcPts val="0"/>
              </a:spcAft>
              <a:buClr>
                <a:schemeClr val="tx2"/>
              </a:buClr>
              <a:buFont typeface="Wingdings" charset="2"/>
              <a:buNone/>
              <a:defRPr sz="3022" b="1" i="0">
                <a:solidFill>
                  <a:schemeClr val="tx2"/>
                </a:solidFill>
                <a:latin typeface="Arial"/>
                <a:cs typeface="Arial"/>
              </a:defRPr>
            </a:lvl2pPr>
            <a:lvl3pPr marL="1381813" indent="0" defTabSz="690875">
              <a:spcBef>
                <a:spcPts val="1058"/>
              </a:spcBef>
              <a:spcAft>
                <a:spcPts val="0"/>
              </a:spcAft>
              <a:buClr>
                <a:schemeClr val="tx2"/>
              </a:buClr>
              <a:buFont typeface="Lucida Grande"/>
              <a:buNone/>
              <a:defRPr sz="2720" b="1" i="0">
                <a:solidFill>
                  <a:schemeClr val="tx2"/>
                </a:solidFill>
                <a:latin typeface="Arial"/>
                <a:cs typeface="Arial"/>
              </a:defRPr>
            </a:lvl3pPr>
            <a:lvl4pPr marL="2072720" indent="0" defTabSz="690875">
              <a:spcBef>
                <a:spcPts val="1058"/>
              </a:spcBef>
              <a:spcAft>
                <a:spcPts val="0"/>
              </a:spcAft>
              <a:buClr>
                <a:schemeClr val="accent2"/>
              </a:buClr>
              <a:buSzPct val="100000"/>
              <a:buFont typeface="Wingdings" charset="2"/>
              <a:buNone/>
              <a:defRPr sz="2418" b="1" i="0">
                <a:solidFill>
                  <a:schemeClr val="tx2"/>
                </a:solidFill>
                <a:latin typeface="Arial"/>
                <a:cs typeface="Arial"/>
              </a:defRPr>
            </a:lvl4pPr>
            <a:lvl5pPr marL="2763627" indent="0" defTabSz="690875">
              <a:spcBef>
                <a:spcPts val="1058"/>
              </a:spcBef>
              <a:spcAft>
                <a:spcPts val="453"/>
              </a:spcAft>
              <a:buClr>
                <a:schemeClr val="tx2"/>
              </a:buClr>
              <a:buFont typeface="Arial"/>
              <a:buNone/>
              <a:defRPr sz="2418" b="1" i="0">
                <a:solidFill>
                  <a:schemeClr val="tx2"/>
                </a:solidFill>
                <a:latin typeface="Arial"/>
                <a:cs typeface="Arial"/>
              </a:defRPr>
            </a:lvl5pPr>
            <a:lvl6pPr marL="3454533" indent="0" defTabSz="690875">
              <a:spcBef>
                <a:spcPct val="20000"/>
              </a:spcBef>
              <a:buFont typeface="Arial"/>
              <a:buNone/>
              <a:defRPr sz="2418" b="1"/>
            </a:lvl6pPr>
            <a:lvl7pPr marL="4145440" indent="0" defTabSz="690875">
              <a:spcBef>
                <a:spcPct val="20000"/>
              </a:spcBef>
              <a:buFont typeface="Arial"/>
              <a:buNone/>
              <a:defRPr sz="2418" b="1"/>
            </a:lvl7pPr>
            <a:lvl8pPr marL="4836347" indent="0" defTabSz="690875">
              <a:spcBef>
                <a:spcPct val="20000"/>
              </a:spcBef>
              <a:buFont typeface="Arial"/>
              <a:buNone/>
              <a:defRPr sz="2418" b="1"/>
            </a:lvl8pPr>
            <a:lvl9pPr marL="5527253" indent="0" defTabSz="690875">
              <a:spcBef>
                <a:spcPct val="20000"/>
              </a:spcBef>
              <a:buFont typeface="Arial"/>
              <a:buNone/>
              <a:defRPr sz="2418" b="1"/>
            </a:lvl9pPr>
          </a:lstStyle>
          <a:p>
            <a:r>
              <a:rPr lang="en-US" dirty="0"/>
              <a:t>Exports to China as a pc of GDP</a:t>
            </a:r>
          </a:p>
        </p:txBody>
      </p:sp>
      <p:sp>
        <p:nvSpPr>
          <p:cNvPr id="6" name="Text Placeholder 11">
            <a:extLst>
              <a:ext uri="{FF2B5EF4-FFF2-40B4-BE49-F238E27FC236}">
                <a16:creationId xmlns:a16="http://schemas.microsoft.com/office/drawing/2014/main" id="{A1730EBD-EF43-9D5F-2B80-F75AF1CBC59C}"/>
              </a:ext>
            </a:extLst>
          </p:cNvPr>
          <p:cNvSpPr txBox="1">
            <a:spLocks/>
          </p:cNvSpPr>
          <p:nvPr/>
        </p:nvSpPr>
        <p:spPr>
          <a:xfrm>
            <a:off x="7134650" y="4139960"/>
            <a:ext cx="5638856" cy="445300"/>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Bilateral merchandise trade balances with China</a:t>
            </a:r>
          </a:p>
        </p:txBody>
      </p:sp>
      <p:sp>
        <p:nvSpPr>
          <p:cNvPr id="20" name="Text Box 218">
            <a:extLst>
              <a:ext uri="{FF2B5EF4-FFF2-40B4-BE49-F238E27FC236}">
                <a16:creationId xmlns:a16="http://schemas.microsoft.com/office/drawing/2014/main" id="{713EEA88-8A8F-5499-2EC1-A7EF86BE4749}"/>
              </a:ext>
            </a:extLst>
          </p:cNvPr>
          <p:cNvSpPr txBox="1">
            <a:spLocks noChangeArrowheads="1"/>
          </p:cNvSpPr>
          <p:nvPr/>
        </p:nvSpPr>
        <p:spPr bwMode="auto">
          <a:xfrm>
            <a:off x="543162" y="7287330"/>
            <a:ext cx="4293243" cy="256765"/>
          </a:xfrm>
          <a:prstGeom prst="rect">
            <a:avLst/>
          </a:prstGeom>
          <a:no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485C6B"/>
                </a:solidFill>
                <a:latin typeface="Century Gothic" panose="020F0302020204030204"/>
                <a:cs typeface="+mn-cs"/>
              </a:rPr>
              <a:t>Sources: </a:t>
            </a:r>
            <a:r>
              <a:rPr lang="en-AU" sz="1000" dirty="0">
                <a:solidFill>
                  <a:srgbClr val="485C6B"/>
                </a:solidFill>
                <a:latin typeface="Century Gothic" panose="020F0302020204030204"/>
                <a:cs typeface="+mn-cs"/>
              </a:rPr>
              <a:t>IMF, </a:t>
            </a:r>
            <a:r>
              <a:rPr kumimoji="0" lang="en-AU" sz="1000" b="0" i="1" u="none" strike="noStrike" kern="1200" cap="none" spc="0" normalizeH="0" baseline="0" noProof="0" dirty="0">
                <a:ln>
                  <a:noFill/>
                </a:ln>
                <a:solidFill>
                  <a:srgbClr val="003366"/>
                </a:solidFill>
                <a:effectLst/>
                <a:uLnTx/>
                <a:uFillTx/>
                <a:latin typeface="Century Gothic" panose="020F0302020204030204"/>
                <a:ea typeface="+mn-ea"/>
                <a:cs typeface="Arial" panose="020B0604020202020204" pitchFamily="34" charset="0"/>
                <a:hlinkClick r:id="rId2"/>
              </a:rPr>
              <a:t>International Trade in Goods</a:t>
            </a:r>
            <a:r>
              <a:rPr kumimoji="0" lang="en-AU" sz="1000" b="0" i="0" u="none" strike="noStrike" kern="1200" cap="none" spc="0" normalizeH="0" baseline="0" noProof="0" dirty="0">
                <a:ln>
                  <a:noFill/>
                </a:ln>
                <a:solidFill>
                  <a:srgbClr val="003366"/>
                </a:solidFill>
                <a:effectLst/>
                <a:uLnTx/>
                <a:uFillTx/>
                <a:latin typeface="Century Gothic" panose="020F0302020204030204"/>
                <a:ea typeface="+mn-ea"/>
                <a:cs typeface="Arial" panose="020B0604020202020204" pitchFamily="34" charset="0"/>
              </a:rPr>
              <a:t> and </a:t>
            </a:r>
            <a:r>
              <a:rPr kumimoji="0" lang="en-AU" sz="1000" b="0" u="none" strike="noStrike" kern="1200" cap="none" spc="0" normalizeH="0" baseline="0" noProof="0" dirty="0">
                <a:ln>
                  <a:noFill/>
                </a:ln>
                <a:solidFill>
                  <a:srgbClr val="003366"/>
                </a:solidFill>
                <a:effectLst/>
                <a:uLnTx/>
                <a:uFillTx/>
                <a:latin typeface="Century Gothic" panose="020F0302020204030204"/>
                <a:ea typeface="+mn-ea"/>
                <a:cs typeface="Arial" panose="020B0604020202020204" pitchFamily="34" charset="0"/>
              </a:rPr>
              <a:t>LSEG Datastream.</a:t>
            </a:r>
            <a:endParaRPr lang="en-US" sz="1000" dirty="0">
              <a:solidFill>
                <a:srgbClr val="003366"/>
              </a:solidFill>
              <a:latin typeface="Century Gothic" panose="020B0502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94BB8EF5-0C01-46AA-BE24-963D4E7514C7}"/>
              </a:ext>
            </a:extLst>
          </p:cNvPr>
          <p:cNvGraphicFramePr>
            <a:graphicFrameLocks/>
          </p:cNvGraphicFramePr>
          <p:nvPr/>
        </p:nvGraphicFramePr>
        <p:xfrm>
          <a:off x="560380" y="1603282"/>
          <a:ext cx="6174702" cy="2583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CA4B843-1B15-4DF1-A1DA-6EF4D56C925D}"/>
              </a:ext>
            </a:extLst>
          </p:cNvPr>
          <p:cNvGraphicFramePr>
            <a:graphicFrameLocks/>
          </p:cNvGraphicFramePr>
          <p:nvPr/>
        </p:nvGraphicFramePr>
        <p:xfrm>
          <a:off x="560379" y="4540556"/>
          <a:ext cx="6174702" cy="2543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0AE8F39-CC15-4C88-9124-9E07DA701B97}"/>
              </a:ext>
            </a:extLst>
          </p:cNvPr>
          <p:cNvGraphicFramePr>
            <a:graphicFrameLocks/>
          </p:cNvGraphicFramePr>
          <p:nvPr/>
        </p:nvGraphicFramePr>
        <p:xfrm>
          <a:off x="7134649" y="1621996"/>
          <a:ext cx="6160311" cy="25460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44B41667-5F5F-4D3C-B1E2-3FE0274C70C6}"/>
              </a:ext>
            </a:extLst>
          </p:cNvPr>
          <p:cNvGraphicFramePr>
            <a:graphicFrameLocks/>
          </p:cNvGraphicFramePr>
          <p:nvPr/>
        </p:nvGraphicFramePr>
        <p:xfrm>
          <a:off x="7123628" y="4540556"/>
          <a:ext cx="6230026" cy="25834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6206915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FFFC8-E826-6B5E-4919-5DBE13051B86}"/>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176F0D9F-3816-AB24-0F9F-BB245E070D86}"/>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21</a:t>
            </a:fld>
            <a:endParaRPr lang="en-US" sz="800" dirty="0"/>
          </a:p>
        </p:txBody>
      </p:sp>
      <p:sp>
        <p:nvSpPr>
          <p:cNvPr id="12" name="Text Placeholder 11">
            <a:extLst>
              <a:ext uri="{FF2B5EF4-FFF2-40B4-BE49-F238E27FC236}">
                <a16:creationId xmlns:a16="http://schemas.microsoft.com/office/drawing/2014/main" id="{FD46CBCB-887F-AF28-EB08-031FB9787428}"/>
              </a:ext>
            </a:extLst>
          </p:cNvPr>
          <p:cNvSpPr txBox="1">
            <a:spLocks/>
          </p:cNvSpPr>
          <p:nvPr/>
        </p:nvSpPr>
        <p:spPr>
          <a:xfrm>
            <a:off x="421468" y="1300585"/>
            <a:ext cx="5283589" cy="509166"/>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‘Underlying’ cash payments and receipts</a:t>
            </a:r>
          </a:p>
        </p:txBody>
      </p:sp>
      <p:sp>
        <p:nvSpPr>
          <p:cNvPr id="7" name="Title 9">
            <a:extLst>
              <a:ext uri="{FF2B5EF4-FFF2-40B4-BE49-F238E27FC236}">
                <a16:creationId xmlns:a16="http://schemas.microsoft.com/office/drawing/2014/main" id="{0348AC70-A2F4-FCAF-5DE2-39DFB6B20939}"/>
              </a:ext>
            </a:extLst>
          </p:cNvPr>
          <p:cNvSpPr txBox="1">
            <a:spLocks/>
          </p:cNvSpPr>
          <p:nvPr/>
        </p:nvSpPr>
        <p:spPr>
          <a:xfrm>
            <a:off x="335281" y="133902"/>
            <a:ext cx="13060851"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Australia’s long-term structural budget problem should prompt an ‘adult conversation’ about how to pay for additional spending – but it hasn’t</a:t>
            </a:r>
          </a:p>
        </p:txBody>
      </p:sp>
      <p:sp>
        <p:nvSpPr>
          <p:cNvPr id="11" name="Text Placeholder 2">
            <a:extLst>
              <a:ext uri="{FF2B5EF4-FFF2-40B4-BE49-F238E27FC236}">
                <a16:creationId xmlns:a16="http://schemas.microsoft.com/office/drawing/2014/main" id="{1BDF52A9-5C68-3196-C4B3-3A50D340099B}"/>
              </a:ext>
            </a:extLst>
          </p:cNvPr>
          <p:cNvSpPr txBox="1">
            <a:spLocks/>
          </p:cNvSpPr>
          <p:nvPr/>
        </p:nvSpPr>
        <p:spPr bwMode="auto">
          <a:xfrm>
            <a:off x="7006446" y="1367260"/>
            <a:ext cx="6389686" cy="5533258"/>
          </a:xfrm>
          <a:prstGeom prst="rect">
            <a:avLst/>
          </a:prstGeom>
          <a:noFill/>
          <a:ln>
            <a:noFill/>
          </a:ln>
        </p:spPr>
        <p:txBody>
          <a:bodyPr vert="horz" wrap="square" lIns="101870" tIns="50935" rIns="101870" bIns="50935" numCol="1" anchor="t" anchorCtr="0" compatLnSpc="1">
            <a:prstTxWarp prst="textNoShape">
              <a:avLst/>
            </a:prstTxWarp>
          </a:bodyPr>
          <a:lstStyle>
            <a:lvl1pPr marL="0" indent="0" algn="l" defTabSz="509528" rtl="0" eaLnBrk="1" fontAlgn="base" hangingPunct="1">
              <a:spcBef>
                <a:spcPct val="0"/>
              </a:spcBef>
              <a:spcAft>
                <a:spcPts val="700"/>
              </a:spcAft>
              <a:buFont typeface="Wingdings 2" pitchFamily="18" charset="2"/>
              <a:buNone/>
              <a:defRPr sz="2200" kern="1200">
                <a:solidFill>
                  <a:schemeClr val="tx1"/>
                </a:solidFill>
                <a:latin typeface="Arial"/>
                <a:ea typeface="Geneva" pitchFamily="-111" charset="-128"/>
                <a:cs typeface="Arial"/>
              </a:defRPr>
            </a:lvl1pPr>
            <a:lvl2pPr marL="636513" indent="-253971" algn="l" defTabSz="509528" rtl="0" eaLnBrk="1" fontAlgn="base" hangingPunct="1">
              <a:spcBef>
                <a:spcPct val="0"/>
              </a:spcBef>
              <a:spcAft>
                <a:spcPts val="700"/>
              </a:spcAft>
              <a:buFont typeface="Symbol" pitchFamily="18" charset="2"/>
              <a:buChar char="-"/>
              <a:defRPr sz="2200" kern="1200">
                <a:solidFill>
                  <a:schemeClr val="tx1"/>
                </a:solidFill>
                <a:latin typeface="Arial"/>
                <a:ea typeface="Geneva" pitchFamily="-111" charset="-128"/>
                <a:cs typeface="Arial"/>
              </a:defRPr>
            </a:lvl2pPr>
            <a:lvl3pPr marL="1019056" indent="-255558" algn="l" defTabSz="509528" rtl="0" eaLnBrk="1" fontAlgn="base" hangingPunct="1">
              <a:spcBef>
                <a:spcPct val="0"/>
              </a:spcBef>
              <a:spcAft>
                <a:spcPts val="700"/>
              </a:spcAft>
              <a:buFont typeface="Wingdings 2" pitchFamily="18" charset="2"/>
              <a:buChar char="¡"/>
              <a:defRPr sz="2200" kern="1200">
                <a:solidFill>
                  <a:schemeClr val="tx1"/>
                </a:solidFill>
                <a:latin typeface="Arial"/>
                <a:ea typeface="Geneva" pitchFamily="-111" charset="-128"/>
                <a:cs typeface="Arial"/>
              </a:defRPr>
            </a:lvl3pPr>
            <a:lvl4pPr marL="1400011" indent="-253971" algn="l" defTabSz="509528" rtl="0" eaLnBrk="1" fontAlgn="base" hangingPunct="1">
              <a:spcBef>
                <a:spcPct val="0"/>
              </a:spcBef>
              <a:spcAft>
                <a:spcPts val="700"/>
              </a:spcAft>
              <a:buFont typeface="Wingdings 2" pitchFamily="18" charset="2"/>
              <a:buChar char="®"/>
              <a:defRPr sz="2200" kern="1200">
                <a:solidFill>
                  <a:schemeClr val="tx1"/>
                </a:solidFill>
                <a:latin typeface="Arial"/>
                <a:ea typeface="Geneva" pitchFamily="-111" charset="-128"/>
                <a:cs typeface="Arial"/>
              </a:defRPr>
            </a:lvl4pPr>
            <a:lvl5pPr marL="1719062" indent="-190478" algn="l" defTabSz="509528" rtl="0" eaLnBrk="1" fontAlgn="base" hangingPunct="1">
              <a:spcBef>
                <a:spcPct val="20000"/>
              </a:spcBef>
              <a:spcAft>
                <a:spcPct val="0"/>
              </a:spcAft>
              <a:buFont typeface="Arial" charset="0"/>
              <a:buChar char="»"/>
              <a:defRPr sz="2200" kern="1200">
                <a:solidFill>
                  <a:schemeClr val="tx1"/>
                </a:solidFill>
                <a:latin typeface="Arial"/>
                <a:ea typeface="Geneva" pitchFamily="-111" charset="-128"/>
                <a:cs typeface="Arial"/>
              </a:defRPr>
            </a:lvl5pPr>
            <a:lvl6pPr marL="2514306" indent="-228574"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2" indent="-228574"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600" indent="-228574"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4"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defTabSz="914400" fontAlgn="auto">
              <a:spcBef>
                <a:spcPts val="600"/>
              </a:spcBef>
              <a:spcAft>
                <a:spcPts val="200"/>
              </a:spcAft>
              <a:buFont typeface="Wingdings" panose="05000000000000000000" pitchFamily="2" charset="2"/>
              <a:buChar char="q"/>
            </a:pPr>
            <a:r>
              <a:rPr lang="en-AU" sz="1800" b="1" noProof="0" dirty="0">
                <a:solidFill>
                  <a:srgbClr val="1CADE4">
                    <a:lumMod val="50000"/>
                  </a:srgbClr>
                </a:solidFill>
                <a:latin typeface="Century Gothic" panose="020B0502020202020204" pitchFamily="34" charset="0"/>
              </a:rPr>
              <a:t>Federal government spending in the post-Covid era appears to have settled at about 1¾ pc points of GDP higher than the 1975-2019 average</a:t>
            </a:r>
            <a:endParaRPr lang="en-AU" sz="1800" b="1" noProof="0" dirty="0">
              <a:solidFill>
                <a:srgbClr val="1CADE4">
                  <a:lumMod val="50000"/>
                </a:srgbClr>
              </a:solidFill>
              <a:latin typeface="Century Gothic" panose="020F0302020204030204"/>
            </a:endParaRPr>
          </a:p>
          <a:p>
            <a:pPr marL="684000" lvl="1" indent="-342900" defTabSz="914400" fontAlgn="auto">
              <a:spcBef>
                <a:spcPts val="0"/>
              </a:spcBef>
              <a:spcAft>
                <a:spcPts val="200"/>
              </a:spcAft>
              <a:buFont typeface="Century Gothic" panose="020B0502020202020204" pitchFamily="34" charset="0"/>
              <a:buChar char="−"/>
              <a:defRPr/>
            </a:pPr>
            <a:r>
              <a:rPr lang="en-AU" sz="1600" b="1" noProof="0" dirty="0">
                <a:solidFill>
                  <a:srgbClr val="79C7C3">
                    <a:lumMod val="75000"/>
                  </a:srgbClr>
                </a:solidFill>
                <a:latin typeface="Century Gothic" panose="020B0502020202020204" pitchFamily="34" charset="0"/>
              </a:rPr>
              <a:t>that reflects the Australian public’s evident demand for more spending on health, aged, disability and child care …</a:t>
            </a:r>
          </a:p>
          <a:p>
            <a:pPr marL="684000" lvl="1" indent="-342900" defTabSz="914400" fontAlgn="auto">
              <a:spcBef>
                <a:spcPts val="0"/>
              </a:spcBef>
              <a:spcAft>
                <a:spcPts val="200"/>
              </a:spcAft>
              <a:buFont typeface="Century Gothic" panose="020B0502020202020204" pitchFamily="34" charset="0"/>
              <a:buChar char="−"/>
              <a:defRPr/>
            </a:pPr>
            <a:r>
              <a:rPr lang="en-AU" sz="1600" b="1" noProof="0" dirty="0">
                <a:solidFill>
                  <a:srgbClr val="79C7C3">
                    <a:lumMod val="75000"/>
                  </a:srgbClr>
                </a:solidFill>
                <a:latin typeface="Century Gothic" panose="020B0502020202020204" pitchFamily="34" charset="0"/>
              </a:rPr>
              <a:t>… the consensus among the major political parties that Australia needs to spend more on defence (whether the public wants that or not)</a:t>
            </a:r>
          </a:p>
          <a:p>
            <a:pPr marL="684000" lvl="1" indent="-342900" defTabSz="914400" fontAlgn="auto">
              <a:spcBef>
                <a:spcPts val="0"/>
              </a:spcBef>
              <a:spcAft>
                <a:spcPts val="200"/>
              </a:spcAft>
              <a:buFont typeface="Century Gothic" panose="020B0502020202020204" pitchFamily="34" charset="0"/>
              <a:buChar char="−"/>
              <a:defRPr/>
            </a:pPr>
            <a:r>
              <a:rPr lang="en-AU" sz="1600" b="1" noProof="0" dirty="0">
                <a:solidFill>
                  <a:srgbClr val="79C7C3">
                    <a:lumMod val="75000"/>
                  </a:srgbClr>
                </a:solidFill>
                <a:latin typeface="Century Gothic" panose="020B0502020202020204" pitchFamily="34" charset="0"/>
              </a:rPr>
              <a:t>and the inevitability of more spending on interest as a result of the $531bn increase in net debt since 2008</a:t>
            </a:r>
            <a:endParaRPr lang="en-AU" sz="1600" b="1" noProof="0" dirty="0">
              <a:solidFill>
                <a:srgbClr val="1CADE4">
                  <a:lumMod val="50000"/>
                </a:srgbClr>
              </a:solidFill>
              <a:latin typeface="+mn-lt"/>
            </a:endParaRPr>
          </a:p>
          <a:p>
            <a:pPr marL="342900" lvl="0" indent="-342900" defTabSz="914400" fontAlgn="auto">
              <a:spcBef>
                <a:spcPts val="600"/>
              </a:spcBef>
              <a:spcAft>
                <a:spcPts val="200"/>
              </a:spcAft>
              <a:buFont typeface="Wingdings" panose="05000000000000000000" pitchFamily="2" charset="2"/>
              <a:buChar char="q"/>
            </a:pPr>
            <a:r>
              <a:rPr lang="en-AU" sz="1800" b="1" noProof="0" dirty="0">
                <a:solidFill>
                  <a:srgbClr val="1CADE4">
                    <a:lumMod val="50000"/>
                  </a:srgbClr>
                </a:solidFill>
                <a:latin typeface="Century Gothic" panose="020B0502020202020204" pitchFamily="34" charset="0"/>
              </a:rPr>
              <a:t>It’s not at all clear that this additional spending can be offset by reductions in other areas of the Budget</a:t>
            </a:r>
            <a:endParaRPr lang="en-AU" sz="1800" b="1" noProof="0" dirty="0">
              <a:solidFill>
                <a:srgbClr val="1CADE4">
                  <a:lumMod val="50000"/>
                </a:srgbClr>
              </a:solidFill>
              <a:latin typeface="Century Gothic" panose="020F0302020204030204"/>
            </a:endParaRPr>
          </a:p>
          <a:p>
            <a:pPr marL="684000" lvl="1" indent="-342900" defTabSz="914400" fontAlgn="auto">
              <a:spcBef>
                <a:spcPts val="0"/>
              </a:spcBef>
              <a:spcAft>
                <a:spcPts val="200"/>
              </a:spcAft>
              <a:buFont typeface="Century Gothic" panose="020B0502020202020204" pitchFamily="34" charset="0"/>
              <a:buChar char="−"/>
              <a:defRPr/>
            </a:pPr>
            <a:r>
              <a:rPr lang="en-AU" sz="1600" b="1" noProof="0" dirty="0">
                <a:solidFill>
                  <a:srgbClr val="79C7C3">
                    <a:lumMod val="75000"/>
                  </a:srgbClr>
                </a:solidFill>
                <a:latin typeface="Century Gothic" panose="020B0502020202020204" pitchFamily="34" charset="0"/>
              </a:rPr>
              <a:t>although scrapping the outrageous GST ‘deal’ done at the behest of Western Australia would be a good start</a:t>
            </a:r>
            <a:endParaRPr lang="en-AU" sz="1600" b="1" noProof="0" dirty="0">
              <a:solidFill>
                <a:srgbClr val="1CADE4">
                  <a:lumMod val="50000"/>
                </a:srgbClr>
              </a:solidFill>
            </a:endParaRPr>
          </a:p>
          <a:p>
            <a:pPr marL="342900" lvl="0" indent="-342900" defTabSz="914400" fontAlgn="auto">
              <a:spcBef>
                <a:spcPts val="600"/>
              </a:spcBef>
              <a:spcAft>
                <a:spcPts val="200"/>
              </a:spcAft>
              <a:buFont typeface="Wingdings" panose="05000000000000000000" pitchFamily="2" charset="2"/>
              <a:buChar char="q"/>
            </a:pPr>
            <a:r>
              <a:rPr lang="en-AU" sz="1800" b="1" noProof="0" dirty="0">
                <a:solidFill>
                  <a:srgbClr val="1CADE4">
                    <a:lumMod val="50000"/>
                  </a:srgbClr>
                </a:solidFill>
                <a:latin typeface="Century Gothic" panose="020B0502020202020204" pitchFamily="34" charset="0"/>
              </a:rPr>
              <a:t>Neither side of politics appears willing to have an ‘adult conversation’ with the Australian public about how this additional spending should be paid for</a:t>
            </a:r>
            <a:endParaRPr lang="en-AU" sz="1800" b="1" noProof="0" dirty="0">
              <a:solidFill>
                <a:srgbClr val="1CADE4">
                  <a:lumMod val="50000"/>
                </a:srgbClr>
              </a:solidFill>
              <a:latin typeface="Century Gothic" panose="020F0302020204030204"/>
            </a:endParaRPr>
          </a:p>
          <a:p>
            <a:pPr marL="684000" lvl="1" indent="-342900" defTabSz="914400" fontAlgn="auto">
              <a:spcBef>
                <a:spcPts val="0"/>
              </a:spcBef>
              <a:spcAft>
                <a:spcPts val="200"/>
              </a:spcAft>
              <a:buFont typeface="Century Gothic" panose="020B0502020202020204" pitchFamily="34" charset="0"/>
              <a:buChar char="−"/>
              <a:defRPr/>
            </a:pPr>
            <a:r>
              <a:rPr lang="en-AU" sz="1600" b="1" noProof="0" dirty="0">
                <a:solidFill>
                  <a:srgbClr val="79C7C3">
                    <a:lumMod val="75000"/>
                  </a:srgbClr>
                </a:solidFill>
                <a:latin typeface="Century Gothic" panose="020B0502020202020204" pitchFamily="34" charset="0"/>
              </a:rPr>
              <a:t>which leaves the ‘default options’ of on-going deficits, and ‘bracket creep’ pushing up personal income tax</a:t>
            </a:r>
            <a:endParaRPr lang="en-AU" sz="1800" b="1" noProof="0" dirty="0">
              <a:solidFill>
                <a:srgbClr val="1CADE4">
                  <a:lumMod val="50000"/>
                </a:srgbClr>
              </a:solidFill>
              <a:latin typeface="Century Gothic" panose="020F0302020204030204"/>
            </a:endParaRPr>
          </a:p>
          <a:p>
            <a:pPr marL="684000" lvl="1" indent="-342900" defTabSz="914400" fontAlgn="auto">
              <a:spcBef>
                <a:spcPts val="0"/>
              </a:spcBef>
              <a:spcAft>
                <a:spcPts val="200"/>
              </a:spcAft>
              <a:buFont typeface="Century Gothic" panose="020B0502020202020204" pitchFamily="34" charset="0"/>
              <a:buChar char="−"/>
              <a:defRPr/>
            </a:pPr>
            <a:endParaRPr kumimoji="0" lang="en-AU" sz="1800" b="1" i="0" u="none" strike="noStrike" kern="1200" cap="none" spc="0" normalizeH="0" noProof="0" dirty="0">
              <a:ln>
                <a:noFill/>
              </a:ln>
              <a:solidFill>
                <a:srgbClr val="1CADE4">
                  <a:lumMod val="50000"/>
                </a:srgbClr>
              </a:solidFill>
              <a:effectLst/>
              <a:uLnTx/>
              <a:uFillTx/>
              <a:latin typeface="Century Gothic" panose="020B0502020202020204" pitchFamily="34" charset="0"/>
              <a:ea typeface="Geneva" pitchFamily="-111" charset="-128"/>
              <a:cs typeface="Arial"/>
            </a:endParaRPr>
          </a:p>
        </p:txBody>
      </p:sp>
      <p:sp>
        <p:nvSpPr>
          <p:cNvPr id="13" name="Text Box 218">
            <a:extLst>
              <a:ext uri="{FF2B5EF4-FFF2-40B4-BE49-F238E27FC236}">
                <a16:creationId xmlns:a16="http://schemas.microsoft.com/office/drawing/2014/main" id="{71FD071E-2C98-14BD-AEE0-C340FC6F6725}"/>
              </a:ext>
            </a:extLst>
          </p:cNvPr>
          <p:cNvSpPr txBox="1">
            <a:spLocks noChangeArrowheads="1"/>
          </p:cNvSpPr>
          <p:nvPr/>
        </p:nvSpPr>
        <p:spPr bwMode="auto">
          <a:xfrm>
            <a:off x="736630" y="7262572"/>
            <a:ext cx="10535829"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noProof="0" dirty="0">
                <a:solidFill>
                  <a:srgbClr val="003366"/>
                </a:solidFill>
                <a:latin typeface="Century Gothic" panose="020B0502020202020204" pitchFamily="34" charset="0"/>
                <a:cs typeface="Arial" panose="020B0604020202020204" pitchFamily="34" charset="0"/>
              </a:rPr>
              <a:t>Source: </a:t>
            </a:r>
            <a:r>
              <a:rPr lang="en-AU" sz="1000" noProof="0" dirty="0">
                <a:solidFill>
                  <a:srgbClr val="003366"/>
                </a:solidFill>
                <a:latin typeface="Century Gothic" panose="020B0502020202020204" pitchFamily="34" charset="0"/>
                <a:cs typeface="Arial" panose="020B0604020202020204" pitchFamily="34" charset="0"/>
              </a:rPr>
              <a:t>Australian Government, </a:t>
            </a:r>
            <a:r>
              <a:rPr lang="en-AU" sz="1000" i="1" noProof="0" dirty="0">
                <a:solidFill>
                  <a:srgbClr val="003366"/>
                </a:solidFill>
                <a:latin typeface="Century Gothic" panose="020B0502020202020204" pitchFamily="34" charset="0"/>
                <a:cs typeface="Arial" panose="020B0604020202020204" pitchFamily="34" charset="0"/>
                <a:hlinkClick r:id="rId2"/>
              </a:rPr>
              <a:t>2025-26 Budget Paper No. 1, Statement 3: Fiscal Strategy and Outlook</a:t>
            </a:r>
            <a:r>
              <a:rPr lang="en-AU" sz="1000" i="1" noProof="0" dirty="0">
                <a:solidFill>
                  <a:srgbClr val="003366"/>
                </a:solidFill>
                <a:latin typeface="Century Gothic" panose="020B0502020202020204" pitchFamily="34" charset="0"/>
                <a:cs typeface="Arial" panose="020B0604020202020204" pitchFamily="34" charset="0"/>
              </a:rPr>
              <a:t>, </a:t>
            </a:r>
            <a:r>
              <a:rPr lang="en-AU" sz="1000" noProof="0" dirty="0">
                <a:solidFill>
                  <a:srgbClr val="003366"/>
                </a:solidFill>
                <a:latin typeface="Century Gothic" panose="020B0502020202020204" pitchFamily="34" charset="0"/>
                <a:cs typeface="Arial" panose="020B0604020202020204" pitchFamily="34" charset="0"/>
              </a:rPr>
              <a:t>and </a:t>
            </a:r>
            <a:r>
              <a:rPr lang="en-AU" sz="1000" i="1" noProof="0" dirty="0">
                <a:solidFill>
                  <a:srgbClr val="003366"/>
                </a:solidFill>
                <a:latin typeface="Century Gothic" panose="020B0502020202020204" pitchFamily="34" charset="0"/>
                <a:cs typeface="Arial" panose="020B0604020202020204" pitchFamily="34" charset="0"/>
                <a:hlinkClick r:id="rId3"/>
              </a:rPr>
              <a:t>Statement 11: Historical Australian Government Data</a:t>
            </a:r>
            <a:r>
              <a:rPr lang="en-AU" sz="1000" noProof="0" dirty="0">
                <a:solidFill>
                  <a:srgbClr val="003366"/>
                </a:solidFill>
                <a:latin typeface="Century Gothic" panose="020B0502020202020204" pitchFamily="34" charset="0"/>
                <a:cs typeface="Arial" panose="020B0604020202020204" pitchFamily="34" charset="0"/>
              </a:rPr>
              <a:t>. </a:t>
            </a:r>
          </a:p>
        </p:txBody>
      </p:sp>
      <p:graphicFrame>
        <p:nvGraphicFramePr>
          <p:cNvPr id="14" name="_NG_139cb">
            <a:extLst>
              <a:ext uri="{FF2B5EF4-FFF2-40B4-BE49-F238E27FC236}">
                <a16:creationId xmlns:a16="http://schemas.microsoft.com/office/drawing/2014/main" id="{F86BF59C-39E7-C84E-64CA-47CC404A636C}"/>
              </a:ext>
            </a:extLst>
          </p:cNvPr>
          <p:cNvGraphicFramePr>
            <a:graphicFrameLocks/>
          </p:cNvGraphicFramePr>
          <p:nvPr/>
        </p:nvGraphicFramePr>
        <p:xfrm>
          <a:off x="487454" y="1920539"/>
          <a:ext cx="6220906" cy="4928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42400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E67C5-B38A-4198-1744-6E4F7217CA6E}"/>
            </a:ext>
          </a:extLst>
        </p:cNvPr>
        <p:cNvGrpSpPr/>
        <p:nvPr/>
      </p:nvGrpSpPr>
      <p:grpSpPr>
        <a:xfrm>
          <a:off x="0" y="0"/>
          <a:ext cx="0" cy="0"/>
          <a:chOff x="0" y="0"/>
          <a:chExt cx="0" cy="0"/>
        </a:xfrm>
      </p:grpSpPr>
      <p:sp>
        <p:nvSpPr>
          <p:cNvPr id="11" name="Text Placeholder 11">
            <a:extLst>
              <a:ext uri="{FF2B5EF4-FFF2-40B4-BE49-F238E27FC236}">
                <a16:creationId xmlns:a16="http://schemas.microsoft.com/office/drawing/2014/main" id="{512E8495-C02D-057F-4862-DADEA89ADD45}"/>
              </a:ext>
            </a:extLst>
          </p:cNvPr>
          <p:cNvSpPr>
            <a:spLocks noGrp="1"/>
          </p:cNvSpPr>
          <p:nvPr>
            <p:ph type="body" idx="14"/>
          </p:nvPr>
        </p:nvSpPr>
        <p:spPr>
          <a:xfrm>
            <a:off x="7148132" y="1292793"/>
            <a:ext cx="4311507" cy="445300"/>
          </a:xfrm>
        </p:spPr>
        <p:txBody>
          <a:bodyPr anchor="t">
            <a:noAutofit/>
          </a:bodyPr>
          <a:lstStyle/>
          <a:p>
            <a:r>
              <a:rPr lang="en-US" sz="1800" dirty="0">
                <a:latin typeface="+mj-lt"/>
              </a:rPr>
              <a:t>Net debt</a:t>
            </a:r>
          </a:p>
        </p:txBody>
      </p:sp>
      <p:sp>
        <p:nvSpPr>
          <p:cNvPr id="16" name="Slide Number Placeholder 1">
            <a:extLst>
              <a:ext uri="{FF2B5EF4-FFF2-40B4-BE49-F238E27FC236}">
                <a16:creationId xmlns:a16="http://schemas.microsoft.com/office/drawing/2014/main" id="{F4091213-D244-D373-AE2F-0395826E23D4}"/>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22</a:t>
            </a:fld>
            <a:endParaRPr lang="en-US" sz="800" dirty="0"/>
          </a:p>
        </p:txBody>
      </p:sp>
      <p:sp>
        <p:nvSpPr>
          <p:cNvPr id="12" name="Text Placeholder 11">
            <a:extLst>
              <a:ext uri="{FF2B5EF4-FFF2-40B4-BE49-F238E27FC236}">
                <a16:creationId xmlns:a16="http://schemas.microsoft.com/office/drawing/2014/main" id="{DB0DB993-AAE3-41D4-0513-5538D4DAC319}"/>
              </a:ext>
            </a:extLst>
          </p:cNvPr>
          <p:cNvSpPr txBox="1">
            <a:spLocks/>
          </p:cNvSpPr>
          <p:nvPr/>
        </p:nvSpPr>
        <p:spPr>
          <a:xfrm>
            <a:off x="487290" y="1303300"/>
            <a:ext cx="5283589" cy="445300"/>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Cash surpluses or deficits</a:t>
            </a:r>
          </a:p>
        </p:txBody>
      </p:sp>
      <p:sp>
        <p:nvSpPr>
          <p:cNvPr id="5" name="Text Box 218">
            <a:extLst>
              <a:ext uri="{FF2B5EF4-FFF2-40B4-BE49-F238E27FC236}">
                <a16:creationId xmlns:a16="http://schemas.microsoft.com/office/drawing/2014/main" id="{B753D45A-E986-5178-1198-B2A4D463762B}"/>
              </a:ext>
            </a:extLst>
          </p:cNvPr>
          <p:cNvSpPr txBox="1">
            <a:spLocks noChangeArrowheads="1"/>
          </p:cNvSpPr>
          <p:nvPr/>
        </p:nvSpPr>
        <p:spPr bwMode="auto">
          <a:xfrm>
            <a:off x="487290" y="7158946"/>
            <a:ext cx="10854546" cy="410654"/>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dirty="0">
                <a:solidFill>
                  <a:srgbClr val="003366"/>
                </a:solidFill>
                <a:latin typeface="Century Gothic" panose="020B0502020202020204" pitchFamily="34" charset="0"/>
                <a:cs typeface="Arial" panose="020B0604020202020204" pitchFamily="34" charset="0"/>
              </a:rPr>
              <a:t>.</a:t>
            </a:r>
            <a:r>
              <a:rPr lang="en-AU" sz="1000" i="1" dirty="0">
                <a:solidFill>
                  <a:srgbClr val="003366"/>
                </a:solidFill>
                <a:latin typeface="Century Gothic" panose="020B0502020202020204" pitchFamily="34" charset="0"/>
                <a:cs typeface="Arial" panose="020B0604020202020204" pitchFamily="34" charset="0"/>
              </a:rPr>
              <a:t>Sources: </a:t>
            </a:r>
            <a:r>
              <a:rPr lang="en-AU" sz="1000" dirty="0">
                <a:solidFill>
                  <a:srgbClr val="003366"/>
                </a:solidFill>
                <a:latin typeface="Century Gothic" panose="020B0502020202020204" pitchFamily="34" charset="0"/>
                <a:cs typeface="Arial" panose="020B0604020202020204" pitchFamily="34" charset="0"/>
              </a:rPr>
              <a:t>Australian Government, </a:t>
            </a:r>
            <a:r>
              <a:rPr lang="en-AU" sz="1000" dirty="0">
                <a:solidFill>
                  <a:srgbClr val="003366"/>
                </a:solidFill>
                <a:latin typeface="Century Gothic" panose="020B0502020202020204" pitchFamily="34" charset="0"/>
                <a:cs typeface="Arial" panose="020B0604020202020204" pitchFamily="34" charset="0"/>
                <a:hlinkClick r:id="rId2"/>
              </a:rPr>
              <a:t>2025-26 Budget Paper No. 1</a:t>
            </a:r>
            <a:r>
              <a:rPr lang="en-AU" sz="1000" dirty="0">
                <a:solidFill>
                  <a:srgbClr val="003366"/>
                </a:solidFill>
                <a:latin typeface="Century Gothic" panose="020B0502020202020204" pitchFamily="34" charset="0"/>
                <a:cs typeface="Arial" panose="020B0604020202020204" pitchFamily="34" charset="0"/>
              </a:rPr>
              <a:t>, 2025-26 Budget Papers for </a:t>
            </a:r>
            <a:r>
              <a:rPr lang="en-AU" sz="1000" dirty="0">
                <a:solidFill>
                  <a:srgbClr val="003366"/>
                </a:solidFill>
                <a:latin typeface="Century Gothic" panose="020B0502020202020204" pitchFamily="34" charset="0"/>
                <a:cs typeface="Arial" panose="020B0604020202020204" pitchFamily="34" charset="0"/>
                <a:hlinkClick r:id="rId3"/>
              </a:rPr>
              <a:t>Victoria</a:t>
            </a:r>
            <a:r>
              <a:rPr lang="en-AU" sz="1000" dirty="0">
                <a:solidFill>
                  <a:srgbClr val="003366"/>
                </a:solidFill>
                <a:latin typeface="Century Gothic" panose="020B0502020202020204" pitchFamily="34" charset="0"/>
                <a:cs typeface="Arial" panose="020B0604020202020204" pitchFamily="34" charset="0"/>
              </a:rPr>
              <a:t>, </a:t>
            </a:r>
            <a:r>
              <a:rPr lang="en-AU" sz="1000" dirty="0">
                <a:solidFill>
                  <a:srgbClr val="003366"/>
                </a:solidFill>
                <a:latin typeface="Century Gothic" panose="020B0502020202020204" pitchFamily="34" charset="0"/>
                <a:cs typeface="Arial" panose="020B0604020202020204" pitchFamily="34" charset="0"/>
                <a:hlinkClick r:id="rId4"/>
              </a:rPr>
              <a:t>South Australia</a:t>
            </a:r>
            <a:r>
              <a:rPr lang="en-AU" sz="1000" dirty="0">
                <a:solidFill>
                  <a:srgbClr val="003366"/>
                </a:solidFill>
                <a:latin typeface="Century Gothic" panose="020B0502020202020204" pitchFamily="34" charset="0"/>
                <a:cs typeface="Arial" panose="020B0604020202020204" pitchFamily="34" charset="0"/>
              </a:rPr>
              <a:t>, </a:t>
            </a:r>
            <a:r>
              <a:rPr lang="en-AU" sz="1000" dirty="0">
                <a:solidFill>
                  <a:srgbClr val="003366"/>
                </a:solidFill>
                <a:latin typeface="Century Gothic" panose="020B0502020202020204" pitchFamily="34" charset="0"/>
                <a:cs typeface="Arial" panose="020B0604020202020204" pitchFamily="34" charset="0"/>
                <a:hlinkClick r:id="rId5"/>
              </a:rPr>
              <a:t>Tasmania</a:t>
            </a:r>
            <a:r>
              <a:rPr lang="en-AU" sz="1000" dirty="0">
                <a:solidFill>
                  <a:srgbClr val="003366"/>
                </a:solidFill>
                <a:latin typeface="Century Gothic" panose="020B0502020202020204" pitchFamily="34" charset="0"/>
                <a:cs typeface="Arial" panose="020B0604020202020204" pitchFamily="34" charset="0"/>
              </a:rPr>
              <a:t> and the </a:t>
            </a:r>
            <a:r>
              <a:rPr lang="en-AU" sz="1000" dirty="0">
                <a:solidFill>
                  <a:srgbClr val="003366"/>
                </a:solidFill>
                <a:latin typeface="Century Gothic" panose="020B0502020202020204" pitchFamily="34" charset="0"/>
                <a:cs typeface="Arial" panose="020B0604020202020204" pitchFamily="34" charset="0"/>
                <a:hlinkClick r:id="rId6"/>
              </a:rPr>
              <a:t>Northern Territory</a:t>
            </a:r>
            <a:r>
              <a:rPr lang="en-AU" sz="1000" dirty="0">
                <a:solidFill>
                  <a:srgbClr val="003366"/>
                </a:solidFill>
                <a:latin typeface="Century Gothic" panose="020B0502020202020204" pitchFamily="34" charset="0"/>
                <a:cs typeface="Arial" panose="020B0604020202020204" pitchFamily="34" charset="0"/>
              </a:rPr>
              <a:t>; 2024-25 Mid-Year budget reviews for </a:t>
            </a:r>
            <a:r>
              <a:rPr lang="en-AU" sz="1000" dirty="0">
                <a:solidFill>
                  <a:srgbClr val="003366"/>
                </a:solidFill>
                <a:latin typeface="Century Gothic" panose="020B0502020202020204" pitchFamily="34" charset="0"/>
                <a:cs typeface="Arial" panose="020B0604020202020204" pitchFamily="34" charset="0"/>
                <a:hlinkClick r:id="rId7"/>
              </a:rPr>
              <a:t>New South Wales</a:t>
            </a:r>
            <a:r>
              <a:rPr lang="en-AU" sz="1000" dirty="0">
                <a:solidFill>
                  <a:srgbClr val="003366"/>
                </a:solidFill>
                <a:latin typeface="Century Gothic" panose="020B0502020202020204" pitchFamily="34" charset="0"/>
                <a:cs typeface="Arial" panose="020B0604020202020204" pitchFamily="34" charset="0"/>
              </a:rPr>
              <a:t>, </a:t>
            </a:r>
            <a:r>
              <a:rPr lang="en-AU" sz="1000" dirty="0">
                <a:solidFill>
                  <a:srgbClr val="003366"/>
                </a:solidFill>
                <a:latin typeface="Century Gothic" panose="020B0502020202020204" pitchFamily="34" charset="0"/>
                <a:cs typeface="Arial" panose="020B0604020202020204" pitchFamily="34" charset="0"/>
                <a:hlinkClick r:id="rId8"/>
              </a:rPr>
              <a:t>Queensland</a:t>
            </a:r>
            <a:r>
              <a:rPr lang="en-AU" sz="1000" dirty="0">
                <a:solidFill>
                  <a:srgbClr val="003366"/>
                </a:solidFill>
                <a:latin typeface="Century Gothic" panose="020B0502020202020204" pitchFamily="34" charset="0"/>
                <a:cs typeface="Arial" panose="020B0604020202020204" pitchFamily="34" charset="0"/>
              </a:rPr>
              <a:t>, </a:t>
            </a:r>
            <a:r>
              <a:rPr lang="en-AU" sz="1000" dirty="0">
                <a:solidFill>
                  <a:srgbClr val="003366"/>
                </a:solidFill>
                <a:latin typeface="Century Gothic" panose="020B0502020202020204" pitchFamily="34" charset="0"/>
                <a:cs typeface="Arial" panose="020B0604020202020204" pitchFamily="34" charset="0"/>
                <a:hlinkClick r:id="rId9"/>
              </a:rPr>
              <a:t>Western Australia</a:t>
            </a:r>
            <a:r>
              <a:rPr lang="en-AU" sz="1000" dirty="0">
                <a:solidFill>
                  <a:srgbClr val="003366"/>
                </a:solidFill>
                <a:latin typeface="Century Gothic" panose="020B0502020202020204" pitchFamily="34" charset="0"/>
                <a:cs typeface="Arial" panose="020B0604020202020204" pitchFamily="34" charset="0"/>
              </a:rPr>
              <a:t> and the </a:t>
            </a:r>
            <a:r>
              <a:rPr lang="en-AU" sz="1000" dirty="0">
                <a:solidFill>
                  <a:srgbClr val="003366"/>
                </a:solidFill>
                <a:latin typeface="Century Gothic" panose="020B0502020202020204" pitchFamily="34" charset="0"/>
                <a:cs typeface="Arial" panose="020B0604020202020204" pitchFamily="34" charset="0"/>
                <a:hlinkClick r:id="rId10"/>
              </a:rPr>
              <a:t>Australian Capital Territory</a:t>
            </a:r>
            <a:r>
              <a:rPr lang="en-AU" sz="1000" dirty="0">
                <a:solidFill>
                  <a:srgbClr val="003366"/>
                </a:solidFill>
                <a:latin typeface="Century Gothic" panose="020B0502020202020204" pitchFamily="34" charset="0"/>
                <a:cs typeface="Arial" panose="020B0604020202020204" pitchFamily="34" charset="0"/>
              </a:rPr>
              <a:t>.         </a:t>
            </a:r>
            <a:endParaRPr lang="en-US" sz="1000" dirty="0">
              <a:solidFill>
                <a:srgbClr val="003366"/>
              </a:solidFill>
              <a:latin typeface="Century Gothic" panose="020B0502020202020204" pitchFamily="34" charset="0"/>
              <a:cs typeface="Arial" panose="020B0604020202020204" pitchFamily="34" charset="0"/>
            </a:endParaRPr>
          </a:p>
        </p:txBody>
      </p:sp>
      <p:sp>
        <p:nvSpPr>
          <p:cNvPr id="7" name="Title 9">
            <a:extLst>
              <a:ext uri="{FF2B5EF4-FFF2-40B4-BE49-F238E27FC236}">
                <a16:creationId xmlns:a16="http://schemas.microsoft.com/office/drawing/2014/main" id="{46FCC1AF-9F0B-98F9-CBAD-24951AA9B01A}"/>
              </a:ext>
            </a:extLst>
          </p:cNvPr>
          <p:cNvSpPr txBox="1">
            <a:spLocks/>
          </p:cNvSpPr>
          <p:nvPr/>
        </p:nvSpPr>
        <p:spPr>
          <a:xfrm>
            <a:off x="421468" y="176352"/>
            <a:ext cx="12974664"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State and territory governments have been larger deficits in recent years than the Federal Government, and running up more debt</a:t>
            </a:r>
          </a:p>
        </p:txBody>
      </p:sp>
      <p:graphicFrame>
        <p:nvGraphicFramePr>
          <p:cNvPr id="3" name="Chart 2">
            <a:extLst>
              <a:ext uri="{FF2B5EF4-FFF2-40B4-BE49-F238E27FC236}">
                <a16:creationId xmlns:a16="http://schemas.microsoft.com/office/drawing/2014/main" id="{F117B4E7-999F-45E0-9569-F626BFFE3488}"/>
              </a:ext>
            </a:extLst>
          </p:cNvPr>
          <p:cNvGraphicFramePr>
            <a:graphicFrameLocks/>
          </p:cNvGraphicFramePr>
          <p:nvPr/>
        </p:nvGraphicFramePr>
        <p:xfrm>
          <a:off x="605092" y="1748600"/>
          <a:ext cx="6253157" cy="520304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 name="Chart 3">
            <a:extLst>
              <a:ext uri="{FF2B5EF4-FFF2-40B4-BE49-F238E27FC236}">
                <a16:creationId xmlns:a16="http://schemas.microsoft.com/office/drawing/2014/main" id="{BBC52724-60A8-42C4-AC4F-3F86850CE285}"/>
              </a:ext>
            </a:extLst>
          </p:cNvPr>
          <p:cNvGraphicFramePr>
            <a:graphicFrameLocks/>
          </p:cNvGraphicFramePr>
          <p:nvPr/>
        </p:nvGraphicFramePr>
        <p:xfrm>
          <a:off x="7077152" y="1748600"/>
          <a:ext cx="6253157" cy="5203043"/>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497425885"/>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A81C6-5FD0-C903-6E16-F44250B59A76}"/>
            </a:ext>
          </a:extLst>
        </p:cNvPr>
        <p:cNvGrpSpPr/>
        <p:nvPr/>
      </p:nvGrpSpPr>
      <p:grpSpPr>
        <a:xfrm>
          <a:off x="0" y="0"/>
          <a:ext cx="0" cy="0"/>
          <a:chOff x="0" y="0"/>
          <a:chExt cx="0" cy="0"/>
        </a:xfrm>
      </p:grpSpPr>
      <p:sp>
        <p:nvSpPr>
          <p:cNvPr id="11" name="Text Placeholder 11">
            <a:extLst>
              <a:ext uri="{FF2B5EF4-FFF2-40B4-BE49-F238E27FC236}">
                <a16:creationId xmlns:a16="http://schemas.microsoft.com/office/drawing/2014/main" id="{664D2233-DC85-1E2B-CABC-E897D034FDDE}"/>
              </a:ext>
            </a:extLst>
          </p:cNvPr>
          <p:cNvSpPr>
            <a:spLocks noGrp="1"/>
          </p:cNvSpPr>
          <p:nvPr>
            <p:ph type="body" idx="14"/>
          </p:nvPr>
        </p:nvSpPr>
        <p:spPr>
          <a:xfrm>
            <a:off x="7148131" y="1292792"/>
            <a:ext cx="5749161" cy="737979"/>
          </a:xfrm>
        </p:spPr>
        <p:txBody>
          <a:bodyPr anchor="t">
            <a:noAutofit/>
          </a:bodyPr>
          <a:lstStyle/>
          <a:p>
            <a:r>
              <a:rPr lang="en-US" sz="1800" dirty="0">
                <a:latin typeface="+mj-lt"/>
              </a:rPr>
              <a:t>AAA-rated countries – budget balance and current account balance (averages for 2025-30)</a:t>
            </a:r>
          </a:p>
        </p:txBody>
      </p:sp>
      <p:sp>
        <p:nvSpPr>
          <p:cNvPr id="16" name="Slide Number Placeholder 1">
            <a:extLst>
              <a:ext uri="{FF2B5EF4-FFF2-40B4-BE49-F238E27FC236}">
                <a16:creationId xmlns:a16="http://schemas.microsoft.com/office/drawing/2014/main" id="{47883DC8-5E80-8D6B-99C5-4856143D1468}"/>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23</a:t>
            </a:fld>
            <a:endParaRPr lang="en-US" sz="800" dirty="0"/>
          </a:p>
        </p:txBody>
      </p:sp>
      <p:sp>
        <p:nvSpPr>
          <p:cNvPr id="12" name="Text Placeholder 11">
            <a:extLst>
              <a:ext uri="{FF2B5EF4-FFF2-40B4-BE49-F238E27FC236}">
                <a16:creationId xmlns:a16="http://schemas.microsoft.com/office/drawing/2014/main" id="{139D0C0B-63D6-89AC-C117-0764D80AD54E}"/>
              </a:ext>
            </a:extLst>
          </p:cNvPr>
          <p:cNvSpPr txBox="1">
            <a:spLocks/>
          </p:cNvSpPr>
          <p:nvPr/>
        </p:nvSpPr>
        <p:spPr>
          <a:xfrm>
            <a:off x="487290" y="1303299"/>
            <a:ext cx="5283589" cy="737979"/>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AAA-rated countries – budget balance and net debt (averages for 2025-2030)</a:t>
            </a:r>
          </a:p>
        </p:txBody>
      </p:sp>
      <p:sp>
        <p:nvSpPr>
          <p:cNvPr id="5" name="Text Box 218">
            <a:extLst>
              <a:ext uri="{FF2B5EF4-FFF2-40B4-BE49-F238E27FC236}">
                <a16:creationId xmlns:a16="http://schemas.microsoft.com/office/drawing/2014/main" id="{F39C4608-CA86-2F82-02EA-313B91D75DBE}"/>
              </a:ext>
            </a:extLst>
          </p:cNvPr>
          <p:cNvSpPr txBox="1">
            <a:spLocks noChangeArrowheads="1"/>
          </p:cNvSpPr>
          <p:nvPr/>
        </p:nvSpPr>
        <p:spPr bwMode="auto">
          <a:xfrm>
            <a:off x="653108" y="7124383"/>
            <a:ext cx="10022237" cy="410654"/>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003366"/>
                </a:solidFill>
                <a:latin typeface="Century Gothic" panose="020B0502020202020204" pitchFamily="34" charset="0"/>
                <a:cs typeface="Arial" panose="020B0604020202020204" pitchFamily="34" charset="0"/>
              </a:rPr>
              <a:t>Note:  </a:t>
            </a:r>
            <a:r>
              <a:rPr lang="en-AU" sz="1000" dirty="0">
                <a:solidFill>
                  <a:srgbClr val="003366"/>
                </a:solidFill>
                <a:latin typeface="Century Gothic" panose="020B0502020202020204" pitchFamily="34" charset="0"/>
                <a:cs typeface="Arial" panose="020B0604020202020204" pitchFamily="34" charset="0"/>
              </a:rPr>
              <a:t>Data are averages for 2025-2030. Net debt not available for Singapore. The US no longer has a AAA rating from any of the three major rating agencies.</a:t>
            </a:r>
          </a:p>
          <a:p>
            <a:pPr eaLnBrk="1" hangingPunct="1"/>
            <a:r>
              <a:rPr lang="en-AU" sz="1000" dirty="0">
                <a:solidFill>
                  <a:srgbClr val="003366"/>
                </a:solidFill>
                <a:latin typeface="Century Gothic" panose="020B0502020202020204" pitchFamily="34" charset="0"/>
                <a:cs typeface="Arial" panose="020B0604020202020204" pitchFamily="34" charset="0"/>
              </a:rPr>
              <a:t> </a:t>
            </a:r>
            <a:r>
              <a:rPr lang="en-AU" sz="1000" i="1" dirty="0">
                <a:solidFill>
                  <a:srgbClr val="003366"/>
                </a:solidFill>
                <a:latin typeface="Century Gothic" panose="020B0502020202020204" pitchFamily="34" charset="0"/>
                <a:cs typeface="Arial" panose="020B0604020202020204" pitchFamily="34" charset="0"/>
              </a:rPr>
              <a:t>Sources: </a:t>
            </a:r>
            <a:r>
              <a:rPr lang="en-AU" sz="1000" dirty="0">
                <a:solidFill>
                  <a:srgbClr val="003366"/>
                </a:solidFill>
                <a:latin typeface="Century Gothic" panose="020B0502020202020204" pitchFamily="34" charset="0"/>
                <a:cs typeface="Arial" panose="020B0604020202020204" pitchFamily="34" charset="0"/>
              </a:rPr>
              <a:t>IMF, </a:t>
            </a:r>
            <a:r>
              <a:rPr lang="en-AU" sz="1000" dirty="0">
                <a:solidFill>
                  <a:srgbClr val="003366"/>
                </a:solidFill>
                <a:latin typeface="Century Gothic" panose="020B0502020202020204" pitchFamily="34" charset="0"/>
                <a:cs typeface="Arial" panose="020B0604020202020204" pitchFamily="34" charset="0"/>
                <a:hlinkClick r:id="rId2"/>
              </a:rPr>
              <a:t>Fiscal Monitor Database</a:t>
            </a:r>
            <a:r>
              <a:rPr lang="en-AU" sz="1000" dirty="0">
                <a:solidFill>
                  <a:srgbClr val="003366"/>
                </a:solidFill>
                <a:latin typeface="Century Gothic" panose="020B0502020202020204" pitchFamily="34" charset="0"/>
                <a:cs typeface="Arial" panose="020B0604020202020204" pitchFamily="34" charset="0"/>
              </a:rPr>
              <a:t> and </a:t>
            </a:r>
            <a:r>
              <a:rPr lang="en-AU" sz="1000" dirty="0">
                <a:solidFill>
                  <a:srgbClr val="003366"/>
                </a:solidFill>
                <a:latin typeface="Century Gothic" panose="020B0502020202020204" pitchFamily="34" charset="0"/>
                <a:cs typeface="Arial" panose="020B0604020202020204" pitchFamily="34" charset="0"/>
                <a:hlinkClick r:id="rId3"/>
              </a:rPr>
              <a:t>World Economic Outlook database</a:t>
            </a:r>
            <a:r>
              <a:rPr lang="en-AU" sz="1000" dirty="0">
                <a:solidFill>
                  <a:srgbClr val="003366"/>
                </a:solidFill>
                <a:latin typeface="Century Gothic" panose="020B0502020202020204" pitchFamily="34" charset="0"/>
                <a:cs typeface="Arial" panose="020B0604020202020204" pitchFamily="34" charset="0"/>
              </a:rPr>
              <a:t>, April 2025.   </a:t>
            </a:r>
            <a:endParaRPr lang="en-US" sz="1000" dirty="0">
              <a:solidFill>
                <a:srgbClr val="003366"/>
              </a:solidFill>
              <a:latin typeface="Century Gothic" panose="020B0502020202020204" pitchFamily="34" charset="0"/>
              <a:cs typeface="Arial" panose="020B0604020202020204" pitchFamily="34" charset="0"/>
            </a:endParaRPr>
          </a:p>
        </p:txBody>
      </p:sp>
      <p:sp>
        <p:nvSpPr>
          <p:cNvPr id="7" name="Title 9">
            <a:extLst>
              <a:ext uri="{FF2B5EF4-FFF2-40B4-BE49-F238E27FC236}">
                <a16:creationId xmlns:a16="http://schemas.microsoft.com/office/drawing/2014/main" id="{9BA2BB00-F248-D1B2-5D69-41131EE831E4}"/>
              </a:ext>
            </a:extLst>
          </p:cNvPr>
          <p:cNvSpPr txBox="1">
            <a:spLocks/>
          </p:cNvSpPr>
          <p:nvPr/>
        </p:nvSpPr>
        <p:spPr>
          <a:xfrm>
            <a:off x="421468" y="176352"/>
            <a:ext cx="12974664"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Australia may be at risk of losing its AAA credit rating</a:t>
            </a:r>
          </a:p>
        </p:txBody>
      </p:sp>
      <p:graphicFrame>
        <p:nvGraphicFramePr>
          <p:cNvPr id="3" name="Chart 2">
            <a:extLst>
              <a:ext uri="{FF2B5EF4-FFF2-40B4-BE49-F238E27FC236}">
                <a16:creationId xmlns:a16="http://schemas.microsoft.com/office/drawing/2014/main" id="{6FDCB0EE-0EF5-4F08-8F67-79D3A63CB9E2}"/>
              </a:ext>
            </a:extLst>
          </p:cNvPr>
          <p:cNvGraphicFramePr>
            <a:graphicFrameLocks/>
          </p:cNvGraphicFramePr>
          <p:nvPr/>
        </p:nvGraphicFramePr>
        <p:xfrm>
          <a:off x="553957" y="2005059"/>
          <a:ext cx="6033772" cy="49379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13CF11B5-C042-4B5E-A828-7A9EC53811E7}"/>
              </a:ext>
            </a:extLst>
          </p:cNvPr>
          <p:cNvGraphicFramePr>
            <a:graphicFrameLocks/>
          </p:cNvGraphicFramePr>
          <p:nvPr/>
        </p:nvGraphicFramePr>
        <p:xfrm>
          <a:off x="7148132" y="2005058"/>
          <a:ext cx="6033772" cy="4937953"/>
        </p:xfrm>
        <a:graphic>
          <a:graphicData uri="http://schemas.openxmlformats.org/drawingml/2006/chart">
            <c:chart xmlns:c="http://schemas.openxmlformats.org/drawingml/2006/chart" xmlns:r="http://schemas.openxmlformats.org/officeDocument/2006/relationships" r:id="rId5"/>
          </a:graphicData>
        </a:graphic>
      </p:graphicFrame>
      <p:cxnSp>
        <p:nvCxnSpPr>
          <p:cNvPr id="2" name="Straight Connector 1">
            <a:extLst>
              <a:ext uri="{FF2B5EF4-FFF2-40B4-BE49-F238E27FC236}">
                <a16:creationId xmlns:a16="http://schemas.microsoft.com/office/drawing/2014/main" id="{0191AB4E-9467-1FED-2356-72FB723D9509}"/>
              </a:ext>
            </a:extLst>
          </p:cNvPr>
          <p:cNvCxnSpPr>
            <a:cxnSpLocks/>
          </p:cNvCxnSpPr>
          <p:nvPr/>
        </p:nvCxnSpPr>
        <p:spPr>
          <a:xfrm>
            <a:off x="7952289" y="5461623"/>
            <a:ext cx="4945003" cy="0"/>
          </a:xfrm>
          <a:prstGeom prst="line">
            <a:avLst/>
          </a:prstGeom>
          <a:ln w="3175">
            <a:solidFill>
              <a:srgbClr val="080808"/>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82060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pPr defTabSz="1036290"/>
            <a:r>
              <a:rPr lang="en-GB" dirty="0">
                <a:solidFill>
                  <a:srgbClr val="FFFFFF"/>
                </a:solidFill>
              </a:rPr>
              <a:t>Presented at the 2025 All Actuaries Summit</a:t>
            </a:r>
          </a:p>
        </p:txBody>
      </p:sp>
    </p:spTree>
    <p:extLst>
      <p:ext uri="{BB962C8B-B14F-4D97-AF65-F5344CB8AC3E}">
        <p14:creationId xmlns:p14="http://schemas.microsoft.com/office/powerpoint/2010/main" val="245190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47336" y="984940"/>
            <a:ext cx="12944126" cy="3831610"/>
          </a:xfrm>
          <a:prstGeom prst="rect">
            <a:avLst/>
          </a:prstGeom>
          <a:noFill/>
          <a:ln>
            <a:noFill/>
          </a:ln>
        </p:spPr>
        <p:txBody>
          <a:bodyPr vert="horz" wrap="square" lIns="101870" tIns="50935" rIns="101870" bIns="50935" numCol="1" anchor="b" anchorCtr="0" compatLnSpc="1">
            <a:prstTxWarp prst="textNoShape">
              <a:avLst/>
            </a:prstTxWarp>
          </a:bodyPr>
          <a:lstStyle>
            <a:defPPr>
              <a:defRPr lang="en-US"/>
            </a:defPPr>
            <a:lvl1pPr defTabSz="509528" fontAlgn="base">
              <a:spcBef>
                <a:spcPct val="0"/>
              </a:spcBef>
              <a:spcAft>
                <a:spcPct val="0"/>
              </a:spcAft>
              <a:defRPr sz="2200" b="1">
                <a:solidFill>
                  <a:schemeClr val="bg1"/>
                </a:solidFill>
                <a:latin typeface="Arial"/>
                <a:ea typeface="Geneva" pitchFamily="-111" charset="-128"/>
                <a:cs typeface="Arial"/>
              </a:defRPr>
            </a:lvl1pPr>
          </a:lstStyle>
          <a:p>
            <a:r>
              <a:rPr lang="en-US" altLang="en-US" sz="1300" dirty="0">
                <a:latin typeface="Century Gothic" panose="020B0502020202020204" pitchFamily="34" charset="0"/>
              </a:rPr>
              <a:t>This document has been prepared by Saul Eslake on behalf of Corinna Economic Advisory Pty Ltd, ABN 165 668 058 69, whose registered office is located at Level 11, 114 William Street, Melbourne, Victoria 3000 Australia. </a:t>
            </a:r>
          </a:p>
          <a:p>
            <a:endParaRPr lang="en-US" altLang="en-US" sz="1300" dirty="0">
              <a:latin typeface="Century Gothic" panose="020B0502020202020204" pitchFamily="34" charset="0"/>
            </a:endParaRPr>
          </a:p>
          <a:p>
            <a:r>
              <a:rPr lang="en-US" altLang="en-US" sz="1300" dirty="0">
                <a:latin typeface="Century Gothic" panose="020B0502020202020204" pitchFamily="34" charset="0"/>
              </a:rPr>
              <a:t>This document does not purport to constitute investment advice. It should not be used or interpreted as an invitation or offer to engage in any kind of financial or other transaction, nor relied upon in order to undertake, or in the course of undertaking, any such transaction.</a:t>
            </a:r>
          </a:p>
          <a:p>
            <a:endParaRPr lang="en-US" altLang="en-US" sz="1300" dirty="0">
              <a:latin typeface="Century Gothic" panose="020B0502020202020204" pitchFamily="34" charset="0"/>
            </a:endParaRPr>
          </a:p>
          <a:p>
            <a:r>
              <a:rPr lang="en-AU" altLang="en-US" sz="1300" dirty="0">
                <a:latin typeface="Century Gothic" panose="020B0502020202020204" pitchFamily="34" charset="0"/>
              </a:rPr>
              <a:t>The information herein has been obtained from, and any opinions herein are based upon, sources believed reliable.  The views expressed in this document accurately reflect the author’s personal views, including those about any and all financial instruments referred to herein.  None of Saul Eslake, Corinna Economic Advisory Pty Ltd nor Independent Economics however makes any representation as to its accuracy or completeness and the information should not be relied upon as such.  All opinions and estimates herein reflect the author’s judgement on the date of this document and are subject to change without notice. Saul Eslake, and Corinna Economic Advisory Pty Ltd expressly disclaim any responsibility, and shall not be liable, for any loss, damage, claim, liability, proceedings, cost or expense (“Liability”) arising directly or indirectly (and whether in tort (including negligence), contract, equity or otherwise) out of or in connection with the contents of and/or any omissions from this communication except where a Liability is made non-excludable by legislation.</a:t>
            </a:r>
          </a:p>
          <a:p>
            <a:endParaRPr lang="en-AU" altLang="en-US" sz="1300" dirty="0">
              <a:latin typeface="Century Gothic" panose="020B0502020202020204" pitchFamily="34" charset="0"/>
            </a:endParaRPr>
          </a:p>
          <a:p>
            <a:r>
              <a:rPr lang="en-AU" altLang="en-US" sz="1300" dirty="0">
                <a:latin typeface="Century Gothic" panose="020B0502020202020204" pitchFamily="34" charset="0"/>
              </a:rPr>
              <a:t>Any opinions expressed herein should not be attributed to any other organization with which Saul Eslake is affiliated. </a:t>
            </a:r>
            <a:endParaRPr lang="en-US" altLang="en-US" sz="1300" dirty="0">
              <a:latin typeface="Century Gothic" panose="020B0502020202020204" pitchFamily="34" charset="0"/>
            </a:endParaRPr>
          </a:p>
          <a:p>
            <a:endParaRPr lang="en-US" altLang="en-US" sz="1300" dirty="0">
              <a:latin typeface="Century Gothic" panose="020B0502020202020204" pitchFamily="34" charset="0"/>
            </a:endParaRPr>
          </a:p>
          <a:p>
            <a:endParaRPr lang="en-US" altLang="en-US" sz="1300" dirty="0">
              <a:latin typeface="Century Gothic" panose="020B0502020202020204" pitchFamily="34" charset="0"/>
            </a:endParaRPr>
          </a:p>
        </p:txBody>
      </p:sp>
      <p:sp>
        <p:nvSpPr>
          <p:cNvPr id="3" name="Slide Number Placeholder 1"/>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solidFill>
                  <a:schemeClr val="bg1"/>
                </a:solidFill>
              </a:rPr>
              <a:t>25</a:t>
            </a:fld>
            <a:endParaRPr lang="en-US" sz="800" dirty="0">
              <a:solidFill>
                <a:schemeClr val="bg1"/>
              </a:solidFill>
            </a:endParaRPr>
          </a:p>
        </p:txBody>
      </p:sp>
      <p:sp>
        <p:nvSpPr>
          <p:cNvPr id="4" name="Title 9">
            <a:extLst>
              <a:ext uri="{FF2B5EF4-FFF2-40B4-BE49-F238E27FC236}">
                <a16:creationId xmlns:a16="http://schemas.microsoft.com/office/drawing/2014/main" id="{A190555A-61BD-4886-9032-26707DC6C9D6}"/>
              </a:ext>
            </a:extLst>
          </p:cNvPr>
          <p:cNvSpPr txBox="1">
            <a:spLocks/>
          </p:cNvSpPr>
          <p:nvPr/>
        </p:nvSpPr>
        <p:spPr>
          <a:xfrm>
            <a:off x="426137" y="407537"/>
            <a:ext cx="12965325" cy="737980"/>
          </a:xfrm>
          <a:prstGeom prst="rect">
            <a:avLst/>
          </a:prstGeom>
        </p:spPr>
        <p:txBody>
          <a:bodyPr vert="horz" lIns="91440" tIns="45720" rIns="91440" bIns="45720" rtlCol="0" anchor="ctr">
            <a:noAutofit/>
          </a:bodyPr>
          <a:lstStyle>
            <a:lvl1pPr algn="r" defTabSz="690875" rtl="0" eaLnBrk="1" latinLnBrk="0" hangingPunct="1">
              <a:lnSpc>
                <a:spcPct val="90000"/>
              </a:lnSpc>
              <a:spcBef>
                <a:spcPct val="0"/>
              </a:spcBef>
              <a:buNone/>
              <a:defRPr sz="4000" b="1" kern="1200" spc="0">
                <a:solidFill>
                  <a:schemeClr val="bg1"/>
                </a:solidFill>
                <a:latin typeface="+mj-lt"/>
                <a:ea typeface="+mj-ea"/>
                <a:cs typeface="+mj-cs"/>
              </a:defRPr>
            </a:lvl1pPr>
          </a:lstStyle>
          <a:p>
            <a:pPr algn="l"/>
            <a:r>
              <a:rPr lang="en-US" sz="2000" dirty="0"/>
              <a:t>Important information</a:t>
            </a:r>
          </a:p>
        </p:txBody>
      </p:sp>
    </p:spTree>
    <p:extLst>
      <p:ext uri="{BB962C8B-B14F-4D97-AF65-F5344CB8AC3E}">
        <p14:creationId xmlns:p14="http://schemas.microsoft.com/office/powerpoint/2010/main" val="317398637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427E7-28B1-AF9D-3545-7565E71FC109}"/>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C217C096-A7C9-1D73-F553-D74750F7DF48}"/>
              </a:ext>
            </a:extLst>
          </p:cNvPr>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3</a:t>
            </a:fld>
            <a:endParaRPr lang="en-US" sz="800" dirty="0"/>
          </a:p>
        </p:txBody>
      </p:sp>
      <p:sp>
        <p:nvSpPr>
          <p:cNvPr id="2" name="Text Placeholder 11">
            <a:extLst>
              <a:ext uri="{FF2B5EF4-FFF2-40B4-BE49-F238E27FC236}">
                <a16:creationId xmlns:a16="http://schemas.microsoft.com/office/drawing/2014/main" id="{996A5DA0-2402-F03D-76B2-C6C4BBAB6940}"/>
              </a:ext>
            </a:extLst>
          </p:cNvPr>
          <p:cNvSpPr txBox="1">
            <a:spLocks/>
          </p:cNvSpPr>
          <p:nvPr/>
        </p:nvSpPr>
        <p:spPr>
          <a:xfrm>
            <a:off x="592137" y="1421391"/>
            <a:ext cx="3919679" cy="345609"/>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US economic policy uncertainty</a:t>
            </a:r>
          </a:p>
        </p:txBody>
      </p:sp>
      <p:sp>
        <p:nvSpPr>
          <p:cNvPr id="8" name="Text Placeholder 11">
            <a:extLst>
              <a:ext uri="{FF2B5EF4-FFF2-40B4-BE49-F238E27FC236}">
                <a16:creationId xmlns:a16="http://schemas.microsoft.com/office/drawing/2014/main" id="{A5016166-09B1-54C2-B374-7CA6B3DD9716}"/>
              </a:ext>
            </a:extLst>
          </p:cNvPr>
          <p:cNvSpPr txBox="1">
            <a:spLocks/>
          </p:cNvSpPr>
          <p:nvPr/>
        </p:nvSpPr>
        <p:spPr>
          <a:xfrm>
            <a:off x="4772628" y="1432601"/>
            <a:ext cx="3919679" cy="41065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US trade policy uncertainty</a:t>
            </a:r>
          </a:p>
        </p:txBody>
      </p:sp>
      <p:sp>
        <p:nvSpPr>
          <p:cNvPr id="9" name="Text Placeholder 11">
            <a:extLst>
              <a:ext uri="{FF2B5EF4-FFF2-40B4-BE49-F238E27FC236}">
                <a16:creationId xmlns:a16="http://schemas.microsoft.com/office/drawing/2014/main" id="{B98744AF-5BA1-6A55-2065-09936F719203}"/>
              </a:ext>
            </a:extLst>
          </p:cNvPr>
          <p:cNvSpPr txBox="1">
            <a:spLocks/>
          </p:cNvSpPr>
          <p:nvPr/>
        </p:nvSpPr>
        <p:spPr>
          <a:xfrm>
            <a:off x="9133841" y="1421391"/>
            <a:ext cx="3919679" cy="31974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US monetary policy uncertainty</a:t>
            </a:r>
          </a:p>
        </p:txBody>
      </p:sp>
      <p:sp>
        <p:nvSpPr>
          <p:cNvPr id="5" name="Title 9">
            <a:extLst>
              <a:ext uri="{FF2B5EF4-FFF2-40B4-BE49-F238E27FC236}">
                <a16:creationId xmlns:a16="http://schemas.microsoft.com/office/drawing/2014/main" id="{71D8C889-82A3-14A3-27C3-BD1C277E61A8}"/>
              </a:ext>
            </a:extLst>
          </p:cNvPr>
          <p:cNvSpPr>
            <a:spLocks noGrp="1"/>
          </p:cNvSpPr>
          <p:nvPr>
            <p:ph type="title"/>
          </p:nvPr>
        </p:nvSpPr>
        <p:spPr/>
        <p:txBody>
          <a:bodyPr>
            <a:noAutofit/>
          </a:bodyPr>
          <a:lstStyle/>
          <a:p>
            <a:r>
              <a:rPr lang="en-US" sz="2800" dirty="0"/>
              <a:t>Uncertainty about US economy policy is pervasive – and while a lot of that is about trade, it’s not </a:t>
            </a:r>
            <a:r>
              <a:rPr lang="en-US" sz="2800" i="1" dirty="0"/>
              <a:t>all</a:t>
            </a:r>
            <a:r>
              <a:rPr lang="en-US" sz="2800" dirty="0"/>
              <a:t> about trade</a:t>
            </a:r>
          </a:p>
        </p:txBody>
      </p:sp>
      <p:graphicFrame>
        <p:nvGraphicFramePr>
          <p:cNvPr id="3" name="ML_7n6h3t1t">
            <a:extLst>
              <a:ext uri="{FF2B5EF4-FFF2-40B4-BE49-F238E27FC236}">
                <a16:creationId xmlns:a16="http://schemas.microsoft.com/office/drawing/2014/main" id="{7D3F525B-0A53-4593-834C-185CBFDBBDC5}"/>
              </a:ext>
            </a:extLst>
          </p:cNvPr>
          <p:cNvGraphicFramePr>
            <a:graphicFrameLocks/>
          </p:cNvGraphicFramePr>
          <p:nvPr/>
        </p:nvGraphicFramePr>
        <p:xfrm>
          <a:off x="592137" y="1934709"/>
          <a:ext cx="4091622" cy="50471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ML_7n6h3t1t">
            <a:extLst>
              <a:ext uri="{FF2B5EF4-FFF2-40B4-BE49-F238E27FC236}">
                <a16:creationId xmlns:a16="http://schemas.microsoft.com/office/drawing/2014/main" id="{162CB222-D24A-4C72-B35A-66966F2B04BF}"/>
              </a:ext>
            </a:extLst>
          </p:cNvPr>
          <p:cNvGraphicFramePr>
            <a:graphicFrameLocks/>
          </p:cNvGraphicFramePr>
          <p:nvPr/>
        </p:nvGraphicFramePr>
        <p:xfrm>
          <a:off x="4772628" y="1934709"/>
          <a:ext cx="4116049" cy="5042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ML_7n6h3t1t">
            <a:extLst>
              <a:ext uri="{FF2B5EF4-FFF2-40B4-BE49-F238E27FC236}">
                <a16:creationId xmlns:a16="http://schemas.microsoft.com/office/drawing/2014/main" id="{7C7FFC70-BA68-4D45-AE87-4DDD28DEAEA8}"/>
              </a:ext>
            </a:extLst>
          </p:cNvPr>
          <p:cNvGraphicFramePr>
            <a:graphicFrameLocks/>
          </p:cNvGraphicFramePr>
          <p:nvPr/>
        </p:nvGraphicFramePr>
        <p:xfrm>
          <a:off x="9133841" y="1934709"/>
          <a:ext cx="4091622" cy="516015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218">
            <a:extLst>
              <a:ext uri="{FF2B5EF4-FFF2-40B4-BE49-F238E27FC236}">
                <a16:creationId xmlns:a16="http://schemas.microsoft.com/office/drawing/2014/main" id="{796FEBAA-11F4-6984-9CAE-67D0EF9F7B75}"/>
              </a:ext>
            </a:extLst>
          </p:cNvPr>
          <p:cNvSpPr txBox="1">
            <a:spLocks noChangeArrowheads="1"/>
          </p:cNvSpPr>
          <p:nvPr/>
        </p:nvSpPr>
        <p:spPr bwMode="auto">
          <a:xfrm>
            <a:off x="767802" y="7094863"/>
            <a:ext cx="10667224" cy="564542"/>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003366"/>
                </a:solidFill>
                <a:latin typeface="Century Gothic" panose="020B0502020202020204" pitchFamily="34" charset="0"/>
                <a:cs typeface="Arial" panose="020B0604020202020204" pitchFamily="34" charset="0"/>
              </a:rPr>
              <a:t>Note:</a:t>
            </a:r>
            <a:r>
              <a:rPr lang="en-AU" sz="1000" dirty="0">
                <a:solidFill>
                  <a:srgbClr val="003366"/>
                </a:solidFill>
                <a:latin typeface="Century Gothic" panose="020B0502020202020204" pitchFamily="34" charset="0"/>
                <a:cs typeface="Arial" panose="020B0604020202020204" pitchFamily="34" charset="0"/>
              </a:rPr>
              <a:t> The Economic Policy Uncertainty Index is an index of search results from 10 US large newspapers for articles </a:t>
            </a:r>
            <a:r>
              <a:rPr lang="en-US" sz="1000" dirty="0">
                <a:solidFill>
                  <a:srgbClr val="003366"/>
                </a:solidFill>
                <a:latin typeface="Century Gothic" panose="020B0502020202020204" pitchFamily="34" charset="0"/>
                <a:cs typeface="Arial" panose="020B0604020202020204" pitchFamily="34" charset="0"/>
              </a:rPr>
              <a:t> search for articles containing the term 'uncertainty' or 'uncertain', the terms 'economic' or 'economy' and one or more of the following terms: 'congress', 'legislation', 'white house', 'regulation', 'federal reserve', or 'deficit'.</a:t>
            </a:r>
            <a:r>
              <a:rPr lang="en-AU" sz="1000" dirty="0">
                <a:solidFill>
                  <a:srgbClr val="003366"/>
                </a:solidFill>
                <a:latin typeface="Century Gothic" panose="020B0502020202020204" pitchFamily="34" charset="0"/>
                <a:cs typeface="Arial" panose="020B0604020202020204" pitchFamily="34" charset="0"/>
              </a:rPr>
              <a:t> . </a:t>
            </a:r>
            <a:r>
              <a:rPr lang="en-AU" sz="1000" i="1" dirty="0">
                <a:solidFill>
                  <a:srgbClr val="003366"/>
                </a:solidFill>
                <a:latin typeface="Century Gothic" panose="020B0502020202020204" pitchFamily="34" charset="0"/>
                <a:cs typeface="Arial" panose="020B0604020202020204" pitchFamily="34" charset="0"/>
              </a:rPr>
              <a:t>Sources: </a:t>
            </a:r>
            <a:r>
              <a:rPr lang="en-AU" sz="1000" dirty="0">
                <a:solidFill>
                  <a:srgbClr val="003366"/>
                </a:solidFill>
                <a:latin typeface="Century Gothic" panose="020B0502020202020204" pitchFamily="34" charset="0"/>
                <a:cs typeface="Arial" panose="020B0604020202020204" pitchFamily="34" charset="0"/>
              </a:rPr>
              <a:t>Dario Caldara and Matteo Iacoviello, </a:t>
            </a:r>
            <a:r>
              <a:rPr lang="en-US" sz="1000" i="1" dirty="0">
                <a:solidFill>
                  <a:srgbClr val="003366"/>
                </a:solidFill>
                <a:latin typeface="Century Gothic" panose="020B0502020202020204" pitchFamily="34" charset="0"/>
                <a:cs typeface="Arial" panose="020B0604020202020204" pitchFamily="34" charset="0"/>
                <a:hlinkClick r:id="rId5"/>
              </a:rPr>
              <a:t>US Monthly Economic Policy Uncertainty Index</a:t>
            </a:r>
            <a:r>
              <a:rPr lang="en-US" sz="1000" dirty="0">
                <a:solidFill>
                  <a:srgbClr val="003366"/>
                </a:solidFill>
                <a:latin typeface="Century Gothic" panose="020B0502020202020204" pitchFamily="34" charset="0"/>
                <a:cs typeface="Arial" panose="020B0604020202020204" pitchFamily="34" charset="0"/>
              </a:rPr>
              <a:t>. </a:t>
            </a:r>
          </a:p>
        </p:txBody>
      </p:sp>
    </p:spTree>
    <p:extLst>
      <p:ext uri="{BB962C8B-B14F-4D97-AF65-F5344CB8AC3E}">
        <p14:creationId xmlns:p14="http://schemas.microsoft.com/office/powerpoint/2010/main" val="6131855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7" grpId="0">
        <p:bldAsOne/>
      </p:bldGraphic>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D0E61-2B04-8D7D-8D13-E461C7A7099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A49D6DA-5A60-22CB-58C7-6467E2206CA0}"/>
              </a:ext>
            </a:extLst>
          </p:cNvPr>
          <p:cNvSpPr>
            <a:spLocks noGrp="1"/>
          </p:cNvSpPr>
          <p:nvPr>
            <p:ph type="title"/>
          </p:nvPr>
        </p:nvSpPr>
        <p:spPr>
          <a:xfrm>
            <a:off x="362139" y="175964"/>
            <a:ext cx="13035802" cy="737980"/>
          </a:xfrm>
        </p:spPr>
        <p:txBody>
          <a:bodyPr>
            <a:noAutofit/>
          </a:bodyPr>
          <a:lstStyle/>
          <a:p>
            <a:r>
              <a:rPr lang="en-AU" sz="2800" dirty="0"/>
              <a:t>Uncertainty about US economic and trade policies – and reactions by other countries – is pervasive around the world</a:t>
            </a:r>
            <a:endParaRPr lang="en-US" sz="2800" dirty="0"/>
          </a:p>
        </p:txBody>
      </p:sp>
      <p:sp>
        <p:nvSpPr>
          <p:cNvPr id="16" name="Slide Number Placeholder 1">
            <a:extLst>
              <a:ext uri="{FF2B5EF4-FFF2-40B4-BE49-F238E27FC236}">
                <a16:creationId xmlns:a16="http://schemas.microsoft.com/office/drawing/2014/main" id="{7C6B8394-6711-BC1F-D676-E9BFB1E8A8F0}"/>
              </a:ext>
            </a:extLst>
          </p:cNvPr>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4</a:t>
            </a:fld>
            <a:endParaRPr lang="en-US" sz="800" dirty="0"/>
          </a:p>
        </p:txBody>
      </p:sp>
      <p:sp>
        <p:nvSpPr>
          <p:cNvPr id="29" name="Text Placeholder 11">
            <a:extLst>
              <a:ext uri="{FF2B5EF4-FFF2-40B4-BE49-F238E27FC236}">
                <a16:creationId xmlns:a16="http://schemas.microsoft.com/office/drawing/2014/main" id="{7CE3DC49-FD79-38CE-9BFC-CE325068A5A6}"/>
              </a:ext>
            </a:extLst>
          </p:cNvPr>
          <p:cNvSpPr txBox="1">
            <a:spLocks/>
          </p:cNvSpPr>
          <p:nvPr/>
        </p:nvSpPr>
        <p:spPr>
          <a:xfrm>
            <a:off x="522638" y="1279923"/>
            <a:ext cx="1722531" cy="319324"/>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600" dirty="0">
                <a:latin typeface="+mj-lt"/>
              </a:rPr>
              <a:t>Canada</a:t>
            </a:r>
            <a:endParaRPr lang="en-US" sz="1600" dirty="0">
              <a:latin typeface="+mj-lt"/>
            </a:endParaRPr>
          </a:p>
        </p:txBody>
      </p:sp>
      <p:sp>
        <p:nvSpPr>
          <p:cNvPr id="31" name="Text Placeholder 11">
            <a:extLst>
              <a:ext uri="{FF2B5EF4-FFF2-40B4-BE49-F238E27FC236}">
                <a16:creationId xmlns:a16="http://schemas.microsoft.com/office/drawing/2014/main" id="{A65ED926-815D-BCDC-8195-9112E1AC80F9}"/>
              </a:ext>
            </a:extLst>
          </p:cNvPr>
          <p:cNvSpPr txBox="1">
            <a:spLocks/>
          </p:cNvSpPr>
          <p:nvPr/>
        </p:nvSpPr>
        <p:spPr>
          <a:xfrm>
            <a:off x="534208" y="4091194"/>
            <a:ext cx="1063238" cy="361415"/>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600" dirty="0">
                <a:latin typeface="+mj-lt"/>
              </a:rPr>
              <a:t>Mexico</a:t>
            </a:r>
            <a:endParaRPr lang="en-US" sz="1600" dirty="0">
              <a:latin typeface="+mj-lt"/>
            </a:endParaRPr>
          </a:p>
        </p:txBody>
      </p:sp>
      <p:sp>
        <p:nvSpPr>
          <p:cNvPr id="32" name="Text Placeholder 11">
            <a:extLst>
              <a:ext uri="{FF2B5EF4-FFF2-40B4-BE49-F238E27FC236}">
                <a16:creationId xmlns:a16="http://schemas.microsoft.com/office/drawing/2014/main" id="{627973D6-B0A3-CDDB-9E4F-20C9674FEDB4}"/>
              </a:ext>
            </a:extLst>
          </p:cNvPr>
          <p:cNvSpPr txBox="1">
            <a:spLocks/>
          </p:cNvSpPr>
          <p:nvPr/>
        </p:nvSpPr>
        <p:spPr>
          <a:xfrm>
            <a:off x="3750155" y="1255664"/>
            <a:ext cx="2408274" cy="319325"/>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600" dirty="0">
                <a:latin typeface="+mj-lt"/>
              </a:rPr>
              <a:t>Europe</a:t>
            </a:r>
            <a:endParaRPr lang="en-US" sz="1600" dirty="0">
              <a:latin typeface="+mj-lt"/>
            </a:endParaRPr>
          </a:p>
        </p:txBody>
      </p:sp>
      <p:sp>
        <p:nvSpPr>
          <p:cNvPr id="33" name="Text Placeholder 11">
            <a:extLst>
              <a:ext uri="{FF2B5EF4-FFF2-40B4-BE49-F238E27FC236}">
                <a16:creationId xmlns:a16="http://schemas.microsoft.com/office/drawing/2014/main" id="{2C2300EF-5A8E-E691-D654-CD3F1A892062}"/>
              </a:ext>
            </a:extLst>
          </p:cNvPr>
          <p:cNvSpPr txBox="1">
            <a:spLocks/>
          </p:cNvSpPr>
          <p:nvPr/>
        </p:nvSpPr>
        <p:spPr>
          <a:xfrm>
            <a:off x="3756752" y="4121354"/>
            <a:ext cx="2041207" cy="354863"/>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600" dirty="0">
                <a:latin typeface="+mj-lt"/>
              </a:rPr>
              <a:t>United Kingdom</a:t>
            </a:r>
            <a:endParaRPr lang="en-US" sz="1600" dirty="0">
              <a:latin typeface="+mj-lt"/>
            </a:endParaRPr>
          </a:p>
        </p:txBody>
      </p:sp>
      <p:sp>
        <p:nvSpPr>
          <p:cNvPr id="36" name="Text Placeholder 11">
            <a:extLst>
              <a:ext uri="{FF2B5EF4-FFF2-40B4-BE49-F238E27FC236}">
                <a16:creationId xmlns:a16="http://schemas.microsoft.com/office/drawing/2014/main" id="{D513B5FB-F815-A4CC-18E1-ACC76877EAA3}"/>
              </a:ext>
            </a:extLst>
          </p:cNvPr>
          <p:cNvSpPr txBox="1">
            <a:spLocks/>
          </p:cNvSpPr>
          <p:nvPr/>
        </p:nvSpPr>
        <p:spPr>
          <a:xfrm>
            <a:off x="7009948" y="1279922"/>
            <a:ext cx="2795064" cy="319325"/>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600" dirty="0">
                <a:latin typeface="+mj-lt"/>
              </a:rPr>
              <a:t>Japan</a:t>
            </a:r>
            <a:endParaRPr lang="en-US" sz="1600" dirty="0">
              <a:latin typeface="+mj-lt"/>
            </a:endParaRPr>
          </a:p>
        </p:txBody>
      </p:sp>
      <p:sp>
        <p:nvSpPr>
          <p:cNvPr id="37" name="Text Placeholder 11">
            <a:extLst>
              <a:ext uri="{FF2B5EF4-FFF2-40B4-BE49-F238E27FC236}">
                <a16:creationId xmlns:a16="http://schemas.microsoft.com/office/drawing/2014/main" id="{21293768-D51E-4E47-5C31-D5D1D6B2FBFF}"/>
              </a:ext>
            </a:extLst>
          </p:cNvPr>
          <p:cNvSpPr txBox="1">
            <a:spLocks/>
          </p:cNvSpPr>
          <p:nvPr/>
        </p:nvSpPr>
        <p:spPr>
          <a:xfrm>
            <a:off x="7024047" y="4117626"/>
            <a:ext cx="2041207" cy="307646"/>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600" dirty="0">
                <a:latin typeface="+mj-lt"/>
              </a:rPr>
              <a:t>China</a:t>
            </a:r>
            <a:endParaRPr lang="en-US" sz="1600" dirty="0">
              <a:latin typeface="+mj-lt"/>
            </a:endParaRPr>
          </a:p>
        </p:txBody>
      </p:sp>
      <p:sp>
        <p:nvSpPr>
          <p:cNvPr id="40" name="Text Placeholder 11">
            <a:extLst>
              <a:ext uri="{FF2B5EF4-FFF2-40B4-BE49-F238E27FC236}">
                <a16:creationId xmlns:a16="http://schemas.microsoft.com/office/drawing/2014/main" id="{9D8D58FA-4D4B-4ED2-8557-DB214F594C23}"/>
              </a:ext>
            </a:extLst>
          </p:cNvPr>
          <p:cNvSpPr txBox="1">
            <a:spLocks/>
          </p:cNvSpPr>
          <p:nvPr/>
        </p:nvSpPr>
        <p:spPr>
          <a:xfrm>
            <a:off x="10253687" y="1279921"/>
            <a:ext cx="3258407" cy="319326"/>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600" dirty="0">
                <a:latin typeface="+mj-lt"/>
              </a:rPr>
              <a:t>Brazil</a:t>
            </a:r>
            <a:endParaRPr lang="en-US" sz="1600" dirty="0">
              <a:latin typeface="+mj-lt"/>
            </a:endParaRPr>
          </a:p>
        </p:txBody>
      </p:sp>
      <p:sp>
        <p:nvSpPr>
          <p:cNvPr id="41" name="Text Placeholder 11">
            <a:extLst>
              <a:ext uri="{FF2B5EF4-FFF2-40B4-BE49-F238E27FC236}">
                <a16:creationId xmlns:a16="http://schemas.microsoft.com/office/drawing/2014/main" id="{E4CC94FD-D828-EA20-BCEB-353C7DD6AAB3}"/>
              </a:ext>
            </a:extLst>
          </p:cNvPr>
          <p:cNvSpPr txBox="1">
            <a:spLocks/>
          </p:cNvSpPr>
          <p:nvPr/>
        </p:nvSpPr>
        <p:spPr>
          <a:xfrm>
            <a:off x="10291342" y="4137709"/>
            <a:ext cx="2041207" cy="325700"/>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AU" sz="1600" dirty="0">
                <a:latin typeface="+mj-lt"/>
              </a:rPr>
              <a:t>Australia</a:t>
            </a:r>
            <a:endParaRPr lang="en-US" sz="1600" dirty="0">
              <a:latin typeface="+mj-lt"/>
            </a:endParaRPr>
          </a:p>
        </p:txBody>
      </p:sp>
      <p:sp>
        <p:nvSpPr>
          <p:cNvPr id="9" name="Text Box 218">
            <a:extLst>
              <a:ext uri="{FF2B5EF4-FFF2-40B4-BE49-F238E27FC236}">
                <a16:creationId xmlns:a16="http://schemas.microsoft.com/office/drawing/2014/main" id="{23251368-4343-3810-1C05-BAB7F74BBE70}"/>
              </a:ext>
            </a:extLst>
          </p:cNvPr>
          <p:cNvSpPr txBox="1">
            <a:spLocks noChangeArrowheads="1"/>
          </p:cNvSpPr>
          <p:nvPr/>
        </p:nvSpPr>
        <p:spPr bwMode="auto">
          <a:xfrm>
            <a:off x="534209" y="7323535"/>
            <a:ext cx="9909782" cy="410654"/>
          </a:xfrm>
          <a:prstGeom prst="rect">
            <a:avLst/>
          </a:prstGeom>
          <a:no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i="1" dirty="0">
                <a:solidFill>
                  <a:srgbClr val="003366"/>
                </a:solidFill>
                <a:latin typeface="+mn-lt"/>
                <a:cs typeface="Arial" panose="020B0604020202020204" pitchFamily="34" charset="0"/>
              </a:rPr>
              <a:t>Source:</a:t>
            </a:r>
            <a:r>
              <a:rPr lang="en-AU" sz="1000" i="1" dirty="0">
                <a:solidFill>
                  <a:srgbClr val="003366"/>
                </a:solidFill>
                <a:latin typeface="Century Gothic" panose="020B0502020202020204" pitchFamily="34" charset="0"/>
                <a:cs typeface="Arial" panose="020B0604020202020204" pitchFamily="34" charset="0"/>
              </a:rPr>
              <a:t> </a:t>
            </a:r>
            <a:r>
              <a:rPr lang="en-AU" sz="1000" dirty="0">
                <a:solidFill>
                  <a:srgbClr val="003366"/>
                </a:solidFill>
                <a:latin typeface="Century Gothic" panose="020B0502020202020204" pitchFamily="34" charset="0"/>
                <a:cs typeface="Arial" panose="020B0604020202020204" pitchFamily="34" charset="0"/>
              </a:rPr>
              <a:t>Dario Caldara and Matteo Iacoviello, </a:t>
            </a:r>
            <a:r>
              <a:rPr lang="en-US" sz="1000" dirty="0">
                <a:solidFill>
                  <a:srgbClr val="003366"/>
                </a:solidFill>
                <a:latin typeface="Century Gothic" panose="020B0502020202020204" pitchFamily="34" charset="0"/>
                <a:cs typeface="Arial" panose="020B0604020202020204" pitchFamily="34" charset="0"/>
                <a:hlinkClick r:id="rId2"/>
              </a:rPr>
              <a:t>Monthly Economic Policy Uncertainty Indices for 22 Countries</a:t>
            </a:r>
            <a:r>
              <a:rPr lang="en-US" sz="1000" dirty="0">
                <a:solidFill>
                  <a:srgbClr val="003366"/>
                </a:solidFill>
                <a:latin typeface="Century Gothic" panose="020B0502020202020204" pitchFamily="34" charset="0"/>
                <a:cs typeface="Arial" panose="020B0604020202020204" pitchFamily="34" charset="0"/>
              </a:rPr>
              <a:t>. </a:t>
            </a:r>
          </a:p>
          <a:p>
            <a:pPr eaLnBrk="1" hangingPunct="1"/>
            <a:endParaRPr lang="en-US" sz="1000" dirty="0">
              <a:solidFill>
                <a:srgbClr val="003366"/>
              </a:solidFill>
              <a:latin typeface="Century Gothic" panose="020B0502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9DE803BE-EAB1-4F7C-85AD-846D4F7040D5}"/>
              </a:ext>
            </a:extLst>
          </p:cNvPr>
          <p:cNvGraphicFramePr>
            <a:graphicFrameLocks/>
          </p:cNvGraphicFramePr>
          <p:nvPr/>
        </p:nvGraphicFramePr>
        <p:xfrm>
          <a:off x="534208" y="1574988"/>
          <a:ext cx="3120259" cy="2525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AAF5B6A9-2034-4AF3-8DB2-D0FCB16E6346}"/>
              </a:ext>
            </a:extLst>
          </p:cNvPr>
          <p:cNvGraphicFramePr>
            <a:graphicFrameLocks/>
          </p:cNvGraphicFramePr>
          <p:nvPr/>
        </p:nvGraphicFramePr>
        <p:xfrm>
          <a:off x="592284" y="4514444"/>
          <a:ext cx="3004105" cy="2525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8A126D8E-C39D-41DF-A623-A15514772783}"/>
              </a:ext>
            </a:extLst>
          </p:cNvPr>
          <p:cNvGraphicFramePr>
            <a:graphicFrameLocks/>
          </p:cNvGraphicFramePr>
          <p:nvPr/>
        </p:nvGraphicFramePr>
        <p:xfrm>
          <a:off x="3735331" y="1574989"/>
          <a:ext cx="3002647" cy="25396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BDF52019-21BA-43C5-A1C8-BEBDA2FDF57C}"/>
              </a:ext>
            </a:extLst>
          </p:cNvPr>
          <p:cNvGraphicFramePr>
            <a:graphicFrameLocks/>
          </p:cNvGraphicFramePr>
          <p:nvPr/>
        </p:nvGraphicFramePr>
        <p:xfrm>
          <a:off x="3756752" y="4476216"/>
          <a:ext cx="3002648" cy="25253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2F086383-5489-4110-A830-B2C6C40B03AC}"/>
              </a:ext>
            </a:extLst>
          </p:cNvPr>
          <p:cNvGraphicFramePr>
            <a:graphicFrameLocks/>
          </p:cNvGraphicFramePr>
          <p:nvPr/>
        </p:nvGraphicFramePr>
        <p:xfrm>
          <a:off x="7065672" y="1574989"/>
          <a:ext cx="3002281" cy="25537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a:extLst>
              <a:ext uri="{FF2B5EF4-FFF2-40B4-BE49-F238E27FC236}">
                <a16:creationId xmlns:a16="http://schemas.microsoft.com/office/drawing/2014/main" id="{68345ADB-25DD-47BE-8B17-40BB3C7735AA}"/>
              </a:ext>
            </a:extLst>
          </p:cNvPr>
          <p:cNvGraphicFramePr>
            <a:graphicFrameLocks/>
          </p:cNvGraphicFramePr>
          <p:nvPr/>
        </p:nvGraphicFramePr>
        <p:xfrm>
          <a:off x="7024047" y="4427067"/>
          <a:ext cx="3144241" cy="25537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Chart 18">
            <a:extLst>
              <a:ext uri="{FF2B5EF4-FFF2-40B4-BE49-F238E27FC236}">
                <a16:creationId xmlns:a16="http://schemas.microsoft.com/office/drawing/2014/main" id="{3024D86C-DC52-4B58-B431-621DB7DF017E}"/>
              </a:ext>
            </a:extLst>
          </p:cNvPr>
          <p:cNvGraphicFramePr>
            <a:graphicFrameLocks/>
          </p:cNvGraphicFramePr>
          <p:nvPr/>
        </p:nvGraphicFramePr>
        <p:xfrm>
          <a:off x="10293689" y="1599247"/>
          <a:ext cx="2943553" cy="254764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a:extLst>
              <a:ext uri="{FF2B5EF4-FFF2-40B4-BE49-F238E27FC236}">
                <a16:creationId xmlns:a16="http://schemas.microsoft.com/office/drawing/2014/main" id="{7703460B-5CFF-43D8-91A0-26DE4BC96B4F}"/>
              </a:ext>
            </a:extLst>
          </p:cNvPr>
          <p:cNvGraphicFramePr>
            <a:graphicFrameLocks/>
          </p:cNvGraphicFramePr>
          <p:nvPr/>
        </p:nvGraphicFramePr>
        <p:xfrm>
          <a:off x="10302717" y="4441318"/>
          <a:ext cx="2934525" cy="256312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90585645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B79A7-97FD-AB20-F66C-D202BF0F78F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4E0FAF5-4C97-EF8B-DF75-6CB4638E2FB6}"/>
              </a:ext>
            </a:extLst>
          </p:cNvPr>
          <p:cNvSpPr>
            <a:spLocks noGrp="1"/>
          </p:cNvSpPr>
          <p:nvPr>
            <p:ph type="title"/>
          </p:nvPr>
        </p:nvSpPr>
        <p:spPr>
          <a:xfrm>
            <a:off x="421469" y="138917"/>
            <a:ext cx="13060851" cy="737980"/>
          </a:xfrm>
        </p:spPr>
        <p:txBody>
          <a:bodyPr>
            <a:noAutofit/>
          </a:bodyPr>
          <a:lstStyle/>
          <a:p>
            <a:r>
              <a:rPr lang="en-AU" sz="2800" dirty="0"/>
              <a:t>Biden has kept most of Trump’s tariff policies </a:t>
            </a:r>
            <a:br>
              <a:rPr lang="en-AU" sz="2800" dirty="0"/>
            </a:br>
            <a:endParaRPr lang="en-AU" sz="2800" dirty="0"/>
          </a:p>
        </p:txBody>
      </p:sp>
      <p:sp>
        <p:nvSpPr>
          <p:cNvPr id="16" name="Slide Number Placeholder 1">
            <a:extLst>
              <a:ext uri="{FF2B5EF4-FFF2-40B4-BE49-F238E27FC236}">
                <a16:creationId xmlns:a16="http://schemas.microsoft.com/office/drawing/2014/main" id="{A368695D-B83D-F0E9-3993-5E7F83EACDDE}"/>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5</a:t>
            </a:fld>
            <a:endParaRPr lang="en-US" sz="800" dirty="0"/>
          </a:p>
        </p:txBody>
      </p:sp>
      <p:sp>
        <p:nvSpPr>
          <p:cNvPr id="12" name="Text Placeholder 11">
            <a:extLst>
              <a:ext uri="{FF2B5EF4-FFF2-40B4-BE49-F238E27FC236}">
                <a16:creationId xmlns:a16="http://schemas.microsoft.com/office/drawing/2014/main" id="{2E758E10-3F15-A6A2-A301-310D0C553F47}"/>
              </a:ext>
            </a:extLst>
          </p:cNvPr>
          <p:cNvSpPr txBox="1">
            <a:spLocks/>
          </p:cNvSpPr>
          <p:nvPr/>
        </p:nvSpPr>
        <p:spPr>
          <a:xfrm>
            <a:off x="7273681" y="1337486"/>
            <a:ext cx="4844873" cy="380509"/>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Household inflation expectations</a:t>
            </a:r>
          </a:p>
        </p:txBody>
      </p:sp>
      <p:sp>
        <p:nvSpPr>
          <p:cNvPr id="9" name="Title 9">
            <a:extLst>
              <a:ext uri="{FF2B5EF4-FFF2-40B4-BE49-F238E27FC236}">
                <a16:creationId xmlns:a16="http://schemas.microsoft.com/office/drawing/2014/main" id="{E9E06DD1-4C0F-6960-AB23-77FBC9117530}"/>
              </a:ext>
            </a:extLst>
          </p:cNvPr>
          <p:cNvSpPr txBox="1">
            <a:spLocks/>
          </p:cNvSpPr>
          <p:nvPr/>
        </p:nvSpPr>
        <p:spPr>
          <a:xfrm>
            <a:off x="421468" y="138917"/>
            <a:ext cx="13060851"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Trump’s policies would result in higher inflation</a:t>
            </a:r>
          </a:p>
        </p:txBody>
      </p:sp>
      <p:sp>
        <p:nvSpPr>
          <p:cNvPr id="13" name="Text Box 218">
            <a:extLst>
              <a:ext uri="{FF2B5EF4-FFF2-40B4-BE49-F238E27FC236}">
                <a16:creationId xmlns:a16="http://schemas.microsoft.com/office/drawing/2014/main" id="{AA4D315D-BFF0-601F-D9DD-EE4F21317CCB}"/>
              </a:ext>
            </a:extLst>
          </p:cNvPr>
          <p:cNvSpPr txBox="1">
            <a:spLocks noChangeArrowheads="1"/>
          </p:cNvSpPr>
          <p:nvPr/>
        </p:nvSpPr>
        <p:spPr bwMode="auto">
          <a:xfrm>
            <a:off x="500824" y="7137291"/>
            <a:ext cx="11059332" cy="410654"/>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a:solidFill>
                  <a:srgbClr val="003366"/>
                </a:solidFill>
                <a:latin typeface="Century Gothic" panose="020B0502020202020204" pitchFamily="34" charset="0"/>
                <a:cs typeface="Arial" panose="020B0604020202020204" pitchFamily="34" charset="0"/>
              </a:rPr>
              <a:t>Note: </a:t>
            </a:r>
            <a:r>
              <a:rPr lang="en-US" sz="1000" dirty="0">
                <a:solidFill>
                  <a:srgbClr val="003366"/>
                </a:solidFill>
                <a:latin typeface="Century Gothic" panose="020B0502020202020204" pitchFamily="34" charset="0"/>
                <a:cs typeface="Arial" panose="020B0604020202020204" pitchFamily="34" charset="0"/>
              </a:rPr>
              <a:t>The Conference Board measure gives much greater weight to consumer perceptions of labour market conditions, while the Michigan University measure gives greater weight to perceptions of inflation. </a:t>
            </a:r>
            <a:r>
              <a:rPr lang="en-US" sz="1000" i="1" dirty="0">
                <a:solidFill>
                  <a:srgbClr val="003366"/>
                </a:solidFill>
                <a:latin typeface="Century Gothic" panose="020B0502020202020204" pitchFamily="34" charset="0"/>
                <a:cs typeface="Arial" panose="020B0604020202020204" pitchFamily="34" charset="0"/>
              </a:rPr>
              <a:t>Sources: </a:t>
            </a:r>
            <a:r>
              <a:rPr lang="en-US" sz="1000" dirty="0">
                <a:solidFill>
                  <a:srgbClr val="003366"/>
                </a:solidFill>
                <a:latin typeface="Century Gothic" panose="020B0502020202020204" pitchFamily="34" charset="0"/>
                <a:cs typeface="Arial" panose="020B0604020202020204" pitchFamily="34" charset="0"/>
              </a:rPr>
              <a:t>The Conference Board, </a:t>
            </a:r>
            <a:r>
              <a:rPr lang="en-US" sz="1000" i="1" dirty="0">
                <a:solidFill>
                  <a:srgbClr val="003366"/>
                </a:solidFill>
                <a:latin typeface="Century Gothic" panose="020B0502020202020204" pitchFamily="34" charset="0"/>
                <a:cs typeface="Arial" panose="020B0604020202020204" pitchFamily="34" charset="0"/>
                <a:hlinkClick r:id="rId2"/>
              </a:rPr>
              <a:t>US Consumer Confidence</a:t>
            </a:r>
            <a:r>
              <a:rPr lang="en-US" sz="1000" dirty="0">
                <a:solidFill>
                  <a:srgbClr val="003366"/>
                </a:solidFill>
                <a:latin typeface="Century Gothic" panose="020B0502020202020204" pitchFamily="34" charset="0"/>
                <a:cs typeface="Arial" panose="020B0604020202020204" pitchFamily="34" charset="0"/>
              </a:rPr>
              <a:t>; University of Michigan, </a:t>
            </a:r>
            <a:r>
              <a:rPr lang="en-US" sz="1000" i="1" dirty="0">
                <a:solidFill>
                  <a:srgbClr val="003366"/>
                </a:solidFill>
                <a:latin typeface="Century Gothic" panose="020B0502020202020204" pitchFamily="34" charset="0"/>
                <a:cs typeface="Arial" panose="020B0604020202020204" pitchFamily="34" charset="0"/>
                <a:hlinkClick r:id="rId3"/>
              </a:rPr>
              <a:t>Surveys of consumers</a:t>
            </a:r>
            <a:r>
              <a:rPr lang="en-US" sz="1000" dirty="0">
                <a:solidFill>
                  <a:srgbClr val="003366"/>
                </a:solidFill>
                <a:latin typeface="Century Gothic" panose="020B0502020202020204" pitchFamily="34" charset="0"/>
                <a:cs typeface="Arial" panose="020B0604020202020204" pitchFamily="34" charset="0"/>
              </a:rPr>
              <a:t>.</a:t>
            </a:r>
          </a:p>
        </p:txBody>
      </p:sp>
      <p:sp>
        <p:nvSpPr>
          <p:cNvPr id="2" name="Title 9">
            <a:extLst>
              <a:ext uri="{FF2B5EF4-FFF2-40B4-BE49-F238E27FC236}">
                <a16:creationId xmlns:a16="http://schemas.microsoft.com/office/drawing/2014/main" id="{3C88219E-ED22-5C26-2C12-982B3613398D}"/>
              </a:ext>
            </a:extLst>
          </p:cNvPr>
          <p:cNvSpPr txBox="1">
            <a:spLocks/>
          </p:cNvSpPr>
          <p:nvPr/>
        </p:nvSpPr>
        <p:spPr>
          <a:xfrm>
            <a:off x="378374" y="165804"/>
            <a:ext cx="13060851"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American households are starting to sense that an economic winter is coming</a:t>
            </a:r>
          </a:p>
        </p:txBody>
      </p:sp>
      <p:graphicFrame>
        <p:nvGraphicFramePr>
          <p:cNvPr id="4" name="ML_7n6h3t1t">
            <a:extLst>
              <a:ext uri="{FF2B5EF4-FFF2-40B4-BE49-F238E27FC236}">
                <a16:creationId xmlns:a16="http://schemas.microsoft.com/office/drawing/2014/main" id="{2FD9DAD4-DF3A-4DF5-AB7A-E888D543CADB}"/>
              </a:ext>
            </a:extLst>
          </p:cNvPr>
          <p:cNvGraphicFramePr>
            <a:graphicFrameLocks/>
          </p:cNvGraphicFramePr>
          <p:nvPr/>
        </p:nvGraphicFramePr>
        <p:xfrm>
          <a:off x="7273680" y="1717995"/>
          <a:ext cx="6043096" cy="513563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11">
            <a:extLst>
              <a:ext uri="{FF2B5EF4-FFF2-40B4-BE49-F238E27FC236}">
                <a16:creationId xmlns:a16="http://schemas.microsoft.com/office/drawing/2014/main" id="{11BA401B-6951-1B01-BD94-B3791870CFAA}"/>
              </a:ext>
            </a:extLst>
          </p:cNvPr>
          <p:cNvSpPr txBox="1">
            <a:spLocks/>
          </p:cNvSpPr>
          <p:nvPr/>
        </p:nvSpPr>
        <p:spPr>
          <a:xfrm>
            <a:off x="500824" y="1337486"/>
            <a:ext cx="4844873" cy="380509"/>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Measures of US consumer sentiment</a:t>
            </a:r>
          </a:p>
        </p:txBody>
      </p:sp>
      <p:graphicFrame>
        <p:nvGraphicFramePr>
          <p:cNvPr id="8" name="ML_7n6h3t1t">
            <a:extLst>
              <a:ext uri="{FF2B5EF4-FFF2-40B4-BE49-F238E27FC236}">
                <a16:creationId xmlns:a16="http://schemas.microsoft.com/office/drawing/2014/main" id="{00000000-0008-0000-0300-0000B4070000}"/>
              </a:ext>
            </a:extLst>
          </p:cNvPr>
          <p:cNvGraphicFramePr>
            <a:graphicFrameLocks/>
          </p:cNvGraphicFramePr>
          <p:nvPr/>
        </p:nvGraphicFramePr>
        <p:xfrm>
          <a:off x="487290" y="1744882"/>
          <a:ext cx="6120216" cy="510874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Box 5">
            <a:extLst>
              <a:ext uri="{FF2B5EF4-FFF2-40B4-BE49-F238E27FC236}">
                <a16:creationId xmlns:a16="http://schemas.microsoft.com/office/drawing/2014/main" id="{931F23A4-53C0-B62C-B467-BC0E4D8D2C25}"/>
              </a:ext>
            </a:extLst>
          </p:cNvPr>
          <p:cNvSpPr txBox="1">
            <a:spLocks noChangeArrowheads="1"/>
          </p:cNvSpPr>
          <p:nvPr/>
        </p:nvSpPr>
        <p:spPr bwMode="auto">
          <a:xfrm>
            <a:off x="13048805" y="3224480"/>
            <a:ext cx="563009" cy="661720"/>
          </a:xfrm>
          <a:prstGeom prst="rect">
            <a:avLst/>
          </a:prstGeom>
          <a:noFill/>
          <a:ln w="1">
            <a:noFill/>
            <a:miter lim="800000"/>
            <a:headEnd/>
            <a:tailEnd/>
          </a:ln>
          <a:effectLst/>
        </p:spPr>
        <p:txBody>
          <a:bodyPr wrap="square" lIns="18288" tIns="22860" rIns="0"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AU" b="0" i="0" u="none" strike="noStrike" baseline="0" dirty="0">
                <a:solidFill>
                  <a:srgbClr val="42B996"/>
                </a:solidFill>
                <a:latin typeface="Century Gothic" panose="020B0502020202020204" pitchFamily="34" charset="0"/>
              </a:rPr>
              <a:t>Highest since </a:t>
            </a:r>
            <a:r>
              <a:rPr lang="en-AU" dirty="0">
                <a:solidFill>
                  <a:srgbClr val="42B996"/>
                </a:solidFill>
                <a:latin typeface="Century Gothic" panose="020B0502020202020204" pitchFamily="34" charset="0"/>
              </a:rPr>
              <a:t>January </a:t>
            </a:r>
            <a:r>
              <a:rPr lang="en-AU" b="0" i="0" u="none" strike="noStrike" baseline="0" dirty="0">
                <a:solidFill>
                  <a:srgbClr val="42B996"/>
                </a:solidFill>
                <a:latin typeface="Century Gothic" panose="020B0502020202020204" pitchFamily="34" charset="0"/>
              </a:rPr>
              <a:t>1983</a:t>
            </a:r>
          </a:p>
        </p:txBody>
      </p:sp>
      <p:sp>
        <p:nvSpPr>
          <p:cNvPr id="3" name="Text Box 5">
            <a:extLst>
              <a:ext uri="{FF2B5EF4-FFF2-40B4-BE49-F238E27FC236}">
                <a16:creationId xmlns:a16="http://schemas.microsoft.com/office/drawing/2014/main" id="{6E9F230B-DBEA-3896-F2F9-275018448BF5}"/>
              </a:ext>
            </a:extLst>
          </p:cNvPr>
          <p:cNvSpPr txBox="1">
            <a:spLocks noChangeArrowheads="1"/>
          </p:cNvSpPr>
          <p:nvPr/>
        </p:nvSpPr>
        <p:spPr bwMode="auto">
          <a:xfrm>
            <a:off x="12228722" y="1998824"/>
            <a:ext cx="603611" cy="507831"/>
          </a:xfrm>
          <a:prstGeom prst="rect">
            <a:avLst/>
          </a:prstGeom>
          <a:noFill/>
          <a:ln w="1">
            <a:noFill/>
            <a:miter lim="800000"/>
            <a:headEnd/>
            <a:tailEnd/>
          </a:ln>
          <a:effectLst/>
        </p:spPr>
        <p:txBody>
          <a:bodyPr wrap="square" lIns="18288" tIns="22860" rIns="0"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en-AU" b="0" i="0" u="none" strike="noStrike" baseline="0" dirty="0">
                <a:solidFill>
                  <a:srgbClr val="CD9B80"/>
                </a:solidFill>
                <a:latin typeface="Century Gothic" panose="020B0502020202020204" pitchFamily="34" charset="0"/>
              </a:rPr>
              <a:t>Highest since April 1981</a:t>
            </a:r>
          </a:p>
        </p:txBody>
      </p:sp>
    </p:spTree>
    <p:extLst>
      <p:ext uri="{BB962C8B-B14F-4D97-AF65-F5344CB8AC3E}">
        <p14:creationId xmlns:p14="http://schemas.microsoft.com/office/powerpoint/2010/main" val="24783725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4" grpId="0">
        <p:bldAsOne/>
      </p:bldGraphic>
      <p:bldP spid="1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2806E-BBBD-5654-BD88-08048A82ACF6}"/>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6A3CD21F-1E05-9ACB-6633-41958810069B}"/>
              </a:ext>
            </a:extLst>
          </p:cNvPr>
          <p:cNvSpPr txBox="1">
            <a:spLocks/>
          </p:cNvSpPr>
          <p:nvPr/>
        </p:nvSpPr>
        <p:spPr>
          <a:xfrm>
            <a:off x="130752" y="7390955"/>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6</a:t>
            </a:fld>
            <a:endParaRPr lang="en-US" sz="800" dirty="0"/>
          </a:p>
        </p:txBody>
      </p:sp>
      <p:sp>
        <p:nvSpPr>
          <p:cNvPr id="21" name="Text Placeholder 11">
            <a:extLst>
              <a:ext uri="{FF2B5EF4-FFF2-40B4-BE49-F238E27FC236}">
                <a16:creationId xmlns:a16="http://schemas.microsoft.com/office/drawing/2014/main" id="{1109A3E7-CCDA-1DE9-9052-9B45FCC24014}"/>
              </a:ext>
            </a:extLst>
          </p:cNvPr>
          <p:cNvSpPr txBox="1">
            <a:spLocks/>
          </p:cNvSpPr>
          <p:nvPr/>
        </p:nvSpPr>
        <p:spPr>
          <a:xfrm>
            <a:off x="522638" y="1304835"/>
            <a:ext cx="5458904" cy="39613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US Treasury bond yields</a:t>
            </a:r>
          </a:p>
        </p:txBody>
      </p:sp>
      <p:sp>
        <p:nvSpPr>
          <p:cNvPr id="7" name="Text Placeholder 11">
            <a:extLst>
              <a:ext uri="{FF2B5EF4-FFF2-40B4-BE49-F238E27FC236}">
                <a16:creationId xmlns:a16="http://schemas.microsoft.com/office/drawing/2014/main" id="{7FB1B594-46D0-37D7-E547-817C1F1BE2E6}"/>
              </a:ext>
            </a:extLst>
          </p:cNvPr>
          <p:cNvSpPr txBox="1">
            <a:spLocks/>
          </p:cNvSpPr>
          <p:nvPr/>
        </p:nvSpPr>
        <p:spPr>
          <a:xfrm>
            <a:off x="6980925" y="1320223"/>
            <a:ext cx="5458904" cy="39613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US dollar vs other major currencies</a:t>
            </a:r>
          </a:p>
        </p:txBody>
      </p:sp>
      <p:sp>
        <p:nvSpPr>
          <p:cNvPr id="4" name="Title 9">
            <a:extLst>
              <a:ext uri="{FF2B5EF4-FFF2-40B4-BE49-F238E27FC236}">
                <a16:creationId xmlns:a16="http://schemas.microsoft.com/office/drawing/2014/main" id="{0A82B0DA-C785-69EC-74A0-65A8B5AB620A}"/>
              </a:ext>
            </a:extLst>
          </p:cNvPr>
          <p:cNvSpPr txBox="1">
            <a:spLocks/>
          </p:cNvSpPr>
          <p:nvPr/>
        </p:nvSpPr>
        <p:spPr>
          <a:xfrm>
            <a:off x="522637" y="202175"/>
            <a:ext cx="12916577"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US" sz="2800" dirty="0"/>
              <a:t>The Trump Administration is trashing America’s ‘brand’ – in the financial markets no less than anywhere else</a:t>
            </a:r>
          </a:p>
        </p:txBody>
      </p:sp>
      <p:sp>
        <p:nvSpPr>
          <p:cNvPr id="11" name="Text Box 218">
            <a:extLst>
              <a:ext uri="{FF2B5EF4-FFF2-40B4-BE49-F238E27FC236}">
                <a16:creationId xmlns:a16="http://schemas.microsoft.com/office/drawing/2014/main" id="{4123A968-7BD8-183D-BCDE-AB95337D10D3}"/>
              </a:ext>
            </a:extLst>
          </p:cNvPr>
          <p:cNvSpPr txBox="1">
            <a:spLocks noChangeArrowheads="1"/>
          </p:cNvSpPr>
          <p:nvPr/>
        </p:nvSpPr>
        <p:spPr bwMode="auto">
          <a:xfrm>
            <a:off x="584025" y="7275538"/>
            <a:ext cx="10854546" cy="256765"/>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AU" sz="1000" dirty="0">
                <a:solidFill>
                  <a:srgbClr val="003366"/>
                </a:solidFill>
                <a:latin typeface="Century Gothic" panose="020B0502020202020204" pitchFamily="34" charset="0"/>
                <a:cs typeface="Arial" panose="020B0604020202020204" pitchFamily="34" charset="0"/>
              </a:rPr>
              <a:t> </a:t>
            </a:r>
            <a:r>
              <a:rPr lang="en-AU" sz="1000" i="1" dirty="0">
                <a:solidFill>
                  <a:srgbClr val="003366"/>
                </a:solidFill>
                <a:latin typeface="Century Gothic" panose="020B0502020202020204" pitchFamily="34" charset="0"/>
                <a:cs typeface="Arial" panose="020B0604020202020204" pitchFamily="34" charset="0"/>
              </a:rPr>
              <a:t>Source: </a:t>
            </a:r>
            <a:r>
              <a:rPr lang="en-AU" sz="1000" dirty="0">
                <a:latin typeface="+mn-lt"/>
              </a:rPr>
              <a:t>LSEG Datastream. </a:t>
            </a:r>
            <a:endParaRPr lang="en-US" sz="1000" i="1" dirty="0">
              <a:solidFill>
                <a:srgbClr val="003366"/>
              </a:solidFill>
              <a:latin typeface="+mn-lt"/>
              <a:cs typeface="Arial" panose="020B0604020202020204" pitchFamily="34" charset="0"/>
            </a:endParaRPr>
          </a:p>
        </p:txBody>
      </p:sp>
      <p:graphicFrame>
        <p:nvGraphicFramePr>
          <p:cNvPr id="5" name="Chart 4">
            <a:extLst>
              <a:ext uri="{FF2B5EF4-FFF2-40B4-BE49-F238E27FC236}">
                <a16:creationId xmlns:a16="http://schemas.microsoft.com/office/drawing/2014/main" id="{0C66A81F-B70B-56B1-361C-6B9EF8BF3103}"/>
              </a:ext>
            </a:extLst>
          </p:cNvPr>
          <p:cNvGraphicFramePr>
            <a:graphicFrameLocks/>
          </p:cNvGraphicFramePr>
          <p:nvPr>
            <p:extLst>
              <p:ext uri="{D42A27DB-BD31-4B8C-83A1-F6EECF244321}">
                <p14:modId xmlns:p14="http://schemas.microsoft.com/office/powerpoint/2010/main" val="1043922080"/>
              </p:ext>
            </p:extLst>
          </p:nvPr>
        </p:nvGraphicFramePr>
        <p:xfrm>
          <a:off x="584025" y="1833586"/>
          <a:ext cx="5993045" cy="5129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070253D-D5AC-6972-2C32-93D774CF9FD0}"/>
              </a:ext>
            </a:extLst>
          </p:cNvPr>
          <p:cNvGraphicFramePr>
            <a:graphicFrameLocks/>
          </p:cNvGraphicFramePr>
          <p:nvPr>
            <p:extLst>
              <p:ext uri="{D42A27DB-BD31-4B8C-83A1-F6EECF244321}">
                <p14:modId xmlns:p14="http://schemas.microsoft.com/office/powerpoint/2010/main" val="3355816574"/>
              </p:ext>
            </p:extLst>
          </p:nvPr>
        </p:nvGraphicFramePr>
        <p:xfrm>
          <a:off x="6980925" y="1753787"/>
          <a:ext cx="6338468" cy="5212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71957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0F6F4-AD48-5C63-6879-BE8B5865F9AE}"/>
            </a:ext>
          </a:extLst>
        </p:cNvPr>
        <p:cNvGrpSpPr/>
        <p:nvPr/>
      </p:nvGrpSpPr>
      <p:grpSpPr>
        <a:xfrm>
          <a:off x="0" y="0"/>
          <a:ext cx="0" cy="0"/>
          <a:chOff x="0" y="0"/>
          <a:chExt cx="0" cy="0"/>
        </a:xfrm>
      </p:grpSpPr>
      <p:sp>
        <p:nvSpPr>
          <p:cNvPr id="11" name="Text Placeholder 11">
            <a:extLst>
              <a:ext uri="{FF2B5EF4-FFF2-40B4-BE49-F238E27FC236}">
                <a16:creationId xmlns:a16="http://schemas.microsoft.com/office/drawing/2014/main" id="{E913500A-9B09-2F4E-7F2F-1DC6310482A4}"/>
              </a:ext>
            </a:extLst>
          </p:cNvPr>
          <p:cNvSpPr>
            <a:spLocks noGrp="1"/>
          </p:cNvSpPr>
          <p:nvPr>
            <p:ph type="body" idx="14"/>
          </p:nvPr>
        </p:nvSpPr>
        <p:spPr>
          <a:xfrm>
            <a:off x="7164153" y="1303300"/>
            <a:ext cx="5078647" cy="445300"/>
          </a:xfrm>
        </p:spPr>
        <p:txBody>
          <a:bodyPr anchor="t">
            <a:noAutofit/>
          </a:bodyPr>
          <a:lstStyle/>
          <a:p>
            <a:r>
              <a:rPr lang="en-US" sz="1800" dirty="0">
                <a:latin typeface="+mj-lt"/>
              </a:rPr>
              <a:t>US Federal net debt</a:t>
            </a:r>
          </a:p>
        </p:txBody>
      </p:sp>
      <p:sp>
        <p:nvSpPr>
          <p:cNvPr id="16" name="Slide Number Placeholder 1">
            <a:extLst>
              <a:ext uri="{FF2B5EF4-FFF2-40B4-BE49-F238E27FC236}">
                <a16:creationId xmlns:a16="http://schemas.microsoft.com/office/drawing/2014/main" id="{3A1B9BCB-E82E-3C00-003D-789053D35002}"/>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7</a:t>
            </a:fld>
            <a:endParaRPr lang="en-US" sz="800" dirty="0"/>
          </a:p>
        </p:txBody>
      </p:sp>
      <p:sp>
        <p:nvSpPr>
          <p:cNvPr id="12" name="Text Placeholder 11">
            <a:extLst>
              <a:ext uri="{FF2B5EF4-FFF2-40B4-BE49-F238E27FC236}">
                <a16:creationId xmlns:a16="http://schemas.microsoft.com/office/drawing/2014/main" id="{0FE12EA3-4E11-2976-E2ED-35449AAF047B}"/>
              </a:ext>
            </a:extLst>
          </p:cNvPr>
          <p:cNvSpPr txBox="1">
            <a:spLocks/>
          </p:cNvSpPr>
          <p:nvPr/>
        </p:nvSpPr>
        <p:spPr>
          <a:xfrm>
            <a:off x="487290" y="1303300"/>
            <a:ext cx="6166159" cy="35378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US Federal budget deficit </a:t>
            </a:r>
          </a:p>
        </p:txBody>
      </p:sp>
      <p:sp>
        <p:nvSpPr>
          <p:cNvPr id="9" name="Title 9">
            <a:extLst>
              <a:ext uri="{FF2B5EF4-FFF2-40B4-BE49-F238E27FC236}">
                <a16:creationId xmlns:a16="http://schemas.microsoft.com/office/drawing/2014/main" id="{6B004ABE-18D3-80E2-6FAE-780FFDA2646A}"/>
              </a:ext>
            </a:extLst>
          </p:cNvPr>
          <p:cNvSpPr txBox="1">
            <a:spLocks/>
          </p:cNvSpPr>
          <p:nvPr/>
        </p:nvSpPr>
        <p:spPr>
          <a:xfrm>
            <a:off x="378374" y="230245"/>
            <a:ext cx="13060851"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The US Budget is already in a fairly dire condition – and Trump’s “One Big Beautiful Bill” will make it even worse</a:t>
            </a:r>
          </a:p>
        </p:txBody>
      </p:sp>
      <p:sp>
        <p:nvSpPr>
          <p:cNvPr id="13" name="Text Box 218">
            <a:extLst>
              <a:ext uri="{FF2B5EF4-FFF2-40B4-BE49-F238E27FC236}">
                <a16:creationId xmlns:a16="http://schemas.microsoft.com/office/drawing/2014/main" id="{E8F04CE1-3BCE-1758-FEC8-499D2B2A7ECC}"/>
              </a:ext>
            </a:extLst>
          </p:cNvPr>
          <p:cNvSpPr txBox="1">
            <a:spLocks noChangeArrowheads="1"/>
          </p:cNvSpPr>
          <p:nvPr/>
        </p:nvSpPr>
        <p:spPr bwMode="auto">
          <a:xfrm>
            <a:off x="608476" y="6997939"/>
            <a:ext cx="10551611" cy="564542"/>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a:solidFill>
                  <a:srgbClr val="003366"/>
                </a:solidFill>
                <a:latin typeface="Century Gothic" panose="020B0502020202020204" pitchFamily="34" charset="0"/>
                <a:cs typeface="Arial" panose="020B0604020202020204" pitchFamily="34" charset="0"/>
              </a:rPr>
              <a:t>Sources: </a:t>
            </a:r>
            <a:r>
              <a:rPr lang="en-US" sz="1000" dirty="0">
                <a:solidFill>
                  <a:srgbClr val="003366"/>
                </a:solidFill>
                <a:latin typeface="Century Gothic" panose="020B0502020202020204" pitchFamily="34" charset="0"/>
                <a:cs typeface="Arial" panose="020B0604020202020204" pitchFamily="34" charset="0"/>
              </a:rPr>
              <a:t>Congressional Budget Office, </a:t>
            </a:r>
            <a:r>
              <a:rPr lang="en-US" sz="1000" i="1" dirty="0">
                <a:solidFill>
                  <a:srgbClr val="003366"/>
                </a:solidFill>
                <a:latin typeface="Century Gothic" panose="020B0502020202020204" pitchFamily="34" charset="0"/>
                <a:cs typeface="Arial" panose="020B0604020202020204" pitchFamily="34" charset="0"/>
                <a:hlinkClick r:id="rId2"/>
              </a:rPr>
              <a:t>The Budget and Economic Outlook: 2025 to 2035</a:t>
            </a:r>
            <a:r>
              <a:rPr lang="en-US" sz="1000" i="1" dirty="0">
                <a:solidFill>
                  <a:srgbClr val="003366"/>
                </a:solidFill>
                <a:latin typeface="Century Gothic" panose="020B0502020202020204" pitchFamily="34" charset="0"/>
                <a:cs typeface="Arial" panose="020B0604020202020204" pitchFamily="34" charset="0"/>
              </a:rPr>
              <a:t>, </a:t>
            </a:r>
            <a:r>
              <a:rPr lang="en-US" sz="1000" dirty="0">
                <a:solidFill>
                  <a:srgbClr val="003366"/>
                </a:solidFill>
                <a:latin typeface="Century Gothic" panose="020B0502020202020204" pitchFamily="34" charset="0"/>
                <a:cs typeface="Arial" panose="020B0604020202020204" pitchFamily="34" charset="0"/>
              </a:rPr>
              <a:t>17</a:t>
            </a:r>
            <a:r>
              <a:rPr lang="en-US" sz="1000" baseline="30000" dirty="0">
                <a:solidFill>
                  <a:srgbClr val="003366"/>
                </a:solidFill>
                <a:latin typeface="Century Gothic" panose="020B0502020202020204" pitchFamily="34" charset="0"/>
                <a:cs typeface="Arial" panose="020B0604020202020204" pitchFamily="34" charset="0"/>
              </a:rPr>
              <a:t>th</a:t>
            </a:r>
            <a:r>
              <a:rPr lang="en-US" sz="1000" dirty="0">
                <a:solidFill>
                  <a:srgbClr val="003366"/>
                </a:solidFill>
                <a:latin typeface="Century Gothic" panose="020B0502020202020204" pitchFamily="34" charset="0"/>
                <a:cs typeface="Arial" panose="020B0604020202020204" pitchFamily="34" charset="0"/>
              </a:rPr>
              <a:t> January 2025; </a:t>
            </a:r>
            <a:r>
              <a:rPr lang="en-US" sz="1000" i="1" dirty="0">
                <a:solidFill>
                  <a:srgbClr val="003366"/>
                </a:solidFill>
                <a:latin typeface="Century Gothic" panose="020B0502020202020204" pitchFamily="34" charset="0"/>
                <a:cs typeface="Arial" panose="020B0604020202020204" pitchFamily="34" charset="0"/>
                <a:hlinkClick r:id="rId3"/>
              </a:rPr>
              <a:t>The Long-Term Budget Outlook: 2025 to 2055</a:t>
            </a:r>
            <a:r>
              <a:rPr lang="en-US" sz="1000" dirty="0">
                <a:solidFill>
                  <a:srgbClr val="003366"/>
                </a:solidFill>
                <a:latin typeface="Century Gothic" panose="020B0502020202020204" pitchFamily="34" charset="0"/>
                <a:cs typeface="Arial" panose="020B0604020202020204" pitchFamily="34" charset="0"/>
              </a:rPr>
              <a:t>, 27</a:t>
            </a:r>
            <a:r>
              <a:rPr lang="en-US" sz="1000" baseline="30000" dirty="0">
                <a:solidFill>
                  <a:srgbClr val="003366"/>
                </a:solidFill>
                <a:latin typeface="Century Gothic" panose="020B0502020202020204" pitchFamily="34" charset="0"/>
                <a:cs typeface="Arial" panose="020B0604020202020204" pitchFamily="34" charset="0"/>
              </a:rPr>
              <a:t>h</a:t>
            </a:r>
            <a:r>
              <a:rPr lang="en-US" sz="1000" dirty="0">
                <a:solidFill>
                  <a:srgbClr val="003366"/>
                </a:solidFill>
                <a:latin typeface="Century Gothic" panose="020B0502020202020204" pitchFamily="34" charset="0"/>
                <a:cs typeface="Arial" panose="020B0604020202020204" pitchFamily="34" charset="0"/>
              </a:rPr>
              <a:t> March 2025; and </a:t>
            </a:r>
            <a:r>
              <a:rPr lang="en-US" sz="1000" i="1" dirty="0">
                <a:solidFill>
                  <a:srgbClr val="003366"/>
                </a:solidFill>
                <a:latin typeface="Century Gothic" panose="020B0502020202020204" pitchFamily="34" charset="0"/>
                <a:cs typeface="Arial" panose="020B0604020202020204" pitchFamily="34" charset="0"/>
                <a:hlinkClick r:id="rId4"/>
              </a:rPr>
              <a:t>Estimated Budgetary Effects of a Bill to Provide for Reconciliation Pursuant to Title II of H. Con. Res. 14, the One Big Beautiful Bill Act</a:t>
            </a:r>
            <a:r>
              <a:rPr lang="en-US" sz="1000" dirty="0">
                <a:solidFill>
                  <a:srgbClr val="003366"/>
                </a:solidFill>
                <a:latin typeface="Century Gothic" panose="020B0502020202020204" pitchFamily="34" charset="0"/>
                <a:cs typeface="Arial" panose="020B0604020202020204" pitchFamily="34" charset="0"/>
              </a:rPr>
              <a:t>, 20</a:t>
            </a:r>
            <a:r>
              <a:rPr lang="en-US" sz="1000" baseline="30000" dirty="0">
                <a:solidFill>
                  <a:srgbClr val="003366"/>
                </a:solidFill>
                <a:latin typeface="Century Gothic" panose="020B0502020202020204" pitchFamily="34" charset="0"/>
                <a:cs typeface="Arial" panose="020B0604020202020204" pitchFamily="34" charset="0"/>
              </a:rPr>
              <a:t>th</a:t>
            </a:r>
            <a:r>
              <a:rPr lang="en-US" sz="1000" dirty="0">
                <a:solidFill>
                  <a:srgbClr val="003366"/>
                </a:solidFill>
                <a:latin typeface="Century Gothic" panose="020B0502020202020204" pitchFamily="34" charset="0"/>
                <a:cs typeface="Arial" panose="020B0604020202020204" pitchFamily="34" charset="0"/>
              </a:rPr>
              <a:t> May 2025; Committee for a Responsible Federal Budget, </a:t>
            </a:r>
            <a:r>
              <a:rPr lang="en-US" sz="1000" i="1" dirty="0">
                <a:solidFill>
                  <a:srgbClr val="003366"/>
                </a:solidFill>
                <a:latin typeface="Century Gothic" panose="020B0502020202020204" pitchFamily="34" charset="0"/>
                <a:cs typeface="Arial" panose="020B0604020202020204" pitchFamily="34" charset="0"/>
                <a:hlinkClick r:id="rId5"/>
              </a:rPr>
              <a:t>Breaking Down the One Big Beautiful Bill</a:t>
            </a:r>
            <a:r>
              <a:rPr lang="en-US" sz="1000" dirty="0">
                <a:solidFill>
                  <a:srgbClr val="003366"/>
                </a:solidFill>
                <a:latin typeface="Century Gothic" panose="020B0502020202020204" pitchFamily="34" charset="0"/>
                <a:cs typeface="Arial" panose="020B0604020202020204" pitchFamily="34" charset="0"/>
              </a:rPr>
              <a:t>, 21</a:t>
            </a:r>
            <a:r>
              <a:rPr lang="en-US" sz="1000" baseline="30000" dirty="0">
                <a:solidFill>
                  <a:srgbClr val="003366"/>
                </a:solidFill>
                <a:latin typeface="Century Gothic" panose="020B0502020202020204" pitchFamily="34" charset="0"/>
                <a:cs typeface="Arial" panose="020B0604020202020204" pitchFamily="34" charset="0"/>
              </a:rPr>
              <a:t>st</a:t>
            </a:r>
            <a:r>
              <a:rPr lang="en-US" sz="1000" dirty="0">
                <a:solidFill>
                  <a:srgbClr val="003366"/>
                </a:solidFill>
                <a:latin typeface="Century Gothic" panose="020B0502020202020204" pitchFamily="34" charset="0"/>
                <a:cs typeface="Arial" panose="020B0604020202020204" pitchFamily="34" charset="0"/>
              </a:rPr>
              <a:t> May 2025.   </a:t>
            </a:r>
          </a:p>
        </p:txBody>
      </p:sp>
      <p:graphicFrame>
        <p:nvGraphicFramePr>
          <p:cNvPr id="2" name="Chart 1">
            <a:extLst>
              <a:ext uri="{FF2B5EF4-FFF2-40B4-BE49-F238E27FC236}">
                <a16:creationId xmlns:a16="http://schemas.microsoft.com/office/drawing/2014/main" id="{63A6B95E-DAA2-40D7-9739-D2903D15F84E}"/>
              </a:ext>
            </a:extLst>
          </p:cNvPr>
          <p:cNvGraphicFramePr>
            <a:graphicFrameLocks/>
          </p:cNvGraphicFramePr>
          <p:nvPr/>
        </p:nvGraphicFramePr>
        <p:xfrm>
          <a:off x="291511" y="1723476"/>
          <a:ext cx="6166159" cy="36145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a:extLst>
              <a:ext uri="{FF2B5EF4-FFF2-40B4-BE49-F238E27FC236}">
                <a16:creationId xmlns:a16="http://schemas.microsoft.com/office/drawing/2014/main" id="{E213CA9D-F578-F33D-738D-A896E8B29F3C}"/>
              </a:ext>
            </a:extLst>
          </p:cNvPr>
          <p:cNvGraphicFramePr>
            <a:graphicFrameLocks/>
          </p:cNvGraphicFramePr>
          <p:nvPr/>
        </p:nvGraphicFramePr>
        <p:xfrm>
          <a:off x="7164152" y="1679851"/>
          <a:ext cx="5937667" cy="3654898"/>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 Placeholder 2">
            <a:extLst>
              <a:ext uri="{FF2B5EF4-FFF2-40B4-BE49-F238E27FC236}">
                <a16:creationId xmlns:a16="http://schemas.microsoft.com/office/drawing/2014/main" id="{DE118877-E961-2DE6-3C5F-AAB5CA4D1969}"/>
              </a:ext>
            </a:extLst>
          </p:cNvPr>
          <p:cNvSpPr txBox="1">
            <a:spLocks/>
          </p:cNvSpPr>
          <p:nvPr/>
        </p:nvSpPr>
        <p:spPr bwMode="auto">
          <a:xfrm>
            <a:off x="493960" y="5528582"/>
            <a:ext cx="12829678" cy="1035586"/>
          </a:xfrm>
          <a:prstGeom prst="rect">
            <a:avLst/>
          </a:prstGeom>
          <a:noFill/>
          <a:ln>
            <a:noFill/>
          </a:ln>
        </p:spPr>
        <p:txBody>
          <a:bodyPr vert="horz" wrap="square" lIns="101870" tIns="50935" rIns="101870" bIns="50935" numCol="1" anchor="t" anchorCtr="0" compatLnSpc="1">
            <a:prstTxWarp prst="textNoShape">
              <a:avLst/>
            </a:prstTxWarp>
          </a:bodyPr>
          <a:lstStyle>
            <a:lvl1pPr marL="0" indent="0" algn="l" defTabSz="509528" rtl="0" eaLnBrk="1" fontAlgn="base" hangingPunct="1">
              <a:spcBef>
                <a:spcPct val="0"/>
              </a:spcBef>
              <a:spcAft>
                <a:spcPts val="700"/>
              </a:spcAft>
              <a:buFont typeface="Wingdings 2" pitchFamily="18" charset="2"/>
              <a:buNone/>
              <a:defRPr sz="2200" kern="1200">
                <a:solidFill>
                  <a:schemeClr val="tx1"/>
                </a:solidFill>
                <a:latin typeface="Arial"/>
                <a:ea typeface="Geneva" pitchFamily="-111" charset="-128"/>
                <a:cs typeface="Arial"/>
              </a:defRPr>
            </a:lvl1pPr>
            <a:lvl2pPr marL="636513" indent="-253971" algn="l" defTabSz="509528" rtl="0" eaLnBrk="1" fontAlgn="base" hangingPunct="1">
              <a:spcBef>
                <a:spcPct val="0"/>
              </a:spcBef>
              <a:spcAft>
                <a:spcPts val="700"/>
              </a:spcAft>
              <a:buFont typeface="Symbol" pitchFamily="18" charset="2"/>
              <a:buChar char="-"/>
              <a:defRPr sz="2200" kern="1200">
                <a:solidFill>
                  <a:schemeClr val="tx1"/>
                </a:solidFill>
                <a:latin typeface="Arial"/>
                <a:ea typeface="Geneva" pitchFamily="-111" charset="-128"/>
                <a:cs typeface="Arial"/>
              </a:defRPr>
            </a:lvl2pPr>
            <a:lvl3pPr marL="1019056" indent="-255558" algn="l" defTabSz="509528" rtl="0" eaLnBrk="1" fontAlgn="base" hangingPunct="1">
              <a:spcBef>
                <a:spcPct val="0"/>
              </a:spcBef>
              <a:spcAft>
                <a:spcPts val="700"/>
              </a:spcAft>
              <a:buFont typeface="Wingdings 2" pitchFamily="18" charset="2"/>
              <a:buChar char="¡"/>
              <a:defRPr sz="2200" kern="1200">
                <a:solidFill>
                  <a:schemeClr val="tx1"/>
                </a:solidFill>
                <a:latin typeface="Arial"/>
                <a:ea typeface="Geneva" pitchFamily="-111" charset="-128"/>
                <a:cs typeface="Arial"/>
              </a:defRPr>
            </a:lvl3pPr>
            <a:lvl4pPr marL="1400011" indent="-253971" algn="l" defTabSz="509528" rtl="0" eaLnBrk="1" fontAlgn="base" hangingPunct="1">
              <a:spcBef>
                <a:spcPct val="0"/>
              </a:spcBef>
              <a:spcAft>
                <a:spcPts val="700"/>
              </a:spcAft>
              <a:buFont typeface="Wingdings 2" pitchFamily="18" charset="2"/>
              <a:buChar char="®"/>
              <a:defRPr sz="2200" kern="1200">
                <a:solidFill>
                  <a:schemeClr val="tx1"/>
                </a:solidFill>
                <a:latin typeface="Arial"/>
                <a:ea typeface="Geneva" pitchFamily="-111" charset="-128"/>
                <a:cs typeface="Arial"/>
              </a:defRPr>
            </a:lvl4pPr>
            <a:lvl5pPr marL="1719062" indent="-190478" algn="l" defTabSz="509528" rtl="0" eaLnBrk="1" fontAlgn="base" hangingPunct="1">
              <a:spcBef>
                <a:spcPct val="20000"/>
              </a:spcBef>
              <a:spcAft>
                <a:spcPct val="0"/>
              </a:spcAft>
              <a:buFont typeface="Arial" charset="0"/>
              <a:buChar char="»"/>
              <a:defRPr sz="2200" kern="1200">
                <a:solidFill>
                  <a:schemeClr val="tx1"/>
                </a:solidFill>
                <a:latin typeface="Arial"/>
                <a:ea typeface="Geneva" pitchFamily="-111" charset="-128"/>
                <a:cs typeface="Arial"/>
              </a:defRPr>
            </a:lvl5pPr>
            <a:lvl6pPr marL="2514306" indent="-228574"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2" indent="-228574"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600" indent="-228574"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4"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defTabSz="914400" fontAlgn="auto">
              <a:spcBef>
                <a:spcPts val="600"/>
              </a:spcBef>
              <a:spcAft>
                <a:spcPts val="200"/>
              </a:spcAft>
              <a:buFont typeface="Wingdings" panose="05000000000000000000" pitchFamily="2" charset="2"/>
              <a:buChar char="q"/>
            </a:pPr>
            <a:r>
              <a:rPr lang="en-AU" sz="1800" b="1" dirty="0">
                <a:solidFill>
                  <a:srgbClr val="1CADE4">
                    <a:lumMod val="50000"/>
                  </a:srgbClr>
                </a:solidFill>
                <a:latin typeface="Century Gothic" panose="020B0502020202020204" pitchFamily="34" charset="0"/>
              </a:rPr>
              <a:t>The Congressional Budget Office </a:t>
            </a:r>
            <a:r>
              <a:rPr lang="en-AU" sz="1800" b="1" dirty="0">
                <a:solidFill>
                  <a:srgbClr val="1CADE4">
                    <a:lumMod val="50000"/>
                  </a:srgbClr>
                </a:solidFill>
                <a:latin typeface="Century Gothic" panose="020B0502020202020204" pitchFamily="34" charset="0"/>
                <a:hlinkClick r:id="rId4"/>
              </a:rPr>
              <a:t>estimates</a:t>
            </a:r>
            <a:r>
              <a:rPr lang="en-AU" sz="1800" b="1" dirty="0">
                <a:solidFill>
                  <a:srgbClr val="1CADE4">
                    <a:lumMod val="50000"/>
                  </a:srgbClr>
                </a:solidFill>
                <a:latin typeface="Century Gothic" panose="020B0502020202020204" pitchFamily="34" charset="0"/>
              </a:rPr>
              <a:t> that the ‘One Big Beautiful Bill Act’ will add US$3.8 trillion to deficits over the fiscal years 2025-34 (on top of the US$21.1 trillion already forecast on unchanged policies) </a:t>
            </a:r>
          </a:p>
          <a:p>
            <a:pPr marL="342900" lvl="0" indent="-342900" defTabSz="914400" fontAlgn="auto">
              <a:spcBef>
                <a:spcPts val="600"/>
              </a:spcBef>
              <a:spcAft>
                <a:spcPts val="200"/>
              </a:spcAft>
              <a:buFont typeface="Wingdings" panose="05000000000000000000" pitchFamily="2" charset="2"/>
              <a:buChar char="q"/>
            </a:pPr>
            <a:r>
              <a:rPr lang="en-AU" sz="1800" b="1" dirty="0">
                <a:solidFill>
                  <a:srgbClr val="1CADE4">
                    <a:lumMod val="50000"/>
                  </a:srgbClr>
                </a:solidFill>
                <a:latin typeface="Century Gothic" panose="020B0502020202020204" pitchFamily="34" charset="0"/>
              </a:rPr>
              <a:t>The Committee for a Responsible Federal Budget </a:t>
            </a:r>
            <a:r>
              <a:rPr lang="en-AU" sz="1800" b="1" dirty="0">
                <a:solidFill>
                  <a:srgbClr val="1CADE4">
                    <a:lumMod val="50000"/>
                  </a:srgbClr>
                </a:solidFill>
                <a:latin typeface="Century Gothic" panose="020B0502020202020204" pitchFamily="34" charset="0"/>
                <a:hlinkClick r:id="rId5"/>
              </a:rPr>
              <a:t>estimates</a:t>
            </a:r>
            <a:r>
              <a:rPr lang="en-AU" sz="1800" b="1" dirty="0">
                <a:solidFill>
                  <a:srgbClr val="1CADE4">
                    <a:lumMod val="50000"/>
                  </a:srgbClr>
                </a:solidFill>
                <a:latin typeface="Century Gothic" panose="020B0502020202020204" pitchFamily="34" charset="0"/>
              </a:rPr>
              <a:t> that it will add US$3.1 trillion to deficits over the next decade (or as much as US$ 5.1 trillion if ‘temporary provisions’ are extended without offsets)   </a:t>
            </a:r>
            <a:endParaRPr kumimoji="0" lang="en-AU" sz="1800" b="1" i="0" u="none" strike="noStrike" kern="1200" cap="none" spc="0" normalizeH="0" noProof="0" dirty="0">
              <a:ln>
                <a:noFill/>
              </a:ln>
              <a:solidFill>
                <a:srgbClr val="1CADE4">
                  <a:lumMod val="50000"/>
                </a:srgbClr>
              </a:solidFill>
              <a:effectLst/>
              <a:uLnTx/>
              <a:uFillTx/>
              <a:latin typeface="Century Gothic" panose="020B0502020202020204" pitchFamily="34" charset="0"/>
              <a:ea typeface="Geneva" pitchFamily="-111" charset="-128"/>
              <a:cs typeface="Arial"/>
            </a:endParaRPr>
          </a:p>
        </p:txBody>
      </p:sp>
    </p:spTree>
    <p:extLst>
      <p:ext uri="{BB962C8B-B14F-4D97-AF65-F5344CB8AC3E}">
        <p14:creationId xmlns:p14="http://schemas.microsoft.com/office/powerpoint/2010/main" val="19415650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265B-E50B-5702-2A45-376235DD42FD}"/>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6006BD7D-61CE-E8D1-A1EF-80EC25F709AE}"/>
              </a:ext>
            </a:extLst>
          </p:cNvPr>
          <p:cNvSpPr txBox="1">
            <a:spLocks/>
          </p:cNvSpPr>
          <p:nvPr/>
        </p:nvSpPr>
        <p:spPr>
          <a:xfrm>
            <a:off x="95568" y="7287329"/>
            <a:ext cx="391886" cy="2425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4A44BB-7C7C-44A0-900A-B8916203A1C6}" type="slidenum">
              <a:rPr lang="en-US" sz="800" smtClean="0"/>
              <a:t>8</a:t>
            </a:fld>
            <a:endParaRPr lang="en-US" sz="800" dirty="0"/>
          </a:p>
        </p:txBody>
      </p:sp>
      <p:sp>
        <p:nvSpPr>
          <p:cNvPr id="12" name="Text Placeholder 11">
            <a:extLst>
              <a:ext uri="{FF2B5EF4-FFF2-40B4-BE49-F238E27FC236}">
                <a16:creationId xmlns:a16="http://schemas.microsoft.com/office/drawing/2014/main" id="{53FC4A66-2E6E-591A-4B25-E8D270DE5AB0}"/>
              </a:ext>
            </a:extLst>
          </p:cNvPr>
          <p:cNvSpPr txBox="1">
            <a:spLocks/>
          </p:cNvSpPr>
          <p:nvPr/>
        </p:nvSpPr>
        <p:spPr>
          <a:xfrm>
            <a:off x="487290" y="1303300"/>
            <a:ext cx="6166159" cy="353788"/>
          </a:xfrm>
          <a:prstGeom prst="rect">
            <a:avLst/>
          </a:prstGeom>
        </p:spPr>
        <p:txBody>
          <a:bodyPr vert="horz" lIns="91440" tIns="45720" rIns="91440" bIns="45720" rtlCol="0" anchor="t">
            <a:noAutofit/>
          </a:bodyPr>
          <a:lstStyle>
            <a:lvl1pPr marL="0" indent="0" algn="l" defTabSz="690875" rtl="0" eaLnBrk="1" latinLnBrk="0" hangingPunct="1">
              <a:spcBef>
                <a:spcPts val="1058"/>
              </a:spcBef>
              <a:spcAft>
                <a:spcPts val="0"/>
              </a:spcAft>
              <a:buFontTx/>
              <a:buNone/>
              <a:defRPr sz="2000" b="1" i="0" kern="1200">
                <a:solidFill>
                  <a:srgbClr val="5DAEC9"/>
                </a:solidFill>
                <a:latin typeface="Arial"/>
                <a:ea typeface="+mn-ea"/>
                <a:cs typeface="Arial"/>
              </a:defRPr>
            </a:lvl1pPr>
            <a:lvl2pPr marL="690907" indent="0" algn="l" defTabSz="690875" rtl="0" eaLnBrk="1" latinLnBrk="0" hangingPunct="1">
              <a:spcBef>
                <a:spcPts val="1058"/>
              </a:spcBef>
              <a:spcAft>
                <a:spcPts val="0"/>
              </a:spcAft>
              <a:buClr>
                <a:schemeClr val="tx2"/>
              </a:buClr>
              <a:buFont typeface="Wingdings" charset="2"/>
              <a:buNone/>
              <a:defRPr sz="3022" b="1" i="0" kern="1200">
                <a:solidFill>
                  <a:schemeClr val="tx2"/>
                </a:solidFill>
                <a:latin typeface="Arial"/>
                <a:ea typeface="+mn-ea"/>
                <a:cs typeface="Arial"/>
              </a:defRPr>
            </a:lvl2pPr>
            <a:lvl3pPr marL="1381813" indent="0" algn="l" defTabSz="690875" rtl="0" eaLnBrk="1" latinLnBrk="0" hangingPunct="1">
              <a:spcBef>
                <a:spcPts val="1058"/>
              </a:spcBef>
              <a:spcAft>
                <a:spcPts val="0"/>
              </a:spcAft>
              <a:buClr>
                <a:schemeClr val="tx2"/>
              </a:buClr>
              <a:buFont typeface="Lucida Grande"/>
              <a:buNone/>
              <a:defRPr sz="2720" b="1" i="0" kern="1200">
                <a:solidFill>
                  <a:schemeClr val="tx2"/>
                </a:solidFill>
                <a:latin typeface="Arial"/>
                <a:ea typeface="+mn-ea"/>
                <a:cs typeface="Arial"/>
              </a:defRPr>
            </a:lvl3pPr>
            <a:lvl4pPr marL="2072720" indent="0" algn="l" defTabSz="690875" rtl="0" eaLnBrk="1" latinLnBrk="0" hangingPunct="1">
              <a:spcBef>
                <a:spcPts val="1058"/>
              </a:spcBef>
              <a:spcAft>
                <a:spcPts val="0"/>
              </a:spcAft>
              <a:buClr>
                <a:schemeClr val="accent2"/>
              </a:buClr>
              <a:buSzPct val="100000"/>
              <a:buFont typeface="Wingdings" charset="2"/>
              <a:buNone/>
              <a:defRPr sz="2418" b="1" i="0" kern="1200">
                <a:solidFill>
                  <a:schemeClr val="tx2"/>
                </a:solidFill>
                <a:latin typeface="Arial"/>
                <a:ea typeface="+mn-ea"/>
                <a:cs typeface="Arial"/>
              </a:defRPr>
            </a:lvl4pPr>
            <a:lvl5pPr marL="2763627" indent="0" algn="l" defTabSz="690875" rtl="0" eaLnBrk="1" latinLnBrk="0" hangingPunct="1">
              <a:spcBef>
                <a:spcPts val="1058"/>
              </a:spcBef>
              <a:spcAft>
                <a:spcPts val="453"/>
              </a:spcAft>
              <a:buClr>
                <a:schemeClr val="tx2"/>
              </a:buClr>
              <a:buFont typeface="Arial"/>
              <a:buNone/>
              <a:defRPr sz="2418" b="1" i="0" kern="1200">
                <a:solidFill>
                  <a:schemeClr val="tx2"/>
                </a:solidFill>
                <a:latin typeface="Arial"/>
                <a:ea typeface="+mn-ea"/>
                <a:cs typeface="Arial"/>
              </a:defRPr>
            </a:lvl5pPr>
            <a:lvl6pPr marL="3454533" indent="0" algn="l" defTabSz="690875" rtl="0" eaLnBrk="1" latinLnBrk="0" hangingPunct="1">
              <a:spcBef>
                <a:spcPct val="20000"/>
              </a:spcBef>
              <a:buFont typeface="Arial"/>
              <a:buNone/>
              <a:defRPr sz="2418" b="1" kern="1200">
                <a:solidFill>
                  <a:schemeClr val="tx1"/>
                </a:solidFill>
                <a:latin typeface="+mn-lt"/>
                <a:ea typeface="+mn-ea"/>
                <a:cs typeface="+mn-cs"/>
              </a:defRPr>
            </a:lvl6pPr>
            <a:lvl7pPr marL="4145440" indent="0" algn="l" defTabSz="690875" rtl="0" eaLnBrk="1" latinLnBrk="0" hangingPunct="1">
              <a:spcBef>
                <a:spcPct val="20000"/>
              </a:spcBef>
              <a:buFont typeface="Arial"/>
              <a:buNone/>
              <a:defRPr sz="2418" b="1" kern="1200">
                <a:solidFill>
                  <a:schemeClr val="tx1"/>
                </a:solidFill>
                <a:latin typeface="+mn-lt"/>
                <a:ea typeface="+mn-ea"/>
                <a:cs typeface="+mn-cs"/>
              </a:defRPr>
            </a:lvl7pPr>
            <a:lvl8pPr marL="4836347" indent="0" algn="l" defTabSz="690875" rtl="0" eaLnBrk="1" latinLnBrk="0" hangingPunct="1">
              <a:spcBef>
                <a:spcPct val="20000"/>
              </a:spcBef>
              <a:buFont typeface="Arial"/>
              <a:buNone/>
              <a:defRPr sz="2418" b="1" kern="1200">
                <a:solidFill>
                  <a:schemeClr val="tx1"/>
                </a:solidFill>
                <a:latin typeface="+mn-lt"/>
                <a:ea typeface="+mn-ea"/>
                <a:cs typeface="+mn-cs"/>
              </a:defRPr>
            </a:lvl8pPr>
            <a:lvl9pPr marL="5527253" indent="0" algn="l" defTabSz="690875" rtl="0" eaLnBrk="1" latinLnBrk="0" hangingPunct="1">
              <a:spcBef>
                <a:spcPct val="20000"/>
              </a:spcBef>
              <a:buFont typeface="Arial"/>
              <a:buNone/>
              <a:defRPr sz="2418" b="1" kern="1200">
                <a:solidFill>
                  <a:schemeClr val="tx1"/>
                </a:solidFill>
                <a:latin typeface="+mn-lt"/>
                <a:ea typeface="+mn-ea"/>
                <a:cs typeface="+mn-cs"/>
              </a:defRPr>
            </a:lvl9pPr>
          </a:lstStyle>
          <a:p>
            <a:r>
              <a:rPr lang="en-US" sz="1800" dirty="0">
                <a:latin typeface="+mj-lt"/>
              </a:rPr>
              <a:t>Interest rates and nominal GDP growth</a:t>
            </a:r>
          </a:p>
        </p:txBody>
      </p:sp>
      <p:sp>
        <p:nvSpPr>
          <p:cNvPr id="9" name="Title 9">
            <a:extLst>
              <a:ext uri="{FF2B5EF4-FFF2-40B4-BE49-F238E27FC236}">
                <a16:creationId xmlns:a16="http://schemas.microsoft.com/office/drawing/2014/main" id="{F96B9C7E-B55F-4DD5-02E9-5A70CBDBA6D9}"/>
              </a:ext>
            </a:extLst>
          </p:cNvPr>
          <p:cNvSpPr txBox="1">
            <a:spLocks/>
          </p:cNvSpPr>
          <p:nvPr/>
        </p:nvSpPr>
        <p:spPr>
          <a:xfrm>
            <a:off x="306088" y="172018"/>
            <a:ext cx="13205424" cy="737980"/>
          </a:xfrm>
          <a:prstGeom prst="rect">
            <a:avLst/>
          </a:prstGeom>
          <a:solidFill>
            <a:schemeClr val="bg1"/>
          </a:solidFill>
        </p:spPr>
        <p:txBody>
          <a:bodyPr vert="horz" lIns="91440" tIns="45720" rIns="91440" bIns="45720" rtlCol="0" anchor="ctr">
            <a:noAutofit/>
          </a:bodyPr>
          <a:lstStyle>
            <a:lvl1pPr algn="l" defTabSz="690875" rtl="0" eaLnBrk="1" latinLnBrk="0" hangingPunct="1">
              <a:lnSpc>
                <a:spcPct val="90000"/>
              </a:lnSpc>
              <a:spcBef>
                <a:spcPct val="0"/>
              </a:spcBef>
              <a:buNone/>
              <a:defRPr sz="2270" b="1" kern="1200" spc="0">
                <a:solidFill>
                  <a:schemeClr val="tx2"/>
                </a:solidFill>
                <a:latin typeface="+mj-lt"/>
                <a:ea typeface="+mj-ea"/>
                <a:cs typeface="+mj-cs"/>
              </a:defRPr>
            </a:lvl1pPr>
          </a:lstStyle>
          <a:p>
            <a:r>
              <a:rPr lang="en-AU" sz="2800" dirty="0"/>
              <a:t>The US is on the cusp of having higher interest rates on government debt than nominal GDP growth – which could lead to exponential growth in debt</a:t>
            </a:r>
          </a:p>
        </p:txBody>
      </p:sp>
      <p:sp>
        <p:nvSpPr>
          <p:cNvPr id="13" name="Text Box 218">
            <a:extLst>
              <a:ext uri="{FF2B5EF4-FFF2-40B4-BE49-F238E27FC236}">
                <a16:creationId xmlns:a16="http://schemas.microsoft.com/office/drawing/2014/main" id="{FCEC6E93-E013-FCFF-7AEE-94B18922A0F8}"/>
              </a:ext>
            </a:extLst>
          </p:cNvPr>
          <p:cNvSpPr txBox="1">
            <a:spLocks noChangeArrowheads="1"/>
          </p:cNvSpPr>
          <p:nvPr/>
        </p:nvSpPr>
        <p:spPr bwMode="auto">
          <a:xfrm>
            <a:off x="663562" y="7126023"/>
            <a:ext cx="10551611" cy="410654"/>
          </a:xfrm>
          <a:prstGeom prst="rect">
            <a:avLst/>
          </a:prstGeom>
          <a:solidFill>
            <a:schemeClr val="bg1"/>
          </a:solidFill>
          <a:ln>
            <a:noFill/>
          </a:ln>
          <a:effectLst/>
        </p:spPr>
        <p:txBody>
          <a:bodyPr wrap="square" lIns="0" tIns="50941" rIns="101882" bIns="50941">
            <a:spAutoFit/>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algn="ctr" eaLnBrk="0" fontAlgn="base" hangingPunct="0">
              <a:spcBef>
                <a:spcPct val="0"/>
              </a:spcBef>
              <a:spcAft>
                <a:spcPct val="0"/>
              </a:spcAft>
              <a:defRPr sz="1600">
                <a:solidFill>
                  <a:srgbClr val="000000"/>
                </a:solidFill>
                <a:latin typeface="Arial" charset="0"/>
                <a:cs typeface="Arial" charset="0"/>
              </a:defRPr>
            </a:lvl6pPr>
            <a:lvl7pPr marL="2971800" indent="-228600" algn="ctr" eaLnBrk="0" fontAlgn="base" hangingPunct="0">
              <a:spcBef>
                <a:spcPct val="0"/>
              </a:spcBef>
              <a:spcAft>
                <a:spcPct val="0"/>
              </a:spcAft>
              <a:defRPr sz="1600">
                <a:solidFill>
                  <a:srgbClr val="000000"/>
                </a:solidFill>
                <a:latin typeface="Arial" charset="0"/>
                <a:cs typeface="Arial" charset="0"/>
              </a:defRPr>
            </a:lvl7pPr>
            <a:lvl8pPr marL="3429000" indent="-228600" algn="ctr" eaLnBrk="0" fontAlgn="base" hangingPunct="0">
              <a:spcBef>
                <a:spcPct val="0"/>
              </a:spcBef>
              <a:spcAft>
                <a:spcPct val="0"/>
              </a:spcAft>
              <a:defRPr sz="1600">
                <a:solidFill>
                  <a:srgbClr val="000000"/>
                </a:solidFill>
                <a:latin typeface="Arial" charset="0"/>
                <a:cs typeface="Arial" charset="0"/>
              </a:defRPr>
            </a:lvl8pPr>
            <a:lvl9pPr marL="3886200" indent="-228600" algn="ctr"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sz="1000" i="1" dirty="0">
                <a:solidFill>
                  <a:srgbClr val="003366"/>
                </a:solidFill>
                <a:latin typeface="Century Gothic" panose="020B0502020202020204" pitchFamily="34" charset="0"/>
                <a:cs typeface="Arial" panose="020B0604020202020204" pitchFamily="34" charset="0"/>
              </a:rPr>
              <a:t>Sources: </a:t>
            </a:r>
            <a:r>
              <a:rPr lang="en-US" sz="1000" dirty="0">
                <a:solidFill>
                  <a:srgbClr val="003366"/>
                </a:solidFill>
                <a:latin typeface="Century Gothic" panose="020B0502020202020204" pitchFamily="34" charset="0"/>
                <a:cs typeface="Arial" panose="020B0604020202020204" pitchFamily="34" charset="0"/>
              </a:rPr>
              <a:t>US Bureau of Economic Analysis, </a:t>
            </a:r>
            <a:r>
              <a:rPr lang="en-US" sz="1000" i="1" dirty="0">
                <a:solidFill>
                  <a:srgbClr val="003366"/>
                </a:solidFill>
                <a:latin typeface="Century Gothic" panose="020B0502020202020204" pitchFamily="34" charset="0"/>
                <a:cs typeface="Arial" panose="020B0604020202020204" pitchFamily="34" charset="0"/>
                <a:hlinkClick r:id="rId2"/>
              </a:rPr>
              <a:t>Gross Domestic Product</a:t>
            </a:r>
            <a:r>
              <a:rPr lang="en-US" sz="1000" dirty="0">
                <a:solidFill>
                  <a:srgbClr val="003366"/>
                </a:solidFill>
                <a:latin typeface="Century Gothic" panose="020B0502020202020204" pitchFamily="34" charset="0"/>
                <a:cs typeface="Arial" panose="020B0604020202020204" pitchFamily="34" charset="0"/>
              </a:rPr>
              <a:t>; US Federal Reserve, </a:t>
            </a:r>
            <a:r>
              <a:rPr lang="en-US" sz="1000" i="1" dirty="0">
                <a:solidFill>
                  <a:srgbClr val="003366"/>
                </a:solidFill>
                <a:latin typeface="Century Gothic" panose="020B0502020202020204" pitchFamily="34" charset="0"/>
                <a:cs typeface="Arial" panose="020B0604020202020204" pitchFamily="34" charset="0"/>
                <a:hlinkClick r:id="rId3"/>
              </a:rPr>
              <a:t>H.15 Selected Interest Rates</a:t>
            </a:r>
            <a:r>
              <a:rPr lang="en-US" sz="1000" dirty="0">
                <a:solidFill>
                  <a:srgbClr val="003366"/>
                </a:solidFill>
                <a:latin typeface="Century Gothic" panose="020B0502020202020204" pitchFamily="34" charset="0"/>
                <a:cs typeface="Arial" panose="020B0604020202020204" pitchFamily="34" charset="0"/>
              </a:rPr>
              <a:t>; Olivier Blanchard, </a:t>
            </a:r>
            <a:r>
              <a:rPr lang="en-US" sz="1000" i="1" dirty="0">
                <a:solidFill>
                  <a:srgbClr val="003366"/>
                </a:solidFill>
                <a:latin typeface="Century Gothic" panose="020B0502020202020204" pitchFamily="34" charset="0"/>
                <a:cs typeface="Arial" panose="020B0604020202020204" pitchFamily="34" charset="0"/>
                <a:hlinkClick r:id="rId4"/>
              </a:rPr>
              <a:t>Public Debt and Low Interest Rates</a:t>
            </a:r>
            <a:r>
              <a:rPr lang="en-US" sz="1000" dirty="0">
                <a:solidFill>
                  <a:srgbClr val="003366"/>
                </a:solidFill>
                <a:latin typeface="Century Gothic" panose="020B0502020202020204" pitchFamily="34" charset="0"/>
                <a:cs typeface="Arial" panose="020B0604020202020204" pitchFamily="34" charset="0"/>
              </a:rPr>
              <a:t>, </a:t>
            </a:r>
            <a:r>
              <a:rPr lang="en-US" sz="1000" i="1" dirty="0">
                <a:solidFill>
                  <a:srgbClr val="003366"/>
                </a:solidFill>
                <a:latin typeface="Century Gothic" panose="020B0502020202020204" pitchFamily="34" charset="0"/>
                <a:cs typeface="Arial" panose="020B0604020202020204" pitchFamily="34" charset="0"/>
              </a:rPr>
              <a:t>American Economic Review</a:t>
            </a:r>
            <a:r>
              <a:rPr lang="en-US" sz="1000" dirty="0">
                <a:solidFill>
                  <a:srgbClr val="003366"/>
                </a:solidFill>
                <a:latin typeface="Century Gothic" panose="020B0502020202020204" pitchFamily="34" charset="0"/>
                <a:cs typeface="Arial" panose="020B0604020202020204" pitchFamily="34" charset="0"/>
              </a:rPr>
              <a:t>, Volume 109, No. 4, April 2019.     </a:t>
            </a:r>
            <a:r>
              <a:rPr lang="en-US" sz="1000" i="1" dirty="0">
                <a:solidFill>
                  <a:srgbClr val="003366"/>
                </a:solidFill>
                <a:latin typeface="Century Gothic" panose="020B0502020202020204" pitchFamily="34" charset="0"/>
                <a:cs typeface="Arial" panose="020B0604020202020204" pitchFamily="34" charset="0"/>
              </a:rPr>
              <a:t> </a:t>
            </a:r>
            <a:endParaRPr lang="en-US" sz="1000" dirty="0">
              <a:solidFill>
                <a:srgbClr val="003366"/>
              </a:solidFill>
              <a:latin typeface="Century Gothic" panose="020B0502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069344D3-9DD4-7610-A4F8-6D299BF07F28}"/>
              </a:ext>
            </a:extLst>
          </p:cNvPr>
          <p:cNvSpPr txBox="1">
            <a:spLocks/>
          </p:cNvSpPr>
          <p:nvPr/>
        </p:nvSpPr>
        <p:spPr bwMode="auto">
          <a:xfrm>
            <a:off x="6544019" y="1351925"/>
            <a:ext cx="6895205" cy="5588702"/>
          </a:xfrm>
          <a:prstGeom prst="rect">
            <a:avLst/>
          </a:prstGeom>
          <a:noFill/>
          <a:ln>
            <a:noFill/>
          </a:ln>
        </p:spPr>
        <p:txBody>
          <a:bodyPr vert="horz" wrap="square" lIns="101870" tIns="50935" rIns="101870" bIns="50935" numCol="1" anchor="t" anchorCtr="0" compatLnSpc="1">
            <a:prstTxWarp prst="textNoShape">
              <a:avLst/>
            </a:prstTxWarp>
          </a:bodyPr>
          <a:lstStyle>
            <a:lvl1pPr marL="0" indent="0" algn="l" defTabSz="509528" rtl="0" eaLnBrk="1" fontAlgn="base" hangingPunct="1">
              <a:spcBef>
                <a:spcPct val="0"/>
              </a:spcBef>
              <a:spcAft>
                <a:spcPts val="700"/>
              </a:spcAft>
              <a:buFont typeface="Wingdings 2" pitchFamily="18" charset="2"/>
              <a:buNone/>
              <a:defRPr sz="2200" kern="1200">
                <a:solidFill>
                  <a:schemeClr val="tx1"/>
                </a:solidFill>
                <a:latin typeface="Arial"/>
                <a:ea typeface="Geneva" pitchFamily="-111" charset="-128"/>
                <a:cs typeface="Arial"/>
              </a:defRPr>
            </a:lvl1pPr>
            <a:lvl2pPr marL="636513" indent="-253971" algn="l" defTabSz="509528" rtl="0" eaLnBrk="1" fontAlgn="base" hangingPunct="1">
              <a:spcBef>
                <a:spcPct val="0"/>
              </a:spcBef>
              <a:spcAft>
                <a:spcPts val="700"/>
              </a:spcAft>
              <a:buFont typeface="Symbol" pitchFamily="18" charset="2"/>
              <a:buChar char="-"/>
              <a:defRPr sz="2200" kern="1200">
                <a:solidFill>
                  <a:schemeClr val="tx1"/>
                </a:solidFill>
                <a:latin typeface="Arial"/>
                <a:ea typeface="Geneva" pitchFamily="-111" charset="-128"/>
                <a:cs typeface="Arial"/>
              </a:defRPr>
            </a:lvl2pPr>
            <a:lvl3pPr marL="1019056" indent="-255558" algn="l" defTabSz="509528" rtl="0" eaLnBrk="1" fontAlgn="base" hangingPunct="1">
              <a:spcBef>
                <a:spcPct val="0"/>
              </a:spcBef>
              <a:spcAft>
                <a:spcPts val="700"/>
              </a:spcAft>
              <a:buFont typeface="Wingdings 2" pitchFamily="18" charset="2"/>
              <a:buChar char="¡"/>
              <a:defRPr sz="2200" kern="1200">
                <a:solidFill>
                  <a:schemeClr val="tx1"/>
                </a:solidFill>
                <a:latin typeface="Arial"/>
                <a:ea typeface="Geneva" pitchFamily="-111" charset="-128"/>
                <a:cs typeface="Arial"/>
              </a:defRPr>
            </a:lvl3pPr>
            <a:lvl4pPr marL="1400011" indent="-253971" algn="l" defTabSz="509528" rtl="0" eaLnBrk="1" fontAlgn="base" hangingPunct="1">
              <a:spcBef>
                <a:spcPct val="0"/>
              </a:spcBef>
              <a:spcAft>
                <a:spcPts val="700"/>
              </a:spcAft>
              <a:buFont typeface="Wingdings 2" pitchFamily="18" charset="2"/>
              <a:buChar char="®"/>
              <a:defRPr sz="2200" kern="1200">
                <a:solidFill>
                  <a:schemeClr val="tx1"/>
                </a:solidFill>
                <a:latin typeface="Arial"/>
                <a:ea typeface="Geneva" pitchFamily="-111" charset="-128"/>
                <a:cs typeface="Arial"/>
              </a:defRPr>
            </a:lvl4pPr>
            <a:lvl5pPr marL="1719062" indent="-190478" algn="l" defTabSz="509528" rtl="0" eaLnBrk="1" fontAlgn="base" hangingPunct="1">
              <a:spcBef>
                <a:spcPct val="20000"/>
              </a:spcBef>
              <a:spcAft>
                <a:spcPct val="0"/>
              </a:spcAft>
              <a:buFont typeface="Arial" charset="0"/>
              <a:buChar char="»"/>
              <a:defRPr sz="2200" kern="1200">
                <a:solidFill>
                  <a:schemeClr val="tx1"/>
                </a:solidFill>
                <a:latin typeface="Arial"/>
                <a:ea typeface="Geneva" pitchFamily="-111" charset="-128"/>
                <a:cs typeface="Arial"/>
              </a:defRPr>
            </a:lvl5pPr>
            <a:lvl6pPr marL="2514306" indent="-228574"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2" indent="-228574"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600" indent="-228574"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4"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defTabSz="914400" fontAlgn="auto">
              <a:spcBef>
                <a:spcPts val="600"/>
              </a:spcBef>
              <a:spcAft>
                <a:spcPts val="200"/>
              </a:spcAft>
              <a:buFont typeface="Wingdings" panose="05000000000000000000" pitchFamily="2" charset="2"/>
              <a:buChar char="q"/>
            </a:pPr>
            <a:r>
              <a:rPr lang="en-AU" sz="1800" b="1" dirty="0">
                <a:solidFill>
                  <a:srgbClr val="1CADE4">
                    <a:lumMod val="50000"/>
                  </a:srgbClr>
                </a:solidFill>
                <a:latin typeface="Century Gothic" panose="020B0502020202020204" pitchFamily="34" charset="0"/>
              </a:rPr>
              <a:t>In the aftermath of the global financial crisis of 2007-09, and particularly during the Covid-19 pandemic, the ‘conventional economic wisdom’ began to emphasize that, in an environment of historically low interest rates, larger deficits and higher public debt could be sustained</a:t>
            </a:r>
          </a:p>
          <a:p>
            <a:pPr marL="342900" lvl="0" indent="-342900" defTabSz="914400" fontAlgn="auto">
              <a:spcBef>
                <a:spcPts val="600"/>
              </a:spcBef>
              <a:spcAft>
                <a:spcPts val="200"/>
              </a:spcAft>
              <a:buFont typeface="Wingdings" panose="05000000000000000000" pitchFamily="2" charset="2"/>
              <a:buChar char="q"/>
            </a:pPr>
            <a:r>
              <a:rPr lang="en-AU" sz="1800" b="1" dirty="0">
                <a:solidFill>
                  <a:srgbClr val="1CADE4">
                    <a:lumMod val="50000"/>
                  </a:srgbClr>
                </a:solidFill>
                <a:latin typeface="Century Gothic" panose="020B0502020202020204" pitchFamily="34" charset="0"/>
              </a:rPr>
              <a:t>In particular, former IMF Chief Economist Olivier Blanchard, in his </a:t>
            </a:r>
            <a:r>
              <a:rPr lang="en-US" sz="1800" b="1" dirty="0">
                <a:solidFill>
                  <a:srgbClr val="1CADE4">
                    <a:lumMod val="50000"/>
                  </a:srgbClr>
                </a:solidFill>
                <a:latin typeface="Century Gothic" panose="020B0502020202020204" pitchFamily="34" charset="0"/>
                <a:hlinkClick r:id="rId5"/>
              </a:rPr>
              <a:t>February 2019 Presidential Address to the American Economic Association</a:t>
            </a:r>
            <a:r>
              <a:rPr lang="en-US" sz="1800" b="1" dirty="0">
                <a:solidFill>
                  <a:srgbClr val="1CADE4">
                    <a:lumMod val="50000"/>
                  </a:srgbClr>
                </a:solidFill>
                <a:latin typeface="Century Gothic" panose="020B0502020202020204" pitchFamily="34" charset="0"/>
              </a:rPr>
              <a:t>, asserted that when interest rates are lower than [nominal] economic growth rates (which he said was “historically the rule rather than the exception”) “the fiscal costs of debt are zero and the welfare costs of debt are small”</a:t>
            </a:r>
            <a:r>
              <a:rPr lang="en-AU" sz="1800" b="1" dirty="0">
                <a:solidFill>
                  <a:srgbClr val="1CADE4">
                    <a:lumMod val="50000"/>
                  </a:srgbClr>
                </a:solidFill>
                <a:latin typeface="Century Gothic" panose="020B0502020202020204" pitchFamily="34" charset="0"/>
              </a:rPr>
              <a:t> – a view which came to be widely accepted</a:t>
            </a:r>
          </a:p>
          <a:p>
            <a:pPr marL="342900" lvl="0" indent="-342900" defTabSz="914400" fontAlgn="auto">
              <a:spcBef>
                <a:spcPts val="600"/>
              </a:spcBef>
              <a:spcAft>
                <a:spcPts val="200"/>
              </a:spcAft>
              <a:buFont typeface="Wingdings" panose="05000000000000000000" pitchFamily="2" charset="2"/>
              <a:buChar char="q"/>
            </a:pPr>
            <a:r>
              <a:rPr lang="en-AU" sz="1800" b="1" dirty="0">
                <a:solidFill>
                  <a:srgbClr val="1CADE4">
                    <a:lumMod val="50000"/>
                  </a:srgbClr>
                </a:solidFill>
                <a:latin typeface="Century Gothic" panose="020B0502020202020204" pitchFamily="34" charset="0"/>
              </a:rPr>
              <a:t>Now, however, interest rates on US government debt (which have been rising) are almost equal to the growth rate of US nominal GDP (which has been falling)</a:t>
            </a:r>
          </a:p>
          <a:p>
            <a:pPr marL="342900" lvl="0" indent="-342900" defTabSz="914400" fontAlgn="auto">
              <a:spcBef>
                <a:spcPts val="600"/>
              </a:spcBef>
              <a:spcAft>
                <a:spcPts val="200"/>
              </a:spcAft>
              <a:buFont typeface="Wingdings" panose="05000000000000000000" pitchFamily="2" charset="2"/>
              <a:buChar char="q"/>
            </a:pPr>
            <a:r>
              <a:rPr lang="en-AU" sz="1800" b="1" dirty="0">
                <a:solidFill>
                  <a:srgbClr val="1CADE4">
                    <a:lumMod val="50000"/>
                  </a:srgbClr>
                </a:solidFill>
                <a:latin typeface="Century Gothic" panose="020B0502020202020204" pitchFamily="34" charset="0"/>
              </a:rPr>
              <a:t>If bond yields were to remain higher than GDP growth for an extended period, deficits and debt would grow exponentially</a:t>
            </a:r>
            <a:endParaRPr kumimoji="0" lang="en-AU" sz="1800" b="1" i="0" u="none" strike="noStrike" kern="1200" cap="none" spc="0" normalizeH="0" noProof="0" dirty="0">
              <a:ln>
                <a:noFill/>
              </a:ln>
              <a:solidFill>
                <a:srgbClr val="1CADE4">
                  <a:lumMod val="50000"/>
                </a:srgbClr>
              </a:solidFill>
              <a:effectLst/>
              <a:uLnTx/>
              <a:uFillTx/>
              <a:latin typeface="Century Gothic" panose="020B0502020202020204" pitchFamily="34" charset="0"/>
              <a:ea typeface="Geneva" pitchFamily="-111" charset="-128"/>
              <a:cs typeface="Arial"/>
            </a:endParaRPr>
          </a:p>
        </p:txBody>
      </p:sp>
      <p:graphicFrame>
        <p:nvGraphicFramePr>
          <p:cNvPr id="7" name="ML_7n6h3t1t">
            <a:extLst>
              <a:ext uri="{FF2B5EF4-FFF2-40B4-BE49-F238E27FC236}">
                <a16:creationId xmlns:a16="http://schemas.microsoft.com/office/drawing/2014/main" id="{4758B670-3E18-41F3-A52D-93B834AAFED4}"/>
              </a:ext>
            </a:extLst>
          </p:cNvPr>
          <p:cNvGraphicFramePr>
            <a:graphicFrameLocks/>
          </p:cNvGraphicFramePr>
          <p:nvPr>
            <p:extLst>
              <p:ext uri="{D42A27DB-BD31-4B8C-83A1-F6EECF244321}">
                <p14:modId xmlns:p14="http://schemas.microsoft.com/office/powerpoint/2010/main" val="3333192982"/>
              </p:ext>
            </p:extLst>
          </p:nvPr>
        </p:nvGraphicFramePr>
        <p:xfrm>
          <a:off x="487290" y="1694697"/>
          <a:ext cx="5880460" cy="50476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318729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394A9-44EC-24E1-018C-46613DDD4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53011-B3CD-A564-39CF-AEE01001731A}"/>
              </a:ext>
            </a:extLst>
          </p:cNvPr>
          <p:cNvSpPr>
            <a:spLocks noGrp="1"/>
          </p:cNvSpPr>
          <p:nvPr>
            <p:ph type="title"/>
          </p:nvPr>
        </p:nvSpPr>
        <p:spPr>
          <a:xfrm>
            <a:off x="870333" y="2732183"/>
            <a:ext cx="12585734" cy="1028331"/>
          </a:xfrm>
        </p:spPr>
        <p:txBody>
          <a:bodyPr/>
          <a:lstStyle/>
          <a:p>
            <a:r>
              <a:rPr lang="en-US" b="1" dirty="0"/>
              <a:t>China – still searching for new drivers of growth</a:t>
            </a:r>
          </a:p>
        </p:txBody>
      </p:sp>
      <p:sp>
        <p:nvSpPr>
          <p:cNvPr id="4" name="Footer Placeholder 4">
            <a:extLst>
              <a:ext uri="{FF2B5EF4-FFF2-40B4-BE49-F238E27FC236}">
                <a16:creationId xmlns:a16="http://schemas.microsoft.com/office/drawing/2014/main" id="{CAAACCEE-07A2-6797-BA3C-2B4DAB4E217C}"/>
              </a:ext>
            </a:extLst>
          </p:cNvPr>
          <p:cNvSpPr>
            <a:spLocks noGrp="1"/>
          </p:cNvSpPr>
          <p:nvPr>
            <p:ph type="ftr" sz="quarter" idx="3"/>
          </p:nvPr>
        </p:nvSpPr>
        <p:spPr>
          <a:xfrm>
            <a:off x="4577080" y="7254240"/>
            <a:ext cx="4663440" cy="211349"/>
          </a:xfrm>
          <a:prstGeom prst="rect">
            <a:avLst/>
          </a:prstGeom>
        </p:spPr>
        <p:txBody>
          <a:bodyPr vert="horz" lIns="0" tIns="0" rIns="0" bIns="0" rtlCol="0" anchor="b" anchorCtr="0">
            <a:noAutofit/>
          </a:bodyPr>
          <a:lstStyle>
            <a:lvl1pPr algn="ctr">
              <a:defRPr sz="1133"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rPr>
              <a:t>Presented at the 2025 All Actuaries Summit</a:t>
            </a:r>
          </a:p>
        </p:txBody>
      </p:sp>
      <p:sp>
        <p:nvSpPr>
          <p:cNvPr id="7" name="Text Placeholder 2">
            <a:extLst>
              <a:ext uri="{FF2B5EF4-FFF2-40B4-BE49-F238E27FC236}">
                <a16:creationId xmlns:a16="http://schemas.microsoft.com/office/drawing/2014/main" id="{1FE8249E-2587-2814-81FB-1B2F261719CB}"/>
              </a:ext>
            </a:extLst>
          </p:cNvPr>
          <p:cNvSpPr>
            <a:spLocks noGrp="1"/>
          </p:cNvSpPr>
          <p:nvPr>
            <p:ph type="body" sz="quarter" idx="10"/>
          </p:nvPr>
        </p:nvSpPr>
        <p:spPr>
          <a:xfrm>
            <a:off x="9154159" y="4516916"/>
            <a:ext cx="4301908" cy="3255485"/>
          </a:xfrm>
        </p:spPr>
        <p:txBody>
          <a:bodyPr/>
          <a:lstStyle/>
          <a:p>
            <a:r>
              <a:rPr lang="en-US" sz="15000" dirty="0"/>
              <a:t>02</a:t>
            </a:r>
          </a:p>
        </p:txBody>
      </p:sp>
    </p:spTree>
    <p:extLst>
      <p:ext uri="{BB962C8B-B14F-4D97-AF65-F5344CB8AC3E}">
        <p14:creationId xmlns:p14="http://schemas.microsoft.com/office/powerpoint/2010/main" val="2964395835"/>
      </p:ext>
    </p:extLst>
  </p:cSld>
  <p:clrMapOvr>
    <a:masterClrMapping/>
  </p:clrMapOvr>
</p:sld>
</file>

<file path=ppt/theme/theme1.xml><?xml version="1.0" encoding="utf-8"?>
<a:theme xmlns:a="http://schemas.openxmlformats.org/drawingml/2006/main" name="mpmm">
  <a:themeElements>
    <a:clrScheme name="Custom 3">
      <a:dk1>
        <a:srgbClr val="485C6B"/>
      </a:dk1>
      <a:lt1>
        <a:srgbClr val="FFFFFF"/>
      </a:lt1>
      <a:dk2>
        <a:srgbClr val="335B74"/>
      </a:dk2>
      <a:lt2>
        <a:srgbClr val="DFE3E5"/>
      </a:lt2>
      <a:accent1>
        <a:srgbClr val="1CADE4"/>
      </a:accent1>
      <a:accent2>
        <a:srgbClr val="2683C6"/>
      </a:accent2>
      <a:accent3>
        <a:srgbClr val="27CED7"/>
      </a:accent3>
      <a:accent4>
        <a:srgbClr val="42BA97"/>
      </a:accent4>
      <a:accent5>
        <a:srgbClr val="F92FEE"/>
      </a:accent5>
      <a:accent6>
        <a:srgbClr val="79C7C3"/>
      </a:accent6>
      <a:hlink>
        <a:srgbClr val="00CC99"/>
      </a:hlink>
      <a:folHlink>
        <a:srgbClr val="A5A5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orinna Master">
    <a:dk1>
      <a:sysClr val="windowText" lastClr="000000"/>
    </a:dk1>
    <a:lt1>
      <a:sysClr val="window" lastClr="FFFFFF"/>
    </a:lt1>
    <a:dk2>
      <a:srgbClr val="44546A"/>
    </a:dk2>
    <a:lt2>
      <a:srgbClr val="E7E6E6"/>
    </a:lt2>
    <a:accent1>
      <a:srgbClr val="5FAFD7"/>
    </a:accent1>
    <a:accent2>
      <a:srgbClr val="FFC000"/>
    </a:accent2>
    <a:accent3>
      <a:srgbClr val="FF7D82"/>
    </a:accent3>
    <a:accent4>
      <a:srgbClr val="42B996"/>
    </a:accent4>
    <a:accent5>
      <a:srgbClr val="AA73D2"/>
    </a:accent5>
    <a:accent6>
      <a:srgbClr val="CD9B82"/>
    </a:accent6>
    <a:hlink>
      <a:srgbClr val="ED7D31"/>
    </a:hlink>
    <a:folHlink>
      <a:srgbClr val="C0000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orinna Master">
    <a:dk1>
      <a:sysClr val="windowText" lastClr="000000"/>
    </a:dk1>
    <a:lt1>
      <a:sysClr val="window" lastClr="FFFFFF"/>
    </a:lt1>
    <a:dk2>
      <a:srgbClr val="44546A"/>
    </a:dk2>
    <a:lt2>
      <a:srgbClr val="E7E6E6"/>
    </a:lt2>
    <a:accent1>
      <a:srgbClr val="5FAFD7"/>
    </a:accent1>
    <a:accent2>
      <a:srgbClr val="FFC000"/>
    </a:accent2>
    <a:accent3>
      <a:srgbClr val="FF7D82"/>
    </a:accent3>
    <a:accent4>
      <a:srgbClr val="42B996"/>
    </a:accent4>
    <a:accent5>
      <a:srgbClr val="AA73D2"/>
    </a:accent5>
    <a:accent6>
      <a:srgbClr val="CD9B82"/>
    </a:accent6>
    <a:hlink>
      <a:srgbClr val="ED7D31"/>
    </a:hlink>
    <a:folHlink>
      <a:srgbClr val="C0000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Corinna">
    <a:dk1>
      <a:sysClr val="windowText" lastClr="000000"/>
    </a:dk1>
    <a:lt1>
      <a:sysClr val="window" lastClr="FFFFFF"/>
    </a:lt1>
    <a:dk2>
      <a:srgbClr val="44546A"/>
    </a:dk2>
    <a:lt2>
      <a:srgbClr val="E7E6E6"/>
    </a:lt2>
    <a:accent1>
      <a:srgbClr val="5FAFD7"/>
    </a:accent1>
    <a:accent2>
      <a:srgbClr val="FFC000"/>
    </a:accent2>
    <a:accent3>
      <a:srgbClr val="FF7D82"/>
    </a:accent3>
    <a:accent4>
      <a:srgbClr val="42B996"/>
    </a:accent4>
    <a:accent5>
      <a:srgbClr val="AA73D2"/>
    </a:accent5>
    <a:accent6>
      <a:srgbClr val="CD9B82"/>
    </a:accent6>
    <a:hlink>
      <a:srgbClr val="CD7D82"/>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orinna Master">
    <a:dk1>
      <a:srgbClr val="000000"/>
    </a:dk1>
    <a:lt1>
      <a:srgbClr val="FFFFFF"/>
    </a:lt1>
    <a:dk2>
      <a:srgbClr val="000000"/>
    </a:dk2>
    <a:lt2>
      <a:srgbClr val="FFFFFF"/>
    </a:lt2>
    <a:accent1>
      <a:srgbClr val="5FAFCD"/>
    </a:accent1>
    <a:accent2>
      <a:srgbClr val="FFC000"/>
    </a:accent2>
    <a:accent3>
      <a:srgbClr val="FF7D82"/>
    </a:accent3>
    <a:accent4>
      <a:srgbClr val="42B996"/>
    </a:accent4>
    <a:accent5>
      <a:srgbClr val="AA73D2"/>
    </a:accent5>
    <a:accent6>
      <a:srgbClr val="CD9B80"/>
    </a:accent6>
    <a:hlink>
      <a:srgbClr val="00CC99"/>
    </a:hlink>
    <a:folHlink>
      <a:srgbClr val="CD9B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root xmlns="urn:NextGen/PropertyType/DocumentMetadata">
  <DocumentMetadata xmlns="" xmlns:xsi="http://www.w3.org/2001/XMLSchema-instance" xmlns:xsd="http://www.w3.org/2001/XMLSchema" Id="11391945" ReadOnly="true" OriginalId="11391945" Date="2014-10-01" PageCount="33" Class="Standard" FileType="PowerPointX" Quality="Production" Type="Generic" ResearchApproach="Fundamental" Title="The Tasmanian economy and public finances" TitleDiscipline="Economics" TitleIndustry="" TitleRegion="Australasia" SubTitle="" DisplayRating="" DisplaySubject=" " Url="http://researcharchive.bankofamerica.com/GetDoc.aspx?id=11391945" ExternalUrl="http://research1.ml.com/C?q=T0DPGzSdwQM" CustomDictionaryLanguage="EnglishAustralia" FrontPageValues="Economics | Australasia" FrontPageEquityValues="Australasia" FrontPageDiscipline="Economics | " MimeType="application/vnd.openxmlformats-officedocument.presentationml.presentation">
    <Created Login="ASIA\NBKMMGM" Time="2014-05-26T14:06:51.783+10:00"/>
    <Updated Login="ASIA\ZKVW3WE" Time="2014-05-26T14:42:41.253+10:00"/>
    <Distribution GrisKey="PPT" ResearchAlert="true" GlobalSupportReason="">
      <Director/>
      <SpecialSymbols/>
      <Date xsi:nil="true"/>
      <ReleaseTime xsi:nil="true"/>
      <PublishDate xsi:nil="true"/>
    </Distribution>
    <Workflow Distributed="true" State="Completed">
      <SubmitDate>2014-05-26T14:07:42.5468272+10:00</SubmitDate>
      <Requests FormattingApproved="true">
        <Operations Login="ASIA\NBKFU7P" Time="2014-05-26T14:29:53.3963305+10:00">
          <Notes>Please make sure that the date shows as May 2014 through out the report not 30 May 2014 before release - thanks</Notes>
        </Operations>
      </Requests>
      <NewClient>false</NewClient>
      <ManagerInvolved>false</ManagerInvolved>
      <RRCDisclosureRequired>false</RRCDisclosureRequired>
      <RRCReviewed>false</RRCReviewed>
      <Events>
        <DocumentEvent Login="ASIA\NBSLKQH" Time="2014-05-26T14:07:10.523+10:00" Id="17401369" Version="512" Event="CheckIn" State="Draft"/>
        <DocumentEvent Login="ASIA\NBSLKQH" Time="2014-05-26T14:07:10.637+10:00" Id="17401370" Version="512" Event="CheckOut" State="Draft"/>
        <DocumentEvent Login="ASIA\NBKMMGM" Time="2014-05-26T14:07:35.687+10:00" Id="17401371" Version="512" Event="CertificationChanged" State="Draft"/>
        <DocumentEvent Login="ASIA\NBKMMGM" Time="2014-05-26T14:07:52.04+10:00" Id="17401372" Version="512" Event="CheckIn" State="Draft"/>
        <DocumentEvent Login="ASIA\NBKMMGM" Time="2014-05-26T14:07:52.393+10:00" Id="17401373" Version="512" Event="Submitted" State="Submitted"/>
        <DocumentEvent Login="ASIA\NBKFU7P" Time="2014-05-26T14:09:51.64+10:00" Id="17401387" Version="512" Event="CheckOut" State="Submitted"/>
        <DocumentEvent Login="ASIA\NBKFU7P" Time="2014-05-26T14:26:38.31+10:00" Id="17401452" Version="1024" Event="CheckIn" State="Submitted"/>
        <DocumentEvent Login="ASIA\NBKFU7P" Time="2014-05-26T14:27:29.507+10:00" Id="17401454" Version="1024" Event="CheckOut" State="Submitted"/>
        <DocumentEvent Login="ASIA\NBKFU7P" Time="2014-05-26T14:32:01.643+10:00" Id="17401473" Version="1536" Event="CheckIn" State="Submitted"/>
        <DocumentEvent Login="ASIA\NBKFU7P" Time="2014-05-26T14:32:02.01+10:00" Id="17401474" Version="1536" Event="ComplianceApproved" State="Complied"/>
        <DocumentEvent Login="ASIA\ZKVW3WE" Time="2014-05-26T14:35:09.15+10:00" Id="17401475" Version="1536" Event="CheckOut" State="Complied"/>
        <DocumentEvent Login="ASIA\ZKVW3WE" Time="2014-05-26T14:40:53.803+10:00" Id="17401482" Version="2048" Event="CheckIn" State="Complied"/>
        <DocumentEvent Login="ASIA\ZKVW3WE" Time="2014-05-26T14:40:54.15+10:00" Id="17401483" Version="2048" Event="OperationCompleted" State="Complied"/>
        <DocumentEvent Login="ASIA\ZKVW3WE" Time="2014-05-26T14:40:54.19+10:00" Id="17401484" Version="2048" Event="DocStorePublishStart" State="Complied"/>
        <DocumentEvent Login="ASIA\ZKVW3WE" Time="2014-05-26T14:41:21.557+10:00" Id="17401489" Version="2048" Event="DocStorePublishComplete" State="Complied"/>
        <DocumentEvent Login="ASIA\ZKVW3WE" Time="2014-05-26T14:41:21.637+10:00" Id="17401490" Version="2048" Event="PdfConvertStart" State="Complied"/>
        <DocumentEvent Login="ASIA\ZKVW3WE" Time="2014-05-26T14:42:40.127+10:00" Id="17401493" Version="2048" Event="PdfConvertEnd" State="Complied"/>
        <DocumentEvent Login="ASIA\ZKVW3WE" Time="2014-05-26T14:42:41.097+10:00" Id="17401494" Version="2048" Event="PdfDistributed" State="Complied"/>
        <DocumentEvent Login="ASIA\ZKVW3WE" Time="2014-05-26T14:42:41.3+10:00" Id="17401495" Version="2048" Event="ArchiveStart" State="Completed"/>
        <DocumentEvent Login="ASIA\ZKVW3WE" Time="2014-05-26T14:42:44.017+10:00" Id="17401496" Version="2048" Event="ArchiveEnd" State="Completed"/>
        <DocumentEvent Login="ASIA\ZKVW3WE" Time="2014-05-26T14:42:44.023+10:00" Id="17401497" Version="2048" Event="DocumentCompleted" State="Completed"/>
      </Events>
    </Workflow>
    <WorkItem Id="1" RandomSampling="true">
      <Audit Login="CORP\ZSTEW5H" Time="2014-05-26T14:07:52.9+10:00"/>
    </WorkItem>
    <Context LocalCopy="true" Version="2015.1.1.4" MachineName="F8851FB432F89">
      <Application Type="PowerPoint" Version="14.0"/>
      <Created Login="ASIA\nbkmmgm" Time="2015-06-15T17:36:33.0947258+10:00"/>
      <User Id="18028" Name="Saul Eslake" WorkerId="06C57" LoginName="NBKMMGM" DomainName="ASIA" Environment="" GrisAnalystCode="302845" FirstName="Saul" LastName="Eslake" Title="Australian Economist" Email="saul.eslake@baml.com" OfficePhone="+61 3 9659 2531" PublishApproved="true" AuthorBlock="true" ShowOrganization="true" ShowTitle="true" ShowOfficePhone="true" ShowEmail="true" ComplianceOffice="Melbourne" OperationOffice="Hong Kong" EditingOffice="Hong Kong" BusinessUnit="GL RESEARCH">
        <OverTheWallDate xsi:nil="true"/>
        <Organization Id="24" Name="Merrill Lynch (Australia)"/>
        <Department Id="1718"/>
        <Country Id="1224" Name="Australia" IsoCode="AUS"/>
        <Region Id="34848" Name="AsiaPac"/>
        <Roles>
          <Role Id="1" Name="Analyst"/>
        </Roles>
        <RDRRoles>
          <Role Id="3" Name="Senior Analyst"/>
          <Role Id="1155" Name="FX Analyst"/>
          <Role Id="1157" Name="Macro Economist"/>
          <Role Id="1657" Name="Voice Blast Research User"/>
          <Role Id="1837" Name="RDW APAC Broker Vote"/>
          <Role Id="1901" Name="GBV APAC Equity Research Senior"/>
        </RDRRoles>
      </User>
      <Settings>
        <Item>
          <Key>SystemSettings</Key>
          <Value DeclaringType="System.Xml.XmlDocument" Assembly="System.Xml, Version=2.0.0.0, Culture=neutral, PublicKeyToken=b77a5c561934e089">
            <SystemSettings xmlns:xsi="http://www.w3.org/2001/XMLSchema-instance" xmlns:xsd="http://www.w3.org/2001/XMLSchema">
              <Style xsi:nil="true"/>
            </SystemSettings>
          </Value>
        </Item>
      </Settings>
    </Context>
    <Category Id="6" Name="Presentation"/>
    <Template Id="397" Name="PowerPoint English (2010)" Url="\\liveupdate.rsch.ml.com\notouch\Production\NextGen\Authoring2\Templates\PPTX\PPT template (2010).potx" Title="English Presentation" Active="true"/>
    <Profile Id="32829" Name="Powerpoint Template" Active="true">
      <Group Id="24002" Name="PPT Australian Research Marketing Template" Active="true"/>
      <Team Id="f641401e-02af-4dc1-b339-819eb2d17246" Name="Eslake, Saul" CanSubmit="true" Active="true" SiteUrl="http://researchauthoring-apac.bankofamerica.com/Analyst/Femac/Team6538">
        <TimeZone Id="10" Name="Eastern Standard Time" DisplayName="(GMT-05:00) Eastern Time (US &amp; Canada)"/>
        <Primary Id="18028" Name="Saul Eslake" LoginName="NBKMMGM" DomainName="ASIA" GrisAnalystCode="302845" FirstName="Saul" LastName="Eslake" Title="Australian Economist" Email="saul.eslake@baml.com" OfficePhone="+61 3 9659 2531" PublishApproved="true" ComplianceOffice="Melbourne" OperationOffice="Hong Kong" EditingOffice="Hong Kong">
          <OverTheWallDate xsi:nil="true"/>
          <Organization Id="24" Name="Merrill Lynch (Australia)"/>
          <Country Id="1224" Name="Australia" IsoCode="AUS"/>
          <Region Id="34848" Name="AsiaPac"/>
        </Primary>
      </Team>
    </Profile>
    <Priority Id="3" ReadOnly="true" Name="3 - Low"/>
    <AnalystTeams>
      <RDRGroup Id="3939" ReadOnly="true" AnalysisOffered="true" Type="Primary" Name="Australia Economics">
        <BusinessType Id="4311" Name="Developed Markets Economics"/>
      </RDRGroup>
    </AnalystTeams>
    <Languages>
      <Language Id="1" ReadOnly="true" AnalysisOffered="true" Type="Primary" Name="ENGLISH" Code="eng" Culture="en-US" DateFormat="dd MMMM yyyy" IsDefault="true"/>
    </Languages>
    <Authors>
      <Person Id="18028" ReadOnly="true" AnalysisOffered="true" Type="Primary" Name="Saul Eslake" Index="9" WorkerId="06C57" LoginName="NBKMMGM" DomainName="ASIA" GrisAnalystCode="302845" FirstName="Saul" LastName="Eslake" Title="Australian Economist" Email="saul.eslake@baml.com" OfficePhone="+61 3 9659 2531" PublishApproved="true" AuthorBlock="true" VisibleOnReport="true" ShowOrganization="true" ShowTitle="true" ShowOfficePhone="true" ShowEmail="true" IncludeRSEmail="true" Readership="true" Searchable="true" ComplianceOffice="Melbourne" OperationOffice="Hong Kong" EditingOffice="Hong Kong" BusinessUnit="GL RESEARCH" PSS="Melbourne">
        <OverTheWallDate xsi:nil="true"/>
        <Organization Id="24" Name="Merrill Lynch (Australia)"/>
        <Country Id="1224" Name="Australia" IsoCode="AUS"/>
        <Region Id="34848" Name="AsiaPac"/>
      </Person>
    </Authors>
    <Certifications>
      <Certification Primary="true" CanCertify="true" State="NotNecessary">
        <ExpirationDate xsi:nil="true"/>
        <HasAnalystDisclosures xsi:nil="true"/>
        <HasStrategicDisclosures>false</HasStrategicDisclosures>
        <RequestedFor Id="18028" Name="Saul Eslake" LoginName="NBKMMGM" DomainName="ASIA" FirstName="Saul" LastName="Eslake">
          <OverTheWallDate xsi:nil="true"/>
          <Country Id="1224" Name="Australia"/>
        </RequestedFor>
        <Audit Login="ASIA\NBKMMGM" Time="2014-05-26T14:07:35.687+10:00"/>
      </Certification>
    </Certifications>
    <Industries/>
    <Subjects>
      <Subject Id="82" Type="Primary" Name="No Subject" Priority="Low"/>
    </Subjects>
    <Disciplines>
      <Discipline Id="42002" ReadOnly="true" AnalysisOffered="true" Type="Primary" Name="Economics"/>
    </Disciplines>
    <MLDisciplines>
      <MLDiscipline Id="1166" ReadOnly="true" AnalysisOffered="true" Type="Primary" Name="Economics" Code="33"/>
    </MLDisciplines>
    <Regions>
      <Region Id="34853" ReadOnly="true" AnalysisOffered="true" Type="Primary" Name="Australasia"/>
    </Regions>
    <Countries>
      <Country Id="1224" ReadOnly="true" AnalysisOffered="true" Type="Primary" Name="Australia" IsoCode="AUS"/>
    </Countries>
    <FocusAreas>
      <FocusArea Id="2" ReadOnly="true" AnalysisOffered="true" Type="Primary" Name="Discipline"/>
    </FocusAreas>
    <Topics/>
    <Footnotes>
      <Footnote Id="110320" Name="ML IBK compensation" FootnoteCode="91b" DisplayOrder="2" State="SystemSupplied">
        <ModifiedAt xsi:nil="true"/>
      </Footnote>
      <Footnote Id="35264" Name="Regulatory footnote" FootnoteCode="32" DisplayOrder="23" State="SystemSupplied">
        <ModifiedAt xsi:nil="true"/>
      </Footnote>
      <Footnote Id="35207" Name="Analyst Compensation" FootnoteCode="L" DisplayOrder="79" State="SystemSupplied">
        <ModifiedAt xsi:nil="true"/>
      </Footnote>
      <Footnote Id="95105" Name="Economists disclaimer" FootnoteCode="P81" DisplayOrder="2475" State="SystemSupplied">
        <ModifiedAt xsi:nil="true"/>
      </Footnote>
      <Footnote Id="93969" Name="Conflicts Policy" FootnoteCode="P30r" DisplayOrder="2610" State="SystemSupplied">
        <ModifiedAt xsi:nil="true"/>
      </Footnote>
      <Footnote Id="93665" Name="ML &amp; BofA Name Definitions" FootnoteCode="P51" DisplayOrder="2620" State="SystemSupplied">
        <ModifiedAt xsi:nil="true"/>
      </Footnote>
      <Footnote Id="93970" Name="Non-US Affiliate subheader" FootnoteCode="P26r" DisplayOrder="2640" State="SystemSupplied">
        <ModifiedAt xsi:nil="true"/>
      </Footnote>
      <Footnote Id="93971" Name="Non-US Affiliates" FootnoteCode="P18r" DisplayOrder="2650" State="SystemSupplied">
        <ModifiedAt xsi:nil="true"/>
      </Footnote>
      <Footnote Id="93972" Name="Global Affiliate Disclaimer" FootnoteCode="P21r" DisplayOrder="2660" State="SystemSupplied">
        <ModifiedAt xsi:nil="true"/>
      </Footnote>
      <Footnote Id="93973" Name="Merrill Lynch (Frankfurt)" FootnoteCode="P42r" DisplayOrder="2680" State="SystemSupplied">
        <ModifiedAt xsi:nil="true"/>
      </Footnote>
      <Footnote Id="93976" Name="Global Affiliates" FootnoteCode="P20r" DisplayOrder="2690" State="SystemSupplied">
        <ModifiedAt xsi:nil="true"/>
      </Footnote>
      <Footnote Id="93667" Name="General Investment Header" FootnoteCode="P53" DisplayOrder="2720" State="SystemSupplied">
        <ModifiedAt xsi:nil="true"/>
      </Footnote>
      <Footnote Id="110800" Name="Taiwan Readers" FootnoteCode="P102" DisplayOrder="2721" State="SystemSupplied">
        <ModifiedAt xsi:nil="true"/>
      </Footnote>
      <Footnote Id="93977" Name="Trading &amp; IBK Solicitation" FootnoteCode="02r" DisplayOrder="2730" State="SystemSupplied">
        <ModifiedAt xsi:nil="true"/>
      </Footnote>
      <Footnote Id="93668" Name="No FDIC" FootnoteCode="P54" DisplayOrder="2740" State="SystemSupplied">
        <ModifiedAt xsi:nil="true"/>
      </Footnote>
      <Footnote Id="101016" Name="Investor Short Selling" FootnoteCode="P90" DisplayOrder="2765" State="SystemSupplied">
        <ModifiedAt xsi:nil="true"/>
      </Footnote>
      <Footnote Id="95010" Name="Foreign Currency Risk - Fixed Income" FootnoteCode="P74" DisplayOrder="2796" State="SystemSupplied">
        <ModifiedAt xsi:nil="true"/>
      </Footnote>
      <Footnote Id="93670" Name="UK Readers" FootnoteCode="P56" DisplayOrder="2800" State="SystemSupplied">
        <ModifiedAt xsi:nil="true"/>
      </Footnote>
      <Footnote Id="93979" Name="Officer Owner" FootnoteCode="P19r" DisplayOrder="2810" State="SystemSupplied">
        <ModifiedAt xsi:nil="true"/>
      </Footnote>
      <Footnote Id="93671" Name="Issuer &amp; Trading Position" FootnoteCode="P57" DisplayOrder="2820" State="SystemSupplied">
        <ModifiedAt xsi:nil="true"/>
      </Footnote>
      <Footnote Id="93672" Name="Trading Ideas" FootnoteCode="P58" DisplayOrder="2830" State="SystemSupplied">
        <ModifiedAt xsi:nil="true"/>
      </Footnote>
      <Footnote Id="98433" Name="Investment Advisor MLPF&amp;S" FootnoteCode="P87" DisplayOrder="2845" State="SystemSupplied">
        <ModifiedAt xsi:nil="true"/>
      </Footnote>
      <Footnote Id="93980" Name="Copyright Subheader" FootnoteCode="P27r" DisplayOrder="2850" State="SystemSupplied">
        <ModifiedAt xsi:nil="true"/>
      </Footnote>
      <Footnote Id="95254" Name="Copyright - Bond Indices" FootnoteCode="01bi" DisplayOrder="2860" State="SystemSupplied">
        <ModifiedAt xsi:nil="true"/>
      </Footnote>
      <Footnote Id="93674" Name="IBK and Legal Info" FootnoteCode="P60" DisplayOrder="2870" State="SystemSupplied">
        <ModifiedAt xsi:nil="true"/>
      </Footnote>
      <Footnote Id="93676" Name="Tax Advice" FootnoteCode="P62" DisplayOrder="2890" State="SystemSupplied">
        <ModifiedAt xsi:nil="true"/>
      </Footnote>
      <Footnote Id="93677" Name="Third-party Websites" FootnoteCode="P63" DisplayOrder="2900" State="SystemSupplied">
        <ModifiedAt xsi:nil="true"/>
      </Footnote>
      <Footnote Id="95255" Name="ML Publishing Policy" FootnoteCode="P77bi" DisplayOrder="2902" State="SystemSupplied">
        <ModifiedAt xsi:nil="true"/>
      </Footnote>
      <Footnote Id="96662" Name="Compilation - Restriction Disclosure1" FootnoteCode="P83" DisplayOrder="2915" State="SystemSupplied">
        <ModifiedAt xsi:nil="true"/>
      </Footnote>
      <Footnote Id="96663" Name="Compilation - Restriction Disclosure2" FootnoteCode="P84" DisplayOrder="2916" State="SystemSupplied">
        <ModifiedAt xsi:nil="true"/>
      </Footnote>
      <Footnote Id="93679" Name="No Liability" FootnoteCode="P65" DisplayOrder="2920" State="SystemSupplied">
        <ModifiedAt xsi:nil="true"/>
      </Footnote>
    </Footnotes>
    <Audit>
      <DocumentAudit Login="ASIA\nbkmmgm" Time="2014-05-26T14:03:22.2025272+10:00" Id="11357728" Event="ClearMetadata" State="Draft" Version="2014.1.1.4" MachineName="F8851FB432F89"/>
      <DocumentAudit Login="ASIA\NBKMMGM" Time="2014-05-26T14:03:24.5921023+10:00" Event="UpdateMetadata" State="Draft" Version="2014.1.1.4" MachineName="WLTWA76719" Details="Powerpoint Template (32829)"/>
      <DocumentAudit Login="ASIA\NBKMMGM" Time="2014-05-26T14:03:24.6262798+10:00" Event="EnrichMetadata" State="Draft" Version="2014.1.1.4" MachineName="WLTWA76719"/>
      <DocumentAudit Login="ASIA\NBKMMGM" Time="2014-05-26T14:03:29.8378603+10:00" Event="UpdateMetadata" State="Draft" Version="2014.1.1.4" MachineName="WLTWA76719" Details="Powerpoint Template (32829)"/>
      <DocumentAudit Login="ASIA\NBKMMGM" Time="2014-05-26T14:03:29.8720378+10:00" Event="EnrichMetadata" State="Draft" Version="2014.1.1.4" MachineName="WLTWA76719"/>
      <DocumentAudit Login="ASIA\NBKMMGM" Time="2014-05-26T14:03:30.2362723+10:00" Event="GetDisclosures" State="Draft" Version="2014.1.1.4" MachineName="WLTWA76719"/>
      <DocumentAudit Login="ASIA\NBKMMGM" Time="2014-05-26T14:03:30.4218073+10:00" Event="EnrichComponents" State="Draft" Version="2014.1.1.4" MachineName="WLTWA76719" Details="Production"/>
      <DocumentAudit Login="ASIA\NBKMMGM" Time="2014-05-26T14:06:52.2257353+10:00" Event="EnrichMetadata" State="Draft" Version="2014.1.1.4" MachineName="WLTWA76719"/>
      <DocumentAudit Login="ASIA\NBKMMGM" Time="2014-05-26T14:06:52.2521008+10:00" Id="11391945" Event="CreateDocument" State="Draft" Version="2014.1.1.4" MachineName="WLTWA76719"/>
      <DocumentAudit Login="ASIA\NBKMMGM" Time="2014-05-26T14:07:38.5599973+10:00" Id="11391945" Event="UpdateMetadata" State="Draft" Version="2014.1.1.4" MachineName="WLTWA76719" Details="Powerpoint Template (32829)"/>
      <DocumentAudit Login="ASIA\NBKMMGM" Time="2014-05-26T14:07:38.5971613+10:00" Id="11391945" Event="EnrichMetadata" State="Draft" Version="2014.1.1.4" MachineName="WLTWA76719"/>
      <DocumentAudit Login="ASIA\NBKMMGM" Time="2014-05-26T14:07:39.1076773+10:00" Id="11391945" Event="GetDisclosures" State="Draft" Version="2014.1.1.4" MachineName="WLTWA76719"/>
      <DocumentAudit Login="ASIA\NBKMMGM" Time="2014-05-26T14:07:39.3050383+10:00" Id="11391945" Event="EnrichComponents" State="Draft" Version="2014.1.1.4" MachineName="WLTWA76719" Details="Production"/>
      <DocumentAudit Login="ASIA\NBKFU7P" Time="2014-05-26T14:10:32.3435437+10:00" Id="11391945" Event="EnrichMetadata" State="Submitted" Version="2014.1.1.4" MachineName="WLTWA76718"/>
      <DocumentAudit Login="ASIA\NBKFU7P" Time="2014-05-26T14:18:18.7801349+10:00" Id="11391945" Event="EnrichMetadata" State="Submitted" Version="2014.1.1.4" MachineName="WLTWA76718"/>
      <DocumentAudit Login="ASIA\NBKFU7P" Time="2014-05-26T14:18:19.290894+10:00" Id="11391945" Event="GetDisclosures" State="Submitted" Version="2014.1.1.4" MachineName="WLTWA76718"/>
      <DocumentAudit Login="ASIA\NBKFU7P" Time="2014-05-26T14:28:30.1444855+10:00" Id="11391945" Event="EnrichMetadata" State="Submitted" Version="2014.1.1.4" MachineName="WLTWA76718"/>
    </Audit>
    <Validations>
      <DocumentValidation Id="9" Name="Later report date" Severity="Information" Result="Fail" Event="Submit">
        <UserErrorMessage>The date of this report has been set to one later than today.</UserErrorMessage>
        <Audit Login="ASIA\zkvw3we" Time="2014-05-26T14:40:27.339849+10:00"/>
      </DocumentValidation>
    </Validations>
    <Alerts/>
    <Properties>
      <Item Key="Action.31" Value="5"/>
      <Item Key="Action.1020" Value="16"/>
      <Item Key="Action.33" Value="1"/>
      <Item Key="Action.41" Value="1"/>
      <Item Key="Action.64" Value="1"/>
      <Item Key="Action.1087" Value="1"/>
      <Item Key="Action.84" Value="1"/>
      <Item Key="Action.53" Value="1"/>
      <Item Key="Action.246" Value="1"/>
    </Properties>
    <Summary>
      <Settings Required="true">
        <Count MinValue="2" MaxValue="3"/>
        <Length MinValue="50" MaxValue="125"/>
      </Settings>
    </Summary>
  </DocumentMetadata>
</root>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root xmlns="urn:NextGen/PropertyType/LandingAreas">
  <ArrayOfComponentLandingArea xmlns="" xmlns:xsi="http://www.w3.org/2001/XMLSchema-instance" xmlns:xsd="http://www.w3.org/2001/XMLSchema">
    <ComponentLandingArea Id="145" Name="Special Disclosures Slide" Bookmark="Special Disclosures">
      <RefreshableComponents>
        <RefreshableComponent Id="1179" Name="Special Disclosures PPTX.xml" FamilyId="50" FamilyName="Special Disclosures PPTX" ComponentType="Regulatory" ProcessingType="Metadata" Quality="Draft" IsRefreshable="true" Version="2" FriendlyName="Special Disclosures PPTX" BookmarkName="Special Disclosures" LandingArea="Special Disclosures" SpaceAfter="0.00">
          <Audit Login="ASIA\NBKFU7P" Time="2014-05-26T12:18:19.9266095+08:00"/>
        </RefreshableComponent>
      </RefreshableComponents>
    </ComponentLandingArea>
    <ComponentLandingArea Id="146" Name="Other Important Disclosures Slide" Bookmark="Other Important Disclosures">
      <RefreshableComponents>
        <RefreshableComponent Id="1173" Name="Other Important Disclosures PPTX.xml" Position="10" FamilyId="51" FamilyName="Other Important Disclosures PPTX" ComponentType="Regulatory" ProcessingType="Metadata" Quality="Draft" IsRefreshable="true" Version="2" FriendlyName="Other Important Disclosures PPTX" BookmarkName="Other Important Disclosures" LandingArea="Other Important Disclosures" SpaceAfter="0.00">
          <Audit Login="ASIA\NBKFU7P" Time="2014-05-26T12:18:19.9266095+08:00"/>
        </RefreshableComponent>
      </RefreshableComponents>
    </ComponentLandingArea>
    <ComponentLandingArea Id="148" Name="Price Chart Slide" Bookmark="Important Disclosures">
      <RefreshableComponents>
        <RefreshableComponent Position="2" FamilyId="7" FamilyName="Price Chart" ComponentType="Regulatory" Quality="Draft" IsRefreshable="true" FriendlyName="Price Chart" LandingArea="Important Disclosures" SpaceAfter="0.00">
          <Audit Login="ASIA\NBKFU7P" Time="2014-05-26T12:18:19.9266095+08:00"/>
        </RefreshableComponent>
      </RefreshableComponents>
    </ComponentLandingArea>
    <ComponentLandingArea Id="149" Name="Global Rating Table Slide" Bookmark="Important Disclosures">
      <RefreshableComponents>
        <RefreshableComponent Position="4" FamilyId="108" FamilyName="Global Rating Table" ComponentType="Regulatory" Quality="Draft" IsRefreshable="true" FriendlyName="Global Rating Table" LandingArea="Important Disclosures" SpaceAfter="0.00">
          <Audit Login="ASIA\NBKFU7P" Time="2014-05-26T12:18:19.9266095+08:00"/>
        </RefreshableComponent>
      </RefreshableComponents>
    </ComponentLandingArea>
    <ComponentLandingArea Id="150" Name="Rating Table Slide" Bookmark="Important Disclosures">
      <RefreshableComponents>
        <RefreshableComponent Position="3" FamilyId="8" FamilyName="Rating Table" ComponentType="Regulatory" Quality="Draft" IsRefreshable="true" FriendlyName="Rating Table" LandingArea="Important Disclosures" SpaceAfter="0.00">
          <Audit Login="ASIA\NBKFU7P" Time="2014-05-26T12:18:19.9276106+08:00"/>
        </RefreshableComponent>
      </RefreshableComponents>
    </ComponentLandingArea>
    <ComponentLandingArea Id="152" Name="Opinion Key Slide" Bookmark="Important Disclosures">
      <RefreshableComponents>
        <RefreshableComponent Position="5" FamilyId="5" FamilyName="Opinion Key" ComponentType="Regulatory" Quality="Draft" IsRefreshable="true" FriendlyName="Opinion Key" LandingArea="Important Disclosures" SpaceAfter="0.00">
          <Audit Login="ASIA\NBKFU7P" Time="2014-05-26T12:18:19.9276106+08:00"/>
        </RefreshableComponent>
      </RefreshableComponents>
    </ComponentLandingArea>
    <ComponentLandingArea Id="153" Name="Credit History Table Slide" Bookmark="Opinion History">
      <RefreshableComponents>
        <RefreshableComponent Position="7" FamilyId="1223" FamilyName="Credit History Table" ComponentType="Regulatory" Quality="Draft" IsRefreshable="true" FriendlyName="Credit Opinion History Table" LandingArea="Opinion History" SpaceAfter="0.00">
          <Audit Login="ASIA\NBKFU7P" Time="2014-05-26T12:18:19.9276106+08:00"/>
        </RefreshableComponent>
      </RefreshableComponents>
    </ComponentLandingArea>
    <ComponentLandingArea Id="154" Name="Rating Scale Slide" Bookmark="BofAML Credit Opinion Key">
      <RefreshableComponents>
        <RefreshableComponent Position="8" FamilyId="118" FamilyName="Rating Scale Action Points" ComponentType="Regulatory" Quality="Draft" IsRefreshable="true" FriendlyName="Rating Scale Action Points" LandingArea="BofAML Credit Opinion Key" SpaceAfter="0.00">
          <Audit Login="ASIA\NBKFU7P" Time="2014-05-26T12:18:19.9276106+08:00"/>
        </RefreshableComponent>
      </RefreshableComponents>
    </ComponentLandingArea>
    <ComponentLandingArea Id="155" Name="Bond Pricing Table Slide" Bookmark="Security Pricing">
      <RefreshableComponents>
        <RefreshableComponent Position="6" FamilyId="1224" FamilyName="Bond Pricing Table" ComponentType="Regulatory" Quality="Draft" IsRefreshable="true" FriendlyName="Bond Pricing Table" LandingArea="Security Pricing" SpaceAfter="0.00">
          <Audit Login="ASIA\NBKFU7P" Time="2014-05-26T12:18:19.9276106+08:00"/>
        </RefreshableComponent>
      </RefreshableComponents>
    </ComponentLandingArea>
    <ComponentLandingArea Id="156" Name="Cover Slide" Bookmark="CoverPage">
      <RefreshableComponents>
        <RefreshableComponent Id="1151" Name="Disclaimer Front PPTX.xml" FamilyId="52" FamilyName="Disclaimer Front PPTX" ComponentType="Regulatory" ProcessingType="Metadata" Quality="Draft" IsRefreshable="true" RefreshOnFileNew="true" Version="2" FriendlyName="Front Disclaimer for PPTX" BookmarkName="DisclaimerFront" LandingArea="CoverPage" SpaceAfter="0.00">
          <Audit Login="ASIA\NBKFU7P" Time="2014-05-26T12:18:19.9276106+08:00"/>
        </RefreshableComponent>
        <RefreshableComponent Id="1249" Name="Contributors Block PPTX.xml" Position="1" FamilyId="1" FamilyName="Author Block" ComponentType="Pattern" ProcessingType="ContributorsBlock" Quality="Draft" IsRefreshable="true" RefreshOnFileNew="true" Version="2" FriendlyName="Author Block" LandingArea="CoverPage" SpaceAfter="0.00">
          <Audit Login="ASIA\nbkmmgm" Time="2014-05-26T12:07:40.1978272+08:00"/>
        </RefreshableComponent>
      </RefreshableComponents>
    </ComponentLandingArea>
    <ComponentLandingArea Id="157" Name="Price Obj Basis Risk Slide" Bookmark="Price Objective Basis and Risk">
      <RefreshableComponents>
        <RefreshableComponent FamilyId="1219" FamilyName="Price Objective" ComponentType="Financial" Quality="Draft" IsRefreshable="true" FriendlyName="Price Objective" LandingArea="Price Objective Basis and Risk" SpaceAfter="0.00">
          <Audit Login="ASIA\nbkmmgm" Time="2014-05-26T12:07:40.1978272+08:00"/>
        </RefreshableComponent>
      </RefreshableComponents>
    </ComponentLandingArea>
    <ComponentLandingArea Id="158" Name="Analyst Certification Slide" Bookmark="Analyst Certification">
      <RefreshableComponents>
        <RefreshableComponent Id="1146" Name="Analyst Certification PPTX.xml" Position="1" FamilyId="64" FamilyName="Analyst Certification PPTX" ComponentType="Regulatory" ProcessingType="Metadata" Quality="Draft" IsRefreshable="true" Version="2" FriendlyName="Analyst Certification PPTX" BookmarkName="Analyst Certification" LandingArea="Analyst Certification" SpaceAfter="0.00">
          <Audit Login="ASIA\NBKFU7P" Time="2014-05-26T12:18:19.9286117+08:00"/>
        </RefreshableComponent>
      </RefreshableComponents>
    </ComponentLandingArea>
    <ComponentLandingArea Id="173" Name="Important Disclosures Slide" Bookmark="Important Disclosures">
      <RefreshableComponents>
        <RefreshableComponent Id="1159" Name="Footnotes PPTX.xml" Position="9" FamilyId="65" FamilyName="Footnote PPTX" ComponentType="Regulatory" ProcessingType="Metadata" Quality="Draft" IsRefreshable="true" Version="2" FriendlyName="Footnote PPTX" BookmarkName="FootnotePPTX" LandingArea="Important Disclosures" SpaceAfter="0.00">
          <Audit Login="ASIA\NBKFU7P" Time="2014-05-26T12:18:19.9286117+08:00"/>
        </RefreshableComponent>
      </RefreshableComponents>
    </ComponentLandingArea>
  </ArrayOfComponentLandingArea>
</root>
</file>

<file path=customXml/item4.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29</Value>
      <Value>97</Value>
      <Value>26</Value>
      <Value>44</Value>
      <Value>27</Value>
      <Value>24</Value>
      <Value>23</Value>
      <Value>21</Value>
      <Value>38</Value>
      <Value>35</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What are the potentially profound structural changes that could impact society, and how should actuaries prepare for them?
In this session, three leading independent experts will explore societal transformations and their effects on communities, governments and the actuarial practice.
• Scientific Frontiers: Anna-Maria Arabia will speak to some of the potentially revolutionary scientific breakthroughs, including quantum computing, and how these could reshape society.
• Sustainable Finance and Energy Transition: Dr. Guy Debelle will provide insights into the critical pathways of sustainable finance and the energy transition to support decarbonisation, adaptation and resilience.
• Macroeconomic Horizons: Saul Eslake will dissect domestic and global macroeconomic trends, the intersection with politics, and the potential scenarios that could unfold.
This session will open up your thinking, and may even challenge how you approach terminal values in spreadsheets.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Banking</TermName>
          <TermId xmlns="http://schemas.microsoft.com/office/infopath/2007/PartnerControls">d3d321f5-3d0c-46cb-9f59-66c9c2507daa</TermId>
        </TermInfo>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Health</TermName>
          <TermId xmlns="http://schemas.microsoft.com/office/infopath/2007/PartnerControls">86c6c317-aa04-4573-bfd3-11091ca80761</TermId>
        </TermInfo>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Info xmlns="http://schemas.microsoft.com/office/infopath/2007/PartnerControls">
          <TermName xmlns="http://schemas.microsoft.com/office/infopath/2007/PartnerControls">Risk Management</TermName>
          <TermId xmlns="http://schemas.microsoft.com/office/infopath/2007/PartnerControls">60753097-2a14-46e3-b374-f14a101be12e</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2025-06-11T14:00:00+00:00</Created-Date>
    <wic_System_Copyright xmlns="http://schemas.microsoft.com/sharepoint/v3/fields" xsi:nil="true"/>
    <new-release-expiry xmlns="b9043e53-a078-4fe1-9a97-1dc890974721" xsi:nil="true"/>
    <_dlc_DocId xmlns="7c09f450-3099-4ab0-9797-308ed8a26daf">CE6YYQN64SX3-786882053-16304</_dlc_DocId>
    <_dlc_DocIdUrl xmlns="7c09f450-3099-4ab0-9797-308ed8a26daf">
      <Url>https://actuaries.sharepoint.com/sites/DMS/_layouts/15/DocIdRedir.aspx?ID=CE6YYQN64SX3-786882053-16304</Url>
      <Description>CE6YYQN64SX3-786882053-16304</Description>
    </_dlc_DocIdUrl>
  </documentManagement>
</p:properties>
</file>

<file path=customXml/item6.xml><?xml version="1.0" encoding="utf-8"?>
<?mso-contentType ?>
<SharedContentType xmlns="Microsoft.SharePoint.Taxonomy.ContentTypeSync" SourceId="599de3cb-4d49-453d-b800-5d7115dc628a" ContentTypeId="0x0101005B474B5874136940B1FCFFA385B6F80C" PreviousValue="false"/>
</file>

<file path=customXml/item7.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B93707-11D7-42F6-981D-1ECE40AB8F4F}">
  <ds:schemaRefs>
    <ds:schemaRef ds:uri="urn:NextGen/PropertyType/DocumentMetadata"/>
    <ds:schemaRef ds:uri=""/>
    <ds:schemaRef ds:uri="http://www.w3.org/2001/XMLSchema"/>
  </ds:schemaRefs>
</ds:datastoreItem>
</file>

<file path=customXml/itemProps2.xml><?xml version="1.0" encoding="utf-8"?>
<ds:datastoreItem xmlns:ds="http://schemas.openxmlformats.org/officeDocument/2006/customXml" ds:itemID="{C9107F6C-D90A-405B-8BB7-40FB856F7243}">
  <ds:schemaRefs>
    <ds:schemaRef ds:uri="http://schemas.microsoft.com/sharepoint/v3/contenttype/forms"/>
  </ds:schemaRefs>
</ds:datastoreItem>
</file>

<file path=customXml/itemProps3.xml><?xml version="1.0" encoding="utf-8"?>
<ds:datastoreItem xmlns:ds="http://schemas.openxmlformats.org/officeDocument/2006/customXml" ds:itemID="{6E47117D-043D-498B-A379-A0E4BCE72302}">
  <ds:schemaRefs>
    <ds:schemaRef ds:uri="urn:NextGen/PropertyType/LandingAreas"/>
    <ds:schemaRef ds:uri=""/>
    <ds:schemaRef ds:uri="http://www.w3.org/2001/XMLSchema"/>
  </ds:schemaRefs>
</ds:datastoreItem>
</file>

<file path=customXml/itemProps4.xml><?xml version="1.0" encoding="utf-8"?>
<ds:datastoreItem xmlns:ds="http://schemas.openxmlformats.org/officeDocument/2006/customXml" ds:itemID="{20BEBD98-3BF3-4696-928F-64D958A12211}"/>
</file>

<file path=customXml/itemProps5.xml><?xml version="1.0" encoding="utf-8"?>
<ds:datastoreItem xmlns:ds="http://schemas.openxmlformats.org/officeDocument/2006/customXml" ds:itemID="{6520D90E-F176-4685-AB5A-73DBB00C29C8}">
  <ds:schemaRef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customXml/itemProps6.xml><?xml version="1.0" encoding="utf-8"?>
<ds:datastoreItem xmlns:ds="http://schemas.openxmlformats.org/officeDocument/2006/customXml" ds:itemID="{955F24A0-467F-4207-BE82-C14231C2BE69}"/>
</file>

<file path=customXml/itemProps7.xml><?xml version="1.0" encoding="utf-8"?>
<ds:datastoreItem xmlns:ds="http://schemas.openxmlformats.org/officeDocument/2006/customXml" ds:itemID="{E7AF2F72-6BDB-4615-AFC3-47BB510FC4AB}"/>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491738</TotalTime>
  <Words>2795</Words>
  <Application>Microsoft Office PowerPoint</Application>
  <PresentationFormat>Custom</PresentationFormat>
  <Paragraphs>347</Paragraphs>
  <Slides>25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ABC Oracle</vt:lpstr>
      <vt:lpstr>ABC Oracle Medium</vt:lpstr>
      <vt:lpstr>Aptos Narrow</vt:lpstr>
      <vt:lpstr>Arial</vt:lpstr>
      <vt:lpstr>Arial Narrow</vt:lpstr>
      <vt:lpstr>Calibri</vt:lpstr>
      <vt:lpstr>Century Gothic</vt:lpstr>
      <vt:lpstr>Lucida Grande</vt:lpstr>
      <vt:lpstr>Wingdings</vt:lpstr>
      <vt:lpstr>mpmm</vt:lpstr>
      <vt:lpstr>Office Theme</vt:lpstr>
      <vt:lpstr>The World and Australian economies in a nutshell</vt:lpstr>
      <vt:lpstr>The economic consequences of Mr Trump</vt:lpstr>
      <vt:lpstr>Uncertainty about US economy policy is pervasive – and while a lot of that is about trade, it’s not all about trade</vt:lpstr>
      <vt:lpstr>Uncertainty about US economic and trade policies – and reactions by other countries – is pervasive around the world</vt:lpstr>
      <vt:lpstr>Biden has kept most of Trump’s tariff policies  </vt:lpstr>
      <vt:lpstr>PowerPoint Presentation</vt:lpstr>
      <vt:lpstr>PowerPoint Presentation</vt:lpstr>
      <vt:lpstr>PowerPoint Presentation</vt:lpstr>
      <vt:lpstr>China – still searching for new drivers of growth</vt:lpstr>
      <vt:lpstr>China’s post-Covid recovery has been very modest</vt:lpstr>
      <vt:lpstr>PowerPoint Presentation</vt:lpstr>
      <vt:lpstr>PowerPoint Presentation</vt:lpstr>
      <vt:lpstr>In principle, China could sustain stronger growth by lifting household spending</vt:lpstr>
      <vt:lpstr>Australia – a relatively low-cost victory over inflation, but significant challenges await </vt:lpstr>
      <vt:lpstr>The rise in unemployment has been concentrated among 15-24 year-olds</vt:lpstr>
      <vt:lpstr>PowerPoint Presentation</vt:lpstr>
      <vt:lpstr>PowerPoint Presentation</vt:lpstr>
      <vt:lpstr>PowerPoint Presentation</vt:lpstr>
      <vt:lpstr>PowerPoint Presentation</vt:lpstr>
      <vt:lpstr>Australia is more exposed to a protracted slowdown in China’s economy – or to trade sanctions against China – than any other ‘advanced’ economy</vt:lpstr>
      <vt:lpstr>PowerPoint Presentation</vt:lpstr>
      <vt:lpstr>PowerPoint Presentation</vt:lpstr>
      <vt:lpstr>PowerPoint Presentation</vt:lpstr>
      <vt:lpstr>Thank you</vt:lpstr>
      <vt:lpstr>PowerPoint Presentation</vt:lpstr>
    </vt:vector>
  </TitlesOfParts>
  <Company>Corinna Economic Advisory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Plenary 3: Transformations Too Big to Ignore: Multidisciplinary Insights</dc:title>
  <dc:subject>Global and Australian economies</dc:subject>
  <dc:creator>Guy Debelle, Anna-Maria Arabia and Saul Eslake</dc:creator>
  <cp:keywords>Actuaries Institute, Trump, US economy, tariffs, uncertainty, budget deficit, debt, interest rates, Chinese economy, trade war, inflation, unemployment, Australian economy, labour productivity</cp:keywords>
  <cp:lastModifiedBy>Saul Eslake</cp:lastModifiedBy>
  <cp:revision>8111</cp:revision>
  <cp:lastPrinted>2024-11-24T08:54:16Z</cp:lastPrinted>
  <dcterms:created xsi:type="dcterms:W3CDTF">2020-06-11T06:58:07Z</dcterms:created>
  <dcterms:modified xsi:type="dcterms:W3CDTF">2025-06-07T08:08:18Z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_dlc_DocIdItemGuid">
    <vt:lpwstr>390b3a5d-c0fd-4889-adc5-cd0d048e928d</vt:lpwstr>
  </property>
  <property fmtid="{D5CDD505-2E9C-101B-9397-08002B2CF9AE}" pid="4" name="MediaServiceImageTags">
    <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35;#Banking|d3d321f5-3d0c-46cb-9f59-66c9c2507daa;#44;#Data Science and AI|70993916-283d-436e-9a11-782717950164;#23;#General Insurance|95343fdf-1a65-4d44-be03-5f5c25e610eb;#24;#Life Insurance|2f4b7b7b-e853-4c23-b89a-c367646d2d02;#27;#Health|86c6c317-aa04-4573-bfd3-11091ca80761;#21;#Superannuation and Investments|c4023ceb-8694-42da-8304-ff16c412bbef;#26;#Risk Management|60753097-2a14-46e3-b374-f14a101be12e</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Event|81820cd3-45f0-44e5-97c3-ef5505ffe26e;#97;#All Actuaries Summit|57ed7ee8-003a-406d-a47c-605a474390f3</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