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75" r:id="rId5"/>
    <p:sldId id="2145707613" r:id="rId6"/>
    <p:sldId id="2145707618" r:id="rId7"/>
    <p:sldId id="2145707619" r:id="rId8"/>
    <p:sldId id="2145707617" r:id="rId9"/>
    <p:sldId id="264" r:id="rId10"/>
    <p:sldId id="259" r:id="rId11"/>
    <p:sldId id="258" r:id="rId12"/>
    <p:sldId id="262" r:id="rId13"/>
    <p:sldId id="276" r:id="rId14"/>
    <p:sldId id="265" r:id="rId15"/>
    <p:sldId id="266" r:id="rId16"/>
    <p:sldId id="267" r:id="rId17"/>
    <p:sldId id="268" r:id="rId18"/>
    <p:sldId id="269" r:id="rId19"/>
    <p:sldId id="270" r:id="rId20"/>
    <p:sldId id="271" r:id="rId21"/>
    <p:sldId id="272" r:id="rId22"/>
    <p:sldId id="263" r:id="rId23"/>
    <p:sldId id="27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C14565-B193-46E1-9A28-8463A0865F7A}" v="13" dt="2025-06-01T23:07:40.1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11" autoAdjust="0"/>
    <p:restoredTop sz="94694"/>
  </p:normalViewPr>
  <p:slideViewPr>
    <p:cSldViewPr snapToGrid="0">
      <p:cViewPr varScale="1">
        <p:scale>
          <a:sx n="80" d="100"/>
          <a:sy n="80" d="100"/>
        </p:scale>
        <p:origin x="516"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openxmlformats.org/officeDocument/2006/relationships/customXml" Target="../customXml/item5.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eg Martin" userId="21dd7976-c914-4042-89e4-74e23750ea47" providerId="ADAL" clId="{63C14565-B193-46E1-9A28-8463A0865F7A}"/>
    <pc:docChg chg="undo custSel addSld delSld modSld sldOrd">
      <pc:chgData name="Greg Martin" userId="21dd7976-c914-4042-89e4-74e23750ea47" providerId="ADAL" clId="{63C14565-B193-46E1-9A28-8463A0865F7A}" dt="2025-06-01T23:25:37.444" v="1064" actId="1036"/>
      <pc:docMkLst>
        <pc:docMk/>
      </pc:docMkLst>
      <pc:sldChg chg="ord">
        <pc:chgData name="Greg Martin" userId="21dd7976-c914-4042-89e4-74e23750ea47" providerId="ADAL" clId="{63C14565-B193-46E1-9A28-8463A0865F7A}" dt="2025-06-01T22:08:24.677" v="18"/>
        <pc:sldMkLst>
          <pc:docMk/>
          <pc:sldMk cId="3816633887" sldId="259"/>
        </pc:sldMkLst>
      </pc:sldChg>
      <pc:sldChg chg="ord">
        <pc:chgData name="Greg Martin" userId="21dd7976-c914-4042-89e4-74e23750ea47" providerId="ADAL" clId="{63C14565-B193-46E1-9A28-8463A0865F7A}" dt="2025-06-01T22:08:57.395" v="20"/>
        <pc:sldMkLst>
          <pc:docMk/>
          <pc:sldMk cId="3819905855" sldId="264"/>
        </pc:sldMkLst>
      </pc:sldChg>
      <pc:sldChg chg="modSp mod">
        <pc:chgData name="Greg Martin" userId="21dd7976-c914-4042-89e4-74e23750ea47" providerId="ADAL" clId="{63C14565-B193-46E1-9A28-8463A0865F7A}" dt="2025-06-01T22:07:59.499" v="16" actId="113"/>
        <pc:sldMkLst>
          <pc:docMk/>
          <pc:sldMk cId="1012527225" sldId="275"/>
        </pc:sldMkLst>
        <pc:spChg chg="mod">
          <ac:chgData name="Greg Martin" userId="21dd7976-c914-4042-89e4-74e23750ea47" providerId="ADAL" clId="{63C14565-B193-46E1-9A28-8463A0865F7A}" dt="2025-06-01T22:07:59.499" v="16" actId="113"/>
          <ac:spMkLst>
            <pc:docMk/>
            <pc:sldMk cId="1012527225" sldId="275"/>
            <ac:spMk id="2" creationId="{5D92DD06-C964-CF6A-77C8-CA245EBA130F}"/>
          </ac:spMkLst>
        </pc:spChg>
        <pc:spChg chg="mod">
          <ac:chgData name="Greg Martin" userId="21dd7976-c914-4042-89e4-74e23750ea47" providerId="ADAL" clId="{63C14565-B193-46E1-9A28-8463A0865F7A}" dt="2025-06-01T22:07:52.081" v="15" actId="1036"/>
          <ac:spMkLst>
            <pc:docMk/>
            <pc:sldMk cId="1012527225" sldId="275"/>
            <ac:spMk id="3" creationId="{26C366F4-7949-6A5E-2C2B-244724097677}"/>
          </ac:spMkLst>
        </pc:spChg>
      </pc:sldChg>
      <pc:sldChg chg="del">
        <pc:chgData name="Greg Martin" userId="21dd7976-c914-4042-89e4-74e23750ea47" providerId="ADAL" clId="{63C14565-B193-46E1-9A28-8463A0865F7A}" dt="2025-06-01T22:06:04.112" v="0" actId="47"/>
        <pc:sldMkLst>
          <pc:docMk/>
          <pc:sldMk cId="3000071267" sldId="278"/>
        </pc:sldMkLst>
      </pc:sldChg>
      <pc:sldChg chg="del">
        <pc:chgData name="Greg Martin" userId="21dd7976-c914-4042-89e4-74e23750ea47" providerId="ADAL" clId="{63C14565-B193-46E1-9A28-8463A0865F7A}" dt="2025-06-01T22:06:04.112" v="0" actId="47"/>
        <pc:sldMkLst>
          <pc:docMk/>
          <pc:sldMk cId="1025641553" sldId="280"/>
        </pc:sldMkLst>
      </pc:sldChg>
      <pc:sldChg chg="modSp add mod">
        <pc:chgData name="Greg Martin" userId="21dd7976-c914-4042-89e4-74e23750ea47" providerId="ADAL" clId="{63C14565-B193-46E1-9A28-8463A0865F7A}" dt="2025-06-01T22:38:41.810" v="639" actId="6549"/>
        <pc:sldMkLst>
          <pc:docMk/>
          <pc:sldMk cId="3214229343" sldId="2145707613"/>
        </pc:sldMkLst>
        <pc:spChg chg="mod">
          <ac:chgData name="Greg Martin" userId="21dd7976-c914-4042-89e4-74e23750ea47" providerId="ADAL" clId="{63C14565-B193-46E1-9A28-8463A0865F7A}" dt="2025-06-01T22:18:57.547" v="253" actId="255"/>
          <ac:spMkLst>
            <pc:docMk/>
            <pc:sldMk cId="3214229343" sldId="2145707613"/>
            <ac:spMk id="2" creationId="{9639AFB3-1F61-00ED-F28A-B43C352EEE6C}"/>
          </ac:spMkLst>
        </pc:spChg>
        <pc:spChg chg="mod">
          <ac:chgData name="Greg Martin" userId="21dd7976-c914-4042-89e4-74e23750ea47" providerId="ADAL" clId="{63C14565-B193-46E1-9A28-8463A0865F7A}" dt="2025-06-01T22:38:41.810" v="639" actId="6549"/>
          <ac:spMkLst>
            <pc:docMk/>
            <pc:sldMk cId="3214229343" sldId="2145707613"/>
            <ac:spMk id="3" creationId="{398CF642-F8DA-BBEC-D620-ABF5196C63D8}"/>
          </ac:spMkLst>
        </pc:spChg>
        <pc:spChg chg="mod">
          <ac:chgData name="Greg Martin" userId="21dd7976-c914-4042-89e4-74e23750ea47" providerId="ADAL" clId="{63C14565-B193-46E1-9A28-8463A0865F7A}" dt="2025-06-01T22:12:28.558" v="48" actId="1035"/>
          <ac:spMkLst>
            <pc:docMk/>
            <pc:sldMk cId="3214229343" sldId="2145707613"/>
            <ac:spMk id="5" creationId="{22F24D18-16F8-F1A5-2387-E6C4814BF5EA}"/>
          </ac:spMkLst>
        </pc:spChg>
        <pc:spChg chg="mod">
          <ac:chgData name="Greg Martin" userId="21dd7976-c914-4042-89e4-74e23750ea47" providerId="ADAL" clId="{63C14565-B193-46E1-9A28-8463A0865F7A}" dt="2025-06-01T22:15:09.895" v="175" actId="1038"/>
          <ac:spMkLst>
            <pc:docMk/>
            <pc:sldMk cId="3214229343" sldId="2145707613"/>
            <ac:spMk id="6" creationId="{C65CE11F-5CE4-A5A6-99E1-2EDF60B44A9E}"/>
          </ac:spMkLst>
        </pc:spChg>
        <pc:spChg chg="mod">
          <ac:chgData name="Greg Martin" userId="21dd7976-c914-4042-89e4-74e23750ea47" providerId="ADAL" clId="{63C14565-B193-46E1-9A28-8463A0865F7A}" dt="2025-06-01T22:17:47.551" v="240" actId="1038"/>
          <ac:spMkLst>
            <pc:docMk/>
            <pc:sldMk cId="3214229343" sldId="2145707613"/>
            <ac:spMk id="7" creationId="{6B6937EF-7647-4A02-B661-9F80CEFEF99D}"/>
          </ac:spMkLst>
        </pc:spChg>
        <pc:spChg chg="mod">
          <ac:chgData name="Greg Martin" userId="21dd7976-c914-4042-89e4-74e23750ea47" providerId="ADAL" clId="{63C14565-B193-46E1-9A28-8463A0865F7A}" dt="2025-06-01T22:17:15.452" v="216" actId="1035"/>
          <ac:spMkLst>
            <pc:docMk/>
            <pc:sldMk cId="3214229343" sldId="2145707613"/>
            <ac:spMk id="8" creationId="{C594E6FA-A1E5-018D-F3D4-FD5C535B5DAE}"/>
          </ac:spMkLst>
        </pc:spChg>
        <pc:spChg chg="mod">
          <ac:chgData name="Greg Martin" userId="21dd7976-c914-4042-89e4-74e23750ea47" providerId="ADAL" clId="{63C14565-B193-46E1-9A28-8463A0865F7A}" dt="2025-06-01T22:14:08.313" v="125" actId="1038"/>
          <ac:spMkLst>
            <pc:docMk/>
            <pc:sldMk cId="3214229343" sldId="2145707613"/>
            <ac:spMk id="9" creationId="{FD0D44D6-4838-5ACD-9FDA-E82D2EDB6481}"/>
          </ac:spMkLst>
        </pc:spChg>
        <pc:spChg chg="mod">
          <ac:chgData name="Greg Martin" userId="21dd7976-c914-4042-89e4-74e23750ea47" providerId="ADAL" clId="{63C14565-B193-46E1-9A28-8463A0865F7A}" dt="2025-06-01T22:15:04.909" v="166" actId="1036"/>
          <ac:spMkLst>
            <pc:docMk/>
            <pc:sldMk cId="3214229343" sldId="2145707613"/>
            <ac:spMk id="10" creationId="{AF2479D9-E860-1410-9EFC-E816373999AD}"/>
          </ac:spMkLst>
        </pc:spChg>
        <pc:spChg chg="mod">
          <ac:chgData name="Greg Martin" userId="21dd7976-c914-4042-89e4-74e23750ea47" providerId="ADAL" clId="{63C14565-B193-46E1-9A28-8463A0865F7A}" dt="2025-06-01T22:15:18.369" v="176" actId="1076"/>
          <ac:spMkLst>
            <pc:docMk/>
            <pc:sldMk cId="3214229343" sldId="2145707613"/>
            <ac:spMk id="11" creationId="{5ABED1F4-2CDA-20C0-6EC4-F8422B03BA66}"/>
          </ac:spMkLst>
        </pc:spChg>
        <pc:spChg chg="mod">
          <ac:chgData name="Greg Martin" userId="21dd7976-c914-4042-89e4-74e23750ea47" providerId="ADAL" clId="{63C14565-B193-46E1-9A28-8463A0865F7A}" dt="2025-06-01T22:16:02.519" v="184" actId="1037"/>
          <ac:spMkLst>
            <pc:docMk/>
            <pc:sldMk cId="3214229343" sldId="2145707613"/>
            <ac:spMk id="12" creationId="{DCB63BB0-0785-30EF-7DA1-E2A421C9B2AC}"/>
          </ac:spMkLst>
        </pc:spChg>
        <pc:spChg chg="mod">
          <ac:chgData name="Greg Martin" userId="21dd7976-c914-4042-89e4-74e23750ea47" providerId="ADAL" clId="{63C14565-B193-46E1-9A28-8463A0865F7A}" dt="2025-06-01T22:17:20.846" v="219" actId="1035"/>
          <ac:spMkLst>
            <pc:docMk/>
            <pc:sldMk cId="3214229343" sldId="2145707613"/>
            <ac:spMk id="13" creationId="{35AFBE19-A93B-D8C0-A051-E0F7725FD359}"/>
          </ac:spMkLst>
        </pc:spChg>
      </pc:sldChg>
      <pc:sldChg chg="modSp add mod">
        <pc:chgData name="Greg Martin" userId="21dd7976-c914-4042-89e4-74e23750ea47" providerId="ADAL" clId="{63C14565-B193-46E1-9A28-8463A0865F7A}" dt="2025-06-01T23:25:37.444" v="1064" actId="1036"/>
        <pc:sldMkLst>
          <pc:docMk/>
          <pc:sldMk cId="2836352163" sldId="2145707617"/>
        </pc:sldMkLst>
        <pc:spChg chg="mod">
          <ac:chgData name="Greg Martin" userId="21dd7976-c914-4042-89e4-74e23750ea47" providerId="ADAL" clId="{63C14565-B193-46E1-9A28-8463A0865F7A}" dt="2025-06-01T23:02:32.670" v="958" actId="14100"/>
          <ac:spMkLst>
            <pc:docMk/>
            <pc:sldMk cId="2836352163" sldId="2145707617"/>
            <ac:spMk id="2" creationId="{E05F3BA8-B5E9-3100-43EF-561EA184C180}"/>
          </ac:spMkLst>
        </pc:spChg>
        <pc:spChg chg="mod">
          <ac:chgData name="Greg Martin" userId="21dd7976-c914-4042-89e4-74e23750ea47" providerId="ADAL" clId="{63C14565-B193-46E1-9A28-8463A0865F7A}" dt="2025-06-01T23:07:55.153" v="975" actId="207"/>
          <ac:spMkLst>
            <pc:docMk/>
            <pc:sldMk cId="2836352163" sldId="2145707617"/>
            <ac:spMk id="21" creationId="{98C7E42A-B0F1-FA7F-C4BB-D4ADA653EA53}"/>
          </ac:spMkLst>
        </pc:spChg>
        <pc:spChg chg="mod">
          <ac:chgData name="Greg Martin" userId="21dd7976-c914-4042-89e4-74e23750ea47" providerId="ADAL" clId="{63C14565-B193-46E1-9A28-8463A0865F7A}" dt="2025-06-01T23:04:49.352" v="965" actId="2711"/>
          <ac:spMkLst>
            <pc:docMk/>
            <pc:sldMk cId="2836352163" sldId="2145707617"/>
            <ac:spMk id="22" creationId="{A7E0F67D-BF08-2BC7-D74D-68AFA4DC40EF}"/>
          </ac:spMkLst>
        </pc:spChg>
        <pc:spChg chg="mod">
          <ac:chgData name="Greg Martin" userId="21dd7976-c914-4042-89e4-74e23750ea47" providerId="ADAL" clId="{63C14565-B193-46E1-9A28-8463A0865F7A}" dt="2025-06-01T23:13:26.416" v="1041" actId="207"/>
          <ac:spMkLst>
            <pc:docMk/>
            <pc:sldMk cId="2836352163" sldId="2145707617"/>
            <ac:spMk id="27" creationId="{ADCD502D-057D-137C-C5F7-FBF072F91FF7}"/>
          </ac:spMkLst>
        </pc:spChg>
        <pc:spChg chg="mod">
          <ac:chgData name="Greg Martin" userId="21dd7976-c914-4042-89e4-74e23750ea47" providerId="ADAL" clId="{63C14565-B193-46E1-9A28-8463A0865F7A}" dt="2025-06-01T23:13:00.778" v="1040" actId="2711"/>
          <ac:spMkLst>
            <pc:docMk/>
            <pc:sldMk cId="2836352163" sldId="2145707617"/>
            <ac:spMk id="28" creationId="{80FD02ED-7AB5-7FA9-DE44-CFB4034E1D14}"/>
          </ac:spMkLst>
        </pc:spChg>
        <pc:spChg chg="mod">
          <ac:chgData name="Greg Martin" userId="21dd7976-c914-4042-89e4-74e23750ea47" providerId="ADAL" clId="{63C14565-B193-46E1-9A28-8463A0865F7A}" dt="2025-06-01T23:07:21.140" v="972" actId="2711"/>
          <ac:spMkLst>
            <pc:docMk/>
            <pc:sldMk cId="2836352163" sldId="2145707617"/>
            <ac:spMk id="31" creationId="{D963BAC7-B01C-42A3-8F38-FB0DE4F6DDA9}"/>
          </ac:spMkLst>
        </pc:spChg>
        <pc:spChg chg="mod">
          <ac:chgData name="Greg Martin" userId="21dd7976-c914-4042-89e4-74e23750ea47" providerId="ADAL" clId="{63C14565-B193-46E1-9A28-8463A0865F7A}" dt="2025-06-01T23:07:40.178" v="974" actId="2711"/>
          <ac:spMkLst>
            <pc:docMk/>
            <pc:sldMk cId="2836352163" sldId="2145707617"/>
            <ac:spMk id="32" creationId="{D48D9EAA-D718-D1F7-910B-544FB81FA04B}"/>
          </ac:spMkLst>
        </pc:spChg>
        <pc:spChg chg="mod">
          <ac:chgData name="Greg Martin" userId="21dd7976-c914-4042-89e4-74e23750ea47" providerId="ADAL" clId="{63C14565-B193-46E1-9A28-8463A0865F7A}" dt="2025-06-01T23:05:20.528" v="967" actId="2711"/>
          <ac:spMkLst>
            <pc:docMk/>
            <pc:sldMk cId="2836352163" sldId="2145707617"/>
            <ac:spMk id="33" creationId="{D0BC8E1B-C83D-0D77-ADDB-525EC436F8DC}"/>
          </ac:spMkLst>
        </pc:spChg>
        <pc:spChg chg="mod">
          <ac:chgData name="Greg Martin" userId="21dd7976-c914-4042-89e4-74e23750ea47" providerId="ADAL" clId="{63C14565-B193-46E1-9A28-8463A0865F7A}" dt="2025-06-01T23:10:01.007" v="1026" actId="14100"/>
          <ac:spMkLst>
            <pc:docMk/>
            <pc:sldMk cId="2836352163" sldId="2145707617"/>
            <ac:spMk id="36" creationId="{58F8D60F-7173-9ECA-7190-377674C77BF0}"/>
          </ac:spMkLst>
        </pc:spChg>
        <pc:spChg chg="mod">
          <ac:chgData name="Greg Martin" userId="21dd7976-c914-4042-89e4-74e23750ea47" providerId="ADAL" clId="{63C14565-B193-46E1-9A28-8463A0865F7A}" dt="2025-06-01T23:10:37.299" v="1027" actId="207"/>
          <ac:spMkLst>
            <pc:docMk/>
            <pc:sldMk cId="2836352163" sldId="2145707617"/>
            <ac:spMk id="38" creationId="{941D588D-61E2-12F9-AE47-C1D72E02C67F}"/>
          </ac:spMkLst>
        </pc:spChg>
        <pc:spChg chg="mod">
          <ac:chgData name="Greg Martin" userId="21dd7976-c914-4042-89e4-74e23750ea47" providerId="ADAL" clId="{63C14565-B193-46E1-9A28-8463A0865F7A}" dt="2025-06-01T23:25:37.444" v="1064" actId="1036"/>
          <ac:spMkLst>
            <pc:docMk/>
            <pc:sldMk cId="2836352163" sldId="2145707617"/>
            <ac:spMk id="39" creationId="{BAEB0352-EFC6-E03F-1EF4-3F764FE012BC}"/>
          </ac:spMkLst>
        </pc:spChg>
        <pc:spChg chg="mod">
          <ac:chgData name="Greg Martin" userId="21dd7976-c914-4042-89e4-74e23750ea47" providerId="ADAL" clId="{63C14565-B193-46E1-9A28-8463A0865F7A}" dt="2025-06-01T23:14:00.162" v="1044" actId="207"/>
          <ac:spMkLst>
            <pc:docMk/>
            <pc:sldMk cId="2836352163" sldId="2145707617"/>
            <ac:spMk id="41" creationId="{100FEC2A-EE09-768F-8C71-37A5ED2D999C}"/>
          </ac:spMkLst>
        </pc:spChg>
        <pc:spChg chg="mod">
          <ac:chgData name="Greg Martin" userId="21dd7976-c914-4042-89e4-74e23750ea47" providerId="ADAL" clId="{63C14565-B193-46E1-9A28-8463A0865F7A}" dt="2025-06-01T23:13:37.003" v="1042" actId="2711"/>
          <ac:spMkLst>
            <pc:docMk/>
            <pc:sldMk cId="2836352163" sldId="2145707617"/>
            <ac:spMk id="42" creationId="{7F813C0D-F38E-C227-8BB4-2E3647BD092E}"/>
          </ac:spMkLst>
        </pc:spChg>
        <pc:spChg chg="mod">
          <ac:chgData name="Greg Martin" userId="21dd7976-c914-4042-89e4-74e23750ea47" providerId="ADAL" clId="{63C14565-B193-46E1-9A28-8463A0865F7A}" dt="2025-06-01T23:08:50.700" v="1024" actId="207"/>
          <ac:spMkLst>
            <pc:docMk/>
            <pc:sldMk cId="2836352163" sldId="2145707617"/>
            <ac:spMk id="43" creationId="{D90105E4-6AC2-1B19-DF0E-316B50AAC348}"/>
          </ac:spMkLst>
        </pc:spChg>
        <pc:grpChg chg="mod">
          <ac:chgData name="Greg Martin" userId="21dd7976-c914-4042-89e4-74e23750ea47" providerId="ADAL" clId="{63C14565-B193-46E1-9A28-8463A0865F7A}" dt="2025-06-01T23:03:50.576" v="962" actId="207"/>
          <ac:grpSpMkLst>
            <pc:docMk/>
            <pc:sldMk cId="2836352163" sldId="2145707617"/>
            <ac:grpSpMk id="29" creationId="{DD926057-E040-A88B-2115-59CF7590543E}"/>
          </ac:grpSpMkLst>
        </pc:grpChg>
        <pc:grpChg chg="mod">
          <ac:chgData name="Greg Martin" userId="21dd7976-c914-4042-89e4-74e23750ea47" providerId="ADAL" clId="{63C14565-B193-46E1-9A28-8463A0865F7A}" dt="2025-06-01T23:10:37.299" v="1027" actId="207"/>
          <ac:grpSpMkLst>
            <pc:docMk/>
            <pc:sldMk cId="2836352163" sldId="2145707617"/>
            <ac:grpSpMk id="37" creationId="{942AB8CE-9912-52E5-CA42-343D213BA0D2}"/>
          </ac:grpSpMkLst>
        </pc:grpChg>
        <pc:picChg chg="ord">
          <ac:chgData name="Greg Martin" userId="21dd7976-c914-4042-89e4-74e23750ea47" providerId="ADAL" clId="{63C14565-B193-46E1-9A28-8463A0865F7A}" dt="2025-06-01T23:14:37.506" v="1046" actId="167"/>
          <ac:picMkLst>
            <pc:docMk/>
            <pc:sldMk cId="2836352163" sldId="2145707617"/>
            <ac:picMk id="25" creationId="{5765CA32-E8E5-1DA1-0498-6BB26C3AD1C6}"/>
          </ac:picMkLst>
        </pc:picChg>
      </pc:sldChg>
      <pc:sldChg chg="addSp modSp add mod">
        <pc:chgData name="Greg Martin" userId="21dd7976-c914-4042-89e4-74e23750ea47" providerId="ADAL" clId="{63C14565-B193-46E1-9A28-8463A0865F7A}" dt="2025-06-01T22:40:04.348" v="659" actId="115"/>
        <pc:sldMkLst>
          <pc:docMk/>
          <pc:sldMk cId="2672783368" sldId="2145707618"/>
        </pc:sldMkLst>
        <pc:spChg chg="mod">
          <ac:chgData name="Greg Martin" userId="21dd7976-c914-4042-89e4-74e23750ea47" providerId="ADAL" clId="{63C14565-B193-46E1-9A28-8463A0865F7A}" dt="2025-06-01T22:19:06.584" v="254" actId="255"/>
          <ac:spMkLst>
            <pc:docMk/>
            <pc:sldMk cId="2672783368" sldId="2145707618"/>
            <ac:spMk id="2" creationId="{9F740109-CC8B-5F2A-F714-8330034E65F8}"/>
          </ac:spMkLst>
        </pc:spChg>
        <pc:spChg chg="mod">
          <ac:chgData name="Greg Martin" userId="21dd7976-c914-4042-89e4-74e23750ea47" providerId="ADAL" clId="{63C14565-B193-46E1-9A28-8463A0865F7A}" dt="2025-06-01T22:40:04.348" v="659" actId="115"/>
          <ac:spMkLst>
            <pc:docMk/>
            <pc:sldMk cId="2672783368" sldId="2145707618"/>
            <ac:spMk id="3" creationId="{E2DFC4EF-4212-38EF-03C1-664A3D6D8285}"/>
          </ac:spMkLst>
        </pc:spChg>
        <pc:spChg chg="mod">
          <ac:chgData name="Greg Martin" userId="21dd7976-c914-4042-89e4-74e23750ea47" providerId="ADAL" clId="{63C14565-B193-46E1-9A28-8463A0865F7A}" dt="2025-06-01T22:33:34.165" v="570" actId="1038"/>
          <ac:spMkLst>
            <pc:docMk/>
            <pc:sldMk cId="2672783368" sldId="2145707618"/>
            <ac:spMk id="5" creationId="{1A2B8EF9-841F-C338-A6DC-5F4284DFA819}"/>
          </ac:spMkLst>
        </pc:spChg>
        <pc:spChg chg="mod">
          <ac:chgData name="Greg Martin" userId="21dd7976-c914-4042-89e4-74e23750ea47" providerId="ADAL" clId="{63C14565-B193-46E1-9A28-8463A0865F7A}" dt="2025-06-01T22:34:00.658" v="573" actId="6549"/>
          <ac:spMkLst>
            <pc:docMk/>
            <pc:sldMk cId="2672783368" sldId="2145707618"/>
            <ac:spMk id="6" creationId="{3D30F859-4D28-D19D-EF7A-46C53CE5DB40}"/>
          </ac:spMkLst>
        </pc:spChg>
        <pc:spChg chg="add mod">
          <ac:chgData name="Greg Martin" userId="21dd7976-c914-4042-89e4-74e23750ea47" providerId="ADAL" clId="{63C14565-B193-46E1-9A28-8463A0865F7A}" dt="2025-06-01T22:28:11.387" v="449" actId="1036"/>
          <ac:spMkLst>
            <pc:docMk/>
            <pc:sldMk cId="2672783368" sldId="2145707618"/>
            <ac:spMk id="7" creationId="{6B5CB935-CDB9-B118-D182-70F96D60D6B1}"/>
          </ac:spMkLst>
        </pc:spChg>
        <pc:spChg chg="add mod">
          <ac:chgData name="Greg Martin" userId="21dd7976-c914-4042-89e4-74e23750ea47" providerId="ADAL" clId="{63C14565-B193-46E1-9A28-8463A0865F7A}" dt="2025-06-01T22:33:48.616" v="572" actId="1037"/>
          <ac:spMkLst>
            <pc:docMk/>
            <pc:sldMk cId="2672783368" sldId="2145707618"/>
            <ac:spMk id="8" creationId="{8FDF7AD5-946D-9C4E-CDCE-6E6DB65D3F35}"/>
          </ac:spMkLst>
        </pc:spChg>
      </pc:sldChg>
      <pc:sldChg chg="modSp add mod">
        <pc:chgData name="Greg Martin" userId="21dd7976-c914-4042-89e4-74e23750ea47" providerId="ADAL" clId="{63C14565-B193-46E1-9A28-8463A0865F7A}" dt="2025-06-01T23:19:57.675" v="1060" actId="20577"/>
        <pc:sldMkLst>
          <pc:docMk/>
          <pc:sldMk cId="1881869805" sldId="2145707619"/>
        </pc:sldMkLst>
        <pc:spChg chg="mod">
          <ac:chgData name="Greg Martin" userId="21dd7976-c914-4042-89e4-74e23750ea47" providerId="ADAL" clId="{63C14565-B193-46E1-9A28-8463A0865F7A}" dt="2025-06-01T22:35:50.728" v="590" actId="1035"/>
          <ac:spMkLst>
            <pc:docMk/>
            <pc:sldMk cId="1881869805" sldId="2145707619"/>
            <ac:spMk id="2" creationId="{D81B4719-9955-B13C-5AAC-E16C13E6BD22}"/>
          </ac:spMkLst>
        </pc:spChg>
        <pc:spChg chg="mod">
          <ac:chgData name="Greg Martin" userId="21dd7976-c914-4042-89e4-74e23750ea47" providerId="ADAL" clId="{63C14565-B193-46E1-9A28-8463A0865F7A}" dt="2025-06-01T23:01:04.313" v="950" actId="20577"/>
          <ac:spMkLst>
            <pc:docMk/>
            <pc:sldMk cId="1881869805" sldId="2145707619"/>
            <ac:spMk id="8" creationId="{08F390AE-01B2-0411-51BB-F520D5D0C629}"/>
          </ac:spMkLst>
        </pc:spChg>
        <pc:graphicFrameChg chg="mod modGraphic">
          <ac:chgData name="Greg Martin" userId="21dd7976-c914-4042-89e4-74e23750ea47" providerId="ADAL" clId="{63C14565-B193-46E1-9A28-8463A0865F7A}" dt="2025-06-01T23:19:57.675" v="1060" actId="20577"/>
          <ac:graphicFrameMkLst>
            <pc:docMk/>
            <pc:sldMk cId="1881869805" sldId="2145707619"/>
            <ac:graphicFrameMk id="7" creationId="{2D7EE4D3-8177-C07C-89A6-A952BE9DFDE9}"/>
          </ac:graphicFrameMkLst>
        </pc:graphicFrameChg>
      </pc:sldChg>
      <pc:sldChg chg="new del">
        <pc:chgData name="Greg Martin" userId="21dd7976-c914-4042-89e4-74e23750ea47" providerId="ADAL" clId="{63C14565-B193-46E1-9A28-8463A0865F7A}" dt="2025-06-01T23:19:27.316" v="1048" actId="680"/>
        <pc:sldMkLst>
          <pc:docMk/>
          <pc:sldMk cId="1986221" sldId="2145707620"/>
        </pc:sldMkLst>
      </pc:sldChg>
    </pc:docChg>
  </pc:docChgLst>
  <pc:docChgLst>
    <pc:chgData name="Bryana Edwards" userId="cca7384f-2eea-4ee2-95f6-8bc717bb3520" providerId="ADAL" clId="{38D6B6F6-9490-4F32-9DE1-368EA3EE7A11}"/>
    <pc:docChg chg="undo custSel addSld delSld modSld addMainMaster delMainMaster modMainMaster">
      <pc:chgData name="Bryana Edwards" userId="cca7384f-2eea-4ee2-95f6-8bc717bb3520" providerId="ADAL" clId="{38D6B6F6-9490-4F32-9DE1-368EA3EE7A11}" dt="2024-12-17T00:54:02.460" v="110" actId="2696"/>
      <pc:docMkLst>
        <pc:docMk/>
      </pc:docMkLst>
      <pc:sldChg chg="modSp mod">
        <pc:chgData name="Bryana Edwards" userId="cca7384f-2eea-4ee2-95f6-8bc717bb3520" providerId="ADAL" clId="{38D6B6F6-9490-4F32-9DE1-368EA3EE7A11}" dt="2024-12-16T22:56:46.268" v="20" actId="20577"/>
        <pc:sldMkLst>
          <pc:docMk/>
          <pc:sldMk cId="3632900465" sldId="258"/>
        </pc:sldMkLst>
      </pc:sldChg>
      <pc:sldChg chg="modSp mod">
        <pc:chgData name="Bryana Edwards" userId="cca7384f-2eea-4ee2-95f6-8bc717bb3520" providerId="ADAL" clId="{38D6B6F6-9490-4F32-9DE1-368EA3EE7A11}" dt="2024-12-16T22:56:51.484" v="22" actId="20577"/>
        <pc:sldMkLst>
          <pc:docMk/>
          <pc:sldMk cId="3816633887" sldId="259"/>
        </pc:sldMkLst>
      </pc:sldChg>
      <pc:sldChg chg="modSp mod">
        <pc:chgData name="Bryana Edwards" userId="cca7384f-2eea-4ee2-95f6-8bc717bb3520" providerId="ADAL" clId="{38D6B6F6-9490-4F32-9DE1-368EA3EE7A11}" dt="2024-12-16T22:56:57.256" v="24" actId="20577"/>
        <pc:sldMkLst>
          <pc:docMk/>
          <pc:sldMk cId="3741999750" sldId="262"/>
        </pc:sldMkLst>
      </pc:sldChg>
      <pc:sldChg chg="modSp mod">
        <pc:chgData name="Bryana Edwards" userId="cca7384f-2eea-4ee2-95f6-8bc717bb3520" providerId="ADAL" clId="{38D6B6F6-9490-4F32-9DE1-368EA3EE7A11}" dt="2024-12-16T22:58:05.591" v="46" actId="20577"/>
        <pc:sldMkLst>
          <pc:docMk/>
          <pc:sldMk cId="219869242" sldId="263"/>
        </pc:sldMkLst>
      </pc:sldChg>
      <pc:sldChg chg="modSp mod">
        <pc:chgData name="Bryana Edwards" userId="cca7384f-2eea-4ee2-95f6-8bc717bb3520" providerId="ADAL" clId="{38D6B6F6-9490-4F32-9DE1-368EA3EE7A11}" dt="2024-12-16T22:57:05.324" v="26" actId="20577"/>
        <pc:sldMkLst>
          <pc:docMk/>
          <pc:sldMk cId="3819905855" sldId="264"/>
        </pc:sldMkLst>
      </pc:sldChg>
      <pc:sldChg chg="modSp mod">
        <pc:chgData name="Bryana Edwards" userId="cca7384f-2eea-4ee2-95f6-8bc717bb3520" providerId="ADAL" clId="{38D6B6F6-9490-4F32-9DE1-368EA3EE7A11}" dt="2024-12-16T22:57:16.376" v="30" actId="20577"/>
        <pc:sldMkLst>
          <pc:docMk/>
          <pc:sldMk cId="756841916" sldId="265"/>
        </pc:sldMkLst>
      </pc:sldChg>
      <pc:sldChg chg="modSp mod">
        <pc:chgData name="Bryana Edwards" userId="cca7384f-2eea-4ee2-95f6-8bc717bb3520" providerId="ADAL" clId="{38D6B6F6-9490-4F32-9DE1-368EA3EE7A11}" dt="2024-12-16T22:57:23.307" v="32" actId="20577"/>
        <pc:sldMkLst>
          <pc:docMk/>
          <pc:sldMk cId="855650988" sldId="266"/>
        </pc:sldMkLst>
      </pc:sldChg>
      <pc:sldChg chg="modSp mod">
        <pc:chgData name="Bryana Edwards" userId="cca7384f-2eea-4ee2-95f6-8bc717bb3520" providerId="ADAL" clId="{38D6B6F6-9490-4F32-9DE1-368EA3EE7A11}" dt="2024-12-16T22:57:26.759" v="34" actId="20577"/>
        <pc:sldMkLst>
          <pc:docMk/>
          <pc:sldMk cId="3497619502" sldId="267"/>
        </pc:sldMkLst>
      </pc:sldChg>
      <pc:sldChg chg="modSp mod">
        <pc:chgData name="Bryana Edwards" userId="cca7384f-2eea-4ee2-95f6-8bc717bb3520" providerId="ADAL" clId="{38D6B6F6-9490-4F32-9DE1-368EA3EE7A11}" dt="2024-12-16T22:57:30.587" v="36" actId="20577"/>
        <pc:sldMkLst>
          <pc:docMk/>
          <pc:sldMk cId="1111342547" sldId="268"/>
        </pc:sldMkLst>
      </pc:sldChg>
      <pc:sldChg chg="modSp mod">
        <pc:chgData name="Bryana Edwards" userId="cca7384f-2eea-4ee2-95f6-8bc717bb3520" providerId="ADAL" clId="{38D6B6F6-9490-4F32-9DE1-368EA3EE7A11}" dt="2024-12-16T22:57:37.591" v="38" actId="20577"/>
        <pc:sldMkLst>
          <pc:docMk/>
          <pc:sldMk cId="1886865076" sldId="269"/>
        </pc:sldMkLst>
      </pc:sldChg>
      <pc:sldChg chg="modSp mod">
        <pc:chgData name="Bryana Edwards" userId="cca7384f-2eea-4ee2-95f6-8bc717bb3520" providerId="ADAL" clId="{38D6B6F6-9490-4F32-9DE1-368EA3EE7A11}" dt="2024-12-16T22:57:42.375" v="40" actId="20577"/>
        <pc:sldMkLst>
          <pc:docMk/>
          <pc:sldMk cId="2519254022" sldId="270"/>
        </pc:sldMkLst>
      </pc:sldChg>
      <pc:sldChg chg="modSp mod">
        <pc:chgData name="Bryana Edwards" userId="cca7384f-2eea-4ee2-95f6-8bc717bb3520" providerId="ADAL" clId="{38D6B6F6-9490-4F32-9DE1-368EA3EE7A11}" dt="2024-12-16T22:57:52.712" v="42" actId="20577"/>
        <pc:sldMkLst>
          <pc:docMk/>
          <pc:sldMk cId="2776892849" sldId="271"/>
        </pc:sldMkLst>
      </pc:sldChg>
      <pc:sldChg chg="modSp mod">
        <pc:chgData name="Bryana Edwards" userId="cca7384f-2eea-4ee2-95f6-8bc717bb3520" providerId="ADAL" clId="{38D6B6F6-9490-4F32-9DE1-368EA3EE7A11}" dt="2024-12-16T22:57:58.026" v="44" actId="20577"/>
        <pc:sldMkLst>
          <pc:docMk/>
          <pc:sldMk cId="1102825540" sldId="272"/>
        </pc:sldMkLst>
      </pc:sldChg>
      <pc:sldChg chg="modSp mod">
        <pc:chgData name="Bryana Edwards" userId="cca7384f-2eea-4ee2-95f6-8bc717bb3520" providerId="ADAL" clId="{38D6B6F6-9490-4F32-9DE1-368EA3EE7A11}" dt="2024-12-16T22:58:11.273" v="48" actId="20577"/>
        <pc:sldMkLst>
          <pc:docMk/>
          <pc:sldMk cId="2451909520" sldId="273"/>
        </pc:sldMkLst>
      </pc:sldChg>
      <pc:sldChg chg="modSp mod">
        <pc:chgData name="Bryana Edwards" userId="cca7384f-2eea-4ee2-95f6-8bc717bb3520" providerId="ADAL" clId="{38D6B6F6-9490-4F32-9DE1-368EA3EE7A11}" dt="2024-12-16T22:56:19.371" v="10" actId="20577"/>
        <pc:sldMkLst>
          <pc:docMk/>
          <pc:sldMk cId="1012527225" sldId="275"/>
        </pc:sldMkLst>
      </pc:sldChg>
      <pc:sldChg chg="modSp mod">
        <pc:chgData name="Bryana Edwards" userId="cca7384f-2eea-4ee2-95f6-8bc717bb3520" providerId="ADAL" clId="{38D6B6F6-9490-4F32-9DE1-368EA3EE7A11}" dt="2024-12-16T22:57:11.417" v="28" actId="20577"/>
        <pc:sldMkLst>
          <pc:docMk/>
          <pc:sldMk cId="796535555" sldId="276"/>
        </pc:sldMkLst>
      </pc:sldChg>
      <pc:sldChg chg="modSp mod">
        <pc:chgData name="Bryana Edwards" userId="cca7384f-2eea-4ee2-95f6-8bc717bb3520" providerId="ADAL" clId="{38D6B6F6-9490-4F32-9DE1-368EA3EE7A11}" dt="2024-12-16T22:56:30.411" v="14" actId="20577"/>
        <pc:sldMkLst>
          <pc:docMk/>
          <pc:sldMk cId="3000071267" sldId="278"/>
        </pc:sldMkLst>
      </pc:sldChg>
      <pc:sldChg chg="modSp mod">
        <pc:chgData name="Bryana Edwards" userId="cca7384f-2eea-4ee2-95f6-8bc717bb3520" providerId="ADAL" clId="{38D6B6F6-9490-4F32-9DE1-368EA3EE7A11}" dt="2024-12-16T22:56:39.385" v="18" actId="20577"/>
        <pc:sldMkLst>
          <pc:docMk/>
          <pc:sldMk cId="1025641553" sldId="280"/>
        </pc:sldMkLst>
      </pc:sldChg>
      <pc:sldChg chg="new del">
        <pc:chgData name="Bryana Edwards" userId="cca7384f-2eea-4ee2-95f6-8bc717bb3520" providerId="ADAL" clId="{38D6B6F6-9490-4F32-9DE1-368EA3EE7A11}" dt="2024-12-17T00:46:19.820" v="98" actId="2696"/>
        <pc:sldMkLst>
          <pc:docMk/>
          <pc:sldMk cId="99785845" sldId="281"/>
        </pc:sldMkLst>
      </pc:sldChg>
      <pc:sldChg chg="new del">
        <pc:chgData name="Bryana Edwards" userId="cca7384f-2eea-4ee2-95f6-8bc717bb3520" providerId="ADAL" clId="{38D6B6F6-9490-4F32-9DE1-368EA3EE7A11}" dt="2024-12-17T00:44:03.689" v="92" actId="2696"/>
        <pc:sldMkLst>
          <pc:docMk/>
          <pc:sldMk cId="672104230" sldId="281"/>
        </pc:sldMkLst>
      </pc:sldChg>
      <pc:sldChg chg="new del">
        <pc:chgData name="Bryana Edwards" userId="cca7384f-2eea-4ee2-95f6-8bc717bb3520" providerId="ADAL" clId="{38D6B6F6-9490-4F32-9DE1-368EA3EE7A11}" dt="2024-12-17T00:53:47.085" v="109" actId="2696"/>
        <pc:sldMkLst>
          <pc:docMk/>
          <pc:sldMk cId="2508304327" sldId="281"/>
        </pc:sldMkLst>
      </pc:sldChg>
      <pc:sldChg chg="new del">
        <pc:chgData name="Bryana Edwards" userId="cca7384f-2eea-4ee2-95f6-8bc717bb3520" providerId="ADAL" clId="{38D6B6F6-9490-4F32-9DE1-368EA3EE7A11}" dt="2024-12-17T00:48:11.728" v="100" actId="2696"/>
        <pc:sldMkLst>
          <pc:docMk/>
          <pc:sldMk cId="3276890709" sldId="281"/>
        </pc:sldMkLst>
      </pc:sldChg>
      <pc:sldChg chg="new del">
        <pc:chgData name="Bryana Edwards" userId="cca7384f-2eea-4ee2-95f6-8bc717bb3520" providerId="ADAL" clId="{38D6B6F6-9490-4F32-9DE1-368EA3EE7A11}" dt="2024-12-17T00:51:44.454" v="103" actId="2696"/>
        <pc:sldMkLst>
          <pc:docMk/>
          <pc:sldMk cId="3464386795" sldId="281"/>
        </pc:sldMkLst>
      </pc:sldChg>
      <pc:sldMasterChg chg="modSp mod modSldLayout">
        <pc:chgData name="Bryana Edwards" userId="cca7384f-2eea-4ee2-95f6-8bc717bb3520" providerId="ADAL" clId="{38D6B6F6-9490-4F32-9DE1-368EA3EE7A11}" dt="2024-12-17T00:51:28.913" v="101" actId="6013"/>
        <pc:sldMasterMkLst>
          <pc:docMk/>
          <pc:sldMasterMk cId="2528825846" sldId="2147483648"/>
        </pc:sldMasterMkLst>
        <pc:sldLayoutChg chg="modSp mod">
          <pc:chgData name="Bryana Edwards" userId="cca7384f-2eea-4ee2-95f6-8bc717bb3520" providerId="ADAL" clId="{38D6B6F6-9490-4F32-9DE1-368EA3EE7A11}" dt="2024-12-17T00:45:29.208" v="94" actId="21"/>
          <pc:sldLayoutMkLst>
            <pc:docMk/>
            <pc:sldMasterMk cId="2528825846" sldId="2147483648"/>
            <pc:sldLayoutMk cId="280687114" sldId="2147483649"/>
          </pc:sldLayoutMkLst>
        </pc:sldLayoutChg>
        <pc:sldLayoutChg chg="modSp mod">
          <pc:chgData name="Bryana Edwards" userId="cca7384f-2eea-4ee2-95f6-8bc717bb3520" providerId="ADAL" clId="{38D6B6F6-9490-4F32-9DE1-368EA3EE7A11}" dt="2024-12-17T00:29:51.561" v="52" actId="20577"/>
          <pc:sldLayoutMkLst>
            <pc:docMk/>
            <pc:sldMasterMk cId="2528825846" sldId="2147483648"/>
            <pc:sldLayoutMk cId="3858356905" sldId="2147483650"/>
          </pc:sldLayoutMkLst>
        </pc:sldLayoutChg>
        <pc:sldLayoutChg chg="modSp mod">
          <pc:chgData name="Bryana Edwards" userId="cca7384f-2eea-4ee2-95f6-8bc717bb3520" providerId="ADAL" clId="{38D6B6F6-9490-4F32-9DE1-368EA3EE7A11}" dt="2024-12-17T00:35:57.170" v="86" actId="20577"/>
          <pc:sldLayoutMkLst>
            <pc:docMk/>
            <pc:sldMasterMk cId="2528825846" sldId="2147483648"/>
            <pc:sldLayoutMk cId="2710050014" sldId="2147483651"/>
          </pc:sldLayoutMkLst>
        </pc:sldLayoutChg>
        <pc:sldLayoutChg chg="modSp mod">
          <pc:chgData name="Bryana Edwards" userId="cca7384f-2eea-4ee2-95f6-8bc717bb3520" providerId="ADAL" clId="{38D6B6F6-9490-4F32-9DE1-368EA3EE7A11}" dt="2024-12-17T00:30:17.977" v="62" actId="20577"/>
          <pc:sldLayoutMkLst>
            <pc:docMk/>
            <pc:sldMasterMk cId="2528825846" sldId="2147483648"/>
            <pc:sldLayoutMk cId="1260304040" sldId="2147483652"/>
          </pc:sldLayoutMkLst>
        </pc:sldLayoutChg>
        <pc:sldLayoutChg chg="modSp mod">
          <pc:chgData name="Bryana Edwards" userId="cca7384f-2eea-4ee2-95f6-8bc717bb3520" providerId="ADAL" clId="{38D6B6F6-9490-4F32-9DE1-368EA3EE7A11}" dt="2024-12-17T00:30:07.405" v="58" actId="20577"/>
          <pc:sldLayoutMkLst>
            <pc:docMk/>
            <pc:sldMasterMk cId="2528825846" sldId="2147483648"/>
            <pc:sldLayoutMk cId="39119549" sldId="2147483653"/>
          </pc:sldLayoutMkLst>
        </pc:sldLayoutChg>
        <pc:sldLayoutChg chg="modSp mod">
          <pc:chgData name="Bryana Edwards" userId="cca7384f-2eea-4ee2-95f6-8bc717bb3520" providerId="ADAL" clId="{38D6B6F6-9490-4F32-9DE1-368EA3EE7A11}" dt="2024-12-17T00:29:56.268" v="54" actId="20577"/>
          <pc:sldLayoutMkLst>
            <pc:docMk/>
            <pc:sldMasterMk cId="2528825846" sldId="2147483648"/>
            <pc:sldLayoutMk cId="640948037" sldId="2147483654"/>
          </pc:sldLayoutMkLst>
        </pc:sldLayoutChg>
        <pc:sldLayoutChg chg="modSp mod">
          <pc:chgData name="Bryana Edwards" userId="cca7384f-2eea-4ee2-95f6-8bc717bb3520" providerId="ADAL" clId="{38D6B6F6-9490-4F32-9DE1-368EA3EE7A11}" dt="2024-12-17T00:30:11.566" v="60" actId="20577"/>
          <pc:sldLayoutMkLst>
            <pc:docMk/>
            <pc:sldMasterMk cId="2528825846" sldId="2147483648"/>
            <pc:sldLayoutMk cId="3052419243" sldId="2147483655"/>
          </pc:sldLayoutMkLst>
        </pc:sldLayoutChg>
        <pc:sldLayoutChg chg="modSp mod">
          <pc:chgData name="Bryana Edwards" userId="cca7384f-2eea-4ee2-95f6-8bc717bb3520" providerId="ADAL" clId="{38D6B6F6-9490-4F32-9DE1-368EA3EE7A11}" dt="2024-12-17T00:30:23.967" v="64" actId="20577"/>
          <pc:sldLayoutMkLst>
            <pc:docMk/>
            <pc:sldMasterMk cId="2528825846" sldId="2147483648"/>
            <pc:sldLayoutMk cId="3802847312" sldId="2147483656"/>
          </pc:sldLayoutMkLst>
        </pc:sldLayoutChg>
        <pc:sldLayoutChg chg="modSp mod">
          <pc:chgData name="Bryana Edwards" userId="cca7384f-2eea-4ee2-95f6-8bc717bb3520" providerId="ADAL" clId="{38D6B6F6-9490-4F32-9DE1-368EA3EE7A11}" dt="2024-12-17T00:30:33.326" v="66" actId="20577"/>
          <pc:sldLayoutMkLst>
            <pc:docMk/>
            <pc:sldMasterMk cId="2528825846" sldId="2147483648"/>
            <pc:sldLayoutMk cId="1247394899" sldId="2147483657"/>
          </pc:sldLayoutMkLst>
        </pc:sldLayoutChg>
        <pc:sldLayoutChg chg="modSp mod">
          <pc:chgData name="Bryana Edwards" userId="cca7384f-2eea-4ee2-95f6-8bc717bb3520" providerId="ADAL" clId="{38D6B6F6-9490-4F32-9DE1-368EA3EE7A11}" dt="2024-12-17T00:30:36.939" v="68" actId="20577"/>
          <pc:sldLayoutMkLst>
            <pc:docMk/>
            <pc:sldMasterMk cId="2528825846" sldId="2147483648"/>
            <pc:sldLayoutMk cId="3488098933" sldId="2147483658"/>
          </pc:sldLayoutMkLst>
        </pc:sldLayoutChg>
        <pc:sldLayoutChg chg="modSp mod">
          <pc:chgData name="Bryana Edwards" userId="cca7384f-2eea-4ee2-95f6-8bc717bb3520" providerId="ADAL" clId="{38D6B6F6-9490-4F32-9DE1-368EA3EE7A11}" dt="2024-12-17T00:30:41.129" v="70" actId="20577"/>
          <pc:sldLayoutMkLst>
            <pc:docMk/>
            <pc:sldMasterMk cId="2528825846" sldId="2147483648"/>
            <pc:sldLayoutMk cId="713542768" sldId="2147483659"/>
          </pc:sldLayoutMkLst>
        </pc:sldLayoutChg>
        <pc:sldLayoutChg chg="modSp mod">
          <pc:chgData name="Bryana Edwards" userId="cca7384f-2eea-4ee2-95f6-8bc717bb3520" providerId="ADAL" clId="{38D6B6F6-9490-4F32-9DE1-368EA3EE7A11}" dt="2024-12-17T00:30:47.992" v="72" actId="20577"/>
          <pc:sldLayoutMkLst>
            <pc:docMk/>
            <pc:sldMasterMk cId="2528825846" sldId="2147483648"/>
            <pc:sldLayoutMk cId="268639636" sldId="2147483660"/>
          </pc:sldLayoutMkLst>
        </pc:sldLayoutChg>
        <pc:sldLayoutChg chg="modSp mod">
          <pc:chgData name="Bryana Edwards" userId="cca7384f-2eea-4ee2-95f6-8bc717bb3520" providerId="ADAL" clId="{38D6B6F6-9490-4F32-9DE1-368EA3EE7A11}" dt="2024-12-17T00:30:51.885" v="74" actId="20577"/>
          <pc:sldLayoutMkLst>
            <pc:docMk/>
            <pc:sldMasterMk cId="2528825846" sldId="2147483648"/>
            <pc:sldLayoutMk cId="3915598426" sldId="2147483661"/>
          </pc:sldLayoutMkLst>
        </pc:sldLayoutChg>
        <pc:sldLayoutChg chg="modSp mod">
          <pc:chgData name="Bryana Edwards" userId="cca7384f-2eea-4ee2-95f6-8bc717bb3520" providerId="ADAL" clId="{38D6B6F6-9490-4F32-9DE1-368EA3EE7A11}" dt="2024-12-17T00:30:56.105" v="76" actId="20577"/>
          <pc:sldLayoutMkLst>
            <pc:docMk/>
            <pc:sldMasterMk cId="2528825846" sldId="2147483648"/>
            <pc:sldLayoutMk cId="1793876190" sldId="2147483662"/>
          </pc:sldLayoutMkLst>
        </pc:sldLayoutChg>
        <pc:sldLayoutChg chg="modSp mod">
          <pc:chgData name="Bryana Edwards" userId="cca7384f-2eea-4ee2-95f6-8bc717bb3520" providerId="ADAL" clId="{38D6B6F6-9490-4F32-9DE1-368EA3EE7A11}" dt="2024-12-17T00:31:06.314" v="80" actId="20577"/>
          <pc:sldLayoutMkLst>
            <pc:docMk/>
            <pc:sldMasterMk cId="2528825846" sldId="2147483648"/>
            <pc:sldLayoutMk cId="215291577" sldId="2147483663"/>
          </pc:sldLayoutMkLst>
        </pc:sldLayoutChg>
        <pc:sldLayoutChg chg="modSp mod">
          <pc:chgData name="Bryana Edwards" userId="cca7384f-2eea-4ee2-95f6-8bc717bb3520" providerId="ADAL" clId="{38D6B6F6-9490-4F32-9DE1-368EA3EE7A11}" dt="2024-12-17T00:37:00.561" v="90" actId="20577"/>
          <pc:sldLayoutMkLst>
            <pc:docMk/>
            <pc:sldMasterMk cId="2528825846" sldId="2147483648"/>
            <pc:sldLayoutMk cId="3624912917" sldId="2147483664"/>
          </pc:sldLayoutMkLst>
        </pc:sldLayoutChg>
        <pc:sldLayoutChg chg="modSp mod">
          <pc:chgData name="Bryana Edwards" userId="cca7384f-2eea-4ee2-95f6-8bc717bb3520" providerId="ADAL" clId="{38D6B6F6-9490-4F32-9DE1-368EA3EE7A11}" dt="2024-12-17T00:29:45.052" v="50" actId="20577"/>
          <pc:sldLayoutMkLst>
            <pc:docMk/>
            <pc:sldMasterMk cId="2528825846" sldId="2147483648"/>
            <pc:sldLayoutMk cId="1212921727" sldId="2147483665"/>
          </pc:sldLayoutMkLst>
        </pc:sldLayoutChg>
        <pc:sldLayoutChg chg="modSp mod">
          <pc:chgData name="Bryana Edwards" userId="cca7384f-2eea-4ee2-95f6-8bc717bb3520" providerId="ADAL" clId="{38D6B6F6-9490-4F32-9DE1-368EA3EE7A11}" dt="2024-12-17T00:30:02.010" v="56" actId="20577"/>
          <pc:sldLayoutMkLst>
            <pc:docMk/>
            <pc:sldMasterMk cId="2528825846" sldId="2147483648"/>
            <pc:sldLayoutMk cId="2416771255" sldId="2147483666"/>
          </pc:sldLayoutMkLst>
        </pc:sldLayoutChg>
        <pc:sldLayoutChg chg="modSp mod">
          <pc:chgData name="Bryana Edwards" userId="cca7384f-2eea-4ee2-95f6-8bc717bb3520" providerId="ADAL" clId="{38D6B6F6-9490-4F32-9DE1-368EA3EE7A11}" dt="2024-12-17T00:31:01.057" v="78" actId="20577"/>
          <pc:sldLayoutMkLst>
            <pc:docMk/>
            <pc:sldMasterMk cId="2528825846" sldId="2147483648"/>
            <pc:sldLayoutMk cId="3080733183" sldId="2147483667"/>
          </pc:sldLayoutMkLst>
        </pc:sldLayoutChg>
        <pc:sldLayoutChg chg="modSp mod">
          <pc:chgData name="Bryana Edwards" userId="cca7384f-2eea-4ee2-95f6-8bc717bb3520" providerId="ADAL" clId="{38D6B6F6-9490-4F32-9DE1-368EA3EE7A11}" dt="2024-12-17T00:36:56.258" v="88" actId="20577"/>
          <pc:sldLayoutMkLst>
            <pc:docMk/>
            <pc:sldMasterMk cId="2528825846" sldId="2147483648"/>
            <pc:sldLayoutMk cId="133451330" sldId="2147483668"/>
          </pc:sldLayoutMkLst>
        </pc:sldLayoutChg>
      </pc:sldMasterChg>
      <pc:sldMasterChg chg="delSp modSp new del mod addSldLayout">
        <pc:chgData name="Bryana Edwards" userId="cca7384f-2eea-4ee2-95f6-8bc717bb3520" providerId="ADAL" clId="{38D6B6F6-9490-4F32-9DE1-368EA3EE7A11}" dt="2024-12-17T00:54:02.460" v="110" actId="2696"/>
        <pc:sldMasterMkLst>
          <pc:docMk/>
          <pc:sldMasterMk cId="60045493" sldId="2147483669"/>
        </pc:sldMasterMkLst>
        <pc:sldLayoutChg chg="new replId">
          <pc:chgData name="Bryana Edwards" userId="cca7384f-2eea-4ee2-95f6-8bc717bb3520" providerId="ADAL" clId="{38D6B6F6-9490-4F32-9DE1-368EA3EE7A11}" dt="2024-12-17T00:52:05.365" v="104" actId="6938"/>
          <pc:sldLayoutMkLst>
            <pc:docMk/>
            <pc:sldMasterMk cId="60045493" sldId="2147483669"/>
            <pc:sldLayoutMk cId="3808549" sldId="2147483670"/>
          </pc:sldLayoutMkLst>
        </pc:sldLayoutChg>
        <pc:sldLayoutChg chg="new replId">
          <pc:chgData name="Bryana Edwards" userId="cca7384f-2eea-4ee2-95f6-8bc717bb3520" providerId="ADAL" clId="{38D6B6F6-9490-4F32-9DE1-368EA3EE7A11}" dt="2024-12-17T00:52:05.365" v="104" actId="6938"/>
          <pc:sldLayoutMkLst>
            <pc:docMk/>
            <pc:sldMasterMk cId="60045493" sldId="2147483669"/>
            <pc:sldLayoutMk cId="2865747894" sldId="2147483671"/>
          </pc:sldLayoutMkLst>
        </pc:sldLayoutChg>
        <pc:sldLayoutChg chg="new replId">
          <pc:chgData name="Bryana Edwards" userId="cca7384f-2eea-4ee2-95f6-8bc717bb3520" providerId="ADAL" clId="{38D6B6F6-9490-4F32-9DE1-368EA3EE7A11}" dt="2024-12-17T00:52:05.365" v="104" actId="6938"/>
          <pc:sldLayoutMkLst>
            <pc:docMk/>
            <pc:sldMasterMk cId="60045493" sldId="2147483669"/>
            <pc:sldLayoutMk cId="27996905" sldId="2147483672"/>
          </pc:sldLayoutMkLst>
        </pc:sldLayoutChg>
        <pc:sldLayoutChg chg="new replId">
          <pc:chgData name="Bryana Edwards" userId="cca7384f-2eea-4ee2-95f6-8bc717bb3520" providerId="ADAL" clId="{38D6B6F6-9490-4F32-9DE1-368EA3EE7A11}" dt="2024-12-17T00:52:05.365" v="104" actId="6938"/>
          <pc:sldLayoutMkLst>
            <pc:docMk/>
            <pc:sldMasterMk cId="60045493" sldId="2147483669"/>
            <pc:sldLayoutMk cId="265324058" sldId="2147483673"/>
          </pc:sldLayoutMkLst>
        </pc:sldLayoutChg>
        <pc:sldLayoutChg chg="new replId">
          <pc:chgData name="Bryana Edwards" userId="cca7384f-2eea-4ee2-95f6-8bc717bb3520" providerId="ADAL" clId="{38D6B6F6-9490-4F32-9DE1-368EA3EE7A11}" dt="2024-12-17T00:52:05.365" v="104" actId="6938"/>
          <pc:sldLayoutMkLst>
            <pc:docMk/>
            <pc:sldMasterMk cId="60045493" sldId="2147483669"/>
            <pc:sldLayoutMk cId="2226793977" sldId="2147483674"/>
          </pc:sldLayoutMkLst>
        </pc:sldLayoutChg>
        <pc:sldLayoutChg chg="new replId">
          <pc:chgData name="Bryana Edwards" userId="cca7384f-2eea-4ee2-95f6-8bc717bb3520" providerId="ADAL" clId="{38D6B6F6-9490-4F32-9DE1-368EA3EE7A11}" dt="2024-12-17T00:52:05.365" v="104" actId="6938"/>
          <pc:sldLayoutMkLst>
            <pc:docMk/>
            <pc:sldMasterMk cId="60045493" sldId="2147483669"/>
            <pc:sldLayoutMk cId="2575858152" sldId="2147483675"/>
          </pc:sldLayoutMkLst>
        </pc:sldLayoutChg>
        <pc:sldLayoutChg chg="new replId">
          <pc:chgData name="Bryana Edwards" userId="cca7384f-2eea-4ee2-95f6-8bc717bb3520" providerId="ADAL" clId="{38D6B6F6-9490-4F32-9DE1-368EA3EE7A11}" dt="2024-12-17T00:52:05.365" v="104" actId="6938"/>
          <pc:sldLayoutMkLst>
            <pc:docMk/>
            <pc:sldMasterMk cId="60045493" sldId="2147483669"/>
            <pc:sldLayoutMk cId="160342637" sldId="2147483676"/>
          </pc:sldLayoutMkLst>
        </pc:sldLayoutChg>
        <pc:sldLayoutChg chg="new replId">
          <pc:chgData name="Bryana Edwards" userId="cca7384f-2eea-4ee2-95f6-8bc717bb3520" providerId="ADAL" clId="{38D6B6F6-9490-4F32-9DE1-368EA3EE7A11}" dt="2024-12-17T00:52:05.365" v="104" actId="6938"/>
          <pc:sldLayoutMkLst>
            <pc:docMk/>
            <pc:sldMasterMk cId="60045493" sldId="2147483669"/>
            <pc:sldLayoutMk cId="1091848357" sldId="2147483677"/>
          </pc:sldLayoutMkLst>
        </pc:sldLayoutChg>
        <pc:sldLayoutChg chg="new replId">
          <pc:chgData name="Bryana Edwards" userId="cca7384f-2eea-4ee2-95f6-8bc717bb3520" providerId="ADAL" clId="{38D6B6F6-9490-4F32-9DE1-368EA3EE7A11}" dt="2024-12-17T00:52:05.365" v="104" actId="6938"/>
          <pc:sldLayoutMkLst>
            <pc:docMk/>
            <pc:sldMasterMk cId="60045493" sldId="2147483669"/>
            <pc:sldLayoutMk cId="884319433" sldId="2147483678"/>
          </pc:sldLayoutMkLst>
        </pc:sldLayoutChg>
        <pc:sldLayoutChg chg="new replId">
          <pc:chgData name="Bryana Edwards" userId="cca7384f-2eea-4ee2-95f6-8bc717bb3520" providerId="ADAL" clId="{38D6B6F6-9490-4F32-9DE1-368EA3EE7A11}" dt="2024-12-17T00:52:05.365" v="104" actId="6938"/>
          <pc:sldLayoutMkLst>
            <pc:docMk/>
            <pc:sldMasterMk cId="60045493" sldId="2147483669"/>
            <pc:sldLayoutMk cId="3764383390" sldId="2147483679"/>
          </pc:sldLayoutMkLst>
        </pc:sldLayoutChg>
        <pc:sldLayoutChg chg="new replId">
          <pc:chgData name="Bryana Edwards" userId="cca7384f-2eea-4ee2-95f6-8bc717bb3520" providerId="ADAL" clId="{38D6B6F6-9490-4F32-9DE1-368EA3EE7A11}" dt="2024-12-17T00:52:05.365" v="104" actId="6938"/>
          <pc:sldLayoutMkLst>
            <pc:docMk/>
            <pc:sldMasterMk cId="60045493" sldId="2147483669"/>
            <pc:sldLayoutMk cId="693417328" sldId="214748368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7A4CF7-9883-7542-8774-50E62ADBD844}" type="datetimeFigureOut">
              <a:rPr lang="en-US" smtClean="0"/>
              <a:t>6/2/2025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EA80CD-AE39-0C4B-A880-515F813E088A}" type="slidenum">
              <a:rPr lang="en-US" smtClean="0"/>
              <a:t>‹#›</a:t>
            </a:fld>
            <a:endParaRPr lang="en-US"/>
          </a:p>
        </p:txBody>
      </p:sp>
    </p:spTree>
    <p:extLst>
      <p:ext uri="{BB962C8B-B14F-4D97-AF65-F5344CB8AC3E}">
        <p14:creationId xmlns:p14="http://schemas.microsoft.com/office/powerpoint/2010/main" val="1154113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BEA80CD-AE39-0C4B-A880-515F813E088A}" type="slidenum">
              <a:rPr lang="en-US" smtClean="0"/>
              <a:t>11</a:t>
            </a:fld>
            <a:endParaRPr lang="en-US"/>
          </a:p>
        </p:txBody>
      </p:sp>
    </p:spTree>
    <p:extLst>
      <p:ext uri="{BB962C8B-B14F-4D97-AF65-F5344CB8AC3E}">
        <p14:creationId xmlns:p14="http://schemas.microsoft.com/office/powerpoint/2010/main" val="3446217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1984003" y="3702358"/>
            <a:ext cx="6571317" cy="780120"/>
          </a:xfrm>
        </p:spPr>
        <p:txBody>
          <a:bodyPr anchor="t" anchorCtr="0"/>
          <a:lstStyle>
            <a:lvl1pPr algn="l">
              <a:defRPr sz="35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2001357" y="4488870"/>
            <a:ext cx="6566752"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1" name="Graphic 9">
            <a:extLst>
              <a:ext uri="{FF2B5EF4-FFF2-40B4-BE49-F238E27FC236}">
                <a16:creationId xmlns:a16="http://schemas.microsoft.com/office/drawing/2014/main" id="{7C687F61-C361-715E-64E1-F940513FF331}"/>
              </a:ext>
            </a:extLst>
          </p:cNvPr>
          <p:cNvSpPr/>
          <p:nvPr/>
        </p:nvSpPr>
        <p:spPr>
          <a:xfrm>
            <a:off x="333637" y="298711"/>
            <a:ext cx="4232364" cy="2633050"/>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5" name="Footer Placeholder 4">
            <a:extLst>
              <a:ext uri="{FF2B5EF4-FFF2-40B4-BE49-F238E27FC236}">
                <a16:creationId xmlns:a16="http://schemas.microsoft.com/office/drawing/2014/main" id="{6E921332-E814-972E-C4E3-95339D3485E1}"/>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80687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eature Copy">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0"/>
            <a:ext cx="7132401" cy="3159399"/>
          </a:xfrm>
        </p:spPr>
        <p:txBody>
          <a:bodyPr/>
          <a:lstStyle>
            <a:lvl1pPr>
              <a:defRPr sz="4200" b="0" i="0">
                <a:solidFill>
                  <a:schemeClr val="bg1"/>
                </a:solidFill>
                <a:latin typeface="+mj-lt"/>
              </a:defRPr>
            </a:lvl1pPr>
          </a:lstStyle>
          <a:p>
            <a:r>
              <a:rPr lang="en-US" dirty="0"/>
              <a:t>Click to edit Master title style</a:t>
            </a:r>
            <a:endParaRPr lang="en-GB" dirty="0"/>
          </a:p>
        </p:txBody>
      </p:sp>
      <p:sp>
        <p:nvSpPr>
          <p:cNvPr id="3" name="Graphic 9">
            <a:extLst>
              <a:ext uri="{FF2B5EF4-FFF2-40B4-BE49-F238E27FC236}">
                <a16:creationId xmlns:a16="http://schemas.microsoft.com/office/drawing/2014/main" id="{9B1AB03E-57D3-D012-D1A8-49BD6BF75415}"/>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8" name="Slide Number Placeholder 7">
            <a:extLst>
              <a:ext uri="{FF2B5EF4-FFF2-40B4-BE49-F238E27FC236}">
                <a16:creationId xmlns:a16="http://schemas.microsoft.com/office/drawing/2014/main" id="{231C67D6-C5B6-BEE1-88C5-321259FD8646}"/>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B43BF3A9-891A-B059-29FB-D64323A90CFE}"/>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05241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ED43568E-B69F-31A9-5D84-5E0B7D27CE56}"/>
              </a:ext>
            </a:extLst>
          </p:cNvPr>
          <p:cNvSpPr>
            <a:spLocks noGrp="1"/>
          </p:cNvSpPr>
          <p:nvPr>
            <p:ph type="pic" sz="quarter" idx="13"/>
          </p:nvPr>
        </p:nvSpPr>
        <p:spPr>
          <a:xfrm>
            <a:off x="6096000" y="0"/>
            <a:ext cx="6096000" cy="6858000"/>
          </a:xfrm>
          <a:solidFill>
            <a:schemeClr val="bg1">
              <a:lumMod val="85000"/>
            </a:schemeClr>
          </a:solidFill>
        </p:spPr>
        <p:txBody>
          <a:bodyPr anchor="ctr" anchorCtr="0"/>
          <a:lstStyle>
            <a:lvl1pPr algn="ctr">
              <a:defRPr sz="1000"/>
            </a:lvl1pPr>
          </a:lstStyle>
          <a:p>
            <a:endParaRPr lang="en-US"/>
          </a:p>
        </p:txBody>
      </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4" y="1493113"/>
            <a:ext cx="4300995"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dirty="0"/>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189C72DD-B617-4FC7-362F-A99AF8E75082}"/>
              </a:ext>
            </a:extLst>
          </p:cNvPr>
          <p:cNvSpPr>
            <a:spLocks noGrp="1"/>
          </p:cNvSpPr>
          <p:nvPr>
            <p:ph type="ftr" sz="quarter" idx="3"/>
          </p:nvPr>
        </p:nvSpPr>
        <p:spPr>
          <a:xfrm>
            <a:off x="1798530" y="6417425"/>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260304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and Content">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33635" y="1468061"/>
            <a:ext cx="7545236" cy="4251199"/>
          </a:xfrm>
        </p:spPr>
        <p:txBody>
          <a:bodyPr/>
          <a:lstStyle>
            <a:lvl1pPr>
              <a:defRPr sz="2400">
                <a:solidFill>
                  <a:schemeClr val="bg1"/>
                </a:solidFill>
              </a:defRPr>
            </a:lvl1pPr>
            <a:lvl2pPr>
              <a:defRPr sz="2400">
                <a:solidFill>
                  <a:schemeClr val="bg1"/>
                </a:solidFill>
              </a:defRPr>
            </a:lvl2pPr>
            <a:lvl3pPr>
              <a:defRPr sz="2400">
                <a:solidFill>
                  <a:schemeClr val="bg1"/>
                </a:solidFill>
              </a:defRPr>
            </a:lvl3pPr>
            <a:lvl4pPr>
              <a:defRPr sz="2400">
                <a:solidFill>
                  <a:schemeClr val="bg1"/>
                </a:solidFill>
              </a:defRPr>
            </a:lvl4pPr>
            <a:lvl5pPr>
              <a:defRPr sz="24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bg1"/>
                </a:solidFill>
              </a:defRPr>
            </a:lvl1pPr>
          </a:lstStyle>
          <a:p>
            <a:fld id="{741AFF56-1126-4107-9C02-BC0EFBF16431}" type="slidenum">
              <a:rPr lang="en-GB" smtClean="0"/>
              <a:pPr/>
              <a:t>‹#›</a:t>
            </a:fld>
            <a:endParaRPr lang="en-GB" dirty="0"/>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A7E709DD-B4DF-F760-665E-1764DED439B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802847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tx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4" y="1493113"/>
            <a:ext cx="4300995" cy="4256334"/>
          </a:xfrm>
        </p:spPr>
        <p:txBody>
          <a:bodyPr/>
          <a:lstStyle>
            <a:lvl1pPr>
              <a:spcBef>
                <a:spcPts val="1800"/>
              </a:spcBef>
              <a:spcAft>
                <a:spcPts val="600"/>
              </a:spcAft>
              <a:defRPr>
                <a:solidFill>
                  <a:schemeClr val="accent3"/>
                </a:solidFill>
              </a:defRPr>
            </a:lvl1pPr>
            <a:lvl2pPr marL="0" indent="0">
              <a:buNone/>
              <a:defRPr>
                <a:solidFill>
                  <a:schemeClr val="accent3"/>
                </a:solidFill>
              </a:defRPr>
            </a:lvl2pPr>
            <a:lvl3pPr marL="355600" indent="-355600">
              <a:tabLst/>
              <a:defRPr>
                <a:solidFill>
                  <a:schemeClr val="accent3"/>
                </a:solidFill>
              </a:defRPr>
            </a:lvl3pPr>
            <a:lvl4pPr marL="712788" indent="-357188">
              <a:tabLst/>
              <a:defRPr>
                <a:solidFill>
                  <a:schemeClr val="accent3"/>
                </a:solidFill>
              </a:defRPr>
            </a:lvl4pPr>
            <a:lvl5pPr marL="1068388" indent="-355600">
              <a:tabLst/>
              <a:defRPr>
                <a:solidFill>
                  <a:schemeClr val="accent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3"/>
                </a:solidFill>
              </a:defRPr>
            </a:lvl1pPr>
          </a:lstStyle>
          <a:p>
            <a:fld id="{741AFF56-1126-4107-9C02-BC0EFBF16431}" type="slidenum">
              <a:rPr lang="en-GB" smtClean="0"/>
              <a:pPr/>
              <a:t>‹#›</a:t>
            </a:fld>
            <a:endParaRPr lang="en-GB" dirty="0"/>
          </a:p>
        </p:txBody>
      </p:sp>
      <p:sp>
        <p:nvSpPr>
          <p:cNvPr id="12" name="Graphic 9">
            <a:extLst>
              <a:ext uri="{FF2B5EF4-FFF2-40B4-BE49-F238E27FC236}">
                <a16:creationId xmlns:a16="http://schemas.microsoft.com/office/drawing/2014/main" id="{07DE4BE4-C52D-8163-E612-5CD7219CE49C}"/>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8" name="Content Placeholder 2">
            <a:extLst>
              <a:ext uri="{FF2B5EF4-FFF2-40B4-BE49-F238E27FC236}">
                <a16:creationId xmlns:a16="http://schemas.microsoft.com/office/drawing/2014/main" id="{CE1E9FC3-FD80-6B63-EDE0-8BCF742EDEE8}"/>
              </a:ext>
            </a:extLst>
          </p:cNvPr>
          <p:cNvSpPr>
            <a:spLocks noGrp="1"/>
          </p:cNvSpPr>
          <p:nvPr>
            <p:ph idx="13"/>
          </p:nvPr>
        </p:nvSpPr>
        <p:spPr>
          <a:xfrm>
            <a:off x="5231904" y="1493113"/>
            <a:ext cx="4300995" cy="4256334"/>
          </a:xfrm>
        </p:spPr>
        <p:txBody>
          <a:bodyPr/>
          <a:lstStyle>
            <a:lvl1pPr>
              <a:spcBef>
                <a:spcPts val="1800"/>
              </a:spcBef>
              <a:spcAft>
                <a:spcPts val="600"/>
              </a:spcAft>
              <a:defRPr>
                <a:solidFill>
                  <a:schemeClr val="accent3"/>
                </a:solidFill>
              </a:defRPr>
            </a:lvl1pPr>
            <a:lvl2pPr marL="0" indent="0">
              <a:buNone/>
              <a:defRPr>
                <a:solidFill>
                  <a:schemeClr val="accent3"/>
                </a:solidFill>
              </a:defRPr>
            </a:lvl2pPr>
            <a:lvl3pPr marL="355600" indent="-355600">
              <a:tabLst/>
              <a:defRPr>
                <a:solidFill>
                  <a:schemeClr val="accent3"/>
                </a:solidFill>
              </a:defRPr>
            </a:lvl3pPr>
            <a:lvl4pPr marL="712788" indent="-357188">
              <a:tabLst/>
              <a:defRPr>
                <a:solidFill>
                  <a:schemeClr val="accent3"/>
                </a:solidFill>
              </a:defRPr>
            </a:lvl4pPr>
            <a:lvl5pPr marL="1068388" indent="-355600">
              <a:tabLst/>
              <a:defRPr>
                <a:solidFill>
                  <a:schemeClr val="accent3"/>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4">
            <a:extLst>
              <a:ext uri="{FF2B5EF4-FFF2-40B4-BE49-F238E27FC236}">
                <a16:creationId xmlns:a16="http://schemas.microsoft.com/office/drawing/2014/main" id="{90E1AFF1-83F6-B417-3FB2-F082A2B78AB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247394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300915"/>
            <a:ext cx="5403810" cy="1232435"/>
          </a:xfrm>
        </p:spPr>
        <p:txBody>
          <a:bodyPr/>
          <a:lstStyle>
            <a:lvl1pPr>
              <a:defRPr sz="2000" b="0" i="0">
                <a:solidFill>
                  <a:schemeClr val="accent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3"/>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Footer Placeholder 4">
            <a:extLst>
              <a:ext uri="{FF2B5EF4-FFF2-40B4-BE49-F238E27FC236}">
                <a16:creationId xmlns:a16="http://schemas.microsoft.com/office/drawing/2014/main" id="{884FAA58-F1B4-531A-061A-6D4457DF3FC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4880989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and Content">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accent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accent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Footer Placeholder 4">
            <a:extLst>
              <a:ext uri="{FF2B5EF4-FFF2-40B4-BE49-F238E27FC236}">
                <a16:creationId xmlns:a16="http://schemas.microsoft.com/office/drawing/2014/main" id="{EBE8D23D-CB16-3CD8-EC66-E391FD4D4BA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713542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_Title and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bg1"/>
                </a:solidFill>
              </a:defRPr>
            </a:lvl1pPr>
            <a:lvl2pPr marL="0" indent="0">
              <a:buNone/>
              <a:defRPr sz="900">
                <a:solidFill>
                  <a:schemeClr val="bg1"/>
                </a:solidFill>
              </a:defRPr>
            </a:lvl2pPr>
            <a:lvl3pPr marL="180975" indent="-180975">
              <a:tabLst/>
              <a:defRPr sz="900">
                <a:solidFill>
                  <a:schemeClr val="bg1"/>
                </a:solidFill>
              </a:defRPr>
            </a:lvl3pPr>
            <a:lvl4pPr marL="355600" indent="-174625">
              <a:tabLst/>
              <a:defRPr sz="900">
                <a:solidFill>
                  <a:schemeClr val="bg1"/>
                </a:solidFill>
              </a:defRPr>
            </a:lvl4pPr>
            <a:lvl5pPr marL="536575" indent="-180975">
              <a:tabLst/>
              <a:defRPr sz="9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bg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Footer Placeholder 4">
            <a:extLst>
              <a:ext uri="{FF2B5EF4-FFF2-40B4-BE49-F238E27FC236}">
                <a16:creationId xmlns:a16="http://schemas.microsoft.com/office/drawing/2014/main" id="{49B5B446-BF61-9273-73C2-7E54AB446BBC}"/>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686396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7_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sz="3000" b="0" i="0">
                <a:solidFill>
                  <a:schemeClr val="accent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8755693" y="304974"/>
            <a:ext cx="3125157" cy="1203325"/>
          </a:xfrm>
        </p:spPr>
        <p:txBody>
          <a:bodyPr/>
          <a:lstStyle>
            <a:lvl1pPr>
              <a:spcBef>
                <a:spcPts val="0"/>
              </a:spcBef>
              <a:spcAft>
                <a:spcPts val="0"/>
              </a:spcAft>
              <a:defRPr sz="900">
                <a:solidFill>
                  <a:schemeClr val="tx1"/>
                </a:solidFill>
              </a:defRPr>
            </a:lvl1pPr>
            <a:lvl2pPr marL="0" indent="0">
              <a:buNone/>
              <a:defRPr sz="900">
                <a:solidFill>
                  <a:schemeClr val="tx1"/>
                </a:solidFill>
              </a:defRPr>
            </a:lvl2pPr>
            <a:lvl3pPr marL="180975" indent="-180975">
              <a:tabLst/>
              <a:defRPr sz="900">
                <a:solidFill>
                  <a:schemeClr val="tx1"/>
                </a:solidFill>
              </a:defRPr>
            </a:lvl3pPr>
            <a:lvl4pPr marL="355600" indent="-174625">
              <a:tabLst/>
              <a:defRPr sz="900">
                <a:solidFill>
                  <a:schemeClr val="tx1"/>
                </a:solidFill>
              </a:defRPr>
            </a:lvl4pPr>
            <a:lvl5pPr marL="536575" indent="-180975">
              <a:tabLst/>
              <a:defRPr sz="9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tx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10" name="Content Placeholder 9">
            <a:extLst>
              <a:ext uri="{FF2B5EF4-FFF2-40B4-BE49-F238E27FC236}">
                <a16:creationId xmlns:a16="http://schemas.microsoft.com/office/drawing/2014/main" id="{FBEEC9F0-F2E5-04D3-6E4F-6FD5A888496E}"/>
              </a:ext>
            </a:extLst>
          </p:cNvPr>
          <p:cNvSpPr>
            <a:spLocks noGrp="1"/>
          </p:cNvSpPr>
          <p:nvPr>
            <p:ph sz="quarter" idx="13"/>
          </p:nvPr>
        </p:nvSpPr>
        <p:spPr>
          <a:xfrm>
            <a:off x="352425" y="1520824"/>
            <a:ext cx="11528425" cy="502761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Footer Placeholder 4">
            <a:extLst>
              <a:ext uri="{FF2B5EF4-FFF2-40B4-BE49-F238E27FC236}">
                <a16:creationId xmlns:a16="http://schemas.microsoft.com/office/drawing/2014/main" id="{4660D2EA-6D20-7E9D-AE74-606945F6FE2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9155984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8_Title and Content">
    <p:bg>
      <p:bgPr>
        <a:solidFill>
          <a:schemeClr val="accent1"/>
        </a:solidFill>
        <a:effectLst/>
      </p:bgPr>
    </p:bg>
    <p:spTree>
      <p:nvGrpSpPr>
        <p:cNvPr id="1" name=""/>
        <p:cNvGrpSpPr/>
        <p:nvPr/>
      </p:nvGrpSpPr>
      <p:grpSpPr>
        <a:xfrm>
          <a:off x="0" y="0"/>
          <a:ext cx="0" cy="0"/>
          <a:chOff x="0" y="0"/>
          <a:chExt cx="0" cy="0"/>
        </a:xfrm>
      </p:grpSpPr>
      <p:grpSp>
        <p:nvGrpSpPr>
          <p:cNvPr id="83" name="Group 82">
            <a:extLst>
              <a:ext uri="{FF2B5EF4-FFF2-40B4-BE49-F238E27FC236}">
                <a16:creationId xmlns:a16="http://schemas.microsoft.com/office/drawing/2014/main" id="{D12EF5E7-BD8E-CAB9-E725-345E21653ECD}"/>
              </a:ext>
            </a:extLst>
          </p:cNvPr>
          <p:cNvGrpSpPr/>
          <p:nvPr userDrawn="1"/>
        </p:nvGrpSpPr>
        <p:grpSpPr>
          <a:xfrm>
            <a:off x="417526" y="387280"/>
            <a:ext cx="11340345" cy="6075045"/>
            <a:chOff x="417526" y="387280"/>
            <a:chExt cx="11340345" cy="6075045"/>
          </a:xfrm>
        </p:grpSpPr>
        <p:sp>
          <p:nvSpPr>
            <p:cNvPr id="12" name="Freeform 11">
              <a:extLst>
                <a:ext uri="{FF2B5EF4-FFF2-40B4-BE49-F238E27FC236}">
                  <a16:creationId xmlns:a16="http://schemas.microsoft.com/office/drawing/2014/main" id="{DB6E64BA-5E3F-0B13-F3BD-289BBB0BEB04}"/>
                </a:ext>
              </a:extLst>
            </p:cNvPr>
            <p:cNvSpPr/>
            <p:nvPr/>
          </p:nvSpPr>
          <p:spPr>
            <a:xfrm>
              <a:off x="3627164" y="1507599"/>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2A486A8-CC89-9FB4-E3D0-C4E0732EE99F}"/>
                </a:ext>
              </a:extLst>
            </p:cNvPr>
            <p:cNvSpPr/>
            <p:nvPr/>
          </p:nvSpPr>
          <p:spPr>
            <a:xfrm>
              <a:off x="3627164" y="387280"/>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4CA9702C-BF9A-D515-F12E-47B1496EE8EC}"/>
                </a:ext>
              </a:extLst>
            </p:cNvPr>
            <p:cNvSpPr/>
            <p:nvPr/>
          </p:nvSpPr>
          <p:spPr>
            <a:xfrm>
              <a:off x="5405447" y="387280"/>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C9A48810-A754-BB60-394F-F89ACC86D4CA}"/>
                </a:ext>
              </a:extLst>
            </p:cNvPr>
            <p:cNvSpPr/>
            <p:nvPr/>
          </p:nvSpPr>
          <p:spPr>
            <a:xfrm>
              <a:off x="5405447" y="78697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4EE001CF-9FFD-81C1-7F2E-67002CD750B6}"/>
                </a:ext>
              </a:extLst>
            </p:cNvPr>
            <p:cNvSpPr/>
            <p:nvPr/>
          </p:nvSpPr>
          <p:spPr>
            <a:xfrm>
              <a:off x="5405447" y="2255371"/>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FFFFFF"/>
            </a:solidFill>
            <a:ln w="8925"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99DB2B16-09E4-D9CA-D412-561D7B44E1D1}"/>
                </a:ext>
              </a:extLst>
            </p:cNvPr>
            <p:cNvSpPr/>
            <p:nvPr/>
          </p:nvSpPr>
          <p:spPr>
            <a:xfrm>
              <a:off x="5761121" y="2255371"/>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64C8EF0-BEAE-EEA6-3638-EFD85102CE66}"/>
                </a:ext>
              </a:extLst>
            </p:cNvPr>
            <p:cNvSpPr/>
            <p:nvPr/>
          </p:nvSpPr>
          <p:spPr>
            <a:xfrm>
              <a:off x="5761121" y="1894969"/>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FAE7F640-C6DF-4ECA-F9CC-28501FA4871F}"/>
                </a:ext>
              </a:extLst>
            </p:cNvPr>
            <p:cNvSpPr/>
            <p:nvPr/>
          </p:nvSpPr>
          <p:spPr>
            <a:xfrm>
              <a:off x="5761121" y="262791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FACD68CA-0CCD-3986-6D30-A2131CBDF46C}"/>
                </a:ext>
              </a:extLst>
            </p:cNvPr>
            <p:cNvSpPr/>
            <p:nvPr/>
          </p:nvSpPr>
          <p:spPr>
            <a:xfrm>
              <a:off x="5761121"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A2CB4B6-6677-A64D-63E7-03B73A82ECE5}"/>
                </a:ext>
              </a:extLst>
            </p:cNvPr>
            <p:cNvSpPr/>
            <p:nvPr/>
          </p:nvSpPr>
          <p:spPr>
            <a:xfrm>
              <a:off x="6828145"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928"/>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824DCD34-ECC1-F0D7-5D6A-E29C268BE537}"/>
                </a:ext>
              </a:extLst>
            </p:cNvPr>
            <p:cNvSpPr/>
            <p:nvPr/>
          </p:nvSpPr>
          <p:spPr>
            <a:xfrm>
              <a:off x="7539493" y="3291304"/>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07876098-EBCB-8E16-72E4-9E8F6D4E4118}"/>
                </a:ext>
              </a:extLst>
            </p:cNvPr>
            <p:cNvSpPr/>
            <p:nvPr/>
          </p:nvSpPr>
          <p:spPr>
            <a:xfrm>
              <a:off x="4338513" y="4821852"/>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0949F5A-DD1D-2EF7-285F-0C44C58CEA32}"/>
                </a:ext>
              </a:extLst>
            </p:cNvPr>
            <p:cNvSpPr/>
            <p:nvPr/>
          </p:nvSpPr>
          <p:spPr>
            <a:xfrm>
              <a:off x="4338513" y="518314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19BFF03-D109-FF17-C56C-B815AB9CAAC8}"/>
                </a:ext>
              </a:extLst>
            </p:cNvPr>
            <p:cNvSpPr/>
            <p:nvPr/>
          </p:nvSpPr>
          <p:spPr>
            <a:xfrm>
              <a:off x="6828145" y="445341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839"/>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DC5E1BFD-6710-4C5F-1411-5CDF3F443D1E}"/>
                </a:ext>
              </a:extLst>
            </p:cNvPr>
            <p:cNvSpPr/>
            <p:nvPr/>
          </p:nvSpPr>
          <p:spPr>
            <a:xfrm>
              <a:off x="6472470" y="5903773"/>
              <a:ext cx="180113" cy="180201"/>
            </a:xfrm>
            <a:custGeom>
              <a:avLst/>
              <a:gdLst>
                <a:gd name="connsiteX0" fmla="*/ 90057 w 180113"/>
                <a:gd name="connsiteY0" fmla="*/ 180201 h 180201"/>
                <a:gd name="connsiteX1" fmla="*/ 180113 w 180113"/>
                <a:gd name="connsiteY1" fmla="*/ 90100 h 180201"/>
                <a:gd name="connsiteX2" fmla="*/ 90057 w 180113"/>
                <a:gd name="connsiteY2" fmla="*/ 0 h 180201"/>
                <a:gd name="connsiteX3" fmla="*/ 0 w 180113"/>
                <a:gd name="connsiteY3" fmla="*/ 90100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0"/>
                  </a:cubicBezTo>
                  <a:cubicBezTo>
                    <a:pt x="180113" y="40362"/>
                    <a:pt x="139771" y="0"/>
                    <a:pt x="90057" y="0"/>
                  </a:cubicBezTo>
                  <a:cubicBezTo>
                    <a:pt x="40343" y="0"/>
                    <a:pt x="0" y="40362"/>
                    <a:pt x="0" y="90100"/>
                  </a:cubicBezTo>
                  <a:cubicBezTo>
                    <a:pt x="0" y="139839"/>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861663C6-E7AA-643E-F135-F7DB591F6F9F}"/>
                </a:ext>
              </a:extLst>
            </p:cNvPr>
            <p:cNvSpPr/>
            <p:nvPr/>
          </p:nvSpPr>
          <p:spPr>
            <a:xfrm>
              <a:off x="6472470" y="6282124"/>
              <a:ext cx="180113" cy="180201"/>
            </a:xfrm>
            <a:custGeom>
              <a:avLst/>
              <a:gdLst>
                <a:gd name="connsiteX0" fmla="*/ 90057 w 180113"/>
                <a:gd name="connsiteY0" fmla="*/ 180201 h 180201"/>
                <a:gd name="connsiteX1" fmla="*/ 180113 w 180113"/>
                <a:gd name="connsiteY1" fmla="*/ 90100 h 180201"/>
                <a:gd name="connsiteX2" fmla="*/ 90057 w 180113"/>
                <a:gd name="connsiteY2" fmla="*/ 0 h 180201"/>
                <a:gd name="connsiteX3" fmla="*/ 0 w 180113"/>
                <a:gd name="connsiteY3" fmla="*/ 90100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0"/>
                  </a:cubicBezTo>
                  <a:cubicBezTo>
                    <a:pt x="180113" y="40362"/>
                    <a:pt x="139771" y="0"/>
                    <a:pt x="90057" y="0"/>
                  </a:cubicBezTo>
                  <a:cubicBezTo>
                    <a:pt x="40343" y="0"/>
                    <a:pt x="0" y="40362"/>
                    <a:pt x="0" y="90100"/>
                  </a:cubicBezTo>
                  <a:cubicBezTo>
                    <a:pt x="0" y="139928"/>
                    <a:pt x="40343" y="180201"/>
                    <a:pt x="90057" y="180201"/>
                  </a:cubicBezTo>
                </a:path>
              </a:pathLst>
            </a:custGeom>
            <a:solidFill>
              <a:srgbClr val="FFFFFF"/>
            </a:solidFill>
            <a:ln w="8925"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3ADB5E5F-0B4D-1C4E-9A4A-8AE4310BC757}"/>
                </a:ext>
              </a:extLst>
            </p:cNvPr>
            <p:cNvSpPr/>
            <p:nvPr/>
          </p:nvSpPr>
          <p:spPr>
            <a:xfrm>
              <a:off x="7183819" y="4453413"/>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253" y="180201"/>
                    <a:pt x="90056" y="180201"/>
                  </a:cubicBezTo>
                </a:path>
              </a:pathLst>
            </a:custGeom>
            <a:solidFill>
              <a:srgbClr val="FFFFFF"/>
            </a:solidFill>
            <a:ln w="8925"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FCE42CE8-2C56-6D65-4C6E-808C01DE8557}"/>
                </a:ext>
              </a:extLst>
            </p:cNvPr>
            <p:cNvSpPr/>
            <p:nvPr/>
          </p:nvSpPr>
          <p:spPr>
            <a:xfrm>
              <a:off x="5049773"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89" y="139928"/>
                    <a:pt x="40342" y="180201"/>
                    <a:pt x="90056" y="180201"/>
                  </a:cubicBezTo>
                </a:path>
              </a:pathLst>
            </a:custGeom>
            <a:solidFill>
              <a:srgbClr val="FFFFFF"/>
            </a:solidFill>
            <a:ln w="8925"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DECEF3F9-E201-ED82-5EE4-9C586FC397F7}"/>
                </a:ext>
              </a:extLst>
            </p:cNvPr>
            <p:cNvSpPr/>
            <p:nvPr/>
          </p:nvSpPr>
          <p:spPr>
            <a:xfrm>
              <a:off x="4694187"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3" y="0"/>
                    <a:pt x="0" y="40362"/>
                    <a:pt x="0" y="90101"/>
                  </a:cubicBezTo>
                  <a:cubicBezTo>
                    <a:pt x="0" y="139928"/>
                    <a:pt x="40253" y="180201"/>
                    <a:pt x="90057" y="180201"/>
                  </a:cubicBezTo>
                </a:path>
              </a:pathLst>
            </a:custGeom>
            <a:solidFill>
              <a:srgbClr val="FFFFFF"/>
            </a:solidFill>
            <a:ln w="8925"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FC331F8-1856-1489-5EBF-61E86CBF999F}"/>
                </a:ext>
              </a:extLst>
            </p:cNvPr>
            <p:cNvSpPr/>
            <p:nvPr/>
          </p:nvSpPr>
          <p:spPr>
            <a:xfrm>
              <a:off x="3627164"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928"/>
                    <a:pt x="40342" y="180201"/>
                    <a:pt x="90057" y="180201"/>
                  </a:cubicBezTo>
                </a:path>
              </a:pathLst>
            </a:custGeom>
            <a:solidFill>
              <a:srgbClr val="FFFFFF"/>
            </a:solidFill>
            <a:ln w="8925"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F24F144B-A8C9-957F-42D1-5C7F03594357}"/>
                </a:ext>
              </a:extLst>
            </p:cNvPr>
            <p:cNvSpPr/>
            <p:nvPr/>
          </p:nvSpPr>
          <p:spPr>
            <a:xfrm>
              <a:off x="3982838"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2C7D9CFF-5F9A-B8E8-DFE8-B02805F21ADC}"/>
                </a:ext>
              </a:extLst>
            </p:cNvPr>
            <p:cNvSpPr/>
            <p:nvPr/>
          </p:nvSpPr>
          <p:spPr>
            <a:xfrm>
              <a:off x="3982838" y="370153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55787E0B-4B27-2DDE-D56F-44B4911970ED}"/>
                </a:ext>
              </a:extLst>
            </p:cNvPr>
            <p:cNvSpPr/>
            <p:nvPr/>
          </p:nvSpPr>
          <p:spPr>
            <a:xfrm>
              <a:off x="3627164" y="118657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839"/>
                    <a:pt x="40342" y="180201"/>
                    <a:pt x="90057" y="180201"/>
                  </a:cubicBezTo>
                </a:path>
              </a:pathLst>
            </a:custGeom>
            <a:solidFill>
              <a:srgbClr val="D2D4D5"/>
            </a:solidFill>
            <a:ln w="8925"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963AB14F-473B-DBE7-371F-85CDAF84173B}"/>
                </a:ext>
              </a:extLst>
            </p:cNvPr>
            <p:cNvSpPr/>
            <p:nvPr/>
          </p:nvSpPr>
          <p:spPr>
            <a:xfrm>
              <a:off x="3627164" y="78697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0" y="180201"/>
                    <a:pt x="180113" y="139839"/>
                    <a:pt x="180113" y="90101"/>
                  </a:cubicBezTo>
                  <a:cubicBezTo>
                    <a:pt x="180113" y="40362"/>
                    <a:pt x="139770" y="0"/>
                    <a:pt x="90057" y="0"/>
                  </a:cubicBezTo>
                  <a:cubicBezTo>
                    <a:pt x="40342" y="0"/>
                    <a:pt x="0" y="40362"/>
                    <a:pt x="0" y="90101"/>
                  </a:cubicBezTo>
                  <a:cubicBezTo>
                    <a:pt x="0" y="139839"/>
                    <a:pt x="40342" y="180201"/>
                    <a:pt x="90057" y="180201"/>
                  </a:cubicBezTo>
                </a:path>
              </a:pathLst>
            </a:custGeom>
            <a:solidFill>
              <a:srgbClr val="D2D4D5"/>
            </a:solidFill>
            <a:ln w="8925"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A7AB4D39-853E-82D5-F4D8-2E20931ABBE8}"/>
                </a:ext>
              </a:extLst>
            </p:cNvPr>
            <p:cNvSpPr/>
            <p:nvPr/>
          </p:nvSpPr>
          <p:spPr>
            <a:xfrm>
              <a:off x="4338513"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928"/>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27118E5C-0400-89B1-21D3-F2735918DA42}"/>
                </a:ext>
              </a:extLst>
            </p:cNvPr>
            <p:cNvSpPr/>
            <p:nvPr/>
          </p:nvSpPr>
          <p:spPr>
            <a:xfrm>
              <a:off x="5405447"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D8E17917-3F18-CF01-2254-FB2FF3511951}"/>
                </a:ext>
              </a:extLst>
            </p:cNvPr>
            <p:cNvSpPr/>
            <p:nvPr/>
          </p:nvSpPr>
          <p:spPr>
            <a:xfrm>
              <a:off x="5405447" y="2627917"/>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92C53243-6C12-76FC-D26E-1326E8C86796}"/>
                </a:ext>
              </a:extLst>
            </p:cNvPr>
            <p:cNvSpPr/>
            <p:nvPr/>
          </p:nvSpPr>
          <p:spPr>
            <a:xfrm>
              <a:off x="5405447" y="1894969"/>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38CABC40-E5E3-7D61-9129-E4670F1152B1}"/>
                </a:ext>
              </a:extLst>
            </p:cNvPr>
            <p:cNvSpPr/>
            <p:nvPr/>
          </p:nvSpPr>
          <p:spPr>
            <a:xfrm>
              <a:off x="5405447" y="1507599"/>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928"/>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108EBC01-DE94-7581-D107-A02F4B39FC9E}"/>
                </a:ext>
              </a:extLst>
            </p:cNvPr>
            <p:cNvSpPr/>
            <p:nvPr/>
          </p:nvSpPr>
          <p:spPr>
            <a:xfrm>
              <a:off x="5405447" y="118657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3" y="0"/>
                    <a:pt x="0" y="40362"/>
                    <a:pt x="0" y="90101"/>
                  </a:cubicBezTo>
                  <a:cubicBezTo>
                    <a:pt x="0" y="139839"/>
                    <a:pt x="40343" y="180201"/>
                    <a:pt x="90056" y="180201"/>
                  </a:cubicBezTo>
                </a:path>
              </a:pathLst>
            </a:custGeom>
            <a:solidFill>
              <a:srgbClr val="D2D4D5"/>
            </a:solidFill>
            <a:ln w="8925"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B96A0112-2400-63F5-2E19-6B65A40492F0}"/>
                </a:ext>
              </a:extLst>
            </p:cNvPr>
            <p:cNvSpPr/>
            <p:nvPr/>
          </p:nvSpPr>
          <p:spPr>
            <a:xfrm>
              <a:off x="773201" y="51831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FFFFFF"/>
            </a:solidFill>
            <a:ln w="8925"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14D029F-F993-724E-ECFF-246202FE8391}"/>
                </a:ext>
              </a:extLst>
            </p:cNvPr>
            <p:cNvSpPr/>
            <p:nvPr/>
          </p:nvSpPr>
          <p:spPr>
            <a:xfrm>
              <a:off x="773201" y="4783544"/>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76053E68-2382-F6EF-F1C7-B4BAF6385D82}"/>
                </a:ext>
              </a:extLst>
            </p:cNvPr>
            <p:cNvSpPr/>
            <p:nvPr/>
          </p:nvSpPr>
          <p:spPr>
            <a:xfrm>
              <a:off x="773201" y="3315146"/>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1FD4B44E-5AA3-540A-352F-D3289BBAF420}"/>
                </a:ext>
              </a:extLst>
            </p:cNvPr>
            <p:cNvSpPr/>
            <p:nvPr/>
          </p:nvSpPr>
          <p:spPr>
            <a:xfrm>
              <a:off x="417526" y="3315146"/>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273"/>
                    <a:pt x="139860" y="0"/>
                    <a:pt x="90057" y="0"/>
                  </a:cubicBezTo>
                </a:path>
              </a:pathLst>
            </a:custGeom>
            <a:solidFill>
              <a:srgbClr val="FFFFFF"/>
            </a:solidFill>
            <a:ln w="8925"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093F22E3-2B5D-DDD5-6A28-26A119DF55DD}"/>
                </a:ext>
              </a:extLst>
            </p:cNvPr>
            <p:cNvSpPr/>
            <p:nvPr/>
          </p:nvSpPr>
          <p:spPr>
            <a:xfrm>
              <a:off x="417526" y="367545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362"/>
                    <a:pt x="139860" y="0"/>
                    <a:pt x="90057" y="0"/>
                  </a:cubicBezTo>
                </a:path>
              </a:pathLst>
            </a:custGeom>
            <a:solidFill>
              <a:srgbClr val="FFFFFF"/>
            </a:solidFill>
            <a:ln w="8925"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97E4A854-E7FD-A195-8D97-E5460BD3CA99}"/>
                </a:ext>
              </a:extLst>
            </p:cNvPr>
            <p:cNvSpPr/>
            <p:nvPr/>
          </p:nvSpPr>
          <p:spPr>
            <a:xfrm>
              <a:off x="417526" y="294251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2" y="0"/>
                    <a:pt x="0" y="40362"/>
                    <a:pt x="0" y="90101"/>
                  </a:cubicBezTo>
                  <a:cubicBezTo>
                    <a:pt x="0" y="139839"/>
                    <a:pt x="40342" y="180201"/>
                    <a:pt x="90057" y="180201"/>
                  </a:cubicBezTo>
                  <a:cubicBezTo>
                    <a:pt x="139771" y="180201"/>
                    <a:pt x="180113" y="139839"/>
                    <a:pt x="180113" y="90101"/>
                  </a:cubicBezTo>
                  <a:cubicBezTo>
                    <a:pt x="180113" y="40362"/>
                    <a:pt x="139860" y="0"/>
                    <a:pt x="90057" y="0"/>
                  </a:cubicBezTo>
                </a:path>
              </a:pathLst>
            </a:custGeom>
            <a:solidFill>
              <a:srgbClr val="FFFFFF"/>
            </a:solidFill>
            <a:ln w="8925"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52866FD6-F652-AB58-ABA3-8C1EDFFB1D6D}"/>
                </a:ext>
              </a:extLst>
            </p:cNvPr>
            <p:cNvSpPr/>
            <p:nvPr/>
          </p:nvSpPr>
          <p:spPr>
            <a:xfrm>
              <a:off x="773201" y="294251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41A88025-5747-CC7C-DDBE-340C4298564F}"/>
                </a:ext>
              </a:extLst>
            </p:cNvPr>
            <p:cNvSpPr/>
            <p:nvPr/>
          </p:nvSpPr>
          <p:spPr>
            <a:xfrm>
              <a:off x="773201" y="367545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E481CBF7-D355-0B88-27C8-6F801D9EBFC7}"/>
                </a:ext>
              </a:extLst>
            </p:cNvPr>
            <p:cNvSpPr/>
            <p:nvPr/>
          </p:nvSpPr>
          <p:spPr>
            <a:xfrm>
              <a:off x="773201" y="406282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94B7063A-4105-2DEE-00FA-7A2935F2B9C1}"/>
                </a:ext>
              </a:extLst>
            </p:cNvPr>
            <p:cNvSpPr/>
            <p:nvPr/>
          </p:nvSpPr>
          <p:spPr>
            <a:xfrm>
              <a:off x="773201" y="4383851"/>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113"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2E92CFC-ED66-1C32-253A-16338CDB913D}"/>
                </a:ext>
              </a:extLst>
            </p:cNvPr>
            <p:cNvSpPr/>
            <p:nvPr/>
          </p:nvSpPr>
          <p:spPr>
            <a:xfrm>
              <a:off x="6116796" y="4088546"/>
              <a:ext cx="180113" cy="180201"/>
            </a:xfrm>
            <a:custGeom>
              <a:avLst/>
              <a:gdLst>
                <a:gd name="connsiteX0" fmla="*/ 90056 w 180113"/>
                <a:gd name="connsiteY0" fmla="*/ 180201 h 180201"/>
                <a:gd name="connsiteX1" fmla="*/ 180113 w 180113"/>
                <a:gd name="connsiteY1" fmla="*/ 90101 h 180201"/>
                <a:gd name="connsiteX2" fmla="*/ 90056 w 180113"/>
                <a:gd name="connsiteY2" fmla="*/ 0 h 180201"/>
                <a:gd name="connsiteX3" fmla="*/ 0 w 180113"/>
                <a:gd name="connsiteY3" fmla="*/ 90101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1"/>
                  </a:cubicBezTo>
                  <a:cubicBezTo>
                    <a:pt x="180113" y="40362"/>
                    <a:pt x="139770" y="0"/>
                    <a:pt x="90056" y="0"/>
                  </a:cubicBezTo>
                  <a:cubicBezTo>
                    <a:pt x="40342" y="0"/>
                    <a:pt x="0" y="40362"/>
                    <a:pt x="0" y="90101"/>
                  </a:cubicBezTo>
                  <a:cubicBezTo>
                    <a:pt x="0" y="139928"/>
                    <a:pt x="40342" y="180201"/>
                    <a:pt x="90056" y="180201"/>
                  </a:cubicBezTo>
                </a:path>
              </a:pathLst>
            </a:custGeom>
            <a:solidFill>
              <a:srgbClr val="D2D4D5"/>
            </a:solidFill>
            <a:ln w="8925"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D15FDDE-BF44-C55E-8818-27696DF861FD}"/>
                </a:ext>
              </a:extLst>
            </p:cNvPr>
            <p:cNvSpPr/>
            <p:nvPr/>
          </p:nvSpPr>
          <p:spPr>
            <a:xfrm>
              <a:off x="6472470" y="4088546"/>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928"/>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C109CA2C-4B39-FDD1-DEC7-F9E28B52753A}"/>
                </a:ext>
              </a:extLst>
            </p:cNvPr>
            <p:cNvSpPr/>
            <p:nvPr/>
          </p:nvSpPr>
          <p:spPr>
            <a:xfrm>
              <a:off x="6472470" y="445341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3" y="0"/>
                    <a:pt x="0" y="40362"/>
                    <a:pt x="0" y="90101"/>
                  </a:cubicBezTo>
                  <a:cubicBezTo>
                    <a:pt x="0" y="139839"/>
                    <a:pt x="40343" y="180201"/>
                    <a:pt x="90057" y="180201"/>
                  </a:cubicBezTo>
                </a:path>
              </a:pathLst>
            </a:custGeom>
            <a:solidFill>
              <a:srgbClr val="D2D4D5"/>
            </a:solidFill>
            <a:ln w="8925"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4622A34-3A40-9246-3B5C-7EB00504F6C6}"/>
                </a:ext>
              </a:extLst>
            </p:cNvPr>
            <p:cNvSpPr/>
            <p:nvPr/>
          </p:nvSpPr>
          <p:spPr>
            <a:xfrm>
              <a:off x="7183819" y="5903773"/>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3" y="0"/>
                    <a:pt x="0" y="40362"/>
                    <a:pt x="0" y="90100"/>
                  </a:cubicBezTo>
                  <a:cubicBezTo>
                    <a:pt x="0" y="139839"/>
                    <a:pt x="40253" y="180201"/>
                    <a:pt x="90056" y="180201"/>
                  </a:cubicBezTo>
                </a:path>
              </a:pathLst>
            </a:custGeom>
            <a:solidFill>
              <a:srgbClr val="D2D4D5"/>
            </a:solidFill>
            <a:ln w="8925"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C8656230-F658-A6EF-FDC2-4B0844867218}"/>
                </a:ext>
              </a:extLst>
            </p:cNvPr>
            <p:cNvSpPr/>
            <p:nvPr/>
          </p:nvSpPr>
          <p:spPr>
            <a:xfrm>
              <a:off x="7183819" y="6282124"/>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3" y="0"/>
                    <a:pt x="0" y="40362"/>
                    <a:pt x="0" y="90100"/>
                  </a:cubicBezTo>
                  <a:cubicBezTo>
                    <a:pt x="0" y="139928"/>
                    <a:pt x="40253" y="180201"/>
                    <a:pt x="90056" y="180201"/>
                  </a:cubicBezTo>
                </a:path>
              </a:pathLst>
            </a:custGeom>
            <a:solidFill>
              <a:srgbClr val="D2D4D5"/>
            </a:solidFill>
            <a:ln w="8925"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CB060D06-BD2C-E04C-F090-383F9F66EC7D}"/>
                </a:ext>
              </a:extLst>
            </p:cNvPr>
            <p:cNvSpPr/>
            <p:nvPr/>
          </p:nvSpPr>
          <p:spPr>
            <a:xfrm>
              <a:off x="6828145" y="6282124"/>
              <a:ext cx="180113" cy="180201"/>
            </a:xfrm>
            <a:custGeom>
              <a:avLst/>
              <a:gdLst>
                <a:gd name="connsiteX0" fmla="*/ 90056 w 180113"/>
                <a:gd name="connsiteY0" fmla="*/ 180201 h 180201"/>
                <a:gd name="connsiteX1" fmla="*/ 180113 w 180113"/>
                <a:gd name="connsiteY1" fmla="*/ 90100 h 180201"/>
                <a:gd name="connsiteX2" fmla="*/ 90056 w 180113"/>
                <a:gd name="connsiteY2" fmla="*/ 0 h 180201"/>
                <a:gd name="connsiteX3" fmla="*/ 0 w 180113"/>
                <a:gd name="connsiteY3" fmla="*/ 90100 h 180201"/>
                <a:gd name="connsiteX4" fmla="*/ 90056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180201"/>
                  </a:moveTo>
                  <a:cubicBezTo>
                    <a:pt x="139770" y="180201"/>
                    <a:pt x="180113" y="139839"/>
                    <a:pt x="180113" y="90100"/>
                  </a:cubicBezTo>
                  <a:cubicBezTo>
                    <a:pt x="180113" y="40362"/>
                    <a:pt x="139770" y="0"/>
                    <a:pt x="90056" y="0"/>
                  </a:cubicBezTo>
                  <a:cubicBezTo>
                    <a:pt x="40342" y="0"/>
                    <a:pt x="0" y="40362"/>
                    <a:pt x="0" y="90100"/>
                  </a:cubicBezTo>
                  <a:cubicBezTo>
                    <a:pt x="0" y="139928"/>
                    <a:pt x="40342" y="180201"/>
                    <a:pt x="90056" y="180201"/>
                  </a:cubicBezTo>
                </a:path>
              </a:pathLst>
            </a:custGeom>
            <a:solidFill>
              <a:srgbClr val="D2D4D5"/>
            </a:solidFill>
            <a:ln w="8925"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48BA15A-88C8-B742-0695-BDCBBF5AD836}"/>
                </a:ext>
              </a:extLst>
            </p:cNvPr>
            <p:cNvSpPr/>
            <p:nvPr/>
          </p:nvSpPr>
          <p:spPr>
            <a:xfrm>
              <a:off x="4338513" y="4417337"/>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928"/>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29BF82DE-166E-CAA1-37D1-7250A4AFB146}"/>
                </a:ext>
              </a:extLst>
            </p:cNvPr>
            <p:cNvSpPr/>
            <p:nvPr/>
          </p:nvSpPr>
          <p:spPr>
            <a:xfrm>
              <a:off x="4338513" y="3701533"/>
              <a:ext cx="180113" cy="180201"/>
            </a:xfrm>
            <a:custGeom>
              <a:avLst/>
              <a:gdLst>
                <a:gd name="connsiteX0" fmla="*/ 90057 w 180113"/>
                <a:gd name="connsiteY0" fmla="*/ 180201 h 180201"/>
                <a:gd name="connsiteX1" fmla="*/ 180113 w 180113"/>
                <a:gd name="connsiteY1" fmla="*/ 90101 h 180201"/>
                <a:gd name="connsiteX2" fmla="*/ 90057 w 180113"/>
                <a:gd name="connsiteY2" fmla="*/ 0 h 180201"/>
                <a:gd name="connsiteX3" fmla="*/ 0 w 180113"/>
                <a:gd name="connsiteY3" fmla="*/ 90101 h 180201"/>
                <a:gd name="connsiteX4" fmla="*/ 90057 w 180113"/>
                <a:gd name="connsiteY4" fmla="*/ 180201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180201"/>
                  </a:moveTo>
                  <a:cubicBezTo>
                    <a:pt x="139771" y="180201"/>
                    <a:pt x="180113" y="139839"/>
                    <a:pt x="180113" y="90101"/>
                  </a:cubicBezTo>
                  <a:cubicBezTo>
                    <a:pt x="180113" y="40362"/>
                    <a:pt x="139771" y="0"/>
                    <a:pt x="90057" y="0"/>
                  </a:cubicBezTo>
                  <a:cubicBezTo>
                    <a:pt x="40342" y="0"/>
                    <a:pt x="0" y="40362"/>
                    <a:pt x="0" y="90101"/>
                  </a:cubicBezTo>
                  <a:cubicBezTo>
                    <a:pt x="0" y="139839"/>
                    <a:pt x="40253" y="180201"/>
                    <a:pt x="90057" y="180201"/>
                  </a:cubicBezTo>
                </a:path>
              </a:pathLst>
            </a:custGeom>
            <a:solidFill>
              <a:srgbClr val="D2D4D5"/>
            </a:solidFill>
            <a:ln w="8925"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2A02D2F6-0BE6-1891-319C-49A40E9E9150}"/>
                </a:ext>
              </a:extLst>
            </p:cNvPr>
            <p:cNvSpPr/>
            <p:nvPr/>
          </p:nvSpPr>
          <p:spPr>
            <a:xfrm>
              <a:off x="9443712"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114"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A74EDA4D-94E0-C119-CBD7-12C7EB304BA0}"/>
                </a:ext>
              </a:extLst>
            </p:cNvPr>
            <p:cNvSpPr/>
            <p:nvPr/>
          </p:nvSpPr>
          <p:spPr>
            <a:xfrm>
              <a:off x="8376778"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273"/>
                    <a:pt x="139771" y="0"/>
                    <a:pt x="90057" y="0"/>
                  </a:cubicBezTo>
                </a:path>
              </a:pathLst>
            </a:custGeom>
            <a:solidFill>
              <a:srgbClr val="FFFFFF"/>
            </a:solidFill>
            <a:ln w="8925"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F2A1432F-CA6B-FA35-36E4-8B0A59244716}"/>
                </a:ext>
              </a:extLst>
            </p:cNvPr>
            <p:cNvSpPr/>
            <p:nvPr/>
          </p:nvSpPr>
          <p:spPr>
            <a:xfrm>
              <a:off x="10866409" y="1847641"/>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FFFFFF"/>
            </a:solidFill>
            <a:ln w="8925"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1F4DF9F6-817B-15FC-EEA2-650CB67377E3}"/>
                </a:ext>
              </a:extLst>
            </p:cNvPr>
            <p:cNvSpPr/>
            <p:nvPr/>
          </p:nvSpPr>
          <p:spPr>
            <a:xfrm>
              <a:off x="10866409" y="1486346"/>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FFFFFF"/>
            </a:solidFill>
            <a:ln w="8925"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EE327AE9-9F14-56D3-4C9E-7B493320F8A8}"/>
                </a:ext>
              </a:extLst>
            </p:cNvPr>
            <p:cNvSpPr/>
            <p:nvPr/>
          </p:nvSpPr>
          <p:spPr>
            <a:xfrm>
              <a:off x="8376778" y="221608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362"/>
                    <a:pt x="139771" y="0"/>
                    <a:pt x="90057" y="0"/>
                  </a:cubicBezTo>
                </a:path>
              </a:pathLst>
            </a:custGeom>
            <a:solidFill>
              <a:srgbClr val="FFFFFF"/>
            </a:solidFill>
            <a:ln w="8925"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094C3AE4-71A3-35AC-C04A-7DEBE2710A14}"/>
                </a:ext>
              </a:extLst>
            </p:cNvPr>
            <p:cNvSpPr/>
            <p:nvPr/>
          </p:nvSpPr>
          <p:spPr>
            <a:xfrm>
              <a:off x="8732453" y="76572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362"/>
                    <a:pt x="139770" y="0"/>
                    <a:pt x="90056" y="0"/>
                  </a:cubicBezTo>
                </a:path>
              </a:pathLst>
            </a:custGeom>
            <a:solidFill>
              <a:srgbClr val="FFFFFF"/>
            </a:solidFill>
            <a:ln w="8925"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70AB4B87-84B4-5F1F-3DC4-C56DEE5738EF}"/>
                </a:ext>
              </a:extLst>
            </p:cNvPr>
            <p:cNvSpPr/>
            <p:nvPr/>
          </p:nvSpPr>
          <p:spPr>
            <a:xfrm>
              <a:off x="8732453" y="387369"/>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0BFCAE45-F12A-72CA-181F-7CF3502532CC}"/>
                </a:ext>
              </a:extLst>
            </p:cNvPr>
            <p:cNvSpPr/>
            <p:nvPr/>
          </p:nvSpPr>
          <p:spPr>
            <a:xfrm>
              <a:off x="8021104" y="221608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362"/>
                    <a:pt x="139770" y="0"/>
                    <a:pt x="90057" y="0"/>
                  </a:cubicBezTo>
                </a:path>
              </a:pathLst>
            </a:custGeom>
            <a:solidFill>
              <a:srgbClr val="FFFFFF"/>
            </a:solidFill>
            <a:ln w="8925"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B07B7A4F-6A54-318C-6F65-86F7E17B63C1}"/>
                </a:ext>
              </a:extLst>
            </p:cNvPr>
            <p:cNvSpPr/>
            <p:nvPr/>
          </p:nvSpPr>
          <p:spPr>
            <a:xfrm>
              <a:off x="10155061"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3" y="0"/>
                    <a:pt x="0" y="40362"/>
                    <a:pt x="0" y="90101"/>
                  </a:cubicBezTo>
                  <a:cubicBezTo>
                    <a:pt x="0" y="139839"/>
                    <a:pt x="40343" y="180201"/>
                    <a:pt x="90056" y="180201"/>
                  </a:cubicBezTo>
                  <a:cubicBezTo>
                    <a:pt x="139770" y="180201"/>
                    <a:pt x="180113" y="139839"/>
                    <a:pt x="180113" y="90101"/>
                  </a:cubicBezTo>
                  <a:cubicBezTo>
                    <a:pt x="180113"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0F48B8CD-A08A-C988-E18E-6D381DA95EC1}"/>
                </a:ext>
              </a:extLst>
            </p:cNvPr>
            <p:cNvSpPr/>
            <p:nvPr/>
          </p:nvSpPr>
          <p:spPr>
            <a:xfrm>
              <a:off x="10510735"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771" y="0"/>
                    <a:pt x="90056" y="0"/>
                  </a:cubicBezTo>
                </a:path>
              </a:pathLst>
            </a:custGeom>
            <a:solidFill>
              <a:srgbClr val="FFFFFF"/>
            </a:solidFill>
            <a:ln w="8925"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89E33877-D53D-6EFD-071B-B1B1CCBEDB57}"/>
                </a:ext>
              </a:extLst>
            </p:cNvPr>
            <p:cNvSpPr/>
            <p:nvPr/>
          </p:nvSpPr>
          <p:spPr>
            <a:xfrm>
              <a:off x="11577759"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3" y="40273"/>
                    <a:pt x="139770" y="0"/>
                    <a:pt x="90056" y="0"/>
                  </a:cubicBezTo>
                </a:path>
              </a:pathLst>
            </a:custGeom>
            <a:solidFill>
              <a:srgbClr val="FFFFFF"/>
            </a:solidFill>
            <a:ln w="8925"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9F7EF103-D592-937C-9ED8-DADCED4CB8DD}"/>
                </a:ext>
              </a:extLst>
            </p:cNvPr>
            <p:cNvSpPr/>
            <p:nvPr/>
          </p:nvSpPr>
          <p:spPr>
            <a:xfrm>
              <a:off x="11222084" y="2580947"/>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024" y="40273"/>
                    <a:pt x="139771" y="0"/>
                    <a:pt x="90057" y="0"/>
                  </a:cubicBezTo>
                </a:path>
              </a:pathLst>
            </a:custGeom>
            <a:solidFill>
              <a:srgbClr val="D2D4D5"/>
            </a:solidFill>
            <a:ln w="8925"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7FA22AEA-9F7D-9C0E-0254-51FDC0EC4714}"/>
                </a:ext>
              </a:extLst>
            </p:cNvPr>
            <p:cNvSpPr/>
            <p:nvPr/>
          </p:nvSpPr>
          <p:spPr>
            <a:xfrm>
              <a:off x="11222084" y="296796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4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4" y="139839"/>
                    <a:pt x="180114" y="90101"/>
                  </a:cubicBezTo>
                  <a:cubicBezTo>
                    <a:pt x="180024" y="40362"/>
                    <a:pt x="139771" y="0"/>
                    <a:pt x="90057" y="0"/>
                  </a:cubicBezTo>
                </a:path>
              </a:pathLst>
            </a:custGeom>
            <a:solidFill>
              <a:srgbClr val="D2D4D5"/>
            </a:solidFill>
            <a:ln w="8925"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833B02DB-13A0-D046-A64F-0F5EF99B1B18}"/>
                </a:ext>
              </a:extLst>
            </p:cNvPr>
            <p:cNvSpPr/>
            <p:nvPr/>
          </p:nvSpPr>
          <p:spPr>
            <a:xfrm>
              <a:off x="10866409"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771" y="0"/>
                    <a:pt x="90056" y="0"/>
                  </a:cubicBezTo>
                </a:path>
              </a:pathLst>
            </a:custGeom>
            <a:solidFill>
              <a:srgbClr val="D2D4D5"/>
            </a:solidFill>
            <a:ln w="8925"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9BAF5164-6A0E-81F0-1CB6-1F782703012C}"/>
                </a:ext>
              </a:extLst>
            </p:cNvPr>
            <p:cNvSpPr/>
            <p:nvPr/>
          </p:nvSpPr>
          <p:spPr>
            <a:xfrm>
              <a:off x="9799387" y="2580947"/>
              <a:ext cx="180112" cy="180201"/>
            </a:xfrm>
            <a:custGeom>
              <a:avLst/>
              <a:gdLst>
                <a:gd name="connsiteX0" fmla="*/ 90056 w 180112"/>
                <a:gd name="connsiteY0" fmla="*/ 0 h 180201"/>
                <a:gd name="connsiteX1" fmla="*/ 0 w 180112"/>
                <a:gd name="connsiteY1" fmla="*/ 90101 h 180201"/>
                <a:gd name="connsiteX2" fmla="*/ 90056 w 180112"/>
                <a:gd name="connsiteY2" fmla="*/ 180201 h 180201"/>
                <a:gd name="connsiteX3" fmla="*/ 180113 w 180112"/>
                <a:gd name="connsiteY3" fmla="*/ 90101 h 180201"/>
                <a:gd name="connsiteX4" fmla="*/ 90056 w 180112"/>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2"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113" y="40273"/>
                    <a:pt x="139770" y="0"/>
                    <a:pt x="90056" y="0"/>
                  </a:cubicBezTo>
                </a:path>
              </a:pathLst>
            </a:custGeom>
            <a:solidFill>
              <a:srgbClr val="D2D4D5"/>
            </a:solidFill>
            <a:ln w="8925"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1E4907E3-2F19-EFC4-378E-C9888F78EB45}"/>
                </a:ext>
              </a:extLst>
            </p:cNvPr>
            <p:cNvSpPr/>
            <p:nvPr/>
          </p:nvSpPr>
          <p:spPr>
            <a:xfrm>
              <a:off x="9088038"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273"/>
                    <a:pt x="139860" y="0"/>
                    <a:pt x="90056" y="0"/>
                  </a:cubicBezTo>
                </a:path>
              </a:pathLst>
            </a:custGeom>
            <a:solidFill>
              <a:srgbClr val="D2D4D5"/>
            </a:solidFill>
            <a:ln w="8925"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0C8B9BE2-9741-51EE-D6E9-6E73F491F56C}"/>
                </a:ext>
              </a:extLst>
            </p:cNvPr>
            <p:cNvSpPr/>
            <p:nvPr/>
          </p:nvSpPr>
          <p:spPr>
            <a:xfrm>
              <a:off x="8732453" y="2580947"/>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273"/>
                    <a:pt x="139770" y="0"/>
                    <a:pt x="90056" y="0"/>
                  </a:cubicBezTo>
                </a:path>
              </a:pathLst>
            </a:custGeom>
            <a:solidFill>
              <a:srgbClr val="D2D4D5"/>
            </a:solidFill>
            <a:ln w="8925"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E04A0A22-3CED-F5E1-D272-ED799828958C}"/>
                </a:ext>
              </a:extLst>
            </p:cNvPr>
            <p:cNvSpPr/>
            <p:nvPr/>
          </p:nvSpPr>
          <p:spPr>
            <a:xfrm>
              <a:off x="8732453" y="221608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3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2" y="0"/>
                    <a:pt x="0" y="40362"/>
                    <a:pt x="0" y="90101"/>
                  </a:cubicBezTo>
                  <a:cubicBezTo>
                    <a:pt x="0" y="139839"/>
                    <a:pt x="40342" y="180201"/>
                    <a:pt x="90056" y="180201"/>
                  </a:cubicBezTo>
                  <a:cubicBezTo>
                    <a:pt x="139770" y="180201"/>
                    <a:pt x="180113" y="139839"/>
                    <a:pt x="180113" y="90101"/>
                  </a:cubicBezTo>
                  <a:cubicBezTo>
                    <a:pt x="180024" y="40362"/>
                    <a:pt x="139770" y="0"/>
                    <a:pt x="90056" y="0"/>
                  </a:cubicBezTo>
                </a:path>
              </a:pathLst>
            </a:custGeom>
            <a:solidFill>
              <a:srgbClr val="D2D4D5"/>
            </a:solidFill>
            <a:ln w="8925"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133A1048-DAD5-6CF2-FC2A-FB2DE197A25F}"/>
                </a:ext>
              </a:extLst>
            </p:cNvPr>
            <p:cNvSpPr/>
            <p:nvPr/>
          </p:nvSpPr>
          <p:spPr>
            <a:xfrm>
              <a:off x="8021104" y="765720"/>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362"/>
                    <a:pt x="139770" y="0"/>
                    <a:pt x="90057" y="0"/>
                  </a:cubicBezTo>
                </a:path>
              </a:pathLst>
            </a:custGeom>
            <a:solidFill>
              <a:srgbClr val="D2D4D5"/>
            </a:solidFill>
            <a:ln w="8925"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1C188ED4-1642-4DC9-B500-24207264DC73}"/>
                </a:ext>
              </a:extLst>
            </p:cNvPr>
            <p:cNvSpPr/>
            <p:nvPr/>
          </p:nvSpPr>
          <p:spPr>
            <a:xfrm>
              <a:off x="8021104" y="38736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0" y="180201"/>
                    <a:pt x="180113" y="139839"/>
                    <a:pt x="180113" y="90101"/>
                  </a:cubicBezTo>
                  <a:cubicBezTo>
                    <a:pt x="180113" y="40273"/>
                    <a:pt x="139770" y="0"/>
                    <a:pt x="90057" y="0"/>
                  </a:cubicBezTo>
                </a:path>
              </a:pathLst>
            </a:custGeom>
            <a:solidFill>
              <a:srgbClr val="D2D4D5"/>
            </a:solidFill>
            <a:ln w="8925"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C9C82084-9369-2FE7-0A77-59D20A08E31E}"/>
                </a:ext>
              </a:extLst>
            </p:cNvPr>
            <p:cNvSpPr/>
            <p:nvPr/>
          </p:nvSpPr>
          <p:spPr>
            <a:xfrm>
              <a:off x="8376778" y="387369"/>
              <a:ext cx="180113" cy="180201"/>
            </a:xfrm>
            <a:custGeom>
              <a:avLst/>
              <a:gdLst>
                <a:gd name="connsiteX0" fmla="*/ 90057 w 180113"/>
                <a:gd name="connsiteY0" fmla="*/ 0 h 180201"/>
                <a:gd name="connsiteX1" fmla="*/ 0 w 180113"/>
                <a:gd name="connsiteY1" fmla="*/ 90101 h 180201"/>
                <a:gd name="connsiteX2" fmla="*/ 90057 w 180113"/>
                <a:gd name="connsiteY2" fmla="*/ 180201 h 180201"/>
                <a:gd name="connsiteX3" fmla="*/ 180113 w 180113"/>
                <a:gd name="connsiteY3" fmla="*/ 90101 h 180201"/>
                <a:gd name="connsiteX4" fmla="*/ 90057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7" y="0"/>
                  </a:moveTo>
                  <a:cubicBezTo>
                    <a:pt x="40343" y="0"/>
                    <a:pt x="0" y="40362"/>
                    <a:pt x="0" y="90101"/>
                  </a:cubicBezTo>
                  <a:cubicBezTo>
                    <a:pt x="0" y="139839"/>
                    <a:pt x="40343" y="180201"/>
                    <a:pt x="90057" y="180201"/>
                  </a:cubicBezTo>
                  <a:cubicBezTo>
                    <a:pt x="139771" y="180201"/>
                    <a:pt x="180113" y="139839"/>
                    <a:pt x="180113" y="90101"/>
                  </a:cubicBezTo>
                  <a:cubicBezTo>
                    <a:pt x="180024" y="40273"/>
                    <a:pt x="139771" y="0"/>
                    <a:pt x="90057" y="0"/>
                  </a:cubicBezTo>
                </a:path>
              </a:pathLst>
            </a:custGeom>
            <a:solidFill>
              <a:srgbClr val="D2D4D5"/>
            </a:solidFill>
            <a:ln w="8925"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B21B79C3-4455-EA97-326E-92AF7F750A27}"/>
                </a:ext>
              </a:extLst>
            </p:cNvPr>
            <p:cNvSpPr/>
            <p:nvPr/>
          </p:nvSpPr>
          <p:spPr>
            <a:xfrm>
              <a:off x="10866409" y="2252156"/>
              <a:ext cx="180113" cy="180201"/>
            </a:xfrm>
            <a:custGeom>
              <a:avLst/>
              <a:gdLst>
                <a:gd name="connsiteX0" fmla="*/ 90056 w 180113"/>
                <a:gd name="connsiteY0" fmla="*/ 0 h 180201"/>
                <a:gd name="connsiteX1" fmla="*/ 0 w 180113"/>
                <a:gd name="connsiteY1" fmla="*/ 90100 h 180201"/>
                <a:gd name="connsiteX2" fmla="*/ 90056 w 180113"/>
                <a:gd name="connsiteY2" fmla="*/ 180201 h 180201"/>
                <a:gd name="connsiteX3" fmla="*/ 180114 w 180113"/>
                <a:gd name="connsiteY3" fmla="*/ 90100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0"/>
                  </a:cubicBezTo>
                  <a:cubicBezTo>
                    <a:pt x="0" y="139839"/>
                    <a:pt x="40343" y="180201"/>
                    <a:pt x="90056" y="180201"/>
                  </a:cubicBezTo>
                  <a:cubicBezTo>
                    <a:pt x="139771" y="180201"/>
                    <a:pt x="180114" y="139839"/>
                    <a:pt x="180114" y="90100"/>
                  </a:cubicBezTo>
                  <a:cubicBezTo>
                    <a:pt x="180114" y="40273"/>
                    <a:pt x="139771" y="0"/>
                    <a:pt x="90056" y="0"/>
                  </a:cubicBezTo>
                </a:path>
              </a:pathLst>
            </a:custGeom>
            <a:solidFill>
              <a:srgbClr val="D2D4D5"/>
            </a:solidFill>
            <a:ln w="8925"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BAF835D0-0DFB-7ADD-4E8C-0B5EB1D3FA4B}"/>
                </a:ext>
              </a:extLst>
            </p:cNvPr>
            <p:cNvSpPr/>
            <p:nvPr/>
          </p:nvSpPr>
          <p:spPr>
            <a:xfrm>
              <a:off x="10866409" y="2967960"/>
              <a:ext cx="180113" cy="180201"/>
            </a:xfrm>
            <a:custGeom>
              <a:avLst/>
              <a:gdLst>
                <a:gd name="connsiteX0" fmla="*/ 90056 w 180113"/>
                <a:gd name="connsiteY0" fmla="*/ 0 h 180201"/>
                <a:gd name="connsiteX1" fmla="*/ 0 w 180113"/>
                <a:gd name="connsiteY1" fmla="*/ 90101 h 180201"/>
                <a:gd name="connsiteX2" fmla="*/ 90056 w 180113"/>
                <a:gd name="connsiteY2" fmla="*/ 180201 h 180201"/>
                <a:gd name="connsiteX3" fmla="*/ 180114 w 180113"/>
                <a:gd name="connsiteY3" fmla="*/ 90101 h 180201"/>
                <a:gd name="connsiteX4" fmla="*/ 90056 w 180113"/>
                <a:gd name="connsiteY4" fmla="*/ 0 h 1802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113" h="180201">
                  <a:moveTo>
                    <a:pt x="90056" y="0"/>
                  </a:moveTo>
                  <a:cubicBezTo>
                    <a:pt x="40343" y="0"/>
                    <a:pt x="0" y="40362"/>
                    <a:pt x="0" y="90101"/>
                  </a:cubicBezTo>
                  <a:cubicBezTo>
                    <a:pt x="0" y="139839"/>
                    <a:pt x="40343" y="180201"/>
                    <a:pt x="90056" y="180201"/>
                  </a:cubicBezTo>
                  <a:cubicBezTo>
                    <a:pt x="139771" y="180201"/>
                    <a:pt x="180114" y="139839"/>
                    <a:pt x="180114" y="90101"/>
                  </a:cubicBezTo>
                  <a:cubicBezTo>
                    <a:pt x="180114" y="40362"/>
                    <a:pt x="139771" y="0"/>
                    <a:pt x="90056" y="0"/>
                  </a:cubicBezTo>
                </a:path>
              </a:pathLst>
            </a:custGeom>
            <a:solidFill>
              <a:srgbClr val="D2D4D5"/>
            </a:solidFill>
            <a:ln w="8925" cap="flat">
              <a:noFill/>
              <a:prstDash val="solid"/>
              <a:miter/>
            </a:ln>
          </p:spPr>
          <p:txBody>
            <a:bodyPr rtlCol="0" anchor="ctr"/>
            <a:lstStyle/>
            <a:p>
              <a:endParaRPr lang="en-US"/>
            </a:p>
          </p:txBody>
        </p:sp>
      </p:gr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964504" y="1684751"/>
            <a:ext cx="4465529" cy="2022953"/>
          </a:xfrm>
        </p:spPr>
        <p:txBody>
          <a:bodyPr anchor="ctr" anchorCtr="0"/>
          <a:lstStyle>
            <a:lvl1pPr algn="ctr">
              <a:defRPr sz="30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52425" y="304974"/>
            <a:ext cx="3125157" cy="1203325"/>
          </a:xfrm>
        </p:spPr>
        <p:txBody>
          <a:bodyPr/>
          <a:lstStyle>
            <a:lvl1pPr>
              <a:spcBef>
                <a:spcPts val="0"/>
              </a:spcBef>
              <a:spcAft>
                <a:spcPts val="0"/>
              </a:spcAft>
              <a:defRPr sz="900" b="0" i="0">
                <a:solidFill>
                  <a:schemeClr val="bg1"/>
                </a:solidFill>
                <a:latin typeface="ABC Oracle Medium" panose="020B0504040202060203" pitchFamily="34" charset="77"/>
              </a:defRPr>
            </a:lvl1pPr>
            <a:lvl2pPr marL="0" indent="0">
              <a:buNone/>
              <a:defRPr sz="900" b="0" i="0">
                <a:solidFill>
                  <a:schemeClr val="bg1"/>
                </a:solidFill>
                <a:latin typeface="ABC Oracle Medium" panose="020B0504040202060203" pitchFamily="34" charset="77"/>
              </a:defRPr>
            </a:lvl2pPr>
            <a:lvl3pPr marL="180975" indent="-180975">
              <a:tabLst/>
              <a:defRPr sz="900" b="0" i="0">
                <a:solidFill>
                  <a:schemeClr val="bg1"/>
                </a:solidFill>
                <a:latin typeface="ABC Oracle Medium" panose="020B0504040202060203" pitchFamily="34" charset="77"/>
              </a:defRPr>
            </a:lvl3pPr>
            <a:lvl4pPr marL="355600" indent="-174625">
              <a:tabLst/>
              <a:defRPr sz="900" b="0" i="0">
                <a:solidFill>
                  <a:schemeClr val="bg1"/>
                </a:solidFill>
                <a:latin typeface="ABC Oracle Medium" panose="020B0504040202060203" pitchFamily="34" charset="77"/>
              </a:defRPr>
            </a:lvl4pPr>
            <a:lvl5pPr marL="536575" indent="-180975">
              <a:tabLst/>
              <a:defRPr sz="900" b="0" i="0">
                <a:solidFill>
                  <a:schemeClr val="bg1"/>
                </a:solidFill>
                <a:latin typeface="ABC Oracle Medium" panose="020B050404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a:noFill/>
        </p:spPr>
        <p:txBody>
          <a:bodyPr/>
          <a:lstStyle>
            <a:lvl1pPr>
              <a:defRPr>
                <a:solidFill>
                  <a:schemeClr val="bg1"/>
                </a:solidFill>
              </a:defRPr>
            </a:lvl1pPr>
          </a:lstStyle>
          <a:p>
            <a:fld id="{741AFF56-1126-4107-9C02-BC0EFBF16431}" type="slidenum">
              <a:rPr lang="en-GB" smtClean="0"/>
              <a:pPr/>
              <a:t>‹#›</a:t>
            </a:fld>
            <a:endParaRPr lang="en-GB" dirty="0"/>
          </a:p>
        </p:txBody>
      </p:sp>
      <p:sp>
        <p:nvSpPr>
          <p:cNvPr id="7" name="Slide Number Placeholder 5">
            <a:extLst>
              <a:ext uri="{FF2B5EF4-FFF2-40B4-BE49-F238E27FC236}">
                <a16:creationId xmlns:a16="http://schemas.microsoft.com/office/drawing/2014/main" id="{981B5E96-C20E-3582-E8AB-6D2499FB1A3C}"/>
              </a:ext>
            </a:extLst>
          </p:cNvPr>
          <p:cNvSpPr txBox="1">
            <a:spLocks/>
          </p:cNvSpPr>
          <p:nvPr userDrawn="1"/>
        </p:nvSpPr>
        <p:spPr>
          <a:xfrm>
            <a:off x="13995253" y="6222159"/>
            <a:ext cx="2743200" cy="365125"/>
          </a:xfrm>
          <a:prstGeom prst="rect">
            <a:avLst/>
          </a:prstGeom>
        </p:spPr>
        <p:txBody>
          <a:bodyPr vert="horz" lIns="0" tIns="0" rIns="0" bIns="0" rtlCol="0" anchor="b" anchorCtr="0">
            <a:noAutofit/>
          </a:bodyPr>
          <a:lstStyle>
            <a:defPPr>
              <a:defRPr lang="en-US"/>
            </a:defPPr>
            <a:lvl1pPr marL="0" algn="r" defTabSz="914400" rtl="0" eaLnBrk="1" latinLnBrk="0" hangingPunct="1">
              <a:defRPr sz="1000" b="0" i="0" kern="1200">
                <a:solidFill>
                  <a:schemeClr val="accent3"/>
                </a:solidFill>
                <a:latin typeface="ABC Oracle Medium" panose="020B0504040202060203" pitchFamily="34" charset="77"/>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FCAC37BC-346D-51DA-B8FC-D5C95892C05D}"/>
              </a:ext>
            </a:extLst>
          </p:cNvPr>
          <p:cNvSpPr>
            <a:spLocks noGrp="1"/>
          </p:cNvSpPr>
          <p:nvPr>
            <p:ph type="ftr" sz="quarter" idx="3"/>
          </p:nvPr>
        </p:nvSpPr>
        <p:spPr>
          <a:xfrm>
            <a:off x="4037117" y="6587284"/>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7938761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9_Title and Content">
    <p:bg>
      <p:bgPr>
        <a:solidFill>
          <a:schemeClr val="accent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26849" y="288389"/>
            <a:ext cx="5403810" cy="1232435"/>
          </a:xfrm>
        </p:spPr>
        <p:txBody>
          <a:bodyPr/>
          <a:lstStyle>
            <a:lvl1pPr>
              <a:defRPr>
                <a:solidFill>
                  <a:schemeClr val="accent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347083" y="1481509"/>
            <a:ext cx="5748917" cy="5066929"/>
          </a:xfrm>
        </p:spPr>
        <p:txBody>
          <a:bodyPr/>
          <a:lstStyle>
            <a:lvl1pPr>
              <a:spcBef>
                <a:spcPts val="0"/>
              </a:spcBef>
              <a:spcAft>
                <a:spcPts val="0"/>
              </a:spcAft>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lvl1pPr>
              <a:defRPr>
                <a:solidFill>
                  <a:schemeClr val="accent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D604D2A8-340C-6811-0193-59710C1F0322}"/>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080733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lumMod val="8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321110" y="286185"/>
            <a:ext cx="6571317" cy="780120"/>
          </a:xfrm>
        </p:spPr>
        <p:txBody>
          <a:bodyPr anchor="t" anchorCtr="0"/>
          <a:lstStyle>
            <a:lvl1pPr algn="l">
              <a:defRPr sz="35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338464" y="1122801"/>
            <a:ext cx="6566752"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8" name="Freeform 17">
            <a:extLst>
              <a:ext uri="{FF2B5EF4-FFF2-40B4-BE49-F238E27FC236}">
                <a16:creationId xmlns:a16="http://schemas.microsoft.com/office/drawing/2014/main" id="{476D9EB4-DA8D-7007-E1F1-13594489E635}"/>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bg1"/>
          </a:solidFill>
          <a:ln w="9525" cap="flat">
            <a:noFill/>
            <a:prstDash val="solid"/>
            <a:miter/>
          </a:ln>
        </p:spPr>
        <p:txBody>
          <a:bodyPr rtlCol="0" anchor="ctr"/>
          <a:lstStyle/>
          <a:p>
            <a:endParaRPr lang="en-US"/>
          </a:p>
        </p:txBody>
      </p:sp>
      <p:sp>
        <p:nvSpPr>
          <p:cNvPr id="13" name="Graphic 11">
            <a:extLst>
              <a:ext uri="{FF2B5EF4-FFF2-40B4-BE49-F238E27FC236}">
                <a16:creationId xmlns:a16="http://schemas.microsoft.com/office/drawing/2014/main" id="{9A47DABB-6B23-B92F-2CE3-C72452A43FFC}"/>
              </a:ext>
            </a:extLst>
          </p:cNvPr>
          <p:cNvSpPr/>
          <p:nvPr/>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bg1"/>
          </a:solidFill>
          <a:ln w="9525"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E2B1A454-EE21-4091-6B8A-932B60F37893}"/>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7100500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hank you">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D5113-57A5-9394-9EAC-AE049E0FC471}"/>
              </a:ext>
            </a:extLst>
          </p:cNvPr>
          <p:cNvSpPr>
            <a:spLocks noGrp="1"/>
          </p:cNvSpPr>
          <p:nvPr>
            <p:ph type="ctrTitle"/>
          </p:nvPr>
        </p:nvSpPr>
        <p:spPr>
          <a:xfrm>
            <a:off x="1169811" y="2819273"/>
            <a:ext cx="6571317" cy="780120"/>
          </a:xfrm>
        </p:spPr>
        <p:txBody>
          <a:bodyPr anchor="t" anchorCtr="0"/>
          <a:lstStyle>
            <a:lvl1pPr algn="l">
              <a:defRPr sz="3100" b="0" i="0">
                <a:solidFill>
                  <a:schemeClr val="bg1"/>
                </a:solidFill>
                <a:latin typeface="ABC Oracle Medium" panose="020B0504040202060203" pitchFamily="34" charset="77"/>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F1D9585-239A-5710-5FBB-F38F3137D466}"/>
              </a:ext>
            </a:extLst>
          </p:cNvPr>
          <p:cNvSpPr>
            <a:spLocks noGrp="1"/>
          </p:cNvSpPr>
          <p:nvPr>
            <p:ph type="subTitle" idx="1"/>
          </p:nvPr>
        </p:nvSpPr>
        <p:spPr>
          <a:xfrm>
            <a:off x="1187165" y="3624574"/>
            <a:ext cx="6566752" cy="1598604"/>
          </a:xfrm>
        </p:spPr>
        <p:txBody>
          <a:bodyPr anchor="t" anchorCtr="0"/>
          <a:lstStyle>
            <a:lvl1pPr marL="0" indent="0" algn="l">
              <a:spcBef>
                <a:spcPts val="0"/>
              </a:spcBef>
              <a:spcAft>
                <a:spcPts val="0"/>
              </a:spcAft>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1" name="Graphic 9">
            <a:extLst>
              <a:ext uri="{FF2B5EF4-FFF2-40B4-BE49-F238E27FC236}">
                <a16:creationId xmlns:a16="http://schemas.microsoft.com/office/drawing/2014/main" id="{7C687F61-C361-715E-64E1-F940513FF331}"/>
              </a:ext>
            </a:extLst>
          </p:cNvPr>
          <p:cNvSpPr/>
          <p:nvPr/>
        </p:nvSpPr>
        <p:spPr>
          <a:xfrm>
            <a:off x="333637" y="298711"/>
            <a:ext cx="2237988" cy="1392303"/>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0C6C589F-6B53-EA41-A888-1CADBA5F4255}"/>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15291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Section Titl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bg1"/>
                </a:solidFill>
                <a:latin typeface="+mj-lt"/>
              </a:defRPr>
            </a:lvl1pPr>
          </a:lstStyle>
          <a:p>
            <a:r>
              <a:rPr lang="en-US" dirty="0"/>
              <a:t>Click to edit Master</a:t>
            </a:r>
            <a:endParaRPr lang="en-GB" dirty="0"/>
          </a:p>
        </p:txBody>
      </p:sp>
      <p:sp>
        <p:nvSpPr>
          <p:cNvPr id="6" name="Freeform 5">
            <a:extLst>
              <a:ext uri="{FF2B5EF4-FFF2-40B4-BE49-F238E27FC236}">
                <a16:creationId xmlns:a16="http://schemas.microsoft.com/office/drawing/2014/main" id="{D9883D46-8A8A-539B-4F87-C864BBE9A1FC}"/>
              </a:ext>
            </a:extLst>
          </p:cNvPr>
          <p:cNvSpPr/>
          <p:nvPr userDrawn="1"/>
        </p:nvSpPr>
        <p:spPr>
          <a:xfrm>
            <a:off x="6603805" y="1271393"/>
            <a:ext cx="5277046" cy="5277046"/>
          </a:xfrm>
          <a:custGeom>
            <a:avLst/>
            <a:gdLst>
              <a:gd name="connsiteX0" fmla="*/ 2055876 w 2055875"/>
              <a:gd name="connsiteY0" fmla="*/ 2055876 h 2055875"/>
              <a:gd name="connsiteX1" fmla="*/ 2055876 w 2055875"/>
              <a:gd name="connsiteY1" fmla="*/ 1027938 h 2055875"/>
              <a:gd name="connsiteX2" fmla="*/ 1027938 w 2055875"/>
              <a:gd name="connsiteY2" fmla="*/ 0 h 2055875"/>
              <a:gd name="connsiteX3" fmla="*/ 0 w 2055875"/>
              <a:gd name="connsiteY3" fmla="*/ 1027938 h 2055875"/>
              <a:gd name="connsiteX4" fmla="*/ 1027938 w 2055875"/>
              <a:gd name="connsiteY4" fmla="*/ 2055876 h 2055875"/>
              <a:gd name="connsiteX5" fmla="*/ 2055876 w 2055875"/>
              <a:gd name="connsiteY5" fmla="*/ 2055876 h 2055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55875" h="2055875">
                <a:moveTo>
                  <a:pt x="2055876" y="2055876"/>
                </a:moveTo>
                <a:lnTo>
                  <a:pt x="2055876" y="1027938"/>
                </a:lnTo>
                <a:cubicBezTo>
                  <a:pt x="2055876" y="460248"/>
                  <a:pt x="1595628" y="0"/>
                  <a:pt x="1027938" y="0"/>
                </a:cubicBezTo>
                <a:cubicBezTo>
                  <a:pt x="460248" y="0"/>
                  <a:pt x="0" y="460248"/>
                  <a:pt x="0" y="1027938"/>
                </a:cubicBezTo>
                <a:cubicBezTo>
                  <a:pt x="0" y="1595723"/>
                  <a:pt x="460248" y="2055876"/>
                  <a:pt x="1027938" y="2055876"/>
                </a:cubicBezTo>
                <a:lnTo>
                  <a:pt x="2055876" y="2055876"/>
                </a:lnTo>
                <a:close/>
              </a:path>
            </a:pathLst>
          </a:custGeom>
          <a:solidFill>
            <a:schemeClr val="bg1"/>
          </a:solidFill>
          <a:ln w="9525" cap="flat">
            <a:noFill/>
            <a:prstDash val="solid"/>
            <a:miter/>
          </a:ln>
        </p:spPr>
        <p:txBody>
          <a:bodyPr rtlCol="0" anchor="ctr"/>
          <a:lstStyle/>
          <a:p>
            <a:endParaRPr lang="en-US"/>
          </a:p>
        </p:txBody>
      </p:sp>
      <p:sp>
        <p:nvSpPr>
          <p:cNvPr id="7" name="Picture Placeholder 20">
            <a:extLst>
              <a:ext uri="{FF2B5EF4-FFF2-40B4-BE49-F238E27FC236}">
                <a16:creationId xmlns:a16="http://schemas.microsoft.com/office/drawing/2014/main" id="{D2909ECF-720F-DB40-98FC-071C2A0D928E}"/>
              </a:ext>
            </a:extLst>
          </p:cNvPr>
          <p:cNvSpPr>
            <a:spLocks noGrp="1"/>
          </p:cNvSpPr>
          <p:nvPr>
            <p:ph type="pic" sz="quarter" idx="10"/>
          </p:nvPr>
        </p:nvSpPr>
        <p:spPr>
          <a:xfrm>
            <a:off x="7389936" y="2057498"/>
            <a:ext cx="3704784" cy="3705082"/>
          </a:xfrm>
          <a:custGeom>
            <a:avLst/>
            <a:gdLst>
              <a:gd name="connsiteX0" fmla="*/ 1517053 w 3034108"/>
              <a:gd name="connsiteY0" fmla="*/ 0 h 3034353"/>
              <a:gd name="connsiteX1" fmla="*/ 3034108 w 3034108"/>
              <a:gd name="connsiteY1" fmla="*/ 1517053 h 3034353"/>
              <a:gd name="connsiteX2" fmla="*/ 1517053 w 3034108"/>
              <a:gd name="connsiteY2" fmla="*/ 3034353 h 3034353"/>
              <a:gd name="connsiteX3" fmla="*/ 0 w 3034108"/>
              <a:gd name="connsiteY3" fmla="*/ 1517053 h 3034353"/>
              <a:gd name="connsiteX4" fmla="*/ 1517053 w 3034108"/>
              <a:gd name="connsiteY4" fmla="*/ 0 h 3034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4108" h="3034353">
                <a:moveTo>
                  <a:pt x="1517053" y="0"/>
                </a:moveTo>
                <a:cubicBezTo>
                  <a:pt x="2354917" y="0"/>
                  <a:pt x="3034108" y="679191"/>
                  <a:pt x="3034108" y="1517053"/>
                </a:cubicBezTo>
                <a:cubicBezTo>
                  <a:pt x="3034108" y="2355161"/>
                  <a:pt x="2354917" y="3034353"/>
                  <a:pt x="1517053" y="3034353"/>
                </a:cubicBezTo>
                <a:cubicBezTo>
                  <a:pt x="679191" y="3034353"/>
                  <a:pt x="0" y="2355161"/>
                  <a:pt x="0" y="1517053"/>
                </a:cubicBezTo>
                <a:cubicBezTo>
                  <a:pt x="0" y="679191"/>
                  <a:pt x="679191" y="0"/>
                  <a:pt x="1517053" y="0"/>
                </a:cubicBezTo>
                <a:close/>
              </a:path>
            </a:pathLst>
          </a:custGeom>
          <a:solidFill>
            <a:schemeClr val="accent1"/>
          </a:solidFill>
        </p:spPr>
        <p:txBody>
          <a:bodyPr wrap="square" anchor="ctr" anchorCtr="0">
            <a:noAutofit/>
          </a:bodyPr>
          <a:lstStyle>
            <a:lvl1pPr algn="ctr">
              <a:defRPr sz="1000">
                <a:solidFill>
                  <a:schemeClr val="bg1"/>
                </a:solidFill>
              </a:defRPr>
            </a:lvl1pPr>
          </a:lstStyle>
          <a:p>
            <a:endParaRPr lang="en-US"/>
          </a:p>
        </p:txBody>
      </p:sp>
      <p:sp>
        <p:nvSpPr>
          <p:cNvPr id="10" name="Graphic 16">
            <a:extLst>
              <a:ext uri="{FF2B5EF4-FFF2-40B4-BE49-F238E27FC236}">
                <a16:creationId xmlns:a16="http://schemas.microsoft.com/office/drawing/2014/main" id="{348D57BA-ABBE-729C-59D1-961D617C7CE8}"/>
              </a:ext>
            </a:extLst>
          </p:cNvPr>
          <p:cNvSpPr/>
          <p:nvPr userDrawn="1"/>
        </p:nvSpPr>
        <p:spPr>
          <a:xfrm>
            <a:off x="352426" y="6216963"/>
            <a:ext cx="862600" cy="331475"/>
          </a:xfrm>
          <a:custGeom>
            <a:avLst/>
            <a:gdLst>
              <a:gd name="connsiteX0" fmla="*/ 3092178 w 3469189"/>
              <a:gd name="connsiteY0" fmla="*/ 1327542 h 1333121"/>
              <a:gd name="connsiteX1" fmla="*/ 3153161 w 3469189"/>
              <a:gd name="connsiteY1" fmla="*/ 1266731 h 1333121"/>
              <a:gd name="connsiteX2" fmla="*/ 3092178 w 3469189"/>
              <a:gd name="connsiteY2" fmla="*/ 1206770 h 1333121"/>
              <a:gd name="connsiteX3" fmla="*/ 3031100 w 3469189"/>
              <a:gd name="connsiteY3" fmla="*/ 1266731 h 1333121"/>
              <a:gd name="connsiteX4" fmla="*/ 3092178 w 3469189"/>
              <a:gd name="connsiteY4" fmla="*/ 1327542 h 1333121"/>
              <a:gd name="connsiteX5" fmla="*/ 2665013 w 3469189"/>
              <a:gd name="connsiteY5" fmla="*/ 1078244 h 1333121"/>
              <a:gd name="connsiteX6" fmla="*/ 2772825 w 3469189"/>
              <a:gd name="connsiteY6" fmla="*/ 981210 h 1333121"/>
              <a:gd name="connsiteX7" fmla="*/ 2879783 w 3469189"/>
              <a:gd name="connsiteY7" fmla="*/ 1078244 h 1333121"/>
              <a:gd name="connsiteX8" fmla="*/ 2665013 w 3469189"/>
              <a:gd name="connsiteY8" fmla="*/ 1078244 h 1333121"/>
              <a:gd name="connsiteX9" fmla="*/ 2776720 w 3469189"/>
              <a:gd name="connsiteY9" fmla="*/ 1333122 h 1333121"/>
              <a:gd name="connsiteX10" fmla="*/ 2962993 w 3469189"/>
              <a:gd name="connsiteY10" fmla="*/ 1216322 h 1333121"/>
              <a:gd name="connsiteX11" fmla="*/ 2863160 w 3469189"/>
              <a:gd name="connsiteY11" fmla="*/ 1216322 h 1333121"/>
              <a:gd name="connsiteX12" fmla="*/ 2778334 w 3469189"/>
              <a:gd name="connsiteY12" fmla="*/ 1258881 h 1333121"/>
              <a:gd name="connsiteX13" fmla="*/ 2663398 w 3469189"/>
              <a:gd name="connsiteY13" fmla="*/ 1146810 h 1333121"/>
              <a:gd name="connsiteX14" fmla="*/ 2974012 w 3469189"/>
              <a:gd name="connsiteY14" fmla="*/ 1146810 h 1333121"/>
              <a:gd name="connsiteX15" fmla="*/ 2770355 w 3469189"/>
              <a:gd name="connsiteY15" fmla="*/ 906213 h 1333121"/>
              <a:gd name="connsiteX16" fmla="*/ 2567459 w 3469189"/>
              <a:gd name="connsiteY16" fmla="*/ 1120802 h 1333121"/>
              <a:gd name="connsiteX17" fmla="*/ 2776720 w 3469189"/>
              <a:gd name="connsiteY17" fmla="*/ 1333122 h 1333121"/>
              <a:gd name="connsiteX18" fmla="*/ 2467721 w 3469189"/>
              <a:gd name="connsiteY18" fmla="*/ 1325177 h 1333121"/>
              <a:gd name="connsiteX19" fmla="*/ 2527944 w 3469189"/>
              <a:gd name="connsiteY19" fmla="*/ 1317233 h 1333121"/>
              <a:gd name="connsiteX20" fmla="*/ 2527944 w 3469189"/>
              <a:gd name="connsiteY20" fmla="*/ 1248572 h 1333121"/>
              <a:gd name="connsiteX21" fmla="*/ 2493082 w 3469189"/>
              <a:gd name="connsiteY21" fmla="*/ 1252544 h 1333121"/>
              <a:gd name="connsiteX22" fmla="*/ 2439224 w 3469189"/>
              <a:gd name="connsiteY22" fmla="*/ 1188612 h 1333121"/>
              <a:gd name="connsiteX23" fmla="*/ 2439224 w 3469189"/>
              <a:gd name="connsiteY23" fmla="*/ 991424 h 1333121"/>
              <a:gd name="connsiteX24" fmla="*/ 2520059 w 3469189"/>
              <a:gd name="connsiteY24" fmla="*/ 991424 h 1333121"/>
              <a:gd name="connsiteX25" fmla="*/ 2520059 w 3469189"/>
              <a:gd name="connsiteY25" fmla="*/ 918034 h 1333121"/>
              <a:gd name="connsiteX26" fmla="*/ 2439224 w 3469189"/>
              <a:gd name="connsiteY26" fmla="*/ 918034 h 1333121"/>
              <a:gd name="connsiteX27" fmla="*/ 2439224 w 3469189"/>
              <a:gd name="connsiteY27" fmla="*/ 799722 h 1333121"/>
              <a:gd name="connsiteX28" fmla="*/ 2347274 w 3469189"/>
              <a:gd name="connsiteY28" fmla="*/ 799722 h 1333121"/>
              <a:gd name="connsiteX29" fmla="*/ 2347274 w 3469189"/>
              <a:gd name="connsiteY29" fmla="*/ 918034 h 1333121"/>
              <a:gd name="connsiteX30" fmla="*/ 2278312 w 3469189"/>
              <a:gd name="connsiteY30" fmla="*/ 918034 h 1333121"/>
              <a:gd name="connsiteX31" fmla="*/ 2278312 w 3469189"/>
              <a:gd name="connsiteY31" fmla="*/ 991424 h 1333121"/>
              <a:gd name="connsiteX32" fmla="*/ 2347274 w 3469189"/>
              <a:gd name="connsiteY32" fmla="*/ 991424 h 1333121"/>
              <a:gd name="connsiteX33" fmla="*/ 2347274 w 3469189"/>
              <a:gd name="connsiteY33" fmla="*/ 1206014 h 1333121"/>
              <a:gd name="connsiteX34" fmla="*/ 2467721 w 3469189"/>
              <a:gd name="connsiteY34" fmla="*/ 1325177 h 1333121"/>
              <a:gd name="connsiteX35" fmla="*/ 2012058 w 3469189"/>
              <a:gd name="connsiteY35" fmla="*/ 1333122 h 1333121"/>
              <a:gd name="connsiteX36" fmla="*/ 2126140 w 3469189"/>
              <a:gd name="connsiteY36" fmla="*/ 1271554 h 1333121"/>
              <a:gd name="connsiteX37" fmla="*/ 2126140 w 3469189"/>
              <a:gd name="connsiteY37" fmla="*/ 1321300 h 1333121"/>
              <a:gd name="connsiteX38" fmla="*/ 2218849 w 3469189"/>
              <a:gd name="connsiteY38" fmla="*/ 1321300 h 1333121"/>
              <a:gd name="connsiteX39" fmla="*/ 2218849 w 3469189"/>
              <a:gd name="connsiteY39" fmla="*/ 918129 h 1333121"/>
              <a:gd name="connsiteX40" fmla="*/ 2124525 w 3469189"/>
              <a:gd name="connsiteY40" fmla="*/ 918129 h 1333121"/>
              <a:gd name="connsiteX41" fmla="*/ 2124525 w 3469189"/>
              <a:gd name="connsiteY41" fmla="*/ 1141419 h 1333121"/>
              <a:gd name="connsiteX42" fmla="*/ 2039700 w 3469189"/>
              <a:gd name="connsiteY42" fmla="*/ 1255854 h 1333121"/>
              <a:gd name="connsiteX43" fmla="*/ 1971593 w 3469189"/>
              <a:gd name="connsiteY43" fmla="*/ 1170643 h 1333121"/>
              <a:gd name="connsiteX44" fmla="*/ 1971593 w 3469189"/>
              <a:gd name="connsiteY44" fmla="*/ 918129 h 1333121"/>
              <a:gd name="connsiteX45" fmla="*/ 1877269 w 3469189"/>
              <a:gd name="connsiteY45" fmla="*/ 918129 h 1333121"/>
              <a:gd name="connsiteX46" fmla="*/ 1877269 w 3469189"/>
              <a:gd name="connsiteY46" fmla="*/ 1184829 h 1333121"/>
              <a:gd name="connsiteX47" fmla="*/ 2012058 w 3469189"/>
              <a:gd name="connsiteY47" fmla="*/ 1333122 h 1333121"/>
              <a:gd name="connsiteX48" fmla="*/ 1749698 w 3469189"/>
              <a:gd name="connsiteY48" fmla="*/ 1325177 h 1333121"/>
              <a:gd name="connsiteX49" fmla="*/ 1809921 w 3469189"/>
              <a:gd name="connsiteY49" fmla="*/ 1317233 h 1333121"/>
              <a:gd name="connsiteX50" fmla="*/ 1809921 w 3469189"/>
              <a:gd name="connsiteY50" fmla="*/ 1248572 h 1333121"/>
              <a:gd name="connsiteX51" fmla="*/ 1775060 w 3469189"/>
              <a:gd name="connsiteY51" fmla="*/ 1252544 h 1333121"/>
              <a:gd name="connsiteX52" fmla="*/ 1721201 w 3469189"/>
              <a:gd name="connsiteY52" fmla="*/ 1188612 h 1333121"/>
              <a:gd name="connsiteX53" fmla="*/ 1721201 w 3469189"/>
              <a:gd name="connsiteY53" fmla="*/ 991424 h 1333121"/>
              <a:gd name="connsiteX54" fmla="*/ 1802037 w 3469189"/>
              <a:gd name="connsiteY54" fmla="*/ 991424 h 1333121"/>
              <a:gd name="connsiteX55" fmla="*/ 1802037 w 3469189"/>
              <a:gd name="connsiteY55" fmla="*/ 918034 h 1333121"/>
              <a:gd name="connsiteX56" fmla="*/ 1721201 w 3469189"/>
              <a:gd name="connsiteY56" fmla="*/ 918034 h 1333121"/>
              <a:gd name="connsiteX57" fmla="*/ 1721201 w 3469189"/>
              <a:gd name="connsiteY57" fmla="*/ 799722 h 1333121"/>
              <a:gd name="connsiteX58" fmla="*/ 1629252 w 3469189"/>
              <a:gd name="connsiteY58" fmla="*/ 799722 h 1333121"/>
              <a:gd name="connsiteX59" fmla="*/ 1629252 w 3469189"/>
              <a:gd name="connsiteY59" fmla="*/ 918034 h 1333121"/>
              <a:gd name="connsiteX60" fmla="*/ 1560290 w 3469189"/>
              <a:gd name="connsiteY60" fmla="*/ 918034 h 1333121"/>
              <a:gd name="connsiteX61" fmla="*/ 1560290 w 3469189"/>
              <a:gd name="connsiteY61" fmla="*/ 991424 h 1333121"/>
              <a:gd name="connsiteX62" fmla="*/ 1629252 w 3469189"/>
              <a:gd name="connsiteY62" fmla="*/ 991424 h 1333121"/>
              <a:gd name="connsiteX63" fmla="*/ 1629252 w 3469189"/>
              <a:gd name="connsiteY63" fmla="*/ 1206014 h 1333121"/>
              <a:gd name="connsiteX64" fmla="*/ 1749698 w 3469189"/>
              <a:gd name="connsiteY64" fmla="*/ 1325177 h 1333121"/>
              <a:gd name="connsiteX65" fmla="*/ 1392349 w 3469189"/>
              <a:gd name="connsiteY65" fmla="*/ 815516 h 1333121"/>
              <a:gd name="connsiteX66" fmla="*/ 1454187 w 3469189"/>
              <a:gd name="connsiteY66" fmla="*/ 877084 h 1333121"/>
              <a:gd name="connsiteX67" fmla="*/ 1516025 w 3469189"/>
              <a:gd name="connsiteY67" fmla="*/ 815516 h 1333121"/>
              <a:gd name="connsiteX68" fmla="*/ 1454187 w 3469189"/>
              <a:gd name="connsiteY68" fmla="*/ 753191 h 1333121"/>
              <a:gd name="connsiteX69" fmla="*/ 1392349 w 3469189"/>
              <a:gd name="connsiteY69" fmla="*/ 815516 h 1333121"/>
              <a:gd name="connsiteX70" fmla="*/ 1407358 w 3469189"/>
              <a:gd name="connsiteY70" fmla="*/ 1321205 h 1333121"/>
              <a:gd name="connsiteX71" fmla="*/ 1500827 w 3469189"/>
              <a:gd name="connsiteY71" fmla="*/ 1321205 h 1333121"/>
              <a:gd name="connsiteX72" fmla="*/ 1500827 w 3469189"/>
              <a:gd name="connsiteY72" fmla="*/ 918034 h 1333121"/>
              <a:gd name="connsiteX73" fmla="*/ 1407358 w 3469189"/>
              <a:gd name="connsiteY73" fmla="*/ 918034 h 1333121"/>
              <a:gd name="connsiteX74" fmla="*/ 1407358 w 3469189"/>
              <a:gd name="connsiteY74" fmla="*/ 1321205 h 1333121"/>
              <a:gd name="connsiteX75" fmla="*/ 1275798 w 3469189"/>
              <a:gd name="connsiteY75" fmla="*/ 1325177 h 1333121"/>
              <a:gd name="connsiteX76" fmla="*/ 1336021 w 3469189"/>
              <a:gd name="connsiteY76" fmla="*/ 1317233 h 1333121"/>
              <a:gd name="connsiteX77" fmla="*/ 1336021 w 3469189"/>
              <a:gd name="connsiteY77" fmla="*/ 1248572 h 1333121"/>
              <a:gd name="connsiteX78" fmla="*/ 1301160 w 3469189"/>
              <a:gd name="connsiteY78" fmla="*/ 1252544 h 1333121"/>
              <a:gd name="connsiteX79" fmla="*/ 1247301 w 3469189"/>
              <a:gd name="connsiteY79" fmla="*/ 1188612 h 1333121"/>
              <a:gd name="connsiteX80" fmla="*/ 1247301 w 3469189"/>
              <a:gd name="connsiteY80" fmla="*/ 991424 h 1333121"/>
              <a:gd name="connsiteX81" fmla="*/ 1328137 w 3469189"/>
              <a:gd name="connsiteY81" fmla="*/ 991424 h 1333121"/>
              <a:gd name="connsiteX82" fmla="*/ 1328137 w 3469189"/>
              <a:gd name="connsiteY82" fmla="*/ 918034 h 1333121"/>
              <a:gd name="connsiteX83" fmla="*/ 1247301 w 3469189"/>
              <a:gd name="connsiteY83" fmla="*/ 918034 h 1333121"/>
              <a:gd name="connsiteX84" fmla="*/ 1247301 w 3469189"/>
              <a:gd name="connsiteY84" fmla="*/ 799722 h 1333121"/>
              <a:gd name="connsiteX85" fmla="*/ 1155352 w 3469189"/>
              <a:gd name="connsiteY85" fmla="*/ 799722 h 1333121"/>
              <a:gd name="connsiteX86" fmla="*/ 1155352 w 3469189"/>
              <a:gd name="connsiteY86" fmla="*/ 918034 h 1333121"/>
              <a:gd name="connsiteX87" fmla="*/ 1086390 w 3469189"/>
              <a:gd name="connsiteY87" fmla="*/ 918034 h 1333121"/>
              <a:gd name="connsiteX88" fmla="*/ 1086390 w 3469189"/>
              <a:gd name="connsiteY88" fmla="*/ 991424 h 1333121"/>
              <a:gd name="connsiteX89" fmla="*/ 1155352 w 3469189"/>
              <a:gd name="connsiteY89" fmla="*/ 991424 h 1333121"/>
              <a:gd name="connsiteX90" fmla="*/ 1155352 w 3469189"/>
              <a:gd name="connsiteY90" fmla="*/ 1206014 h 1333121"/>
              <a:gd name="connsiteX91" fmla="*/ 1275798 w 3469189"/>
              <a:gd name="connsiteY91" fmla="*/ 1325177 h 1333121"/>
              <a:gd name="connsiteX92" fmla="*/ 878839 w 3469189"/>
              <a:gd name="connsiteY92" fmla="*/ 1333122 h 1333121"/>
              <a:gd name="connsiteX93" fmla="*/ 1057988 w 3469189"/>
              <a:gd name="connsiteY93" fmla="*/ 1202136 h 1333121"/>
              <a:gd name="connsiteX94" fmla="*/ 909805 w 3469189"/>
              <a:gd name="connsiteY94" fmla="*/ 1080608 h 1333121"/>
              <a:gd name="connsiteX95" fmla="*/ 860696 w 3469189"/>
              <a:gd name="connsiteY95" fmla="*/ 1069543 h 1333121"/>
              <a:gd name="connsiteX96" fmla="*/ 796483 w 3469189"/>
              <a:gd name="connsiteY96" fmla="*/ 1023012 h 1333121"/>
              <a:gd name="connsiteX97" fmla="*/ 866205 w 3469189"/>
              <a:gd name="connsiteY97" fmla="*/ 975630 h 1333121"/>
              <a:gd name="connsiteX98" fmla="*/ 949415 w 3469189"/>
              <a:gd name="connsiteY98" fmla="*/ 1026890 h 1333121"/>
              <a:gd name="connsiteX99" fmla="*/ 1043740 w 3469189"/>
              <a:gd name="connsiteY99" fmla="*/ 1026890 h 1333121"/>
              <a:gd name="connsiteX100" fmla="*/ 867060 w 3469189"/>
              <a:gd name="connsiteY100" fmla="*/ 906969 h 1333121"/>
              <a:gd name="connsiteX101" fmla="*/ 700639 w 3469189"/>
              <a:gd name="connsiteY101" fmla="*/ 1028497 h 1333121"/>
              <a:gd name="connsiteX102" fmla="*/ 836948 w 3469189"/>
              <a:gd name="connsiteY102" fmla="*/ 1148418 h 1333121"/>
              <a:gd name="connsiteX103" fmla="*/ 884538 w 3469189"/>
              <a:gd name="connsiteY103" fmla="*/ 1158632 h 1333121"/>
              <a:gd name="connsiteX104" fmla="*/ 962239 w 3469189"/>
              <a:gd name="connsiteY104" fmla="*/ 1211499 h 1333121"/>
              <a:gd name="connsiteX105" fmla="*/ 883778 w 3469189"/>
              <a:gd name="connsiteY105" fmla="*/ 1263610 h 1333121"/>
              <a:gd name="connsiteX106" fmla="*/ 787934 w 3469189"/>
              <a:gd name="connsiteY106" fmla="*/ 1195800 h 1333121"/>
              <a:gd name="connsiteX107" fmla="*/ 686486 w 3469189"/>
              <a:gd name="connsiteY107" fmla="*/ 1195800 h 1333121"/>
              <a:gd name="connsiteX108" fmla="*/ 878839 w 3469189"/>
              <a:gd name="connsiteY108" fmla="*/ 1333122 h 1333121"/>
              <a:gd name="connsiteX109" fmla="*/ 271764 w 3469189"/>
              <a:gd name="connsiteY109" fmla="*/ 1321205 h 1333121"/>
              <a:gd name="connsiteX110" fmla="*/ 366088 w 3469189"/>
              <a:gd name="connsiteY110" fmla="*/ 1321205 h 1333121"/>
              <a:gd name="connsiteX111" fmla="*/ 366088 w 3469189"/>
              <a:gd name="connsiteY111" fmla="*/ 1096402 h 1333121"/>
              <a:gd name="connsiteX112" fmla="*/ 457182 w 3469189"/>
              <a:gd name="connsiteY112" fmla="*/ 983574 h 1333121"/>
              <a:gd name="connsiteX113" fmla="*/ 523770 w 3469189"/>
              <a:gd name="connsiteY113" fmla="*/ 1060936 h 1333121"/>
              <a:gd name="connsiteX114" fmla="*/ 523770 w 3469189"/>
              <a:gd name="connsiteY114" fmla="*/ 1321300 h 1333121"/>
              <a:gd name="connsiteX115" fmla="*/ 618854 w 3469189"/>
              <a:gd name="connsiteY115" fmla="*/ 1321300 h 1333121"/>
              <a:gd name="connsiteX116" fmla="*/ 618854 w 3469189"/>
              <a:gd name="connsiteY116" fmla="*/ 1053087 h 1333121"/>
              <a:gd name="connsiteX117" fmla="*/ 484159 w 3469189"/>
              <a:gd name="connsiteY117" fmla="*/ 906307 h 1333121"/>
              <a:gd name="connsiteX118" fmla="*/ 363713 w 3469189"/>
              <a:gd name="connsiteY118" fmla="*/ 970239 h 1333121"/>
              <a:gd name="connsiteX119" fmla="*/ 363713 w 3469189"/>
              <a:gd name="connsiteY119" fmla="*/ 918129 h 1333121"/>
              <a:gd name="connsiteX120" fmla="*/ 271764 w 3469189"/>
              <a:gd name="connsiteY120" fmla="*/ 918129 h 1333121"/>
              <a:gd name="connsiteX121" fmla="*/ 271764 w 3469189"/>
              <a:gd name="connsiteY121" fmla="*/ 1321205 h 1333121"/>
              <a:gd name="connsiteX122" fmla="*/ 271764 w 3469189"/>
              <a:gd name="connsiteY122" fmla="*/ 1321205 h 1333121"/>
              <a:gd name="connsiteX123" fmla="*/ 65732 w 3469189"/>
              <a:gd name="connsiteY123" fmla="*/ 1321205 h 1333121"/>
              <a:gd name="connsiteX124" fmla="*/ 164806 w 3469189"/>
              <a:gd name="connsiteY124" fmla="*/ 1321205 h 1333121"/>
              <a:gd name="connsiteX125" fmla="*/ 164806 w 3469189"/>
              <a:gd name="connsiteY125" fmla="*/ 768890 h 1333121"/>
              <a:gd name="connsiteX126" fmla="*/ 65732 w 3469189"/>
              <a:gd name="connsiteY126" fmla="*/ 768890 h 1333121"/>
              <a:gd name="connsiteX127" fmla="*/ 65732 w 3469189"/>
              <a:gd name="connsiteY127" fmla="*/ 1321205 h 1333121"/>
              <a:gd name="connsiteX128" fmla="*/ 65732 w 3469189"/>
              <a:gd name="connsiteY128" fmla="*/ 1321205 h 1333121"/>
              <a:gd name="connsiteX129" fmla="*/ 3290040 w 3469189"/>
              <a:gd name="connsiteY129" fmla="*/ 579931 h 1333121"/>
              <a:gd name="connsiteX130" fmla="*/ 3469190 w 3469189"/>
              <a:gd name="connsiteY130" fmla="*/ 448945 h 1333121"/>
              <a:gd name="connsiteX131" fmla="*/ 3321007 w 3469189"/>
              <a:gd name="connsiteY131" fmla="*/ 327417 h 1333121"/>
              <a:gd name="connsiteX132" fmla="*/ 3271898 w 3469189"/>
              <a:gd name="connsiteY132" fmla="*/ 316352 h 1333121"/>
              <a:gd name="connsiteX133" fmla="*/ 3207685 w 3469189"/>
              <a:gd name="connsiteY133" fmla="*/ 269821 h 1333121"/>
              <a:gd name="connsiteX134" fmla="*/ 3277407 w 3469189"/>
              <a:gd name="connsiteY134" fmla="*/ 222534 h 1333121"/>
              <a:gd name="connsiteX135" fmla="*/ 3360617 w 3469189"/>
              <a:gd name="connsiteY135" fmla="*/ 273793 h 1333121"/>
              <a:gd name="connsiteX136" fmla="*/ 3454942 w 3469189"/>
              <a:gd name="connsiteY136" fmla="*/ 273793 h 1333121"/>
              <a:gd name="connsiteX137" fmla="*/ 3278262 w 3469189"/>
              <a:gd name="connsiteY137" fmla="*/ 153873 h 1333121"/>
              <a:gd name="connsiteX138" fmla="*/ 3111841 w 3469189"/>
              <a:gd name="connsiteY138" fmla="*/ 275401 h 1333121"/>
              <a:gd name="connsiteX139" fmla="*/ 3248151 w 3469189"/>
              <a:gd name="connsiteY139" fmla="*/ 395321 h 1333121"/>
              <a:gd name="connsiteX140" fmla="*/ 3295740 w 3469189"/>
              <a:gd name="connsiteY140" fmla="*/ 405535 h 1333121"/>
              <a:gd name="connsiteX141" fmla="*/ 3373441 w 3469189"/>
              <a:gd name="connsiteY141" fmla="*/ 458402 h 1333121"/>
              <a:gd name="connsiteX142" fmla="*/ 3294980 w 3469189"/>
              <a:gd name="connsiteY142" fmla="*/ 510513 h 1333121"/>
              <a:gd name="connsiteX143" fmla="*/ 3199136 w 3469189"/>
              <a:gd name="connsiteY143" fmla="*/ 442703 h 1333121"/>
              <a:gd name="connsiteX144" fmla="*/ 3097688 w 3469189"/>
              <a:gd name="connsiteY144" fmla="*/ 442703 h 1333121"/>
              <a:gd name="connsiteX145" fmla="*/ 3290040 w 3469189"/>
              <a:gd name="connsiteY145" fmla="*/ 579931 h 1333121"/>
              <a:gd name="connsiteX146" fmla="*/ 2747463 w 3469189"/>
              <a:gd name="connsiteY146" fmla="*/ 325052 h 1333121"/>
              <a:gd name="connsiteX147" fmla="*/ 2855276 w 3469189"/>
              <a:gd name="connsiteY147" fmla="*/ 228019 h 1333121"/>
              <a:gd name="connsiteX148" fmla="*/ 2962233 w 3469189"/>
              <a:gd name="connsiteY148" fmla="*/ 325052 h 1333121"/>
              <a:gd name="connsiteX149" fmla="*/ 2747463 w 3469189"/>
              <a:gd name="connsiteY149" fmla="*/ 325052 h 1333121"/>
              <a:gd name="connsiteX150" fmla="*/ 2859170 w 3469189"/>
              <a:gd name="connsiteY150" fmla="*/ 579931 h 1333121"/>
              <a:gd name="connsiteX151" fmla="*/ 3045444 w 3469189"/>
              <a:gd name="connsiteY151" fmla="*/ 463131 h 1333121"/>
              <a:gd name="connsiteX152" fmla="*/ 2945610 w 3469189"/>
              <a:gd name="connsiteY152" fmla="*/ 463131 h 1333121"/>
              <a:gd name="connsiteX153" fmla="*/ 2860785 w 3469189"/>
              <a:gd name="connsiteY153" fmla="*/ 505690 h 1333121"/>
              <a:gd name="connsiteX154" fmla="*/ 2745848 w 3469189"/>
              <a:gd name="connsiteY154" fmla="*/ 393619 h 1333121"/>
              <a:gd name="connsiteX155" fmla="*/ 3056462 w 3469189"/>
              <a:gd name="connsiteY155" fmla="*/ 393619 h 1333121"/>
              <a:gd name="connsiteX156" fmla="*/ 2852806 w 3469189"/>
              <a:gd name="connsiteY156" fmla="*/ 153022 h 1333121"/>
              <a:gd name="connsiteX157" fmla="*/ 2649909 w 3469189"/>
              <a:gd name="connsiteY157" fmla="*/ 367611 h 1333121"/>
              <a:gd name="connsiteX158" fmla="*/ 2859170 w 3469189"/>
              <a:gd name="connsiteY158" fmla="*/ 579931 h 1333121"/>
              <a:gd name="connsiteX159" fmla="*/ 2465536 w 3469189"/>
              <a:gd name="connsiteY159" fmla="*/ 62325 h 1333121"/>
              <a:gd name="connsiteX160" fmla="*/ 2527374 w 3469189"/>
              <a:gd name="connsiteY160" fmla="*/ 123893 h 1333121"/>
              <a:gd name="connsiteX161" fmla="*/ 2589211 w 3469189"/>
              <a:gd name="connsiteY161" fmla="*/ 62325 h 1333121"/>
              <a:gd name="connsiteX162" fmla="*/ 2527374 w 3469189"/>
              <a:gd name="connsiteY162" fmla="*/ 0 h 1333121"/>
              <a:gd name="connsiteX163" fmla="*/ 2465536 w 3469189"/>
              <a:gd name="connsiteY163" fmla="*/ 62325 h 1333121"/>
              <a:gd name="connsiteX164" fmla="*/ 2480639 w 3469189"/>
              <a:gd name="connsiteY164" fmla="*/ 568109 h 1333121"/>
              <a:gd name="connsiteX165" fmla="*/ 2574108 w 3469189"/>
              <a:gd name="connsiteY165" fmla="*/ 568109 h 1333121"/>
              <a:gd name="connsiteX166" fmla="*/ 2574108 w 3469189"/>
              <a:gd name="connsiteY166" fmla="*/ 164938 h 1333121"/>
              <a:gd name="connsiteX167" fmla="*/ 2480639 w 3469189"/>
              <a:gd name="connsiteY167" fmla="*/ 164938 h 1333121"/>
              <a:gd name="connsiteX168" fmla="*/ 2480639 w 3469189"/>
              <a:gd name="connsiteY168" fmla="*/ 568109 h 1333121"/>
              <a:gd name="connsiteX169" fmla="*/ 2183703 w 3469189"/>
              <a:gd name="connsiteY169" fmla="*/ 568109 h 1333121"/>
              <a:gd name="connsiteX170" fmla="*/ 2278027 w 3469189"/>
              <a:gd name="connsiteY170" fmla="*/ 568109 h 1333121"/>
              <a:gd name="connsiteX171" fmla="*/ 2278027 w 3469189"/>
              <a:gd name="connsiteY171" fmla="*/ 385864 h 1333121"/>
              <a:gd name="connsiteX172" fmla="*/ 2347749 w 3469189"/>
              <a:gd name="connsiteY172" fmla="*/ 249393 h 1333121"/>
              <a:gd name="connsiteX173" fmla="*/ 2419846 w 3469189"/>
              <a:gd name="connsiteY173" fmla="*/ 243056 h 1333121"/>
              <a:gd name="connsiteX174" fmla="*/ 2419846 w 3469189"/>
              <a:gd name="connsiteY174" fmla="*/ 153116 h 1333121"/>
              <a:gd name="connsiteX175" fmla="*/ 2275653 w 3469189"/>
              <a:gd name="connsiteY175" fmla="*/ 247785 h 1333121"/>
              <a:gd name="connsiteX176" fmla="*/ 2275653 w 3469189"/>
              <a:gd name="connsiteY176" fmla="*/ 164938 h 1333121"/>
              <a:gd name="connsiteX177" fmla="*/ 2183703 w 3469189"/>
              <a:gd name="connsiteY177" fmla="*/ 164938 h 1333121"/>
              <a:gd name="connsiteX178" fmla="*/ 2183703 w 3469189"/>
              <a:gd name="connsiteY178" fmla="*/ 568109 h 1333121"/>
              <a:gd name="connsiteX179" fmla="*/ 1778195 w 3469189"/>
              <a:gd name="connsiteY179" fmla="*/ 366098 h 1333121"/>
              <a:gd name="connsiteX180" fmla="*/ 1881258 w 3469189"/>
              <a:gd name="connsiteY180" fmla="*/ 228776 h 1333121"/>
              <a:gd name="connsiteX181" fmla="*/ 1987456 w 3469189"/>
              <a:gd name="connsiteY181" fmla="*/ 366098 h 1333121"/>
              <a:gd name="connsiteX182" fmla="*/ 1881258 w 3469189"/>
              <a:gd name="connsiteY182" fmla="*/ 504933 h 1333121"/>
              <a:gd name="connsiteX183" fmla="*/ 1778195 w 3469189"/>
              <a:gd name="connsiteY183" fmla="*/ 366098 h 1333121"/>
              <a:gd name="connsiteX184" fmla="*/ 1862925 w 3469189"/>
              <a:gd name="connsiteY184" fmla="*/ 579931 h 1333121"/>
              <a:gd name="connsiteX185" fmla="*/ 1985746 w 3469189"/>
              <a:gd name="connsiteY185" fmla="*/ 517606 h 1333121"/>
              <a:gd name="connsiteX186" fmla="*/ 1985746 w 3469189"/>
              <a:gd name="connsiteY186" fmla="*/ 568109 h 1333121"/>
              <a:gd name="connsiteX187" fmla="*/ 2080830 w 3469189"/>
              <a:gd name="connsiteY187" fmla="*/ 568109 h 1333121"/>
              <a:gd name="connsiteX188" fmla="*/ 2080830 w 3469189"/>
              <a:gd name="connsiteY188" fmla="*/ 164938 h 1333121"/>
              <a:gd name="connsiteX189" fmla="*/ 1985746 w 3469189"/>
              <a:gd name="connsiteY189" fmla="*/ 164938 h 1333121"/>
              <a:gd name="connsiteX190" fmla="*/ 1985746 w 3469189"/>
              <a:gd name="connsiteY190" fmla="*/ 217048 h 1333121"/>
              <a:gd name="connsiteX191" fmla="*/ 1862925 w 3469189"/>
              <a:gd name="connsiteY191" fmla="*/ 153116 h 1333121"/>
              <a:gd name="connsiteX192" fmla="*/ 1681496 w 3469189"/>
              <a:gd name="connsiteY192" fmla="*/ 366098 h 1333121"/>
              <a:gd name="connsiteX193" fmla="*/ 1862925 w 3469189"/>
              <a:gd name="connsiteY193" fmla="*/ 579931 h 1333121"/>
              <a:gd name="connsiteX194" fmla="*/ 1398049 w 3469189"/>
              <a:gd name="connsiteY194" fmla="*/ 579931 h 1333121"/>
              <a:gd name="connsiteX195" fmla="*/ 1512131 w 3469189"/>
              <a:gd name="connsiteY195" fmla="*/ 518363 h 1333121"/>
              <a:gd name="connsiteX196" fmla="*/ 1512131 w 3469189"/>
              <a:gd name="connsiteY196" fmla="*/ 568109 h 1333121"/>
              <a:gd name="connsiteX197" fmla="*/ 1604840 w 3469189"/>
              <a:gd name="connsiteY197" fmla="*/ 568109 h 1333121"/>
              <a:gd name="connsiteX198" fmla="*/ 1604840 w 3469189"/>
              <a:gd name="connsiteY198" fmla="*/ 164938 h 1333121"/>
              <a:gd name="connsiteX199" fmla="*/ 1510516 w 3469189"/>
              <a:gd name="connsiteY199" fmla="*/ 164938 h 1333121"/>
              <a:gd name="connsiteX200" fmla="*/ 1510516 w 3469189"/>
              <a:gd name="connsiteY200" fmla="*/ 388228 h 1333121"/>
              <a:gd name="connsiteX201" fmla="*/ 1425691 w 3469189"/>
              <a:gd name="connsiteY201" fmla="*/ 502663 h 1333121"/>
              <a:gd name="connsiteX202" fmla="*/ 1357488 w 3469189"/>
              <a:gd name="connsiteY202" fmla="*/ 417452 h 1333121"/>
              <a:gd name="connsiteX203" fmla="*/ 1357488 w 3469189"/>
              <a:gd name="connsiteY203" fmla="*/ 164938 h 1333121"/>
              <a:gd name="connsiteX204" fmla="*/ 1263164 w 3469189"/>
              <a:gd name="connsiteY204" fmla="*/ 164938 h 1333121"/>
              <a:gd name="connsiteX205" fmla="*/ 1263164 w 3469189"/>
              <a:gd name="connsiteY205" fmla="*/ 431543 h 1333121"/>
              <a:gd name="connsiteX206" fmla="*/ 1398049 w 3469189"/>
              <a:gd name="connsiteY206" fmla="*/ 579931 h 1333121"/>
              <a:gd name="connsiteX207" fmla="*/ 1136734 w 3469189"/>
              <a:gd name="connsiteY207" fmla="*/ 572081 h 1333121"/>
              <a:gd name="connsiteX208" fmla="*/ 1196957 w 3469189"/>
              <a:gd name="connsiteY208" fmla="*/ 564137 h 1333121"/>
              <a:gd name="connsiteX209" fmla="*/ 1196957 w 3469189"/>
              <a:gd name="connsiteY209" fmla="*/ 495476 h 1333121"/>
              <a:gd name="connsiteX210" fmla="*/ 1162096 w 3469189"/>
              <a:gd name="connsiteY210" fmla="*/ 499448 h 1333121"/>
              <a:gd name="connsiteX211" fmla="*/ 1108237 w 3469189"/>
              <a:gd name="connsiteY211" fmla="*/ 435515 h 1333121"/>
              <a:gd name="connsiteX212" fmla="*/ 1108237 w 3469189"/>
              <a:gd name="connsiteY212" fmla="*/ 238233 h 1333121"/>
              <a:gd name="connsiteX213" fmla="*/ 1189073 w 3469189"/>
              <a:gd name="connsiteY213" fmla="*/ 238233 h 1333121"/>
              <a:gd name="connsiteX214" fmla="*/ 1189073 w 3469189"/>
              <a:gd name="connsiteY214" fmla="*/ 164843 h 1333121"/>
              <a:gd name="connsiteX215" fmla="*/ 1108237 w 3469189"/>
              <a:gd name="connsiteY215" fmla="*/ 164843 h 1333121"/>
              <a:gd name="connsiteX216" fmla="*/ 1108237 w 3469189"/>
              <a:gd name="connsiteY216" fmla="*/ 46531 h 1333121"/>
              <a:gd name="connsiteX217" fmla="*/ 1016288 w 3469189"/>
              <a:gd name="connsiteY217" fmla="*/ 46531 h 1333121"/>
              <a:gd name="connsiteX218" fmla="*/ 1016288 w 3469189"/>
              <a:gd name="connsiteY218" fmla="*/ 164843 h 1333121"/>
              <a:gd name="connsiteX219" fmla="*/ 947326 w 3469189"/>
              <a:gd name="connsiteY219" fmla="*/ 164843 h 1333121"/>
              <a:gd name="connsiteX220" fmla="*/ 947326 w 3469189"/>
              <a:gd name="connsiteY220" fmla="*/ 238233 h 1333121"/>
              <a:gd name="connsiteX221" fmla="*/ 1016288 w 3469189"/>
              <a:gd name="connsiteY221" fmla="*/ 238233 h 1333121"/>
              <a:gd name="connsiteX222" fmla="*/ 1016288 w 3469189"/>
              <a:gd name="connsiteY222" fmla="*/ 452823 h 1333121"/>
              <a:gd name="connsiteX223" fmla="*/ 1136734 w 3469189"/>
              <a:gd name="connsiteY223" fmla="*/ 572081 h 1333121"/>
              <a:gd name="connsiteX224" fmla="*/ 734360 w 3469189"/>
              <a:gd name="connsiteY224" fmla="*/ 579931 h 1333121"/>
              <a:gd name="connsiteX225" fmla="*/ 919019 w 3469189"/>
              <a:gd name="connsiteY225" fmla="*/ 441095 h 1333121"/>
              <a:gd name="connsiteX226" fmla="*/ 825550 w 3469189"/>
              <a:gd name="connsiteY226" fmla="*/ 441095 h 1333121"/>
              <a:gd name="connsiteX227" fmla="*/ 735975 w 3469189"/>
              <a:gd name="connsiteY227" fmla="*/ 502663 h 1333121"/>
              <a:gd name="connsiteX228" fmla="*/ 632152 w 3469189"/>
              <a:gd name="connsiteY228" fmla="*/ 367706 h 1333121"/>
              <a:gd name="connsiteX229" fmla="*/ 738350 w 3469189"/>
              <a:gd name="connsiteY229" fmla="*/ 231235 h 1333121"/>
              <a:gd name="connsiteX230" fmla="*/ 825550 w 3469189"/>
              <a:gd name="connsiteY230" fmla="*/ 292803 h 1333121"/>
              <a:gd name="connsiteX231" fmla="*/ 918259 w 3469189"/>
              <a:gd name="connsiteY231" fmla="*/ 292803 h 1333121"/>
              <a:gd name="connsiteX232" fmla="*/ 736735 w 3469189"/>
              <a:gd name="connsiteY232" fmla="*/ 153967 h 1333121"/>
              <a:gd name="connsiteX233" fmla="*/ 533079 w 3469189"/>
              <a:gd name="connsiteY233" fmla="*/ 367800 h 1333121"/>
              <a:gd name="connsiteX234" fmla="*/ 734360 w 3469189"/>
              <a:gd name="connsiteY234" fmla="*/ 579931 h 1333121"/>
              <a:gd name="connsiteX235" fmla="*/ 172690 w 3469189"/>
              <a:gd name="connsiteY235" fmla="*/ 370070 h 1333121"/>
              <a:gd name="connsiteX236" fmla="*/ 209926 w 3469189"/>
              <a:gd name="connsiteY236" fmla="*/ 261971 h 1333121"/>
              <a:gd name="connsiteX237" fmla="*/ 259035 w 3469189"/>
              <a:gd name="connsiteY237" fmla="*/ 119164 h 1333121"/>
              <a:gd name="connsiteX238" fmla="*/ 259795 w 3469189"/>
              <a:gd name="connsiteY238" fmla="*/ 119164 h 1333121"/>
              <a:gd name="connsiteX239" fmla="*/ 308904 w 3469189"/>
              <a:gd name="connsiteY239" fmla="*/ 261215 h 1333121"/>
              <a:gd name="connsiteX240" fmla="*/ 346140 w 3469189"/>
              <a:gd name="connsiteY240" fmla="*/ 370070 h 1333121"/>
              <a:gd name="connsiteX241" fmla="*/ 172690 w 3469189"/>
              <a:gd name="connsiteY241" fmla="*/ 370070 h 1333121"/>
              <a:gd name="connsiteX242" fmla="*/ 0 w 3469189"/>
              <a:gd name="connsiteY242" fmla="*/ 568109 h 1333121"/>
              <a:gd name="connsiteX243" fmla="*/ 103823 w 3469189"/>
              <a:gd name="connsiteY243" fmla="*/ 568109 h 1333121"/>
              <a:gd name="connsiteX244" fmla="*/ 143433 w 3469189"/>
              <a:gd name="connsiteY244" fmla="*/ 452917 h 1333121"/>
              <a:gd name="connsiteX245" fmla="*/ 374827 w 3469189"/>
              <a:gd name="connsiteY245" fmla="*/ 452917 h 1333121"/>
              <a:gd name="connsiteX246" fmla="*/ 414437 w 3469189"/>
              <a:gd name="connsiteY246" fmla="*/ 568109 h 1333121"/>
              <a:gd name="connsiteX247" fmla="*/ 520635 w 3469189"/>
              <a:gd name="connsiteY247" fmla="*/ 568109 h 1333121"/>
              <a:gd name="connsiteX248" fmla="*/ 316124 w 3469189"/>
              <a:gd name="connsiteY248" fmla="*/ 15794 h 1333121"/>
              <a:gd name="connsiteX249" fmla="*/ 206791 w 3469189"/>
              <a:gd name="connsiteY249" fmla="*/ 15794 h 1333121"/>
              <a:gd name="connsiteX250" fmla="*/ 0 w 3469189"/>
              <a:gd name="connsiteY250" fmla="*/ 568109 h 1333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Lst>
            <a:rect l="l" t="t" r="r" b="b"/>
            <a:pathLst>
              <a:path w="3469189" h="1333121">
                <a:moveTo>
                  <a:pt x="3092178" y="1327542"/>
                </a:moveTo>
                <a:cubicBezTo>
                  <a:pt x="3125425" y="1327542"/>
                  <a:pt x="3153161" y="1300683"/>
                  <a:pt x="3153161" y="1266731"/>
                </a:cubicBezTo>
                <a:cubicBezTo>
                  <a:pt x="3153161" y="1233629"/>
                  <a:pt x="3125425" y="1206770"/>
                  <a:pt x="3092178" y="1206770"/>
                </a:cubicBezTo>
                <a:cubicBezTo>
                  <a:pt x="3058837" y="1206770"/>
                  <a:pt x="3031100" y="1233629"/>
                  <a:pt x="3031100" y="1266731"/>
                </a:cubicBezTo>
                <a:cubicBezTo>
                  <a:pt x="3031100" y="1300777"/>
                  <a:pt x="3058837" y="1327542"/>
                  <a:pt x="3092178" y="1327542"/>
                </a:cubicBezTo>
                <a:moveTo>
                  <a:pt x="2665013" y="1078244"/>
                </a:moveTo>
                <a:cubicBezTo>
                  <a:pt x="2673752" y="1021404"/>
                  <a:pt x="2717352" y="981210"/>
                  <a:pt x="2772825" y="981210"/>
                </a:cubicBezTo>
                <a:cubicBezTo>
                  <a:pt x="2833048" y="981210"/>
                  <a:pt x="2871044" y="1019891"/>
                  <a:pt x="2879783" y="1078244"/>
                </a:cubicBezTo>
                <a:lnTo>
                  <a:pt x="2665013" y="1078244"/>
                </a:lnTo>
                <a:close/>
                <a:moveTo>
                  <a:pt x="2776720" y="1333122"/>
                </a:moveTo>
                <a:cubicBezTo>
                  <a:pt x="2876553" y="1333122"/>
                  <a:pt x="2941526" y="1284983"/>
                  <a:pt x="2962993" y="1216322"/>
                </a:cubicBezTo>
                <a:lnTo>
                  <a:pt x="2863160" y="1216322"/>
                </a:lnTo>
                <a:cubicBezTo>
                  <a:pt x="2850526" y="1239966"/>
                  <a:pt x="2824309" y="1258881"/>
                  <a:pt x="2778334" y="1258881"/>
                </a:cubicBezTo>
                <a:cubicBezTo>
                  <a:pt x="2714977" y="1258881"/>
                  <a:pt x="2668147" y="1213863"/>
                  <a:pt x="2663398" y="1146810"/>
                </a:cubicBezTo>
                <a:lnTo>
                  <a:pt x="2974012" y="1146810"/>
                </a:lnTo>
                <a:cubicBezTo>
                  <a:pt x="2972397" y="993789"/>
                  <a:pt x="2891657" y="906213"/>
                  <a:pt x="2770355" y="906213"/>
                </a:cubicBezTo>
                <a:cubicBezTo>
                  <a:pt x="2660168" y="906213"/>
                  <a:pt x="2567459" y="994545"/>
                  <a:pt x="2567459" y="1120802"/>
                </a:cubicBezTo>
                <a:cubicBezTo>
                  <a:pt x="2567554" y="1247910"/>
                  <a:pt x="2647535" y="1333122"/>
                  <a:pt x="2776720" y="1333122"/>
                </a:cubicBezTo>
                <a:moveTo>
                  <a:pt x="2467721" y="1325177"/>
                </a:moveTo>
                <a:cubicBezTo>
                  <a:pt x="2489948" y="1325177"/>
                  <a:pt x="2514455" y="1322056"/>
                  <a:pt x="2527944" y="1317233"/>
                </a:cubicBezTo>
                <a:lnTo>
                  <a:pt x="2527944" y="1248572"/>
                </a:lnTo>
                <a:cubicBezTo>
                  <a:pt x="2514455" y="1250937"/>
                  <a:pt x="2502581" y="1252544"/>
                  <a:pt x="2493082" y="1252544"/>
                </a:cubicBezTo>
                <a:cubicBezTo>
                  <a:pt x="2453472" y="1252544"/>
                  <a:pt x="2439224" y="1230414"/>
                  <a:pt x="2439224" y="1188612"/>
                </a:cubicBezTo>
                <a:lnTo>
                  <a:pt x="2439224" y="991424"/>
                </a:lnTo>
                <a:lnTo>
                  <a:pt x="2520059" y="991424"/>
                </a:lnTo>
                <a:lnTo>
                  <a:pt x="2520059" y="918034"/>
                </a:lnTo>
                <a:lnTo>
                  <a:pt x="2439224" y="918034"/>
                </a:lnTo>
                <a:lnTo>
                  <a:pt x="2439224" y="799722"/>
                </a:lnTo>
                <a:lnTo>
                  <a:pt x="2347274" y="799722"/>
                </a:lnTo>
                <a:lnTo>
                  <a:pt x="2347274" y="918034"/>
                </a:lnTo>
                <a:lnTo>
                  <a:pt x="2278312" y="918034"/>
                </a:lnTo>
                <a:lnTo>
                  <a:pt x="2278312" y="991424"/>
                </a:lnTo>
                <a:lnTo>
                  <a:pt x="2347274" y="991424"/>
                </a:lnTo>
                <a:lnTo>
                  <a:pt x="2347274" y="1206014"/>
                </a:lnTo>
                <a:cubicBezTo>
                  <a:pt x="2347274" y="1295197"/>
                  <a:pt x="2401893" y="1325177"/>
                  <a:pt x="2467721" y="1325177"/>
                </a:cubicBezTo>
                <a:moveTo>
                  <a:pt x="2012058" y="1333122"/>
                </a:moveTo>
                <a:cubicBezTo>
                  <a:pt x="2065157" y="1333122"/>
                  <a:pt x="2104007" y="1311843"/>
                  <a:pt x="2126140" y="1271554"/>
                </a:cubicBezTo>
                <a:lnTo>
                  <a:pt x="2126140" y="1321300"/>
                </a:lnTo>
                <a:lnTo>
                  <a:pt x="2218849" y="1321300"/>
                </a:lnTo>
                <a:lnTo>
                  <a:pt x="2218849" y="918129"/>
                </a:lnTo>
                <a:lnTo>
                  <a:pt x="2124525" y="918129"/>
                </a:lnTo>
                <a:lnTo>
                  <a:pt x="2124525" y="1141419"/>
                </a:lnTo>
                <a:cubicBezTo>
                  <a:pt x="2124525" y="1222659"/>
                  <a:pt x="2081685" y="1255854"/>
                  <a:pt x="2039700" y="1255854"/>
                </a:cubicBezTo>
                <a:cubicBezTo>
                  <a:pt x="1992110" y="1255854"/>
                  <a:pt x="1971593" y="1224267"/>
                  <a:pt x="1971593" y="1170643"/>
                </a:cubicBezTo>
                <a:lnTo>
                  <a:pt x="1971593" y="918129"/>
                </a:lnTo>
                <a:lnTo>
                  <a:pt x="1877269" y="918129"/>
                </a:lnTo>
                <a:lnTo>
                  <a:pt x="1877269" y="1184829"/>
                </a:lnTo>
                <a:cubicBezTo>
                  <a:pt x="1877269" y="1282619"/>
                  <a:pt x="1932742" y="1333122"/>
                  <a:pt x="2012058" y="1333122"/>
                </a:cubicBezTo>
                <a:moveTo>
                  <a:pt x="1749698" y="1325177"/>
                </a:moveTo>
                <a:cubicBezTo>
                  <a:pt x="1771926" y="1325177"/>
                  <a:pt x="1796433" y="1322056"/>
                  <a:pt x="1809921" y="1317233"/>
                </a:cubicBezTo>
                <a:lnTo>
                  <a:pt x="1809921" y="1248572"/>
                </a:lnTo>
                <a:cubicBezTo>
                  <a:pt x="1796433" y="1250937"/>
                  <a:pt x="1784559" y="1252544"/>
                  <a:pt x="1775060" y="1252544"/>
                </a:cubicBezTo>
                <a:cubicBezTo>
                  <a:pt x="1735450" y="1252544"/>
                  <a:pt x="1721201" y="1230414"/>
                  <a:pt x="1721201" y="1188612"/>
                </a:cubicBezTo>
                <a:lnTo>
                  <a:pt x="1721201" y="991424"/>
                </a:lnTo>
                <a:lnTo>
                  <a:pt x="1802037" y="991424"/>
                </a:lnTo>
                <a:lnTo>
                  <a:pt x="1802037" y="918034"/>
                </a:lnTo>
                <a:lnTo>
                  <a:pt x="1721201" y="918034"/>
                </a:lnTo>
                <a:lnTo>
                  <a:pt x="1721201" y="799722"/>
                </a:lnTo>
                <a:lnTo>
                  <a:pt x="1629252" y="799722"/>
                </a:lnTo>
                <a:lnTo>
                  <a:pt x="1629252" y="918034"/>
                </a:lnTo>
                <a:lnTo>
                  <a:pt x="1560290" y="918034"/>
                </a:lnTo>
                <a:lnTo>
                  <a:pt x="1560290" y="991424"/>
                </a:lnTo>
                <a:lnTo>
                  <a:pt x="1629252" y="991424"/>
                </a:lnTo>
                <a:lnTo>
                  <a:pt x="1629252" y="1206014"/>
                </a:lnTo>
                <a:cubicBezTo>
                  <a:pt x="1629252" y="1295197"/>
                  <a:pt x="1683966" y="1325177"/>
                  <a:pt x="1749698" y="1325177"/>
                </a:cubicBezTo>
                <a:moveTo>
                  <a:pt x="1392349" y="815516"/>
                </a:moveTo>
                <a:cubicBezTo>
                  <a:pt x="1392349" y="849468"/>
                  <a:pt x="1420086" y="877084"/>
                  <a:pt x="1454187" y="877084"/>
                </a:cubicBezTo>
                <a:cubicBezTo>
                  <a:pt x="1488288" y="877084"/>
                  <a:pt x="1516025" y="849468"/>
                  <a:pt x="1516025" y="815516"/>
                </a:cubicBezTo>
                <a:cubicBezTo>
                  <a:pt x="1516025" y="780807"/>
                  <a:pt x="1488288" y="753191"/>
                  <a:pt x="1454187" y="753191"/>
                </a:cubicBezTo>
                <a:cubicBezTo>
                  <a:pt x="1420086" y="753191"/>
                  <a:pt x="1392349" y="780712"/>
                  <a:pt x="1392349" y="815516"/>
                </a:cubicBezTo>
                <a:moveTo>
                  <a:pt x="1407358" y="1321205"/>
                </a:moveTo>
                <a:lnTo>
                  <a:pt x="1500827" y="1321205"/>
                </a:lnTo>
                <a:lnTo>
                  <a:pt x="1500827" y="918034"/>
                </a:lnTo>
                <a:lnTo>
                  <a:pt x="1407358" y="918034"/>
                </a:lnTo>
                <a:lnTo>
                  <a:pt x="1407358" y="1321205"/>
                </a:lnTo>
                <a:close/>
                <a:moveTo>
                  <a:pt x="1275798" y="1325177"/>
                </a:moveTo>
                <a:cubicBezTo>
                  <a:pt x="1298025" y="1325177"/>
                  <a:pt x="1322532" y="1322056"/>
                  <a:pt x="1336021" y="1317233"/>
                </a:cubicBezTo>
                <a:lnTo>
                  <a:pt x="1336021" y="1248572"/>
                </a:lnTo>
                <a:cubicBezTo>
                  <a:pt x="1322532" y="1250937"/>
                  <a:pt x="1310659" y="1252544"/>
                  <a:pt x="1301160" y="1252544"/>
                </a:cubicBezTo>
                <a:cubicBezTo>
                  <a:pt x="1261549" y="1252544"/>
                  <a:pt x="1247301" y="1230414"/>
                  <a:pt x="1247301" y="1188612"/>
                </a:cubicBezTo>
                <a:lnTo>
                  <a:pt x="1247301" y="991424"/>
                </a:lnTo>
                <a:lnTo>
                  <a:pt x="1328137" y="991424"/>
                </a:lnTo>
                <a:lnTo>
                  <a:pt x="1328137" y="918034"/>
                </a:lnTo>
                <a:lnTo>
                  <a:pt x="1247301" y="918034"/>
                </a:lnTo>
                <a:lnTo>
                  <a:pt x="1247301" y="799722"/>
                </a:lnTo>
                <a:lnTo>
                  <a:pt x="1155352" y="799722"/>
                </a:lnTo>
                <a:lnTo>
                  <a:pt x="1155352" y="918034"/>
                </a:lnTo>
                <a:lnTo>
                  <a:pt x="1086390" y="918034"/>
                </a:lnTo>
                <a:lnTo>
                  <a:pt x="1086390" y="991424"/>
                </a:lnTo>
                <a:lnTo>
                  <a:pt x="1155352" y="991424"/>
                </a:lnTo>
                <a:lnTo>
                  <a:pt x="1155352" y="1206014"/>
                </a:lnTo>
                <a:cubicBezTo>
                  <a:pt x="1155352" y="1295197"/>
                  <a:pt x="1210065" y="1325177"/>
                  <a:pt x="1275798" y="1325177"/>
                </a:cubicBezTo>
                <a:moveTo>
                  <a:pt x="878839" y="1333122"/>
                </a:moveTo>
                <a:cubicBezTo>
                  <a:pt x="981047" y="1333122"/>
                  <a:pt x="1057988" y="1282619"/>
                  <a:pt x="1057988" y="1202136"/>
                </a:cubicBezTo>
                <a:cubicBezTo>
                  <a:pt x="1057988" y="1131962"/>
                  <a:pt x="999380" y="1100374"/>
                  <a:pt x="909805" y="1080608"/>
                </a:cubicBezTo>
                <a:lnTo>
                  <a:pt x="860696" y="1069543"/>
                </a:lnTo>
                <a:cubicBezTo>
                  <a:pt x="815481" y="1060085"/>
                  <a:pt x="796483" y="1049020"/>
                  <a:pt x="796483" y="1023012"/>
                </a:cubicBezTo>
                <a:cubicBezTo>
                  <a:pt x="796483" y="993789"/>
                  <a:pt x="825835" y="975630"/>
                  <a:pt x="866205" y="975630"/>
                </a:cubicBezTo>
                <a:cubicBezTo>
                  <a:pt x="911420" y="975630"/>
                  <a:pt x="939917" y="994545"/>
                  <a:pt x="949415" y="1026890"/>
                </a:cubicBezTo>
                <a:lnTo>
                  <a:pt x="1043740" y="1026890"/>
                </a:lnTo>
                <a:cubicBezTo>
                  <a:pt x="1034241" y="961444"/>
                  <a:pt x="974778" y="906969"/>
                  <a:pt x="867060" y="906969"/>
                </a:cubicBezTo>
                <a:cubicBezTo>
                  <a:pt x="768841" y="906969"/>
                  <a:pt x="700639" y="957472"/>
                  <a:pt x="700639" y="1028497"/>
                </a:cubicBezTo>
                <a:cubicBezTo>
                  <a:pt x="700639" y="1095551"/>
                  <a:pt x="748989" y="1129503"/>
                  <a:pt x="836948" y="1148418"/>
                </a:cubicBezTo>
                <a:lnTo>
                  <a:pt x="884538" y="1158632"/>
                </a:lnTo>
                <a:cubicBezTo>
                  <a:pt x="941626" y="1170454"/>
                  <a:pt x="962239" y="1183883"/>
                  <a:pt x="962239" y="1211499"/>
                </a:cubicBezTo>
                <a:cubicBezTo>
                  <a:pt x="962239" y="1244600"/>
                  <a:pt x="929753" y="1263610"/>
                  <a:pt x="883778" y="1263610"/>
                </a:cubicBezTo>
                <a:cubicBezTo>
                  <a:pt x="825930" y="1263610"/>
                  <a:pt x="795058" y="1235994"/>
                  <a:pt x="787934" y="1195800"/>
                </a:cubicBezTo>
                <a:lnTo>
                  <a:pt x="686486" y="1195800"/>
                </a:lnTo>
                <a:cubicBezTo>
                  <a:pt x="692565" y="1276282"/>
                  <a:pt x="761527" y="1333122"/>
                  <a:pt x="878839" y="1333122"/>
                </a:cubicBezTo>
                <a:moveTo>
                  <a:pt x="271764" y="1321205"/>
                </a:moveTo>
                <a:lnTo>
                  <a:pt x="366088" y="1321205"/>
                </a:lnTo>
                <a:lnTo>
                  <a:pt x="366088" y="1096402"/>
                </a:lnTo>
                <a:cubicBezTo>
                  <a:pt x="366088" y="1016676"/>
                  <a:pt x="410448" y="983574"/>
                  <a:pt x="457182" y="983574"/>
                </a:cubicBezTo>
                <a:cubicBezTo>
                  <a:pt x="506292" y="983574"/>
                  <a:pt x="523770" y="1016676"/>
                  <a:pt x="523770" y="1060936"/>
                </a:cubicBezTo>
                <a:lnTo>
                  <a:pt x="523770" y="1321300"/>
                </a:lnTo>
                <a:lnTo>
                  <a:pt x="618854" y="1321300"/>
                </a:lnTo>
                <a:lnTo>
                  <a:pt x="618854" y="1053087"/>
                </a:lnTo>
                <a:cubicBezTo>
                  <a:pt x="618854" y="958418"/>
                  <a:pt x="565755" y="906307"/>
                  <a:pt x="484159" y="906307"/>
                </a:cubicBezTo>
                <a:cubicBezTo>
                  <a:pt x="425551" y="906307"/>
                  <a:pt x="385086" y="936287"/>
                  <a:pt x="363713" y="970239"/>
                </a:cubicBezTo>
                <a:lnTo>
                  <a:pt x="363713" y="918129"/>
                </a:lnTo>
                <a:lnTo>
                  <a:pt x="271764" y="918129"/>
                </a:lnTo>
                <a:lnTo>
                  <a:pt x="271764" y="1321205"/>
                </a:lnTo>
                <a:lnTo>
                  <a:pt x="271764" y="1321205"/>
                </a:lnTo>
                <a:close/>
                <a:moveTo>
                  <a:pt x="65732" y="1321205"/>
                </a:moveTo>
                <a:lnTo>
                  <a:pt x="164806" y="1321205"/>
                </a:lnTo>
                <a:lnTo>
                  <a:pt x="164806" y="768890"/>
                </a:lnTo>
                <a:lnTo>
                  <a:pt x="65732" y="768890"/>
                </a:lnTo>
                <a:lnTo>
                  <a:pt x="65732" y="1321205"/>
                </a:lnTo>
                <a:lnTo>
                  <a:pt x="65732" y="1321205"/>
                </a:lnTo>
                <a:close/>
                <a:moveTo>
                  <a:pt x="3290040" y="579931"/>
                </a:moveTo>
                <a:cubicBezTo>
                  <a:pt x="3392249" y="579931"/>
                  <a:pt x="3469190" y="529428"/>
                  <a:pt x="3469190" y="448945"/>
                </a:cubicBezTo>
                <a:cubicBezTo>
                  <a:pt x="3469190" y="378771"/>
                  <a:pt x="3410582" y="347183"/>
                  <a:pt x="3321007" y="327417"/>
                </a:cubicBezTo>
                <a:lnTo>
                  <a:pt x="3271898" y="316352"/>
                </a:lnTo>
                <a:cubicBezTo>
                  <a:pt x="3226683" y="306894"/>
                  <a:pt x="3207685" y="295829"/>
                  <a:pt x="3207685" y="269821"/>
                </a:cubicBezTo>
                <a:cubicBezTo>
                  <a:pt x="3207685" y="240597"/>
                  <a:pt x="3237037" y="222534"/>
                  <a:pt x="3277407" y="222534"/>
                </a:cubicBezTo>
                <a:cubicBezTo>
                  <a:pt x="3322622" y="222534"/>
                  <a:pt x="3351119" y="241449"/>
                  <a:pt x="3360617" y="273793"/>
                </a:cubicBezTo>
                <a:lnTo>
                  <a:pt x="3454942" y="273793"/>
                </a:lnTo>
                <a:cubicBezTo>
                  <a:pt x="3445443" y="208348"/>
                  <a:pt x="3385979" y="153873"/>
                  <a:pt x="3278262" y="153873"/>
                </a:cubicBezTo>
                <a:cubicBezTo>
                  <a:pt x="3179948" y="153873"/>
                  <a:pt x="3111841" y="204375"/>
                  <a:pt x="3111841" y="275401"/>
                </a:cubicBezTo>
                <a:cubicBezTo>
                  <a:pt x="3111841" y="342454"/>
                  <a:pt x="3160191" y="376406"/>
                  <a:pt x="3248151" y="395321"/>
                </a:cubicBezTo>
                <a:lnTo>
                  <a:pt x="3295740" y="405535"/>
                </a:lnTo>
                <a:cubicBezTo>
                  <a:pt x="3352828" y="417357"/>
                  <a:pt x="3373441" y="430787"/>
                  <a:pt x="3373441" y="458402"/>
                </a:cubicBezTo>
                <a:cubicBezTo>
                  <a:pt x="3373441" y="491504"/>
                  <a:pt x="3340955" y="510513"/>
                  <a:pt x="3294980" y="510513"/>
                </a:cubicBezTo>
                <a:cubicBezTo>
                  <a:pt x="3237132" y="510513"/>
                  <a:pt x="3206260" y="482897"/>
                  <a:pt x="3199136" y="442703"/>
                </a:cubicBezTo>
                <a:lnTo>
                  <a:pt x="3097688" y="442703"/>
                </a:lnTo>
                <a:cubicBezTo>
                  <a:pt x="3103862" y="523091"/>
                  <a:pt x="3172729" y="579931"/>
                  <a:pt x="3290040" y="579931"/>
                </a:cubicBezTo>
                <a:moveTo>
                  <a:pt x="2747463" y="325052"/>
                </a:moveTo>
                <a:cubicBezTo>
                  <a:pt x="2756202" y="268213"/>
                  <a:pt x="2799802" y="228019"/>
                  <a:pt x="2855276" y="228019"/>
                </a:cubicBezTo>
                <a:cubicBezTo>
                  <a:pt x="2915499" y="228019"/>
                  <a:pt x="2953494" y="266700"/>
                  <a:pt x="2962233" y="325052"/>
                </a:cubicBezTo>
                <a:lnTo>
                  <a:pt x="2747463" y="325052"/>
                </a:lnTo>
                <a:close/>
                <a:moveTo>
                  <a:pt x="2859170" y="579931"/>
                </a:moveTo>
                <a:cubicBezTo>
                  <a:pt x="2959004" y="579931"/>
                  <a:pt x="3023976" y="531792"/>
                  <a:pt x="3045444" y="463131"/>
                </a:cubicBezTo>
                <a:lnTo>
                  <a:pt x="2945610" y="463131"/>
                </a:lnTo>
                <a:cubicBezTo>
                  <a:pt x="2932977" y="486775"/>
                  <a:pt x="2906760" y="505690"/>
                  <a:pt x="2860785" y="505690"/>
                </a:cubicBezTo>
                <a:cubicBezTo>
                  <a:pt x="2797427" y="505690"/>
                  <a:pt x="2750598" y="460672"/>
                  <a:pt x="2745848" y="393619"/>
                </a:cubicBezTo>
                <a:lnTo>
                  <a:pt x="3056462" y="393619"/>
                </a:lnTo>
                <a:cubicBezTo>
                  <a:pt x="3054848" y="240597"/>
                  <a:pt x="2974012" y="153022"/>
                  <a:pt x="2852806" y="153022"/>
                </a:cubicBezTo>
                <a:cubicBezTo>
                  <a:pt x="2742619" y="153022"/>
                  <a:pt x="2649909" y="241354"/>
                  <a:pt x="2649909" y="367611"/>
                </a:cubicBezTo>
                <a:cubicBezTo>
                  <a:pt x="2650004" y="494719"/>
                  <a:pt x="2729985" y="579931"/>
                  <a:pt x="2859170" y="579931"/>
                </a:cubicBezTo>
                <a:moveTo>
                  <a:pt x="2465536" y="62325"/>
                </a:moveTo>
                <a:cubicBezTo>
                  <a:pt x="2465536" y="96277"/>
                  <a:pt x="2493273" y="123893"/>
                  <a:pt x="2527374" y="123893"/>
                </a:cubicBezTo>
                <a:cubicBezTo>
                  <a:pt x="2561475" y="123893"/>
                  <a:pt x="2589211" y="96277"/>
                  <a:pt x="2589211" y="62325"/>
                </a:cubicBezTo>
                <a:cubicBezTo>
                  <a:pt x="2589211" y="27616"/>
                  <a:pt x="2561475" y="0"/>
                  <a:pt x="2527374" y="0"/>
                </a:cubicBezTo>
                <a:cubicBezTo>
                  <a:pt x="2493273" y="0"/>
                  <a:pt x="2465536" y="27616"/>
                  <a:pt x="2465536" y="62325"/>
                </a:cubicBezTo>
                <a:moveTo>
                  <a:pt x="2480639" y="568109"/>
                </a:moveTo>
                <a:lnTo>
                  <a:pt x="2574108" y="568109"/>
                </a:lnTo>
                <a:lnTo>
                  <a:pt x="2574108" y="164938"/>
                </a:lnTo>
                <a:lnTo>
                  <a:pt x="2480639" y="164938"/>
                </a:lnTo>
                <a:lnTo>
                  <a:pt x="2480639" y="568109"/>
                </a:lnTo>
                <a:close/>
                <a:moveTo>
                  <a:pt x="2183703" y="568109"/>
                </a:moveTo>
                <a:lnTo>
                  <a:pt x="2278027" y="568109"/>
                </a:lnTo>
                <a:lnTo>
                  <a:pt x="2278027" y="385864"/>
                </a:lnTo>
                <a:cubicBezTo>
                  <a:pt x="2278027" y="314082"/>
                  <a:pt x="2298640" y="266700"/>
                  <a:pt x="2347749" y="249393"/>
                </a:cubicBezTo>
                <a:cubicBezTo>
                  <a:pt x="2367602" y="242300"/>
                  <a:pt x="2391349" y="240692"/>
                  <a:pt x="2419846" y="243056"/>
                </a:cubicBezTo>
                <a:lnTo>
                  <a:pt x="2419846" y="153116"/>
                </a:lnTo>
                <a:cubicBezTo>
                  <a:pt x="2349269" y="149144"/>
                  <a:pt x="2301775" y="176003"/>
                  <a:pt x="2275653" y="247785"/>
                </a:cubicBezTo>
                <a:lnTo>
                  <a:pt x="2275653" y="164938"/>
                </a:lnTo>
                <a:lnTo>
                  <a:pt x="2183703" y="164938"/>
                </a:lnTo>
                <a:lnTo>
                  <a:pt x="2183703" y="568109"/>
                </a:lnTo>
                <a:close/>
                <a:moveTo>
                  <a:pt x="1778195" y="366098"/>
                </a:moveTo>
                <a:cubicBezTo>
                  <a:pt x="1778195" y="282494"/>
                  <a:pt x="1814671" y="228776"/>
                  <a:pt x="1881258" y="228776"/>
                </a:cubicBezTo>
                <a:cubicBezTo>
                  <a:pt x="1943856" y="228776"/>
                  <a:pt x="1987456" y="286372"/>
                  <a:pt x="1987456" y="366098"/>
                </a:cubicBezTo>
                <a:cubicBezTo>
                  <a:pt x="1987456" y="446581"/>
                  <a:pt x="1943856" y="504933"/>
                  <a:pt x="1881258" y="504933"/>
                </a:cubicBezTo>
                <a:cubicBezTo>
                  <a:pt x="1814576" y="504933"/>
                  <a:pt x="1778195" y="450553"/>
                  <a:pt x="1778195" y="366098"/>
                </a:cubicBezTo>
                <a:moveTo>
                  <a:pt x="1862925" y="579931"/>
                </a:moveTo>
                <a:cubicBezTo>
                  <a:pt x="1921533" y="579931"/>
                  <a:pt x="1964373" y="553923"/>
                  <a:pt x="1985746" y="517606"/>
                </a:cubicBezTo>
                <a:lnTo>
                  <a:pt x="1985746" y="568109"/>
                </a:lnTo>
                <a:lnTo>
                  <a:pt x="2080830" y="568109"/>
                </a:lnTo>
                <a:lnTo>
                  <a:pt x="2080830" y="164938"/>
                </a:lnTo>
                <a:lnTo>
                  <a:pt x="1985746" y="164938"/>
                </a:lnTo>
                <a:lnTo>
                  <a:pt x="1985746" y="217048"/>
                </a:lnTo>
                <a:cubicBezTo>
                  <a:pt x="1964373" y="180732"/>
                  <a:pt x="1921533" y="153116"/>
                  <a:pt x="1862925" y="153116"/>
                </a:cubicBezTo>
                <a:cubicBezTo>
                  <a:pt x="1759862" y="153116"/>
                  <a:pt x="1681496" y="233599"/>
                  <a:pt x="1681496" y="366098"/>
                </a:cubicBezTo>
                <a:cubicBezTo>
                  <a:pt x="1681496" y="498597"/>
                  <a:pt x="1759957" y="579931"/>
                  <a:pt x="1862925" y="579931"/>
                </a:cubicBezTo>
                <a:moveTo>
                  <a:pt x="1398049" y="579931"/>
                </a:moveTo>
                <a:cubicBezTo>
                  <a:pt x="1451148" y="579931"/>
                  <a:pt x="1489998" y="558651"/>
                  <a:pt x="1512131" y="518363"/>
                </a:cubicBezTo>
                <a:lnTo>
                  <a:pt x="1512131" y="568109"/>
                </a:lnTo>
                <a:lnTo>
                  <a:pt x="1604840" y="568109"/>
                </a:lnTo>
                <a:lnTo>
                  <a:pt x="1604840" y="164938"/>
                </a:lnTo>
                <a:lnTo>
                  <a:pt x="1510516" y="164938"/>
                </a:lnTo>
                <a:lnTo>
                  <a:pt x="1510516" y="388228"/>
                </a:lnTo>
                <a:cubicBezTo>
                  <a:pt x="1510516" y="469468"/>
                  <a:pt x="1467771" y="502663"/>
                  <a:pt x="1425691" y="502663"/>
                </a:cubicBezTo>
                <a:cubicBezTo>
                  <a:pt x="1378101" y="502663"/>
                  <a:pt x="1357488" y="471075"/>
                  <a:pt x="1357488" y="417452"/>
                </a:cubicBezTo>
                <a:lnTo>
                  <a:pt x="1357488" y="164938"/>
                </a:lnTo>
                <a:lnTo>
                  <a:pt x="1263164" y="164938"/>
                </a:lnTo>
                <a:lnTo>
                  <a:pt x="1263164" y="431543"/>
                </a:lnTo>
                <a:cubicBezTo>
                  <a:pt x="1263259" y="529428"/>
                  <a:pt x="1318733" y="579931"/>
                  <a:pt x="1398049" y="579931"/>
                </a:cubicBezTo>
                <a:moveTo>
                  <a:pt x="1136734" y="572081"/>
                </a:moveTo>
                <a:cubicBezTo>
                  <a:pt x="1158961" y="572081"/>
                  <a:pt x="1183468" y="568960"/>
                  <a:pt x="1196957" y="564137"/>
                </a:cubicBezTo>
                <a:lnTo>
                  <a:pt x="1196957" y="495476"/>
                </a:lnTo>
                <a:cubicBezTo>
                  <a:pt x="1183468" y="497840"/>
                  <a:pt x="1171595" y="499448"/>
                  <a:pt x="1162096" y="499448"/>
                </a:cubicBezTo>
                <a:cubicBezTo>
                  <a:pt x="1122486" y="499448"/>
                  <a:pt x="1108237" y="477412"/>
                  <a:pt x="1108237" y="435515"/>
                </a:cubicBezTo>
                <a:lnTo>
                  <a:pt x="1108237" y="238233"/>
                </a:lnTo>
                <a:lnTo>
                  <a:pt x="1189073" y="238233"/>
                </a:lnTo>
                <a:lnTo>
                  <a:pt x="1189073" y="164843"/>
                </a:lnTo>
                <a:lnTo>
                  <a:pt x="1108237" y="164843"/>
                </a:lnTo>
                <a:lnTo>
                  <a:pt x="1108237" y="46531"/>
                </a:lnTo>
                <a:lnTo>
                  <a:pt x="1016288" y="46531"/>
                </a:lnTo>
                <a:lnTo>
                  <a:pt x="1016288" y="164843"/>
                </a:lnTo>
                <a:lnTo>
                  <a:pt x="947326" y="164843"/>
                </a:lnTo>
                <a:lnTo>
                  <a:pt x="947326" y="238233"/>
                </a:lnTo>
                <a:lnTo>
                  <a:pt x="1016288" y="238233"/>
                </a:lnTo>
                <a:lnTo>
                  <a:pt x="1016288" y="452823"/>
                </a:lnTo>
                <a:cubicBezTo>
                  <a:pt x="1016288" y="542101"/>
                  <a:pt x="1070906" y="572081"/>
                  <a:pt x="1136734" y="572081"/>
                </a:cubicBezTo>
                <a:moveTo>
                  <a:pt x="734360" y="579931"/>
                </a:moveTo>
                <a:cubicBezTo>
                  <a:pt x="840558" y="579931"/>
                  <a:pt x="907905" y="515998"/>
                  <a:pt x="919019" y="441095"/>
                </a:cubicBezTo>
                <a:lnTo>
                  <a:pt x="825550" y="441095"/>
                </a:lnTo>
                <a:cubicBezTo>
                  <a:pt x="812821" y="476561"/>
                  <a:pt x="785939" y="502663"/>
                  <a:pt x="735975" y="502663"/>
                </a:cubicBezTo>
                <a:cubicBezTo>
                  <a:pt x="678127" y="502663"/>
                  <a:pt x="632152" y="456133"/>
                  <a:pt x="632152" y="367706"/>
                </a:cubicBezTo>
                <a:cubicBezTo>
                  <a:pt x="632152" y="278522"/>
                  <a:pt x="677367" y="231235"/>
                  <a:pt x="738350" y="231235"/>
                </a:cubicBezTo>
                <a:cubicBezTo>
                  <a:pt x="784325" y="231235"/>
                  <a:pt x="812821" y="256486"/>
                  <a:pt x="825550" y="292803"/>
                </a:cubicBezTo>
                <a:lnTo>
                  <a:pt x="918259" y="292803"/>
                </a:lnTo>
                <a:cubicBezTo>
                  <a:pt x="907145" y="217048"/>
                  <a:pt x="842173" y="153967"/>
                  <a:pt x="736735" y="153967"/>
                </a:cubicBezTo>
                <a:cubicBezTo>
                  <a:pt x="620278" y="153967"/>
                  <a:pt x="533079" y="237571"/>
                  <a:pt x="533079" y="367800"/>
                </a:cubicBezTo>
                <a:cubicBezTo>
                  <a:pt x="533079" y="499448"/>
                  <a:pt x="618664" y="579931"/>
                  <a:pt x="734360" y="579931"/>
                </a:cubicBezTo>
                <a:moveTo>
                  <a:pt x="172690" y="370070"/>
                </a:moveTo>
                <a:lnTo>
                  <a:pt x="209926" y="261971"/>
                </a:lnTo>
                <a:cubicBezTo>
                  <a:pt x="225789" y="220926"/>
                  <a:pt x="240797" y="174395"/>
                  <a:pt x="259035" y="119164"/>
                </a:cubicBezTo>
                <a:lnTo>
                  <a:pt x="259795" y="119164"/>
                </a:lnTo>
                <a:cubicBezTo>
                  <a:pt x="278793" y="174395"/>
                  <a:pt x="294656" y="221777"/>
                  <a:pt x="308904" y="261215"/>
                </a:cubicBezTo>
                <a:lnTo>
                  <a:pt x="346140" y="370070"/>
                </a:lnTo>
                <a:lnTo>
                  <a:pt x="172690" y="370070"/>
                </a:lnTo>
                <a:close/>
                <a:moveTo>
                  <a:pt x="0" y="568109"/>
                </a:moveTo>
                <a:lnTo>
                  <a:pt x="103823" y="568109"/>
                </a:lnTo>
                <a:lnTo>
                  <a:pt x="143433" y="452917"/>
                </a:lnTo>
                <a:lnTo>
                  <a:pt x="374827" y="452917"/>
                </a:lnTo>
                <a:lnTo>
                  <a:pt x="414437" y="568109"/>
                </a:lnTo>
                <a:lnTo>
                  <a:pt x="520635" y="568109"/>
                </a:lnTo>
                <a:lnTo>
                  <a:pt x="316124" y="15794"/>
                </a:lnTo>
                <a:lnTo>
                  <a:pt x="206791" y="15794"/>
                </a:lnTo>
                <a:lnTo>
                  <a:pt x="0" y="568109"/>
                </a:lnTo>
                <a:close/>
              </a:path>
            </a:pathLst>
          </a:custGeom>
          <a:solidFill>
            <a:schemeClr val="bg1"/>
          </a:solidFill>
          <a:ln w="9499" cap="flat">
            <a:noFill/>
            <a:prstDash val="solid"/>
            <a:miter/>
          </a:ln>
        </p:spPr>
        <p:txBody>
          <a:bodyPr rtlCol="0" anchor="ctr"/>
          <a:lstStyle/>
          <a:p>
            <a:endParaRPr lang="en-US"/>
          </a:p>
        </p:txBody>
      </p:sp>
      <p:sp>
        <p:nvSpPr>
          <p:cNvPr id="3" name="Footer Placeholder 4">
            <a:extLst>
              <a:ext uri="{FF2B5EF4-FFF2-40B4-BE49-F238E27FC236}">
                <a16:creationId xmlns:a16="http://schemas.microsoft.com/office/drawing/2014/main" id="{DCF7CA04-A556-4280-7BED-717528D657DE}"/>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33451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Titl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bg1"/>
                </a:solidFill>
                <a:latin typeface="+mj-lt"/>
              </a:defRPr>
            </a:lvl1pPr>
          </a:lstStyle>
          <a:p>
            <a:r>
              <a:rPr lang="en-US" dirty="0"/>
              <a:t>Click to edit Master</a:t>
            </a:r>
            <a:endParaRPr lang="en-GB" dirty="0"/>
          </a:p>
        </p:txBody>
      </p:sp>
      <p:sp>
        <p:nvSpPr>
          <p:cNvPr id="5" name="Graphic 11">
            <a:extLst>
              <a:ext uri="{FF2B5EF4-FFF2-40B4-BE49-F238E27FC236}">
                <a16:creationId xmlns:a16="http://schemas.microsoft.com/office/drawing/2014/main" id="{306EF912-77FF-EC72-7590-3D1604547AA0}"/>
              </a:ext>
            </a:extLst>
          </p:cNvPr>
          <p:cNvSpPr/>
          <p:nvPr userDrawn="1"/>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bg1"/>
          </a:solidFill>
          <a:ln w="952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94FD21CF-524B-AB1F-E0AC-5C7A5BCD6430}"/>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bg1"/>
          </a:solidFill>
          <a:ln w="9525" cap="flat">
            <a:noFill/>
            <a:prstDash val="solid"/>
            <a:miter/>
          </a:ln>
        </p:spPr>
        <p:txBody>
          <a:bodyPr rtlCol="0" anchor="ctr"/>
          <a:lstStyle/>
          <a:p>
            <a:endParaRPr lang="en-US"/>
          </a:p>
        </p:txBody>
      </p:sp>
      <p:sp>
        <p:nvSpPr>
          <p:cNvPr id="9" name="Subtitle 2">
            <a:extLst>
              <a:ext uri="{FF2B5EF4-FFF2-40B4-BE49-F238E27FC236}">
                <a16:creationId xmlns:a16="http://schemas.microsoft.com/office/drawing/2014/main" id="{ED8945BC-5907-F1EB-F3C3-F9E148C0C16F}"/>
              </a:ext>
            </a:extLst>
          </p:cNvPr>
          <p:cNvSpPr>
            <a:spLocks noGrp="1"/>
          </p:cNvSpPr>
          <p:nvPr>
            <p:ph type="subTitle" idx="1"/>
          </p:nvPr>
        </p:nvSpPr>
        <p:spPr>
          <a:xfrm>
            <a:off x="338464" y="1122801"/>
            <a:ext cx="5802764" cy="1598604"/>
          </a:xfrm>
        </p:spPr>
        <p:txBody>
          <a:bodyPr anchor="t" anchorCtr="0"/>
          <a:lstStyle>
            <a:lvl1pPr marL="0" indent="0" algn="l">
              <a:spcBef>
                <a:spcPts val="0"/>
              </a:spcBef>
              <a:spcAft>
                <a:spcPts val="0"/>
              </a:spcAft>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3" name="Footer Placeholder 4">
            <a:extLst>
              <a:ext uri="{FF2B5EF4-FFF2-40B4-BE49-F238E27FC236}">
                <a16:creationId xmlns:a16="http://schemas.microsoft.com/office/drawing/2014/main" id="{B9690DE6-400F-C9FE-AC94-D5789487857A}"/>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624912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Section Titl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3" y="269601"/>
            <a:ext cx="5781678" cy="886673"/>
          </a:xfrm>
        </p:spPr>
        <p:txBody>
          <a:bodyPr/>
          <a:lstStyle>
            <a:lvl1pPr>
              <a:defRPr sz="4200" b="0" i="0">
                <a:solidFill>
                  <a:schemeClr val="accent1"/>
                </a:solidFill>
                <a:latin typeface="+mj-lt"/>
              </a:defRPr>
            </a:lvl1pPr>
          </a:lstStyle>
          <a:p>
            <a:r>
              <a:rPr lang="en-US" dirty="0"/>
              <a:t>Click to edit Master</a:t>
            </a:r>
            <a:endParaRPr lang="en-GB" dirty="0"/>
          </a:p>
        </p:txBody>
      </p:sp>
      <p:sp>
        <p:nvSpPr>
          <p:cNvPr id="5" name="Graphic 11">
            <a:extLst>
              <a:ext uri="{FF2B5EF4-FFF2-40B4-BE49-F238E27FC236}">
                <a16:creationId xmlns:a16="http://schemas.microsoft.com/office/drawing/2014/main" id="{306EF912-77FF-EC72-7590-3D1604547AA0}"/>
              </a:ext>
            </a:extLst>
          </p:cNvPr>
          <p:cNvSpPr/>
          <p:nvPr userDrawn="1"/>
        </p:nvSpPr>
        <p:spPr>
          <a:xfrm>
            <a:off x="9244208" y="317500"/>
            <a:ext cx="2636642" cy="1008569"/>
          </a:xfrm>
          <a:custGeom>
            <a:avLst/>
            <a:gdLst>
              <a:gd name="connsiteX0" fmla="*/ 4115562 w 4188999"/>
              <a:gd name="connsiteY0" fmla="*/ 1595750 h 1602377"/>
              <a:gd name="connsiteX1" fmla="*/ 4189000 w 4188999"/>
              <a:gd name="connsiteY1" fmla="*/ 1522747 h 1602377"/>
              <a:gd name="connsiteX2" fmla="*/ 4115562 w 4188999"/>
              <a:gd name="connsiteY2" fmla="*/ 1450690 h 1602377"/>
              <a:gd name="connsiteX3" fmla="*/ 4042124 w 4188999"/>
              <a:gd name="connsiteY3" fmla="*/ 1522747 h 1602377"/>
              <a:gd name="connsiteX4" fmla="*/ 4115562 w 4188999"/>
              <a:gd name="connsiteY4" fmla="*/ 1595750 h 1602377"/>
              <a:gd name="connsiteX5" fmla="*/ 3601307 w 4188999"/>
              <a:gd name="connsiteY5" fmla="*/ 1296067 h 1602377"/>
              <a:gd name="connsiteX6" fmla="*/ 3731038 w 4188999"/>
              <a:gd name="connsiteY6" fmla="*/ 1179414 h 1602377"/>
              <a:gd name="connsiteX7" fmla="*/ 3859816 w 4188999"/>
              <a:gd name="connsiteY7" fmla="*/ 1296067 h 1602377"/>
              <a:gd name="connsiteX8" fmla="*/ 3601307 w 4188999"/>
              <a:gd name="connsiteY8" fmla="*/ 1296067 h 1602377"/>
              <a:gd name="connsiteX9" fmla="*/ 3735800 w 4188999"/>
              <a:gd name="connsiteY9" fmla="*/ 1602378 h 1602377"/>
              <a:gd name="connsiteX10" fmla="*/ 3960019 w 4188999"/>
              <a:gd name="connsiteY10" fmla="*/ 1462053 h 1602377"/>
              <a:gd name="connsiteX11" fmla="*/ 3839813 w 4188999"/>
              <a:gd name="connsiteY11" fmla="*/ 1462053 h 1602377"/>
              <a:gd name="connsiteX12" fmla="*/ 3737705 w 4188999"/>
              <a:gd name="connsiteY12" fmla="*/ 1513278 h 1602377"/>
              <a:gd name="connsiteX13" fmla="*/ 3599403 w 4188999"/>
              <a:gd name="connsiteY13" fmla="*/ 1378634 h 1602377"/>
              <a:gd name="connsiteX14" fmla="*/ 3973354 w 4188999"/>
              <a:gd name="connsiteY14" fmla="*/ 1378634 h 1602377"/>
              <a:gd name="connsiteX15" fmla="*/ 3728180 w 4188999"/>
              <a:gd name="connsiteY15" fmla="*/ 1089367 h 1602377"/>
              <a:gd name="connsiteX16" fmla="*/ 3483959 w 4188999"/>
              <a:gd name="connsiteY16" fmla="*/ 1347387 h 1602377"/>
              <a:gd name="connsiteX17" fmla="*/ 3735800 w 4188999"/>
              <a:gd name="connsiteY17" fmla="*/ 1602378 h 1602377"/>
              <a:gd name="connsiteX18" fmla="*/ 3363754 w 4188999"/>
              <a:gd name="connsiteY18" fmla="*/ 1592909 h 1602377"/>
              <a:gd name="connsiteX19" fmla="*/ 3436239 w 4188999"/>
              <a:gd name="connsiteY19" fmla="*/ 1583441 h 1602377"/>
              <a:gd name="connsiteX20" fmla="*/ 3436239 w 4188999"/>
              <a:gd name="connsiteY20" fmla="*/ 1500969 h 1602377"/>
              <a:gd name="connsiteX21" fmla="*/ 3394234 w 4188999"/>
              <a:gd name="connsiteY21" fmla="*/ 1505703 h 1602377"/>
              <a:gd name="connsiteX22" fmla="*/ 3329369 w 4188999"/>
              <a:gd name="connsiteY22" fmla="*/ 1428912 h 1602377"/>
              <a:gd name="connsiteX23" fmla="*/ 3329369 w 4188999"/>
              <a:gd name="connsiteY23" fmla="*/ 1191818 h 1602377"/>
              <a:gd name="connsiteX24" fmla="*/ 3426714 w 4188999"/>
              <a:gd name="connsiteY24" fmla="*/ 1191818 h 1602377"/>
              <a:gd name="connsiteX25" fmla="*/ 3426714 w 4188999"/>
              <a:gd name="connsiteY25" fmla="*/ 1103570 h 1602377"/>
              <a:gd name="connsiteX26" fmla="*/ 3329369 w 4188999"/>
              <a:gd name="connsiteY26" fmla="*/ 1103570 h 1602377"/>
              <a:gd name="connsiteX27" fmla="*/ 3329369 w 4188999"/>
              <a:gd name="connsiteY27" fmla="*/ 961256 h 1602377"/>
              <a:gd name="connsiteX28" fmla="*/ 3218688 w 4188999"/>
              <a:gd name="connsiteY28" fmla="*/ 961256 h 1602377"/>
              <a:gd name="connsiteX29" fmla="*/ 3218688 w 4188999"/>
              <a:gd name="connsiteY29" fmla="*/ 1103570 h 1602377"/>
              <a:gd name="connsiteX30" fmla="*/ 3135725 w 4188999"/>
              <a:gd name="connsiteY30" fmla="*/ 1103570 h 1602377"/>
              <a:gd name="connsiteX31" fmla="*/ 3135725 w 4188999"/>
              <a:gd name="connsiteY31" fmla="*/ 1191818 h 1602377"/>
              <a:gd name="connsiteX32" fmla="*/ 3218688 w 4188999"/>
              <a:gd name="connsiteY32" fmla="*/ 1191818 h 1602377"/>
              <a:gd name="connsiteX33" fmla="*/ 3218688 w 4188999"/>
              <a:gd name="connsiteY33" fmla="*/ 1449743 h 1602377"/>
              <a:gd name="connsiteX34" fmla="*/ 3363754 w 4188999"/>
              <a:gd name="connsiteY34" fmla="*/ 1592909 h 1602377"/>
              <a:gd name="connsiteX35" fmla="*/ 2815209 w 4188999"/>
              <a:gd name="connsiteY35" fmla="*/ 1602378 h 1602377"/>
              <a:gd name="connsiteX36" fmla="*/ 2952560 w 4188999"/>
              <a:gd name="connsiteY36" fmla="*/ 1528428 h 1602377"/>
              <a:gd name="connsiteX37" fmla="*/ 2952560 w 4188999"/>
              <a:gd name="connsiteY37" fmla="*/ 1588175 h 1602377"/>
              <a:gd name="connsiteX38" fmla="*/ 3064193 w 4188999"/>
              <a:gd name="connsiteY38" fmla="*/ 1588175 h 1602377"/>
              <a:gd name="connsiteX39" fmla="*/ 3064193 w 4188999"/>
              <a:gd name="connsiteY39" fmla="*/ 1103570 h 1602377"/>
              <a:gd name="connsiteX40" fmla="*/ 2950655 w 4188999"/>
              <a:gd name="connsiteY40" fmla="*/ 1103570 h 1602377"/>
              <a:gd name="connsiteX41" fmla="*/ 2950655 w 4188999"/>
              <a:gd name="connsiteY41" fmla="*/ 1372006 h 1602377"/>
              <a:gd name="connsiteX42" fmla="*/ 2848547 w 4188999"/>
              <a:gd name="connsiteY42" fmla="*/ 1509490 h 1602377"/>
              <a:gd name="connsiteX43" fmla="*/ 2766536 w 4188999"/>
              <a:gd name="connsiteY43" fmla="*/ 1407040 h 1602377"/>
              <a:gd name="connsiteX44" fmla="*/ 2766536 w 4188999"/>
              <a:gd name="connsiteY44" fmla="*/ 1103570 h 1602377"/>
              <a:gd name="connsiteX45" fmla="*/ 2652998 w 4188999"/>
              <a:gd name="connsiteY45" fmla="*/ 1103570 h 1602377"/>
              <a:gd name="connsiteX46" fmla="*/ 2652998 w 4188999"/>
              <a:gd name="connsiteY46" fmla="*/ 1424178 h 1602377"/>
              <a:gd name="connsiteX47" fmla="*/ 2815209 w 4188999"/>
              <a:gd name="connsiteY47" fmla="*/ 1602378 h 1602377"/>
              <a:gd name="connsiteX48" fmla="*/ 2499360 w 4188999"/>
              <a:gd name="connsiteY48" fmla="*/ 1592909 h 1602377"/>
              <a:gd name="connsiteX49" fmla="*/ 2571845 w 4188999"/>
              <a:gd name="connsiteY49" fmla="*/ 1583441 h 1602377"/>
              <a:gd name="connsiteX50" fmla="*/ 2571845 w 4188999"/>
              <a:gd name="connsiteY50" fmla="*/ 1500969 h 1602377"/>
              <a:gd name="connsiteX51" fmla="*/ 2529840 w 4188999"/>
              <a:gd name="connsiteY51" fmla="*/ 1505703 h 1602377"/>
              <a:gd name="connsiteX52" fmla="*/ 2464975 w 4188999"/>
              <a:gd name="connsiteY52" fmla="*/ 1428912 h 1602377"/>
              <a:gd name="connsiteX53" fmla="*/ 2464975 w 4188999"/>
              <a:gd name="connsiteY53" fmla="*/ 1191818 h 1602377"/>
              <a:gd name="connsiteX54" fmla="*/ 2562320 w 4188999"/>
              <a:gd name="connsiteY54" fmla="*/ 1191818 h 1602377"/>
              <a:gd name="connsiteX55" fmla="*/ 2562320 w 4188999"/>
              <a:gd name="connsiteY55" fmla="*/ 1103570 h 1602377"/>
              <a:gd name="connsiteX56" fmla="*/ 2465070 w 4188999"/>
              <a:gd name="connsiteY56" fmla="*/ 1103570 h 1602377"/>
              <a:gd name="connsiteX57" fmla="*/ 2465070 w 4188999"/>
              <a:gd name="connsiteY57" fmla="*/ 961256 h 1602377"/>
              <a:gd name="connsiteX58" fmla="*/ 2354390 w 4188999"/>
              <a:gd name="connsiteY58" fmla="*/ 961256 h 1602377"/>
              <a:gd name="connsiteX59" fmla="*/ 2354390 w 4188999"/>
              <a:gd name="connsiteY59" fmla="*/ 1103570 h 1602377"/>
              <a:gd name="connsiteX60" fmla="*/ 2271427 w 4188999"/>
              <a:gd name="connsiteY60" fmla="*/ 1103570 h 1602377"/>
              <a:gd name="connsiteX61" fmla="*/ 2271427 w 4188999"/>
              <a:gd name="connsiteY61" fmla="*/ 1191818 h 1602377"/>
              <a:gd name="connsiteX62" fmla="*/ 2354390 w 4188999"/>
              <a:gd name="connsiteY62" fmla="*/ 1191818 h 1602377"/>
              <a:gd name="connsiteX63" fmla="*/ 2354390 w 4188999"/>
              <a:gd name="connsiteY63" fmla="*/ 1449743 h 1602377"/>
              <a:gd name="connsiteX64" fmla="*/ 2499360 w 4188999"/>
              <a:gd name="connsiteY64" fmla="*/ 1592909 h 1602377"/>
              <a:gd name="connsiteX65" fmla="*/ 2069116 w 4188999"/>
              <a:gd name="connsiteY65" fmla="*/ 980194 h 1602377"/>
              <a:gd name="connsiteX66" fmla="*/ 2143506 w 4188999"/>
              <a:gd name="connsiteY66" fmla="*/ 1054144 h 1602377"/>
              <a:gd name="connsiteX67" fmla="*/ 2217896 w 4188999"/>
              <a:gd name="connsiteY67" fmla="*/ 980194 h 1602377"/>
              <a:gd name="connsiteX68" fmla="*/ 2143506 w 4188999"/>
              <a:gd name="connsiteY68" fmla="*/ 905297 h 1602377"/>
              <a:gd name="connsiteX69" fmla="*/ 2069116 w 4188999"/>
              <a:gd name="connsiteY69" fmla="*/ 980194 h 1602377"/>
              <a:gd name="connsiteX70" fmla="*/ 2087213 w 4188999"/>
              <a:gd name="connsiteY70" fmla="*/ 1588175 h 1602377"/>
              <a:gd name="connsiteX71" fmla="*/ 2199799 w 4188999"/>
              <a:gd name="connsiteY71" fmla="*/ 1588175 h 1602377"/>
              <a:gd name="connsiteX72" fmla="*/ 2199799 w 4188999"/>
              <a:gd name="connsiteY72" fmla="*/ 1103570 h 1602377"/>
              <a:gd name="connsiteX73" fmla="*/ 2087213 w 4188999"/>
              <a:gd name="connsiteY73" fmla="*/ 1103570 h 1602377"/>
              <a:gd name="connsiteX74" fmla="*/ 2087213 w 4188999"/>
              <a:gd name="connsiteY74" fmla="*/ 1588175 h 1602377"/>
              <a:gd name="connsiteX75" fmla="*/ 1928908 w 4188999"/>
              <a:gd name="connsiteY75" fmla="*/ 1592909 h 1602377"/>
              <a:gd name="connsiteX76" fmla="*/ 2001393 w 4188999"/>
              <a:gd name="connsiteY76" fmla="*/ 1583441 h 1602377"/>
              <a:gd name="connsiteX77" fmla="*/ 2001393 w 4188999"/>
              <a:gd name="connsiteY77" fmla="*/ 1500969 h 1602377"/>
              <a:gd name="connsiteX78" fmla="*/ 1959388 w 4188999"/>
              <a:gd name="connsiteY78" fmla="*/ 1505703 h 1602377"/>
              <a:gd name="connsiteX79" fmla="*/ 1894523 w 4188999"/>
              <a:gd name="connsiteY79" fmla="*/ 1428912 h 1602377"/>
              <a:gd name="connsiteX80" fmla="*/ 1894523 w 4188999"/>
              <a:gd name="connsiteY80" fmla="*/ 1191818 h 1602377"/>
              <a:gd name="connsiteX81" fmla="*/ 1991868 w 4188999"/>
              <a:gd name="connsiteY81" fmla="*/ 1191818 h 1602377"/>
              <a:gd name="connsiteX82" fmla="*/ 1991868 w 4188999"/>
              <a:gd name="connsiteY82" fmla="*/ 1103570 h 1602377"/>
              <a:gd name="connsiteX83" fmla="*/ 1894523 w 4188999"/>
              <a:gd name="connsiteY83" fmla="*/ 1103570 h 1602377"/>
              <a:gd name="connsiteX84" fmla="*/ 1894523 w 4188999"/>
              <a:gd name="connsiteY84" fmla="*/ 961256 h 1602377"/>
              <a:gd name="connsiteX85" fmla="*/ 1783842 w 4188999"/>
              <a:gd name="connsiteY85" fmla="*/ 961256 h 1602377"/>
              <a:gd name="connsiteX86" fmla="*/ 1783842 w 4188999"/>
              <a:gd name="connsiteY86" fmla="*/ 1103570 h 1602377"/>
              <a:gd name="connsiteX87" fmla="*/ 1700879 w 4188999"/>
              <a:gd name="connsiteY87" fmla="*/ 1103570 h 1602377"/>
              <a:gd name="connsiteX88" fmla="*/ 1700879 w 4188999"/>
              <a:gd name="connsiteY88" fmla="*/ 1191818 h 1602377"/>
              <a:gd name="connsiteX89" fmla="*/ 1783842 w 4188999"/>
              <a:gd name="connsiteY89" fmla="*/ 1191818 h 1602377"/>
              <a:gd name="connsiteX90" fmla="*/ 1783842 w 4188999"/>
              <a:gd name="connsiteY90" fmla="*/ 1449743 h 1602377"/>
              <a:gd name="connsiteX91" fmla="*/ 1928908 w 4188999"/>
              <a:gd name="connsiteY91" fmla="*/ 1592909 h 1602377"/>
              <a:gd name="connsiteX92" fmla="*/ 1450848 w 4188999"/>
              <a:gd name="connsiteY92" fmla="*/ 1602378 h 1602377"/>
              <a:gd name="connsiteX93" fmla="*/ 1666494 w 4188999"/>
              <a:gd name="connsiteY93" fmla="*/ 1444914 h 1602377"/>
              <a:gd name="connsiteX94" fmla="*/ 1488091 w 4188999"/>
              <a:gd name="connsiteY94" fmla="*/ 1298813 h 1602377"/>
              <a:gd name="connsiteX95" fmla="*/ 1428941 w 4188999"/>
              <a:gd name="connsiteY95" fmla="*/ 1285557 h 1602377"/>
              <a:gd name="connsiteX96" fmla="*/ 1351693 w 4188999"/>
              <a:gd name="connsiteY96" fmla="*/ 1229598 h 1602377"/>
              <a:gd name="connsiteX97" fmla="*/ 1435608 w 4188999"/>
              <a:gd name="connsiteY97" fmla="*/ 1172691 h 1602377"/>
              <a:gd name="connsiteX98" fmla="*/ 1535811 w 4188999"/>
              <a:gd name="connsiteY98" fmla="*/ 1234332 h 1602377"/>
              <a:gd name="connsiteX99" fmla="*/ 1649349 w 4188999"/>
              <a:gd name="connsiteY99" fmla="*/ 1234332 h 1602377"/>
              <a:gd name="connsiteX100" fmla="*/ 1436561 w 4188999"/>
              <a:gd name="connsiteY100" fmla="*/ 1090219 h 1602377"/>
              <a:gd name="connsiteX101" fmla="*/ 1236155 w 4188999"/>
              <a:gd name="connsiteY101" fmla="*/ 1236320 h 1602377"/>
              <a:gd name="connsiteX102" fmla="*/ 1400270 w 4188999"/>
              <a:gd name="connsiteY102" fmla="*/ 1380433 h 1602377"/>
              <a:gd name="connsiteX103" fmla="*/ 1457516 w 4188999"/>
              <a:gd name="connsiteY103" fmla="*/ 1392742 h 1602377"/>
              <a:gd name="connsiteX104" fmla="*/ 1551051 w 4188999"/>
              <a:gd name="connsiteY104" fmla="*/ 1456277 h 1602377"/>
              <a:gd name="connsiteX105" fmla="*/ 1456563 w 4188999"/>
              <a:gd name="connsiteY105" fmla="*/ 1518864 h 1602377"/>
              <a:gd name="connsiteX106" fmla="*/ 1341120 w 4188999"/>
              <a:gd name="connsiteY106" fmla="*/ 1437339 h 1602377"/>
              <a:gd name="connsiteX107" fmla="*/ 1219010 w 4188999"/>
              <a:gd name="connsiteY107" fmla="*/ 1437339 h 1602377"/>
              <a:gd name="connsiteX108" fmla="*/ 1450848 w 4188999"/>
              <a:gd name="connsiteY108" fmla="*/ 1602378 h 1602377"/>
              <a:gd name="connsiteX109" fmla="*/ 720090 w 4188999"/>
              <a:gd name="connsiteY109" fmla="*/ 1588175 h 1602377"/>
              <a:gd name="connsiteX110" fmla="*/ 833628 w 4188999"/>
              <a:gd name="connsiteY110" fmla="*/ 1588175 h 1602377"/>
              <a:gd name="connsiteX111" fmla="*/ 833628 w 4188999"/>
              <a:gd name="connsiteY111" fmla="*/ 1317845 h 1602377"/>
              <a:gd name="connsiteX112" fmla="*/ 943356 w 4188999"/>
              <a:gd name="connsiteY112" fmla="*/ 1182254 h 1602377"/>
              <a:gd name="connsiteX113" fmla="*/ 1023461 w 4188999"/>
              <a:gd name="connsiteY113" fmla="*/ 1275236 h 1602377"/>
              <a:gd name="connsiteX114" fmla="*/ 1023461 w 4188999"/>
              <a:gd name="connsiteY114" fmla="*/ 1588175 h 1602377"/>
              <a:gd name="connsiteX115" fmla="*/ 1137952 w 4188999"/>
              <a:gd name="connsiteY115" fmla="*/ 1588175 h 1602377"/>
              <a:gd name="connsiteX116" fmla="*/ 1137952 w 4188999"/>
              <a:gd name="connsiteY116" fmla="*/ 1265673 h 1602377"/>
              <a:gd name="connsiteX117" fmla="*/ 975741 w 4188999"/>
              <a:gd name="connsiteY117" fmla="*/ 1089272 h 1602377"/>
              <a:gd name="connsiteX118" fmla="*/ 830675 w 4188999"/>
              <a:gd name="connsiteY118" fmla="*/ 1166063 h 1602377"/>
              <a:gd name="connsiteX119" fmla="*/ 830675 w 4188999"/>
              <a:gd name="connsiteY119" fmla="*/ 1103475 h 1602377"/>
              <a:gd name="connsiteX120" fmla="*/ 720090 w 4188999"/>
              <a:gd name="connsiteY120" fmla="*/ 1103475 h 1602377"/>
              <a:gd name="connsiteX121" fmla="*/ 720090 w 4188999"/>
              <a:gd name="connsiteY121" fmla="*/ 1588175 h 1602377"/>
              <a:gd name="connsiteX122" fmla="*/ 471964 w 4188999"/>
              <a:gd name="connsiteY122" fmla="*/ 1588175 h 1602377"/>
              <a:gd name="connsiteX123" fmla="*/ 591217 w 4188999"/>
              <a:gd name="connsiteY123" fmla="*/ 1588175 h 1602377"/>
              <a:gd name="connsiteX124" fmla="*/ 591217 w 4188999"/>
              <a:gd name="connsiteY124" fmla="*/ 924329 h 1602377"/>
              <a:gd name="connsiteX125" fmla="*/ 471964 w 4188999"/>
              <a:gd name="connsiteY125" fmla="*/ 924329 h 1602377"/>
              <a:gd name="connsiteX126" fmla="*/ 471964 w 4188999"/>
              <a:gd name="connsiteY126" fmla="*/ 1588175 h 1602377"/>
              <a:gd name="connsiteX127" fmla="*/ 3960971 w 4188999"/>
              <a:gd name="connsiteY127" fmla="*/ 697081 h 1602377"/>
              <a:gd name="connsiteX128" fmla="*/ 4176617 w 4188999"/>
              <a:gd name="connsiteY128" fmla="*/ 539618 h 1602377"/>
              <a:gd name="connsiteX129" fmla="*/ 3998214 w 4188999"/>
              <a:gd name="connsiteY129" fmla="*/ 393517 h 1602377"/>
              <a:gd name="connsiteX130" fmla="*/ 3939064 w 4188999"/>
              <a:gd name="connsiteY130" fmla="*/ 380261 h 1602377"/>
              <a:gd name="connsiteX131" fmla="*/ 3861816 w 4188999"/>
              <a:gd name="connsiteY131" fmla="*/ 324301 h 1602377"/>
              <a:gd name="connsiteX132" fmla="*/ 3945731 w 4188999"/>
              <a:gd name="connsiteY132" fmla="*/ 267394 h 1602377"/>
              <a:gd name="connsiteX133" fmla="*/ 4045934 w 4188999"/>
              <a:gd name="connsiteY133" fmla="*/ 329035 h 1602377"/>
              <a:gd name="connsiteX134" fmla="*/ 4159472 w 4188999"/>
              <a:gd name="connsiteY134" fmla="*/ 329035 h 1602377"/>
              <a:gd name="connsiteX135" fmla="*/ 3946684 w 4188999"/>
              <a:gd name="connsiteY135" fmla="*/ 184923 h 1602377"/>
              <a:gd name="connsiteX136" fmla="*/ 3746278 w 4188999"/>
              <a:gd name="connsiteY136" fmla="*/ 331024 h 1602377"/>
              <a:gd name="connsiteX137" fmla="*/ 3910394 w 4188999"/>
              <a:gd name="connsiteY137" fmla="*/ 475136 h 1602377"/>
              <a:gd name="connsiteX138" fmla="*/ 3967639 w 4188999"/>
              <a:gd name="connsiteY138" fmla="*/ 487446 h 1602377"/>
              <a:gd name="connsiteX139" fmla="*/ 4061174 w 4188999"/>
              <a:gd name="connsiteY139" fmla="*/ 550980 h 1602377"/>
              <a:gd name="connsiteX140" fmla="*/ 3966686 w 4188999"/>
              <a:gd name="connsiteY140" fmla="*/ 613568 h 1602377"/>
              <a:gd name="connsiteX141" fmla="*/ 3851243 w 4188999"/>
              <a:gd name="connsiteY141" fmla="*/ 532043 h 1602377"/>
              <a:gd name="connsiteX142" fmla="*/ 3729133 w 4188999"/>
              <a:gd name="connsiteY142" fmla="*/ 532043 h 1602377"/>
              <a:gd name="connsiteX143" fmla="*/ 3960971 w 4188999"/>
              <a:gd name="connsiteY143" fmla="*/ 697081 h 1602377"/>
              <a:gd name="connsiteX144" fmla="*/ 3307747 w 4188999"/>
              <a:gd name="connsiteY144" fmla="*/ 390771 h 1602377"/>
              <a:gd name="connsiteX145" fmla="*/ 3437478 w 4188999"/>
              <a:gd name="connsiteY145" fmla="*/ 274117 h 1602377"/>
              <a:gd name="connsiteX146" fmla="*/ 3566255 w 4188999"/>
              <a:gd name="connsiteY146" fmla="*/ 390771 h 1602377"/>
              <a:gd name="connsiteX147" fmla="*/ 3307747 w 4188999"/>
              <a:gd name="connsiteY147" fmla="*/ 390771 h 1602377"/>
              <a:gd name="connsiteX148" fmla="*/ 3442240 w 4188999"/>
              <a:gd name="connsiteY148" fmla="*/ 697081 h 1602377"/>
              <a:gd name="connsiteX149" fmla="*/ 3666458 w 4188999"/>
              <a:gd name="connsiteY149" fmla="*/ 556756 h 1602377"/>
              <a:gd name="connsiteX150" fmla="*/ 3546253 w 4188999"/>
              <a:gd name="connsiteY150" fmla="*/ 556756 h 1602377"/>
              <a:gd name="connsiteX151" fmla="*/ 3444145 w 4188999"/>
              <a:gd name="connsiteY151" fmla="*/ 607981 h 1602377"/>
              <a:gd name="connsiteX152" fmla="*/ 3305842 w 4188999"/>
              <a:gd name="connsiteY152" fmla="*/ 473337 h 1602377"/>
              <a:gd name="connsiteX153" fmla="*/ 3679889 w 4188999"/>
              <a:gd name="connsiteY153" fmla="*/ 473337 h 1602377"/>
              <a:gd name="connsiteX154" fmla="*/ 3434715 w 4188999"/>
              <a:gd name="connsiteY154" fmla="*/ 184070 h 1602377"/>
              <a:gd name="connsiteX155" fmla="*/ 3190494 w 4188999"/>
              <a:gd name="connsiteY155" fmla="*/ 441996 h 1602377"/>
              <a:gd name="connsiteX156" fmla="*/ 3442240 w 4188999"/>
              <a:gd name="connsiteY156" fmla="*/ 697081 h 1602377"/>
              <a:gd name="connsiteX157" fmla="*/ 2968371 w 4188999"/>
              <a:gd name="connsiteY157" fmla="*/ 74897 h 1602377"/>
              <a:gd name="connsiteX158" fmla="*/ 3042761 w 4188999"/>
              <a:gd name="connsiteY158" fmla="*/ 148847 h 1602377"/>
              <a:gd name="connsiteX159" fmla="*/ 3117152 w 4188999"/>
              <a:gd name="connsiteY159" fmla="*/ 74897 h 1602377"/>
              <a:gd name="connsiteX160" fmla="*/ 3042761 w 4188999"/>
              <a:gd name="connsiteY160" fmla="*/ 0 h 1602377"/>
              <a:gd name="connsiteX161" fmla="*/ 2968371 w 4188999"/>
              <a:gd name="connsiteY161" fmla="*/ 74897 h 1602377"/>
              <a:gd name="connsiteX162" fmla="*/ 2986469 w 4188999"/>
              <a:gd name="connsiteY162" fmla="*/ 682878 h 1602377"/>
              <a:gd name="connsiteX163" fmla="*/ 3099054 w 4188999"/>
              <a:gd name="connsiteY163" fmla="*/ 682878 h 1602377"/>
              <a:gd name="connsiteX164" fmla="*/ 3099054 w 4188999"/>
              <a:gd name="connsiteY164" fmla="*/ 198179 h 1602377"/>
              <a:gd name="connsiteX165" fmla="*/ 2986469 w 4188999"/>
              <a:gd name="connsiteY165" fmla="*/ 198179 h 1602377"/>
              <a:gd name="connsiteX166" fmla="*/ 2986469 w 4188999"/>
              <a:gd name="connsiteY166" fmla="*/ 682878 h 1602377"/>
              <a:gd name="connsiteX167" fmla="*/ 2628995 w 4188999"/>
              <a:gd name="connsiteY167" fmla="*/ 682878 h 1602377"/>
              <a:gd name="connsiteX168" fmla="*/ 2742533 w 4188999"/>
              <a:gd name="connsiteY168" fmla="*/ 682878 h 1602377"/>
              <a:gd name="connsiteX169" fmla="*/ 2742533 w 4188999"/>
              <a:gd name="connsiteY169" fmla="*/ 463774 h 1602377"/>
              <a:gd name="connsiteX170" fmla="*/ 2826449 w 4188999"/>
              <a:gd name="connsiteY170" fmla="*/ 299682 h 1602377"/>
              <a:gd name="connsiteX171" fmla="*/ 2913316 w 4188999"/>
              <a:gd name="connsiteY171" fmla="*/ 292108 h 1602377"/>
              <a:gd name="connsiteX172" fmla="*/ 2913316 w 4188999"/>
              <a:gd name="connsiteY172" fmla="*/ 183976 h 1602377"/>
              <a:gd name="connsiteX173" fmla="*/ 2739676 w 4188999"/>
              <a:gd name="connsiteY173" fmla="*/ 297789 h 1602377"/>
              <a:gd name="connsiteX174" fmla="*/ 2739676 w 4188999"/>
              <a:gd name="connsiteY174" fmla="*/ 198179 h 1602377"/>
              <a:gd name="connsiteX175" fmla="*/ 2628995 w 4188999"/>
              <a:gd name="connsiteY175" fmla="*/ 198179 h 1602377"/>
              <a:gd name="connsiteX176" fmla="*/ 2628995 w 4188999"/>
              <a:gd name="connsiteY176" fmla="*/ 682878 h 1602377"/>
              <a:gd name="connsiteX177" fmla="*/ 2140744 w 4188999"/>
              <a:gd name="connsiteY177" fmla="*/ 440102 h 1602377"/>
              <a:gd name="connsiteX178" fmla="*/ 2264759 w 4188999"/>
              <a:gd name="connsiteY178" fmla="*/ 275064 h 1602377"/>
              <a:gd name="connsiteX179" fmla="*/ 2392585 w 4188999"/>
              <a:gd name="connsiteY179" fmla="*/ 440102 h 1602377"/>
              <a:gd name="connsiteX180" fmla="*/ 2264759 w 4188999"/>
              <a:gd name="connsiteY180" fmla="*/ 607034 h 1602377"/>
              <a:gd name="connsiteX181" fmla="*/ 2140744 w 4188999"/>
              <a:gd name="connsiteY181" fmla="*/ 440102 h 1602377"/>
              <a:gd name="connsiteX182" fmla="*/ 2242852 w 4188999"/>
              <a:gd name="connsiteY182" fmla="*/ 697081 h 1602377"/>
              <a:gd name="connsiteX183" fmla="*/ 2390775 w 4188999"/>
              <a:gd name="connsiteY183" fmla="*/ 622184 h 1602377"/>
              <a:gd name="connsiteX184" fmla="*/ 2390775 w 4188999"/>
              <a:gd name="connsiteY184" fmla="*/ 682878 h 1602377"/>
              <a:gd name="connsiteX185" fmla="*/ 2505266 w 4188999"/>
              <a:gd name="connsiteY185" fmla="*/ 682878 h 1602377"/>
              <a:gd name="connsiteX186" fmla="*/ 2505266 w 4188999"/>
              <a:gd name="connsiteY186" fmla="*/ 198179 h 1602377"/>
              <a:gd name="connsiteX187" fmla="*/ 2390775 w 4188999"/>
              <a:gd name="connsiteY187" fmla="*/ 198179 h 1602377"/>
              <a:gd name="connsiteX188" fmla="*/ 2390775 w 4188999"/>
              <a:gd name="connsiteY188" fmla="*/ 260766 h 1602377"/>
              <a:gd name="connsiteX189" fmla="*/ 2242852 w 4188999"/>
              <a:gd name="connsiteY189" fmla="*/ 183976 h 1602377"/>
              <a:gd name="connsiteX190" fmla="*/ 2024348 w 4188999"/>
              <a:gd name="connsiteY190" fmla="*/ 440008 h 1602377"/>
              <a:gd name="connsiteX191" fmla="*/ 2242852 w 4188999"/>
              <a:gd name="connsiteY191" fmla="*/ 697081 h 1602377"/>
              <a:gd name="connsiteX192" fmla="*/ 1683068 w 4188999"/>
              <a:gd name="connsiteY192" fmla="*/ 697081 h 1602377"/>
              <a:gd name="connsiteX193" fmla="*/ 1820418 w 4188999"/>
              <a:gd name="connsiteY193" fmla="*/ 623131 h 1602377"/>
              <a:gd name="connsiteX194" fmla="*/ 1820418 w 4188999"/>
              <a:gd name="connsiteY194" fmla="*/ 682878 h 1602377"/>
              <a:gd name="connsiteX195" fmla="*/ 1932051 w 4188999"/>
              <a:gd name="connsiteY195" fmla="*/ 682878 h 1602377"/>
              <a:gd name="connsiteX196" fmla="*/ 1932051 w 4188999"/>
              <a:gd name="connsiteY196" fmla="*/ 198179 h 1602377"/>
              <a:gd name="connsiteX197" fmla="*/ 1818513 w 4188999"/>
              <a:gd name="connsiteY197" fmla="*/ 198179 h 1602377"/>
              <a:gd name="connsiteX198" fmla="*/ 1818513 w 4188999"/>
              <a:gd name="connsiteY198" fmla="*/ 466615 h 1602377"/>
              <a:gd name="connsiteX199" fmla="*/ 1716405 w 4188999"/>
              <a:gd name="connsiteY199" fmla="*/ 604099 h 1602377"/>
              <a:gd name="connsiteX200" fmla="*/ 1634395 w 4188999"/>
              <a:gd name="connsiteY200" fmla="*/ 501649 h 1602377"/>
              <a:gd name="connsiteX201" fmla="*/ 1634395 w 4188999"/>
              <a:gd name="connsiteY201" fmla="*/ 198179 h 1602377"/>
              <a:gd name="connsiteX202" fmla="*/ 1520857 w 4188999"/>
              <a:gd name="connsiteY202" fmla="*/ 198179 h 1602377"/>
              <a:gd name="connsiteX203" fmla="*/ 1520857 w 4188999"/>
              <a:gd name="connsiteY203" fmla="*/ 518787 h 1602377"/>
              <a:gd name="connsiteX204" fmla="*/ 1683068 w 4188999"/>
              <a:gd name="connsiteY204" fmla="*/ 697081 h 1602377"/>
              <a:gd name="connsiteX205" fmla="*/ 1368552 w 4188999"/>
              <a:gd name="connsiteY205" fmla="*/ 687613 h 1602377"/>
              <a:gd name="connsiteX206" fmla="*/ 1441037 w 4188999"/>
              <a:gd name="connsiteY206" fmla="*/ 678144 h 1602377"/>
              <a:gd name="connsiteX207" fmla="*/ 1441037 w 4188999"/>
              <a:gd name="connsiteY207" fmla="*/ 595577 h 1602377"/>
              <a:gd name="connsiteX208" fmla="*/ 1399032 w 4188999"/>
              <a:gd name="connsiteY208" fmla="*/ 600312 h 1602377"/>
              <a:gd name="connsiteX209" fmla="*/ 1334167 w 4188999"/>
              <a:gd name="connsiteY209" fmla="*/ 523521 h 1602377"/>
              <a:gd name="connsiteX210" fmla="*/ 1334167 w 4188999"/>
              <a:gd name="connsiteY210" fmla="*/ 286426 h 1602377"/>
              <a:gd name="connsiteX211" fmla="*/ 1431512 w 4188999"/>
              <a:gd name="connsiteY211" fmla="*/ 286426 h 1602377"/>
              <a:gd name="connsiteX212" fmla="*/ 1431512 w 4188999"/>
              <a:gd name="connsiteY212" fmla="*/ 198179 h 1602377"/>
              <a:gd name="connsiteX213" fmla="*/ 1334167 w 4188999"/>
              <a:gd name="connsiteY213" fmla="*/ 198179 h 1602377"/>
              <a:gd name="connsiteX214" fmla="*/ 1334167 w 4188999"/>
              <a:gd name="connsiteY214" fmla="*/ 55960 h 1602377"/>
              <a:gd name="connsiteX215" fmla="*/ 1223486 w 4188999"/>
              <a:gd name="connsiteY215" fmla="*/ 55960 h 1602377"/>
              <a:gd name="connsiteX216" fmla="*/ 1223486 w 4188999"/>
              <a:gd name="connsiteY216" fmla="*/ 198179 h 1602377"/>
              <a:gd name="connsiteX217" fmla="*/ 1140524 w 4188999"/>
              <a:gd name="connsiteY217" fmla="*/ 198179 h 1602377"/>
              <a:gd name="connsiteX218" fmla="*/ 1140524 w 4188999"/>
              <a:gd name="connsiteY218" fmla="*/ 286426 h 1602377"/>
              <a:gd name="connsiteX219" fmla="*/ 1223486 w 4188999"/>
              <a:gd name="connsiteY219" fmla="*/ 286426 h 1602377"/>
              <a:gd name="connsiteX220" fmla="*/ 1223486 w 4188999"/>
              <a:gd name="connsiteY220" fmla="*/ 544352 h 1602377"/>
              <a:gd name="connsiteX221" fmla="*/ 1368552 w 4188999"/>
              <a:gd name="connsiteY221" fmla="*/ 687613 h 1602377"/>
              <a:gd name="connsiteX222" fmla="*/ 884111 w 4188999"/>
              <a:gd name="connsiteY222" fmla="*/ 697081 h 1602377"/>
              <a:gd name="connsiteX223" fmla="*/ 1106424 w 4188999"/>
              <a:gd name="connsiteY223" fmla="*/ 530149 h 1602377"/>
              <a:gd name="connsiteX224" fmla="*/ 993838 w 4188999"/>
              <a:gd name="connsiteY224" fmla="*/ 530149 h 1602377"/>
              <a:gd name="connsiteX225" fmla="*/ 886015 w 4188999"/>
              <a:gd name="connsiteY225" fmla="*/ 604099 h 1602377"/>
              <a:gd name="connsiteX226" fmla="*/ 761048 w 4188999"/>
              <a:gd name="connsiteY226" fmla="*/ 441901 h 1602377"/>
              <a:gd name="connsiteX227" fmla="*/ 888873 w 4188999"/>
              <a:gd name="connsiteY227" fmla="*/ 277810 h 1602377"/>
              <a:gd name="connsiteX228" fmla="*/ 993838 w 4188999"/>
              <a:gd name="connsiteY228" fmla="*/ 351760 h 1602377"/>
              <a:gd name="connsiteX229" fmla="*/ 1105472 w 4188999"/>
              <a:gd name="connsiteY229" fmla="*/ 351760 h 1602377"/>
              <a:gd name="connsiteX230" fmla="*/ 886968 w 4188999"/>
              <a:gd name="connsiteY230" fmla="*/ 184828 h 1602377"/>
              <a:gd name="connsiteX231" fmla="*/ 641795 w 4188999"/>
              <a:gd name="connsiteY231" fmla="*/ 441807 h 1602377"/>
              <a:gd name="connsiteX232" fmla="*/ 884111 w 4188999"/>
              <a:gd name="connsiteY232" fmla="*/ 697081 h 1602377"/>
              <a:gd name="connsiteX233" fmla="*/ 208026 w 4188999"/>
              <a:gd name="connsiteY233" fmla="*/ 444837 h 1602377"/>
              <a:gd name="connsiteX234" fmla="*/ 252889 w 4188999"/>
              <a:gd name="connsiteY234" fmla="*/ 314927 h 1602377"/>
              <a:gd name="connsiteX235" fmla="*/ 312039 w 4188999"/>
              <a:gd name="connsiteY235" fmla="*/ 143261 h 1602377"/>
              <a:gd name="connsiteX236" fmla="*/ 312992 w 4188999"/>
              <a:gd name="connsiteY236" fmla="*/ 143261 h 1602377"/>
              <a:gd name="connsiteX237" fmla="*/ 372142 w 4188999"/>
              <a:gd name="connsiteY237" fmla="*/ 313980 h 1602377"/>
              <a:gd name="connsiteX238" fmla="*/ 417005 w 4188999"/>
              <a:gd name="connsiteY238" fmla="*/ 444837 h 1602377"/>
              <a:gd name="connsiteX239" fmla="*/ 208026 w 4188999"/>
              <a:gd name="connsiteY239" fmla="*/ 444837 h 1602377"/>
              <a:gd name="connsiteX240" fmla="*/ 0 w 4188999"/>
              <a:gd name="connsiteY240" fmla="*/ 682878 h 1602377"/>
              <a:gd name="connsiteX241" fmla="*/ 124968 w 4188999"/>
              <a:gd name="connsiteY241" fmla="*/ 682878 h 1602377"/>
              <a:gd name="connsiteX242" fmla="*/ 172688 w 4188999"/>
              <a:gd name="connsiteY242" fmla="*/ 544447 h 1602377"/>
              <a:gd name="connsiteX243" fmla="*/ 451295 w 4188999"/>
              <a:gd name="connsiteY243" fmla="*/ 544447 h 1602377"/>
              <a:gd name="connsiteX244" fmla="*/ 499015 w 4188999"/>
              <a:gd name="connsiteY244" fmla="*/ 682878 h 1602377"/>
              <a:gd name="connsiteX245" fmla="*/ 626840 w 4188999"/>
              <a:gd name="connsiteY245" fmla="*/ 682878 h 1602377"/>
              <a:gd name="connsiteX246" fmla="*/ 380714 w 4188999"/>
              <a:gd name="connsiteY246" fmla="*/ 18937 h 1602377"/>
              <a:gd name="connsiteX247" fmla="*/ 248984 w 4188999"/>
              <a:gd name="connsiteY247" fmla="*/ 18937 h 1602377"/>
              <a:gd name="connsiteX248" fmla="*/ 0 w 4188999"/>
              <a:gd name="connsiteY248" fmla="*/ 682878 h 1602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4188999" h="1602377">
                <a:moveTo>
                  <a:pt x="4115562" y="1595750"/>
                </a:moveTo>
                <a:cubicBezTo>
                  <a:pt x="4155662" y="1595750"/>
                  <a:pt x="4189000" y="1563462"/>
                  <a:pt x="4189000" y="1522747"/>
                </a:cubicBezTo>
                <a:cubicBezTo>
                  <a:pt x="4189000" y="1482884"/>
                  <a:pt x="4155567" y="1450690"/>
                  <a:pt x="4115562" y="1450690"/>
                </a:cubicBezTo>
                <a:cubicBezTo>
                  <a:pt x="4075462" y="1450690"/>
                  <a:pt x="4042124" y="1482978"/>
                  <a:pt x="4042124" y="1522747"/>
                </a:cubicBezTo>
                <a:cubicBezTo>
                  <a:pt x="4042124" y="1563556"/>
                  <a:pt x="4075462" y="1595750"/>
                  <a:pt x="4115562" y="1595750"/>
                </a:cubicBezTo>
                <a:moveTo>
                  <a:pt x="3601307" y="1296067"/>
                </a:moveTo>
                <a:cubicBezTo>
                  <a:pt x="3611785" y="1227798"/>
                  <a:pt x="3664268" y="1179414"/>
                  <a:pt x="3731038" y="1179414"/>
                </a:cubicBezTo>
                <a:cubicBezTo>
                  <a:pt x="3803523" y="1179414"/>
                  <a:pt x="3849338" y="1225905"/>
                  <a:pt x="3859816" y="1296067"/>
                </a:cubicBezTo>
                <a:lnTo>
                  <a:pt x="3601307" y="1296067"/>
                </a:lnTo>
                <a:close/>
                <a:moveTo>
                  <a:pt x="3735800" y="1602378"/>
                </a:moveTo>
                <a:cubicBezTo>
                  <a:pt x="3856006" y="1602378"/>
                  <a:pt x="3934206" y="1544524"/>
                  <a:pt x="3960019" y="1462053"/>
                </a:cubicBezTo>
                <a:lnTo>
                  <a:pt x="3839813" y="1462053"/>
                </a:lnTo>
                <a:cubicBezTo>
                  <a:pt x="3824573" y="1490459"/>
                  <a:pt x="3793046" y="1513278"/>
                  <a:pt x="3737705" y="1513278"/>
                </a:cubicBezTo>
                <a:cubicBezTo>
                  <a:pt x="3661410" y="1513278"/>
                  <a:pt x="3605117" y="1459212"/>
                  <a:pt x="3599403" y="1378634"/>
                </a:cubicBezTo>
                <a:lnTo>
                  <a:pt x="3973354" y="1378634"/>
                </a:lnTo>
                <a:cubicBezTo>
                  <a:pt x="3971449" y="1194658"/>
                  <a:pt x="3874103" y="1089367"/>
                  <a:pt x="3728180" y="1089367"/>
                </a:cubicBezTo>
                <a:cubicBezTo>
                  <a:pt x="3595592" y="1089367"/>
                  <a:pt x="3483959" y="1195605"/>
                  <a:pt x="3483959" y="1347387"/>
                </a:cubicBezTo>
                <a:cubicBezTo>
                  <a:pt x="3483959" y="1500022"/>
                  <a:pt x="3580353" y="1602378"/>
                  <a:pt x="3735800" y="1602378"/>
                </a:cubicBezTo>
                <a:moveTo>
                  <a:pt x="3363754" y="1592909"/>
                </a:moveTo>
                <a:cubicBezTo>
                  <a:pt x="3390424" y="1592909"/>
                  <a:pt x="3420047" y="1589122"/>
                  <a:pt x="3436239" y="1583441"/>
                </a:cubicBezTo>
                <a:lnTo>
                  <a:pt x="3436239" y="1500969"/>
                </a:lnTo>
                <a:cubicBezTo>
                  <a:pt x="3420047" y="1503809"/>
                  <a:pt x="3405664" y="1505703"/>
                  <a:pt x="3394234" y="1505703"/>
                </a:cubicBezTo>
                <a:cubicBezTo>
                  <a:pt x="3346514" y="1505703"/>
                  <a:pt x="3329369" y="1479191"/>
                  <a:pt x="3329369" y="1428912"/>
                </a:cubicBezTo>
                <a:lnTo>
                  <a:pt x="3329369" y="1191818"/>
                </a:lnTo>
                <a:lnTo>
                  <a:pt x="3426714" y="1191818"/>
                </a:lnTo>
                <a:lnTo>
                  <a:pt x="3426714" y="1103570"/>
                </a:lnTo>
                <a:lnTo>
                  <a:pt x="3329369" y="1103570"/>
                </a:lnTo>
                <a:lnTo>
                  <a:pt x="3329369" y="961256"/>
                </a:lnTo>
                <a:lnTo>
                  <a:pt x="3218688" y="961256"/>
                </a:lnTo>
                <a:lnTo>
                  <a:pt x="3218688" y="1103570"/>
                </a:lnTo>
                <a:lnTo>
                  <a:pt x="3135725" y="1103570"/>
                </a:lnTo>
                <a:lnTo>
                  <a:pt x="3135725" y="1191818"/>
                </a:lnTo>
                <a:lnTo>
                  <a:pt x="3218688" y="1191818"/>
                </a:lnTo>
                <a:lnTo>
                  <a:pt x="3218688" y="1449743"/>
                </a:lnTo>
                <a:cubicBezTo>
                  <a:pt x="3218688" y="1556928"/>
                  <a:pt x="3284601" y="1592909"/>
                  <a:pt x="3363754" y="1592909"/>
                </a:cubicBezTo>
                <a:moveTo>
                  <a:pt x="2815209" y="1602378"/>
                </a:moveTo>
                <a:cubicBezTo>
                  <a:pt x="2879122" y="1602378"/>
                  <a:pt x="2925890" y="1576813"/>
                  <a:pt x="2952560" y="1528428"/>
                </a:cubicBezTo>
                <a:lnTo>
                  <a:pt x="2952560" y="1588175"/>
                </a:lnTo>
                <a:lnTo>
                  <a:pt x="3064193" y="1588175"/>
                </a:lnTo>
                <a:lnTo>
                  <a:pt x="3064193" y="1103570"/>
                </a:lnTo>
                <a:lnTo>
                  <a:pt x="2950655" y="1103570"/>
                </a:lnTo>
                <a:lnTo>
                  <a:pt x="2950655" y="1372006"/>
                </a:lnTo>
                <a:cubicBezTo>
                  <a:pt x="2950655" y="1469722"/>
                  <a:pt x="2899124" y="1509490"/>
                  <a:pt x="2848547" y="1509490"/>
                </a:cubicBezTo>
                <a:cubicBezTo>
                  <a:pt x="2791301" y="1509490"/>
                  <a:pt x="2766536" y="1471521"/>
                  <a:pt x="2766536" y="1407040"/>
                </a:cubicBezTo>
                <a:lnTo>
                  <a:pt x="2766536" y="1103570"/>
                </a:lnTo>
                <a:lnTo>
                  <a:pt x="2652998" y="1103570"/>
                </a:lnTo>
                <a:lnTo>
                  <a:pt x="2652998" y="1424178"/>
                </a:lnTo>
                <a:cubicBezTo>
                  <a:pt x="2652998" y="1541684"/>
                  <a:pt x="2719769" y="1602378"/>
                  <a:pt x="2815209" y="1602378"/>
                </a:cubicBezTo>
                <a:moveTo>
                  <a:pt x="2499360" y="1592909"/>
                </a:moveTo>
                <a:cubicBezTo>
                  <a:pt x="2526030" y="1592909"/>
                  <a:pt x="2555653" y="1589122"/>
                  <a:pt x="2571845" y="1583441"/>
                </a:cubicBezTo>
                <a:lnTo>
                  <a:pt x="2571845" y="1500969"/>
                </a:lnTo>
                <a:cubicBezTo>
                  <a:pt x="2555653" y="1503809"/>
                  <a:pt x="2541270" y="1505703"/>
                  <a:pt x="2529840" y="1505703"/>
                </a:cubicBezTo>
                <a:cubicBezTo>
                  <a:pt x="2482120" y="1505703"/>
                  <a:pt x="2464975" y="1479191"/>
                  <a:pt x="2464975" y="1428912"/>
                </a:cubicBezTo>
                <a:lnTo>
                  <a:pt x="2464975" y="1191818"/>
                </a:lnTo>
                <a:lnTo>
                  <a:pt x="2562320" y="1191818"/>
                </a:lnTo>
                <a:lnTo>
                  <a:pt x="2562320" y="1103570"/>
                </a:lnTo>
                <a:lnTo>
                  <a:pt x="2465070" y="1103570"/>
                </a:lnTo>
                <a:lnTo>
                  <a:pt x="2465070" y="961256"/>
                </a:lnTo>
                <a:lnTo>
                  <a:pt x="2354390" y="961256"/>
                </a:lnTo>
                <a:lnTo>
                  <a:pt x="2354390" y="1103570"/>
                </a:lnTo>
                <a:lnTo>
                  <a:pt x="2271427" y="1103570"/>
                </a:lnTo>
                <a:lnTo>
                  <a:pt x="2271427" y="1191818"/>
                </a:lnTo>
                <a:lnTo>
                  <a:pt x="2354390" y="1191818"/>
                </a:lnTo>
                <a:lnTo>
                  <a:pt x="2354390" y="1449743"/>
                </a:lnTo>
                <a:cubicBezTo>
                  <a:pt x="2354390" y="1556928"/>
                  <a:pt x="2420207" y="1592909"/>
                  <a:pt x="2499360" y="1592909"/>
                </a:cubicBezTo>
                <a:moveTo>
                  <a:pt x="2069116" y="980194"/>
                </a:moveTo>
                <a:cubicBezTo>
                  <a:pt x="2069116" y="1021003"/>
                  <a:pt x="2102549" y="1054144"/>
                  <a:pt x="2143506" y="1054144"/>
                </a:cubicBezTo>
                <a:cubicBezTo>
                  <a:pt x="2184559" y="1054144"/>
                  <a:pt x="2217896" y="1020909"/>
                  <a:pt x="2217896" y="980194"/>
                </a:cubicBezTo>
                <a:cubicBezTo>
                  <a:pt x="2217896" y="938437"/>
                  <a:pt x="2184464" y="905297"/>
                  <a:pt x="2143506" y="905297"/>
                </a:cubicBezTo>
                <a:cubicBezTo>
                  <a:pt x="2102549" y="905297"/>
                  <a:pt x="2069116" y="938532"/>
                  <a:pt x="2069116" y="980194"/>
                </a:cubicBezTo>
                <a:moveTo>
                  <a:pt x="2087213" y="1588175"/>
                </a:moveTo>
                <a:lnTo>
                  <a:pt x="2199799" y="1588175"/>
                </a:lnTo>
                <a:lnTo>
                  <a:pt x="2199799" y="1103570"/>
                </a:lnTo>
                <a:lnTo>
                  <a:pt x="2087213" y="1103570"/>
                </a:lnTo>
                <a:lnTo>
                  <a:pt x="2087213" y="1588175"/>
                </a:lnTo>
                <a:close/>
                <a:moveTo>
                  <a:pt x="1928908" y="1592909"/>
                </a:moveTo>
                <a:cubicBezTo>
                  <a:pt x="1955578" y="1592909"/>
                  <a:pt x="1985201" y="1589122"/>
                  <a:pt x="2001393" y="1583441"/>
                </a:cubicBezTo>
                <a:lnTo>
                  <a:pt x="2001393" y="1500969"/>
                </a:lnTo>
                <a:cubicBezTo>
                  <a:pt x="1985201" y="1503809"/>
                  <a:pt x="1970818" y="1505703"/>
                  <a:pt x="1959388" y="1505703"/>
                </a:cubicBezTo>
                <a:cubicBezTo>
                  <a:pt x="1911668" y="1505703"/>
                  <a:pt x="1894523" y="1479191"/>
                  <a:pt x="1894523" y="1428912"/>
                </a:cubicBezTo>
                <a:lnTo>
                  <a:pt x="1894523" y="1191818"/>
                </a:lnTo>
                <a:lnTo>
                  <a:pt x="1991868" y="1191818"/>
                </a:lnTo>
                <a:lnTo>
                  <a:pt x="1991868" y="1103570"/>
                </a:lnTo>
                <a:lnTo>
                  <a:pt x="1894523" y="1103570"/>
                </a:lnTo>
                <a:lnTo>
                  <a:pt x="1894523" y="961256"/>
                </a:lnTo>
                <a:lnTo>
                  <a:pt x="1783842" y="961256"/>
                </a:lnTo>
                <a:lnTo>
                  <a:pt x="1783842" y="1103570"/>
                </a:lnTo>
                <a:lnTo>
                  <a:pt x="1700879" y="1103570"/>
                </a:lnTo>
                <a:lnTo>
                  <a:pt x="1700879" y="1191818"/>
                </a:lnTo>
                <a:lnTo>
                  <a:pt x="1783842" y="1191818"/>
                </a:lnTo>
                <a:lnTo>
                  <a:pt x="1783842" y="1449743"/>
                </a:lnTo>
                <a:cubicBezTo>
                  <a:pt x="1783842" y="1556928"/>
                  <a:pt x="1849660" y="1592909"/>
                  <a:pt x="1928908" y="1592909"/>
                </a:cubicBezTo>
                <a:moveTo>
                  <a:pt x="1450848" y="1602378"/>
                </a:moveTo>
                <a:cubicBezTo>
                  <a:pt x="1573911" y="1602378"/>
                  <a:pt x="1666494" y="1541684"/>
                  <a:pt x="1666494" y="1444914"/>
                </a:cubicBezTo>
                <a:cubicBezTo>
                  <a:pt x="1666494" y="1360549"/>
                  <a:pt x="1595914" y="1322579"/>
                  <a:pt x="1488091" y="1298813"/>
                </a:cubicBezTo>
                <a:lnTo>
                  <a:pt x="1428941" y="1285557"/>
                </a:lnTo>
                <a:cubicBezTo>
                  <a:pt x="1374553" y="1274195"/>
                  <a:pt x="1351693" y="1260939"/>
                  <a:pt x="1351693" y="1229598"/>
                </a:cubicBezTo>
                <a:cubicBezTo>
                  <a:pt x="1351693" y="1194469"/>
                  <a:pt x="1387031" y="1172691"/>
                  <a:pt x="1435608" y="1172691"/>
                </a:cubicBezTo>
                <a:cubicBezTo>
                  <a:pt x="1489996" y="1172691"/>
                  <a:pt x="1524381" y="1195416"/>
                  <a:pt x="1535811" y="1234332"/>
                </a:cubicBezTo>
                <a:lnTo>
                  <a:pt x="1649349" y="1234332"/>
                </a:lnTo>
                <a:cubicBezTo>
                  <a:pt x="1637919" y="1155647"/>
                  <a:pt x="1566386" y="1090219"/>
                  <a:pt x="1436561" y="1090219"/>
                </a:cubicBezTo>
                <a:cubicBezTo>
                  <a:pt x="1318260" y="1090219"/>
                  <a:pt x="1236155" y="1150913"/>
                  <a:pt x="1236155" y="1236320"/>
                </a:cubicBezTo>
                <a:cubicBezTo>
                  <a:pt x="1236155" y="1316898"/>
                  <a:pt x="1294352" y="1357708"/>
                  <a:pt x="1400270" y="1380433"/>
                </a:cubicBezTo>
                <a:lnTo>
                  <a:pt x="1457516" y="1392742"/>
                </a:lnTo>
                <a:cubicBezTo>
                  <a:pt x="1526191" y="1406945"/>
                  <a:pt x="1551051" y="1423137"/>
                  <a:pt x="1551051" y="1456277"/>
                </a:cubicBezTo>
                <a:cubicBezTo>
                  <a:pt x="1551051" y="1496140"/>
                  <a:pt x="1511903" y="1518864"/>
                  <a:pt x="1456563" y="1518864"/>
                </a:cubicBezTo>
                <a:cubicBezTo>
                  <a:pt x="1386935" y="1518864"/>
                  <a:pt x="1349693" y="1485629"/>
                  <a:pt x="1341120" y="1437339"/>
                </a:cubicBezTo>
                <a:lnTo>
                  <a:pt x="1219010" y="1437339"/>
                </a:lnTo>
                <a:cubicBezTo>
                  <a:pt x="1226630" y="1534109"/>
                  <a:pt x="1309688" y="1602378"/>
                  <a:pt x="1450848" y="1602378"/>
                </a:cubicBezTo>
                <a:moveTo>
                  <a:pt x="720090" y="1588175"/>
                </a:moveTo>
                <a:lnTo>
                  <a:pt x="833628" y="1588175"/>
                </a:lnTo>
                <a:lnTo>
                  <a:pt x="833628" y="1317845"/>
                </a:lnTo>
                <a:cubicBezTo>
                  <a:pt x="833628" y="1222023"/>
                  <a:pt x="887063" y="1182254"/>
                  <a:pt x="943356" y="1182254"/>
                </a:cubicBezTo>
                <a:cubicBezTo>
                  <a:pt x="1002506" y="1182254"/>
                  <a:pt x="1023461" y="1222117"/>
                  <a:pt x="1023461" y="1275236"/>
                </a:cubicBezTo>
                <a:lnTo>
                  <a:pt x="1023461" y="1588175"/>
                </a:lnTo>
                <a:lnTo>
                  <a:pt x="1137952" y="1588175"/>
                </a:lnTo>
                <a:lnTo>
                  <a:pt x="1137952" y="1265673"/>
                </a:lnTo>
                <a:cubicBezTo>
                  <a:pt x="1137952" y="1151860"/>
                  <a:pt x="1074039" y="1089272"/>
                  <a:pt x="975741" y="1089272"/>
                </a:cubicBezTo>
                <a:cubicBezTo>
                  <a:pt x="905161" y="1089272"/>
                  <a:pt x="856488" y="1125348"/>
                  <a:pt x="830675" y="1166063"/>
                </a:cubicBezTo>
                <a:lnTo>
                  <a:pt x="830675" y="1103475"/>
                </a:lnTo>
                <a:lnTo>
                  <a:pt x="720090" y="1103475"/>
                </a:lnTo>
                <a:lnTo>
                  <a:pt x="720090" y="1588175"/>
                </a:lnTo>
                <a:close/>
                <a:moveTo>
                  <a:pt x="471964" y="1588175"/>
                </a:moveTo>
                <a:lnTo>
                  <a:pt x="591217" y="1588175"/>
                </a:lnTo>
                <a:lnTo>
                  <a:pt x="591217" y="924329"/>
                </a:lnTo>
                <a:lnTo>
                  <a:pt x="471964" y="924329"/>
                </a:lnTo>
                <a:lnTo>
                  <a:pt x="471964" y="1588175"/>
                </a:lnTo>
                <a:close/>
                <a:moveTo>
                  <a:pt x="3960971" y="697081"/>
                </a:moveTo>
                <a:cubicBezTo>
                  <a:pt x="4084034" y="697081"/>
                  <a:pt x="4176617" y="636387"/>
                  <a:pt x="4176617" y="539618"/>
                </a:cubicBezTo>
                <a:cubicBezTo>
                  <a:pt x="4176617" y="455157"/>
                  <a:pt x="4106037" y="417283"/>
                  <a:pt x="3998214" y="393517"/>
                </a:cubicBezTo>
                <a:lnTo>
                  <a:pt x="3939064" y="380261"/>
                </a:lnTo>
                <a:cubicBezTo>
                  <a:pt x="3884676" y="368898"/>
                  <a:pt x="3861816" y="355642"/>
                  <a:pt x="3861816" y="324301"/>
                </a:cubicBezTo>
                <a:cubicBezTo>
                  <a:pt x="3861816" y="289172"/>
                  <a:pt x="3897154" y="267394"/>
                  <a:pt x="3945731" y="267394"/>
                </a:cubicBezTo>
                <a:cubicBezTo>
                  <a:pt x="4000119" y="267394"/>
                  <a:pt x="4034504" y="290119"/>
                  <a:pt x="4045934" y="329035"/>
                </a:cubicBezTo>
                <a:lnTo>
                  <a:pt x="4159472" y="329035"/>
                </a:lnTo>
                <a:cubicBezTo>
                  <a:pt x="4148042" y="250351"/>
                  <a:pt x="4076510" y="184923"/>
                  <a:pt x="3946684" y="184923"/>
                </a:cubicBezTo>
                <a:cubicBezTo>
                  <a:pt x="3828383" y="184923"/>
                  <a:pt x="3746278" y="245617"/>
                  <a:pt x="3746278" y="331024"/>
                </a:cubicBezTo>
                <a:cubicBezTo>
                  <a:pt x="3746278" y="411602"/>
                  <a:pt x="3804476" y="452412"/>
                  <a:pt x="3910394" y="475136"/>
                </a:cubicBezTo>
                <a:lnTo>
                  <a:pt x="3967639" y="487446"/>
                </a:lnTo>
                <a:cubicBezTo>
                  <a:pt x="4036314" y="501649"/>
                  <a:pt x="4061174" y="517840"/>
                  <a:pt x="4061174" y="550980"/>
                </a:cubicBezTo>
                <a:cubicBezTo>
                  <a:pt x="4061174" y="590843"/>
                  <a:pt x="4022027" y="613568"/>
                  <a:pt x="3966686" y="613568"/>
                </a:cubicBezTo>
                <a:cubicBezTo>
                  <a:pt x="3897059" y="613568"/>
                  <a:pt x="3859816" y="580333"/>
                  <a:pt x="3851243" y="532043"/>
                </a:cubicBezTo>
                <a:lnTo>
                  <a:pt x="3729133" y="532043"/>
                </a:lnTo>
                <a:cubicBezTo>
                  <a:pt x="3736848" y="628812"/>
                  <a:pt x="3819811" y="697081"/>
                  <a:pt x="3960971" y="697081"/>
                </a:cubicBezTo>
                <a:moveTo>
                  <a:pt x="3307747" y="390771"/>
                </a:moveTo>
                <a:cubicBezTo>
                  <a:pt x="3318224" y="322502"/>
                  <a:pt x="3370707" y="274117"/>
                  <a:pt x="3437478" y="274117"/>
                </a:cubicBezTo>
                <a:cubicBezTo>
                  <a:pt x="3509963" y="274117"/>
                  <a:pt x="3555778" y="320608"/>
                  <a:pt x="3566255" y="390771"/>
                </a:cubicBezTo>
                <a:lnTo>
                  <a:pt x="3307747" y="390771"/>
                </a:lnTo>
                <a:close/>
                <a:moveTo>
                  <a:pt x="3442240" y="697081"/>
                </a:moveTo>
                <a:cubicBezTo>
                  <a:pt x="3562445" y="697081"/>
                  <a:pt x="3640646" y="639228"/>
                  <a:pt x="3666458" y="556756"/>
                </a:cubicBezTo>
                <a:lnTo>
                  <a:pt x="3546253" y="556756"/>
                </a:lnTo>
                <a:cubicBezTo>
                  <a:pt x="3531013" y="585257"/>
                  <a:pt x="3499485" y="607981"/>
                  <a:pt x="3444145" y="607981"/>
                </a:cubicBezTo>
                <a:cubicBezTo>
                  <a:pt x="3367849" y="607981"/>
                  <a:pt x="3311557" y="553915"/>
                  <a:pt x="3305842" y="473337"/>
                </a:cubicBezTo>
                <a:lnTo>
                  <a:pt x="3679889" y="473337"/>
                </a:lnTo>
                <a:cubicBezTo>
                  <a:pt x="3677984" y="289362"/>
                  <a:pt x="3580638" y="184070"/>
                  <a:pt x="3434715" y="184070"/>
                </a:cubicBezTo>
                <a:cubicBezTo>
                  <a:pt x="3302127" y="184070"/>
                  <a:pt x="3190494" y="290308"/>
                  <a:pt x="3190494" y="441996"/>
                </a:cubicBezTo>
                <a:cubicBezTo>
                  <a:pt x="3190399" y="594631"/>
                  <a:pt x="3286792" y="697081"/>
                  <a:pt x="3442240" y="697081"/>
                </a:cubicBezTo>
                <a:moveTo>
                  <a:pt x="2968371" y="74897"/>
                </a:moveTo>
                <a:cubicBezTo>
                  <a:pt x="2968371" y="115707"/>
                  <a:pt x="3001804" y="148847"/>
                  <a:pt x="3042761" y="148847"/>
                </a:cubicBezTo>
                <a:cubicBezTo>
                  <a:pt x="3083814" y="148847"/>
                  <a:pt x="3117152" y="115612"/>
                  <a:pt x="3117152" y="74897"/>
                </a:cubicBezTo>
                <a:cubicBezTo>
                  <a:pt x="3117152" y="33140"/>
                  <a:pt x="3083719" y="0"/>
                  <a:pt x="3042761" y="0"/>
                </a:cubicBezTo>
                <a:cubicBezTo>
                  <a:pt x="3001804" y="0"/>
                  <a:pt x="2968371" y="33235"/>
                  <a:pt x="2968371" y="74897"/>
                </a:cubicBezTo>
                <a:moveTo>
                  <a:pt x="2986469" y="682878"/>
                </a:moveTo>
                <a:lnTo>
                  <a:pt x="3099054" y="682878"/>
                </a:lnTo>
                <a:lnTo>
                  <a:pt x="3099054" y="198179"/>
                </a:lnTo>
                <a:lnTo>
                  <a:pt x="2986469" y="198179"/>
                </a:lnTo>
                <a:lnTo>
                  <a:pt x="2986469" y="682878"/>
                </a:lnTo>
                <a:close/>
                <a:moveTo>
                  <a:pt x="2628995" y="682878"/>
                </a:moveTo>
                <a:lnTo>
                  <a:pt x="2742533" y="682878"/>
                </a:lnTo>
                <a:lnTo>
                  <a:pt x="2742533" y="463774"/>
                </a:lnTo>
                <a:cubicBezTo>
                  <a:pt x="2742533" y="377420"/>
                  <a:pt x="2767298" y="320513"/>
                  <a:pt x="2826449" y="299682"/>
                </a:cubicBezTo>
                <a:cubicBezTo>
                  <a:pt x="2850261" y="291161"/>
                  <a:pt x="2878931" y="289267"/>
                  <a:pt x="2913316" y="292108"/>
                </a:cubicBezTo>
                <a:lnTo>
                  <a:pt x="2913316" y="183976"/>
                </a:lnTo>
                <a:cubicBezTo>
                  <a:pt x="2828354" y="179241"/>
                  <a:pt x="2771204" y="211435"/>
                  <a:pt x="2739676" y="297789"/>
                </a:cubicBezTo>
                <a:lnTo>
                  <a:pt x="2739676" y="198179"/>
                </a:lnTo>
                <a:lnTo>
                  <a:pt x="2628995" y="198179"/>
                </a:lnTo>
                <a:lnTo>
                  <a:pt x="2628995" y="682878"/>
                </a:lnTo>
                <a:close/>
                <a:moveTo>
                  <a:pt x="2140744" y="440102"/>
                </a:moveTo>
                <a:cubicBezTo>
                  <a:pt x="2140744" y="339545"/>
                  <a:pt x="2184654" y="275064"/>
                  <a:pt x="2264759" y="275064"/>
                </a:cubicBezTo>
                <a:cubicBezTo>
                  <a:pt x="2340102" y="275064"/>
                  <a:pt x="2392585" y="344280"/>
                  <a:pt x="2392585" y="440102"/>
                </a:cubicBezTo>
                <a:cubicBezTo>
                  <a:pt x="2392585" y="536872"/>
                  <a:pt x="2340102" y="607034"/>
                  <a:pt x="2264759" y="607034"/>
                </a:cubicBezTo>
                <a:cubicBezTo>
                  <a:pt x="2184654" y="607034"/>
                  <a:pt x="2140744" y="541511"/>
                  <a:pt x="2140744" y="440102"/>
                </a:cubicBezTo>
                <a:moveTo>
                  <a:pt x="2242852" y="697081"/>
                </a:moveTo>
                <a:cubicBezTo>
                  <a:pt x="2313432" y="697081"/>
                  <a:pt x="2364962" y="665740"/>
                  <a:pt x="2390775" y="622184"/>
                </a:cubicBezTo>
                <a:lnTo>
                  <a:pt x="2390775" y="682878"/>
                </a:lnTo>
                <a:lnTo>
                  <a:pt x="2505266" y="682878"/>
                </a:lnTo>
                <a:lnTo>
                  <a:pt x="2505266" y="198179"/>
                </a:lnTo>
                <a:lnTo>
                  <a:pt x="2390775" y="198179"/>
                </a:lnTo>
                <a:lnTo>
                  <a:pt x="2390775" y="260766"/>
                </a:lnTo>
                <a:cubicBezTo>
                  <a:pt x="2365058" y="217116"/>
                  <a:pt x="2313527" y="183976"/>
                  <a:pt x="2242852" y="183976"/>
                </a:cubicBezTo>
                <a:cubicBezTo>
                  <a:pt x="2118836" y="183976"/>
                  <a:pt x="2024348" y="280745"/>
                  <a:pt x="2024348" y="440008"/>
                </a:cubicBezTo>
                <a:cubicBezTo>
                  <a:pt x="2024348" y="599270"/>
                  <a:pt x="2118836" y="697081"/>
                  <a:pt x="2242852" y="697081"/>
                </a:cubicBezTo>
                <a:moveTo>
                  <a:pt x="1683068" y="697081"/>
                </a:moveTo>
                <a:cubicBezTo>
                  <a:pt x="1746980" y="697081"/>
                  <a:pt x="1793748" y="671516"/>
                  <a:pt x="1820418" y="623131"/>
                </a:cubicBezTo>
                <a:lnTo>
                  <a:pt x="1820418" y="682878"/>
                </a:lnTo>
                <a:lnTo>
                  <a:pt x="1932051" y="682878"/>
                </a:lnTo>
                <a:lnTo>
                  <a:pt x="1932051" y="198179"/>
                </a:lnTo>
                <a:lnTo>
                  <a:pt x="1818513" y="198179"/>
                </a:lnTo>
                <a:lnTo>
                  <a:pt x="1818513" y="466615"/>
                </a:lnTo>
                <a:cubicBezTo>
                  <a:pt x="1818513" y="564331"/>
                  <a:pt x="1766983" y="604099"/>
                  <a:pt x="1716405" y="604099"/>
                </a:cubicBezTo>
                <a:cubicBezTo>
                  <a:pt x="1659160" y="604099"/>
                  <a:pt x="1634395" y="566130"/>
                  <a:pt x="1634395" y="501649"/>
                </a:cubicBezTo>
                <a:lnTo>
                  <a:pt x="1634395" y="198179"/>
                </a:lnTo>
                <a:lnTo>
                  <a:pt x="1520857" y="198179"/>
                </a:lnTo>
                <a:lnTo>
                  <a:pt x="1520857" y="518787"/>
                </a:lnTo>
                <a:cubicBezTo>
                  <a:pt x="1520952" y="636387"/>
                  <a:pt x="1587722" y="697081"/>
                  <a:pt x="1683068" y="697081"/>
                </a:cubicBezTo>
                <a:moveTo>
                  <a:pt x="1368552" y="687613"/>
                </a:moveTo>
                <a:cubicBezTo>
                  <a:pt x="1395222" y="687613"/>
                  <a:pt x="1424845" y="683825"/>
                  <a:pt x="1441037" y="678144"/>
                </a:cubicBezTo>
                <a:lnTo>
                  <a:pt x="1441037" y="595577"/>
                </a:lnTo>
                <a:cubicBezTo>
                  <a:pt x="1424845" y="598418"/>
                  <a:pt x="1410462" y="600312"/>
                  <a:pt x="1399032" y="600312"/>
                </a:cubicBezTo>
                <a:cubicBezTo>
                  <a:pt x="1351312" y="600312"/>
                  <a:pt x="1334167" y="573800"/>
                  <a:pt x="1334167" y="523521"/>
                </a:cubicBezTo>
                <a:lnTo>
                  <a:pt x="1334167" y="286426"/>
                </a:lnTo>
                <a:lnTo>
                  <a:pt x="1431512" y="286426"/>
                </a:lnTo>
                <a:lnTo>
                  <a:pt x="1431512" y="198179"/>
                </a:lnTo>
                <a:lnTo>
                  <a:pt x="1334167" y="198179"/>
                </a:lnTo>
                <a:lnTo>
                  <a:pt x="1334167" y="55960"/>
                </a:lnTo>
                <a:lnTo>
                  <a:pt x="1223486" y="55960"/>
                </a:lnTo>
                <a:lnTo>
                  <a:pt x="1223486" y="198179"/>
                </a:lnTo>
                <a:lnTo>
                  <a:pt x="1140524" y="198179"/>
                </a:lnTo>
                <a:lnTo>
                  <a:pt x="1140524" y="286426"/>
                </a:lnTo>
                <a:lnTo>
                  <a:pt x="1223486" y="286426"/>
                </a:lnTo>
                <a:lnTo>
                  <a:pt x="1223486" y="544352"/>
                </a:lnTo>
                <a:cubicBezTo>
                  <a:pt x="1223486" y="651537"/>
                  <a:pt x="1289399" y="687613"/>
                  <a:pt x="1368552" y="687613"/>
                </a:cubicBezTo>
                <a:moveTo>
                  <a:pt x="884111" y="697081"/>
                </a:moveTo>
                <a:cubicBezTo>
                  <a:pt x="1011936" y="697081"/>
                  <a:pt x="1093089" y="620291"/>
                  <a:pt x="1106424" y="530149"/>
                </a:cubicBezTo>
                <a:lnTo>
                  <a:pt x="993838" y="530149"/>
                </a:lnTo>
                <a:cubicBezTo>
                  <a:pt x="978599" y="572853"/>
                  <a:pt x="946118" y="604099"/>
                  <a:pt x="886015" y="604099"/>
                </a:cubicBezTo>
                <a:cubicBezTo>
                  <a:pt x="816388" y="604099"/>
                  <a:pt x="761048" y="548140"/>
                  <a:pt x="761048" y="441901"/>
                </a:cubicBezTo>
                <a:cubicBezTo>
                  <a:pt x="761048" y="334716"/>
                  <a:pt x="815435" y="277810"/>
                  <a:pt x="888873" y="277810"/>
                </a:cubicBezTo>
                <a:cubicBezTo>
                  <a:pt x="944213" y="277810"/>
                  <a:pt x="978599" y="308204"/>
                  <a:pt x="993838" y="351760"/>
                </a:cubicBezTo>
                <a:lnTo>
                  <a:pt x="1105472" y="351760"/>
                </a:lnTo>
                <a:cubicBezTo>
                  <a:pt x="1092137" y="260672"/>
                  <a:pt x="1013841" y="184828"/>
                  <a:pt x="886968" y="184828"/>
                </a:cubicBezTo>
                <a:cubicBezTo>
                  <a:pt x="746760" y="184828"/>
                  <a:pt x="641795" y="285385"/>
                  <a:pt x="641795" y="441807"/>
                </a:cubicBezTo>
                <a:cubicBezTo>
                  <a:pt x="641795" y="600312"/>
                  <a:pt x="744855" y="697081"/>
                  <a:pt x="884111" y="697081"/>
                </a:cubicBezTo>
                <a:moveTo>
                  <a:pt x="208026" y="444837"/>
                </a:moveTo>
                <a:lnTo>
                  <a:pt x="252889" y="314927"/>
                </a:lnTo>
                <a:cubicBezTo>
                  <a:pt x="271939" y="265595"/>
                  <a:pt x="290132" y="209636"/>
                  <a:pt x="312039" y="143261"/>
                </a:cubicBezTo>
                <a:lnTo>
                  <a:pt x="312992" y="143261"/>
                </a:lnTo>
                <a:cubicBezTo>
                  <a:pt x="335851" y="209636"/>
                  <a:pt x="354997" y="266542"/>
                  <a:pt x="372142" y="313980"/>
                </a:cubicBezTo>
                <a:lnTo>
                  <a:pt x="417005" y="444837"/>
                </a:lnTo>
                <a:lnTo>
                  <a:pt x="208026" y="444837"/>
                </a:lnTo>
                <a:close/>
                <a:moveTo>
                  <a:pt x="0" y="682878"/>
                </a:moveTo>
                <a:lnTo>
                  <a:pt x="124968" y="682878"/>
                </a:lnTo>
                <a:lnTo>
                  <a:pt x="172688" y="544447"/>
                </a:lnTo>
                <a:lnTo>
                  <a:pt x="451295" y="544447"/>
                </a:lnTo>
                <a:lnTo>
                  <a:pt x="499015" y="682878"/>
                </a:lnTo>
                <a:lnTo>
                  <a:pt x="626840" y="682878"/>
                </a:lnTo>
                <a:lnTo>
                  <a:pt x="380714" y="18937"/>
                </a:lnTo>
                <a:lnTo>
                  <a:pt x="248984" y="18937"/>
                </a:lnTo>
                <a:lnTo>
                  <a:pt x="0" y="682878"/>
                </a:lnTo>
                <a:close/>
              </a:path>
            </a:pathLst>
          </a:custGeom>
          <a:solidFill>
            <a:schemeClr val="accent1"/>
          </a:solidFill>
          <a:ln w="9525"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94FD21CF-524B-AB1F-E0AC-5C7A5BCD6430}"/>
              </a:ext>
            </a:extLst>
          </p:cNvPr>
          <p:cNvSpPr/>
          <p:nvPr userDrawn="1"/>
        </p:nvSpPr>
        <p:spPr>
          <a:xfrm>
            <a:off x="8188346" y="2855934"/>
            <a:ext cx="3692504" cy="3692504"/>
          </a:xfrm>
          <a:custGeom>
            <a:avLst/>
            <a:gdLst>
              <a:gd name="connsiteX0" fmla="*/ 1027937 w 2055876"/>
              <a:gd name="connsiteY0" fmla="*/ 436911 h 2055876"/>
              <a:gd name="connsiteX1" fmla="*/ 436911 w 2055876"/>
              <a:gd name="connsiteY1" fmla="*/ 1027937 h 2055876"/>
              <a:gd name="connsiteX2" fmla="*/ 1027937 w 2055876"/>
              <a:gd name="connsiteY2" fmla="*/ 1619059 h 2055876"/>
              <a:gd name="connsiteX3" fmla="*/ 1618964 w 2055876"/>
              <a:gd name="connsiteY3" fmla="*/ 1027937 h 2055876"/>
              <a:gd name="connsiteX4" fmla="*/ 1027937 w 2055876"/>
              <a:gd name="connsiteY4" fmla="*/ 436911 h 2055876"/>
              <a:gd name="connsiteX5" fmla="*/ 1027938 w 2055876"/>
              <a:gd name="connsiteY5" fmla="*/ 0 h 2055876"/>
              <a:gd name="connsiteX6" fmla="*/ 2055876 w 2055876"/>
              <a:gd name="connsiteY6" fmla="*/ 1027938 h 2055876"/>
              <a:gd name="connsiteX7" fmla="*/ 2055876 w 2055876"/>
              <a:gd name="connsiteY7" fmla="*/ 2055876 h 2055876"/>
              <a:gd name="connsiteX8" fmla="*/ 1027938 w 2055876"/>
              <a:gd name="connsiteY8" fmla="*/ 2055876 h 2055876"/>
              <a:gd name="connsiteX9" fmla="*/ 0 w 2055876"/>
              <a:gd name="connsiteY9" fmla="*/ 1027938 h 2055876"/>
              <a:gd name="connsiteX10" fmla="*/ 1027938 w 2055876"/>
              <a:gd name="connsiteY10" fmla="*/ 0 h 2055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55876" h="2055876">
                <a:moveTo>
                  <a:pt x="1027937" y="436911"/>
                </a:moveTo>
                <a:cubicBezTo>
                  <a:pt x="701516" y="436911"/>
                  <a:pt x="436911" y="701516"/>
                  <a:pt x="436911" y="1027937"/>
                </a:cubicBezTo>
                <a:cubicBezTo>
                  <a:pt x="436911" y="1354454"/>
                  <a:pt x="701516" y="1619059"/>
                  <a:pt x="1027937" y="1619059"/>
                </a:cubicBezTo>
                <a:cubicBezTo>
                  <a:pt x="1354359" y="1619059"/>
                  <a:pt x="1618964" y="1354454"/>
                  <a:pt x="1618964" y="1027937"/>
                </a:cubicBezTo>
                <a:cubicBezTo>
                  <a:pt x="1618964" y="701516"/>
                  <a:pt x="1354359" y="436911"/>
                  <a:pt x="1027937" y="436911"/>
                </a:cubicBezTo>
                <a:close/>
                <a:moveTo>
                  <a:pt x="1027938" y="0"/>
                </a:moveTo>
                <a:cubicBezTo>
                  <a:pt x="1595628" y="0"/>
                  <a:pt x="2055876" y="460248"/>
                  <a:pt x="2055876" y="1027938"/>
                </a:cubicBezTo>
                <a:lnTo>
                  <a:pt x="2055876" y="2055876"/>
                </a:lnTo>
                <a:lnTo>
                  <a:pt x="1027938" y="2055876"/>
                </a:lnTo>
                <a:cubicBezTo>
                  <a:pt x="460248" y="2055876"/>
                  <a:pt x="0" y="1595723"/>
                  <a:pt x="0" y="1027938"/>
                </a:cubicBezTo>
                <a:cubicBezTo>
                  <a:pt x="0" y="460248"/>
                  <a:pt x="460248" y="0"/>
                  <a:pt x="1027938" y="0"/>
                </a:cubicBezTo>
                <a:close/>
              </a:path>
            </a:pathLst>
          </a:custGeom>
          <a:solidFill>
            <a:schemeClr val="accent1"/>
          </a:solidFill>
          <a:ln w="9525" cap="flat">
            <a:noFill/>
            <a:prstDash val="solid"/>
            <a:miter/>
          </a:ln>
        </p:spPr>
        <p:txBody>
          <a:bodyPr rtlCol="0" anchor="ctr"/>
          <a:lstStyle/>
          <a:p>
            <a:endParaRPr lang="en-US"/>
          </a:p>
        </p:txBody>
      </p:sp>
      <p:sp>
        <p:nvSpPr>
          <p:cNvPr id="9" name="Subtitle 2">
            <a:extLst>
              <a:ext uri="{FF2B5EF4-FFF2-40B4-BE49-F238E27FC236}">
                <a16:creationId xmlns:a16="http://schemas.microsoft.com/office/drawing/2014/main" id="{ED8945BC-5907-F1EB-F3C3-F9E148C0C16F}"/>
              </a:ext>
            </a:extLst>
          </p:cNvPr>
          <p:cNvSpPr>
            <a:spLocks noGrp="1"/>
          </p:cNvSpPr>
          <p:nvPr>
            <p:ph type="subTitle" idx="1"/>
          </p:nvPr>
        </p:nvSpPr>
        <p:spPr>
          <a:xfrm>
            <a:off x="338464" y="1122801"/>
            <a:ext cx="5802764" cy="1598604"/>
          </a:xfrm>
        </p:spPr>
        <p:txBody>
          <a:bodyPr anchor="t" anchorCtr="0"/>
          <a:lstStyle>
            <a:lvl1pPr marL="0" indent="0" algn="l">
              <a:spcBef>
                <a:spcPts val="0"/>
              </a:spcBef>
              <a:spcAft>
                <a:spcPts val="0"/>
              </a:spcAft>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3" name="Footer Placeholder 4">
            <a:extLst>
              <a:ext uri="{FF2B5EF4-FFF2-40B4-BE49-F238E27FC236}">
                <a16:creationId xmlns:a16="http://schemas.microsoft.com/office/drawing/2014/main" id="{6DECE934-2A88-71C2-DF08-0CBBE37E633D}"/>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accent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1212921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8F55B4-FD90-CD9B-E925-574003DE1A20}"/>
              </a:ext>
            </a:extLst>
          </p:cNvPr>
          <p:cNvSpPr>
            <a:spLocks noGrp="1"/>
          </p:cNvSpPr>
          <p:nvPr>
            <p:ph idx="1"/>
          </p:nvPr>
        </p:nvSpPr>
        <p:spPr>
          <a:xfrm>
            <a:off x="6181595" y="273659"/>
            <a:ext cx="5699254" cy="5526951"/>
          </a:xfrm>
        </p:spPr>
        <p:txBody>
          <a:bodyPr/>
          <a:lstStyle>
            <a:lvl1pPr marL="0" indent="0">
              <a:spcBef>
                <a:spcPts val="0"/>
              </a:spcBef>
              <a:spcAft>
                <a:spcPts val="0"/>
              </a:spcAft>
              <a:tabLst>
                <a:tab pos="5059363" algn="l"/>
              </a:tabLst>
              <a:defRPr sz="2300">
                <a:solidFill>
                  <a:schemeClr val="tx1"/>
                </a:solidFill>
              </a:defRPr>
            </a:lvl1pPr>
            <a:lvl2pPr>
              <a:defRPr sz="2300">
                <a:solidFill>
                  <a:schemeClr val="tx1"/>
                </a:solidFill>
              </a:defRPr>
            </a:lvl2pPr>
            <a:lvl3pPr>
              <a:defRPr sz="2300">
                <a:solidFill>
                  <a:schemeClr val="tx1"/>
                </a:solidFill>
              </a:defRPr>
            </a:lvl3pPr>
            <a:lvl4pPr>
              <a:defRPr sz="2300">
                <a:solidFill>
                  <a:schemeClr val="tx1"/>
                </a:solidFill>
              </a:defRPr>
            </a:lvl4pPr>
            <a:lvl5pPr>
              <a:defRPr sz="23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a:extLst>
              <a:ext uri="{FF2B5EF4-FFF2-40B4-BE49-F238E27FC236}">
                <a16:creationId xmlns:a16="http://schemas.microsoft.com/office/drawing/2014/main" id="{FC6E464A-9C61-0511-FA70-5AA1019B3D6D}"/>
              </a:ext>
            </a:extLst>
          </p:cNvPr>
          <p:cNvSpPr>
            <a:spLocks noGrp="1"/>
          </p:cNvSpPr>
          <p:nvPr>
            <p:ph type="sldNum" sz="quarter" idx="12"/>
          </p:nvPr>
        </p:nvSpPr>
        <p:spPr/>
        <p:txBody>
          <a:bodyPr/>
          <a:lstStyle/>
          <a:p>
            <a:fld id="{741AFF56-1126-4107-9C02-BC0EFBF16431}" type="slidenum">
              <a:rPr lang="en-GB" smtClean="0"/>
              <a:t>‹#›</a:t>
            </a:fld>
            <a:endParaRPr lang="en-GB"/>
          </a:p>
        </p:txBody>
      </p:sp>
      <p:sp>
        <p:nvSpPr>
          <p:cNvPr id="12" name="Graphic 9">
            <a:extLst>
              <a:ext uri="{FF2B5EF4-FFF2-40B4-BE49-F238E27FC236}">
                <a16:creationId xmlns:a16="http://schemas.microsoft.com/office/drawing/2014/main" id="{DC6B46B2-5670-951A-34DC-520A5FFF8E92}"/>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accent1"/>
          </a:solidFill>
          <a:ln w="9509" cap="flat">
            <a:noFill/>
            <a:prstDash val="solid"/>
            <a:miter/>
          </a:ln>
        </p:spPr>
        <p:txBody>
          <a:bodyPr rtlCol="0" anchor="ctr"/>
          <a:lstStyle/>
          <a:p>
            <a:endParaRPr lang="en-US"/>
          </a:p>
        </p:txBody>
      </p:sp>
      <p:sp>
        <p:nvSpPr>
          <p:cNvPr id="4" name="Footer Placeholder 4">
            <a:extLst>
              <a:ext uri="{FF2B5EF4-FFF2-40B4-BE49-F238E27FC236}">
                <a16:creationId xmlns:a16="http://schemas.microsoft.com/office/drawing/2014/main" id="{5620758D-F7DA-9AC4-5413-311A1B9B4919}"/>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858356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 Titl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1"/>
            <a:ext cx="11554001" cy="1220996"/>
          </a:xfrm>
        </p:spPr>
        <p:txBody>
          <a:bodyPr/>
          <a:lstStyle>
            <a:lvl1pPr>
              <a:defRPr sz="4200" b="0" i="0">
                <a:solidFill>
                  <a:schemeClr val="bg1"/>
                </a:solidFill>
                <a:latin typeface="+mj-lt"/>
              </a:defRPr>
            </a:lvl1pPr>
          </a:lstStyle>
          <a:p>
            <a:r>
              <a:rPr lang="en-US" dirty="0"/>
              <a:t>Click to edit Master title style</a:t>
            </a:r>
            <a:endParaRPr lang="en-GB" dirty="0"/>
          </a:p>
        </p:txBody>
      </p:sp>
      <p:sp>
        <p:nvSpPr>
          <p:cNvPr id="12" name="Graphic 9">
            <a:extLst>
              <a:ext uri="{FF2B5EF4-FFF2-40B4-BE49-F238E27FC236}">
                <a16:creationId xmlns:a16="http://schemas.microsoft.com/office/drawing/2014/main" id="{DC6B46B2-5670-951A-34DC-520A5FFF8E92}"/>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bg1"/>
          </a:solidFill>
          <a:ln w="9509" cap="flat">
            <a:noFill/>
            <a:prstDash val="solid"/>
            <a:miter/>
          </a:ln>
        </p:spPr>
        <p:txBody>
          <a:bodyPr rtlCol="0" anchor="ctr"/>
          <a:lstStyle/>
          <a:p>
            <a:endParaRPr lang="en-US"/>
          </a:p>
        </p:txBody>
      </p:sp>
      <p:sp>
        <p:nvSpPr>
          <p:cNvPr id="8" name="Text Placeholder 7">
            <a:extLst>
              <a:ext uri="{FF2B5EF4-FFF2-40B4-BE49-F238E27FC236}">
                <a16:creationId xmlns:a16="http://schemas.microsoft.com/office/drawing/2014/main" id="{6D15CAF0-DBAD-68DB-B4B8-EF505A445D04}"/>
              </a:ext>
            </a:extLst>
          </p:cNvPr>
          <p:cNvSpPr>
            <a:spLocks noGrp="1"/>
          </p:cNvSpPr>
          <p:nvPr>
            <p:ph type="body" sz="quarter" idx="10" hasCustomPrompt="1"/>
          </p:nvPr>
        </p:nvSpPr>
        <p:spPr>
          <a:xfrm>
            <a:off x="6096000" y="3429000"/>
            <a:ext cx="6048267" cy="4010982"/>
          </a:xfrm>
        </p:spPr>
        <p:txBody>
          <a:bodyPr anchor="b" anchorCtr="0"/>
          <a:lstStyle>
            <a:lvl1pPr algn="r">
              <a:defRPr sz="23000">
                <a:solidFill>
                  <a:schemeClr val="bg1"/>
                </a:solidFill>
              </a:defRPr>
            </a:lvl1pPr>
          </a:lstStyle>
          <a:p>
            <a:pPr lvl="0"/>
            <a:r>
              <a:rPr lang="en-GB" dirty="0"/>
              <a:t>#</a:t>
            </a:r>
            <a:endParaRPr lang="en-US" dirty="0"/>
          </a:p>
        </p:txBody>
      </p:sp>
      <p:sp>
        <p:nvSpPr>
          <p:cNvPr id="3" name="Footer Placeholder 4">
            <a:extLst>
              <a:ext uri="{FF2B5EF4-FFF2-40B4-BE49-F238E27FC236}">
                <a16:creationId xmlns:a16="http://schemas.microsoft.com/office/drawing/2014/main" id="{1B43FFE6-B47D-7A61-376C-A8D0D0E06BF7}"/>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640948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Feature Copy">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35980"/>
            <a:ext cx="9804590" cy="4443594"/>
          </a:xfrm>
        </p:spPr>
        <p:txBody>
          <a:bodyPr/>
          <a:lstStyle>
            <a:lvl1pPr>
              <a:lnSpc>
                <a:spcPct val="100000"/>
              </a:lnSpc>
              <a:defRPr sz="3500" b="0" i="0">
                <a:solidFill>
                  <a:schemeClr val="tx1"/>
                </a:solidFill>
                <a:latin typeface="+mj-lt"/>
              </a:defRPr>
            </a:lvl1pPr>
          </a:lstStyle>
          <a:p>
            <a:r>
              <a:rPr lang="en-US" dirty="0"/>
              <a:t>Click to edit Master title style</a:t>
            </a:r>
            <a:endParaRPr lang="en-GB" dirty="0"/>
          </a:p>
        </p:txBody>
      </p:sp>
      <p:sp>
        <p:nvSpPr>
          <p:cNvPr id="3" name="Graphic 9">
            <a:extLst>
              <a:ext uri="{FF2B5EF4-FFF2-40B4-BE49-F238E27FC236}">
                <a16:creationId xmlns:a16="http://schemas.microsoft.com/office/drawing/2014/main" id="{9B1AB03E-57D3-D012-D1A8-49BD6BF75415}"/>
              </a:ext>
            </a:extLst>
          </p:cNvPr>
          <p:cNvSpPr/>
          <p:nvPr userDrawn="1"/>
        </p:nvSpPr>
        <p:spPr>
          <a:xfrm>
            <a:off x="352425" y="5770222"/>
            <a:ext cx="1250905" cy="778216"/>
          </a:xfrm>
          <a:custGeom>
            <a:avLst/>
            <a:gdLst>
              <a:gd name="connsiteX0" fmla="*/ 1616252 w 5680133"/>
              <a:gd name="connsiteY0" fmla="*/ 1027014 h 3533740"/>
              <a:gd name="connsiteX1" fmla="*/ 1026216 w 5680133"/>
              <a:gd name="connsiteY1" fmla="*/ 1617605 h 3533740"/>
              <a:gd name="connsiteX2" fmla="*/ 436180 w 5680133"/>
              <a:gd name="connsiteY2" fmla="*/ 1027014 h 3533740"/>
              <a:gd name="connsiteX3" fmla="*/ 1026216 w 5680133"/>
              <a:gd name="connsiteY3" fmla="*/ 436519 h 3533740"/>
              <a:gd name="connsiteX4" fmla="*/ 1616252 w 5680133"/>
              <a:gd name="connsiteY4" fmla="*/ 1027014 h 3533740"/>
              <a:gd name="connsiteX5" fmla="*/ 2052432 w 5680133"/>
              <a:gd name="connsiteY5" fmla="*/ 2054029 h 3533740"/>
              <a:gd name="connsiteX6" fmla="*/ 2052432 w 5680133"/>
              <a:gd name="connsiteY6" fmla="*/ 1027014 h 3533740"/>
              <a:gd name="connsiteX7" fmla="*/ 1026216 w 5680133"/>
              <a:gd name="connsiteY7" fmla="*/ 0 h 3533740"/>
              <a:gd name="connsiteX8" fmla="*/ 0 w 5680133"/>
              <a:gd name="connsiteY8" fmla="*/ 1027014 h 3533740"/>
              <a:gd name="connsiteX9" fmla="*/ 1026216 w 5680133"/>
              <a:gd name="connsiteY9" fmla="*/ 2054029 h 3533740"/>
              <a:gd name="connsiteX10" fmla="*/ 2052432 w 5680133"/>
              <a:gd name="connsiteY10" fmla="*/ 2054029 h 3533740"/>
              <a:gd name="connsiteX11" fmla="*/ 5302720 w 5680133"/>
              <a:gd name="connsiteY11" fmla="*/ 3528126 h 3533740"/>
              <a:gd name="connsiteX12" fmla="*/ 5363767 w 5680133"/>
              <a:gd name="connsiteY12" fmla="*/ 3466935 h 3533740"/>
              <a:gd name="connsiteX13" fmla="*/ 5302720 w 5680133"/>
              <a:gd name="connsiteY13" fmla="*/ 3406601 h 3533740"/>
              <a:gd name="connsiteX14" fmla="*/ 5241576 w 5680133"/>
              <a:gd name="connsiteY14" fmla="*/ 3466935 h 3533740"/>
              <a:gd name="connsiteX15" fmla="*/ 5302720 w 5680133"/>
              <a:gd name="connsiteY15" fmla="*/ 3528126 h 3533740"/>
              <a:gd name="connsiteX16" fmla="*/ 4875097 w 5680133"/>
              <a:gd name="connsiteY16" fmla="*/ 3277272 h 3533740"/>
              <a:gd name="connsiteX17" fmla="*/ 4983025 w 5680133"/>
              <a:gd name="connsiteY17" fmla="*/ 3179634 h 3533740"/>
              <a:gd name="connsiteX18" fmla="*/ 5090097 w 5680133"/>
              <a:gd name="connsiteY18" fmla="*/ 3277272 h 3533740"/>
              <a:gd name="connsiteX19" fmla="*/ 4875097 w 5680133"/>
              <a:gd name="connsiteY19" fmla="*/ 3277272 h 3533740"/>
              <a:gd name="connsiteX20" fmla="*/ 4986924 w 5680133"/>
              <a:gd name="connsiteY20" fmla="*/ 3533740 h 3533740"/>
              <a:gd name="connsiteX21" fmla="*/ 5173396 w 5680133"/>
              <a:gd name="connsiteY21" fmla="*/ 3416213 h 3533740"/>
              <a:gd name="connsiteX22" fmla="*/ 5073456 w 5680133"/>
              <a:gd name="connsiteY22" fmla="*/ 3416213 h 3533740"/>
              <a:gd name="connsiteX23" fmla="*/ 4988540 w 5680133"/>
              <a:gd name="connsiteY23" fmla="*/ 3459037 h 3533740"/>
              <a:gd name="connsiteX24" fmla="*/ 4873481 w 5680133"/>
              <a:gd name="connsiteY24" fmla="*/ 3346267 h 3533740"/>
              <a:gd name="connsiteX25" fmla="*/ 5184427 w 5680133"/>
              <a:gd name="connsiteY25" fmla="*/ 3346267 h 3533740"/>
              <a:gd name="connsiteX26" fmla="*/ 4980553 w 5680133"/>
              <a:gd name="connsiteY26" fmla="*/ 3104168 h 3533740"/>
              <a:gd name="connsiteX27" fmla="*/ 4777440 w 5680133"/>
              <a:gd name="connsiteY27" fmla="*/ 3320096 h 3533740"/>
              <a:gd name="connsiteX28" fmla="*/ 4986924 w 5680133"/>
              <a:gd name="connsiteY28" fmla="*/ 3533740 h 3533740"/>
              <a:gd name="connsiteX29" fmla="*/ 4677595 w 5680133"/>
              <a:gd name="connsiteY29" fmla="*/ 3525747 h 3533740"/>
              <a:gd name="connsiteX30" fmla="*/ 4737882 w 5680133"/>
              <a:gd name="connsiteY30" fmla="*/ 3517753 h 3533740"/>
              <a:gd name="connsiteX31" fmla="*/ 4737882 w 5680133"/>
              <a:gd name="connsiteY31" fmla="*/ 3448664 h 3533740"/>
              <a:gd name="connsiteX32" fmla="*/ 4702984 w 5680133"/>
              <a:gd name="connsiteY32" fmla="*/ 3452660 h 3533740"/>
              <a:gd name="connsiteX33" fmla="*/ 4649068 w 5680133"/>
              <a:gd name="connsiteY33" fmla="*/ 3388329 h 3533740"/>
              <a:gd name="connsiteX34" fmla="*/ 4649068 w 5680133"/>
              <a:gd name="connsiteY34" fmla="*/ 3189912 h 3533740"/>
              <a:gd name="connsiteX35" fmla="*/ 4729990 w 5680133"/>
              <a:gd name="connsiteY35" fmla="*/ 3189912 h 3533740"/>
              <a:gd name="connsiteX36" fmla="*/ 4729990 w 5680133"/>
              <a:gd name="connsiteY36" fmla="*/ 3116064 h 3533740"/>
              <a:gd name="connsiteX37" fmla="*/ 4649068 w 5680133"/>
              <a:gd name="connsiteY37" fmla="*/ 3116064 h 3533740"/>
              <a:gd name="connsiteX38" fmla="*/ 4649068 w 5680133"/>
              <a:gd name="connsiteY38" fmla="*/ 2997013 h 3533740"/>
              <a:gd name="connsiteX39" fmla="*/ 4557020 w 5680133"/>
              <a:gd name="connsiteY39" fmla="*/ 2997013 h 3533740"/>
              <a:gd name="connsiteX40" fmla="*/ 4557020 w 5680133"/>
              <a:gd name="connsiteY40" fmla="*/ 3116064 h 3533740"/>
              <a:gd name="connsiteX41" fmla="*/ 4487984 w 5680133"/>
              <a:gd name="connsiteY41" fmla="*/ 3116064 h 3533740"/>
              <a:gd name="connsiteX42" fmla="*/ 4487984 w 5680133"/>
              <a:gd name="connsiteY42" fmla="*/ 3189912 h 3533740"/>
              <a:gd name="connsiteX43" fmla="*/ 4557020 w 5680133"/>
              <a:gd name="connsiteY43" fmla="*/ 3189912 h 3533740"/>
              <a:gd name="connsiteX44" fmla="*/ 4557020 w 5680133"/>
              <a:gd name="connsiteY44" fmla="*/ 3405840 h 3533740"/>
              <a:gd name="connsiteX45" fmla="*/ 4677595 w 5680133"/>
              <a:gd name="connsiteY45" fmla="*/ 3525747 h 3533740"/>
              <a:gd name="connsiteX46" fmla="*/ 4221446 w 5680133"/>
              <a:gd name="connsiteY46" fmla="*/ 3533740 h 3533740"/>
              <a:gd name="connsiteX47" fmla="*/ 4335650 w 5680133"/>
              <a:gd name="connsiteY47" fmla="*/ 3471789 h 3533740"/>
              <a:gd name="connsiteX48" fmla="*/ 4335650 w 5680133"/>
              <a:gd name="connsiteY48" fmla="*/ 3521845 h 3533740"/>
              <a:gd name="connsiteX49" fmla="*/ 4428458 w 5680133"/>
              <a:gd name="connsiteY49" fmla="*/ 3521845 h 3533740"/>
              <a:gd name="connsiteX50" fmla="*/ 4428458 w 5680133"/>
              <a:gd name="connsiteY50" fmla="*/ 3116159 h 3533740"/>
              <a:gd name="connsiteX51" fmla="*/ 4334033 w 5680133"/>
              <a:gd name="connsiteY51" fmla="*/ 3116159 h 3533740"/>
              <a:gd name="connsiteX52" fmla="*/ 4334033 w 5680133"/>
              <a:gd name="connsiteY52" fmla="*/ 3340842 h 3533740"/>
              <a:gd name="connsiteX53" fmla="*/ 4249117 w 5680133"/>
              <a:gd name="connsiteY53" fmla="*/ 3455991 h 3533740"/>
              <a:gd name="connsiteX54" fmla="*/ 4180937 w 5680133"/>
              <a:gd name="connsiteY54" fmla="*/ 3370248 h 3533740"/>
              <a:gd name="connsiteX55" fmla="*/ 4180937 w 5680133"/>
              <a:gd name="connsiteY55" fmla="*/ 3116159 h 3533740"/>
              <a:gd name="connsiteX56" fmla="*/ 4086512 w 5680133"/>
              <a:gd name="connsiteY56" fmla="*/ 3116159 h 3533740"/>
              <a:gd name="connsiteX57" fmla="*/ 4086512 w 5680133"/>
              <a:gd name="connsiteY57" fmla="*/ 3384523 h 3533740"/>
              <a:gd name="connsiteX58" fmla="*/ 4221446 w 5680133"/>
              <a:gd name="connsiteY58" fmla="*/ 3533740 h 3533740"/>
              <a:gd name="connsiteX59" fmla="*/ 3958806 w 5680133"/>
              <a:gd name="connsiteY59" fmla="*/ 3525747 h 3533740"/>
              <a:gd name="connsiteX60" fmla="*/ 4019093 w 5680133"/>
              <a:gd name="connsiteY60" fmla="*/ 3517753 h 3533740"/>
              <a:gd name="connsiteX61" fmla="*/ 4019093 w 5680133"/>
              <a:gd name="connsiteY61" fmla="*/ 3448664 h 3533740"/>
              <a:gd name="connsiteX62" fmla="*/ 3984195 w 5680133"/>
              <a:gd name="connsiteY62" fmla="*/ 3452660 h 3533740"/>
              <a:gd name="connsiteX63" fmla="*/ 3930279 w 5680133"/>
              <a:gd name="connsiteY63" fmla="*/ 3388329 h 3533740"/>
              <a:gd name="connsiteX64" fmla="*/ 3930279 w 5680133"/>
              <a:gd name="connsiteY64" fmla="*/ 3189912 h 3533740"/>
              <a:gd name="connsiteX65" fmla="*/ 4011201 w 5680133"/>
              <a:gd name="connsiteY65" fmla="*/ 3189912 h 3533740"/>
              <a:gd name="connsiteX66" fmla="*/ 4011201 w 5680133"/>
              <a:gd name="connsiteY66" fmla="*/ 3116064 h 3533740"/>
              <a:gd name="connsiteX67" fmla="*/ 3930279 w 5680133"/>
              <a:gd name="connsiteY67" fmla="*/ 3116064 h 3533740"/>
              <a:gd name="connsiteX68" fmla="*/ 3930279 w 5680133"/>
              <a:gd name="connsiteY68" fmla="*/ 2997013 h 3533740"/>
              <a:gd name="connsiteX69" fmla="*/ 3838231 w 5680133"/>
              <a:gd name="connsiteY69" fmla="*/ 2997013 h 3533740"/>
              <a:gd name="connsiteX70" fmla="*/ 3838231 w 5680133"/>
              <a:gd name="connsiteY70" fmla="*/ 3116064 h 3533740"/>
              <a:gd name="connsiteX71" fmla="*/ 3769196 w 5680133"/>
              <a:gd name="connsiteY71" fmla="*/ 3116064 h 3533740"/>
              <a:gd name="connsiteX72" fmla="*/ 3769196 w 5680133"/>
              <a:gd name="connsiteY72" fmla="*/ 3189912 h 3533740"/>
              <a:gd name="connsiteX73" fmla="*/ 3838231 w 5680133"/>
              <a:gd name="connsiteY73" fmla="*/ 3189912 h 3533740"/>
              <a:gd name="connsiteX74" fmla="*/ 3838231 w 5680133"/>
              <a:gd name="connsiteY74" fmla="*/ 3405840 h 3533740"/>
              <a:gd name="connsiteX75" fmla="*/ 3958806 w 5680133"/>
              <a:gd name="connsiteY75" fmla="*/ 3525747 h 3533740"/>
              <a:gd name="connsiteX76" fmla="*/ 3601076 w 5680133"/>
              <a:gd name="connsiteY76" fmla="*/ 3012906 h 3533740"/>
              <a:gd name="connsiteX77" fmla="*/ 3662979 w 5680133"/>
              <a:gd name="connsiteY77" fmla="*/ 3074858 h 3533740"/>
              <a:gd name="connsiteX78" fmla="*/ 3724883 w 5680133"/>
              <a:gd name="connsiteY78" fmla="*/ 3012906 h 3533740"/>
              <a:gd name="connsiteX79" fmla="*/ 3662979 w 5680133"/>
              <a:gd name="connsiteY79" fmla="*/ 2950192 h 3533740"/>
              <a:gd name="connsiteX80" fmla="*/ 3601076 w 5680133"/>
              <a:gd name="connsiteY80" fmla="*/ 3012906 h 3533740"/>
              <a:gd name="connsiteX81" fmla="*/ 3616100 w 5680133"/>
              <a:gd name="connsiteY81" fmla="*/ 3521750 h 3533740"/>
              <a:gd name="connsiteX82" fmla="*/ 3709669 w 5680133"/>
              <a:gd name="connsiteY82" fmla="*/ 3521750 h 3533740"/>
              <a:gd name="connsiteX83" fmla="*/ 3709669 w 5680133"/>
              <a:gd name="connsiteY83" fmla="*/ 3116064 h 3533740"/>
              <a:gd name="connsiteX84" fmla="*/ 3616100 w 5680133"/>
              <a:gd name="connsiteY84" fmla="*/ 3116064 h 3533740"/>
              <a:gd name="connsiteX85" fmla="*/ 3616100 w 5680133"/>
              <a:gd name="connsiteY85" fmla="*/ 3521750 h 3533740"/>
              <a:gd name="connsiteX86" fmla="*/ 3484399 w 5680133"/>
              <a:gd name="connsiteY86" fmla="*/ 3525747 h 3533740"/>
              <a:gd name="connsiteX87" fmla="*/ 3544687 w 5680133"/>
              <a:gd name="connsiteY87" fmla="*/ 3517753 h 3533740"/>
              <a:gd name="connsiteX88" fmla="*/ 3544687 w 5680133"/>
              <a:gd name="connsiteY88" fmla="*/ 3448664 h 3533740"/>
              <a:gd name="connsiteX89" fmla="*/ 3509789 w 5680133"/>
              <a:gd name="connsiteY89" fmla="*/ 3452660 h 3533740"/>
              <a:gd name="connsiteX90" fmla="*/ 3455872 w 5680133"/>
              <a:gd name="connsiteY90" fmla="*/ 3388329 h 3533740"/>
              <a:gd name="connsiteX91" fmla="*/ 3455872 w 5680133"/>
              <a:gd name="connsiteY91" fmla="*/ 3189912 h 3533740"/>
              <a:gd name="connsiteX92" fmla="*/ 3536794 w 5680133"/>
              <a:gd name="connsiteY92" fmla="*/ 3189912 h 3533740"/>
              <a:gd name="connsiteX93" fmla="*/ 3536794 w 5680133"/>
              <a:gd name="connsiteY93" fmla="*/ 3116064 h 3533740"/>
              <a:gd name="connsiteX94" fmla="*/ 3455872 w 5680133"/>
              <a:gd name="connsiteY94" fmla="*/ 3116064 h 3533740"/>
              <a:gd name="connsiteX95" fmla="*/ 3455872 w 5680133"/>
              <a:gd name="connsiteY95" fmla="*/ 2997013 h 3533740"/>
              <a:gd name="connsiteX96" fmla="*/ 3363825 w 5680133"/>
              <a:gd name="connsiteY96" fmla="*/ 2997013 h 3533740"/>
              <a:gd name="connsiteX97" fmla="*/ 3363825 w 5680133"/>
              <a:gd name="connsiteY97" fmla="*/ 3116064 h 3533740"/>
              <a:gd name="connsiteX98" fmla="*/ 3294789 w 5680133"/>
              <a:gd name="connsiteY98" fmla="*/ 3116064 h 3533740"/>
              <a:gd name="connsiteX99" fmla="*/ 3294789 w 5680133"/>
              <a:gd name="connsiteY99" fmla="*/ 3189912 h 3533740"/>
              <a:gd name="connsiteX100" fmla="*/ 3363825 w 5680133"/>
              <a:gd name="connsiteY100" fmla="*/ 3189912 h 3533740"/>
              <a:gd name="connsiteX101" fmla="*/ 3363825 w 5680133"/>
              <a:gd name="connsiteY101" fmla="*/ 3405840 h 3533740"/>
              <a:gd name="connsiteX102" fmla="*/ 3484399 w 5680133"/>
              <a:gd name="connsiteY102" fmla="*/ 3525747 h 3533740"/>
              <a:gd name="connsiteX103" fmla="*/ 3087017 w 5680133"/>
              <a:gd name="connsiteY103" fmla="*/ 3533740 h 3533740"/>
              <a:gd name="connsiteX104" fmla="*/ 3266357 w 5680133"/>
              <a:gd name="connsiteY104" fmla="*/ 3401938 h 3533740"/>
              <a:gd name="connsiteX105" fmla="*/ 3118016 w 5680133"/>
              <a:gd name="connsiteY105" fmla="*/ 3279652 h 3533740"/>
              <a:gd name="connsiteX106" fmla="*/ 3068854 w 5680133"/>
              <a:gd name="connsiteY106" fmla="*/ 3268517 h 3533740"/>
              <a:gd name="connsiteX107" fmla="*/ 3004573 w 5680133"/>
              <a:gd name="connsiteY107" fmla="*/ 3221696 h 3533740"/>
              <a:gd name="connsiteX108" fmla="*/ 3074370 w 5680133"/>
              <a:gd name="connsiteY108" fmla="*/ 3174019 h 3533740"/>
              <a:gd name="connsiteX109" fmla="*/ 3157669 w 5680133"/>
              <a:gd name="connsiteY109" fmla="*/ 3225598 h 3533740"/>
              <a:gd name="connsiteX110" fmla="*/ 3252094 w 5680133"/>
              <a:gd name="connsiteY110" fmla="*/ 3225598 h 3533740"/>
              <a:gd name="connsiteX111" fmla="*/ 3075225 w 5680133"/>
              <a:gd name="connsiteY111" fmla="*/ 3104930 h 3533740"/>
              <a:gd name="connsiteX112" fmla="*/ 2908627 w 5680133"/>
              <a:gd name="connsiteY112" fmla="*/ 3227216 h 3533740"/>
              <a:gd name="connsiteX113" fmla="*/ 3045082 w 5680133"/>
              <a:gd name="connsiteY113" fmla="*/ 3347884 h 3533740"/>
              <a:gd name="connsiteX114" fmla="*/ 3092722 w 5680133"/>
              <a:gd name="connsiteY114" fmla="*/ 3358162 h 3533740"/>
              <a:gd name="connsiteX115" fmla="*/ 3170506 w 5680133"/>
              <a:gd name="connsiteY115" fmla="*/ 3411359 h 3533740"/>
              <a:gd name="connsiteX116" fmla="*/ 3091961 w 5680133"/>
              <a:gd name="connsiteY116" fmla="*/ 3463795 h 3533740"/>
              <a:gd name="connsiteX117" fmla="*/ 2996015 w 5680133"/>
              <a:gd name="connsiteY117" fmla="*/ 3395562 h 3533740"/>
              <a:gd name="connsiteX118" fmla="*/ 2894459 w 5680133"/>
              <a:gd name="connsiteY118" fmla="*/ 3395562 h 3533740"/>
              <a:gd name="connsiteX119" fmla="*/ 3087017 w 5680133"/>
              <a:gd name="connsiteY119" fmla="*/ 3533740 h 3533740"/>
              <a:gd name="connsiteX120" fmla="*/ 2479294 w 5680133"/>
              <a:gd name="connsiteY120" fmla="*/ 3521750 h 3533740"/>
              <a:gd name="connsiteX121" fmla="*/ 2573718 w 5680133"/>
              <a:gd name="connsiteY121" fmla="*/ 3521750 h 3533740"/>
              <a:gd name="connsiteX122" fmla="*/ 2573718 w 5680133"/>
              <a:gd name="connsiteY122" fmla="*/ 3295544 h 3533740"/>
              <a:gd name="connsiteX123" fmla="*/ 2664910 w 5680133"/>
              <a:gd name="connsiteY123" fmla="*/ 3182013 h 3533740"/>
              <a:gd name="connsiteX124" fmla="*/ 2731569 w 5680133"/>
              <a:gd name="connsiteY124" fmla="*/ 3259857 h 3533740"/>
              <a:gd name="connsiteX125" fmla="*/ 2731569 w 5680133"/>
              <a:gd name="connsiteY125" fmla="*/ 3521845 h 3533740"/>
              <a:gd name="connsiteX126" fmla="*/ 2826754 w 5680133"/>
              <a:gd name="connsiteY126" fmla="*/ 3521845 h 3533740"/>
              <a:gd name="connsiteX127" fmla="*/ 2826754 w 5680133"/>
              <a:gd name="connsiteY127" fmla="*/ 3251959 h 3533740"/>
              <a:gd name="connsiteX128" fmla="*/ 2691916 w 5680133"/>
              <a:gd name="connsiteY128" fmla="*/ 3104264 h 3533740"/>
              <a:gd name="connsiteX129" fmla="*/ 2571341 w 5680133"/>
              <a:gd name="connsiteY129" fmla="*/ 3168595 h 3533740"/>
              <a:gd name="connsiteX130" fmla="*/ 2571341 w 5680133"/>
              <a:gd name="connsiteY130" fmla="*/ 3116159 h 3533740"/>
              <a:gd name="connsiteX131" fmla="*/ 2479294 w 5680133"/>
              <a:gd name="connsiteY131" fmla="*/ 3116159 h 3533740"/>
              <a:gd name="connsiteX132" fmla="*/ 2479294 w 5680133"/>
              <a:gd name="connsiteY132" fmla="*/ 3521750 h 3533740"/>
              <a:gd name="connsiteX133" fmla="*/ 2273042 w 5680133"/>
              <a:gd name="connsiteY133" fmla="*/ 3521750 h 3533740"/>
              <a:gd name="connsiteX134" fmla="*/ 2372222 w 5680133"/>
              <a:gd name="connsiteY134" fmla="*/ 3521750 h 3533740"/>
              <a:gd name="connsiteX135" fmla="*/ 2372222 w 5680133"/>
              <a:gd name="connsiteY135" fmla="*/ 2965990 h 3533740"/>
              <a:gd name="connsiteX136" fmla="*/ 2273042 w 5680133"/>
              <a:gd name="connsiteY136" fmla="*/ 2965990 h 3533740"/>
              <a:gd name="connsiteX137" fmla="*/ 2273042 w 5680133"/>
              <a:gd name="connsiteY137" fmla="*/ 3521750 h 3533740"/>
              <a:gd name="connsiteX138" fmla="*/ 5500793 w 5680133"/>
              <a:gd name="connsiteY138" fmla="*/ 2775851 h 3533740"/>
              <a:gd name="connsiteX139" fmla="*/ 5680134 w 5680133"/>
              <a:gd name="connsiteY139" fmla="*/ 2644048 h 3533740"/>
              <a:gd name="connsiteX140" fmla="*/ 5531792 w 5680133"/>
              <a:gd name="connsiteY140" fmla="*/ 2521762 h 3533740"/>
              <a:gd name="connsiteX141" fmla="*/ 5482631 w 5680133"/>
              <a:gd name="connsiteY141" fmla="*/ 2510628 h 3533740"/>
              <a:gd name="connsiteX142" fmla="*/ 5418349 w 5680133"/>
              <a:gd name="connsiteY142" fmla="*/ 2463807 h 3533740"/>
              <a:gd name="connsiteX143" fmla="*/ 5488146 w 5680133"/>
              <a:gd name="connsiteY143" fmla="*/ 2416225 h 3533740"/>
              <a:gd name="connsiteX144" fmla="*/ 5571445 w 5680133"/>
              <a:gd name="connsiteY144" fmla="*/ 2467804 h 3533740"/>
              <a:gd name="connsiteX145" fmla="*/ 5665870 w 5680133"/>
              <a:gd name="connsiteY145" fmla="*/ 2467804 h 3533740"/>
              <a:gd name="connsiteX146" fmla="*/ 5489001 w 5680133"/>
              <a:gd name="connsiteY146" fmla="*/ 2347135 h 3533740"/>
              <a:gd name="connsiteX147" fmla="*/ 5322403 w 5680133"/>
              <a:gd name="connsiteY147" fmla="*/ 2469422 h 3533740"/>
              <a:gd name="connsiteX148" fmla="*/ 5458858 w 5680133"/>
              <a:gd name="connsiteY148" fmla="*/ 2590090 h 3533740"/>
              <a:gd name="connsiteX149" fmla="*/ 5506498 w 5680133"/>
              <a:gd name="connsiteY149" fmla="*/ 2600368 h 3533740"/>
              <a:gd name="connsiteX150" fmla="*/ 5584282 w 5680133"/>
              <a:gd name="connsiteY150" fmla="*/ 2653565 h 3533740"/>
              <a:gd name="connsiteX151" fmla="*/ 5505737 w 5680133"/>
              <a:gd name="connsiteY151" fmla="*/ 2706000 h 3533740"/>
              <a:gd name="connsiteX152" fmla="*/ 5409791 w 5680133"/>
              <a:gd name="connsiteY152" fmla="*/ 2637767 h 3533740"/>
              <a:gd name="connsiteX153" fmla="*/ 5308234 w 5680133"/>
              <a:gd name="connsiteY153" fmla="*/ 2637767 h 3533740"/>
              <a:gd name="connsiteX154" fmla="*/ 5500793 w 5680133"/>
              <a:gd name="connsiteY154" fmla="*/ 2775851 h 3533740"/>
              <a:gd name="connsiteX155" fmla="*/ 4957636 w 5680133"/>
              <a:gd name="connsiteY155" fmla="*/ 2519383 h 3533740"/>
              <a:gd name="connsiteX156" fmla="*/ 5065564 w 5680133"/>
              <a:gd name="connsiteY156" fmla="*/ 2421744 h 3533740"/>
              <a:gd name="connsiteX157" fmla="*/ 5172635 w 5680133"/>
              <a:gd name="connsiteY157" fmla="*/ 2519383 h 3533740"/>
              <a:gd name="connsiteX158" fmla="*/ 4957636 w 5680133"/>
              <a:gd name="connsiteY158" fmla="*/ 2519383 h 3533740"/>
              <a:gd name="connsiteX159" fmla="*/ 5069462 w 5680133"/>
              <a:gd name="connsiteY159" fmla="*/ 2775851 h 3533740"/>
              <a:gd name="connsiteX160" fmla="*/ 5255935 w 5680133"/>
              <a:gd name="connsiteY160" fmla="*/ 2658323 h 3533740"/>
              <a:gd name="connsiteX161" fmla="*/ 5155994 w 5680133"/>
              <a:gd name="connsiteY161" fmla="*/ 2658323 h 3533740"/>
              <a:gd name="connsiteX162" fmla="*/ 5071079 w 5680133"/>
              <a:gd name="connsiteY162" fmla="*/ 2701147 h 3533740"/>
              <a:gd name="connsiteX163" fmla="*/ 4956020 w 5680133"/>
              <a:gd name="connsiteY163" fmla="*/ 2588377 h 3533740"/>
              <a:gd name="connsiteX164" fmla="*/ 5266965 w 5680133"/>
              <a:gd name="connsiteY164" fmla="*/ 2588377 h 3533740"/>
              <a:gd name="connsiteX165" fmla="*/ 5063091 w 5680133"/>
              <a:gd name="connsiteY165" fmla="*/ 2346279 h 3533740"/>
              <a:gd name="connsiteX166" fmla="*/ 4859978 w 5680133"/>
              <a:gd name="connsiteY166" fmla="*/ 2562207 h 3533740"/>
              <a:gd name="connsiteX167" fmla="*/ 5069462 w 5680133"/>
              <a:gd name="connsiteY167" fmla="*/ 2775851 h 3533740"/>
              <a:gd name="connsiteX168" fmla="*/ 4675408 w 5680133"/>
              <a:gd name="connsiteY168" fmla="*/ 2255016 h 3533740"/>
              <a:gd name="connsiteX169" fmla="*/ 4737312 w 5680133"/>
              <a:gd name="connsiteY169" fmla="*/ 2316968 h 3533740"/>
              <a:gd name="connsiteX170" fmla="*/ 4799215 w 5680133"/>
              <a:gd name="connsiteY170" fmla="*/ 2255016 h 3533740"/>
              <a:gd name="connsiteX171" fmla="*/ 4737312 w 5680133"/>
              <a:gd name="connsiteY171" fmla="*/ 2192303 h 3533740"/>
              <a:gd name="connsiteX172" fmla="*/ 4675408 w 5680133"/>
              <a:gd name="connsiteY172" fmla="*/ 2255016 h 3533740"/>
              <a:gd name="connsiteX173" fmla="*/ 4690527 w 5680133"/>
              <a:gd name="connsiteY173" fmla="*/ 2763956 h 3533740"/>
              <a:gd name="connsiteX174" fmla="*/ 4784096 w 5680133"/>
              <a:gd name="connsiteY174" fmla="*/ 2763956 h 3533740"/>
              <a:gd name="connsiteX175" fmla="*/ 4784096 w 5680133"/>
              <a:gd name="connsiteY175" fmla="*/ 2358270 h 3533740"/>
              <a:gd name="connsiteX176" fmla="*/ 4690527 w 5680133"/>
              <a:gd name="connsiteY176" fmla="*/ 2358270 h 3533740"/>
              <a:gd name="connsiteX177" fmla="*/ 4690527 w 5680133"/>
              <a:gd name="connsiteY177" fmla="*/ 2763956 h 3533740"/>
              <a:gd name="connsiteX178" fmla="*/ 4393274 w 5680133"/>
              <a:gd name="connsiteY178" fmla="*/ 2763956 h 3533740"/>
              <a:gd name="connsiteX179" fmla="*/ 4487699 w 5680133"/>
              <a:gd name="connsiteY179" fmla="*/ 2763956 h 3533740"/>
              <a:gd name="connsiteX180" fmla="*/ 4487699 w 5680133"/>
              <a:gd name="connsiteY180" fmla="*/ 2580574 h 3533740"/>
              <a:gd name="connsiteX181" fmla="*/ 4557495 w 5680133"/>
              <a:gd name="connsiteY181" fmla="*/ 2443251 h 3533740"/>
              <a:gd name="connsiteX182" fmla="*/ 4629669 w 5680133"/>
              <a:gd name="connsiteY182" fmla="*/ 2436876 h 3533740"/>
              <a:gd name="connsiteX183" fmla="*/ 4629669 w 5680133"/>
              <a:gd name="connsiteY183" fmla="*/ 2346374 h 3533740"/>
              <a:gd name="connsiteX184" fmla="*/ 4485322 w 5680133"/>
              <a:gd name="connsiteY184" fmla="*/ 2441634 h 3533740"/>
              <a:gd name="connsiteX185" fmla="*/ 4485322 w 5680133"/>
              <a:gd name="connsiteY185" fmla="*/ 2358270 h 3533740"/>
              <a:gd name="connsiteX186" fmla="*/ 4393274 w 5680133"/>
              <a:gd name="connsiteY186" fmla="*/ 2358270 h 3533740"/>
              <a:gd name="connsiteX187" fmla="*/ 4393274 w 5680133"/>
              <a:gd name="connsiteY187" fmla="*/ 2763956 h 3533740"/>
              <a:gd name="connsiteX188" fmla="*/ 3987333 w 5680133"/>
              <a:gd name="connsiteY188" fmla="*/ 2560684 h 3533740"/>
              <a:gd name="connsiteX189" fmla="*/ 4090506 w 5680133"/>
              <a:gd name="connsiteY189" fmla="*/ 2422506 h 3533740"/>
              <a:gd name="connsiteX190" fmla="*/ 4196817 w 5680133"/>
              <a:gd name="connsiteY190" fmla="*/ 2560684 h 3533740"/>
              <a:gd name="connsiteX191" fmla="*/ 4090506 w 5680133"/>
              <a:gd name="connsiteY191" fmla="*/ 2700386 h 3533740"/>
              <a:gd name="connsiteX192" fmla="*/ 3987333 w 5680133"/>
              <a:gd name="connsiteY192" fmla="*/ 2560684 h 3533740"/>
              <a:gd name="connsiteX193" fmla="*/ 4072154 w 5680133"/>
              <a:gd name="connsiteY193" fmla="*/ 2775851 h 3533740"/>
              <a:gd name="connsiteX194" fmla="*/ 4195106 w 5680133"/>
              <a:gd name="connsiteY194" fmla="*/ 2713138 h 3533740"/>
              <a:gd name="connsiteX195" fmla="*/ 4195106 w 5680133"/>
              <a:gd name="connsiteY195" fmla="*/ 2763956 h 3533740"/>
              <a:gd name="connsiteX196" fmla="*/ 4290291 w 5680133"/>
              <a:gd name="connsiteY196" fmla="*/ 2763956 h 3533740"/>
              <a:gd name="connsiteX197" fmla="*/ 4290291 w 5680133"/>
              <a:gd name="connsiteY197" fmla="*/ 2358270 h 3533740"/>
              <a:gd name="connsiteX198" fmla="*/ 4195106 w 5680133"/>
              <a:gd name="connsiteY198" fmla="*/ 2358270 h 3533740"/>
              <a:gd name="connsiteX199" fmla="*/ 4195106 w 5680133"/>
              <a:gd name="connsiteY199" fmla="*/ 2410705 h 3533740"/>
              <a:gd name="connsiteX200" fmla="*/ 4072154 w 5680133"/>
              <a:gd name="connsiteY200" fmla="*/ 2346374 h 3533740"/>
              <a:gd name="connsiteX201" fmla="*/ 3890531 w 5680133"/>
              <a:gd name="connsiteY201" fmla="*/ 2560684 h 3533740"/>
              <a:gd name="connsiteX202" fmla="*/ 4072154 w 5680133"/>
              <a:gd name="connsiteY202" fmla="*/ 2775851 h 3533740"/>
              <a:gd name="connsiteX203" fmla="*/ 3606781 w 5680133"/>
              <a:gd name="connsiteY203" fmla="*/ 2775851 h 3533740"/>
              <a:gd name="connsiteX204" fmla="*/ 3720985 w 5680133"/>
              <a:gd name="connsiteY204" fmla="*/ 2713899 h 3533740"/>
              <a:gd name="connsiteX205" fmla="*/ 3720985 w 5680133"/>
              <a:gd name="connsiteY205" fmla="*/ 2763956 h 3533740"/>
              <a:gd name="connsiteX206" fmla="*/ 3813793 w 5680133"/>
              <a:gd name="connsiteY206" fmla="*/ 2763956 h 3533740"/>
              <a:gd name="connsiteX207" fmla="*/ 3813793 w 5680133"/>
              <a:gd name="connsiteY207" fmla="*/ 2358270 h 3533740"/>
              <a:gd name="connsiteX208" fmla="*/ 3719368 w 5680133"/>
              <a:gd name="connsiteY208" fmla="*/ 2358270 h 3533740"/>
              <a:gd name="connsiteX209" fmla="*/ 3719368 w 5680133"/>
              <a:gd name="connsiteY209" fmla="*/ 2582953 h 3533740"/>
              <a:gd name="connsiteX210" fmla="*/ 3634452 w 5680133"/>
              <a:gd name="connsiteY210" fmla="*/ 2698102 h 3533740"/>
              <a:gd name="connsiteX211" fmla="*/ 3566177 w 5680133"/>
              <a:gd name="connsiteY211" fmla="*/ 2612359 h 3533740"/>
              <a:gd name="connsiteX212" fmla="*/ 3566177 w 5680133"/>
              <a:gd name="connsiteY212" fmla="*/ 2358270 h 3533740"/>
              <a:gd name="connsiteX213" fmla="*/ 3471753 w 5680133"/>
              <a:gd name="connsiteY213" fmla="*/ 2358270 h 3533740"/>
              <a:gd name="connsiteX214" fmla="*/ 3471753 w 5680133"/>
              <a:gd name="connsiteY214" fmla="*/ 2626538 h 3533740"/>
              <a:gd name="connsiteX215" fmla="*/ 3606781 w 5680133"/>
              <a:gd name="connsiteY215" fmla="*/ 2775851 h 3533740"/>
              <a:gd name="connsiteX216" fmla="*/ 3345187 w 5680133"/>
              <a:gd name="connsiteY216" fmla="*/ 2767952 h 3533740"/>
              <a:gd name="connsiteX217" fmla="*/ 3405475 w 5680133"/>
              <a:gd name="connsiteY217" fmla="*/ 2759959 h 3533740"/>
              <a:gd name="connsiteX218" fmla="*/ 3405475 w 5680133"/>
              <a:gd name="connsiteY218" fmla="*/ 2690869 h 3533740"/>
              <a:gd name="connsiteX219" fmla="*/ 3370576 w 5680133"/>
              <a:gd name="connsiteY219" fmla="*/ 2694866 h 3533740"/>
              <a:gd name="connsiteX220" fmla="*/ 3316660 w 5680133"/>
              <a:gd name="connsiteY220" fmla="*/ 2630535 h 3533740"/>
              <a:gd name="connsiteX221" fmla="*/ 3316660 w 5680133"/>
              <a:gd name="connsiteY221" fmla="*/ 2432022 h 3533740"/>
              <a:gd name="connsiteX222" fmla="*/ 3397582 w 5680133"/>
              <a:gd name="connsiteY222" fmla="*/ 2432022 h 3533740"/>
              <a:gd name="connsiteX223" fmla="*/ 3397582 w 5680133"/>
              <a:gd name="connsiteY223" fmla="*/ 2358174 h 3533740"/>
              <a:gd name="connsiteX224" fmla="*/ 3316660 w 5680133"/>
              <a:gd name="connsiteY224" fmla="*/ 2358174 h 3533740"/>
              <a:gd name="connsiteX225" fmla="*/ 3316660 w 5680133"/>
              <a:gd name="connsiteY225" fmla="*/ 2239124 h 3533740"/>
              <a:gd name="connsiteX226" fmla="*/ 3224612 w 5680133"/>
              <a:gd name="connsiteY226" fmla="*/ 2239124 h 3533740"/>
              <a:gd name="connsiteX227" fmla="*/ 3224612 w 5680133"/>
              <a:gd name="connsiteY227" fmla="*/ 2358174 h 3533740"/>
              <a:gd name="connsiteX228" fmla="*/ 3155577 w 5680133"/>
              <a:gd name="connsiteY228" fmla="*/ 2358174 h 3533740"/>
              <a:gd name="connsiteX229" fmla="*/ 3155577 w 5680133"/>
              <a:gd name="connsiteY229" fmla="*/ 2432022 h 3533740"/>
              <a:gd name="connsiteX230" fmla="*/ 3224612 w 5680133"/>
              <a:gd name="connsiteY230" fmla="*/ 2432022 h 3533740"/>
              <a:gd name="connsiteX231" fmla="*/ 3224612 w 5680133"/>
              <a:gd name="connsiteY231" fmla="*/ 2647950 h 3533740"/>
              <a:gd name="connsiteX232" fmla="*/ 3345187 w 5680133"/>
              <a:gd name="connsiteY232" fmla="*/ 2767952 h 3533740"/>
              <a:gd name="connsiteX233" fmla="*/ 2942384 w 5680133"/>
              <a:gd name="connsiteY233" fmla="*/ 2775851 h 3533740"/>
              <a:gd name="connsiteX234" fmla="*/ 3127240 w 5680133"/>
              <a:gd name="connsiteY234" fmla="*/ 2636150 h 3533740"/>
              <a:gd name="connsiteX235" fmla="*/ 3033671 w 5680133"/>
              <a:gd name="connsiteY235" fmla="*/ 2636150 h 3533740"/>
              <a:gd name="connsiteX236" fmla="*/ 2944001 w 5680133"/>
              <a:gd name="connsiteY236" fmla="*/ 2698102 h 3533740"/>
              <a:gd name="connsiteX237" fmla="*/ 2840067 w 5680133"/>
              <a:gd name="connsiteY237" fmla="*/ 2562302 h 3533740"/>
              <a:gd name="connsiteX238" fmla="*/ 2946378 w 5680133"/>
              <a:gd name="connsiteY238" fmla="*/ 2424980 h 3533740"/>
              <a:gd name="connsiteX239" fmla="*/ 3033671 w 5680133"/>
              <a:gd name="connsiteY239" fmla="*/ 2486932 h 3533740"/>
              <a:gd name="connsiteX240" fmla="*/ 3126479 w 5680133"/>
              <a:gd name="connsiteY240" fmla="*/ 2486932 h 3533740"/>
              <a:gd name="connsiteX241" fmla="*/ 2944761 w 5680133"/>
              <a:gd name="connsiteY241" fmla="*/ 2347230 h 3533740"/>
              <a:gd name="connsiteX242" fmla="*/ 2740887 w 5680133"/>
              <a:gd name="connsiteY242" fmla="*/ 2562397 h 3533740"/>
              <a:gd name="connsiteX243" fmla="*/ 2942384 w 5680133"/>
              <a:gd name="connsiteY243" fmla="*/ 2775851 h 3533740"/>
              <a:gd name="connsiteX244" fmla="*/ 2380114 w 5680133"/>
              <a:gd name="connsiteY244" fmla="*/ 2564681 h 3533740"/>
              <a:gd name="connsiteX245" fmla="*/ 2417390 w 5680133"/>
              <a:gd name="connsiteY245" fmla="*/ 2455908 h 3533740"/>
              <a:gd name="connsiteX246" fmla="*/ 2466552 w 5680133"/>
              <a:gd name="connsiteY246" fmla="*/ 2312210 h 3533740"/>
              <a:gd name="connsiteX247" fmla="*/ 2467312 w 5680133"/>
              <a:gd name="connsiteY247" fmla="*/ 2312210 h 3533740"/>
              <a:gd name="connsiteX248" fmla="*/ 2516474 w 5680133"/>
              <a:gd name="connsiteY248" fmla="*/ 2455147 h 3533740"/>
              <a:gd name="connsiteX249" fmla="*/ 2553749 w 5680133"/>
              <a:gd name="connsiteY249" fmla="*/ 2564681 h 3533740"/>
              <a:gd name="connsiteX250" fmla="*/ 2380114 w 5680133"/>
              <a:gd name="connsiteY250" fmla="*/ 2564681 h 3533740"/>
              <a:gd name="connsiteX251" fmla="*/ 2207240 w 5680133"/>
              <a:gd name="connsiteY251" fmla="*/ 2763956 h 3533740"/>
              <a:gd name="connsiteX252" fmla="*/ 2311174 w 5680133"/>
              <a:gd name="connsiteY252" fmla="*/ 2763956 h 3533740"/>
              <a:gd name="connsiteX253" fmla="*/ 2350826 w 5680133"/>
              <a:gd name="connsiteY253" fmla="*/ 2648045 h 3533740"/>
              <a:gd name="connsiteX254" fmla="*/ 2582466 w 5680133"/>
              <a:gd name="connsiteY254" fmla="*/ 2648045 h 3533740"/>
              <a:gd name="connsiteX255" fmla="*/ 2622119 w 5680133"/>
              <a:gd name="connsiteY255" fmla="*/ 2763956 h 3533740"/>
              <a:gd name="connsiteX256" fmla="*/ 2728430 w 5680133"/>
              <a:gd name="connsiteY256" fmla="*/ 2763956 h 3533740"/>
              <a:gd name="connsiteX257" fmla="*/ 2523701 w 5680133"/>
              <a:gd name="connsiteY257" fmla="*/ 2208195 h 3533740"/>
              <a:gd name="connsiteX258" fmla="*/ 2414252 w 5680133"/>
              <a:gd name="connsiteY258" fmla="*/ 2208195 h 3533740"/>
              <a:gd name="connsiteX259" fmla="*/ 2207240 w 5680133"/>
              <a:gd name="connsiteY259" fmla="*/ 2763956 h 35337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Lst>
            <a:rect l="l" t="t" r="r" b="b"/>
            <a:pathLst>
              <a:path w="5680133" h="3533740">
                <a:moveTo>
                  <a:pt x="1616252" y="1027014"/>
                </a:moveTo>
                <a:cubicBezTo>
                  <a:pt x="1616252" y="1353238"/>
                  <a:pt x="1352091" y="1617605"/>
                  <a:pt x="1026216" y="1617605"/>
                </a:cubicBezTo>
                <a:cubicBezTo>
                  <a:pt x="700341" y="1617605"/>
                  <a:pt x="436180" y="1353238"/>
                  <a:pt x="436180" y="1027014"/>
                </a:cubicBezTo>
                <a:cubicBezTo>
                  <a:pt x="436180" y="700886"/>
                  <a:pt x="700341" y="436519"/>
                  <a:pt x="1026216" y="436519"/>
                </a:cubicBezTo>
                <a:cubicBezTo>
                  <a:pt x="1352091" y="436519"/>
                  <a:pt x="1616252" y="700886"/>
                  <a:pt x="1616252" y="1027014"/>
                </a:cubicBezTo>
                <a:moveTo>
                  <a:pt x="2052432" y="2054029"/>
                </a:moveTo>
                <a:lnTo>
                  <a:pt x="2052432" y="1027014"/>
                </a:lnTo>
                <a:cubicBezTo>
                  <a:pt x="2052432" y="459834"/>
                  <a:pt x="1592955" y="0"/>
                  <a:pt x="1026216" y="0"/>
                </a:cubicBezTo>
                <a:cubicBezTo>
                  <a:pt x="459477" y="0"/>
                  <a:pt x="0" y="459834"/>
                  <a:pt x="0" y="1027014"/>
                </a:cubicBezTo>
                <a:cubicBezTo>
                  <a:pt x="0" y="1594290"/>
                  <a:pt x="459477" y="2054029"/>
                  <a:pt x="1026216" y="2054029"/>
                </a:cubicBezTo>
                <a:lnTo>
                  <a:pt x="2052432" y="2054029"/>
                </a:lnTo>
                <a:close/>
                <a:moveTo>
                  <a:pt x="5302720" y="3528126"/>
                </a:moveTo>
                <a:cubicBezTo>
                  <a:pt x="5336001" y="3528126"/>
                  <a:pt x="5363767" y="3501099"/>
                  <a:pt x="5363767" y="3466935"/>
                </a:cubicBezTo>
                <a:cubicBezTo>
                  <a:pt x="5363767" y="3433628"/>
                  <a:pt x="5336001" y="3406601"/>
                  <a:pt x="5302720" y="3406601"/>
                </a:cubicBezTo>
                <a:cubicBezTo>
                  <a:pt x="5269343" y="3406601"/>
                  <a:pt x="5241576" y="3433628"/>
                  <a:pt x="5241576" y="3466935"/>
                </a:cubicBezTo>
                <a:cubicBezTo>
                  <a:pt x="5241576" y="3501194"/>
                  <a:pt x="5269343" y="3528126"/>
                  <a:pt x="5302720" y="3528126"/>
                </a:cubicBezTo>
                <a:moveTo>
                  <a:pt x="4875097" y="3277272"/>
                </a:moveTo>
                <a:cubicBezTo>
                  <a:pt x="4883846" y="3220079"/>
                  <a:pt x="4927492" y="3179634"/>
                  <a:pt x="4983025" y="3179634"/>
                </a:cubicBezTo>
                <a:cubicBezTo>
                  <a:pt x="5043313" y="3179634"/>
                  <a:pt x="5081349" y="3218556"/>
                  <a:pt x="5090097" y="3277272"/>
                </a:cubicBezTo>
                <a:lnTo>
                  <a:pt x="4875097" y="3277272"/>
                </a:lnTo>
                <a:close/>
                <a:moveTo>
                  <a:pt x="4986924" y="3533740"/>
                </a:moveTo>
                <a:cubicBezTo>
                  <a:pt x="5086864" y="3533740"/>
                  <a:pt x="5151906" y="3485302"/>
                  <a:pt x="5173396" y="3416213"/>
                </a:cubicBezTo>
                <a:lnTo>
                  <a:pt x="5073456" y="3416213"/>
                </a:lnTo>
                <a:cubicBezTo>
                  <a:pt x="5060809" y="3440004"/>
                  <a:pt x="5034564" y="3459037"/>
                  <a:pt x="4988540" y="3459037"/>
                </a:cubicBezTo>
                <a:cubicBezTo>
                  <a:pt x="4925115" y="3459037"/>
                  <a:pt x="4878236" y="3413738"/>
                  <a:pt x="4873481" y="3346267"/>
                </a:cubicBezTo>
                <a:lnTo>
                  <a:pt x="5184427" y="3346267"/>
                </a:lnTo>
                <a:cubicBezTo>
                  <a:pt x="5182810" y="3192291"/>
                  <a:pt x="5101983" y="3104168"/>
                  <a:pt x="4980553" y="3104168"/>
                </a:cubicBezTo>
                <a:cubicBezTo>
                  <a:pt x="4870248" y="3104168"/>
                  <a:pt x="4777440" y="3193052"/>
                  <a:pt x="4777440" y="3320096"/>
                </a:cubicBezTo>
                <a:cubicBezTo>
                  <a:pt x="4777535" y="3447997"/>
                  <a:pt x="4857601" y="3533740"/>
                  <a:pt x="4986924" y="3533740"/>
                </a:cubicBezTo>
                <a:moveTo>
                  <a:pt x="4677595" y="3525747"/>
                </a:moveTo>
                <a:cubicBezTo>
                  <a:pt x="4699846" y="3525747"/>
                  <a:pt x="4724379" y="3522606"/>
                  <a:pt x="4737882" y="3517753"/>
                </a:cubicBezTo>
                <a:lnTo>
                  <a:pt x="4737882" y="3448664"/>
                </a:lnTo>
                <a:cubicBezTo>
                  <a:pt x="4724379" y="3451043"/>
                  <a:pt x="4712493" y="3452660"/>
                  <a:pt x="4702984" y="3452660"/>
                </a:cubicBezTo>
                <a:cubicBezTo>
                  <a:pt x="4663331" y="3452660"/>
                  <a:pt x="4649068" y="3430392"/>
                  <a:pt x="4649068" y="3388329"/>
                </a:cubicBezTo>
                <a:lnTo>
                  <a:pt x="4649068" y="3189912"/>
                </a:lnTo>
                <a:lnTo>
                  <a:pt x="4729990" y="3189912"/>
                </a:lnTo>
                <a:lnTo>
                  <a:pt x="4729990" y="3116064"/>
                </a:lnTo>
                <a:lnTo>
                  <a:pt x="4649068" y="3116064"/>
                </a:lnTo>
                <a:lnTo>
                  <a:pt x="4649068" y="2997013"/>
                </a:lnTo>
                <a:lnTo>
                  <a:pt x="4557020" y="2997013"/>
                </a:lnTo>
                <a:lnTo>
                  <a:pt x="4557020" y="3116064"/>
                </a:lnTo>
                <a:lnTo>
                  <a:pt x="4487984" y="3116064"/>
                </a:lnTo>
                <a:lnTo>
                  <a:pt x="4487984" y="3189912"/>
                </a:lnTo>
                <a:lnTo>
                  <a:pt x="4557020" y="3189912"/>
                </a:lnTo>
                <a:lnTo>
                  <a:pt x="4557020" y="3405840"/>
                </a:lnTo>
                <a:cubicBezTo>
                  <a:pt x="4557020" y="3495580"/>
                  <a:pt x="4611697" y="3525747"/>
                  <a:pt x="4677595" y="3525747"/>
                </a:cubicBezTo>
                <a:moveTo>
                  <a:pt x="4221446" y="3533740"/>
                </a:moveTo>
                <a:cubicBezTo>
                  <a:pt x="4274601" y="3533740"/>
                  <a:pt x="4313493" y="3512328"/>
                  <a:pt x="4335650" y="3471789"/>
                </a:cubicBezTo>
                <a:lnTo>
                  <a:pt x="4335650" y="3521845"/>
                </a:lnTo>
                <a:lnTo>
                  <a:pt x="4428458" y="3521845"/>
                </a:lnTo>
                <a:lnTo>
                  <a:pt x="4428458" y="3116159"/>
                </a:lnTo>
                <a:lnTo>
                  <a:pt x="4334033" y="3116159"/>
                </a:lnTo>
                <a:lnTo>
                  <a:pt x="4334033" y="3340842"/>
                </a:lnTo>
                <a:cubicBezTo>
                  <a:pt x="4334033" y="3422588"/>
                  <a:pt x="4291147" y="3455991"/>
                  <a:pt x="4249117" y="3455991"/>
                </a:cubicBezTo>
                <a:cubicBezTo>
                  <a:pt x="4201477" y="3455991"/>
                  <a:pt x="4180937" y="3424206"/>
                  <a:pt x="4180937" y="3370248"/>
                </a:cubicBezTo>
                <a:lnTo>
                  <a:pt x="4180937" y="3116159"/>
                </a:lnTo>
                <a:lnTo>
                  <a:pt x="4086512" y="3116159"/>
                </a:lnTo>
                <a:lnTo>
                  <a:pt x="4086512" y="3384523"/>
                </a:lnTo>
                <a:cubicBezTo>
                  <a:pt x="4086512" y="3482923"/>
                  <a:pt x="4142045" y="3533740"/>
                  <a:pt x="4221446" y="3533740"/>
                </a:cubicBezTo>
                <a:moveTo>
                  <a:pt x="3958806" y="3525747"/>
                </a:moveTo>
                <a:cubicBezTo>
                  <a:pt x="3981057" y="3525747"/>
                  <a:pt x="4005590" y="3522606"/>
                  <a:pt x="4019093" y="3517753"/>
                </a:cubicBezTo>
                <a:lnTo>
                  <a:pt x="4019093" y="3448664"/>
                </a:lnTo>
                <a:cubicBezTo>
                  <a:pt x="4005590" y="3451043"/>
                  <a:pt x="3993704" y="3452660"/>
                  <a:pt x="3984195" y="3452660"/>
                </a:cubicBezTo>
                <a:cubicBezTo>
                  <a:pt x="3944542" y="3452660"/>
                  <a:pt x="3930279" y="3430392"/>
                  <a:pt x="3930279" y="3388329"/>
                </a:cubicBezTo>
                <a:lnTo>
                  <a:pt x="3930279" y="3189912"/>
                </a:lnTo>
                <a:lnTo>
                  <a:pt x="4011201" y="3189912"/>
                </a:lnTo>
                <a:lnTo>
                  <a:pt x="4011201" y="3116064"/>
                </a:lnTo>
                <a:lnTo>
                  <a:pt x="3930279" y="3116064"/>
                </a:lnTo>
                <a:lnTo>
                  <a:pt x="3930279" y="2997013"/>
                </a:lnTo>
                <a:lnTo>
                  <a:pt x="3838231" y="2997013"/>
                </a:lnTo>
                <a:lnTo>
                  <a:pt x="3838231" y="3116064"/>
                </a:lnTo>
                <a:lnTo>
                  <a:pt x="3769196" y="3116064"/>
                </a:lnTo>
                <a:lnTo>
                  <a:pt x="3769196" y="3189912"/>
                </a:lnTo>
                <a:lnTo>
                  <a:pt x="3838231" y="3189912"/>
                </a:lnTo>
                <a:lnTo>
                  <a:pt x="3838231" y="3405840"/>
                </a:lnTo>
                <a:cubicBezTo>
                  <a:pt x="3838231" y="3495580"/>
                  <a:pt x="3893003" y="3525747"/>
                  <a:pt x="3958806" y="3525747"/>
                </a:cubicBezTo>
                <a:moveTo>
                  <a:pt x="3601076" y="3012906"/>
                </a:moveTo>
                <a:cubicBezTo>
                  <a:pt x="3601076" y="3047070"/>
                  <a:pt x="3628842" y="3074858"/>
                  <a:pt x="3662979" y="3074858"/>
                </a:cubicBezTo>
                <a:cubicBezTo>
                  <a:pt x="3697117" y="3074858"/>
                  <a:pt x="3724883" y="3047070"/>
                  <a:pt x="3724883" y="3012906"/>
                </a:cubicBezTo>
                <a:cubicBezTo>
                  <a:pt x="3724883" y="2977980"/>
                  <a:pt x="3697117" y="2950192"/>
                  <a:pt x="3662979" y="2950192"/>
                </a:cubicBezTo>
                <a:cubicBezTo>
                  <a:pt x="3628842" y="2950192"/>
                  <a:pt x="3601076" y="2977885"/>
                  <a:pt x="3601076" y="3012906"/>
                </a:cubicBezTo>
                <a:moveTo>
                  <a:pt x="3616100" y="3521750"/>
                </a:moveTo>
                <a:lnTo>
                  <a:pt x="3709669" y="3521750"/>
                </a:lnTo>
                <a:lnTo>
                  <a:pt x="3709669" y="3116064"/>
                </a:lnTo>
                <a:lnTo>
                  <a:pt x="3616100" y="3116064"/>
                </a:lnTo>
                <a:lnTo>
                  <a:pt x="3616100" y="3521750"/>
                </a:lnTo>
                <a:close/>
                <a:moveTo>
                  <a:pt x="3484399" y="3525747"/>
                </a:moveTo>
                <a:cubicBezTo>
                  <a:pt x="3506651" y="3525747"/>
                  <a:pt x="3531184" y="3522606"/>
                  <a:pt x="3544687" y="3517753"/>
                </a:cubicBezTo>
                <a:lnTo>
                  <a:pt x="3544687" y="3448664"/>
                </a:lnTo>
                <a:cubicBezTo>
                  <a:pt x="3531184" y="3451043"/>
                  <a:pt x="3519298" y="3452660"/>
                  <a:pt x="3509789" y="3452660"/>
                </a:cubicBezTo>
                <a:cubicBezTo>
                  <a:pt x="3470136" y="3452660"/>
                  <a:pt x="3455872" y="3430392"/>
                  <a:pt x="3455872" y="3388329"/>
                </a:cubicBezTo>
                <a:lnTo>
                  <a:pt x="3455872" y="3189912"/>
                </a:lnTo>
                <a:lnTo>
                  <a:pt x="3536794" y="3189912"/>
                </a:lnTo>
                <a:lnTo>
                  <a:pt x="3536794" y="3116064"/>
                </a:lnTo>
                <a:lnTo>
                  <a:pt x="3455872" y="3116064"/>
                </a:lnTo>
                <a:lnTo>
                  <a:pt x="3455872" y="2997013"/>
                </a:lnTo>
                <a:lnTo>
                  <a:pt x="3363825" y="2997013"/>
                </a:lnTo>
                <a:lnTo>
                  <a:pt x="3363825" y="3116064"/>
                </a:lnTo>
                <a:lnTo>
                  <a:pt x="3294789" y="3116064"/>
                </a:lnTo>
                <a:lnTo>
                  <a:pt x="3294789" y="3189912"/>
                </a:lnTo>
                <a:lnTo>
                  <a:pt x="3363825" y="3189912"/>
                </a:lnTo>
                <a:lnTo>
                  <a:pt x="3363825" y="3405840"/>
                </a:lnTo>
                <a:cubicBezTo>
                  <a:pt x="3363825" y="3495580"/>
                  <a:pt x="3418597" y="3525747"/>
                  <a:pt x="3484399" y="3525747"/>
                </a:cubicBezTo>
                <a:moveTo>
                  <a:pt x="3087017" y="3533740"/>
                </a:moveTo>
                <a:cubicBezTo>
                  <a:pt x="3189334" y="3533740"/>
                  <a:pt x="3266357" y="3482923"/>
                  <a:pt x="3266357" y="3401938"/>
                </a:cubicBezTo>
                <a:cubicBezTo>
                  <a:pt x="3266357" y="3331326"/>
                  <a:pt x="3207686" y="3299541"/>
                  <a:pt x="3118016" y="3279652"/>
                </a:cubicBezTo>
                <a:lnTo>
                  <a:pt x="3068854" y="3268517"/>
                </a:lnTo>
                <a:cubicBezTo>
                  <a:pt x="3023591" y="3259001"/>
                  <a:pt x="3004573" y="3247867"/>
                  <a:pt x="3004573" y="3221696"/>
                </a:cubicBezTo>
                <a:cubicBezTo>
                  <a:pt x="3004573" y="3192291"/>
                  <a:pt x="3033956" y="3174019"/>
                  <a:pt x="3074370" y="3174019"/>
                </a:cubicBezTo>
                <a:cubicBezTo>
                  <a:pt x="3119633" y="3174019"/>
                  <a:pt x="3148160" y="3193052"/>
                  <a:pt x="3157669" y="3225598"/>
                </a:cubicBezTo>
                <a:lnTo>
                  <a:pt x="3252094" y="3225598"/>
                </a:lnTo>
                <a:cubicBezTo>
                  <a:pt x="3242585" y="3159744"/>
                  <a:pt x="3183058" y="3104930"/>
                  <a:pt x="3075225" y="3104930"/>
                </a:cubicBezTo>
                <a:cubicBezTo>
                  <a:pt x="2976902" y="3104930"/>
                  <a:pt x="2908627" y="3155747"/>
                  <a:pt x="2908627" y="3227216"/>
                </a:cubicBezTo>
                <a:cubicBezTo>
                  <a:pt x="2908627" y="3294687"/>
                  <a:pt x="2957028" y="3328851"/>
                  <a:pt x="3045082" y="3347884"/>
                </a:cubicBezTo>
                <a:lnTo>
                  <a:pt x="3092722" y="3358162"/>
                </a:lnTo>
                <a:cubicBezTo>
                  <a:pt x="3149871" y="3370058"/>
                  <a:pt x="3170506" y="3383571"/>
                  <a:pt x="3170506" y="3411359"/>
                </a:cubicBezTo>
                <a:cubicBezTo>
                  <a:pt x="3170506" y="3444667"/>
                  <a:pt x="3137985" y="3463795"/>
                  <a:pt x="3091961" y="3463795"/>
                </a:cubicBezTo>
                <a:cubicBezTo>
                  <a:pt x="3034051" y="3463795"/>
                  <a:pt x="3003147" y="3436007"/>
                  <a:pt x="2996015" y="3395562"/>
                </a:cubicBezTo>
                <a:lnTo>
                  <a:pt x="2894459" y="3395562"/>
                </a:lnTo>
                <a:cubicBezTo>
                  <a:pt x="2900544" y="3476547"/>
                  <a:pt x="2969580" y="3533740"/>
                  <a:pt x="3087017" y="3533740"/>
                </a:cubicBezTo>
                <a:moveTo>
                  <a:pt x="2479294" y="3521750"/>
                </a:moveTo>
                <a:lnTo>
                  <a:pt x="2573718" y="3521750"/>
                </a:lnTo>
                <a:lnTo>
                  <a:pt x="2573718" y="3295544"/>
                </a:lnTo>
                <a:cubicBezTo>
                  <a:pt x="2573718" y="3215320"/>
                  <a:pt x="2618125" y="3182013"/>
                  <a:pt x="2664910" y="3182013"/>
                </a:cubicBezTo>
                <a:cubicBezTo>
                  <a:pt x="2714072" y="3182013"/>
                  <a:pt x="2731569" y="3215320"/>
                  <a:pt x="2731569" y="3259857"/>
                </a:cubicBezTo>
                <a:lnTo>
                  <a:pt x="2731569" y="3521845"/>
                </a:lnTo>
                <a:lnTo>
                  <a:pt x="2826754" y="3521845"/>
                </a:lnTo>
                <a:lnTo>
                  <a:pt x="2826754" y="3251959"/>
                </a:lnTo>
                <a:cubicBezTo>
                  <a:pt x="2826754" y="3156699"/>
                  <a:pt x="2773598" y="3104264"/>
                  <a:pt x="2691916" y="3104264"/>
                </a:cubicBezTo>
                <a:cubicBezTo>
                  <a:pt x="2633245" y="3104264"/>
                  <a:pt x="2592736" y="3134431"/>
                  <a:pt x="2571341" y="3168595"/>
                </a:cubicBezTo>
                <a:lnTo>
                  <a:pt x="2571341" y="3116159"/>
                </a:lnTo>
                <a:lnTo>
                  <a:pt x="2479294" y="3116159"/>
                </a:lnTo>
                <a:lnTo>
                  <a:pt x="2479294" y="3521750"/>
                </a:lnTo>
                <a:close/>
                <a:moveTo>
                  <a:pt x="2273042" y="3521750"/>
                </a:moveTo>
                <a:lnTo>
                  <a:pt x="2372222" y="3521750"/>
                </a:lnTo>
                <a:lnTo>
                  <a:pt x="2372222" y="2965990"/>
                </a:lnTo>
                <a:lnTo>
                  <a:pt x="2273042" y="2965990"/>
                </a:lnTo>
                <a:lnTo>
                  <a:pt x="2273042" y="3521750"/>
                </a:lnTo>
                <a:close/>
                <a:moveTo>
                  <a:pt x="5500793" y="2775851"/>
                </a:moveTo>
                <a:cubicBezTo>
                  <a:pt x="5603110" y="2775851"/>
                  <a:pt x="5680134" y="2725033"/>
                  <a:pt x="5680134" y="2644048"/>
                </a:cubicBezTo>
                <a:cubicBezTo>
                  <a:pt x="5680134" y="2573437"/>
                  <a:pt x="5621462" y="2541651"/>
                  <a:pt x="5531792" y="2521762"/>
                </a:cubicBezTo>
                <a:lnTo>
                  <a:pt x="5482631" y="2510628"/>
                </a:lnTo>
                <a:cubicBezTo>
                  <a:pt x="5437367" y="2501111"/>
                  <a:pt x="5418349" y="2489977"/>
                  <a:pt x="5418349" y="2463807"/>
                </a:cubicBezTo>
                <a:cubicBezTo>
                  <a:pt x="5418349" y="2434401"/>
                  <a:pt x="5447732" y="2416225"/>
                  <a:pt x="5488146" y="2416225"/>
                </a:cubicBezTo>
                <a:cubicBezTo>
                  <a:pt x="5533409" y="2416225"/>
                  <a:pt x="5561936" y="2435258"/>
                  <a:pt x="5571445" y="2467804"/>
                </a:cubicBezTo>
                <a:lnTo>
                  <a:pt x="5665870" y="2467804"/>
                </a:lnTo>
                <a:cubicBezTo>
                  <a:pt x="5656361" y="2401950"/>
                  <a:pt x="5596834" y="2347135"/>
                  <a:pt x="5489001" y="2347135"/>
                </a:cubicBezTo>
                <a:cubicBezTo>
                  <a:pt x="5390583" y="2347135"/>
                  <a:pt x="5322403" y="2397953"/>
                  <a:pt x="5322403" y="2469422"/>
                </a:cubicBezTo>
                <a:cubicBezTo>
                  <a:pt x="5322403" y="2536893"/>
                  <a:pt x="5370804" y="2571057"/>
                  <a:pt x="5458858" y="2590090"/>
                </a:cubicBezTo>
                <a:lnTo>
                  <a:pt x="5506498" y="2600368"/>
                </a:lnTo>
                <a:cubicBezTo>
                  <a:pt x="5563648" y="2612263"/>
                  <a:pt x="5584282" y="2625777"/>
                  <a:pt x="5584282" y="2653565"/>
                </a:cubicBezTo>
                <a:cubicBezTo>
                  <a:pt x="5584282" y="2686872"/>
                  <a:pt x="5551761" y="2706000"/>
                  <a:pt x="5505737" y="2706000"/>
                </a:cubicBezTo>
                <a:cubicBezTo>
                  <a:pt x="5447827" y="2706000"/>
                  <a:pt x="5416923" y="2678212"/>
                  <a:pt x="5409791" y="2637767"/>
                </a:cubicBezTo>
                <a:lnTo>
                  <a:pt x="5308234" y="2637767"/>
                </a:lnTo>
                <a:cubicBezTo>
                  <a:pt x="5314415" y="2718657"/>
                  <a:pt x="5383356" y="2775851"/>
                  <a:pt x="5500793" y="2775851"/>
                </a:cubicBezTo>
                <a:moveTo>
                  <a:pt x="4957636" y="2519383"/>
                </a:moveTo>
                <a:cubicBezTo>
                  <a:pt x="4966385" y="2462189"/>
                  <a:pt x="5010031" y="2421744"/>
                  <a:pt x="5065564" y="2421744"/>
                </a:cubicBezTo>
                <a:cubicBezTo>
                  <a:pt x="5125851" y="2421744"/>
                  <a:pt x="5163887" y="2460667"/>
                  <a:pt x="5172635" y="2519383"/>
                </a:cubicBezTo>
                <a:lnTo>
                  <a:pt x="4957636" y="2519383"/>
                </a:lnTo>
                <a:close/>
                <a:moveTo>
                  <a:pt x="5069462" y="2775851"/>
                </a:moveTo>
                <a:cubicBezTo>
                  <a:pt x="5169403" y="2775851"/>
                  <a:pt x="5234444" y="2727412"/>
                  <a:pt x="5255935" y="2658323"/>
                </a:cubicBezTo>
                <a:lnTo>
                  <a:pt x="5155994" y="2658323"/>
                </a:lnTo>
                <a:cubicBezTo>
                  <a:pt x="5143348" y="2682114"/>
                  <a:pt x="5117103" y="2701147"/>
                  <a:pt x="5071079" y="2701147"/>
                </a:cubicBezTo>
                <a:cubicBezTo>
                  <a:pt x="5007654" y="2701147"/>
                  <a:pt x="4960774" y="2655849"/>
                  <a:pt x="4956020" y="2588377"/>
                </a:cubicBezTo>
                <a:lnTo>
                  <a:pt x="5266965" y="2588377"/>
                </a:lnTo>
                <a:cubicBezTo>
                  <a:pt x="5265348" y="2434401"/>
                  <a:pt x="5184427" y="2346279"/>
                  <a:pt x="5063091" y="2346279"/>
                </a:cubicBezTo>
                <a:cubicBezTo>
                  <a:pt x="4952786" y="2346279"/>
                  <a:pt x="4859978" y="2435162"/>
                  <a:pt x="4859978" y="2562207"/>
                </a:cubicBezTo>
                <a:cubicBezTo>
                  <a:pt x="4860073" y="2690108"/>
                  <a:pt x="4940140" y="2775851"/>
                  <a:pt x="5069462" y="2775851"/>
                </a:cubicBezTo>
                <a:moveTo>
                  <a:pt x="4675408" y="2255016"/>
                </a:moveTo>
                <a:cubicBezTo>
                  <a:pt x="4675408" y="2289180"/>
                  <a:pt x="4703174" y="2316968"/>
                  <a:pt x="4737312" y="2316968"/>
                </a:cubicBezTo>
                <a:cubicBezTo>
                  <a:pt x="4771449" y="2316968"/>
                  <a:pt x="4799215" y="2289180"/>
                  <a:pt x="4799215" y="2255016"/>
                </a:cubicBezTo>
                <a:cubicBezTo>
                  <a:pt x="4799215" y="2220091"/>
                  <a:pt x="4771449" y="2192303"/>
                  <a:pt x="4737312" y="2192303"/>
                </a:cubicBezTo>
                <a:cubicBezTo>
                  <a:pt x="4703174" y="2192303"/>
                  <a:pt x="4675408" y="2220091"/>
                  <a:pt x="4675408" y="2255016"/>
                </a:cubicBezTo>
                <a:moveTo>
                  <a:pt x="4690527" y="2763956"/>
                </a:moveTo>
                <a:lnTo>
                  <a:pt x="4784096" y="2763956"/>
                </a:lnTo>
                <a:lnTo>
                  <a:pt x="4784096" y="2358270"/>
                </a:lnTo>
                <a:lnTo>
                  <a:pt x="4690527" y="2358270"/>
                </a:lnTo>
                <a:lnTo>
                  <a:pt x="4690527" y="2763956"/>
                </a:lnTo>
                <a:close/>
                <a:moveTo>
                  <a:pt x="4393274" y="2763956"/>
                </a:moveTo>
                <a:lnTo>
                  <a:pt x="4487699" y="2763956"/>
                </a:lnTo>
                <a:lnTo>
                  <a:pt x="4487699" y="2580574"/>
                </a:lnTo>
                <a:cubicBezTo>
                  <a:pt x="4487699" y="2508344"/>
                  <a:pt x="4508334" y="2460667"/>
                  <a:pt x="4557495" y="2443251"/>
                </a:cubicBezTo>
                <a:cubicBezTo>
                  <a:pt x="4577369" y="2436114"/>
                  <a:pt x="4601142" y="2434496"/>
                  <a:pt x="4629669" y="2436876"/>
                </a:cubicBezTo>
                <a:lnTo>
                  <a:pt x="4629669" y="2346374"/>
                </a:lnTo>
                <a:cubicBezTo>
                  <a:pt x="4559017" y="2342377"/>
                  <a:pt x="4511472" y="2369404"/>
                  <a:pt x="4485322" y="2441634"/>
                </a:cubicBezTo>
                <a:lnTo>
                  <a:pt x="4485322" y="2358270"/>
                </a:lnTo>
                <a:lnTo>
                  <a:pt x="4393274" y="2358270"/>
                </a:lnTo>
                <a:lnTo>
                  <a:pt x="4393274" y="2763956"/>
                </a:lnTo>
                <a:close/>
                <a:moveTo>
                  <a:pt x="3987333" y="2560684"/>
                </a:moveTo>
                <a:cubicBezTo>
                  <a:pt x="3987333" y="2476559"/>
                  <a:pt x="4023848" y="2422506"/>
                  <a:pt x="4090506" y="2422506"/>
                </a:cubicBezTo>
                <a:cubicBezTo>
                  <a:pt x="4153171" y="2422506"/>
                  <a:pt x="4196817" y="2480461"/>
                  <a:pt x="4196817" y="2560684"/>
                </a:cubicBezTo>
                <a:cubicBezTo>
                  <a:pt x="4196817" y="2641669"/>
                  <a:pt x="4153171" y="2700386"/>
                  <a:pt x="4090506" y="2700386"/>
                </a:cubicBezTo>
                <a:cubicBezTo>
                  <a:pt x="4023753" y="2700386"/>
                  <a:pt x="3987333" y="2645666"/>
                  <a:pt x="3987333" y="2560684"/>
                </a:cubicBezTo>
                <a:moveTo>
                  <a:pt x="4072154" y="2775851"/>
                </a:moveTo>
                <a:cubicBezTo>
                  <a:pt x="4130824" y="2775851"/>
                  <a:pt x="4173710" y="2749681"/>
                  <a:pt x="4195106" y="2713138"/>
                </a:cubicBezTo>
                <a:lnTo>
                  <a:pt x="4195106" y="2763956"/>
                </a:lnTo>
                <a:lnTo>
                  <a:pt x="4290291" y="2763956"/>
                </a:lnTo>
                <a:lnTo>
                  <a:pt x="4290291" y="2358270"/>
                </a:lnTo>
                <a:lnTo>
                  <a:pt x="4195106" y="2358270"/>
                </a:lnTo>
                <a:lnTo>
                  <a:pt x="4195106" y="2410705"/>
                </a:lnTo>
                <a:cubicBezTo>
                  <a:pt x="4173710" y="2374162"/>
                  <a:pt x="4130824" y="2346374"/>
                  <a:pt x="4072154" y="2346374"/>
                </a:cubicBezTo>
                <a:cubicBezTo>
                  <a:pt x="3968981" y="2346374"/>
                  <a:pt x="3890531" y="2427359"/>
                  <a:pt x="3890531" y="2560684"/>
                </a:cubicBezTo>
                <a:cubicBezTo>
                  <a:pt x="3890531" y="2694010"/>
                  <a:pt x="3969076" y="2775851"/>
                  <a:pt x="4072154" y="2775851"/>
                </a:cubicBezTo>
                <a:moveTo>
                  <a:pt x="3606781" y="2775851"/>
                </a:moveTo>
                <a:cubicBezTo>
                  <a:pt x="3659937" y="2775851"/>
                  <a:pt x="3698829" y="2754439"/>
                  <a:pt x="3720985" y="2713899"/>
                </a:cubicBezTo>
                <a:lnTo>
                  <a:pt x="3720985" y="2763956"/>
                </a:lnTo>
                <a:lnTo>
                  <a:pt x="3813793" y="2763956"/>
                </a:lnTo>
                <a:lnTo>
                  <a:pt x="3813793" y="2358270"/>
                </a:lnTo>
                <a:lnTo>
                  <a:pt x="3719368" y="2358270"/>
                </a:lnTo>
                <a:lnTo>
                  <a:pt x="3719368" y="2582953"/>
                </a:lnTo>
                <a:cubicBezTo>
                  <a:pt x="3719368" y="2664699"/>
                  <a:pt x="3676578" y="2698102"/>
                  <a:pt x="3634452" y="2698102"/>
                </a:cubicBezTo>
                <a:cubicBezTo>
                  <a:pt x="3586812" y="2698102"/>
                  <a:pt x="3566177" y="2666317"/>
                  <a:pt x="3566177" y="2612359"/>
                </a:cubicBezTo>
                <a:lnTo>
                  <a:pt x="3566177" y="2358270"/>
                </a:lnTo>
                <a:lnTo>
                  <a:pt x="3471753" y="2358270"/>
                </a:lnTo>
                <a:lnTo>
                  <a:pt x="3471753" y="2626538"/>
                </a:lnTo>
                <a:cubicBezTo>
                  <a:pt x="3471847" y="2725033"/>
                  <a:pt x="3527381" y="2775851"/>
                  <a:pt x="3606781" y="2775851"/>
                </a:cubicBezTo>
                <a:moveTo>
                  <a:pt x="3345187" y="2767952"/>
                </a:moveTo>
                <a:cubicBezTo>
                  <a:pt x="3367438" y="2767952"/>
                  <a:pt x="3391972" y="2764812"/>
                  <a:pt x="3405475" y="2759959"/>
                </a:cubicBezTo>
                <a:lnTo>
                  <a:pt x="3405475" y="2690869"/>
                </a:lnTo>
                <a:cubicBezTo>
                  <a:pt x="3391972" y="2693248"/>
                  <a:pt x="3380085" y="2694866"/>
                  <a:pt x="3370576" y="2694866"/>
                </a:cubicBezTo>
                <a:cubicBezTo>
                  <a:pt x="3330924" y="2694866"/>
                  <a:pt x="3316660" y="2672693"/>
                  <a:pt x="3316660" y="2630535"/>
                </a:cubicBezTo>
                <a:lnTo>
                  <a:pt x="3316660" y="2432022"/>
                </a:lnTo>
                <a:lnTo>
                  <a:pt x="3397582" y="2432022"/>
                </a:lnTo>
                <a:lnTo>
                  <a:pt x="3397582" y="2358174"/>
                </a:lnTo>
                <a:lnTo>
                  <a:pt x="3316660" y="2358174"/>
                </a:lnTo>
                <a:lnTo>
                  <a:pt x="3316660" y="2239124"/>
                </a:lnTo>
                <a:lnTo>
                  <a:pt x="3224612" y="2239124"/>
                </a:lnTo>
                <a:lnTo>
                  <a:pt x="3224612" y="2358174"/>
                </a:lnTo>
                <a:lnTo>
                  <a:pt x="3155577" y="2358174"/>
                </a:lnTo>
                <a:lnTo>
                  <a:pt x="3155577" y="2432022"/>
                </a:lnTo>
                <a:lnTo>
                  <a:pt x="3224612" y="2432022"/>
                </a:lnTo>
                <a:lnTo>
                  <a:pt x="3224612" y="2647950"/>
                </a:lnTo>
                <a:cubicBezTo>
                  <a:pt x="3224612" y="2737785"/>
                  <a:pt x="3279289" y="2767952"/>
                  <a:pt x="3345187" y="2767952"/>
                </a:cubicBezTo>
                <a:moveTo>
                  <a:pt x="2942384" y="2775851"/>
                </a:moveTo>
                <a:cubicBezTo>
                  <a:pt x="3048695" y="2775851"/>
                  <a:pt x="3116114" y="2711520"/>
                  <a:pt x="3127240" y="2636150"/>
                </a:cubicBezTo>
                <a:lnTo>
                  <a:pt x="3033671" y="2636150"/>
                </a:lnTo>
                <a:cubicBezTo>
                  <a:pt x="3020929" y="2671836"/>
                  <a:pt x="2994018" y="2698102"/>
                  <a:pt x="2944001" y="2698102"/>
                </a:cubicBezTo>
                <a:cubicBezTo>
                  <a:pt x="2886091" y="2698102"/>
                  <a:pt x="2840067" y="2651281"/>
                  <a:pt x="2840067" y="2562302"/>
                </a:cubicBezTo>
                <a:cubicBezTo>
                  <a:pt x="2840067" y="2472562"/>
                  <a:pt x="2885330" y="2424980"/>
                  <a:pt x="2946378" y="2424980"/>
                </a:cubicBezTo>
                <a:cubicBezTo>
                  <a:pt x="2992402" y="2424980"/>
                  <a:pt x="3020929" y="2450389"/>
                  <a:pt x="3033671" y="2486932"/>
                </a:cubicBezTo>
                <a:lnTo>
                  <a:pt x="3126479" y="2486932"/>
                </a:lnTo>
                <a:cubicBezTo>
                  <a:pt x="3115353" y="2410705"/>
                  <a:pt x="3050312" y="2347230"/>
                  <a:pt x="2944761" y="2347230"/>
                </a:cubicBezTo>
                <a:cubicBezTo>
                  <a:pt x="2828180" y="2347230"/>
                  <a:pt x="2740887" y="2431356"/>
                  <a:pt x="2740887" y="2562397"/>
                </a:cubicBezTo>
                <a:cubicBezTo>
                  <a:pt x="2740887" y="2694866"/>
                  <a:pt x="2826564" y="2775851"/>
                  <a:pt x="2942384" y="2775851"/>
                </a:cubicBezTo>
                <a:moveTo>
                  <a:pt x="2380114" y="2564681"/>
                </a:moveTo>
                <a:lnTo>
                  <a:pt x="2417390" y="2455908"/>
                </a:lnTo>
                <a:cubicBezTo>
                  <a:pt x="2433270" y="2414607"/>
                  <a:pt x="2448294" y="2367786"/>
                  <a:pt x="2466552" y="2312210"/>
                </a:cubicBezTo>
                <a:lnTo>
                  <a:pt x="2467312" y="2312210"/>
                </a:lnTo>
                <a:cubicBezTo>
                  <a:pt x="2486330" y="2367786"/>
                  <a:pt x="2502210" y="2415464"/>
                  <a:pt x="2516474" y="2455147"/>
                </a:cubicBezTo>
                <a:lnTo>
                  <a:pt x="2553749" y="2564681"/>
                </a:lnTo>
                <a:lnTo>
                  <a:pt x="2380114" y="2564681"/>
                </a:lnTo>
                <a:close/>
                <a:moveTo>
                  <a:pt x="2207240" y="2763956"/>
                </a:moveTo>
                <a:lnTo>
                  <a:pt x="2311174" y="2763956"/>
                </a:lnTo>
                <a:lnTo>
                  <a:pt x="2350826" y="2648045"/>
                </a:lnTo>
                <a:lnTo>
                  <a:pt x="2582466" y="2648045"/>
                </a:lnTo>
                <a:lnTo>
                  <a:pt x="2622119" y="2763956"/>
                </a:lnTo>
                <a:lnTo>
                  <a:pt x="2728430" y="2763956"/>
                </a:lnTo>
                <a:lnTo>
                  <a:pt x="2523701" y="2208195"/>
                </a:lnTo>
                <a:lnTo>
                  <a:pt x="2414252" y="2208195"/>
                </a:lnTo>
                <a:lnTo>
                  <a:pt x="2207240" y="2763956"/>
                </a:lnTo>
                <a:close/>
              </a:path>
            </a:pathLst>
          </a:custGeom>
          <a:solidFill>
            <a:schemeClr val="tx1"/>
          </a:solidFill>
          <a:ln w="9509" cap="flat">
            <a:noFill/>
            <a:prstDash val="solid"/>
            <a:miter/>
          </a:ln>
        </p:spPr>
        <p:txBody>
          <a:bodyPr rtlCol="0" anchor="ctr"/>
          <a:lstStyle/>
          <a:p>
            <a:endParaRPr lang="en-US"/>
          </a:p>
        </p:txBody>
      </p:sp>
      <p:sp>
        <p:nvSpPr>
          <p:cNvPr id="8" name="Slide Number Placeholder 7">
            <a:extLst>
              <a:ext uri="{FF2B5EF4-FFF2-40B4-BE49-F238E27FC236}">
                <a16:creationId xmlns:a16="http://schemas.microsoft.com/office/drawing/2014/main" id="{231C67D6-C5B6-BEE1-88C5-321259FD8646}"/>
              </a:ext>
            </a:extLst>
          </p:cNvPr>
          <p:cNvSpPr>
            <a:spLocks noGrp="1"/>
          </p:cNvSpPr>
          <p:nvPr>
            <p:ph type="sldNum" sz="quarter" idx="12"/>
          </p:nvPr>
        </p:nvSpPr>
        <p:spPr/>
        <p:txBody>
          <a:bodyPr/>
          <a:lstStyle>
            <a:lvl1pPr>
              <a:defRPr>
                <a:solidFill>
                  <a:schemeClr val="tx1"/>
                </a:solidFill>
              </a:defRPr>
            </a:lvl1pPr>
          </a:lstStyle>
          <a:p>
            <a:fld id="{741AFF56-1126-4107-9C02-BC0EFBF16431}" type="slidenum">
              <a:rPr lang="en-GB" smtClean="0"/>
              <a:pPr/>
              <a:t>‹#›</a:t>
            </a:fld>
            <a:endParaRPr lang="en-GB" dirty="0"/>
          </a:p>
        </p:txBody>
      </p:sp>
      <p:sp>
        <p:nvSpPr>
          <p:cNvPr id="4" name="Footer Placeholder 4">
            <a:extLst>
              <a:ext uri="{FF2B5EF4-FFF2-40B4-BE49-F238E27FC236}">
                <a16:creationId xmlns:a16="http://schemas.microsoft.com/office/drawing/2014/main" id="{1B4E5E3E-E595-2D73-908E-8B9477FF7518}"/>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tx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416771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1"/>
        </a:solidFill>
        <a:effectLst/>
      </p:bgPr>
    </p:bg>
    <p:spTree>
      <p:nvGrpSpPr>
        <p:cNvPr id="1" name=""/>
        <p:cNvGrpSpPr/>
        <p:nvPr/>
      </p:nvGrpSpPr>
      <p:grpSpPr>
        <a:xfrm>
          <a:off x="0" y="0"/>
          <a:ext cx="0" cy="0"/>
          <a:chOff x="0" y="0"/>
          <a:chExt cx="0" cy="0"/>
        </a:xfrm>
      </p:grpSpPr>
      <p:sp>
        <p:nvSpPr>
          <p:cNvPr id="11" name="Freeform 10">
            <a:extLst>
              <a:ext uri="{FF2B5EF4-FFF2-40B4-BE49-F238E27FC236}">
                <a16:creationId xmlns:a16="http://schemas.microsoft.com/office/drawing/2014/main" id="{378F8866-9DAD-2F19-71C0-40E571A05C88}"/>
              </a:ext>
            </a:extLst>
          </p:cNvPr>
          <p:cNvSpPr/>
          <p:nvPr userDrawn="1"/>
        </p:nvSpPr>
        <p:spPr>
          <a:xfrm>
            <a:off x="6603805" y="1271393"/>
            <a:ext cx="5277046" cy="5277046"/>
          </a:xfrm>
          <a:custGeom>
            <a:avLst/>
            <a:gdLst>
              <a:gd name="connsiteX0" fmla="*/ 2055876 w 2055875"/>
              <a:gd name="connsiteY0" fmla="*/ 2055876 h 2055875"/>
              <a:gd name="connsiteX1" fmla="*/ 2055876 w 2055875"/>
              <a:gd name="connsiteY1" fmla="*/ 1027938 h 2055875"/>
              <a:gd name="connsiteX2" fmla="*/ 1027938 w 2055875"/>
              <a:gd name="connsiteY2" fmla="*/ 0 h 2055875"/>
              <a:gd name="connsiteX3" fmla="*/ 0 w 2055875"/>
              <a:gd name="connsiteY3" fmla="*/ 1027938 h 2055875"/>
              <a:gd name="connsiteX4" fmla="*/ 1027938 w 2055875"/>
              <a:gd name="connsiteY4" fmla="*/ 2055876 h 2055875"/>
              <a:gd name="connsiteX5" fmla="*/ 2055876 w 2055875"/>
              <a:gd name="connsiteY5" fmla="*/ 2055876 h 2055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55875" h="2055875">
                <a:moveTo>
                  <a:pt x="2055876" y="2055876"/>
                </a:moveTo>
                <a:lnTo>
                  <a:pt x="2055876" y="1027938"/>
                </a:lnTo>
                <a:cubicBezTo>
                  <a:pt x="2055876" y="460248"/>
                  <a:pt x="1595628" y="0"/>
                  <a:pt x="1027938" y="0"/>
                </a:cubicBezTo>
                <a:cubicBezTo>
                  <a:pt x="460248" y="0"/>
                  <a:pt x="0" y="460248"/>
                  <a:pt x="0" y="1027938"/>
                </a:cubicBezTo>
                <a:cubicBezTo>
                  <a:pt x="0" y="1595723"/>
                  <a:pt x="460248" y="2055876"/>
                  <a:pt x="1027938" y="2055876"/>
                </a:cubicBezTo>
                <a:lnTo>
                  <a:pt x="2055876" y="2055876"/>
                </a:lnTo>
                <a:close/>
              </a:path>
            </a:pathLst>
          </a:custGeom>
          <a:solidFill>
            <a:schemeClr val="bg1"/>
          </a:solidFill>
          <a:ln w="9525"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02BC0A35-605B-540D-A6C1-A30375E8AD1E}"/>
              </a:ext>
            </a:extLst>
          </p:cNvPr>
          <p:cNvSpPr>
            <a:spLocks noGrp="1"/>
          </p:cNvSpPr>
          <p:nvPr>
            <p:ph type="title"/>
          </p:nvPr>
        </p:nvSpPr>
        <p:spPr>
          <a:xfrm>
            <a:off x="314322" y="269601"/>
            <a:ext cx="11554001" cy="1220996"/>
          </a:xfrm>
        </p:spPr>
        <p:txBody>
          <a:bodyPr/>
          <a:lstStyle>
            <a:lvl1pPr>
              <a:defRPr sz="4200" b="0" i="0">
                <a:solidFill>
                  <a:schemeClr val="bg1"/>
                </a:solidFill>
                <a:latin typeface="+mj-lt"/>
              </a:defRPr>
            </a:lvl1pPr>
          </a:lstStyle>
          <a:p>
            <a:r>
              <a:rPr lang="en-US" dirty="0"/>
              <a:t>Click to edit Master title style</a:t>
            </a:r>
            <a:endParaRPr lang="en-GB" dirty="0"/>
          </a:p>
        </p:txBody>
      </p:sp>
      <p:sp>
        <p:nvSpPr>
          <p:cNvPr id="18" name="Graphic 16">
            <a:extLst>
              <a:ext uri="{FF2B5EF4-FFF2-40B4-BE49-F238E27FC236}">
                <a16:creationId xmlns:a16="http://schemas.microsoft.com/office/drawing/2014/main" id="{05D16763-91CF-A8AE-40FD-F33DB51DCF46}"/>
              </a:ext>
            </a:extLst>
          </p:cNvPr>
          <p:cNvSpPr/>
          <p:nvPr userDrawn="1"/>
        </p:nvSpPr>
        <p:spPr>
          <a:xfrm>
            <a:off x="352426" y="6216963"/>
            <a:ext cx="862600" cy="331475"/>
          </a:xfrm>
          <a:custGeom>
            <a:avLst/>
            <a:gdLst>
              <a:gd name="connsiteX0" fmla="*/ 3092178 w 3469189"/>
              <a:gd name="connsiteY0" fmla="*/ 1327542 h 1333121"/>
              <a:gd name="connsiteX1" fmla="*/ 3153161 w 3469189"/>
              <a:gd name="connsiteY1" fmla="*/ 1266731 h 1333121"/>
              <a:gd name="connsiteX2" fmla="*/ 3092178 w 3469189"/>
              <a:gd name="connsiteY2" fmla="*/ 1206770 h 1333121"/>
              <a:gd name="connsiteX3" fmla="*/ 3031100 w 3469189"/>
              <a:gd name="connsiteY3" fmla="*/ 1266731 h 1333121"/>
              <a:gd name="connsiteX4" fmla="*/ 3092178 w 3469189"/>
              <a:gd name="connsiteY4" fmla="*/ 1327542 h 1333121"/>
              <a:gd name="connsiteX5" fmla="*/ 2665013 w 3469189"/>
              <a:gd name="connsiteY5" fmla="*/ 1078244 h 1333121"/>
              <a:gd name="connsiteX6" fmla="*/ 2772825 w 3469189"/>
              <a:gd name="connsiteY6" fmla="*/ 981210 h 1333121"/>
              <a:gd name="connsiteX7" fmla="*/ 2879783 w 3469189"/>
              <a:gd name="connsiteY7" fmla="*/ 1078244 h 1333121"/>
              <a:gd name="connsiteX8" fmla="*/ 2665013 w 3469189"/>
              <a:gd name="connsiteY8" fmla="*/ 1078244 h 1333121"/>
              <a:gd name="connsiteX9" fmla="*/ 2776720 w 3469189"/>
              <a:gd name="connsiteY9" fmla="*/ 1333122 h 1333121"/>
              <a:gd name="connsiteX10" fmla="*/ 2962993 w 3469189"/>
              <a:gd name="connsiteY10" fmla="*/ 1216322 h 1333121"/>
              <a:gd name="connsiteX11" fmla="*/ 2863160 w 3469189"/>
              <a:gd name="connsiteY11" fmla="*/ 1216322 h 1333121"/>
              <a:gd name="connsiteX12" fmla="*/ 2778334 w 3469189"/>
              <a:gd name="connsiteY12" fmla="*/ 1258881 h 1333121"/>
              <a:gd name="connsiteX13" fmla="*/ 2663398 w 3469189"/>
              <a:gd name="connsiteY13" fmla="*/ 1146810 h 1333121"/>
              <a:gd name="connsiteX14" fmla="*/ 2974012 w 3469189"/>
              <a:gd name="connsiteY14" fmla="*/ 1146810 h 1333121"/>
              <a:gd name="connsiteX15" fmla="*/ 2770355 w 3469189"/>
              <a:gd name="connsiteY15" fmla="*/ 906213 h 1333121"/>
              <a:gd name="connsiteX16" fmla="*/ 2567459 w 3469189"/>
              <a:gd name="connsiteY16" fmla="*/ 1120802 h 1333121"/>
              <a:gd name="connsiteX17" fmla="*/ 2776720 w 3469189"/>
              <a:gd name="connsiteY17" fmla="*/ 1333122 h 1333121"/>
              <a:gd name="connsiteX18" fmla="*/ 2467721 w 3469189"/>
              <a:gd name="connsiteY18" fmla="*/ 1325177 h 1333121"/>
              <a:gd name="connsiteX19" fmla="*/ 2527944 w 3469189"/>
              <a:gd name="connsiteY19" fmla="*/ 1317233 h 1333121"/>
              <a:gd name="connsiteX20" fmla="*/ 2527944 w 3469189"/>
              <a:gd name="connsiteY20" fmla="*/ 1248572 h 1333121"/>
              <a:gd name="connsiteX21" fmla="*/ 2493082 w 3469189"/>
              <a:gd name="connsiteY21" fmla="*/ 1252544 h 1333121"/>
              <a:gd name="connsiteX22" fmla="*/ 2439224 w 3469189"/>
              <a:gd name="connsiteY22" fmla="*/ 1188612 h 1333121"/>
              <a:gd name="connsiteX23" fmla="*/ 2439224 w 3469189"/>
              <a:gd name="connsiteY23" fmla="*/ 991424 h 1333121"/>
              <a:gd name="connsiteX24" fmla="*/ 2520059 w 3469189"/>
              <a:gd name="connsiteY24" fmla="*/ 991424 h 1333121"/>
              <a:gd name="connsiteX25" fmla="*/ 2520059 w 3469189"/>
              <a:gd name="connsiteY25" fmla="*/ 918034 h 1333121"/>
              <a:gd name="connsiteX26" fmla="*/ 2439224 w 3469189"/>
              <a:gd name="connsiteY26" fmla="*/ 918034 h 1333121"/>
              <a:gd name="connsiteX27" fmla="*/ 2439224 w 3469189"/>
              <a:gd name="connsiteY27" fmla="*/ 799722 h 1333121"/>
              <a:gd name="connsiteX28" fmla="*/ 2347274 w 3469189"/>
              <a:gd name="connsiteY28" fmla="*/ 799722 h 1333121"/>
              <a:gd name="connsiteX29" fmla="*/ 2347274 w 3469189"/>
              <a:gd name="connsiteY29" fmla="*/ 918034 h 1333121"/>
              <a:gd name="connsiteX30" fmla="*/ 2278312 w 3469189"/>
              <a:gd name="connsiteY30" fmla="*/ 918034 h 1333121"/>
              <a:gd name="connsiteX31" fmla="*/ 2278312 w 3469189"/>
              <a:gd name="connsiteY31" fmla="*/ 991424 h 1333121"/>
              <a:gd name="connsiteX32" fmla="*/ 2347274 w 3469189"/>
              <a:gd name="connsiteY32" fmla="*/ 991424 h 1333121"/>
              <a:gd name="connsiteX33" fmla="*/ 2347274 w 3469189"/>
              <a:gd name="connsiteY33" fmla="*/ 1206014 h 1333121"/>
              <a:gd name="connsiteX34" fmla="*/ 2467721 w 3469189"/>
              <a:gd name="connsiteY34" fmla="*/ 1325177 h 1333121"/>
              <a:gd name="connsiteX35" fmla="*/ 2012058 w 3469189"/>
              <a:gd name="connsiteY35" fmla="*/ 1333122 h 1333121"/>
              <a:gd name="connsiteX36" fmla="*/ 2126140 w 3469189"/>
              <a:gd name="connsiteY36" fmla="*/ 1271554 h 1333121"/>
              <a:gd name="connsiteX37" fmla="*/ 2126140 w 3469189"/>
              <a:gd name="connsiteY37" fmla="*/ 1321300 h 1333121"/>
              <a:gd name="connsiteX38" fmla="*/ 2218849 w 3469189"/>
              <a:gd name="connsiteY38" fmla="*/ 1321300 h 1333121"/>
              <a:gd name="connsiteX39" fmla="*/ 2218849 w 3469189"/>
              <a:gd name="connsiteY39" fmla="*/ 918129 h 1333121"/>
              <a:gd name="connsiteX40" fmla="*/ 2124525 w 3469189"/>
              <a:gd name="connsiteY40" fmla="*/ 918129 h 1333121"/>
              <a:gd name="connsiteX41" fmla="*/ 2124525 w 3469189"/>
              <a:gd name="connsiteY41" fmla="*/ 1141419 h 1333121"/>
              <a:gd name="connsiteX42" fmla="*/ 2039700 w 3469189"/>
              <a:gd name="connsiteY42" fmla="*/ 1255854 h 1333121"/>
              <a:gd name="connsiteX43" fmla="*/ 1971593 w 3469189"/>
              <a:gd name="connsiteY43" fmla="*/ 1170643 h 1333121"/>
              <a:gd name="connsiteX44" fmla="*/ 1971593 w 3469189"/>
              <a:gd name="connsiteY44" fmla="*/ 918129 h 1333121"/>
              <a:gd name="connsiteX45" fmla="*/ 1877269 w 3469189"/>
              <a:gd name="connsiteY45" fmla="*/ 918129 h 1333121"/>
              <a:gd name="connsiteX46" fmla="*/ 1877269 w 3469189"/>
              <a:gd name="connsiteY46" fmla="*/ 1184829 h 1333121"/>
              <a:gd name="connsiteX47" fmla="*/ 2012058 w 3469189"/>
              <a:gd name="connsiteY47" fmla="*/ 1333122 h 1333121"/>
              <a:gd name="connsiteX48" fmla="*/ 1749698 w 3469189"/>
              <a:gd name="connsiteY48" fmla="*/ 1325177 h 1333121"/>
              <a:gd name="connsiteX49" fmla="*/ 1809921 w 3469189"/>
              <a:gd name="connsiteY49" fmla="*/ 1317233 h 1333121"/>
              <a:gd name="connsiteX50" fmla="*/ 1809921 w 3469189"/>
              <a:gd name="connsiteY50" fmla="*/ 1248572 h 1333121"/>
              <a:gd name="connsiteX51" fmla="*/ 1775060 w 3469189"/>
              <a:gd name="connsiteY51" fmla="*/ 1252544 h 1333121"/>
              <a:gd name="connsiteX52" fmla="*/ 1721201 w 3469189"/>
              <a:gd name="connsiteY52" fmla="*/ 1188612 h 1333121"/>
              <a:gd name="connsiteX53" fmla="*/ 1721201 w 3469189"/>
              <a:gd name="connsiteY53" fmla="*/ 991424 h 1333121"/>
              <a:gd name="connsiteX54" fmla="*/ 1802037 w 3469189"/>
              <a:gd name="connsiteY54" fmla="*/ 991424 h 1333121"/>
              <a:gd name="connsiteX55" fmla="*/ 1802037 w 3469189"/>
              <a:gd name="connsiteY55" fmla="*/ 918034 h 1333121"/>
              <a:gd name="connsiteX56" fmla="*/ 1721201 w 3469189"/>
              <a:gd name="connsiteY56" fmla="*/ 918034 h 1333121"/>
              <a:gd name="connsiteX57" fmla="*/ 1721201 w 3469189"/>
              <a:gd name="connsiteY57" fmla="*/ 799722 h 1333121"/>
              <a:gd name="connsiteX58" fmla="*/ 1629252 w 3469189"/>
              <a:gd name="connsiteY58" fmla="*/ 799722 h 1333121"/>
              <a:gd name="connsiteX59" fmla="*/ 1629252 w 3469189"/>
              <a:gd name="connsiteY59" fmla="*/ 918034 h 1333121"/>
              <a:gd name="connsiteX60" fmla="*/ 1560290 w 3469189"/>
              <a:gd name="connsiteY60" fmla="*/ 918034 h 1333121"/>
              <a:gd name="connsiteX61" fmla="*/ 1560290 w 3469189"/>
              <a:gd name="connsiteY61" fmla="*/ 991424 h 1333121"/>
              <a:gd name="connsiteX62" fmla="*/ 1629252 w 3469189"/>
              <a:gd name="connsiteY62" fmla="*/ 991424 h 1333121"/>
              <a:gd name="connsiteX63" fmla="*/ 1629252 w 3469189"/>
              <a:gd name="connsiteY63" fmla="*/ 1206014 h 1333121"/>
              <a:gd name="connsiteX64" fmla="*/ 1749698 w 3469189"/>
              <a:gd name="connsiteY64" fmla="*/ 1325177 h 1333121"/>
              <a:gd name="connsiteX65" fmla="*/ 1392349 w 3469189"/>
              <a:gd name="connsiteY65" fmla="*/ 815516 h 1333121"/>
              <a:gd name="connsiteX66" fmla="*/ 1454187 w 3469189"/>
              <a:gd name="connsiteY66" fmla="*/ 877084 h 1333121"/>
              <a:gd name="connsiteX67" fmla="*/ 1516025 w 3469189"/>
              <a:gd name="connsiteY67" fmla="*/ 815516 h 1333121"/>
              <a:gd name="connsiteX68" fmla="*/ 1454187 w 3469189"/>
              <a:gd name="connsiteY68" fmla="*/ 753191 h 1333121"/>
              <a:gd name="connsiteX69" fmla="*/ 1392349 w 3469189"/>
              <a:gd name="connsiteY69" fmla="*/ 815516 h 1333121"/>
              <a:gd name="connsiteX70" fmla="*/ 1407358 w 3469189"/>
              <a:gd name="connsiteY70" fmla="*/ 1321205 h 1333121"/>
              <a:gd name="connsiteX71" fmla="*/ 1500827 w 3469189"/>
              <a:gd name="connsiteY71" fmla="*/ 1321205 h 1333121"/>
              <a:gd name="connsiteX72" fmla="*/ 1500827 w 3469189"/>
              <a:gd name="connsiteY72" fmla="*/ 918034 h 1333121"/>
              <a:gd name="connsiteX73" fmla="*/ 1407358 w 3469189"/>
              <a:gd name="connsiteY73" fmla="*/ 918034 h 1333121"/>
              <a:gd name="connsiteX74" fmla="*/ 1407358 w 3469189"/>
              <a:gd name="connsiteY74" fmla="*/ 1321205 h 1333121"/>
              <a:gd name="connsiteX75" fmla="*/ 1275798 w 3469189"/>
              <a:gd name="connsiteY75" fmla="*/ 1325177 h 1333121"/>
              <a:gd name="connsiteX76" fmla="*/ 1336021 w 3469189"/>
              <a:gd name="connsiteY76" fmla="*/ 1317233 h 1333121"/>
              <a:gd name="connsiteX77" fmla="*/ 1336021 w 3469189"/>
              <a:gd name="connsiteY77" fmla="*/ 1248572 h 1333121"/>
              <a:gd name="connsiteX78" fmla="*/ 1301160 w 3469189"/>
              <a:gd name="connsiteY78" fmla="*/ 1252544 h 1333121"/>
              <a:gd name="connsiteX79" fmla="*/ 1247301 w 3469189"/>
              <a:gd name="connsiteY79" fmla="*/ 1188612 h 1333121"/>
              <a:gd name="connsiteX80" fmla="*/ 1247301 w 3469189"/>
              <a:gd name="connsiteY80" fmla="*/ 991424 h 1333121"/>
              <a:gd name="connsiteX81" fmla="*/ 1328137 w 3469189"/>
              <a:gd name="connsiteY81" fmla="*/ 991424 h 1333121"/>
              <a:gd name="connsiteX82" fmla="*/ 1328137 w 3469189"/>
              <a:gd name="connsiteY82" fmla="*/ 918034 h 1333121"/>
              <a:gd name="connsiteX83" fmla="*/ 1247301 w 3469189"/>
              <a:gd name="connsiteY83" fmla="*/ 918034 h 1333121"/>
              <a:gd name="connsiteX84" fmla="*/ 1247301 w 3469189"/>
              <a:gd name="connsiteY84" fmla="*/ 799722 h 1333121"/>
              <a:gd name="connsiteX85" fmla="*/ 1155352 w 3469189"/>
              <a:gd name="connsiteY85" fmla="*/ 799722 h 1333121"/>
              <a:gd name="connsiteX86" fmla="*/ 1155352 w 3469189"/>
              <a:gd name="connsiteY86" fmla="*/ 918034 h 1333121"/>
              <a:gd name="connsiteX87" fmla="*/ 1086390 w 3469189"/>
              <a:gd name="connsiteY87" fmla="*/ 918034 h 1333121"/>
              <a:gd name="connsiteX88" fmla="*/ 1086390 w 3469189"/>
              <a:gd name="connsiteY88" fmla="*/ 991424 h 1333121"/>
              <a:gd name="connsiteX89" fmla="*/ 1155352 w 3469189"/>
              <a:gd name="connsiteY89" fmla="*/ 991424 h 1333121"/>
              <a:gd name="connsiteX90" fmla="*/ 1155352 w 3469189"/>
              <a:gd name="connsiteY90" fmla="*/ 1206014 h 1333121"/>
              <a:gd name="connsiteX91" fmla="*/ 1275798 w 3469189"/>
              <a:gd name="connsiteY91" fmla="*/ 1325177 h 1333121"/>
              <a:gd name="connsiteX92" fmla="*/ 878839 w 3469189"/>
              <a:gd name="connsiteY92" fmla="*/ 1333122 h 1333121"/>
              <a:gd name="connsiteX93" fmla="*/ 1057988 w 3469189"/>
              <a:gd name="connsiteY93" fmla="*/ 1202136 h 1333121"/>
              <a:gd name="connsiteX94" fmla="*/ 909805 w 3469189"/>
              <a:gd name="connsiteY94" fmla="*/ 1080608 h 1333121"/>
              <a:gd name="connsiteX95" fmla="*/ 860696 w 3469189"/>
              <a:gd name="connsiteY95" fmla="*/ 1069543 h 1333121"/>
              <a:gd name="connsiteX96" fmla="*/ 796483 w 3469189"/>
              <a:gd name="connsiteY96" fmla="*/ 1023012 h 1333121"/>
              <a:gd name="connsiteX97" fmla="*/ 866205 w 3469189"/>
              <a:gd name="connsiteY97" fmla="*/ 975630 h 1333121"/>
              <a:gd name="connsiteX98" fmla="*/ 949415 w 3469189"/>
              <a:gd name="connsiteY98" fmla="*/ 1026890 h 1333121"/>
              <a:gd name="connsiteX99" fmla="*/ 1043740 w 3469189"/>
              <a:gd name="connsiteY99" fmla="*/ 1026890 h 1333121"/>
              <a:gd name="connsiteX100" fmla="*/ 867060 w 3469189"/>
              <a:gd name="connsiteY100" fmla="*/ 906969 h 1333121"/>
              <a:gd name="connsiteX101" fmla="*/ 700639 w 3469189"/>
              <a:gd name="connsiteY101" fmla="*/ 1028497 h 1333121"/>
              <a:gd name="connsiteX102" fmla="*/ 836948 w 3469189"/>
              <a:gd name="connsiteY102" fmla="*/ 1148418 h 1333121"/>
              <a:gd name="connsiteX103" fmla="*/ 884538 w 3469189"/>
              <a:gd name="connsiteY103" fmla="*/ 1158632 h 1333121"/>
              <a:gd name="connsiteX104" fmla="*/ 962239 w 3469189"/>
              <a:gd name="connsiteY104" fmla="*/ 1211499 h 1333121"/>
              <a:gd name="connsiteX105" fmla="*/ 883778 w 3469189"/>
              <a:gd name="connsiteY105" fmla="*/ 1263610 h 1333121"/>
              <a:gd name="connsiteX106" fmla="*/ 787934 w 3469189"/>
              <a:gd name="connsiteY106" fmla="*/ 1195800 h 1333121"/>
              <a:gd name="connsiteX107" fmla="*/ 686486 w 3469189"/>
              <a:gd name="connsiteY107" fmla="*/ 1195800 h 1333121"/>
              <a:gd name="connsiteX108" fmla="*/ 878839 w 3469189"/>
              <a:gd name="connsiteY108" fmla="*/ 1333122 h 1333121"/>
              <a:gd name="connsiteX109" fmla="*/ 271764 w 3469189"/>
              <a:gd name="connsiteY109" fmla="*/ 1321205 h 1333121"/>
              <a:gd name="connsiteX110" fmla="*/ 366088 w 3469189"/>
              <a:gd name="connsiteY110" fmla="*/ 1321205 h 1333121"/>
              <a:gd name="connsiteX111" fmla="*/ 366088 w 3469189"/>
              <a:gd name="connsiteY111" fmla="*/ 1096402 h 1333121"/>
              <a:gd name="connsiteX112" fmla="*/ 457182 w 3469189"/>
              <a:gd name="connsiteY112" fmla="*/ 983574 h 1333121"/>
              <a:gd name="connsiteX113" fmla="*/ 523770 w 3469189"/>
              <a:gd name="connsiteY113" fmla="*/ 1060936 h 1333121"/>
              <a:gd name="connsiteX114" fmla="*/ 523770 w 3469189"/>
              <a:gd name="connsiteY114" fmla="*/ 1321300 h 1333121"/>
              <a:gd name="connsiteX115" fmla="*/ 618854 w 3469189"/>
              <a:gd name="connsiteY115" fmla="*/ 1321300 h 1333121"/>
              <a:gd name="connsiteX116" fmla="*/ 618854 w 3469189"/>
              <a:gd name="connsiteY116" fmla="*/ 1053087 h 1333121"/>
              <a:gd name="connsiteX117" fmla="*/ 484159 w 3469189"/>
              <a:gd name="connsiteY117" fmla="*/ 906307 h 1333121"/>
              <a:gd name="connsiteX118" fmla="*/ 363713 w 3469189"/>
              <a:gd name="connsiteY118" fmla="*/ 970239 h 1333121"/>
              <a:gd name="connsiteX119" fmla="*/ 363713 w 3469189"/>
              <a:gd name="connsiteY119" fmla="*/ 918129 h 1333121"/>
              <a:gd name="connsiteX120" fmla="*/ 271764 w 3469189"/>
              <a:gd name="connsiteY120" fmla="*/ 918129 h 1333121"/>
              <a:gd name="connsiteX121" fmla="*/ 271764 w 3469189"/>
              <a:gd name="connsiteY121" fmla="*/ 1321205 h 1333121"/>
              <a:gd name="connsiteX122" fmla="*/ 271764 w 3469189"/>
              <a:gd name="connsiteY122" fmla="*/ 1321205 h 1333121"/>
              <a:gd name="connsiteX123" fmla="*/ 65732 w 3469189"/>
              <a:gd name="connsiteY123" fmla="*/ 1321205 h 1333121"/>
              <a:gd name="connsiteX124" fmla="*/ 164806 w 3469189"/>
              <a:gd name="connsiteY124" fmla="*/ 1321205 h 1333121"/>
              <a:gd name="connsiteX125" fmla="*/ 164806 w 3469189"/>
              <a:gd name="connsiteY125" fmla="*/ 768890 h 1333121"/>
              <a:gd name="connsiteX126" fmla="*/ 65732 w 3469189"/>
              <a:gd name="connsiteY126" fmla="*/ 768890 h 1333121"/>
              <a:gd name="connsiteX127" fmla="*/ 65732 w 3469189"/>
              <a:gd name="connsiteY127" fmla="*/ 1321205 h 1333121"/>
              <a:gd name="connsiteX128" fmla="*/ 65732 w 3469189"/>
              <a:gd name="connsiteY128" fmla="*/ 1321205 h 1333121"/>
              <a:gd name="connsiteX129" fmla="*/ 3290040 w 3469189"/>
              <a:gd name="connsiteY129" fmla="*/ 579931 h 1333121"/>
              <a:gd name="connsiteX130" fmla="*/ 3469190 w 3469189"/>
              <a:gd name="connsiteY130" fmla="*/ 448945 h 1333121"/>
              <a:gd name="connsiteX131" fmla="*/ 3321007 w 3469189"/>
              <a:gd name="connsiteY131" fmla="*/ 327417 h 1333121"/>
              <a:gd name="connsiteX132" fmla="*/ 3271898 w 3469189"/>
              <a:gd name="connsiteY132" fmla="*/ 316352 h 1333121"/>
              <a:gd name="connsiteX133" fmla="*/ 3207685 w 3469189"/>
              <a:gd name="connsiteY133" fmla="*/ 269821 h 1333121"/>
              <a:gd name="connsiteX134" fmla="*/ 3277407 w 3469189"/>
              <a:gd name="connsiteY134" fmla="*/ 222534 h 1333121"/>
              <a:gd name="connsiteX135" fmla="*/ 3360617 w 3469189"/>
              <a:gd name="connsiteY135" fmla="*/ 273793 h 1333121"/>
              <a:gd name="connsiteX136" fmla="*/ 3454942 w 3469189"/>
              <a:gd name="connsiteY136" fmla="*/ 273793 h 1333121"/>
              <a:gd name="connsiteX137" fmla="*/ 3278262 w 3469189"/>
              <a:gd name="connsiteY137" fmla="*/ 153873 h 1333121"/>
              <a:gd name="connsiteX138" fmla="*/ 3111841 w 3469189"/>
              <a:gd name="connsiteY138" fmla="*/ 275401 h 1333121"/>
              <a:gd name="connsiteX139" fmla="*/ 3248151 w 3469189"/>
              <a:gd name="connsiteY139" fmla="*/ 395321 h 1333121"/>
              <a:gd name="connsiteX140" fmla="*/ 3295740 w 3469189"/>
              <a:gd name="connsiteY140" fmla="*/ 405535 h 1333121"/>
              <a:gd name="connsiteX141" fmla="*/ 3373441 w 3469189"/>
              <a:gd name="connsiteY141" fmla="*/ 458402 h 1333121"/>
              <a:gd name="connsiteX142" fmla="*/ 3294980 w 3469189"/>
              <a:gd name="connsiteY142" fmla="*/ 510513 h 1333121"/>
              <a:gd name="connsiteX143" fmla="*/ 3199136 w 3469189"/>
              <a:gd name="connsiteY143" fmla="*/ 442703 h 1333121"/>
              <a:gd name="connsiteX144" fmla="*/ 3097688 w 3469189"/>
              <a:gd name="connsiteY144" fmla="*/ 442703 h 1333121"/>
              <a:gd name="connsiteX145" fmla="*/ 3290040 w 3469189"/>
              <a:gd name="connsiteY145" fmla="*/ 579931 h 1333121"/>
              <a:gd name="connsiteX146" fmla="*/ 2747463 w 3469189"/>
              <a:gd name="connsiteY146" fmla="*/ 325052 h 1333121"/>
              <a:gd name="connsiteX147" fmla="*/ 2855276 w 3469189"/>
              <a:gd name="connsiteY147" fmla="*/ 228019 h 1333121"/>
              <a:gd name="connsiteX148" fmla="*/ 2962233 w 3469189"/>
              <a:gd name="connsiteY148" fmla="*/ 325052 h 1333121"/>
              <a:gd name="connsiteX149" fmla="*/ 2747463 w 3469189"/>
              <a:gd name="connsiteY149" fmla="*/ 325052 h 1333121"/>
              <a:gd name="connsiteX150" fmla="*/ 2859170 w 3469189"/>
              <a:gd name="connsiteY150" fmla="*/ 579931 h 1333121"/>
              <a:gd name="connsiteX151" fmla="*/ 3045444 w 3469189"/>
              <a:gd name="connsiteY151" fmla="*/ 463131 h 1333121"/>
              <a:gd name="connsiteX152" fmla="*/ 2945610 w 3469189"/>
              <a:gd name="connsiteY152" fmla="*/ 463131 h 1333121"/>
              <a:gd name="connsiteX153" fmla="*/ 2860785 w 3469189"/>
              <a:gd name="connsiteY153" fmla="*/ 505690 h 1333121"/>
              <a:gd name="connsiteX154" fmla="*/ 2745848 w 3469189"/>
              <a:gd name="connsiteY154" fmla="*/ 393619 h 1333121"/>
              <a:gd name="connsiteX155" fmla="*/ 3056462 w 3469189"/>
              <a:gd name="connsiteY155" fmla="*/ 393619 h 1333121"/>
              <a:gd name="connsiteX156" fmla="*/ 2852806 w 3469189"/>
              <a:gd name="connsiteY156" fmla="*/ 153022 h 1333121"/>
              <a:gd name="connsiteX157" fmla="*/ 2649909 w 3469189"/>
              <a:gd name="connsiteY157" fmla="*/ 367611 h 1333121"/>
              <a:gd name="connsiteX158" fmla="*/ 2859170 w 3469189"/>
              <a:gd name="connsiteY158" fmla="*/ 579931 h 1333121"/>
              <a:gd name="connsiteX159" fmla="*/ 2465536 w 3469189"/>
              <a:gd name="connsiteY159" fmla="*/ 62325 h 1333121"/>
              <a:gd name="connsiteX160" fmla="*/ 2527374 w 3469189"/>
              <a:gd name="connsiteY160" fmla="*/ 123893 h 1333121"/>
              <a:gd name="connsiteX161" fmla="*/ 2589211 w 3469189"/>
              <a:gd name="connsiteY161" fmla="*/ 62325 h 1333121"/>
              <a:gd name="connsiteX162" fmla="*/ 2527374 w 3469189"/>
              <a:gd name="connsiteY162" fmla="*/ 0 h 1333121"/>
              <a:gd name="connsiteX163" fmla="*/ 2465536 w 3469189"/>
              <a:gd name="connsiteY163" fmla="*/ 62325 h 1333121"/>
              <a:gd name="connsiteX164" fmla="*/ 2480639 w 3469189"/>
              <a:gd name="connsiteY164" fmla="*/ 568109 h 1333121"/>
              <a:gd name="connsiteX165" fmla="*/ 2574108 w 3469189"/>
              <a:gd name="connsiteY165" fmla="*/ 568109 h 1333121"/>
              <a:gd name="connsiteX166" fmla="*/ 2574108 w 3469189"/>
              <a:gd name="connsiteY166" fmla="*/ 164938 h 1333121"/>
              <a:gd name="connsiteX167" fmla="*/ 2480639 w 3469189"/>
              <a:gd name="connsiteY167" fmla="*/ 164938 h 1333121"/>
              <a:gd name="connsiteX168" fmla="*/ 2480639 w 3469189"/>
              <a:gd name="connsiteY168" fmla="*/ 568109 h 1333121"/>
              <a:gd name="connsiteX169" fmla="*/ 2183703 w 3469189"/>
              <a:gd name="connsiteY169" fmla="*/ 568109 h 1333121"/>
              <a:gd name="connsiteX170" fmla="*/ 2278027 w 3469189"/>
              <a:gd name="connsiteY170" fmla="*/ 568109 h 1333121"/>
              <a:gd name="connsiteX171" fmla="*/ 2278027 w 3469189"/>
              <a:gd name="connsiteY171" fmla="*/ 385864 h 1333121"/>
              <a:gd name="connsiteX172" fmla="*/ 2347749 w 3469189"/>
              <a:gd name="connsiteY172" fmla="*/ 249393 h 1333121"/>
              <a:gd name="connsiteX173" fmla="*/ 2419846 w 3469189"/>
              <a:gd name="connsiteY173" fmla="*/ 243056 h 1333121"/>
              <a:gd name="connsiteX174" fmla="*/ 2419846 w 3469189"/>
              <a:gd name="connsiteY174" fmla="*/ 153116 h 1333121"/>
              <a:gd name="connsiteX175" fmla="*/ 2275653 w 3469189"/>
              <a:gd name="connsiteY175" fmla="*/ 247785 h 1333121"/>
              <a:gd name="connsiteX176" fmla="*/ 2275653 w 3469189"/>
              <a:gd name="connsiteY176" fmla="*/ 164938 h 1333121"/>
              <a:gd name="connsiteX177" fmla="*/ 2183703 w 3469189"/>
              <a:gd name="connsiteY177" fmla="*/ 164938 h 1333121"/>
              <a:gd name="connsiteX178" fmla="*/ 2183703 w 3469189"/>
              <a:gd name="connsiteY178" fmla="*/ 568109 h 1333121"/>
              <a:gd name="connsiteX179" fmla="*/ 1778195 w 3469189"/>
              <a:gd name="connsiteY179" fmla="*/ 366098 h 1333121"/>
              <a:gd name="connsiteX180" fmla="*/ 1881258 w 3469189"/>
              <a:gd name="connsiteY180" fmla="*/ 228776 h 1333121"/>
              <a:gd name="connsiteX181" fmla="*/ 1987456 w 3469189"/>
              <a:gd name="connsiteY181" fmla="*/ 366098 h 1333121"/>
              <a:gd name="connsiteX182" fmla="*/ 1881258 w 3469189"/>
              <a:gd name="connsiteY182" fmla="*/ 504933 h 1333121"/>
              <a:gd name="connsiteX183" fmla="*/ 1778195 w 3469189"/>
              <a:gd name="connsiteY183" fmla="*/ 366098 h 1333121"/>
              <a:gd name="connsiteX184" fmla="*/ 1862925 w 3469189"/>
              <a:gd name="connsiteY184" fmla="*/ 579931 h 1333121"/>
              <a:gd name="connsiteX185" fmla="*/ 1985746 w 3469189"/>
              <a:gd name="connsiteY185" fmla="*/ 517606 h 1333121"/>
              <a:gd name="connsiteX186" fmla="*/ 1985746 w 3469189"/>
              <a:gd name="connsiteY186" fmla="*/ 568109 h 1333121"/>
              <a:gd name="connsiteX187" fmla="*/ 2080830 w 3469189"/>
              <a:gd name="connsiteY187" fmla="*/ 568109 h 1333121"/>
              <a:gd name="connsiteX188" fmla="*/ 2080830 w 3469189"/>
              <a:gd name="connsiteY188" fmla="*/ 164938 h 1333121"/>
              <a:gd name="connsiteX189" fmla="*/ 1985746 w 3469189"/>
              <a:gd name="connsiteY189" fmla="*/ 164938 h 1333121"/>
              <a:gd name="connsiteX190" fmla="*/ 1985746 w 3469189"/>
              <a:gd name="connsiteY190" fmla="*/ 217048 h 1333121"/>
              <a:gd name="connsiteX191" fmla="*/ 1862925 w 3469189"/>
              <a:gd name="connsiteY191" fmla="*/ 153116 h 1333121"/>
              <a:gd name="connsiteX192" fmla="*/ 1681496 w 3469189"/>
              <a:gd name="connsiteY192" fmla="*/ 366098 h 1333121"/>
              <a:gd name="connsiteX193" fmla="*/ 1862925 w 3469189"/>
              <a:gd name="connsiteY193" fmla="*/ 579931 h 1333121"/>
              <a:gd name="connsiteX194" fmla="*/ 1398049 w 3469189"/>
              <a:gd name="connsiteY194" fmla="*/ 579931 h 1333121"/>
              <a:gd name="connsiteX195" fmla="*/ 1512131 w 3469189"/>
              <a:gd name="connsiteY195" fmla="*/ 518363 h 1333121"/>
              <a:gd name="connsiteX196" fmla="*/ 1512131 w 3469189"/>
              <a:gd name="connsiteY196" fmla="*/ 568109 h 1333121"/>
              <a:gd name="connsiteX197" fmla="*/ 1604840 w 3469189"/>
              <a:gd name="connsiteY197" fmla="*/ 568109 h 1333121"/>
              <a:gd name="connsiteX198" fmla="*/ 1604840 w 3469189"/>
              <a:gd name="connsiteY198" fmla="*/ 164938 h 1333121"/>
              <a:gd name="connsiteX199" fmla="*/ 1510516 w 3469189"/>
              <a:gd name="connsiteY199" fmla="*/ 164938 h 1333121"/>
              <a:gd name="connsiteX200" fmla="*/ 1510516 w 3469189"/>
              <a:gd name="connsiteY200" fmla="*/ 388228 h 1333121"/>
              <a:gd name="connsiteX201" fmla="*/ 1425691 w 3469189"/>
              <a:gd name="connsiteY201" fmla="*/ 502663 h 1333121"/>
              <a:gd name="connsiteX202" fmla="*/ 1357488 w 3469189"/>
              <a:gd name="connsiteY202" fmla="*/ 417452 h 1333121"/>
              <a:gd name="connsiteX203" fmla="*/ 1357488 w 3469189"/>
              <a:gd name="connsiteY203" fmla="*/ 164938 h 1333121"/>
              <a:gd name="connsiteX204" fmla="*/ 1263164 w 3469189"/>
              <a:gd name="connsiteY204" fmla="*/ 164938 h 1333121"/>
              <a:gd name="connsiteX205" fmla="*/ 1263164 w 3469189"/>
              <a:gd name="connsiteY205" fmla="*/ 431543 h 1333121"/>
              <a:gd name="connsiteX206" fmla="*/ 1398049 w 3469189"/>
              <a:gd name="connsiteY206" fmla="*/ 579931 h 1333121"/>
              <a:gd name="connsiteX207" fmla="*/ 1136734 w 3469189"/>
              <a:gd name="connsiteY207" fmla="*/ 572081 h 1333121"/>
              <a:gd name="connsiteX208" fmla="*/ 1196957 w 3469189"/>
              <a:gd name="connsiteY208" fmla="*/ 564137 h 1333121"/>
              <a:gd name="connsiteX209" fmla="*/ 1196957 w 3469189"/>
              <a:gd name="connsiteY209" fmla="*/ 495476 h 1333121"/>
              <a:gd name="connsiteX210" fmla="*/ 1162096 w 3469189"/>
              <a:gd name="connsiteY210" fmla="*/ 499448 h 1333121"/>
              <a:gd name="connsiteX211" fmla="*/ 1108237 w 3469189"/>
              <a:gd name="connsiteY211" fmla="*/ 435515 h 1333121"/>
              <a:gd name="connsiteX212" fmla="*/ 1108237 w 3469189"/>
              <a:gd name="connsiteY212" fmla="*/ 238233 h 1333121"/>
              <a:gd name="connsiteX213" fmla="*/ 1189073 w 3469189"/>
              <a:gd name="connsiteY213" fmla="*/ 238233 h 1333121"/>
              <a:gd name="connsiteX214" fmla="*/ 1189073 w 3469189"/>
              <a:gd name="connsiteY214" fmla="*/ 164843 h 1333121"/>
              <a:gd name="connsiteX215" fmla="*/ 1108237 w 3469189"/>
              <a:gd name="connsiteY215" fmla="*/ 164843 h 1333121"/>
              <a:gd name="connsiteX216" fmla="*/ 1108237 w 3469189"/>
              <a:gd name="connsiteY216" fmla="*/ 46531 h 1333121"/>
              <a:gd name="connsiteX217" fmla="*/ 1016288 w 3469189"/>
              <a:gd name="connsiteY217" fmla="*/ 46531 h 1333121"/>
              <a:gd name="connsiteX218" fmla="*/ 1016288 w 3469189"/>
              <a:gd name="connsiteY218" fmla="*/ 164843 h 1333121"/>
              <a:gd name="connsiteX219" fmla="*/ 947326 w 3469189"/>
              <a:gd name="connsiteY219" fmla="*/ 164843 h 1333121"/>
              <a:gd name="connsiteX220" fmla="*/ 947326 w 3469189"/>
              <a:gd name="connsiteY220" fmla="*/ 238233 h 1333121"/>
              <a:gd name="connsiteX221" fmla="*/ 1016288 w 3469189"/>
              <a:gd name="connsiteY221" fmla="*/ 238233 h 1333121"/>
              <a:gd name="connsiteX222" fmla="*/ 1016288 w 3469189"/>
              <a:gd name="connsiteY222" fmla="*/ 452823 h 1333121"/>
              <a:gd name="connsiteX223" fmla="*/ 1136734 w 3469189"/>
              <a:gd name="connsiteY223" fmla="*/ 572081 h 1333121"/>
              <a:gd name="connsiteX224" fmla="*/ 734360 w 3469189"/>
              <a:gd name="connsiteY224" fmla="*/ 579931 h 1333121"/>
              <a:gd name="connsiteX225" fmla="*/ 919019 w 3469189"/>
              <a:gd name="connsiteY225" fmla="*/ 441095 h 1333121"/>
              <a:gd name="connsiteX226" fmla="*/ 825550 w 3469189"/>
              <a:gd name="connsiteY226" fmla="*/ 441095 h 1333121"/>
              <a:gd name="connsiteX227" fmla="*/ 735975 w 3469189"/>
              <a:gd name="connsiteY227" fmla="*/ 502663 h 1333121"/>
              <a:gd name="connsiteX228" fmla="*/ 632152 w 3469189"/>
              <a:gd name="connsiteY228" fmla="*/ 367706 h 1333121"/>
              <a:gd name="connsiteX229" fmla="*/ 738350 w 3469189"/>
              <a:gd name="connsiteY229" fmla="*/ 231235 h 1333121"/>
              <a:gd name="connsiteX230" fmla="*/ 825550 w 3469189"/>
              <a:gd name="connsiteY230" fmla="*/ 292803 h 1333121"/>
              <a:gd name="connsiteX231" fmla="*/ 918259 w 3469189"/>
              <a:gd name="connsiteY231" fmla="*/ 292803 h 1333121"/>
              <a:gd name="connsiteX232" fmla="*/ 736735 w 3469189"/>
              <a:gd name="connsiteY232" fmla="*/ 153967 h 1333121"/>
              <a:gd name="connsiteX233" fmla="*/ 533079 w 3469189"/>
              <a:gd name="connsiteY233" fmla="*/ 367800 h 1333121"/>
              <a:gd name="connsiteX234" fmla="*/ 734360 w 3469189"/>
              <a:gd name="connsiteY234" fmla="*/ 579931 h 1333121"/>
              <a:gd name="connsiteX235" fmla="*/ 172690 w 3469189"/>
              <a:gd name="connsiteY235" fmla="*/ 370070 h 1333121"/>
              <a:gd name="connsiteX236" fmla="*/ 209926 w 3469189"/>
              <a:gd name="connsiteY236" fmla="*/ 261971 h 1333121"/>
              <a:gd name="connsiteX237" fmla="*/ 259035 w 3469189"/>
              <a:gd name="connsiteY237" fmla="*/ 119164 h 1333121"/>
              <a:gd name="connsiteX238" fmla="*/ 259795 w 3469189"/>
              <a:gd name="connsiteY238" fmla="*/ 119164 h 1333121"/>
              <a:gd name="connsiteX239" fmla="*/ 308904 w 3469189"/>
              <a:gd name="connsiteY239" fmla="*/ 261215 h 1333121"/>
              <a:gd name="connsiteX240" fmla="*/ 346140 w 3469189"/>
              <a:gd name="connsiteY240" fmla="*/ 370070 h 1333121"/>
              <a:gd name="connsiteX241" fmla="*/ 172690 w 3469189"/>
              <a:gd name="connsiteY241" fmla="*/ 370070 h 1333121"/>
              <a:gd name="connsiteX242" fmla="*/ 0 w 3469189"/>
              <a:gd name="connsiteY242" fmla="*/ 568109 h 1333121"/>
              <a:gd name="connsiteX243" fmla="*/ 103823 w 3469189"/>
              <a:gd name="connsiteY243" fmla="*/ 568109 h 1333121"/>
              <a:gd name="connsiteX244" fmla="*/ 143433 w 3469189"/>
              <a:gd name="connsiteY244" fmla="*/ 452917 h 1333121"/>
              <a:gd name="connsiteX245" fmla="*/ 374827 w 3469189"/>
              <a:gd name="connsiteY245" fmla="*/ 452917 h 1333121"/>
              <a:gd name="connsiteX246" fmla="*/ 414437 w 3469189"/>
              <a:gd name="connsiteY246" fmla="*/ 568109 h 1333121"/>
              <a:gd name="connsiteX247" fmla="*/ 520635 w 3469189"/>
              <a:gd name="connsiteY247" fmla="*/ 568109 h 1333121"/>
              <a:gd name="connsiteX248" fmla="*/ 316124 w 3469189"/>
              <a:gd name="connsiteY248" fmla="*/ 15794 h 1333121"/>
              <a:gd name="connsiteX249" fmla="*/ 206791 w 3469189"/>
              <a:gd name="connsiteY249" fmla="*/ 15794 h 1333121"/>
              <a:gd name="connsiteX250" fmla="*/ 0 w 3469189"/>
              <a:gd name="connsiteY250" fmla="*/ 568109 h 1333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Lst>
            <a:rect l="l" t="t" r="r" b="b"/>
            <a:pathLst>
              <a:path w="3469189" h="1333121">
                <a:moveTo>
                  <a:pt x="3092178" y="1327542"/>
                </a:moveTo>
                <a:cubicBezTo>
                  <a:pt x="3125425" y="1327542"/>
                  <a:pt x="3153161" y="1300683"/>
                  <a:pt x="3153161" y="1266731"/>
                </a:cubicBezTo>
                <a:cubicBezTo>
                  <a:pt x="3153161" y="1233629"/>
                  <a:pt x="3125425" y="1206770"/>
                  <a:pt x="3092178" y="1206770"/>
                </a:cubicBezTo>
                <a:cubicBezTo>
                  <a:pt x="3058837" y="1206770"/>
                  <a:pt x="3031100" y="1233629"/>
                  <a:pt x="3031100" y="1266731"/>
                </a:cubicBezTo>
                <a:cubicBezTo>
                  <a:pt x="3031100" y="1300777"/>
                  <a:pt x="3058837" y="1327542"/>
                  <a:pt x="3092178" y="1327542"/>
                </a:cubicBezTo>
                <a:moveTo>
                  <a:pt x="2665013" y="1078244"/>
                </a:moveTo>
                <a:cubicBezTo>
                  <a:pt x="2673752" y="1021404"/>
                  <a:pt x="2717352" y="981210"/>
                  <a:pt x="2772825" y="981210"/>
                </a:cubicBezTo>
                <a:cubicBezTo>
                  <a:pt x="2833048" y="981210"/>
                  <a:pt x="2871044" y="1019891"/>
                  <a:pt x="2879783" y="1078244"/>
                </a:cubicBezTo>
                <a:lnTo>
                  <a:pt x="2665013" y="1078244"/>
                </a:lnTo>
                <a:close/>
                <a:moveTo>
                  <a:pt x="2776720" y="1333122"/>
                </a:moveTo>
                <a:cubicBezTo>
                  <a:pt x="2876553" y="1333122"/>
                  <a:pt x="2941526" y="1284983"/>
                  <a:pt x="2962993" y="1216322"/>
                </a:cubicBezTo>
                <a:lnTo>
                  <a:pt x="2863160" y="1216322"/>
                </a:lnTo>
                <a:cubicBezTo>
                  <a:pt x="2850526" y="1239966"/>
                  <a:pt x="2824309" y="1258881"/>
                  <a:pt x="2778334" y="1258881"/>
                </a:cubicBezTo>
                <a:cubicBezTo>
                  <a:pt x="2714977" y="1258881"/>
                  <a:pt x="2668147" y="1213863"/>
                  <a:pt x="2663398" y="1146810"/>
                </a:cubicBezTo>
                <a:lnTo>
                  <a:pt x="2974012" y="1146810"/>
                </a:lnTo>
                <a:cubicBezTo>
                  <a:pt x="2972397" y="993789"/>
                  <a:pt x="2891657" y="906213"/>
                  <a:pt x="2770355" y="906213"/>
                </a:cubicBezTo>
                <a:cubicBezTo>
                  <a:pt x="2660168" y="906213"/>
                  <a:pt x="2567459" y="994545"/>
                  <a:pt x="2567459" y="1120802"/>
                </a:cubicBezTo>
                <a:cubicBezTo>
                  <a:pt x="2567554" y="1247910"/>
                  <a:pt x="2647535" y="1333122"/>
                  <a:pt x="2776720" y="1333122"/>
                </a:cubicBezTo>
                <a:moveTo>
                  <a:pt x="2467721" y="1325177"/>
                </a:moveTo>
                <a:cubicBezTo>
                  <a:pt x="2489948" y="1325177"/>
                  <a:pt x="2514455" y="1322056"/>
                  <a:pt x="2527944" y="1317233"/>
                </a:cubicBezTo>
                <a:lnTo>
                  <a:pt x="2527944" y="1248572"/>
                </a:lnTo>
                <a:cubicBezTo>
                  <a:pt x="2514455" y="1250937"/>
                  <a:pt x="2502581" y="1252544"/>
                  <a:pt x="2493082" y="1252544"/>
                </a:cubicBezTo>
                <a:cubicBezTo>
                  <a:pt x="2453472" y="1252544"/>
                  <a:pt x="2439224" y="1230414"/>
                  <a:pt x="2439224" y="1188612"/>
                </a:cubicBezTo>
                <a:lnTo>
                  <a:pt x="2439224" y="991424"/>
                </a:lnTo>
                <a:lnTo>
                  <a:pt x="2520059" y="991424"/>
                </a:lnTo>
                <a:lnTo>
                  <a:pt x="2520059" y="918034"/>
                </a:lnTo>
                <a:lnTo>
                  <a:pt x="2439224" y="918034"/>
                </a:lnTo>
                <a:lnTo>
                  <a:pt x="2439224" y="799722"/>
                </a:lnTo>
                <a:lnTo>
                  <a:pt x="2347274" y="799722"/>
                </a:lnTo>
                <a:lnTo>
                  <a:pt x="2347274" y="918034"/>
                </a:lnTo>
                <a:lnTo>
                  <a:pt x="2278312" y="918034"/>
                </a:lnTo>
                <a:lnTo>
                  <a:pt x="2278312" y="991424"/>
                </a:lnTo>
                <a:lnTo>
                  <a:pt x="2347274" y="991424"/>
                </a:lnTo>
                <a:lnTo>
                  <a:pt x="2347274" y="1206014"/>
                </a:lnTo>
                <a:cubicBezTo>
                  <a:pt x="2347274" y="1295197"/>
                  <a:pt x="2401893" y="1325177"/>
                  <a:pt x="2467721" y="1325177"/>
                </a:cubicBezTo>
                <a:moveTo>
                  <a:pt x="2012058" y="1333122"/>
                </a:moveTo>
                <a:cubicBezTo>
                  <a:pt x="2065157" y="1333122"/>
                  <a:pt x="2104007" y="1311843"/>
                  <a:pt x="2126140" y="1271554"/>
                </a:cubicBezTo>
                <a:lnTo>
                  <a:pt x="2126140" y="1321300"/>
                </a:lnTo>
                <a:lnTo>
                  <a:pt x="2218849" y="1321300"/>
                </a:lnTo>
                <a:lnTo>
                  <a:pt x="2218849" y="918129"/>
                </a:lnTo>
                <a:lnTo>
                  <a:pt x="2124525" y="918129"/>
                </a:lnTo>
                <a:lnTo>
                  <a:pt x="2124525" y="1141419"/>
                </a:lnTo>
                <a:cubicBezTo>
                  <a:pt x="2124525" y="1222659"/>
                  <a:pt x="2081685" y="1255854"/>
                  <a:pt x="2039700" y="1255854"/>
                </a:cubicBezTo>
                <a:cubicBezTo>
                  <a:pt x="1992110" y="1255854"/>
                  <a:pt x="1971593" y="1224267"/>
                  <a:pt x="1971593" y="1170643"/>
                </a:cubicBezTo>
                <a:lnTo>
                  <a:pt x="1971593" y="918129"/>
                </a:lnTo>
                <a:lnTo>
                  <a:pt x="1877269" y="918129"/>
                </a:lnTo>
                <a:lnTo>
                  <a:pt x="1877269" y="1184829"/>
                </a:lnTo>
                <a:cubicBezTo>
                  <a:pt x="1877269" y="1282619"/>
                  <a:pt x="1932742" y="1333122"/>
                  <a:pt x="2012058" y="1333122"/>
                </a:cubicBezTo>
                <a:moveTo>
                  <a:pt x="1749698" y="1325177"/>
                </a:moveTo>
                <a:cubicBezTo>
                  <a:pt x="1771926" y="1325177"/>
                  <a:pt x="1796433" y="1322056"/>
                  <a:pt x="1809921" y="1317233"/>
                </a:cubicBezTo>
                <a:lnTo>
                  <a:pt x="1809921" y="1248572"/>
                </a:lnTo>
                <a:cubicBezTo>
                  <a:pt x="1796433" y="1250937"/>
                  <a:pt x="1784559" y="1252544"/>
                  <a:pt x="1775060" y="1252544"/>
                </a:cubicBezTo>
                <a:cubicBezTo>
                  <a:pt x="1735450" y="1252544"/>
                  <a:pt x="1721201" y="1230414"/>
                  <a:pt x="1721201" y="1188612"/>
                </a:cubicBezTo>
                <a:lnTo>
                  <a:pt x="1721201" y="991424"/>
                </a:lnTo>
                <a:lnTo>
                  <a:pt x="1802037" y="991424"/>
                </a:lnTo>
                <a:lnTo>
                  <a:pt x="1802037" y="918034"/>
                </a:lnTo>
                <a:lnTo>
                  <a:pt x="1721201" y="918034"/>
                </a:lnTo>
                <a:lnTo>
                  <a:pt x="1721201" y="799722"/>
                </a:lnTo>
                <a:lnTo>
                  <a:pt x="1629252" y="799722"/>
                </a:lnTo>
                <a:lnTo>
                  <a:pt x="1629252" y="918034"/>
                </a:lnTo>
                <a:lnTo>
                  <a:pt x="1560290" y="918034"/>
                </a:lnTo>
                <a:lnTo>
                  <a:pt x="1560290" y="991424"/>
                </a:lnTo>
                <a:lnTo>
                  <a:pt x="1629252" y="991424"/>
                </a:lnTo>
                <a:lnTo>
                  <a:pt x="1629252" y="1206014"/>
                </a:lnTo>
                <a:cubicBezTo>
                  <a:pt x="1629252" y="1295197"/>
                  <a:pt x="1683966" y="1325177"/>
                  <a:pt x="1749698" y="1325177"/>
                </a:cubicBezTo>
                <a:moveTo>
                  <a:pt x="1392349" y="815516"/>
                </a:moveTo>
                <a:cubicBezTo>
                  <a:pt x="1392349" y="849468"/>
                  <a:pt x="1420086" y="877084"/>
                  <a:pt x="1454187" y="877084"/>
                </a:cubicBezTo>
                <a:cubicBezTo>
                  <a:pt x="1488288" y="877084"/>
                  <a:pt x="1516025" y="849468"/>
                  <a:pt x="1516025" y="815516"/>
                </a:cubicBezTo>
                <a:cubicBezTo>
                  <a:pt x="1516025" y="780807"/>
                  <a:pt x="1488288" y="753191"/>
                  <a:pt x="1454187" y="753191"/>
                </a:cubicBezTo>
                <a:cubicBezTo>
                  <a:pt x="1420086" y="753191"/>
                  <a:pt x="1392349" y="780712"/>
                  <a:pt x="1392349" y="815516"/>
                </a:cubicBezTo>
                <a:moveTo>
                  <a:pt x="1407358" y="1321205"/>
                </a:moveTo>
                <a:lnTo>
                  <a:pt x="1500827" y="1321205"/>
                </a:lnTo>
                <a:lnTo>
                  <a:pt x="1500827" y="918034"/>
                </a:lnTo>
                <a:lnTo>
                  <a:pt x="1407358" y="918034"/>
                </a:lnTo>
                <a:lnTo>
                  <a:pt x="1407358" y="1321205"/>
                </a:lnTo>
                <a:close/>
                <a:moveTo>
                  <a:pt x="1275798" y="1325177"/>
                </a:moveTo>
                <a:cubicBezTo>
                  <a:pt x="1298025" y="1325177"/>
                  <a:pt x="1322532" y="1322056"/>
                  <a:pt x="1336021" y="1317233"/>
                </a:cubicBezTo>
                <a:lnTo>
                  <a:pt x="1336021" y="1248572"/>
                </a:lnTo>
                <a:cubicBezTo>
                  <a:pt x="1322532" y="1250937"/>
                  <a:pt x="1310659" y="1252544"/>
                  <a:pt x="1301160" y="1252544"/>
                </a:cubicBezTo>
                <a:cubicBezTo>
                  <a:pt x="1261549" y="1252544"/>
                  <a:pt x="1247301" y="1230414"/>
                  <a:pt x="1247301" y="1188612"/>
                </a:cubicBezTo>
                <a:lnTo>
                  <a:pt x="1247301" y="991424"/>
                </a:lnTo>
                <a:lnTo>
                  <a:pt x="1328137" y="991424"/>
                </a:lnTo>
                <a:lnTo>
                  <a:pt x="1328137" y="918034"/>
                </a:lnTo>
                <a:lnTo>
                  <a:pt x="1247301" y="918034"/>
                </a:lnTo>
                <a:lnTo>
                  <a:pt x="1247301" y="799722"/>
                </a:lnTo>
                <a:lnTo>
                  <a:pt x="1155352" y="799722"/>
                </a:lnTo>
                <a:lnTo>
                  <a:pt x="1155352" y="918034"/>
                </a:lnTo>
                <a:lnTo>
                  <a:pt x="1086390" y="918034"/>
                </a:lnTo>
                <a:lnTo>
                  <a:pt x="1086390" y="991424"/>
                </a:lnTo>
                <a:lnTo>
                  <a:pt x="1155352" y="991424"/>
                </a:lnTo>
                <a:lnTo>
                  <a:pt x="1155352" y="1206014"/>
                </a:lnTo>
                <a:cubicBezTo>
                  <a:pt x="1155352" y="1295197"/>
                  <a:pt x="1210065" y="1325177"/>
                  <a:pt x="1275798" y="1325177"/>
                </a:cubicBezTo>
                <a:moveTo>
                  <a:pt x="878839" y="1333122"/>
                </a:moveTo>
                <a:cubicBezTo>
                  <a:pt x="981047" y="1333122"/>
                  <a:pt x="1057988" y="1282619"/>
                  <a:pt x="1057988" y="1202136"/>
                </a:cubicBezTo>
                <a:cubicBezTo>
                  <a:pt x="1057988" y="1131962"/>
                  <a:pt x="999380" y="1100374"/>
                  <a:pt x="909805" y="1080608"/>
                </a:cubicBezTo>
                <a:lnTo>
                  <a:pt x="860696" y="1069543"/>
                </a:lnTo>
                <a:cubicBezTo>
                  <a:pt x="815481" y="1060085"/>
                  <a:pt x="796483" y="1049020"/>
                  <a:pt x="796483" y="1023012"/>
                </a:cubicBezTo>
                <a:cubicBezTo>
                  <a:pt x="796483" y="993789"/>
                  <a:pt x="825835" y="975630"/>
                  <a:pt x="866205" y="975630"/>
                </a:cubicBezTo>
                <a:cubicBezTo>
                  <a:pt x="911420" y="975630"/>
                  <a:pt x="939917" y="994545"/>
                  <a:pt x="949415" y="1026890"/>
                </a:cubicBezTo>
                <a:lnTo>
                  <a:pt x="1043740" y="1026890"/>
                </a:lnTo>
                <a:cubicBezTo>
                  <a:pt x="1034241" y="961444"/>
                  <a:pt x="974778" y="906969"/>
                  <a:pt x="867060" y="906969"/>
                </a:cubicBezTo>
                <a:cubicBezTo>
                  <a:pt x="768841" y="906969"/>
                  <a:pt x="700639" y="957472"/>
                  <a:pt x="700639" y="1028497"/>
                </a:cubicBezTo>
                <a:cubicBezTo>
                  <a:pt x="700639" y="1095551"/>
                  <a:pt x="748989" y="1129503"/>
                  <a:pt x="836948" y="1148418"/>
                </a:cubicBezTo>
                <a:lnTo>
                  <a:pt x="884538" y="1158632"/>
                </a:lnTo>
                <a:cubicBezTo>
                  <a:pt x="941626" y="1170454"/>
                  <a:pt x="962239" y="1183883"/>
                  <a:pt x="962239" y="1211499"/>
                </a:cubicBezTo>
                <a:cubicBezTo>
                  <a:pt x="962239" y="1244600"/>
                  <a:pt x="929753" y="1263610"/>
                  <a:pt x="883778" y="1263610"/>
                </a:cubicBezTo>
                <a:cubicBezTo>
                  <a:pt x="825930" y="1263610"/>
                  <a:pt x="795058" y="1235994"/>
                  <a:pt x="787934" y="1195800"/>
                </a:cubicBezTo>
                <a:lnTo>
                  <a:pt x="686486" y="1195800"/>
                </a:lnTo>
                <a:cubicBezTo>
                  <a:pt x="692565" y="1276282"/>
                  <a:pt x="761527" y="1333122"/>
                  <a:pt x="878839" y="1333122"/>
                </a:cubicBezTo>
                <a:moveTo>
                  <a:pt x="271764" y="1321205"/>
                </a:moveTo>
                <a:lnTo>
                  <a:pt x="366088" y="1321205"/>
                </a:lnTo>
                <a:lnTo>
                  <a:pt x="366088" y="1096402"/>
                </a:lnTo>
                <a:cubicBezTo>
                  <a:pt x="366088" y="1016676"/>
                  <a:pt x="410448" y="983574"/>
                  <a:pt x="457182" y="983574"/>
                </a:cubicBezTo>
                <a:cubicBezTo>
                  <a:pt x="506292" y="983574"/>
                  <a:pt x="523770" y="1016676"/>
                  <a:pt x="523770" y="1060936"/>
                </a:cubicBezTo>
                <a:lnTo>
                  <a:pt x="523770" y="1321300"/>
                </a:lnTo>
                <a:lnTo>
                  <a:pt x="618854" y="1321300"/>
                </a:lnTo>
                <a:lnTo>
                  <a:pt x="618854" y="1053087"/>
                </a:lnTo>
                <a:cubicBezTo>
                  <a:pt x="618854" y="958418"/>
                  <a:pt x="565755" y="906307"/>
                  <a:pt x="484159" y="906307"/>
                </a:cubicBezTo>
                <a:cubicBezTo>
                  <a:pt x="425551" y="906307"/>
                  <a:pt x="385086" y="936287"/>
                  <a:pt x="363713" y="970239"/>
                </a:cubicBezTo>
                <a:lnTo>
                  <a:pt x="363713" y="918129"/>
                </a:lnTo>
                <a:lnTo>
                  <a:pt x="271764" y="918129"/>
                </a:lnTo>
                <a:lnTo>
                  <a:pt x="271764" y="1321205"/>
                </a:lnTo>
                <a:lnTo>
                  <a:pt x="271764" y="1321205"/>
                </a:lnTo>
                <a:close/>
                <a:moveTo>
                  <a:pt x="65732" y="1321205"/>
                </a:moveTo>
                <a:lnTo>
                  <a:pt x="164806" y="1321205"/>
                </a:lnTo>
                <a:lnTo>
                  <a:pt x="164806" y="768890"/>
                </a:lnTo>
                <a:lnTo>
                  <a:pt x="65732" y="768890"/>
                </a:lnTo>
                <a:lnTo>
                  <a:pt x="65732" y="1321205"/>
                </a:lnTo>
                <a:lnTo>
                  <a:pt x="65732" y="1321205"/>
                </a:lnTo>
                <a:close/>
                <a:moveTo>
                  <a:pt x="3290040" y="579931"/>
                </a:moveTo>
                <a:cubicBezTo>
                  <a:pt x="3392249" y="579931"/>
                  <a:pt x="3469190" y="529428"/>
                  <a:pt x="3469190" y="448945"/>
                </a:cubicBezTo>
                <a:cubicBezTo>
                  <a:pt x="3469190" y="378771"/>
                  <a:pt x="3410582" y="347183"/>
                  <a:pt x="3321007" y="327417"/>
                </a:cubicBezTo>
                <a:lnTo>
                  <a:pt x="3271898" y="316352"/>
                </a:lnTo>
                <a:cubicBezTo>
                  <a:pt x="3226683" y="306894"/>
                  <a:pt x="3207685" y="295829"/>
                  <a:pt x="3207685" y="269821"/>
                </a:cubicBezTo>
                <a:cubicBezTo>
                  <a:pt x="3207685" y="240597"/>
                  <a:pt x="3237037" y="222534"/>
                  <a:pt x="3277407" y="222534"/>
                </a:cubicBezTo>
                <a:cubicBezTo>
                  <a:pt x="3322622" y="222534"/>
                  <a:pt x="3351119" y="241449"/>
                  <a:pt x="3360617" y="273793"/>
                </a:cubicBezTo>
                <a:lnTo>
                  <a:pt x="3454942" y="273793"/>
                </a:lnTo>
                <a:cubicBezTo>
                  <a:pt x="3445443" y="208348"/>
                  <a:pt x="3385979" y="153873"/>
                  <a:pt x="3278262" y="153873"/>
                </a:cubicBezTo>
                <a:cubicBezTo>
                  <a:pt x="3179948" y="153873"/>
                  <a:pt x="3111841" y="204375"/>
                  <a:pt x="3111841" y="275401"/>
                </a:cubicBezTo>
                <a:cubicBezTo>
                  <a:pt x="3111841" y="342454"/>
                  <a:pt x="3160191" y="376406"/>
                  <a:pt x="3248151" y="395321"/>
                </a:cubicBezTo>
                <a:lnTo>
                  <a:pt x="3295740" y="405535"/>
                </a:lnTo>
                <a:cubicBezTo>
                  <a:pt x="3352828" y="417357"/>
                  <a:pt x="3373441" y="430787"/>
                  <a:pt x="3373441" y="458402"/>
                </a:cubicBezTo>
                <a:cubicBezTo>
                  <a:pt x="3373441" y="491504"/>
                  <a:pt x="3340955" y="510513"/>
                  <a:pt x="3294980" y="510513"/>
                </a:cubicBezTo>
                <a:cubicBezTo>
                  <a:pt x="3237132" y="510513"/>
                  <a:pt x="3206260" y="482897"/>
                  <a:pt x="3199136" y="442703"/>
                </a:cubicBezTo>
                <a:lnTo>
                  <a:pt x="3097688" y="442703"/>
                </a:lnTo>
                <a:cubicBezTo>
                  <a:pt x="3103862" y="523091"/>
                  <a:pt x="3172729" y="579931"/>
                  <a:pt x="3290040" y="579931"/>
                </a:cubicBezTo>
                <a:moveTo>
                  <a:pt x="2747463" y="325052"/>
                </a:moveTo>
                <a:cubicBezTo>
                  <a:pt x="2756202" y="268213"/>
                  <a:pt x="2799802" y="228019"/>
                  <a:pt x="2855276" y="228019"/>
                </a:cubicBezTo>
                <a:cubicBezTo>
                  <a:pt x="2915499" y="228019"/>
                  <a:pt x="2953494" y="266700"/>
                  <a:pt x="2962233" y="325052"/>
                </a:cubicBezTo>
                <a:lnTo>
                  <a:pt x="2747463" y="325052"/>
                </a:lnTo>
                <a:close/>
                <a:moveTo>
                  <a:pt x="2859170" y="579931"/>
                </a:moveTo>
                <a:cubicBezTo>
                  <a:pt x="2959004" y="579931"/>
                  <a:pt x="3023976" y="531792"/>
                  <a:pt x="3045444" y="463131"/>
                </a:cubicBezTo>
                <a:lnTo>
                  <a:pt x="2945610" y="463131"/>
                </a:lnTo>
                <a:cubicBezTo>
                  <a:pt x="2932977" y="486775"/>
                  <a:pt x="2906760" y="505690"/>
                  <a:pt x="2860785" y="505690"/>
                </a:cubicBezTo>
                <a:cubicBezTo>
                  <a:pt x="2797427" y="505690"/>
                  <a:pt x="2750598" y="460672"/>
                  <a:pt x="2745848" y="393619"/>
                </a:cubicBezTo>
                <a:lnTo>
                  <a:pt x="3056462" y="393619"/>
                </a:lnTo>
                <a:cubicBezTo>
                  <a:pt x="3054848" y="240597"/>
                  <a:pt x="2974012" y="153022"/>
                  <a:pt x="2852806" y="153022"/>
                </a:cubicBezTo>
                <a:cubicBezTo>
                  <a:pt x="2742619" y="153022"/>
                  <a:pt x="2649909" y="241354"/>
                  <a:pt x="2649909" y="367611"/>
                </a:cubicBezTo>
                <a:cubicBezTo>
                  <a:pt x="2650004" y="494719"/>
                  <a:pt x="2729985" y="579931"/>
                  <a:pt x="2859170" y="579931"/>
                </a:cubicBezTo>
                <a:moveTo>
                  <a:pt x="2465536" y="62325"/>
                </a:moveTo>
                <a:cubicBezTo>
                  <a:pt x="2465536" y="96277"/>
                  <a:pt x="2493273" y="123893"/>
                  <a:pt x="2527374" y="123893"/>
                </a:cubicBezTo>
                <a:cubicBezTo>
                  <a:pt x="2561475" y="123893"/>
                  <a:pt x="2589211" y="96277"/>
                  <a:pt x="2589211" y="62325"/>
                </a:cubicBezTo>
                <a:cubicBezTo>
                  <a:pt x="2589211" y="27616"/>
                  <a:pt x="2561475" y="0"/>
                  <a:pt x="2527374" y="0"/>
                </a:cubicBezTo>
                <a:cubicBezTo>
                  <a:pt x="2493273" y="0"/>
                  <a:pt x="2465536" y="27616"/>
                  <a:pt x="2465536" y="62325"/>
                </a:cubicBezTo>
                <a:moveTo>
                  <a:pt x="2480639" y="568109"/>
                </a:moveTo>
                <a:lnTo>
                  <a:pt x="2574108" y="568109"/>
                </a:lnTo>
                <a:lnTo>
                  <a:pt x="2574108" y="164938"/>
                </a:lnTo>
                <a:lnTo>
                  <a:pt x="2480639" y="164938"/>
                </a:lnTo>
                <a:lnTo>
                  <a:pt x="2480639" y="568109"/>
                </a:lnTo>
                <a:close/>
                <a:moveTo>
                  <a:pt x="2183703" y="568109"/>
                </a:moveTo>
                <a:lnTo>
                  <a:pt x="2278027" y="568109"/>
                </a:lnTo>
                <a:lnTo>
                  <a:pt x="2278027" y="385864"/>
                </a:lnTo>
                <a:cubicBezTo>
                  <a:pt x="2278027" y="314082"/>
                  <a:pt x="2298640" y="266700"/>
                  <a:pt x="2347749" y="249393"/>
                </a:cubicBezTo>
                <a:cubicBezTo>
                  <a:pt x="2367602" y="242300"/>
                  <a:pt x="2391349" y="240692"/>
                  <a:pt x="2419846" y="243056"/>
                </a:cubicBezTo>
                <a:lnTo>
                  <a:pt x="2419846" y="153116"/>
                </a:lnTo>
                <a:cubicBezTo>
                  <a:pt x="2349269" y="149144"/>
                  <a:pt x="2301775" y="176003"/>
                  <a:pt x="2275653" y="247785"/>
                </a:cubicBezTo>
                <a:lnTo>
                  <a:pt x="2275653" y="164938"/>
                </a:lnTo>
                <a:lnTo>
                  <a:pt x="2183703" y="164938"/>
                </a:lnTo>
                <a:lnTo>
                  <a:pt x="2183703" y="568109"/>
                </a:lnTo>
                <a:close/>
                <a:moveTo>
                  <a:pt x="1778195" y="366098"/>
                </a:moveTo>
                <a:cubicBezTo>
                  <a:pt x="1778195" y="282494"/>
                  <a:pt x="1814671" y="228776"/>
                  <a:pt x="1881258" y="228776"/>
                </a:cubicBezTo>
                <a:cubicBezTo>
                  <a:pt x="1943856" y="228776"/>
                  <a:pt x="1987456" y="286372"/>
                  <a:pt x="1987456" y="366098"/>
                </a:cubicBezTo>
                <a:cubicBezTo>
                  <a:pt x="1987456" y="446581"/>
                  <a:pt x="1943856" y="504933"/>
                  <a:pt x="1881258" y="504933"/>
                </a:cubicBezTo>
                <a:cubicBezTo>
                  <a:pt x="1814576" y="504933"/>
                  <a:pt x="1778195" y="450553"/>
                  <a:pt x="1778195" y="366098"/>
                </a:cubicBezTo>
                <a:moveTo>
                  <a:pt x="1862925" y="579931"/>
                </a:moveTo>
                <a:cubicBezTo>
                  <a:pt x="1921533" y="579931"/>
                  <a:pt x="1964373" y="553923"/>
                  <a:pt x="1985746" y="517606"/>
                </a:cubicBezTo>
                <a:lnTo>
                  <a:pt x="1985746" y="568109"/>
                </a:lnTo>
                <a:lnTo>
                  <a:pt x="2080830" y="568109"/>
                </a:lnTo>
                <a:lnTo>
                  <a:pt x="2080830" y="164938"/>
                </a:lnTo>
                <a:lnTo>
                  <a:pt x="1985746" y="164938"/>
                </a:lnTo>
                <a:lnTo>
                  <a:pt x="1985746" y="217048"/>
                </a:lnTo>
                <a:cubicBezTo>
                  <a:pt x="1964373" y="180732"/>
                  <a:pt x="1921533" y="153116"/>
                  <a:pt x="1862925" y="153116"/>
                </a:cubicBezTo>
                <a:cubicBezTo>
                  <a:pt x="1759862" y="153116"/>
                  <a:pt x="1681496" y="233599"/>
                  <a:pt x="1681496" y="366098"/>
                </a:cubicBezTo>
                <a:cubicBezTo>
                  <a:pt x="1681496" y="498597"/>
                  <a:pt x="1759957" y="579931"/>
                  <a:pt x="1862925" y="579931"/>
                </a:cubicBezTo>
                <a:moveTo>
                  <a:pt x="1398049" y="579931"/>
                </a:moveTo>
                <a:cubicBezTo>
                  <a:pt x="1451148" y="579931"/>
                  <a:pt x="1489998" y="558651"/>
                  <a:pt x="1512131" y="518363"/>
                </a:cubicBezTo>
                <a:lnTo>
                  <a:pt x="1512131" y="568109"/>
                </a:lnTo>
                <a:lnTo>
                  <a:pt x="1604840" y="568109"/>
                </a:lnTo>
                <a:lnTo>
                  <a:pt x="1604840" y="164938"/>
                </a:lnTo>
                <a:lnTo>
                  <a:pt x="1510516" y="164938"/>
                </a:lnTo>
                <a:lnTo>
                  <a:pt x="1510516" y="388228"/>
                </a:lnTo>
                <a:cubicBezTo>
                  <a:pt x="1510516" y="469468"/>
                  <a:pt x="1467771" y="502663"/>
                  <a:pt x="1425691" y="502663"/>
                </a:cubicBezTo>
                <a:cubicBezTo>
                  <a:pt x="1378101" y="502663"/>
                  <a:pt x="1357488" y="471075"/>
                  <a:pt x="1357488" y="417452"/>
                </a:cubicBezTo>
                <a:lnTo>
                  <a:pt x="1357488" y="164938"/>
                </a:lnTo>
                <a:lnTo>
                  <a:pt x="1263164" y="164938"/>
                </a:lnTo>
                <a:lnTo>
                  <a:pt x="1263164" y="431543"/>
                </a:lnTo>
                <a:cubicBezTo>
                  <a:pt x="1263259" y="529428"/>
                  <a:pt x="1318733" y="579931"/>
                  <a:pt x="1398049" y="579931"/>
                </a:cubicBezTo>
                <a:moveTo>
                  <a:pt x="1136734" y="572081"/>
                </a:moveTo>
                <a:cubicBezTo>
                  <a:pt x="1158961" y="572081"/>
                  <a:pt x="1183468" y="568960"/>
                  <a:pt x="1196957" y="564137"/>
                </a:cubicBezTo>
                <a:lnTo>
                  <a:pt x="1196957" y="495476"/>
                </a:lnTo>
                <a:cubicBezTo>
                  <a:pt x="1183468" y="497840"/>
                  <a:pt x="1171595" y="499448"/>
                  <a:pt x="1162096" y="499448"/>
                </a:cubicBezTo>
                <a:cubicBezTo>
                  <a:pt x="1122486" y="499448"/>
                  <a:pt x="1108237" y="477412"/>
                  <a:pt x="1108237" y="435515"/>
                </a:cubicBezTo>
                <a:lnTo>
                  <a:pt x="1108237" y="238233"/>
                </a:lnTo>
                <a:lnTo>
                  <a:pt x="1189073" y="238233"/>
                </a:lnTo>
                <a:lnTo>
                  <a:pt x="1189073" y="164843"/>
                </a:lnTo>
                <a:lnTo>
                  <a:pt x="1108237" y="164843"/>
                </a:lnTo>
                <a:lnTo>
                  <a:pt x="1108237" y="46531"/>
                </a:lnTo>
                <a:lnTo>
                  <a:pt x="1016288" y="46531"/>
                </a:lnTo>
                <a:lnTo>
                  <a:pt x="1016288" y="164843"/>
                </a:lnTo>
                <a:lnTo>
                  <a:pt x="947326" y="164843"/>
                </a:lnTo>
                <a:lnTo>
                  <a:pt x="947326" y="238233"/>
                </a:lnTo>
                <a:lnTo>
                  <a:pt x="1016288" y="238233"/>
                </a:lnTo>
                <a:lnTo>
                  <a:pt x="1016288" y="452823"/>
                </a:lnTo>
                <a:cubicBezTo>
                  <a:pt x="1016288" y="542101"/>
                  <a:pt x="1070906" y="572081"/>
                  <a:pt x="1136734" y="572081"/>
                </a:cubicBezTo>
                <a:moveTo>
                  <a:pt x="734360" y="579931"/>
                </a:moveTo>
                <a:cubicBezTo>
                  <a:pt x="840558" y="579931"/>
                  <a:pt x="907905" y="515998"/>
                  <a:pt x="919019" y="441095"/>
                </a:cubicBezTo>
                <a:lnTo>
                  <a:pt x="825550" y="441095"/>
                </a:lnTo>
                <a:cubicBezTo>
                  <a:pt x="812821" y="476561"/>
                  <a:pt x="785939" y="502663"/>
                  <a:pt x="735975" y="502663"/>
                </a:cubicBezTo>
                <a:cubicBezTo>
                  <a:pt x="678127" y="502663"/>
                  <a:pt x="632152" y="456133"/>
                  <a:pt x="632152" y="367706"/>
                </a:cubicBezTo>
                <a:cubicBezTo>
                  <a:pt x="632152" y="278522"/>
                  <a:pt x="677367" y="231235"/>
                  <a:pt x="738350" y="231235"/>
                </a:cubicBezTo>
                <a:cubicBezTo>
                  <a:pt x="784325" y="231235"/>
                  <a:pt x="812821" y="256486"/>
                  <a:pt x="825550" y="292803"/>
                </a:cubicBezTo>
                <a:lnTo>
                  <a:pt x="918259" y="292803"/>
                </a:lnTo>
                <a:cubicBezTo>
                  <a:pt x="907145" y="217048"/>
                  <a:pt x="842173" y="153967"/>
                  <a:pt x="736735" y="153967"/>
                </a:cubicBezTo>
                <a:cubicBezTo>
                  <a:pt x="620278" y="153967"/>
                  <a:pt x="533079" y="237571"/>
                  <a:pt x="533079" y="367800"/>
                </a:cubicBezTo>
                <a:cubicBezTo>
                  <a:pt x="533079" y="499448"/>
                  <a:pt x="618664" y="579931"/>
                  <a:pt x="734360" y="579931"/>
                </a:cubicBezTo>
                <a:moveTo>
                  <a:pt x="172690" y="370070"/>
                </a:moveTo>
                <a:lnTo>
                  <a:pt x="209926" y="261971"/>
                </a:lnTo>
                <a:cubicBezTo>
                  <a:pt x="225789" y="220926"/>
                  <a:pt x="240797" y="174395"/>
                  <a:pt x="259035" y="119164"/>
                </a:cubicBezTo>
                <a:lnTo>
                  <a:pt x="259795" y="119164"/>
                </a:lnTo>
                <a:cubicBezTo>
                  <a:pt x="278793" y="174395"/>
                  <a:pt x="294656" y="221777"/>
                  <a:pt x="308904" y="261215"/>
                </a:cubicBezTo>
                <a:lnTo>
                  <a:pt x="346140" y="370070"/>
                </a:lnTo>
                <a:lnTo>
                  <a:pt x="172690" y="370070"/>
                </a:lnTo>
                <a:close/>
                <a:moveTo>
                  <a:pt x="0" y="568109"/>
                </a:moveTo>
                <a:lnTo>
                  <a:pt x="103823" y="568109"/>
                </a:lnTo>
                <a:lnTo>
                  <a:pt x="143433" y="452917"/>
                </a:lnTo>
                <a:lnTo>
                  <a:pt x="374827" y="452917"/>
                </a:lnTo>
                <a:lnTo>
                  <a:pt x="414437" y="568109"/>
                </a:lnTo>
                <a:lnTo>
                  <a:pt x="520635" y="568109"/>
                </a:lnTo>
                <a:lnTo>
                  <a:pt x="316124" y="15794"/>
                </a:lnTo>
                <a:lnTo>
                  <a:pt x="206791" y="15794"/>
                </a:lnTo>
                <a:lnTo>
                  <a:pt x="0" y="568109"/>
                </a:lnTo>
                <a:close/>
              </a:path>
            </a:pathLst>
          </a:custGeom>
          <a:solidFill>
            <a:schemeClr val="bg1"/>
          </a:solidFill>
          <a:ln w="9499" cap="flat">
            <a:noFill/>
            <a:prstDash val="solid"/>
            <a:miter/>
          </a:ln>
        </p:spPr>
        <p:txBody>
          <a:bodyPr rtlCol="0" anchor="ctr"/>
          <a:lstStyle/>
          <a:p>
            <a:endParaRPr lang="en-US"/>
          </a:p>
        </p:txBody>
      </p:sp>
      <p:sp>
        <p:nvSpPr>
          <p:cNvPr id="21" name="Picture Placeholder 20">
            <a:extLst>
              <a:ext uri="{FF2B5EF4-FFF2-40B4-BE49-F238E27FC236}">
                <a16:creationId xmlns:a16="http://schemas.microsoft.com/office/drawing/2014/main" id="{EB1CCA5B-9CF3-3D9F-2FAF-8ADCA0DD54D0}"/>
              </a:ext>
            </a:extLst>
          </p:cNvPr>
          <p:cNvSpPr>
            <a:spLocks noGrp="1"/>
          </p:cNvSpPr>
          <p:nvPr>
            <p:ph type="pic" sz="quarter" idx="10"/>
          </p:nvPr>
        </p:nvSpPr>
        <p:spPr>
          <a:xfrm>
            <a:off x="7389936" y="2057498"/>
            <a:ext cx="3704784" cy="3705082"/>
          </a:xfrm>
          <a:custGeom>
            <a:avLst/>
            <a:gdLst>
              <a:gd name="connsiteX0" fmla="*/ 1517053 w 3034108"/>
              <a:gd name="connsiteY0" fmla="*/ 0 h 3034353"/>
              <a:gd name="connsiteX1" fmla="*/ 3034108 w 3034108"/>
              <a:gd name="connsiteY1" fmla="*/ 1517053 h 3034353"/>
              <a:gd name="connsiteX2" fmla="*/ 1517053 w 3034108"/>
              <a:gd name="connsiteY2" fmla="*/ 3034353 h 3034353"/>
              <a:gd name="connsiteX3" fmla="*/ 0 w 3034108"/>
              <a:gd name="connsiteY3" fmla="*/ 1517053 h 3034353"/>
              <a:gd name="connsiteX4" fmla="*/ 1517053 w 3034108"/>
              <a:gd name="connsiteY4" fmla="*/ 0 h 30343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4108" h="3034353">
                <a:moveTo>
                  <a:pt x="1517053" y="0"/>
                </a:moveTo>
                <a:cubicBezTo>
                  <a:pt x="2354917" y="0"/>
                  <a:pt x="3034108" y="679191"/>
                  <a:pt x="3034108" y="1517053"/>
                </a:cubicBezTo>
                <a:cubicBezTo>
                  <a:pt x="3034108" y="2355161"/>
                  <a:pt x="2354917" y="3034353"/>
                  <a:pt x="1517053" y="3034353"/>
                </a:cubicBezTo>
                <a:cubicBezTo>
                  <a:pt x="679191" y="3034353"/>
                  <a:pt x="0" y="2355161"/>
                  <a:pt x="0" y="1517053"/>
                </a:cubicBezTo>
                <a:cubicBezTo>
                  <a:pt x="0" y="679191"/>
                  <a:pt x="679191" y="0"/>
                  <a:pt x="1517053" y="0"/>
                </a:cubicBezTo>
                <a:close/>
              </a:path>
            </a:pathLst>
          </a:custGeom>
          <a:solidFill>
            <a:schemeClr val="accent1"/>
          </a:solidFill>
        </p:spPr>
        <p:txBody>
          <a:bodyPr wrap="square" anchor="ctr" anchorCtr="0">
            <a:noAutofit/>
          </a:bodyPr>
          <a:lstStyle>
            <a:lvl1pPr algn="ctr">
              <a:defRPr sz="1000">
                <a:solidFill>
                  <a:schemeClr val="bg1"/>
                </a:solidFill>
              </a:defRPr>
            </a:lvl1pPr>
          </a:lstStyle>
          <a:p>
            <a:endParaRPr lang="en-US"/>
          </a:p>
        </p:txBody>
      </p:sp>
      <p:sp>
        <p:nvSpPr>
          <p:cNvPr id="3" name="Footer Placeholder 4">
            <a:extLst>
              <a:ext uri="{FF2B5EF4-FFF2-40B4-BE49-F238E27FC236}">
                <a16:creationId xmlns:a16="http://schemas.microsoft.com/office/drawing/2014/main" id="{F4C3B3E4-F5E6-D500-4ECE-A675832895B9}"/>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9119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957E79-DEA8-79CD-9E4E-5D2FE921BB11}"/>
              </a:ext>
            </a:extLst>
          </p:cNvPr>
          <p:cNvSpPr>
            <a:spLocks noGrp="1"/>
          </p:cNvSpPr>
          <p:nvPr>
            <p:ph type="title"/>
          </p:nvPr>
        </p:nvSpPr>
        <p:spPr>
          <a:xfrm>
            <a:off x="326848" y="288390"/>
            <a:ext cx="11554001" cy="1016070"/>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2EAF8F9D-C689-B18D-09AF-9B4C40550649}"/>
              </a:ext>
            </a:extLst>
          </p:cNvPr>
          <p:cNvSpPr>
            <a:spLocks noGrp="1"/>
          </p:cNvSpPr>
          <p:nvPr>
            <p:ph type="body" idx="1"/>
          </p:nvPr>
        </p:nvSpPr>
        <p:spPr>
          <a:xfrm>
            <a:off x="352424" y="1493113"/>
            <a:ext cx="11528425" cy="4351338"/>
          </a:xfrm>
          <a:prstGeom prst="rect">
            <a:avLst/>
          </a:prstGeom>
        </p:spPr>
        <p:txBody>
          <a:bodyPr vert="horz" lIns="0" tIns="0" rIns="0" bIns="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03030489-BEFE-3F81-C3A1-A8FAC2B087EE}"/>
              </a:ext>
            </a:extLst>
          </p:cNvPr>
          <p:cNvSpPr>
            <a:spLocks noGrp="1"/>
          </p:cNvSpPr>
          <p:nvPr>
            <p:ph type="dt" sz="half" idx="2"/>
          </p:nvPr>
        </p:nvSpPr>
        <p:spPr>
          <a:xfrm>
            <a:off x="9150438" y="298318"/>
            <a:ext cx="2743200" cy="365125"/>
          </a:xfrm>
          <a:prstGeom prst="rect">
            <a:avLst/>
          </a:prstGeom>
        </p:spPr>
        <p:txBody>
          <a:bodyPr vert="horz" lIns="0" tIns="0" rIns="0" bIns="0" rtlCol="0" anchor="t" anchorCtr="0">
            <a:noAutofit/>
          </a:bodyPr>
          <a:lstStyle>
            <a:lvl1pPr algn="r">
              <a:defRPr sz="1000">
                <a:solidFill>
                  <a:schemeClr val="tx2"/>
                </a:solidFill>
              </a:defRPr>
            </a:lvl1pPr>
          </a:lstStyle>
          <a:p>
            <a:endParaRPr lang="en-GB" dirty="0"/>
          </a:p>
        </p:txBody>
      </p:sp>
      <p:sp>
        <p:nvSpPr>
          <p:cNvPr id="6" name="Slide Number Placeholder 5">
            <a:extLst>
              <a:ext uri="{FF2B5EF4-FFF2-40B4-BE49-F238E27FC236}">
                <a16:creationId xmlns:a16="http://schemas.microsoft.com/office/drawing/2014/main" id="{7D749530-956E-B9F1-B7EE-49FFED17FEA9}"/>
              </a:ext>
            </a:extLst>
          </p:cNvPr>
          <p:cNvSpPr>
            <a:spLocks noGrp="1"/>
          </p:cNvSpPr>
          <p:nvPr>
            <p:ph type="sldNum" sz="quarter" idx="4"/>
          </p:nvPr>
        </p:nvSpPr>
        <p:spPr>
          <a:xfrm>
            <a:off x="11467577" y="6400800"/>
            <a:ext cx="416447" cy="186484"/>
          </a:xfrm>
          <a:prstGeom prst="rect">
            <a:avLst/>
          </a:prstGeom>
        </p:spPr>
        <p:txBody>
          <a:bodyPr vert="horz" lIns="0" tIns="0" rIns="0" bIns="0" rtlCol="0" anchor="b" anchorCtr="0">
            <a:noAutofit/>
          </a:bodyPr>
          <a:lstStyle>
            <a:lvl1pPr algn="r">
              <a:defRPr sz="1000" b="0" i="0">
                <a:solidFill>
                  <a:schemeClr val="tx2"/>
                </a:solidFill>
                <a:latin typeface="ABC Oracle Medium" panose="020B0504040202060203" pitchFamily="34" charset="77"/>
              </a:defRPr>
            </a:lvl1pPr>
          </a:lstStyle>
          <a:p>
            <a:fld id="{741AFF56-1126-4107-9C02-BC0EFBF16431}" type="slidenum">
              <a:rPr lang="en-GB" smtClean="0"/>
              <a:pPr/>
              <a:t>‹#›</a:t>
            </a:fld>
            <a:endParaRPr lang="en-GB" dirty="0"/>
          </a:p>
        </p:txBody>
      </p:sp>
      <p:sp>
        <p:nvSpPr>
          <p:cNvPr id="7" name="Footer Placeholder 6">
            <a:extLst>
              <a:ext uri="{FF2B5EF4-FFF2-40B4-BE49-F238E27FC236}">
                <a16:creationId xmlns:a16="http://schemas.microsoft.com/office/drawing/2014/main" id="{B027F68E-C428-A4D9-BBBD-028E82BC8E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GB" dirty="0"/>
              <a:t>Presented at the 2025 All Actuaries Summit</a:t>
            </a:r>
          </a:p>
        </p:txBody>
      </p:sp>
    </p:spTree>
    <p:extLst>
      <p:ext uri="{BB962C8B-B14F-4D97-AF65-F5344CB8AC3E}">
        <p14:creationId xmlns:p14="http://schemas.microsoft.com/office/powerpoint/2010/main" val="252882584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8" r:id="rId3"/>
    <p:sldLayoutId id="2147483664" r:id="rId4"/>
    <p:sldLayoutId id="2147483665" r:id="rId5"/>
    <p:sldLayoutId id="2147483650" r:id="rId6"/>
    <p:sldLayoutId id="2147483654" r:id="rId7"/>
    <p:sldLayoutId id="2147483666" r:id="rId8"/>
    <p:sldLayoutId id="2147483653" r:id="rId9"/>
    <p:sldLayoutId id="2147483655" r:id="rId10"/>
    <p:sldLayoutId id="2147483652" r:id="rId11"/>
    <p:sldLayoutId id="2147483656" r:id="rId12"/>
    <p:sldLayoutId id="2147483657" r:id="rId13"/>
    <p:sldLayoutId id="2147483658" r:id="rId14"/>
    <p:sldLayoutId id="2147483659" r:id="rId15"/>
    <p:sldLayoutId id="2147483660" r:id="rId16"/>
    <p:sldLayoutId id="2147483661" r:id="rId17"/>
    <p:sldLayoutId id="2147483662" r:id="rId18"/>
    <p:sldLayoutId id="2147483667" r:id="rId19"/>
    <p:sldLayoutId id="2147483663" r:id="rId20"/>
  </p:sldLayoutIdLst>
  <p:hf hdr="0" ftr="0" dt="0"/>
  <p:txStyles>
    <p:titleStyle>
      <a:lvl1pPr algn="l" defTabSz="914400" rtl="0" eaLnBrk="1" latinLnBrk="0" hangingPunct="1">
        <a:lnSpc>
          <a:spcPct val="90000"/>
        </a:lnSpc>
        <a:spcBef>
          <a:spcPct val="0"/>
        </a:spcBef>
        <a:buNone/>
        <a:defRPr sz="31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800"/>
        </a:spcBef>
        <a:spcAft>
          <a:spcPts val="600"/>
        </a:spcAft>
        <a:buFont typeface="Arial" panose="020B0604020202020204" pitchFamily="34" charset="0"/>
        <a:buNone/>
        <a:defRPr sz="1400" kern="1200">
          <a:solidFill>
            <a:schemeClr val="accent3"/>
          </a:solidFill>
          <a:latin typeface="+mn-lt"/>
          <a:ea typeface="+mn-ea"/>
          <a:cs typeface="+mn-cs"/>
        </a:defRPr>
      </a:lvl1pPr>
      <a:lvl2pPr marL="4762" indent="0" algn="l" defTabSz="914400" rtl="0" eaLnBrk="1" latinLnBrk="0" hangingPunct="1">
        <a:lnSpc>
          <a:spcPct val="100000"/>
        </a:lnSpc>
        <a:spcBef>
          <a:spcPts val="0"/>
        </a:spcBef>
        <a:buFont typeface="Arial" panose="020B0604020202020204" pitchFamily="34" charset="0"/>
        <a:buNone/>
        <a:tabLst/>
        <a:defRPr sz="1400" kern="1200">
          <a:solidFill>
            <a:schemeClr val="accent3"/>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14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200" userDrawn="1">
          <p15:clr>
            <a:srgbClr val="F26B43"/>
          </p15:clr>
        </p15:guide>
        <p15:guide id="4" pos="222" userDrawn="1">
          <p15:clr>
            <a:srgbClr val="F26B43"/>
          </p15:clr>
        </p15:guide>
        <p15:guide id="5" orient="horz" pos="4125" userDrawn="1">
          <p15:clr>
            <a:srgbClr val="F26B43"/>
          </p15:clr>
        </p15:guide>
        <p15:guide id="6" pos="7484" userDrawn="1">
          <p15:clr>
            <a:srgbClr val="F26B43"/>
          </p15:clr>
        </p15:guide>
        <p15:guide id="7" orient="horz" pos="958" userDrawn="1">
          <p15:clr>
            <a:srgbClr val="F26B43"/>
          </p15:clr>
        </p15:guide>
        <p15:guide id="8" pos="1269" userDrawn="1">
          <p15:clr>
            <a:srgbClr val="F26B43"/>
          </p15:clr>
        </p15:guide>
        <p15:guide id="9" pos="329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2DD06-C964-CF6A-77C8-CA245EBA130F}"/>
              </a:ext>
            </a:extLst>
          </p:cNvPr>
          <p:cNvSpPr>
            <a:spLocks noGrp="1"/>
          </p:cNvSpPr>
          <p:nvPr>
            <p:ph type="title"/>
          </p:nvPr>
        </p:nvSpPr>
        <p:spPr>
          <a:xfrm>
            <a:off x="2153634" y="2311627"/>
            <a:ext cx="5781678" cy="886673"/>
          </a:xfrm>
        </p:spPr>
        <p:txBody>
          <a:bodyPr/>
          <a:lstStyle/>
          <a:p>
            <a:r>
              <a:rPr lang="en-US" b="1" dirty="0"/>
              <a:t>Redefining Life Insurance</a:t>
            </a:r>
            <a:r>
              <a:rPr lang="en-US" dirty="0"/>
              <a:t>: Innovation, Challenges, and the Path Forward</a:t>
            </a:r>
          </a:p>
        </p:txBody>
      </p:sp>
      <p:sp>
        <p:nvSpPr>
          <p:cNvPr id="3" name="Subtitle 2">
            <a:extLst>
              <a:ext uri="{FF2B5EF4-FFF2-40B4-BE49-F238E27FC236}">
                <a16:creationId xmlns:a16="http://schemas.microsoft.com/office/drawing/2014/main" id="{26C366F4-7949-6A5E-2C2B-244724097677}"/>
              </a:ext>
            </a:extLst>
          </p:cNvPr>
          <p:cNvSpPr>
            <a:spLocks noGrp="1"/>
          </p:cNvSpPr>
          <p:nvPr>
            <p:ph type="subTitle" idx="1"/>
          </p:nvPr>
        </p:nvSpPr>
        <p:spPr>
          <a:xfrm>
            <a:off x="2153634" y="4554822"/>
            <a:ext cx="5802764" cy="474380"/>
          </a:xfrm>
        </p:spPr>
        <p:txBody>
          <a:bodyPr/>
          <a:lstStyle/>
          <a:p>
            <a:r>
              <a:rPr lang="en-US" dirty="0"/>
              <a:t>June 2025</a:t>
            </a:r>
          </a:p>
        </p:txBody>
      </p:sp>
      <p:sp>
        <p:nvSpPr>
          <p:cNvPr id="4" name="Footer Placeholder 4">
            <a:extLst>
              <a:ext uri="{FF2B5EF4-FFF2-40B4-BE49-F238E27FC236}">
                <a16:creationId xmlns:a16="http://schemas.microsoft.com/office/drawing/2014/main" id="{287D73BF-4D38-017E-B51B-023917F25E83}"/>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All Actuaries Summit</a:t>
            </a:r>
          </a:p>
        </p:txBody>
      </p:sp>
    </p:spTree>
    <p:extLst>
      <p:ext uri="{BB962C8B-B14F-4D97-AF65-F5344CB8AC3E}">
        <p14:creationId xmlns:p14="http://schemas.microsoft.com/office/powerpoint/2010/main" val="1012527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7019E-F8B9-8EE1-D1FE-61314FE5B201}"/>
              </a:ext>
            </a:extLst>
          </p:cNvPr>
          <p:cNvSpPr>
            <a:spLocks noGrp="1"/>
          </p:cNvSpPr>
          <p:nvPr>
            <p:ph type="title"/>
          </p:nvPr>
        </p:nvSpPr>
        <p:spPr/>
        <p:txBody>
          <a:bodyPr/>
          <a:lstStyle/>
          <a:p>
            <a:r>
              <a:rPr lang="en-US" dirty="0"/>
              <a:t>The Actuaries Institute acknowledges the traditional custodians of the lands and waters where we live and work, travel, and trade. </a:t>
            </a:r>
            <a:br>
              <a:rPr lang="en-US" dirty="0"/>
            </a:br>
            <a:r>
              <a:rPr lang="en-US" dirty="0"/>
              <a:t>We pay our respect to the members of those communities, Elders past and present, and </a:t>
            </a:r>
            <a:r>
              <a:rPr lang="en-US" dirty="0" err="1"/>
              <a:t>recognise</a:t>
            </a:r>
            <a:r>
              <a:rPr lang="en-US" dirty="0"/>
              <a:t> and celebrate their continuing custodianship and culture.</a:t>
            </a:r>
          </a:p>
        </p:txBody>
      </p:sp>
      <p:sp>
        <p:nvSpPr>
          <p:cNvPr id="3" name="Slide Number Placeholder 2">
            <a:extLst>
              <a:ext uri="{FF2B5EF4-FFF2-40B4-BE49-F238E27FC236}">
                <a16:creationId xmlns:a16="http://schemas.microsoft.com/office/drawing/2014/main" id="{89F6F405-2C4C-B402-54D7-D345A403C6BC}"/>
              </a:ext>
            </a:extLst>
          </p:cNvPr>
          <p:cNvSpPr>
            <a:spLocks noGrp="1"/>
          </p:cNvSpPr>
          <p:nvPr>
            <p:ph type="sldNum" sz="quarter" idx="12"/>
          </p:nvPr>
        </p:nvSpPr>
        <p:spPr/>
        <p:txBody>
          <a:bodyPr/>
          <a:lstStyle/>
          <a:p>
            <a:fld id="{741AFF56-1126-4107-9C02-BC0EFBF16431}" type="slidenum">
              <a:rPr lang="en-GB" smtClean="0"/>
              <a:pPr/>
              <a:t>10</a:t>
            </a:fld>
            <a:endParaRPr lang="en-GB" dirty="0"/>
          </a:p>
        </p:txBody>
      </p:sp>
      <p:sp>
        <p:nvSpPr>
          <p:cNvPr id="4" name="Footer Placeholder 4">
            <a:extLst>
              <a:ext uri="{FF2B5EF4-FFF2-40B4-BE49-F238E27FC236}">
                <a16:creationId xmlns:a16="http://schemas.microsoft.com/office/drawing/2014/main" id="{0A824449-EC7E-6616-E362-A6C7C664F8BF}"/>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tx1"/>
                </a:solidFill>
              </a:rPr>
              <a:t>Presented at the 2025 All Actuaries Summit</a:t>
            </a:r>
          </a:p>
        </p:txBody>
      </p:sp>
    </p:spTree>
    <p:extLst>
      <p:ext uri="{BB962C8B-B14F-4D97-AF65-F5344CB8AC3E}">
        <p14:creationId xmlns:p14="http://schemas.microsoft.com/office/powerpoint/2010/main" val="796535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7EC94-5563-A93B-84AA-9A9F07CCCD70}"/>
              </a:ext>
            </a:extLst>
          </p:cNvPr>
          <p:cNvSpPr>
            <a:spLocks noGrp="1"/>
          </p:cNvSpPr>
          <p:nvPr>
            <p:ph type="title"/>
          </p:nvPr>
        </p:nvSpPr>
        <p:spPr/>
        <p:txBody>
          <a:bodyPr/>
          <a:lstStyle/>
          <a:p>
            <a:r>
              <a:rPr lang="en-US" dirty="0"/>
              <a:t>6.3 </a:t>
            </a:r>
            <a:br>
              <a:rPr lang="en-US" dirty="0"/>
            </a:br>
            <a:r>
              <a:rPr lang="en-US" dirty="0"/>
              <a:t>Health and disability</a:t>
            </a:r>
          </a:p>
        </p:txBody>
      </p:sp>
      <p:sp>
        <p:nvSpPr>
          <p:cNvPr id="3" name="Content Placeholder 2">
            <a:extLst>
              <a:ext uri="{FF2B5EF4-FFF2-40B4-BE49-F238E27FC236}">
                <a16:creationId xmlns:a16="http://schemas.microsoft.com/office/drawing/2014/main" id="{072C4B95-16AA-E174-8DD2-8C8CEDC1CFB9}"/>
              </a:ext>
            </a:extLst>
          </p:cNvPr>
          <p:cNvSpPr>
            <a:spLocks noGrp="1"/>
          </p:cNvSpPr>
          <p:nvPr>
            <p:ph idx="1"/>
          </p:nvPr>
        </p:nvSpPr>
        <p:spPr/>
        <p:txBody>
          <a:bodyPr/>
          <a:lstStyle/>
          <a:p>
            <a:r>
              <a:rPr lang="en-US" dirty="0"/>
              <a:t>Is es ma </a:t>
            </a:r>
            <a:r>
              <a:rPr lang="en-US" dirty="0" err="1"/>
              <a:t>intium</a:t>
            </a:r>
            <a:r>
              <a:rPr lang="en-US" dirty="0"/>
              <a:t> nus </a:t>
            </a:r>
            <a:r>
              <a:rPr lang="en-US" dirty="0" err="1"/>
              <a:t>utem</a:t>
            </a:r>
            <a:r>
              <a:rPr lang="en-US" dirty="0"/>
              <a:t>. Nam, quo </a:t>
            </a:r>
            <a:r>
              <a:rPr lang="en-US" dirty="0" err="1"/>
              <a:t>beatin</a:t>
            </a:r>
            <a:r>
              <a:rPr lang="en-US" dirty="0"/>
              <a:t> </a:t>
            </a:r>
            <a:r>
              <a:rPr lang="en-US" dirty="0" err="1"/>
              <a:t>nos</a:t>
            </a:r>
            <a:r>
              <a:rPr lang="en-US" dirty="0"/>
              <a:t> et is mod </a:t>
            </a:r>
            <a:r>
              <a:rPr lang="en-US" dirty="0" err="1"/>
              <a:t>maios</a:t>
            </a:r>
            <a:r>
              <a:rPr lang="en-US" dirty="0"/>
              <a:t> et qui </a:t>
            </a:r>
            <a:r>
              <a:rPr lang="en-US" dirty="0" err="1"/>
              <a:t>ut</a:t>
            </a:r>
            <a:r>
              <a:rPr lang="en-US" dirty="0"/>
              <a:t> </a:t>
            </a:r>
            <a:r>
              <a:rPr lang="en-US" dirty="0" err="1"/>
              <a:t>eatem</a:t>
            </a:r>
            <a:r>
              <a:rPr lang="en-US" dirty="0"/>
              <a:t> none </a:t>
            </a:r>
            <a:r>
              <a:rPr lang="en-US" dirty="0" err="1"/>
              <a:t>officit</a:t>
            </a:r>
            <a:r>
              <a:rPr lang="en-US" dirty="0"/>
              <a:t> </a:t>
            </a:r>
            <a:r>
              <a:rPr lang="en-US" dirty="0" err="1"/>
              <a:t>expelignis</a:t>
            </a:r>
            <a:r>
              <a:rPr lang="en-US" dirty="0"/>
              <a:t> </a:t>
            </a:r>
            <a:r>
              <a:rPr lang="en-US" dirty="0" err="1"/>
              <a:t>saest</a:t>
            </a:r>
            <a:r>
              <a:rPr lang="en-US" dirty="0"/>
              <a:t> intis arum </a:t>
            </a:r>
            <a:r>
              <a:rPr lang="en-US" dirty="0" err="1"/>
              <a:t>delitat</a:t>
            </a:r>
            <a:r>
              <a:rPr lang="en-US" dirty="0"/>
              <a:t> rerum </a:t>
            </a:r>
            <a:r>
              <a:rPr lang="en-US" dirty="0" err="1"/>
              <a:t>restrum</a:t>
            </a:r>
            <a:r>
              <a:rPr lang="en-US" dirty="0"/>
              <a:t> qui </a:t>
            </a:r>
            <a:r>
              <a:rPr lang="en-US" dirty="0" err="1"/>
              <a:t>odisciam</a:t>
            </a:r>
            <a:r>
              <a:rPr lang="en-US" dirty="0"/>
              <a:t> autem </a:t>
            </a:r>
            <a:r>
              <a:rPr lang="en-US" dirty="0" err="1"/>
              <a:t>sint</a:t>
            </a:r>
            <a:r>
              <a:rPr lang="en-US" dirty="0"/>
              <a:t> </a:t>
            </a:r>
            <a:r>
              <a:rPr lang="en-US" dirty="0" err="1"/>
              <a:t>eate</a:t>
            </a:r>
            <a:r>
              <a:rPr lang="en-US" dirty="0"/>
              <a:t> core </a:t>
            </a:r>
            <a:r>
              <a:rPr lang="en-US" dirty="0" err="1"/>
              <a:t>quas</a:t>
            </a:r>
            <a:r>
              <a:rPr lang="en-US" dirty="0"/>
              <a:t> </a:t>
            </a:r>
            <a:r>
              <a:rPr lang="en-US" dirty="0" err="1"/>
              <a:t>exceper</a:t>
            </a:r>
            <a:r>
              <a:rPr lang="en-US" dirty="0"/>
              <a:t> </a:t>
            </a:r>
            <a:r>
              <a:rPr lang="en-US" dirty="0" err="1"/>
              <a:t>feritio</a:t>
            </a:r>
            <a:r>
              <a:rPr lang="en-US" dirty="0"/>
              <a:t> </a:t>
            </a:r>
            <a:r>
              <a:rPr lang="en-US" dirty="0" err="1"/>
              <a:t>optaquia</a:t>
            </a:r>
            <a:r>
              <a:rPr lang="en-US" dirty="0"/>
              <a:t> core </a:t>
            </a:r>
            <a:r>
              <a:rPr lang="en-US" dirty="0" err="1"/>
              <a:t>consecto</a:t>
            </a:r>
            <a:r>
              <a:rPr lang="en-US" dirty="0"/>
              <a:t>.</a:t>
            </a:r>
          </a:p>
        </p:txBody>
      </p:sp>
      <p:sp>
        <p:nvSpPr>
          <p:cNvPr id="4" name="Slide Number Placeholder 3">
            <a:extLst>
              <a:ext uri="{FF2B5EF4-FFF2-40B4-BE49-F238E27FC236}">
                <a16:creationId xmlns:a16="http://schemas.microsoft.com/office/drawing/2014/main" id="{FA2001B1-B144-0BCD-62EF-90CFFACC7C71}"/>
              </a:ext>
            </a:extLst>
          </p:cNvPr>
          <p:cNvSpPr>
            <a:spLocks noGrp="1"/>
          </p:cNvSpPr>
          <p:nvPr>
            <p:ph type="sldNum" sz="quarter" idx="12"/>
          </p:nvPr>
        </p:nvSpPr>
        <p:spPr/>
        <p:txBody>
          <a:bodyPr/>
          <a:lstStyle/>
          <a:p>
            <a:fld id="{741AFF56-1126-4107-9C02-BC0EFBF16431}" type="slidenum">
              <a:rPr lang="en-GB" smtClean="0"/>
              <a:pPr/>
              <a:t>11</a:t>
            </a:fld>
            <a:endParaRPr lang="en-GB" dirty="0"/>
          </a:p>
        </p:txBody>
      </p:sp>
      <p:grpSp>
        <p:nvGrpSpPr>
          <p:cNvPr id="52" name="Group 51">
            <a:extLst>
              <a:ext uri="{FF2B5EF4-FFF2-40B4-BE49-F238E27FC236}">
                <a16:creationId xmlns:a16="http://schemas.microsoft.com/office/drawing/2014/main" id="{A45CAFFC-9245-2EC9-4E5B-4C635DC992E2}"/>
              </a:ext>
            </a:extLst>
          </p:cNvPr>
          <p:cNvGrpSpPr/>
          <p:nvPr/>
        </p:nvGrpSpPr>
        <p:grpSpPr>
          <a:xfrm>
            <a:off x="347229" y="2244078"/>
            <a:ext cx="11377132" cy="4175490"/>
            <a:chOff x="303388" y="2244078"/>
            <a:chExt cx="11377132" cy="4175490"/>
          </a:xfrm>
        </p:grpSpPr>
        <p:grpSp>
          <p:nvGrpSpPr>
            <p:cNvPr id="49" name="Group 48">
              <a:extLst>
                <a:ext uri="{FF2B5EF4-FFF2-40B4-BE49-F238E27FC236}">
                  <a16:creationId xmlns:a16="http://schemas.microsoft.com/office/drawing/2014/main" id="{A03B1497-2F16-FDBA-A02F-9637EDF9AA81}"/>
                </a:ext>
              </a:extLst>
            </p:cNvPr>
            <p:cNvGrpSpPr/>
            <p:nvPr/>
          </p:nvGrpSpPr>
          <p:grpSpPr>
            <a:xfrm>
              <a:off x="303388" y="2260948"/>
              <a:ext cx="11103354" cy="4158620"/>
              <a:chOff x="196917" y="2204581"/>
              <a:chExt cx="11103354" cy="4158620"/>
            </a:xfrm>
          </p:grpSpPr>
          <p:sp>
            <p:nvSpPr>
              <p:cNvPr id="20" name="TextBox 19">
                <a:extLst>
                  <a:ext uri="{FF2B5EF4-FFF2-40B4-BE49-F238E27FC236}">
                    <a16:creationId xmlns:a16="http://schemas.microsoft.com/office/drawing/2014/main" id="{B880D7A1-B9FF-A785-2BBD-71D808F153F7}"/>
                  </a:ext>
                </a:extLst>
              </p:cNvPr>
              <p:cNvSpPr txBox="1"/>
              <p:nvPr/>
            </p:nvSpPr>
            <p:spPr>
              <a:xfrm>
                <a:off x="196917" y="5697434"/>
                <a:ext cx="343364" cy="196208"/>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16.5</a:t>
                </a:r>
              </a:p>
            </p:txBody>
          </p:sp>
          <p:sp>
            <p:nvSpPr>
              <p:cNvPr id="21" name="TextBox 20">
                <a:extLst>
                  <a:ext uri="{FF2B5EF4-FFF2-40B4-BE49-F238E27FC236}">
                    <a16:creationId xmlns:a16="http://schemas.microsoft.com/office/drawing/2014/main" id="{F497DFC9-4982-DA6A-738E-C269FC1A957B}"/>
                  </a:ext>
                </a:extLst>
              </p:cNvPr>
              <p:cNvSpPr txBox="1"/>
              <p:nvPr/>
            </p:nvSpPr>
            <p:spPr>
              <a:xfrm>
                <a:off x="1762066" y="6190077"/>
                <a:ext cx="336951" cy="173124"/>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2010</a:t>
                </a:r>
              </a:p>
            </p:txBody>
          </p:sp>
          <p:sp>
            <p:nvSpPr>
              <p:cNvPr id="22" name="TextBox 21">
                <a:extLst>
                  <a:ext uri="{FF2B5EF4-FFF2-40B4-BE49-F238E27FC236}">
                    <a16:creationId xmlns:a16="http://schemas.microsoft.com/office/drawing/2014/main" id="{DE1100E1-E73E-F553-BB4D-03EEF178EFFD}"/>
                  </a:ext>
                </a:extLst>
              </p:cNvPr>
              <p:cNvSpPr txBox="1"/>
              <p:nvPr/>
            </p:nvSpPr>
            <p:spPr>
              <a:xfrm>
                <a:off x="642517" y="6190077"/>
                <a:ext cx="352982" cy="173124"/>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2008</a:t>
                </a:r>
              </a:p>
            </p:txBody>
          </p:sp>
          <p:sp>
            <p:nvSpPr>
              <p:cNvPr id="23" name="TextBox 22">
                <a:extLst>
                  <a:ext uri="{FF2B5EF4-FFF2-40B4-BE49-F238E27FC236}">
                    <a16:creationId xmlns:a16="http://schemas.microsoft.com/office/drawing/2014/main" id="{70CB51E1-8110-4090-49DE-C3120F99AF69}"/>
                  </a:ext>
                </a:extLst>
              </p:cNvPr>
              <p:cNvSpPr txBox="1"/>
              <p:nvPr/>
            </p:nvSpPr>
            <p:spPr>
              <a:xfrm>
                <a:off x="2879879" y="6190077"/>
                <a:ext cx="333746" cy="173124"/>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2015</a:t>
                </a:r>
              </a:p>
            </p:txBody>
          </p:sp>
          <p:sp>
            <p:nvSpPr>
              <p:cNvPr id="24" name="TextBox 23">
                <a:extLst>
                  <a:ext uri="{FF2B5EF4-FFF2-40B4-BE49-F238E27FC236}">
                    <a16:creationId xmlns:a16="http://schemas.microsoft.com/office/drawing/2014/main" id="{8302ADD9-4172-91EC-8BC7-B355BEC8BD35}"/>
                  </a:ext>
                </a:extLst>
              </p:cNvPr>
              <p:cNvSpPr txBox="1"/>
              <p:nvPr/>
            </p:nvSpPr>
            <p:spPr>
              <a:xfrm>
                <a:off x="3997697" y="6190077"/>
                <a:ext cx="335348" cy="173124"/>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2016</a:t>
                </a:r>
              </a:p>
            </p:txBody>
          </p:sp>
          <p:sp>
            <p:nvSpPr>
              <p:cNvPr id="25" name="TextBox 24">
                <a:extLst>
                  <a:ext uri="{FF2B5EF4-FFF2-40B4-BE49-F238E27FC236}">
                    <a16:creationId xmlns:a16="http://schemas.microsoft.com/office/drawing/2014/main" id="{3B0261C6-9418-8037-D7C7-F250E53ED572}"/>
                  </a:ext>
                </a:extLst>
              </p:cNvPr>
              <p:cNvSpPr txBox="1"/>
              <p:nvPr/>
            </p:nvSpPr>
            <p:spPr>
              <a:xfrm>
                <a:off x="5360871" y="6190077"/>
                <a:ext cx="327334" cy="173124"/>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2017</a:t>
                </a:r>
              </a:p>
            </p:txBody>
          </p:sp>
          <p:sp>
            <p:nvSpPr>
              <p:cNvPr id="26" name="TextBox 25">
                <a:extLst>
                  <a:ext uri="{FF2B5EF4-FFF2-40B4-BE49-F238E27FC236}">
                    <a16:creationId xmlns:a16="http://schemas.microsoft.com/office/drawing/2014/main" id="{6574EB13-A433-73B2-C981-5D0A56A51EEE}"/>
                  </a:ext>
                </a:extLst>
              </p:cNvPr>
              <p:cNvSpPr txBox="1"/>
              <p:nvPr/>
            </p:nvSpPr>
            <p:spPr>
              <a:xfrm>
                <a:off x="6478269" y="6190077"/>
                <a:ext cx="335348" cy="173124"/>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2018</a:t>
                </a:r>
              </a:p>
            </p:txBody>
          </p:sp>
          <p:sp>
            <p:nvSpPr>
              <p:cNvPr id="27" name="TextBox 26">
                <a:extLst>
                  <a:ext uri="{FF2B5EF4-FFF2-40B4-BE49-F238E27FC236}">
                    <a16:creationId xmlns:a16="http://schemas.microsoft.com/office/drawing/2014/main" id="{CE4E6210-E91D-AB7D-4E91-8A68DDA5DCA7}"/>
                  </a:ext>
                </a:extLst>
              </p:cNvPr>
              <p:cNvSpPr txBox="1"/>
              <p:nvPr/>
            </p:nvSpPr>
            <p:spPr>
              <a:xfrm>
                <a:off x="7598232" y="6190077"/>
                <a:ext cx="335348" cy="173124"/>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2019</a:t>
                </a:r>
              </a:p>
            </p:txBody>
          </p:sp>
          <p:sp>
            <p:nvSpPr>
              <p:cNvPr id="28" name="TextBox 27">
                <a:extLst>
                  <a:ext uri="{FF2B5EF4-FFF2-40B4-BE49-F238E27FC236}">
                    <a16:creationId xmlns:a16="http://schemas.microsoft.com/office/drawing/2014/main" id="{8A22ADC8-45A0-3F2B-66DE-F5E177BC5ED5}"/>
                  </a:ext>
                </a:extLst>
              </p:cNvPr>
              <p:cNvSpPr txBox="1"/>
              <p:nvPr/>
            </p:nvSpPr>
            <p:spPr>
              <a:xfrm>
                <a:off x="8715633" y="6190077"/>
                <a:ext cx="351377" cy="173124"/>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2020</a:t>
                </a:r>
              </a:p>
            </p:txBody>
          </p:sp>
          <p:sp>
            <p:nvSpPr>
              <p:cNvPr id="29" name="TextBox 28">
                <a:extLst>
                  <a:ext uri="{FF2B5EF4-FFF2-40B4-BE49-F238E27FC236}">
                    <a16:creationId xmlns:a16="http://schemas.microsoft.com/office/drawing/2014/main" id="{42D7DBB2-8052-F840-4266-7D077DAE193B}"/>
                  </a:ext>
                </a:extLst>
              </p:cNvPr>
              <p:cNvSpPr txBox="1"/>
              <p:nvPr/>
            </p:nvSpPr>
            <p:spPr>
              <a:xfrm>
                <a:off x="9833866" y="6190077"/>
                <a:ext cx="333746" cy="173124"/>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2021</a:t>
                </a:r>
              </a:p>
            </p:txBody>
          </p:sp>
          <p:sp>
            <p:nvSpPr>
              <p:cNvPr id="30" name="TextBox 29">
                <a:extLst>
                  <a:ext uri="{FF2B5EF4-FFF2-40B4-BE49-F238E27FC236}">
                    <a16:creationId xmlns:a16="http://schemas.microsoft.com/office/drawing/2014/main" id="{CC435218-9D61-05C9-86DD-923BF8034489}"/>
                  </a:ext>
                </a:extLst>
              </p:cNvPr>
              <p:cNvSpPr txBox="1"/>
              <p:nvPr/>
            </p:nvSpPr>
            <p:spPr>
              <a:xfrm>
                <a:off x="10952099" y="6190077"/>
                <a:ext cx="348172" cy="173124"/>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2022</a:t>
                </a:r>
              </a:p>
            </p:txBody>
          </p:sp>
          <p:sp>
            <p:nvSpPr>
              <p:cNvPr id="31" name="TextBox 30">
                <a:extLst>
                  <a:ext uri="{FF2B5EF4-FFF2-40B4-BE49-F238E27FC236}">
                    <a16:creationId xmlns:a16="http://schemas.microsoft.com/office/drawing/2014/main" id="{15CA0F91-98C8-8F9B-77DF-BCD602610F51}"/>
                  </a:ext>
                </a:extLst>
              </p:cNvPr>
              <p:cNvSpPr txBox="1"/>
              <p:nvPr/>
            </p:nvSpPr>
            <p:spPr>
              <a:xfrm>
                <a:off x="196917" y="4186795"/>
                <a:ext cx="348172" cy="196208"/>
              </a:xfrm>
              <a:prstGeom prst="rect">
                <a:avLst/>
              </a:prstGeom>
              <a:noFill/>
            </p:spPr>
            <p:txBody>
              <a:bodyPr wrap="none" lIns="0" tIns="0" rIns="0" bIns="0" rtlCol="0">
                <a:noAutofit/>
              </a:bodyPr>
              <a:lstStyle/>
              <a:p>
                <a:r>
                  <a:rPr lang="en-US" sz="600" spc="0" baseline="0" dirty="0">
                    <a:ln/>
                    <a:solidFill>
                      <a:srgbClr val="2B2B2A"/>
                    </a:solidFill>
                    <a:latin typeface="+mj-lt"/>
                    <a:cs typeface="Arial"/>
                    <a:sym typeface="Arial"/>
                    <a:rtl val="0"/>
                  </a:rPr>
                  <a:t>18.0</a:t>
                </a:r>
              </a:p>
            </p:txBody>
          </p:sp>
          <p:sp>
            <p:nvSpPr>
              <p:cNvPr id="32" name="TextBox 31">
                <a:extLst>
                  <a:ext uri="{FF2B5EF4-FFF2-40B4-BE49-F238E27FC236}">
                    <a16:creationId xmlns:a16="http://schemas.microsoft.com/office/drawing/2014/main" id="{CA036B5E-458A-76D2-B7FE-E32DA61D2B96}"/>
                  </a:ext>
                </a:extLst>
              </p:cNvPr>
              <p:cNvSpPr txBox="1"/>
              <p:nvPr/>
            </p:nvSpPr>
            <p:spPr>
              <a:xfrm>
                <a:off x="196917" y="3702160"/>
                <a:ext cx="343364" cy="196208"/>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18.5</a:t>
                </a:r>
              </a:p>
            </p:txBody>
          </p:sp>
          <p:sp>
            <p:nvSpPr>
              <p:cNvPr id="33" name="TextBox 32">
                <a:extLst>
                  <a:ext uri="{FF2B5EF4-FFF2-40B4-BE49-F238E27FC236}">
                    <a16:creationId xmlns:a16="http://schemas.microsoft.com/office/drawing/2014/main" id="{3DED9DE8-BC9A-0C5D-FB8F-6EB90E4C97FC}"/>
                  </a:ext>
                </a:extLst>
              </p:cNvPr>
              <p:cNvSpPr txBox="1"/>
              <p:nvPr/>
            </p:nvSpPr>
            <p:spPr>
              <a:xfrm>
                <a:off x="196917" y="3211748"/>
                <a:ext cx="348172" cy="196208"/>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19.0</a:t>
                </a:r>
              </a:p>
            </p:txBody>
          </p:sp>
          <p:sp>
            <p:nvSpPr>
              <p:cNvPr id="34" name="TextBox 33">
                <a:extLst>
                  <a:ext uri="{FF2B5EF4-FFF2-40B4-BE49-F238E27FC236}">
                    <a16:creationId xmlns:a16="http://schemas.microsoft.com/office/drawing/2014/main" id="{CCC92C02-0969-DC8A-DC39-8BA150B65BDD}"/>
                  </a:ext>
                </a:extLst>
              </p:cNvPr>
              <p:cNvSpPr txBox="1"/>
              <p:nvPr/>
            </p:nvSpPr>
            <p:spPr>
              <a:xfrm>
                <a:off x="196917" y="2676130"/>
                <a:ext cx="343364" cy="196208"/>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19.5</a:t>
                </a:r>
              </a:p>
            </p:txBody>
          </p:sp>
          <p:sp>
            <p:nvSpPr>
              <p:cNvPr id="35" name="TextBox 34">
                <a:extLst>
                  <a:ext uri="{FF2B5EF4-FFF2-40B4-BE49-F238E27FC236}">
                    <a16:creationId xmlns:a16="http://schemas.microsoft.com/office/drawing/2014/main" id="{35CAEE05-5B3A-B80A-E10E-2E3E48515F9C}"/>
                  </a:ext>
                </a:extLst>
              </p:cNvPr>
              <p:cNvSpPr txBox="1"/>
              <p:nvPr/>
            </p:nvSpPr>
            <p:spPr>
              <a:xfrm>
                <a:off x="196917" y="2204581"/>
                <a:ext cx="369012" cy="196208"/>
              </a:xfrm>
              <a:prstGeom prst="rect">
                <a:avLst/>
              </a:prstGeom>
              <a:noFill/>
            </p:spPr>
            <p:txBody>
              <a:bodyPr wrap="none" lIns="0" tIns="0" rIns="0" bIns="0" rtlCol="0">
                <a:noAutofit/>
              </a:bodyPr>
              <a:lstStyle/>
              <a:p>
                <a:r>
                  <a:rPr lang="en-US" sz="600" spc="0" baseline="0">
                    <a:ln/>
                    <a:solidFill>
                      <a:srgbClr val="2B2B2A"/>
                    </a:solidFill>
                    <a:latin typeface="+mj-lt"/>
                    <a:cs typeface="Arial"/>
                    <a:sym typeface="Arial"/>
                    <a:rtl val="0"/>
                  </a:rPr>
                  <a:t>20.0</a:t>
                </a:r>
              </a:p>
            </p:txBody>
          </p:sp>
          <p:sp>
            <p:nvSpPr>
              <p:cNvPr id="50" name="TextBox 49">
                <a:extLst>
                  <a:ext uri="{FF2B5EF4-FFF2-40B4-BE49-F238E27FC236}">
                    <a16:creationId xmlns:a16="http://schemas.microsoft.com/office/drawing/2014/main" id="{DE9C0C73-2566-2E10-52D5-C8EE28CB5A92}"/>
                  </a:ext>
                </a:extLst>
              </p:cNvPr>
              <p:cNvSpPr txBox="1"/>
              <p:nvPr/>
            </p:nvSpPr>
            <p:spPr>
              <a:xfrm>
                <a:off x="196917" y="4693829"/>
                <a:ext cx="348172" cy="196208"/>
              </a:xfrm>
              <a:prstGeom prst="rect">
                <a:avLst/>
              </a:prstGeom>
              <a:noFill/>
            </p:spPr>
            <p:txBody>
              <a:bodyPr wrap="none" lIns="0" tIns="0" rIns="0" bIns="0" rtlCol="0">
                <a:noAutofit/>
              </a:bodyPr>
              <a:lstStyle/>
              <a:p>
                <a:r>
                  <a:rPr lang="en-US" sz="600" spc="0" baseline="0" dirty="0">
                    <a:ln/>
                    <a:solidFill>
                      <a:srgbClr val="2B2B2A"/>
                    </a:solidFill>
                    <a:latin typeface="+mj-lt"/>
                    <a:cs typeface="Arial"/>
                    <a:sym typeface="Arial"/>
                    <a:rtl val="0"/>
                  </a:rPr>
                  <a:t>17.5</a:t>
                </a:r>
              </a:p>
            </p:txBody>
          </p:sp>
          <p:sp>
            <p:nvSpPr>
              <p:cNvPr id="51" name="TextBox 50">
                <a:extLst>
                  <a:ext uri="{FF2B5EF4-FFF2-40B4-BE49-F238E27FC236}">
                    <a16:creationId xmlns:a16="http://schemas.microsoft.com/office/drawing/2014/main" id="{6BF83C1D-CC61-71EA-A9AB-FDBACE579B01}"/>
                  </a:ext>
                </a:extLst>
              </p:cNvPr>
              <p:cNvSpPr txBox="1"/>
              <p:nvPr/>
            </p:nvSpPr>
            <p:spPr>
              <a:xfrm>
                <a:off x="196917" y="5244841"/>
                <a:ext cx="348172" cy="196208"/>
              </a:xfrm>
              <a:prstGeom prst="rect">
                <a:avLst/>
              </a:prstGeom>
              <a:noFill/>
            </p:spPr>
            <p:txBody>
              <a:bodyPr wrap="none" lIns="0" tIns="0" rIns="0" bIns="0" rtlCol="0">
                <a:noAutofit/>
              </a:bodyPr>
              <a:lstStyle/>
              <a:p>
                <a:r>
                  <a:rPr lang="en-US" sz="600" spc="0" baseline="0" dirty="0">
                    <a:ln/>
                    <a:solidFill>
                      <a:srgbClr val="2B2B2A"/>
                    </a:solidFill>
                    <a:latin typeface="+mj-lt"/>
                    <a:cs typeface="Arial"/>
                    <a:sym typeface="Arial"/>
                    <a:rtl val="0"/>
                  </a:rPr>
                  <a:t>17.0</a:t>
                </a:r>
              </a:p>
            </p:txBody>
          </p:sp>
        </p:grpSp>
        <p:grpSp>
          <p:nvGrpSpPr>
            <p:cNvPr id="48" name="Group 47">
              <a:extLst>
                <a:ext uri="{FF2B5EF4-FFF2-40B4-BE49-F238E27FC236}">
                  <a16:creationId xmlns:a16="http://schemas.microsoft.com/office/drawing/2014/main" id="{E4023CB6-F888-6FCD-6FB4-C1F8CCA85DF2}"/>
                </a:ext>
              </a:extLst>
            </p:cNvPr>
            <p:cNvGrpSpPr/>
            <p:nvPr/>
          </p:nvGrpSpPr>
          <p:grpSpPr>
            <a:xfrm>
              <a:off x="561295" y="2244078"/>
              <a:ext cx="11119225" cy="4063903"/>
              <a:chOff x="561295" y="2244078"/>
              <a:chExt cx="11119225" cy="4063903"/>
            </a:xfrm>
          </p:grpSpPr>
          <p:sp>
            <p:nvSpPr>
              <p:cNvPr id="10" name="Freeform 9">
                <a:extLst>
                  <a:ext uri="{FF2B5EF4-FFF2-40B4-BE49-F238E27FC236}">
                    <a16:creationId xmlns:a16="http://schemas.microsoft.com/office/drawing/2014/main" id="{BF598AD9-8EF0-2321-ED21-80059E1105F4}"/>
                  </a:ext>
                </a:extLst>
              </p:cNvPr>
              <p:cNvSpPr/>
              <p:nvPr/>
            </p:nvSpPr>
            <p:spPr>
              <a:xfrm>
                <a:off x="1151076" y="4147891"/>
                <a:ext cx="869489" cy="870004"/>
              </a:xfrm>
              <a:custGeom>
                <a:avLst/>
                <a:gdLst>
                  <a:gd name="connsiteX0" fmla="*/ 317606 w 635211"/>
                  <a:gd name="connsiteY0" fmla="*/ 635587 h 635587"/>
                  <a:gd name="connsiteX1" fmla="*/ 635212 w 635211"/>
                  <a:gd name="connsiteY1" fmla="*/ 317761 h 635587"/>
                  <a:gd name="connsiteX2" fmla="*/ 317606 w 635211"/>
                  <a:gd name="connsiteY2" fmla="*/ 0 h 635587"/>
                  <a:gd name="connsiteX3" fmla="*/ 0 w 635211"/>
                  <a:gd name="connsiteY3" fmla="*/ 317761 h 635587"/>
                  <a:gd name="connsiteX4" fmla="*/ 317606 w 635211"/>
                  <a:gd name="connsiteY4" fmla="*/ 635587 h 635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5211" h="635587">
                    <a:moveTo>
                      <a:pt x="317606" y="635587"/>
                    </a:moveTo>
                    <a:cubicBezTo>
                      <a:pt x="493028" y="635587"/>
                      <a:pt x="635212" y="493335"/>
                      <a:pt x="635212" y="317761"/>
                    </a:cubicBezTo>
                    <a:cubicBezTo>
                      <a:pt x="635212" y="142253"/>
                      <a:pt x="493028" y="0"/>
                      <a:pt x="317606" y="0"/>
                    </a:cubicBezTo>
                    <a:cubicBezTo>
                      <a:pt x="142183" y="0"/>
                      <a:pt x="0" y="142253"/>
                      <a:pt x="0" y="317761"/>
                    </a:cubicBezTo>
                    <a:cubicBezTo>
                      <a:pt x="0" y="493269"/>
                      <a:pt x="142183" y="635587"/>
                      <a:pt x="317606" y="635587"/>
                    </a:cubicBezTo>
                  </a:path>
                </a:pathLst>
              </a:custGeom>
              <a:solidFill>
                <a:srgbClr val="DCDBDB"/>
              </a:solidFill>
              <a:ln w="6541" cap="flat">
                <a:noFill/>
                <a:prstDash val="solid"/>
                <a:miter/>
              </a:ln>
            </p:spPr>
            <p:txBody>
              <a:bodyPr rtlCol="0" anchor="ctr"/>
              <a:lstStyle/>
              <a:p>
                <a:endParaRPr lang="en-US">
                  <a:latin typeface="+mj-lt"/>
                </a:endParaRPr>
              </a:p>
            </p:txBody>
          </p:sp>
          <p:sp>
            <p:nvSpPr>
              <p:cNvPr id="11" name="Freeform 10">
                <a:extLst>
                  <a:ext uri="{FF2B5EF4-FFF2-40B4-BE49-F238E27FC236}">
                    <a16:creationId xmlns:a16="http://schemas.microsoft.com/office/drawing/2014/main" id="{072B461C-7375-5D0F-861F-086DFF53AB16}"/>
                  </a:ext>
                </a:extLst>
              </p:cNvPr>
              <p:cNvSpPr/>
              <p:nvPr/>
            </p:nvSpPr>
            <p:spPr>
              <a:xfrm>
                <a:off x="2154017" y="4354795"/>
                <a:ext cx="869489" cy="869914"/>
              </a:xfrm>
              <a:custGeom>
                <a:avLst/>
                <a:gdLst>
                  <a:gd name="connsiteX0" fmla="*/ 317606 w 635211"/>
                  <a:gd name="connsiteY0" fmla="*/ 635522 h 635521"/>
                  <a:gd name="connsiteX1" fmla="*/ 635211 w 635211"/>
                  <a:gd name="connsiteY1" fmla="*/ 317761 h 635521"/>
                  <a:gd name="connsiteX2" fmla="*/ 317606 w 635211"/>
                  <a:gd name="connsiteY2" fmla="*/ 0 h 635521"/>
                  <a:gd name="connsiteX3" fmla="*/ 0 w 635211"/>
                  <a:gd name="connsiteY3" fmla="*/ 317761 h 635521"/>
                  <a:gd name="connsiteX4" fmla="*/ 317606 w 635211"/>
                  <a:gd name="connsiteY4" fmla="*/ 635522 h 6355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5211" h="635521">
                    <a:moveTo>
                      <a:pt x="317606" y="635522"/>
                    </a:moveTo>
                    <a:cubicBezTo>
                      <a:pt x="493028" y="635522"/>
                      <a:pt x="635211" y="493269"/>
                      <a:pt x="635211" y="317761"/>
                    </a:cubicBezTo>
                    <a:cubicBezTo>
                      <a:pt x="635211" y="142253"/>
                      <a:pt x="493028" y="0"/>
                      <a:pt x="317606" y="0"/>
                    </a:cubicBezTo>
                    <a:cubicBezTo>
                      <a:pt x="142183" y="0"/>
                      <a:pt x="0" y="142253"/>
                      <a:pt x="0" y="317761"/>
                    </a:cubicBezTo>
                    <a:cubicBezTo>
                      <a:pt x="-65" y="493269"/>
                      <a:pt x="142183" y="635522"/>
                      <a:pt x="317606" y="635522"/>
                    </a:cubicBezTo>
                  </a:path>
                </a:pathLst>
              </a:custGeom>
              <a:solidFill>
                <a:srgbClr val="DCDBDB"/>
              </a:solidFill>
              <a:ln w="6541" cap="flat">
                <a:noFill/>
                <a:prstDash val="solid"/>
                <a:miter/>
              </a:ln>
            </p:spPr>
            <p:txBody>
              <a:bodyPr rtlCol="0" anchor="ctr"/>
              <a:lstStyle/>
              <a:p>
                <a:endParaRPr lang="en-US">
                  <a:latin typeface="+mj-lt"/>
                </a:endParaRPr>
              </a:p>
            </p:txBody>
          </p:sp>
          <p:sp>
            <p:nvSpPr>
              <p:cNvPr id="12" name="Freeform 11">
                <a:extLst>
                  <a:ext uri="{FF2B5EF4-FFF2-40B4-BE49-F238E27FC236}">
                    <a16:creationId xmlns:a16="http://schemas.microsoft.com/office/drawing/2014/main" id="{7FF7A0D4-BADD-BE2C-6DBF-EEC758BEBB1E}"/>
                  </a:ext>
                </a:extLst>
              </p:cNvPr>
              <p:cNvSpPr/>
              <p:nvPr/>
            </p:nvSpPr>
            <p:spPr>
              <a:xfrm>
                <a:off x="561295" y="4968072"/>
                <a:ext cx="869489" cy="869914"/>
              </a:xfrm>
              <a:custGeom>
                <a:avLst/>
                <a:gdLst>
                  <a:gd name="connsiteX0" fmla="*/ 317606 w 635211"/>
                  <a:gd name="connsiteY0" fmla="*/ 635522 h 635521"/>
                  <a:gd name="connsiteX1" fmla="*/ 635212 w 635211"/>
                  <a:gd name="connsiteY1" fmla="*/ 317761 h 635521"/>
                  <a:gd name="connsiteX2" fmla="*/ 317606 w 635211"/>
                  <a:gd name="connsiteY2" fmla="*/ 0 h 635521"/>
                  <a:gd name="connsiteX3" fmla="*/ 0 w 635211"/>
                  <a:gd name="connsiteY3" fmla="*/ 317761 h 635521"/>
                  <a:gd name="connsiteX4" fmla="*/ 317606 w 635211"/>
                  <a:gd name="connsiteY4" fmla="*/ 635522 h 6355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5211" h="635521">
                    <a:moveTo>
                      <a:pt x="317606" y="635522"/>
                    </a:moveTo>
                    <a:cubicBezTo>
                      <a:pt x="493028" y="635522"/>
                      <a:pt x="635212" y="493269"/>
                      <a:pt x="635212" y="317761"/>
                    </a:cubicBezTo>
                    <a:cubicBezTo>
                      <a:pt x="635212" y="142253"/>
                      <a:pt x="493028" y="0"/>
                      <a:pt x="317606" y="0"/>
                    </a:cubicBezTo>
                    <a:cubicBezTo>
                      <a:pt x="142183" y="0"/>
                      <a:pt x="0" y="142253"/>
                      <a:pt x="0" y="317761"/>
                    </a:cubicBezTo>
                    <a:cubicBezTo>
                      <a:pt x="0" y="493269"/>
                      <a:pt x="142183" y="635522"/>
                      <a:pt x="317606" y="635522"/>
                    </a:cubicBezTo>
                  </a:path>
                </a:pathLst>
              </a:custGeom>
              <a:solidFill>
                <a:srgbClr val="DCDBDB"/>
              </a:solidFill>
              <a:ln w="6541" cap="flat">
                <a:noFill/>
                <a:prstDash val="solid"/>
                <a:miter/>
              </a:ln>
            </p:spPr>
            <p:txBody>
              <a:bodyPr rtlCol="0" anchor="ctr"/>
              <a:lstStyle/>
              <a:p>
                <a:endParaRPr lang="en-US">
                  <a:latin typeface="+mj-lt"/>
                </a:endParaRPr>
              </a:p>
            </p:txBody>
          </p:sp>
          <p:sp>
            <p:nvSpPr>
              <p:cNvPr id="13" name="Freeform 12">
                <a:extLst>
                  <a:ext uri="{FF2B5EF4-FFF2-40B4-BE49-F238E27FC236}">
                    <a16:creationId xmlns:a16="http://schemas.microsoft.com/office/drawing/2014/main" id="{466EA589-EBB7-A9E7-CE47-7EA4F79B4099}"/>
                  </a:ext>
                </a:extLst>
              </p:cNvPr>
              <p:cNvSpPr/>
              <p:nvPr/>
            </p:nvSpPr>
            <p:spPr>
              <a:xfrm>
                <a:off x="3429860" y="3705853"/>
                <a:ext cx="869489" cy="869914"/>
              </a:xfrm>
              <a:custGeom>
                <a:avLst/>
                <a:gdLst>
                  <a:gd name="connsiteX0" fmla="*/ 317606 w 635211"/>
                  <a:gd name="connsiteY0" fmla="*/ 635522 h 635521"/>
                  <a:gd name="connsiteX1" fmla="*/ 635212 w 635211"/>
                  <a:gd name="connsiteY1" fmla="*/ 317761 h 635521"/>
                  <a:gd name="connsiteX2" fmla="*/ 317606 w 635211"/>
                  <a:gd name="connsiteY2" fmla="*/ 0 h 635521"/>
                  <a:gd name="connsiteX3" fmla="*/ 0 w 635211"/>
                  <a:gd name="connsiteY3" fmla="*/ 317761 h 635521"/>
                  <a:gd name="connsiteX4" fmla="*/ 317606 w 635211"/>
                  <a:gd name="connsiteY4" fmla="*/ 635522 h 6355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5211" h="635521">
                    <a:moveTo>
                      <a:pt x="317606" y="635522"/>
                    </a:moveTo>
                    <a:cubicBezTo>
                      <a:pt x="493028" y="635522"/>
                      <a:pt x="635212" y="493269"/>
                      <a:pt x="635212" y="317761"/>
                    </a:cubicBezTo>
                    <a:cubicBezTo>
                      <a:pt x="635212" y="142253"/>
                      <a:pt x="493028" y="0"/>
                      <a:pt x="317606" y="0"/>
                    </a:cubicBezTo>
                    <a:cubicBezTo>
                      <a:pt x="142183" y="0"/>
                      <a:pt x="0" y="142253"/>
                      <a:pt x="0" y="317761"/>
                    </a:cubicBezTo>
                    <a:cubicBezTo>
                      <a:pt x="-65" y="493204"/>
                      <a:pt x="142183" y="635522"/>
                      <a:pt x="317606" y="635522"/>
                    </a:cubicBezTo>
                  </a:path>
                </a:pathLst>
              </a:custGeom>
              <a:solidFill>
                <a:srgbClr val="DCDBDB"/>
              </a:solidFill>
              <a:ln w="6541" cap="flat">
                <a:noFill/>
                <a:prstDash val="solid"/>
                <a:miter/>
              </a:ln>
            </p:spPr>
            <p:txBody>
              <a:bodyPr rtlCol="0" anchor="ctr"/>
              <a:lstStyle/>
              <a:p>
                <a:endParaRPr lang="en-US">
                  <a:latin typeface="+mj-lt"/>
                </a:endParaRPr>
              </a:p>
            </p:txBody>
          </p:sp>
          <p:sp>
            <p:nvSpPr>
              <p:cNvPr id="14" name="Freeform 13">
                <a:extLst>
                  <a:ext uri="{FF2B5EF4-FFF2-40B4-BE49-F238E27FC236}">
                    <a16:creationId xmlns:a16="http://schemas.microsoft.com/office/drawing/2014/main" id="{C95D5D5E-00A9-02F3-E42E-3F163E3C2201}"/>
                  </a:ext>
                </a:extLst>
              </p:cNvPr>
              <p:cNvSpPr/>
              <p:nvPr/>
            </p:nvSpPr>
            <p:spPr>
              <a:xfrm>
                <a:off x="4704091" y="2956641"/>
                <a:ext cx="869489" cy="869914"/>
              </a:xfrm>
              <a:custGeom>
                <a:avLst/>
                <a:gdLst>
                  <a:gd name="connsiteX0" fmla="*/ 317606 w 635211"/>
                  <a:gd name="connsiteY0" fmla="*/ 635522 h 635521"/>
                  <a:gd name="connsiteX1" fmla="*/ 635211 w 635211"/>
                  <a:gd name="connsiteY1" fmla="*/ 317761 h 635521"/>
                  <a:gd name="connsiteX2" fmla="*/ 317606 w 635211"/>
                  <a:gd name="connsiteY2" fmla="*/ 0 h 635521"/>
                  <a:gd name="connsiteX3" fmla="*/ 0 w 635211"/>
                  <a:gd name="connsiteY3" fmla="*/ 317761 h 635521"/>
                  <a:gd name="connsiteX4" fmla="*/ 317606 w 635211"/>
                  <a:gd name="connsiteY4" fmla="*/ 635522 h 6355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5211" h="635521">
                    <a:moveTo>
                      <a:pt x="317606" y="635522"/>
                    </a:moveTo>
                    <a:cubicBezTo>
                      <a:pt x="493028" y="635522"/>
                      <a:pt x="635211" y="493269"/>
                      <a:pt x="635211" y="317761"/>
                    </a:cubicBezTo>
                    <a:cubicBezTo>
                      <a:pt x="635211" y="142253"/>
                      <a:pt x="493028" y="0"/>
                      <a:pt x="317606" y="0"/>
                    </a:cubicBezTo>
                    <a:cubicBezTo>
                      <a:pt x="142183" y="0"/>
                      <a:pt x="0" y="142253"/>
                      <a:pt x="0" y="317761"/>
                    </a:cubicBezTo>
                    <a:cubicBezTo>
                      <a:pt x="-65" y="493269"/>
                      <a:pt x="142183" y="635522"/>
                      <a:pt x="317606" y="635522"/>
                    </a:cubicBezTo>
                  </a:path>
                </a:pathLst>
              </a:custGeom>
              <a:solidFill>
                <a:srgbClr val="DCDBDB"/>
              </a:solidFill>
              <a:ln w="6541" cap="flat">
                <a:noFill/>
                <a:prstDash val="solid"/>
                <a:miter/>
              </a:ln>
            </p:spPr>
            <p:txBody>
              <a:bodyPr rtlCol="0" anchor="ctr"/>
              <a:lstStyle/>
              <a:p>
                <a:endParaRPr lang="en-US">
                  <a:latin typeface="+mj-lt"/>
                </a:endParaRPr>
              </a:p>
            </p:txBody>
          </p:sp>
          <p:sp>
            <p:nvSpPr>
              <p:cNvPr id="15" name="Freeform 14">
                <a:extLst>
                  <a:ext uri="{FF2B5EF4-FFF2-40B4-BE49-F238E27FC236}">
                    <a16:creationId xmlns:a16="http://schemas.microsoft.com/office/drawing/2014/main" id="{851229CE-8BEA-C296-F0E4-CA5BFC3DF459}"/>
                  </a:ext>
                </a:extLst>
              </p:cNvPr>
              <p:cNvSpPr/>
              <p:nvPr/>
            </p:nvSpPr>
            <p:spPr>
              <a:xfrm>
                <a:off x="6853902" y="4012492"/>
                <a:ext cx="869489" cy="870004"/>
              </a:xfrm>
              <a:custGeom>
                <a:avLst/>
                <a:gdLst>
                  <a:gd name="connsiteX0" fmla="*/ 317606 w 635211"/>
                  <a:gd name="connsiteY0" fmla="*/ 635587 h 635587"/>
                  <a:gd name="connsiteX1" fmla="*/ 635212 w 635211"/>
                  <a:gd name="connsiteY1" fmla="*/ 317761 h 635587"/>
                  <a:gd name="connsiteX2" fmla="*/ 317606 w 635211"/>
                  <a:gd name="connsiteY2" fmla="*/ 0 h 635587"/>
                  <a:gd name="connsiteX3" fmla="*/ 0 w 635211"/>
                  <a:gd name="connsiteY3" fmla="*/ 317761 h 635587"/>
                  <a:gd name="connsiteX4" fmla="*/ 317606 w 635211"/>
                  <a:gd name="connsiteY4" fmla="*/ 635587 h 635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5211" h="635587">
                    <a:moveTo>
                      <a:pt x="317606" y="635587"/>
                    </a:moveTo>
                    <a:cubicBezTo>
                      <a:pt x="493029" y="635587"/>
                      <a:pt x="635212" y="493334"/>
                      <a:pt x="635212" y="317761"/>
                    </a:cubicBezTo>
                    <a:cubicBezTo>
                      <a:pt x="635212" y="142253"/>
                      <a:pt x="493029" y="0"/>
                      <a:pt x="317606" y="0"/>
                    </a:cubicBezTo>
                    <a:cubicBezTo>
                      <a:pt x="142183" y="0"/>
                      <a:pt x="0" y="142253"/>
                      <a:pt x="0" y="317761"/>
                    </a:cubicBezTo>
                    <a:cubicBezTo>
                      <a:pt x="0" y="493334"/>
                      <a:pt x="142183" y="635587"/>
                      <a:pt x="317606" y="635587"/>
                    </a:cubicBezTo>
                  </a:path>
                </a:pathLst>
              </a:custGeom>
              <a:solidFill>
                <a:srgbClr val="DCDBDB"/>
              </a:solidFill>
              <a:ln w="6541" cap="flat">
                <a:noFill/>
                <a:prstDash val="solid"/>
                <a:miter/>
              </a:ln>
            </p:spPr>
            <p:txBody>
              <a:bodyPr rtlCol="0" anchor="ctr"/>
              <a:lstStyle/>
              <a:p>
                <a:endParaRPr lang="en-US">
                  <a:latin typeface="+mj-lt"/>
                </a:endParaRPr>
              </a:p>
            </p:txBody>
          </p:sp>
          <p:sp>
            <p:nvSpPr>
              <p:cNvPr id="16" name="Freeform 15">
                <a:extLst>
                  <a:ext uri="{FF2B5EF4-FFF2-40B4-BE49-F238E27FC236}">
                    <a16:creationId xmlns:a16="http://schemas.microsoft.com/office/drawing/2014/main" id="{23044594-F61E-9707-3F33-39CADBDFF331}"/>
                  </a:ext>
                </a:extLst>
              </p:cNvPr>
              <p:cNvSpPr/>
              <p:nvPr/>
            </p:nvSpPr>
            <p:spPr>
              <a:xfrm>
                <a:off x="7339699" y="3604417"/>
                <a:ext cx="869489" cy="870004"/>
              </a:xfrm>
              <a:custGeom>
                <a:avLst/>
                <a:gdLst>
                  <a:gd name="connsiteX0" fmla="*/ 317606 w 635211"/>
                  <a:gd name="connsiteY0" fmla="*/ 635587 h 635587"/>
                  <a:gd name="connsiteX1" fmla="*/ 635212 w 635211"/>
                  <a:gd name="connsiteY1" fmla="*/ 317761 h 635587"/>
                  <a:gd name="connsiteX2" fmla="*/ 317606 w 635211"/>
                  <a:gd name="connsiteY2" fmla="*/ 0 h 635587"/>
                  <a:gd name="connsiteX3" fmla="*/ 0 w 635211"/>
                  <a:gd name="connsiteY3" fmla="*/ 317761 h 635587"/>
                  <a:gd name="connsiteX4" fmla="*/ 317606 w 635211"/>
                  <a:gd name="connsiteY4" fmla="*/ 635587 h 635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5211" h="635587">
                    <a:moveTo>
                      <a:pt x="317606" y="635587"/>
                    </a:moveTo>
                    <a:cubicBezTo>
                      <a:pt x="493029" y="635587"/>
                      <a:pt x="635212" y="493334"/>
                      <a:pt x="635212" y="317761"/>
                    </a:cubicBezTo>
                    <a:cubicBezTo>
                      <a:pt x="635212" y="142253"/>
                      <a:pt x="493029" y="0"/>
                      <a:pt x="317606" y="0"/>
                    </a:cubicBezTo>
                    <a:cubicBezTo>
                      <a:pt x="142184" y="0"/>
                      <a:pt x="0" y="142253"/>
                      <a:pt x="0" y="317761"/>
                    </a:cubicBezTo>
                    <a:cubicBezTo>
                      <a:pt x="-65" y="493334"/>
                      <a:pt x="142184" y="635587"/>
                      <a:pt x="317606" y="635587"/>
                    </a:cubicBezTo>
                  </a:path>
                </a:pathLst>
              </a:custGeom>
              <a:solidFill>
                <a:srgbClr val="DCDBDB"/>
              </a:solidFill>
              <a:ln w="6541" cap="flat">
                <a:noFill/>
                <a:prstDash val="solid"/>
                <a:miter/>
              </a:ln>
            </p:spPr>
            <p:txBody>
              <a:bodyPr rtlCol="0" anchor="ctr"/>
              <a:lstStyle/>
              <a:p>
                <a:endParaRPr lang="en-US">
                  <a:latin typeface="+mj-lt"/>
                </a:endParaRPr>
              </a:p>
            </p:txBody>
          </p:sp>
          <p:sp>
            <p:nvSpPr>
              <p:cNvPr id="17" name="Freeform 16">
                <a:extLst>
                  <a:ext uri="{FF2B5EF4-FFF2-40B4-BE49-F238E27FC236}">
                    <a16:creationId xmlns:a16="http://schemas.microsoft.com/office/drawing/2014/main" id="{B2CD6430-7831-E329-CC7D-A5BF058BC47F}"/>
                  </a:ext>
                </a:extLst>
              </p:cNvPr>
              <p:cNvSpPr/>
              <p:nvPr/>
            </p:nvSpPr>
            <p:spPr>
              <a:xfrm>
                <a:off x="8220564" y="2684860"/>
                <a:ext cx="869489" cy="869914"/>
              </a:xfrm>
              <a:custGeom>
                <a:avLst/>
                <a:gdLst>
                  <a:gd name="connsiteX0" fmla="*/ 317606 w 635211"/>
                  <a:gd name="connsiteY0" fmla="*/ 635522 h 635521"/>
                  <a:gd name="connsiteX1" fmla="*/ 635211 w 635211"/>
                  <a:gd name="connsiteY1" fmla="*/ 317761 h 635521"/>
                  <a:gd name="connsiteX2" fmla="*/ 317606 w 635211"/>
                  <a:gd name="connsiteY2" fmla="*/ 0 h 635521"/>
                  <a:gd name="connsiteX3" fmla="*/ 0 w 635211"/>
                  <a:gd name="connsiteY3" fmla="*/ 317761 h 635521"/>
                  <a:gd name="connsiteX4" fmla="*/ 317606 w 635211"/>
                  <a:gd name="connsiteY4" fmla="*/ 635522 h 6355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5211" h="635521">
                    <a:moveTo>
                      <a:pt x="317606" y="635522"/>
                    </a:moveTo>
                    <a:cubicBezTo>
                      <a:pt x="493028" y="635522"/>
                      <a:pt x="635211" y="493269"/>
                      <a:pt x="635211" y="317761"/>
                    </a:cubicBezTo>
                    <a:cubicBezTo>
                      <a:pt x="635211" y="142253"/>
                      <a:pt x="493028" y="0"/>
                      <a:pt x="317606" y="0"/>
                    </a:cubicBezTo>
                    <a:cubicBezTo>
                      <a:pt x="142183" y="0"/>
                      <a:pt x="0" y="142253"/>
                      <a:pt x="0" y="317761"/>
                    </a:cubicBezTo>
                    <a:cubicBezTo>
                      <a:pt x="-65" y="493269"/>
                      <a:pt x="142183" y="635522"/>
                      <a:pt x="317606" y="635522"/>
                    </a:cubicBezTo>
                  </a:path>
                </a:pathLst>
              </a:custGeom>
              <a:solidFill>
                <a:srgbClr val="DCDBDB"/>
              </a:solidFill>
              <a:ln w="6541" cap="flat">
                <a:noFill/>
                <a:prstDash val="solid"/>
                <a:miter/>
              </a:ln>
            </p:spPr>
            <p:txBody>
              <a:bodyPr rtlCol="0" anchor="ctr"/>
              <a:lstStyle/>
              <a:p>
                <a:endParaRPr lang="en-US">
                  <a:latin typeface="+mj-lt"/>
                </a:endParaRPr>
              </a:p>
            </p:txBody>
          </p:sp>
          <p:sp>
            <p:nvSpPr>
              <p:cNvPr id="18" name="Freeform 17">
                <a:extLst>
                  <a:ext uri="{FF2B5EF4-FFF2-40B4-BE49-F238E27FC236}">
                    <a16:creationId xmlns:a16="http://schemas.microsoft.com/office/drawing/2014/main" id="{AFD85E21-5596-1F07-D292-4A21AD2A7DE9}"/>
                  </a:ext>
                </a:extLst>
              </p:cNvPr>
              <p:cNvSpPr/>
              <p:nvPr/>
            </p:nvSpPr>
            <p:spPr>
              <a:xfrm>
                <a:off x="9188754" y="4411785"/>
                <a:ext cx="869489" cy="869914"/>
              </a:xfrm>
              <a:custGeom>
                <a:avLst/>
                <a:gdLst>
                  <a:gd name="connsiteX0" fmla="*/ 317606 w 635211"/>
                  <a:gd name="connsiteY0" fmla="*/ 635522 h 635521"/>
                  <a:gd name="connsiteX1" fmla="*/ 635211 w 635211"/>
                  <a:gd name="connsiteY1" fmla="*/ 317761 h 635521"/>
                  <a:gd name="connsiteX2" fmla="*/ 317606 w 635211"/>
                  <a:gd name="connsiteY2" fmla="*/ 0 h 635521"/>
                  <a:gd name="connsiteX3" fmla="*/ 0 w 635211"/>
                  <a:gd name="connsiteY3" fmla="*/ 317761 h 635521"/>
                  <a:gd name="connsiteX4" fmla="*/ 317606 w 635211"/>
                  <a:gd name="connsiteY4" fmla="*/ 635522 h 6355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5211" h="635521">
                    <a:moveTo>
                      <a:pt x="317606" y="635522"/>
                    </a:moveTo>
                    <a:cubicBezTo>
                      <a:pt x="493028" y="635522"/>
                      <a:pt x="635211" y="493269"/>
                      <a:pt x="635211" y="317761"/>
                    </a:cubicBezTo>
                    <a:cubicBezTo>
                      <a:pt x="635211" y="142253"/>
                      <a:pt x="493028" y="0"/>
                      <a:pt x="317606" y="0"/>
                    </a:cubicBezTo>
                    <a:cubicBezTo>
                      <a:pt x="142183" y="0"/>
                      <a:pt x="0" y="142253"/>
                      <a:pt x="0" y="317761"/>
                    </a:cubicBezTo>
                    <a:cubicBezTo>
                      <a:pt x="-65" y="493269"/>
                      <a:pt x="142183" y="635522"/>
                      <a:pt x="317606" y="635522"/>
                    </a:cubicBezTo>
                  </a:path>
                </a:pathLst>
              </a:custGeom>
              <a:solidFill>
                <a:srgbClr val="DCDBDB"/>
              </a:solidFill>
              <a:ln w="6541" cap="flat">
                <a:noFill/>
                <a:prstDash val="solid"/>
                <a:miter/>
              </a:ln>
            </p:spPr>
            <p:txBody>
              <a:bodyPr rtlCol="0" anchor="ctr"/>
              <a:lstStyle/>
              <a:p>
                <a:endParaRPr lang="en-US">
                  <a:latin typeface="+mj-lt"/>
                </a:endParaRPr>
              </a:p>
            </p:txBody>
          </p:sp>
          <p:sp>
            <p:nvSpPr>
              <p:cNvPr id="19" name="Freeform 18">
                <a:extLst>
                  <a:ext uri="{FF2B5EF4-FFF2-40B4-BE49-F238E27FC236}">
                    <a16:creationId xmlns:a16="http://schemas.microsoft.com/office/drawing/2014/main" id="{ACC32CF6-9994-8C41-8094-F14AD5AFB9DE}"/>
                  </a:ext>
                </a:extLst>
              </p:cNvPr>
              <p:cNvSpPr/>
              <p:nvPr/>
            </p:nvSpPr>
            <p:spPr>
              <a:xfrm>
                <a:off x="10811031" y="3976739"/>
                <a:ext cx="869489" cy="870004"/>
              </a:xfrm>
              <a:custGeom>
                <a:avLst/>
                <a:gdLst>
                  <a:gd name="connsiteX0" fmla="*/ 317606 w 635211"/>
                  <a:gd name="connsiteY0" fmla="*/ 635587 h 635587"/>
                  <a:gd name="connsiteX1" fmla="*/ 635211 w 635211"/>
                  <a:gd name="connsiteY1" fmla="*/ 317761 h 635587"/>
                  <a:gd name="connsiteX2" fmla="*/ 317606 w 635211"/>
                  <a:gd name="connsiteY2" fmla="*/ 0 h 635587"/>
                  <a:gd name="connsiteX3" fmla="*/ 0 w 635211"/>
                  <a:gd name="connsiteY3" fmla="*/ 317761 h 635587"/>
                  <a:gd name="connsiteX4" fmla="*/ 317606 w 635211"/>
                  <a:gd name="connsiteY4" fmla="*/ 635587 h 635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5211" h="635587">
                    <a:moveTo>
                      <a:pt x="317606" y="635587"/>
                    </a:moveTo>
                    <a:cubicBezTo>
                      <a:pt x="493028" y="635587"/>
                      <a:pt x="635211" y="493335"/>
                      <a:pt x="635211" y="317761"/>
                    </a:cubicBezTo>
                    <a:cubicBezTo>
                      <a:pt x="635211" y="142253"/>
                      <a:pt x="493028" y="0"/>
                      <a:pt x="317606" y="0"/>
                    </a:cubicBezTo>
                    <a:cubicBezTo>
                      <a:pt x="142183" y="0"/>
                      <a:pt x="0" y="142253"/>
                      <a:pt x="0" y="317761"/>
                    </a:cubicBezTo>
                    <a:cubicBezTo>
                      <a:pt x="0" y="493335"/>
                      <a:pt x="142183" y="635587"/>
                      <a:pt x="317606" y="635587"/>
                    </a:cubicBezTo>
                  </a:path>
                </a:pathLst>
              </a:custGeom>
              <a:solidFill>
                <a:srgbClr val="DCDBDB"/>
              </a:solidFill>
              <a:ln w="6541" cap="flat">
                <a:noFill/>
                <a:prstDash val="solid"/>
                <a:miter/>
              </a:ln>
            </p:spPr>
            <p:txBody>
              <a:bodyPr rtlCol="0" anchor="ctr"/>
              <a:lstStyle/>
              <a:p>
                <a:endParaRPr lang="en-US">
                  <a:latin typeface="+mj-lt"/>
                </a:endParaRPr>
              </a:p>
            </p:txBody>
          </p:sp>
          <p:sp>
            <p:nvSpPr>
              <p:cNvPr id="36" name="Freeform 35">
                <a:extLst>
                  <a:ext uri="{FF2B5EF4-FFF2-40B4-BE49-F238E27FC236}">
                    <a16:creationId xmlns:a16="http://schemas.microsoft.com/office/drawing/2014/main" id="{49E106E9-E97C-954B-1F25-3E29B54CAAAD}"/>
                  </a:ext>
                </a:extLst>
              </p:cNvPr>
              <p:cNvSpPr/>
              <p:nvPr/>
            </p:nvSpPr>
            <p:spPr>
              <a:xfrm>
                <a:off x="695015" y="2244078"/>
                <a:ext cx="8956" cy="4063903"/>
              </a:xfrm>
              <a:custGeom>
                <a:avLst/>
                <a:gdLst>
                  <a:gd name="connsiteX0" fmla="*/ 0 w 6543"/>
                  <a:gd name="connsiteY0" fmla="*/ 2968911 h 2968910"/>
                  <a:gd name="connsiteX1" fmla="*/ 0 w 6543"/>
                  <a:gd name="connsiteY1" fmla="*/ 0 h 2968910"/>
                </a:gdLst>
                <a:ahLst/>
                <a:cxnLst>
                  <a:cxn ang="0">
                    <a:pos x="connsiteX0" y="connsiteY0"/>
                  </a:cxn>
                  <a:cxn ang="0">
                    <a:pos x="connsiteX1" y="connsiteY1"/>
                  </a:cxn>
                </a:cxnLst>
                <a:rect l="l" t="t" r="r" b="b"/>
                <a:pathLst>
                  <a:path w="6543" h="2968910">
                    <a:moveTo>
                      <a:pt x="0" y="2968911"/>
                    </a:moveTo>
                    <a:lnTo>
                      <a:pt x="0" y="0"/>
                    </a:lnTo>
                  </a:path>
                </a:pathLst>
              </a:custGeom>
              <a:ln w="1871" cap="flat">
                <a:solidFill>
                  <a:srgbClr val="A0A09F"/>
                </a:solidFill>
                <a:prstDash val="solid"/>
                <a:miter/>
              </a:ln>
            </p:spPr>
            <p:txBody>
              <a:bodyPr rtlCol="0" anchor="ctr"/>
              <a:lstStyle/>
              <a:p>
                <a:endParaRPr lang="en-US">
                  <a:latin typeface="+mj-lt"/>
                </a:endParaRPr>
              </a:p>
            </p:txBody>
          </p:sp>
          <p:sp>
            <p:nvSpPr>
              <p:cNvPr id="37" name="Freeform 36">
                <a:extLst>
                  <a:ext uri="{FF2B5EF4-FFF2-40B4-BE49-F238E27FC236}">
                    <a16:creationId xmlns:a16="http://schemas.microsoft.com/office/drawing/2014/main" id="{30224D6E-52E4-68A0-75A4-A033FA2CC843}"/>
                  </a:ext>
                </a:extLst>
              </p:cNvPr>
              <p:cNvSpPr/>
              <p:nvPr/>
            </p:nvSpPr>
            <p:spPr>
              <a:xfrm>
                <a:off x="5412903" y="2244078"/>
                <a:ext cx="8956" cy="4063903"/>
              </a:xfrm>
              <a:custGeom>
                <a:avLst/>
                <a:gdLst>
                  <a:gd name="connsiteX0" fmla="*/ 0 w 6543"/>
                  <a:gd name="connsiteY0" fmla="*/ 2968911 h 2968910"/>
                  <a:gd name="connsiteX1" fmla="*/ 0 w 6543"/>
                  <a:gd name="connsiteY1" fmla="*/ 0 h 2968910"/>
                </a:gdLst>
                <a:ahLst/>
                <a:cxnLst>
                  <a:cxn ang="0">
                    <a:pos x="connsiteX0" y="connsiteY0"/>
                  </a:cxn>
                  <a:cxn ang="0">
                    <a:pos x="connsiteX1" y="connsiteY1"/>
                  </a:cxn>
                </a:cxnLst>
                <a:rect l="l" t="t" r="r" b="b"/>
                <a:pathLst>
                  <a:path w="6543" h="2968910">
                    <a:moveTo>
                      <a:pt x="0" y="2968911"/>
                    </a:moveTo>
                    <a:lnTo>
                      <a:pt x="0" y="0"/>
                    </a:lnTo>
                  </a:path>
                </a:pathLst>
              </a:custGeom>
              <a:ln w="1871" cap="flat">
                <a:solidFill>
                  <a:srgbClr val="A0A09F"/>
                </a:solidFill>
                <a:prstDash val="solid"/>
                <a:miter/>
              </a:ln>
            </p:spPr>
            <p:txBody>
              <a:bodyPr rtlCol="0" anchor="ctr"/>
              <a:lstStyle/>
              <a:p>
                <a:endParaRPr lang="en-US">
                  <a:latin typeface="+mj-lt"/>
                </a:endParaRPr>
              </a:p>
            </p:txBody>
          </p:sp>
          <p:sp>
            <p:nvSpPr>
              <p:cNvPr id="38" name="Freeform 37">
                <a:extLst>
                  <a:ext uri="{FF2B5EF4-FFF2-40B4-BE49-F238E27FC236}">
                    <a16:creationId xmlns:a16="http://schemas.microsoft.com/office/drawing/2014/main" id="{554F5E6A-0F33-5888-CDEF-9D98CA03B1BC}"/>
                  </a:ext>
                </a:extLst>
              </p:cNvPr>
              <p:cNvSpPr/>
              <p:nvPr/>
            </p:nvSpPr>
            <p:spPr>
              <a:xfrm>
                <a:off x="1814120" y="2244078"/>
                <a:ext cx="8956" cy="4063903"/>
              </a:xfrm>
              <a:custGeom>
                <a:avLst/>
                <a:gdLst>
                  <a:gd name="connsiteX0" fmla="*/ 0 w 6543"/>
                  <a:gd name="connsiteY0" fmla="*/ 2968911 h 2968910"/>
                  <a:gd name="connsiteX1" fmla="*/ 0 w 6543"/>
                  <a:gd name="connsiteY1" fmla="*/ 0 h 2968910"/>
                </a:gdLst>
                <a:ahLst/>
                <a:cxnLst>
                  <a:cxn ang="0">
                    <a:pos x="connsiteX0" y="connsiteY0"/>
                  </a:cxn>
                  <a:cxn ang="0">
                    <a:pos x="connsiteX1" y="connsiteY1"/>
                  </a:cxn>
                </a:cxnLst>
                <a:rect l="l" t="t" r="r" b="b"/>
                <a:pathLst>
                  <a:path w="6543" h="2968910">
                    <a:moveTo>
                      <a:pt x="0" y="2968911"/>
                    </a:moveTo>
                    <a:lnTo>
                      <a:pt x="0" y="0"/>
                    </a:lnTo>
                  </a:path>
                </a:pathLst>
              </a:custGeom>
              <a:ln w="1871" cap="flat">
                <a:solidFill>
                  <a:srgbClr val="A0A09F"/>
                </a:solidFill>
                <a:prstDash val="solid"/>
                <a:miter/>
              </a:ln>
            </p:spPr>
            <p:txBody>
              <a:bodyPr rtlCol="0" anchor="ctr"/>
              <a:lstStyle/>
              <a:p>
                <a:endParaRPr lang="en-US">
                  <a:latin typeface="+mj-lt"/>
                </a:endParaRPr>
              </a:p>
            </p:txBody>
          </p:sp>
          <p:sp>
            <p:nvSpPr>
              <p:cNvPr id="39" name="Freeform 38">
                <a:extLst>
                  <a:ext uri="{FF2B5EF4-FFF2-40B4-BE49-F238E27FC236}">
                    <a16:creationId xmlns:a16="http://schemas.microsoft.com/office/drawing/2014/main" id="{99C817C0-2747-590F-472A-C3B16DA1008E}"/>
                  </a:ext>
                </a:extLst>
              </p:cNvPr>
              <p:cNvSpPr/>
              <p:nvPr/>
            </p:nvSpPr>
            <p:spPr>
              <a:xfrm>
                <a:off x="6531203" y="2244078"/>
                <a:ext cx="8956" cy="4063903"/>
              </a:xfrm>
              <a:custGeom>
                <a:avLst/>
                <a:gdLst>
                  <a:gd name="connsiteX0" fmla="*/ 0 w 6543"/>
                  <a:gd name="connsiteY0" fmla="*/ 2968911 h 2968910"/>
                  <a:gd name="connsiteX1" fmla="*/ 0 w 6543"/>
                  <a:gd name="connsiteY1" fmla="*/ 0 h 2968910"/>
                </a:gdLst>
                <a:ahLst/>
                <a:cxnLst>
                  <a:cxn ang="0">
                    <a:pos x="connsiteX0" y="connsiteY0"/>
                  </a:cxn>
                  <a:cxn ang="0">
                    <a:pos x="connsiteX1" y="connsiteY1"/>
                  </a:cxn>
                </a:cxnLst>
                <a:rect l="l" t="t" r="r" b="b"/>
                <a:pathLst>
                  <a:path w="6543" h="2968910">
                    <a:moveTo>
                      <a:pt x="0" y="2968911"/>
                    </a:moveTo>
                    <a:lnTo>
                      <a:pt x="0" y="0"/>
                    </a:lnTo>
                  </a:path>
                </a:pathLst>
              </a:custGeom>
              <a:ln w="1871" cap="flat">
                <a:solidFill>
                  <a:srgbClr val="A0A09F"/>
                </a:solidFill>
                <a:prstDash val="solid"/>
                <a:miter/>
              </a:ln>
            </p:spPr>
            <p:txBody>
              <a:bodyPr rtlCol="0" anchor="ctr"/>
              <a:lstStyle/>
              <a:p>
                <a:endParaRPr lang="en-US">
                  <a:latin typeface="+mj-lt"/>
                </a:endParaRPr>
              </a:p>
            </p:txBody>
          </p:sp>
          <p:sp>
            <p:nvSpPr>
              <p:cNvPr id="40" name="Freeform 39">
                <a:extLst>
                  <a:ext uri="{FF2B5EF4-FFF2-40B4-BE49-F238E27FC236}">
                    <a16:creationId xmlns:a16="http://schemas.microsoft.com/office/drawing/2014/main" id="{317B56EA-4943-9B1E-E4A4-74EC35D3EB0F}"/>
                  </a:ext>
                </a:extLst>
              </p:cNvPr>
              <p:cNvSpPr/>
              <p:nvPr/>
            </p:nvSpPr>
            <p:spPr>
              <a:xfrm>
                <a:off x="2932778" y="2244078"/>
                <a:ext cx="8956" cy="4063903"/>
              </a:xfrm>
              <a:custGeom>
                <a:avLst/>
                <a:gdLst>
                  <a:gd name="connsiteX0" fmla="*/ 0 w 6543"/>
                  <a:gd name="connsiteY0" fmla="*/ 2968911 h 2968910"/>
                  <a:gd name="connsiteX1" fmla="*/ 0 w 6543"/>
                  <a:gd name="connsiteY1" fmla="*/ 0 h 2968910"/>
                </a:gdLst>
                <a:ahLst/>
                <a:cxnLst>
                  <a:cxn ang="0">
                    <a:pos x="connsiteX0" y="connsiteY0"/>
                  </a:cxn>
                  <a:cxn ang="0">
                    <a:pos x="connsiteX1" y="connsiteY1"/>
                  </a:cxn>
                </a:cxnLst>
                <a:rect l="l" t="t" r="r" b="b"/>
                <a:pathLst>
                  <a:path w="6543" h="2968910">
                    <a:moveTo>
                      <a:pt x="0" y="2968911"/>
                    </a:moveTo>
                    <a:lnTo>
                      <a:pt x="0" y="0"/>
                    </a:lnTo>
                  </a:path>
                </a:pathLst>
              </a:custGeom>
              <a:ln w="1871" cap="flat">
                <a:solidFill>
                  <a:srgbClr val="A0A09F"/>
                </a:solidFill>
                <a:prstDash val="solid"/>
                <a:miter/>
              </a:ln>
            </p:spPr>
            <p:txBody>
              <a:bodyPr rtlCol="0" anchor="ctr"/>
              <a:lstStyle/>
              <a:p>
                <a:endParaRPr lang="en-US">
                  <a:latin typeface="+mj-lt"/>
                </a:endParaRPr>
              </a:p>
            </p:txBody>
          </p:sp>
          <p:sp>
            <p:nvSpPr>
              <p:cNvPr id="41" name="Freeform 40">
                <a:extLst>
                  <a:ext uri="{FF2B5EF4-FFF2-40B4-BE49-F238E27FC236}">
                    <a16:creationId xmlns:a16="http://schemas.microsoft.com/office/drawing/2014/main" id="{27986BEF-E8BB-FB53-4B0C-AF4F16B47B72}"/>
                  </a:ext>
                </a:extLst>
              </p:cNvPr>
              <p:cNvSpPr/>
              <p:nvPr/>
            </p:nvSpPr>
            <p:spPr>
              <a:xfrm>
                <a:off x="7650308" y="2244078"/>
                <a:ext cx="8956" cy="4063903"/>
              </a:xfrm>
              <a:custGeom>
                <a:avLst/>
                <a:gdLst>
                  <a:gd name="connsiteX0" fmla="*/ 0 w 6543"/>
                  <a:gd name="connsiteY0" fmla="*/ 2968911 h 2968910"/>
                  <a:gd name="connsiteX1" fmla="*/ 0 w 6543"/>
                  <a:gd name="connsiteY1" fmla="*/ 0 h 2968910"/>
                </a:gdLst>
                <a:ahLst/>
                <a:cxnLst>
                  <a:cxn ang="0">
                    <a:pos x="connsiteX0" y="connsiteY0"/>
                  </a:cxn>
                  <a:cxn ang="0">
                    <a:pos x="connsiteX1" y="connsiteY1"/>
                  </a:cxn>
                </a:cxnLst>
                <a:rect l="l" t="t" r="r" b="b"/>
                <a:pathLst>
                  <a:path w="6543" h="2968910">
                    <a:moveTo>
                      <a:pt x="0" y="2968911"/>
                    </a:moveTo>
                    <a:lnTo>
                      <a:pt x="0" y="0"/>
                    </a:lnTo>
                  </a:path>
                </a:pathLst>
              </a:custGeom>
              <a:ln w="1871" cap="flat">
                <a:solidFill>
                  <a:srgbClr val="A0A09F"/>
                </a:solidFill>
                <a:prstDash val="solid"/>
                <a:miter/>
              </a:ln>
            </p:spPr>
            <p:txBody>
              <a:bodyPr rtlCol="0" anchor="ctr"/>
              <a:lstStyle/>
              <a:p>
                <a:endParaRPr lang="en-US">
                  <a:latin typeface="+mj-lt"/>
                </a:endParaRPr>
              </a:p>
            </p:txBody>
          </p:sp>
          <p:sp>
            <p:nvSpPr>
              <p:cNvPr id="42" name="Freeform 41">
                <a:extLst>
                  <a:ext uri="{FF2B5EF4-FFF2-40B4-BE49-F238E27FC236}">
                    <a16:creationId xmlns:a16="http://schemas.microsoft.com/office/drawing/2014/main" id="{3B1B44F6-D562-E42F-9AB0-045FD6AC881E}"/>
                  </a:ext>
                </a:extLst>
              </p:cNvPr>
              <p:cNvSpPr/>
              <p:nvPr/>
            </p:nvSpPr>
            <p:spPr>
              <a:xfrm>
                <a:off x="4050630" y="2244078"/>
                <a:ext cx="8956" cy="4063903"/>
              </a:xfrm>
              <a:custGeom>
                <a:avLst/>
                <a:gdLst>
                  <a:gd name="connsiteX0" fmla="*/ 0 w 6543"/>
                  <a:gd name="connsiteY0" fmla="*/ 2968911 h 2968910"/>
                  <a:gd name="connsiteX1" fmla="*/ 0 w 6543"/>
                  <a:gd name="connsiteY1" fmla="*/ 0 h 2968910"/>
                </a:gdLst>
                <a:ahLst/>
                <a:cxnLst>
                  <a:cxn ang="0">
                    <a:pos x="connsiteX0" y="connsiteY0"/>
                  </a:cxn>
                  <a:cxn ang="0">
                    <a:pos x="connsiteX1" y="connsiteY1"/>
                  </a:cxn>
                </a:cxnLst>
                <a:rect l="l" t="t" r="r" b="b"/>
                <a:pathLst>
                  <a:path w="6543" h="2968910">
                    <a:moveTo>
                      <a:pt x="0" y="2968911"/>
                    </a:moveTo>
                    <a:lnTo>
                      <a:pt x="0" y="0"/>
                    </a:lnTo>
                  </a:path>
                </a:pathLst>
              </a:custGeom>
              <a:ln w="1871" cap="flat">
                <a:solidFill>
                  <a:srgbClr val="A0A09F"/>
                </a:solidFill>
                <a:prstDash val="solid"/>
                <a:miter/>
              </a:ln>
            </p:spPr>
            <p:txBody>
              <a:bodyPr rtlCol="0" anchor="ctr"/>
              <a:lstStyle/>
              <a:p>
                <a:endParaRPr lang="en-US">
                  <a:latin typeface="+mj-lt"/>
                </a:endParaRPr>
              </a:p>
            </p:txBody>
          </p:sp>
          <p:sp>
            <p:nvSpPr>
              <p:cNvPr id="43" name="Freeform 42">
                <a:extLst>
                  <a:ext uri="{FF2B5EF4-FFF2-40B4-BE49-F238E27FC236}">
                    <a16:creationId xmlns:a16="http://schemas.microsoft.com/office/drawing/2014/main" id="{1E39C5A6-2204-BC78-53DA-3E0C670B8B77}"/>
                  </a:ext>
                </a:extLst>
              </p:cNvPr>
              <p:cNvSpPr/>
              <p:nvPr/>
            </p:nvSpPr>
            <p:spPr>
              <a:xfrm>
                <a:off x="8768518" y="2244078"/>
                <a:ext cx="8956" cy="4063903"/>
              </a:xfrm>
              <a:custGeom>
                <a:avLst/>
                <a:gdLst>
                  <a:gd name="connsiteX0" fmla="*/ 0 w 6543"/>
                  <a:gd name="connsiteY0" fmla="*/ 2968911 h 2968910"/>
                  <a:gd name="connsiteX1" fmla="*/ 0 w 6543"/>
                  <a:gd name="connsiteY1" fmla="*/ 0 h 2968910"/>
                </a:gdLst>
                <a:ahLst/>
                <a:cxnLst>
                  <a:cxn ang="0">
                    <a:pos x="connsiteX0" y="connsiteY0"/>
                  </a:cxn>
                  <a:cxn ang="0">
                    <a:pos x="connsiteX1" y="connsiteY1"/>
                  </a:cxn>
                </a:cxnLst>
                <a:rect l="l" t="t" r="r" b="b"/>
                <a:pathLst>
                  <a:path w="6543" h="2968910">
                    <a:moveTo>
                      <a:pt x="0" y="2968911"/>
                    </a:moveTo>
                    <a:lnTo>
                      <a:pt x="0" y="0"/>
                    </a:lnTo>
                  </a:path>
                </a:pathLst>
              </a:custGeom>
              <a:ln w="1871" cap="flat">
                <a:solidFill>
                  <a:srgbClr val="A0A09F"/>
                </a:solidFill>
                <a:prstDash val="solid"/>
                <a:miter/>
              </a:ln>
            </p:spPr>
            <p:txBody>
              <a:bodyPr rtlCol="0" anchor="ctr"/>
              <a:lstStyle/>
              <a:p>
                <a:endParaRPr lang="en-US">
                  <a:latin typeface="+mj-lt"/>
                </a:endParaRPr>
              </a:p>
            </p:txBody>
          </p:sp>
          <p:sp>
            <p:nvSpPr>
              <p:cNvPr id="44" name="Freeform 43">
                <a:extLst>
                  <a:ext uri="{FF2B5EF4-FFF2-40B4-BE49-F238E27FC236}">
                    <a16:creationId xmlns:a16="http://schemas.microsoft.com/office/drawing/2014/main" id="{5282EE42-93F3-CD84-B842-FB0A795F852E}"/>
                  </a:ext>
                </a:extLst>
              </p:cNvPr>
              <p:cNvSpPr/>
              <p:nvPr/>
            </p:nvSpPr>
            <p:spPr>
              <a:xfrm>
                <a:off x="9886817" y="2244078"/>
                <a:ext cx="8956" cy="4063903"/>
              </a:xfrm>
              <a:custGeom>
                <a:avLst/>
                <a:gdLst>
                  <a:gd name="connsiteX0" fmla="*/ 0 w 6543"/>
                  <a:gd name="connsiteY0" fmla="*/ 2968911 h 2968910"/>
                  <a:gd name="connsiteX1" fmla="*/ 0 w 6543"/>
                  <a:gd name="connsiteY1" fmla="*/ 0 h 2968910"/>
                </a:gdLst>
                <a:ahLst/>
                <a:cxnLst>
                  <a:cxn ang="0">
                    <a:pos x="connsiteX0" y="connsiteY0"/>
                  </a:cxn>
                  <a:cxn ang="0">
                    <a:pos x="connsiteX1" y="connsiteY1"/>
                  </a:cxn>
                </a:cxnLst>
                <a:rect l="l" t="t" r="r" b="b"/>
                <a:pathLst>
                  <a:path w="6543" h="2968910">
                    <a:moveTo>
                      <a:pt x="0" y="2968911"/>
                    </a:moveTo>
                    <a:lnTo>
                      <a:pt x="0" y="0"/>
                    </a:lnTo>
                  </a:path>
                </a:pathLst>
              </a:custGeom>
              <a:ln w="1871" cap="flat">
                <a:solidFill>
                  <a:srgbClr val="A0A09F"/>
                </a:solidFill>
                <a:prstDash val="solid"/>
                <a:miter/>
              </a:ln>
            </p:spPr>
            <p:txBody>
              <a:bodyPr rtlCol="0" anchor="ctr"/>
              <a:lstStyle/>
              <a:p>
                <a:endParaRPr lang="en-US">
                  <a:latin typeface="+mj-lt"/>
                </a:endParaRPr>
              </a:p>
            </p:txBody>
          </p:sp>
          <p:sp>
            <p:nvSpPr>
              <p:cNvPr id="45" name="Freeform 44">
                <a:extLst>
                  <a:ext uri="{FF2B5EF4-FFF2-40B4-BE49-F238E27FC236}">
                    <a16:creationId xmlns:a16="http://schemas.microsoft.com/office/drawing/2014/main" id="{E901938B-6C9C-C547-957C-4470CFF08E3A}"/>
                  </a:ext>
                </a:extLst>
              </p:cNvPr>
              <p:cNvSpPr/>
              <p:nvPr/>
            </p:nvSpPr>
            <p:spPr>
              <a:xfrm>
                <a:off x="11005027" y="2244078"/>
                <a:ext cx="8956" cy="4063903"/>
              </a:xfrm>
              <a:custGeom>
                <a:avLst/>
                <a:gdLst>
                  <a:gd name="connsiteX0" fmla="*/ 0 w 6543"/>
                  <a:gd name="connsiteY0" fmla="*/ 2968911 h 2968910"/>
                  <a:gd name="connsiteX1" fmla="*/ 0 w 6543"/>
                  <a:gd name="connsiteY1" fmla="*/ 0 h 2968910"/>
                </a:gdLst>
                <a:ahLst/>
                <a:cxnLst>
                  <a:cxn ang="0">
                    <a:pos x="connsiteX0" y="connsiteY0"/>
                  </a:cxn>
                  <a:cxn ang="0">
                    <a:pos x="connsiteX1" y="connsiteY1"/>
                  </a:cxn>
                </a:cxnLst>
                <a:rect l="l" t="t" r="r" b="b"/>
                <a:pathLst>
                  <a:path w="6543" h="2968910">
                    <a:moveTo>
                      <a:pt x="0" y="2968911"/>
                    </a:moveTo>
                    <a:lnTo>
                      <a:pt x="0" y="0"/>
                    </a:lnTo>
                  </a:path>
                </a:pathLst>
              </a:custGeom>
              <a:ln w="1871" cap="flat">
                <a:solidFill>
                  <a:srgbClr val="A0A09F"/>
                </a:solidFill>
                <a:prstDash val="solid"/>
                <a:miter/>
              </a:ln>
            </p:spPr>
            <p:txBody>
              <a:bodyPr rtlCol="0" anchor="ctr"/>
              <a:lstStyle/>
              <a:p>
                <a:endParaRPr lang="en-US">
                  <a:latin typeface="+mj-lt"/>
                </a:endParaRPr>
              </a:p>
            </p:txBody>
          </p:sp>
          <p:sp>
            <p:nvSpPr>
              <p:cNvPr id="46" name="Freeform 45">
                <a:extLst>
                  <a:ext uri="{FF2B5EF4-FFF2-40B4-BE49-F238E27FC236}">
                    <a16:creationId xmlns:a16="http://schemas.microsoft.com/office/drawing/2014/main" id="{262739DA-51AE-9FB3-A2DB-58F94D93C92B}"/>
                  </a:ext>
                </a:extLst>
              </p:cNvPr>
              <p:cNvSpPr/>
              <p:nvPr/>
            </p:nvSpPr>
            <p:spPr>
              <a:xfrm>
                <a:off x="5847737" y="3633092"/>
                <a:ext cx="869489" cy="869914"/>
              </a:xfrm>
              <a:custGeom>
                <a:avLst/>
                <a:gdLst>
                  <a:gd name="connsiteX0" fmla="*/ 317606 w 635211"/>
                  <a:gd name="connsiteY0" fmla="*/ 635522 h 635521"/>
                  <a:gd name="connsiteX1" fmla="*/ 635211 w 635211"/>
                  <a:gd name="connsiteY1" fmla="*/ 317761 h 635521"/>
                  <a:gd name="connsiteX2" fmla="*/ 317606 w 635211"/>
                  <a:gd name="connsiteY2" fmla="*/ 0 h 635521"/>
                  <a:gd name="connsiteX3" fmla="*/ 0 w 635211"/>
                  <a:gd name="connsiteY3" fmla="*/ 317761 h 635521"/>
                  <a:gd name="connsiteX4" fmla="*/ 317606 w 635211"/>
                  <a:gd name="connsiteY4" fmla="*/ 635522 h 6355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5211" h="635521">
                    <a:moveTo>
                      <a:pt x="317606" y="635522"/>
                    </a:moveTo>
                    <a:cubicBezTo>
                      <a:pt x="493028" y="635522"/>
                      <a:pt x="635211" y="493269"/>
                      <a:pt x="635211" y="317761"/>
                    </a:cubicBezTo>
                    <a:cubicBezTo>
                      <a:pt x="635211" y="142253"/>
                      <a:pt x="493028" y="0"/>
                      <a:pt x="317606" y="0"/>
                    </a:cubicBezTo>
                    <a:cubicBezTo>
                      <a:pt x="142183" y="0"/>
                      <a:pt x="0" y="142253"/>
                      <a:pt x="0" y="317761"/>
                    </a:cubicBezTo>
                    <a:cubicBezTo>
                      <a:pt x="0" y="493204"/>
                      <a:pt x="142183" y="635522"/>
                      <a:pt x="317606" y="635522"/>
                    </a:cubicBezTo>
                  </a:path>
                </a:pathLst>
              </a:custGeom>
              <a:solidFill>
                <a:srgbClr val="3C69FF"/>
              </a:solidFill>
              <a:ln w="6541" cap="flat">
                <a:noFill/>
                <a:prstDash val="solid"/>
                <a:miter/>
              </a:ln>
            </p:spPr>
            <p:txBody>
              <a:bodyPr rtlCol="0" anchor="ctr"/>
              <a:lstStyle/>
              <a:p>
                <a:endParaRPr lang="en-US">
                  <a:latin typeface="+mj-lt"/>
                </a:endParaRPr>
              </a:p>
            </p:txBody>
          </p:sp>
        </p:grpSp>
      </p:grpSp>
      <p:sp>
        <p:nvSpPr>
          <p:cNvPr id="53" name="Content Placeholder 2">
            <a:extLst>
              <a:ext uri="{FF2B5EF4-FFF2-40B4-BE49-F238E27FC236}">
                <a16:creationId xmlns:a16="http://schemas.microsoft.com/office/drawing/2014/main" id="{47BCFAB2-706E-31D2-FA85-9D7A18AA893B}"/>
              </a:ext>
            </a:extLst>
          </p:cNvPr>
          <p:cNvSpPr txBox="1">
            <a:spLocks/>
          </p:cNvSpPr>
          <p:nvPr/>
        </p:nvSpPr>
        <p:spPr>
          <a:xfrm>
            <a:off x="347887" y="1502036"/>
            <a:ext cx="1963166" cy="547547"/>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Number of social housing dwellings</a:t>
            </a:r>
          </a:p>
          <a:p>
            <a:r>
              <a:rPr lang="en-US" dirty="0"/>
              <a:t>per 1,000 people over time</a:t>
            </a:r>
          </a:p>
        </p:txBody>
      </p:sp>
      <p:sp>
        <p:nvSpPr>
          <p:cNvPr id="54" name="Content Placeholder 2">
            <a:extLst>
              <a:ext uri="{FF2B5EF4-FFF2-40B4-BE49-F238E27FC236}">
                <a16:creationId xmlns:a16="http://schemas.microsoft.com/office/drawing/2014/main" id="{AA74E44D-3981-FA3B-5075-167399AB3EBB}"/>
              </a:ext>
            </a:extLst>
          </p:cNvPr>
          <p:cNvSpPr txBox="1">
            <a:spLocks/>
          </p:cNvSpPr>
          <p:nvPr/>
        </p:nvSpPr>
        <p:spPr>
          <a:xfrm rot="5400000">
            <a:off x="10344499" y="4774696"/>
            <a:ext cx="2913362" cy="184392"/>
          </a:xfrm>
          <a:prstGeom prst="rect">
            <a:avLst/>
          </a:prstGeom>
        </p:spPr>
        <p:txBody>
          <a:bodyPr vert="horz" lIns="0" tIns="0" rIns="0" bIns="0" rtlCol="0" anchor="t" anchorCtr="0">
            <a:no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kern="1200">
                <a:solidFill>
                  <a:schemeClr val="tx1"/>
                </a:solidFill>
                <a:latin typeface="+mn-lt"/>
                <a:ea typeface="+mn-ea"/>
                <a:cs typeface="+mn-cs"/>
              </a:defRPr>
            </a:lvl1pPr>
            <a:lvl2pPr marL="0" indent="0" algn="l" defTabSz="914400" rtl="0" eaLnBrk="1" latinLnBrk="0" hangingPunct="1">
              <a:lnSpc>
                <a:spcPct val="100000"/>
              </a:lnSpc>
              <a:spcBef>
                <a:spcPts val="0"/>
              </a:spcBef>
              <a:buFont typeface="Arial" panose="020B0604020202020204" pitchFamily="34" charset="0"/>
              <a:buNone/>
              <a:tabLst/>
              <a:defRPr sz="900" kern="1200">
                <a:solidFill>
                  <a:schemeClr val="tx1"/>
                </a:solidFill>
                <a:latin typeface="+mn-lt"/>
                <a:ea typeface="+mn-ea"/>
                <a:cs typeface="+mn-cs"/>
              </a:defRPr>
            </a:lvl2pPr>
            <a:lvl3pPr marL="355600"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3pPr>
            <a:lvl4pPr marL="712788" indent="-357188"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4pPr>
            <a:lvl5pPr marL="1068388" indent="-355600" algn="l" defTabSz="914400" rtl="0" eaLnBrk="1" latinLnBrk="0" hangingPunct="1">
              <a:lnSpc>
                <a:spcPct val="100000"/>
              </a:lnSpc>
              <a:spcBef>
                <a:spcPts val="0"/>
              </a:spcBef>
              <a:buFont typeface="Arial" panose="020B0604020202020204" pitchFamily="34" charset="0"/>
              <a:buChar char="•"/>
              <a:tabLst/>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US" sz="500" dirty="0"/>
              <a:t>Sources: Report on Government Services 2020 Section 18A and plus ABS population statistics</a:t>
            </a:r>
          </a:p>
        </p:txBody>
      </p:sp>
      <p:sp>
        <p:nvSpPr>
          <p:cNvPr id="5" name="Footer Placeholder 4">
            <a:extLst>
              <a:ext uri="{FF2B5EF4-FFF2-40B4-BE49-F238E27FC236}">
                <a16:creationId xmlns:a16="http://schemas.microsoft.com/office/drawing/2014/main" id="{D6F64DF7-165A-C931-7668-9B98B9F1AB9D}"/>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All Actuaries Summit</a:t>
            </a:r>
          </a:p>
        </p:txBody>
      </p:sp>
    </p:spTree>
    <p:extLst>
      <p:ext uri="{BB962C8B-B14F-4D97-AF65-F5344CB8AC3E}">
        <p14:creationId xmlns:p14="http://schemas.microsoft.com/office/powerpoint/2010/main" val="756841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E7469-5EE0-EA1C-E389-EFADA80EDD4C}"/>
              </a:ext>
            </a:extLst>
          </p:cNvPr>
          <p:cNvSpPr>
            <a:spLocks noGrp="1"/>
          </p:cNvSpPr>
          <p:nvPr>
            <p:ph type="title"/>
          </p:nvPr>
        </p:nvSpPr>
        <p:spPr/>
        <p:txBody>
          <a:bodyPr/>
          <a:lstStyle/>
          <a:p>
            <a:r>
              <a:rPr lang="en-US" dirty="0"/>
              <a:t>Human impact</a:t>
            </a:r>
          </a:p>
        </p:txBody>
      </p:sp>
      <p:sp>
        <p:nvSpPr>
          <p:cNvPr id="3" name="Content Placeholder 2">
            <a:extLst>
              <a:ext uri="{FF2B5EF4-FFF2-40B4-BE49-F238E27FC236}">
                <a16:creationId xmlns:a16="http://schemas.microsoft.com/office/drawing/2014/main" id="{37DC4DA0-8D69-0C79-C5E8-5F20580D598B}"/>
              </a:ext>
            </a:extLst>
          </p:cNvPr>
          <p:cNvSpPr>
            <a:spLocks noGrp="1"/>
          </p:cNvSpPr>
          <p:nvPr>
            <p:ph idx="1"/>
          </p:nvPr>
        </p:nvSpPr>
        <p:spPr/>
        <p:txBody>
          <a:bodyPr/>
          <a:lstStyle/>
          <a:p>
            <a:r>
              <a:rPr lang="en-US" dirty="0"/>
              <a:t>Is es ma </a:t>
            </a:r>
            <a:r>
              <a:rPr lang="en-US" dirty="0" err="1"/>
              <a:t>intium</a:t>
            </a:r>
            <a:r>
              <a:rPr lang="en-US" dirty="0"/>
              <a:t> nus </a:t>
            </a:r>
            <a:r>
              <a:rPr lang="en-US" dirty="0" err="1"/>
              <a:t>utem</a:t>
            </a:r>
            <a:r>
              <a:rPr lang="en-US" dirty="0"/>
              <a:t>. Nam, quo </a:t>
            </a:r>
            <a:r>
              <a:rPr lang="en-US" dirty="0" err="1"/>
              <a:t>beatin</a:t>
            </a:r>
            <a:r>
              <a:rPr lang="en-US" dirty="0"/>
              <a:t> </a:t>
            </a:r>
            <a:r>
              <a:rPr lang="en-US" dirty="0" err="1"/>
              <a:t>nos</a:t>
            </a:r>
            <a:r>
              <a:rPr lang="en-US" dirty="0"/>
              <a:t> et is mod </a:t>
            </a:r>
            <a:r>
              <a:rPr lang="en-US" dirty="0" err="1"/>
              <a:t>maios</a:t>
            </a:r>
            <a:r>
              <a:rPr lang="en-US" dirty="0"/>
              <a:t> et qui </a:t>
            </a:r>
            <a:r>
              <a:rPr lang="en-US" dirty="0" err="1"/>
              <a:t>ut</a:t>
            </a:r>
            <a:r>
              <a:rPr lang="en-US" dirty="0"/>
              <a:t> </a:t>
            </a:r>
            <a:r>
              <a:rPr lang="en-US" dirty="0" err="1"/>
              <a:t>eatem</a:t>
            </a:r>
            <a:r>
              <a:rPr lang="en-US" dirty="0"/>
              <a:t> none </a:t>
            </a:r>
            <a:r>
              <a:rPr lang="en-US" dirty="0" err="1"/>
              <a:t>officit</a:t>
            </a:r>
            <a:r>
              <a:rPr lang="en-US" dirty="0"/>
              <a:t> </a:t>
            </a:r>
            <a:r>
              <a:rPr lang="en-US" dirty="0" err="1"/>
              <a:t>expelignis</a:t>
            </a:r>
            <a:r>
              <a:rPr lang="en-US" dirty="0"/>
              <a:t> </a:t>
            </a:r>
            <a:r>
              <a:rPr lang="en-US" dirty="0" err="1"/>
              <a:t>saest</a:t>
            </a:r>
            <a:r>
              <a:rPr lang="en-US" dirty="0"/>
              <a:t> intis arum </a:t>
            </a:r>
            <a:r>
              <a:rPr lang="en-US" dirty="0" err="1"/>
              <a:t>delitat</a:t>
            </a:r>
            <a:r>
              <a:rPr lang="en-US" dirty="0"/>
              <a:t> rerum </a:t>
            </a:r>
            <a:r>
              <a:rPr lang="en-US" dirty="0" err="1"/>
              <a:t>restrum</a:t>
            </a:r>
            <a:r>
              <a:rPr lang="en-US" dirty="0"/>
              <a:t> qui </a:t>
            </a:r>
            <a:r>
              <a:rPr lang="en-US" dirty="0" err="1"/>
              <a:t>odisciam</a:t>
            </a:r>
            <a:r>
              <a:rPr lang="en-US" dirty="0"/>
              <a:t> autem </a:t>
            </a:r>
            <a:r>
              <a:rPr lang="en-US" dirty="0" err="1"/>
              <a:t>sint</a:t>
            </a:r>
            <a:r>
              <a:rPr lang="en-US" dirty="0"/>
              <a:t> </a:t>
            </a:r>
            <a:r>
              <a:rPr lang="en-US" dirty="0" err="1"/>
              <a:t>eate</a:t>
            </a:r>
            <a:r>
              <a:rPr lang="en-US" dirty="0"/>
              <a:t> core </a:t>
            </a:r>
            <a:r>
              <a:rPr lang="en-US" dirty="0" err="1"/>
              <a:t>quas</a:t>
            </a:r>
            <a:r>
              <a:rPr lang="en-US" dirty="0"/>
              <a:t> </a:t>
            </a:r>
            <a:r>
              <a:rPr lang="en-US" dirty="0" err="1"/>
              <a:t>exceper</a:t>
            </a:r>
            <a:r>
              <a:rPr lang="en-US" dirty="0"/>
              <a:t> </a:t>
            </a:r>
            <a:r>
              <a:rPr lang="en-US" dirty="0" err="1"/>
              <a:t>feritio</a:t>
            </a:r>
            <a:r>
              <a:rPr lang="en-US" dirty="0"/>
              <a:t> </a:t>
            </a:r>
            <a:r>
              <a:rPr lang="en-US" dirty="0" err="1"/>
              <a:t>optaquia</a:t>
            </a:r>
            <a:r>
              <a:rPr lang="en-US" dirty="0"/>
              <a:t> core </a:t>
            </a:r>
            <a:r>
              <a:rPr lang="en-US" dirty="0" err="1"/>
              <a:t>consecto</a:t>
            </a:r>
            <a:r>
              <a:rPr lang="en-US" dirty="0"/>
              <a:t>.</a:t>
            </a:r>
          </a:p>
        </p:txBody>
      </p:sp>
      <p:sp>
        <p:nvSpPr>
          <p:cNvPr id="4" name="Slide Number Placeholder 3">
            <a:extLst>
              <a:ext uri="{FF2B5EF4-FFF2-40B4-BE49-F238E27FC236}">
                <a16:creationId xmlns:a16="http://schemas.microsoft.com/office/drawing/2014/main" id="{FD0D6F27-FAFB-8779-AEE3-AE15FF9B1EFB}"/>
              </a:ext>
            </a:extLst>
          </p:cNvPr>
          <p:cNvSpPr>
            <a:spLocks noGrp="1"/>
          </p:cNvSpPr>
          <p:nvPr>
            <p:ph type="sldNum" sz="quarter" idx="12"/>
          </p:nvPr>
        </p:nvSpPr>
        <p:spPr/>
        <p:txBody>
          <a:bodyPr/>
          <a:lstStyle/>
          <a:p>
            <a:fld id="{741AFF56-1126-4107-9C02-BC0EFBF16431}" type="slidenum">
              <a:rPr lang="en-GB" smtClean="0"/>
              <a:pPr/>
              <a:t>12</a:t>
            </a:fld>
            <a:endParaRPr lang="en-GB" dirty="0"/>
          </a:p>
        </p:txBody>
      </p:sp>
      <p:grpSp>
        <p:nvGrpSpPr>
          <p:cNvPr id="20" name="Group 19">
            <a:extLst>
              <a:ext uri="{FF2B5EF4-FFF2-40B4-BE49-F238E27FC236}">
                <a16:creationId xmlns:a16="http://schemas.microsoft.com/office/drawing/2014/main" id="{2BB4C36E-711A-BA70-B983-6E1B6BA9BFC5}"/>
              </a:ext>
            </a:extLst>
          </p:cNvPr>
          <p:cNvGrpSpPr/>
          <p:nvPr/>
        </p:nvGrpSpPr>
        <p:grpSpPr>
          <a:xfrm>
            <a:off x="1528003" y="1122329"/>
            <a:ext cx="9091527" cy="4752377"/>
            <a:chOff x="2805659" y="2299777"/>
            <a:chExt cx="6625946" cy="3463554"/>
          </a:xfrm>
        </p:grpSpPr>
        <p:sp>
          <p:nvSpPr>
            <p:cNvPr id="9" name="TextBox 8">
              <a:extLst>
                <a:ext uri="{FF2B5EF4-FFF2-40B4-BE49-F238E27FC236}">
                  <a16:creationId xmlns:a16="http://schemas.microsoft.com/office/drawing/2014/main" id="{C619762F-4CB4-A77F-B6F2-0963E8FCAE3B}"/>
                </a:ext>
              </a:extLst>
            </p:cNvPr>
            <p:cNvSpPr txBox="1"/>
            <p:nvPr/>
          </p:nvSpPr>
          <p:spPr>
            <a:xfrm>
              <a:off x="2990737" y="3935278"/>
              <a:ext cx="562384" cy="222367"/>
            </a:xfrm>
            <a:prstGeom prst="rect">
              <a:avLst/>
            </a:prstGeom>
            <a:noFill/>
          </p:spPr>
          <p:txBody>
            <a:bodyPr wrap="none" lIns="0" tIns="0" rIns="0" bIns="0" rtlCol="0" anchor="ctr" anchorCtr="0">
              <a:noAutofit/>
            </a:bodyPr>
            <a:lstStyle/>
            <a:p>
              <a:pPr algn="l"/>
              <a:r>
                <a:rPr lang="en-US" sz="1050" spc="0" baseline="0">
                  <a:ln/>
                  <a:solidFill>
                    <a:srgbClr val="3C69FF"/>
                  </a:solidFill>
                  <a:latin typeface="ABCOracle-Medium"/>
                  <a:sym typeface="ABCOracle-Medium"/>
                  <a:rtl val="0"/>
                </a:rPr>
                <a:t>Phase 01</a:t>
              </a:r>
            </a:p>
          </p:txBody>
        </p:sp>
        <p:sp>
          <p:nvSpPr>
            <p:cNvPr id="10" name="TextBox 9">
              <a:extLst>
                <a:ext uri="{FF2B5EF4-FFF2-40B4-BE49-F238E27FC236}">
                  <a16:creationId xmlns:a16="http://schemas.microsoft.com/office/drawing/2014/main" id="{0C77B8EB-4207-CE01-A4C8-4A5AD46376D2}"/>
                </a:ext>
              </a:extLst>
            </p:cNvPr>
            <p:cNvSpPr txBox="1"/>
            <p:nvPr/>
          </p:nvSpPr>
          <p:spPr>
            <a:xfrm>
              <a:off x="4274116" y="3935278"/>
              <a:ext cx="582013" cy="222367"/>
            </a:xfrm>
            <a:prstGeom prst="rect">
              <a:avLst/>
            </a:prstGeom>
            <a:noFill/>
          </p:spPr>
          <p:txBody>
            <a:bodyPr wrap="none" lIns="0" tIns="0" rIns="0" bIns="0" rtlCol="0" anchor="ctr" anchorCtr="0">
              <a:noAutofit/>
            </a:bodyPr>
            <a:lstStyle/>
            <a:p>
              <a:pPr algn="l"/>
              <a:r>
                <a:rPr lang="en-US" sz="1050" spc="0" baseline="0">
                  <a:ln/>
                  <a:solidFill>
                    <a:srgbClr val="3C69FF"/>
                  </a:solidFill>
                  <a:latin typeface="ABCOracle-Medium"/>
                  <a:sym typeface="ABCOracle-Medium"/>
                  <a:rtl val="0"/>
                </a:rPr>
                <a:t>Phase 02</a:t>
              </a:r>
            </a:p>
          </p:txBody>
        </p:sp>
        <p:sp>
          <p:nvSpPr>
            <p:cNvPr id="11" name="TextBox 10">
              <a:extLst>
                <a:ext uri="{FF2B5EF4-FFF2-40B4-BE49-F238E27FC236}">
                  <a16:creationId xmlns:a16="http://schemas.microsoft.com/office/drawing/2014/main" id="{66F38163-3510-8C4B-276E-850DBE6DE00F}"/>
                </a:ext>
              </a:extLst>
            </p:cNvPr>
            <p:cNvSpPr txBox="1"/>
            <p:nvPr/>
          </p:nvSpPr>
          <p:spPr>
            <a:xfrm>
              <a:off x="5558045" y="3935278"/>
              <a:ext cx="582013" cy="222367"/>
            </a:xfrm>
            <a:prstGeom prst="rect">
              <a:avLst/>
            </a:prstGeom>
            <a:noFill/>
          </p:spPr>
          <p:txBody>
            <a:bodyPr wrap="none" lIns="0" tIns="0" rIns="0" bIns="0" rtlCol="0" anchor="ctr" anchorCtr="0">
              <a:noAutofit/>
            </a:bodyPr>
            <a:lstStyle/>
            <a:p>
              <a:pPr algn="l"/>
              <a:r>
                <a:rPr lang="en-US" sz="1050" spc="0" baseline="0" dirty="0">
                  <a:ln/>
                  <a:solidFill>
                    <a:srgbClr val="3C69FF"/>
                  </a:solidFill>
                  <a:latin typeface="ABCOracle-Medium"/>
                  <a:sym typeface="ABCOracle-Medium"/>
                  <a:rtl val="0"/>
                </a:rPr>
                <a:t>Phase 03</a:t>
              </a:r>
            </a:p>
          </p:txBody>
        </p:sp>
        <p:sp>
          <p:nvSpPr>
            <p:cNvPr id="12" name="Freeform 11">
              <a:extLst>
                <a:ext uri="{FF2B5EF4-FFF2-40B4-BE49-F238E27FC236}">
                  <a16:creationId xmlns:a16="http://schemas.microsoft.com/office/drawing/2014/main" id="{80A70996-C842-4958-B8BA-6E352D18DEFA}"/>
                </a:ext>
              </a:extLst>
            </p:cNvPr>
            <p:cNvSpPr/>
            <p:nvPr/>
          </p:nvSpPr>
          <p:spPr>
            <a:xfrm>
              <a:off x="6610646" y="3342745"/>
              <a:ext cx="2617924" cy="1377618"/>
            </a:xfrm>
            <a:custGeom>
              <a:avLst/>
              <a:gdLst>
                <a:gd name="connsiteX0" fmla="*/ 2617925 w 2617924"/>
                <a:gd name="connsiteY0" fmla="*/ 688809 h 1377618"/>
                <a:gd name="connsiteX1" fmla="*/ 1308962 w 2617924"/>
                <a:gd name="connsiteY1" fmla="*/ 1377618 h 1377618"/>
                <a:gd name="connsiteX2" fmla="*/ 0 w 2617924"/>
                <a:gd name="connsiteY2" fmla="*/ 688809 h 1377618"/>
                <a:gd name="connsiteX3" fmla="*/ 1308962 w 2617924"/>
                <a:gd name="connsiteY3" fmla="*/ 0 h 1377618"/>
                <a:gd name="connsiteX4" fmla="*/ 2617925 w 2617924"/>
                <a:gd name="connsiteY4" fmla="*/ 688809 h 13776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17924" h="1377618">
                  <a:moveTo>
                    <a:pt x="2617925" y="688809"/>
                  </a:moveTo>
                  <a:cubicBezTo>
                    <a:pt x="2617925" y="1069228"/>
                    <a:pt x="2031882" y="1377618"/>
                    <a:pt x="1308962" y="1377618"/>
                  </a:cubicBezTo>
                  <a:cubicBezTo>
                    <a:pt x="586042" y="1377618"/>
                    <a:pt x="0" y="1069228"/>
                    <a:pt x="0" y="688809"/>
                  </a:cubicBezTo>
                  <a:cubicBezTo>
                    <a:pt x="0" y="308390"/>
                    <a:pt x="586042" y="0"/>
                    <a:pt x="1308962" y="0"/>
                  </a:cubicBezTo>
                  <a:cubicBezTo>
                    <a:pt x="2031882" y="0"/>
                    <a:pt x="2617925" y="308390"/>
                    <a:pt x="2617925" y="688809"/>
                  </a:cubicBezTo>
                  <a:close/>
                </a:path>
              </a:pathLst>
            </a:custGeom>
            <a:noFill/>
            <a:ln w="9525" cap="flat">
              <a:solidFill>
                <a:schemeClr val="accent1"/>
              </a:solid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52CEE93D-0FA0-FEF3-E22C-CD42AE047327}"/>
                </a:ext>
              </a:extLst>
            </p:cNvPr>
            <p:cNvSpPr/>
            <p:nvPr/>
          </p:nvSpPr>
          <p:spPr>
            <a:xfrm>
              <a:off x="2849694" y="2299777"/>
              <a:ext cx="6581911" cy="3463554"/>
            </a:xfrm>
            <a:custGeom>
              <a:avLst/>
              <a:gdLst>
                <a:gd name="connsiteX0" fmla="*/ 6581912 w 6581911"/>
                <a:gd name="connsiteY0" fmla="*/ 1731777 h 3463554"/>
                <a:gd name="connsiteX1" fmla="*/ 3290956 w 6581911"/>
                <a:gd name="connsiteY1" fmla="*/ 3463554 h 3463554"/>
                <a:gd name="connsiteX2" fmla="*/ 0 w 6581911"/>
                <a:gd name="connsiteY2" fmla="*/ 1731777 h 3463554"/>
                <a:gd name="connsiteX3" fmla="*/ 3290956 w 6581911"/>
                <a:gd name="connsiteY3" fmla="*/ 0 h 3463554"/>
                <a:gd name="connsiteX4" fmla="*/ 6581912 w 6581911"/>
                <a:gd name="connsiteY4" fmla="*/ 1731777 h 34635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81911" h="3463554">
                  <a:moveTo>
                    <a:pt x="6581912" y="1731777"/>
                  </a:moveTo>
                  <a:cubicBezTo>
                    <a:pt x="6581912" y="2688211"/>
                    <a:pt x="5108501" y="3463554"/>
                    <a:pt x="3290956" y="3463554"/>
                  </a:cubicBezTo>
                  <a:cubicBezTo>
                    <a:pt x="1473411" y="3463554"/>
                    <a:pt x="0" y="2688211"/>
                    <a:pt x="0" y="1731777"/>
                  </a:cubicBezTo>
                  <a:cubicBezTo>
                    <a:pt x="0" y="775343"/>
                    <a:pt x="1473411" y="0"/>
                    <a:pt x="3290956" y="0"/>
                  </a:cubicBezTo>
                  <a:cubicBezTo>
                    <a:pt x="5108501" y="0"/>
                    <a:pt x="6581912" y="775343"/>
                    <a:pt x="6581912" y="1731777"/>
                  </a:cubicBezTo>
                  <a:close/>
                </a:path>
              </a:pathLst>
            </a:custGeom>
            <a:noFill/>
            <a:ln w="9525" cap="flat">
              <a:solidFill>
                <a:schemeClr val="accent1"/>
              </a:solid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D6AB3B0-48D8-8064-0D44-B330F7CC329F}"/>
                </a:ext>
              </a:extLst>
            </p:cNvPr>
            <p:cNvSpPr/>
            <p:nvPr/>
          </p:nvSpPr>
          <p:spPr>
            <a:xfrm>
              <a:off x="4133138" y="2654329"/>
              <a:ext cx="5234147" cy="2754451"/>
            </a:xfrm>
            <a:custGeom>
              <a:avLst/>
              <a:gdLst>
                <a:gd name="connsiteX0" fmla="*/ 5234149 w 5234147"/>
                <a:gd name="connsiteY0" fmla="*/ 1377226 h 2754451"/>
                <a:gd name="connsiteX1" fmla="*/ 2617075 w 5234147"/>
                <a:gd name="connsiteY1" fmla="*/ 2754451 h 2754451"/>
                <a:gd name="connsiteX2" fmla="*/ 1 w 5234147"/>
                <a:gd name="connsiteY2" fmla="*/ 1377225 h 2754451"/>
                <a:gd name="connsiteX3" fmla="*/ 2617075 w 5234147"/>
                <a:gd name="connsiteY3" fmla="*/ 0 h 2754451"/>
                <a:gd name="connsiteX4" fmla="*/ 5234149 w 5234147"/>
                <a:gd name="connsiteY4" fmla="*/ 1377226 h 2754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34147" h="2754451">
                  <a:moveTo>
                    <a:pt x="5234149" y="1377226"/>
                  </a:moveTo>
                  <a:cubicBezTo>
                    <a:pt x="5234149" y="2137846"/>
                    <a:pt x="4062444" y="2754451"/>
                    <a:pt x="2617075" y="2754451"/>
                  </a:cubicBezTo>
                  <a:cubicBezTo>
                    <a:pt x="1171704" y="2754451"/>
                    <a:pt x="1" y="2137846"/>
                    <a:pt x="1" y="1377225"/>
                  </a:cubicBezTo>
                  <a:cubicBezTo>
                    <a:pt x="1" y="616605"/>
                    <a:pt x="1171704" y="0"/>
                    <a:pt x="2617075" y="0"/>
                  </a:cubicBezTo>
                  <a:cubicBezTo>
                    <a:pt x="4062445" y="0"/>
                    <a:pt x="5234149" y="616605"/>
                    <a:pt x="5234149" y="1377226"/>
                  </a:cubicBezTo>
                  <a:close/>
                </a:path>
              </a:pathLst>
            </a:custGeom>
            <a:noFill/>
            <a:ln w="9525" cap="flat">
              <a:solidFill>
                <a:schemeClr val="accent1"/>
              </a:solid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8A8A4915-7387-9705-6DD1-368FABEEDFF5}"/>
                </a:ext>
              </a:extLst>
            </p:cNvPr>
            <p:cNvSpPr/>
            <p:nvPr/>
          </p:nvSpPr>
          <p:spPr>
            <a:xfrm>
              <a:off x="5415732" y="3009207"/>
              <a:ext cx="3884421" cy="2044693"/>
            </a:xfrm>
            <a:custGeom>
              <a:avLst/>
              <a:gdLst>
                <a:gd name="connsiteX0" fmla="*/ 3884422 w 3884421"/>
                <a:gd name="connsiteY0" fmla="*/ 1022347 h 2044693"/>
                <a:gd name="connsiteX1" fmla="*/ 1942211 w 3884421"/>
                <a:gd name="connsiteY1" fmla="*/ 2044694 h 2044693"/>
                <a:gd name="connsiteX2" fmla="*/ 0 w 3884421"/>
                <a:gd name="connsiteY2" fmla="*/ 1022347 h 2044693"/>
                <a:gd name="connsiteX3" fmla="*/ 1942211 w 3884421"/>
                <a:gd name="connsiteY3" fmla="*/ 0 h 2044693"/>
                <a:gd name="connsiteX4" fmla="*/ 3884422 w 3884421"/>
                <a:gd name="connsiteY4" fmla="*/ 1022347 h 20446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84421" h="2044693">
                  <a:moveTo>
                    <a:pt x="3884422" y="1022347"/>
                  </a:moveTo>
                  <a:cubicBezTo>
                    <a:pt x="3884422" y="1586973"/>
                    <a:pt x="3014865" y="2044694"/>
                    <a:pt x="1942211" y="2044694"/>
                  </a:cubicBezTo>
                  <a:cubicBezTo>
                    <a:pt x="869558" y="2044694"/>
                    <a:pt x="0" y="1586974"/>
                    <a:pt x="0" y="1022347"/>
                  </a:cubicBezTo>
                  <a:cubicBezTo>
                    <a:pt x="0" y="457720"/>
                    <a:pt x="869558" y="0"/>
                    <a:pt x="1942211" y="0"/>
                  </a:cubicBezTo>
                  <a:cubicBezTo>
                    <a:pt x="3014864" y="0"/>
                    <a:pt x="3884422" y="457720"/>
                    <a:pt x="3884422" y="1022347"/>
                  </a:cubicBezTo>
                  <a:close/>
                </a:path>
              </a:pathLst>
            </a:custGeom>
            <a:noFill/>
            <a:ln w="9525" cap="flat">
              <a:solidFill>
                <a:schemeClr val="accent1"/>
              </a:solid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9B7C9427-5B80-1EDA-A25F-F0ABE2513996}"/>
                </a:ext>
              </a:extLst>
            </p:cNvPr>
            <p:cNvSpPr/>
            <p:nvPr/>
          </p:nvSpPr>
          <p:spPr>
            <a:xfrm>
              <a:off x="6566611" y="3996204"/>
              <a:ext cx="83490" cy="83531"/>
            </a:xfrm>
            <a:custGeom>
              <a:avLst/>
              <a:gdLst>
                <a:gd name="connsiteX0" fmla="*/ 41745 w 83490"/>
                <a:gd name="connsiteY0" fmla="*/ 83532 h 83531"/>
                <a:gd name="connsiteX1" fmla="*/ 83491 w 83490"/>
                <a:gd name="connsiteY1" fmla="*/ 41766 h 83531"/>
                <a:gd name="connsiteX2" fmla="*/ 41745 w 83490"/>
                <a:gd name="connsiteY2" fmla="*/ 0 h 83531"/>
                <a:gd name="connsiteX3" fmla="*/ 0 w 83490"/>
                <a:gd name="connsiteY3" fmla="*/ 41766 h 83531"/>
                <a:gd name="connsiteX4" fmla="*/ 41745 w 83490"/>
                <a:gd name="connsiteY4" fmla="*/ 83532 h 8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490" h="83531">
                  <a:moveTo>
                    <a:pt x="41745" y="83532"/>
                  </a:moveTo>
                  <a:cubicBezTo>
                    <a:pt x="64777" y="83532"/>
                    <a:pt x="83491" y="64809"/>
                    <a:pt x="83491" y="41766"/>
                  </a:cubicBezTo>
                  <a:cubicBezTo>
                    <a:pt x="83491" y="18723"/>
                    <a:pt x="64777" y="0"/>
                    <a:pt x="41745" y="0"/>
                  </a:cubicBezTo>
                  <a:cubicBezTo>
                    <a:pt x="18713" y="0"/>
                    <a:pt x="0" y="18723"/>
                    <a:pt x="0" y="41766"/>
                  </a:cubicBezTo>
                  <a:cubicBezTo>
                    <a:pt x="0" y="64809"/>
                    <a:pt x="18713" y="83532"/>
                    <a:pt x="41745" y="83532"/>
                  </a:cubicBezTo>
                </a:path>
              </a:pathLst>
            </a:custGeom>
            <a:solidFill>
              <a:schemeClr val="accent1"/>
            </a:solidFill>
            <a:ln w="6541"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0C2C63C2-F302-285A-60CF-9B86E943AB9F}"/>
                </a:ext>
              </a:extLst>
            </p:cNvPr>
            <p:cNvSpPr/>
            <p:nvPr/>
          </p:nvSpPr>
          <p:spPr>
            <a:xfrm>
              <a:off x="4089037" y="3996204"/>
              <a:ext cx="83490" cy="83531"/>
            </a:xfrm>
            <a:custGeom>
              <a:avLst/>
              <a:gdLst>
                <a:gd name="connsiteX0" fmla="*/ 41745 w 83490"/>
                <a:gd name="connsiteY0" fmla="*/ 83532 h 83531"/>
                <a:gd name="connsiteX1" fmla="*/ 83491 w 83490"/>
                <a:gd name="connsiteY1" fmla="*/ 41766 h 83531"/>
                <a:gd name="connsiteX2" fmla="*/ 41745 w 83490"/>
                <a:gd name="connsiteY2" fmla="*/ 0 h 83531"/>
                <a:gd name="connsiteX3" fmla="*/ 0 w 83490"/>
                <a:gd name="connsiteY3" fmla="*/ 41766 h 83531"/>
                <a:gd name="connsiteX4" fmla="*/ 41745 w 83490"/>
                <a:gd name="connsiteY4" fmla="*/ 83532 h 8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490" h="83531">
                  <a:moveTo>
                    <a:pt x="41745" y="83532"/>
                  </a:moveTo>
                  <a:cubicBezTo>
                    <a:pt x="64777" y="83532"/>
                    <a:pt x="83491" y="64809"/>
                    <a:pt x="83491" y="41766"/>
                  </a:cubicBezTo>
                  <a:cubicBezTo>
                    <a:pt x="83491" y="18723"/>
                    <a:pt x="64777" y="0"/>
                    <a:pt x="41745" y="0"/>
                  </a:cubicBezTo>
                  <a:cubicBezTo>
                    <a:pt x="18714" y="0"/>
                    <a:pt x="0" y="18723"/>
                    <a:pt x="0" y="41766"/>
                  </a:cubicBezTo>
                  <a:cubicBezTo>
                    <a:pt x="0" y="64809"/>
                    <a:pt x="18714" y="83532"/>
                    <a:pt x="41745" y="83532"/>
                  </a:cubicBezTo>
                </a:path>
              </a:pathLst>
            </a:custGeom>
            <a:solidFill>
              <a:schemeClr val="accent1"/>
            </a:solidFill>
            <a:ln w="6541"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8D02312-27DA-7606-BFD4-3D748745892F}"/>
                </a:ext>
              </a:extLst>
            </p:cNvPr>
            <p:cNvSpPr/>
            <p:nvPr/>
          </p:nvSpPr>
          <p:spPr>
            <a:xfrm>
              <a:off x="5373004" y="3996204"/>
              <a:ext cx="83490" cy="83531"/>
            </a:xfrm>
            <a:custGeom>
              <a:avLst/>
              <a:gdLst>
                <a:gd name="connsiteX0" fmla="*/ 41745 w 83490"/>
                <a:gd name="connsiteY0" fmla="*/ 83532 h 83531"/>
                <a:gd name="connsiteX1" fmla="*/ 83491 w 83490"/>
                <a:gd name="connsiteY1" fmla="*/ 41766 h 83531"/>
                <a:gd name="connsiteX2" fmla="*/ 41745 w 83490"/>
                <a:gd name="connsiteY2" fmla="*/ 0 h 83531"/>
                <a:gd name="connsiteX3" fmla="*/ 0 w 83490"/>
                <a:gd name="connsiteY3" fmla="*/ 41766 h 83531"/>
                <a:gd name="connsiteX4" fmla="*/ 41745 w 83490"/>
                <a:gd name="connsiteY4" fmla="*/ 83532 h 8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490" h="83531">
                  <a:moveTo>
                    <a:pt x="41745" y="83532"/>
                  </a:moveTo>
                  <a:cubicBezTo>
                    <a:pt x="64778" y="83532"/>
                    <a:pt x="83491" y="64809"/>
                    <a:pt x="83491" y="41766"/>
                  </a:cubicBezTo>
                  <a:cubicBezTo>
                    <a:pt x="83491" y="18723"/>
                    <a:pt x="64778" y="0"/>
                    <a:pt x="41745" y="0"/>
                  </a:cubicBezTo>
                  <a:cubicBezTo>
                    <a:pt x="18714" y="0"/>
                    <a:pt x="0" y="18723"/>
                    <a:pt x="0" y="41766"/>
                  </a:cubicBezTo>
                  <a:cubicBezTo>
                    <a:pt x="0" y="64809"/>
                    <a:pt x="18714" y="83532"/>
                    <a:pt x="41745" y="83532"/>
                  </a:cubicBezTo>
                </a:path>
              </a:pathLst>
            </a:custGeom>
            <a:solidFill>
              <a:schemeClr val="accent1"/>
            </a:solidFill>
            <a:ln w="6541"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5A5E27A5-A279-B9B4-13A0-29DB99CB78C4}"/>
                </a:ext>
              </a:extLst>
            </p:cNvPr>
            <p:cNvSpPr/>
            <p:nvPr/>
          </p:nvSpPr>
          <p:spPr>
            <a:xfrm>
              <a:off x="2805659" y="3996204"/>
              <a:ext cx="83490" cy="83531"/>
            </a:xfrm>
            <a:custGeom>
              <a:avLst/>
              <a:gdLst>
                <a:gd name="connsiteX0" fmla="*/ 41745 w 83490"/>
                <a:gd name="connsiteY0" fmla="*/ 83532 h 83531"/>
                <a:gd name="connsiteX1" fmla="*/ 83491 w 83490"/>
                <a:gd name="connsiteY1" fmla="*/ 41766 h 83531"/>
                <a:gd name="connsiteX2" fmla="*/ 41745 w 83490"/>
                <a:gd name="connsiteY2" fmla="*/ 0 h 83531"/>
                <a:gd name="connsiteX3" fmla="*/ 0 w 83490"/>
                <a:gd name="connsiteY3" fmla="*/ 41766 h 83531"/>
                <a:gd name="connsiteX4" fmla="*/ 41745 w 83490"/>
                <a:gd name="connsiteY4" fmla="*/ 83532 h 835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490" h="83531">
                  <a:moveTo>
                    <a:pt x="41745" y="83532"/>
                  </a:moveTo>
                  <a:cubicBezTo>
                    <a:pt x="64778" y="83532"/>
                    <a:pt x="83491" y="64809"/>
                    <a:pt x="83491" y="41766"/>
                  </a:cubicBezTo>
                  <a:cubicBezTo>
                    <a:pt x="83491" y="18723"/>
                    <a:pt x="64778" y="0"/>
                    <a:pt x="41745" y="0"/>
                  </a:cubicBezTo>
                  <a:cubicBezTo>
                    <a:pt x="18713" y="0"/>
                    <a:pt x="0" y="18723"/>
                    <a:pt x="0" y="41766"/>
                  </a:cubicBezTo>
                  <a:cubicBezTo>
                    <a:pt x="0" y="64809"/>
                    <a:pt x="18713" y="83532"/>
                    <a:pt x="41745" y="83532"/>
                  </a:cubicBezTo>
                </a:path>
              </a:pathLst>
            </a:custGeom>
            <a:solidFill>
              <a:schemeClr val="accent1"/>
            </a:solidFill>
            <a:ln w="6541" cap="flat">
              <a:noFill/>
              <a:prstDash val="solid"/>
              <a:miter/>
            </a:ln>
          </p:spPr>
          <p:txBody>
            <a:bodyPr rtlCol="0" anchor="ctr"/>
            <a:lstStyle/>
            <a:p>
              <a:endParaRPr lang="en-US"/>
            </a:p>
          </p:txBody>
        </p:sp>
        <p:sp>
          <p:nvSpPr>
            <p:cNvPr id="23" name="TextBox 22">
              <a:extLst>
                <a:ext uri="{FF2B5EF4-FFF2-40B4-BE49-F238E27FC236}">
                  <a16:creationId xmlns:a16="http://schemas.microsoft.com/office/drawing/2014/main" id="{12FEF5EB-6951-860A-E9FB-7D59A635009C}"/>
                </a:ext>
              </a:extLst>
            </p:cNvPr>
            <p:cNvSpPr txBox="1"/>
            <p:nvPr/>
          </p:nvSpPr>
          <p:spPr>
            <a:xfrm>
              <a:off x="6755463" y="3935278"/>
              <a:ext cx="911527" cy="222367"/>
            </a:xfrm>
            <a:prstGeom prst="rect">
              <a:avLst/>
            </a:prstGeom>
            <a:noFill/>
          </p:spPr>
          <p:txBody>
            <a:bodyPr wrap="none" lIns="0" tIns="0" rIns="0" bIns="0" rtlCol="0" anchor="ctr" anchorCtr="0">
              <a:noAutofit/>
            </a:bodyPr>
            <a:lstStyle/>
            <a:p>
              <a:pPr algn="l"/>
              <a:r>
                <a:rPr lang="en-US" sz="1050" spc="0" baseline="0" dirty="0">
                  <a:ln/>
                  <a:solidFill>
                    <a:srgbClr val="3C69FF"/>
                  </a:solidFill>
                  <a:latin typeface="ABCOracle-Medium"/>
                  <a:sym typeface="ABCOracle-Medium"/>
                  <a:rtl val="0"/>
                </a:rPr>
                <a:t>Harvesting insight</a:t>
              </a:r>
            </a:p>
          </p:txBody>
        </p:sp>
      </p:grpSp>
      <p:sp>
        <p:nvSpPr>
          <p:cNvPr id="5" name="Footer Placeholder 4">
            <a:extLst>
              <a:ext uri="{FF2B5EF4-FFF2-40B4-BE49-F238E27FC236}">
                <a16:creationId xmlns:a16="http://schemas.microsoft.com/office/drawing/2014/main" id="{A5FEF87E-65DA-E186-0EB6-72E5CF42A910}"/>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All Actuaries Summit</a:t>
            </a:r>
          </a:p>
        </p:txBody>
      </p:sp>
    </p:spTree>
    <p:extLst>
      <p:ext uri="{BB962C8B-B14F-4D97-AF65-F5344CB8AC3E}">
        <p14:creationId xmlns:p14="http://schemas.microsoft.com/office/powerpoint/2010/main" val="855650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4BC74-674A-6A3A-F93B-C3DFCB6FFCB9}"/>
              </a:ext>
            </a:extLst>
          </p:cNvPr>
          <p:cNvSpPr>
            <a:spLocks noGrp="1"/>
          </p:cNvSpPr>
          <p:nvPr>
            <p:ph type="title"/>
          </p:nvPr>
        </p:nvSpPr>
        <p:spPr/>
        <p:txBody>
          <a:bodyPr/>
          <a:lstStyle/>
          <a:p>
            <a:r>
              <a:rPr lang="en-US" dirty="0"/>
              <a:t>Future </a:t>
            </a:r>
            <a:br>
              <a:rPr lang="en-US" dirty="0"/>
            </a:br>
            <a:r>
              <a:rPr lang="en-US" dirty="0"/>
              <a:t>analysis</a:t>
            </a:r>
          </a:p>
        </p:txBody>
      </p:sp>
      <p:sp>
        <p:nvSpPr>
          <p:cNvPr id="4" name="Slide Number Placeholder 3">
            <a:extLst>
              <a:ext uri="{FF2B5EF4-FFF2-40B4-BE49-F238E27FC236}">
                <a16:creationId xmlns:a16="http://schemas.microsoft.com/office/drawing/2014/main" id="{548367D8-E12B-C50C-3968-B41556AE251C}"/>
              </a:ext>
            </a:extLst>
          </p:cNvPr>
          <p:cNvSpPr>
            <a:spLocks noGrp="1"/>
          </p:cNvSpPr>
          <p:nvPr>
            <p:ph type="sldNum" sz="quarter" idx="12"/>
          </p:nvPr>
        </p:nvSpPr>
        <p:spPr/>
        <p:txBody>
          <a:bodyPr/>
          <a:lstStyle/>
          <a:p>
            <a:fld id="{741AFF56-1126-4107-9C02-BC0EFBF16431}" type="slidenum">
              <a:rPr lang="en-GB" smtClean="0"/>
              <a:pPr/>
              <a:t>13</a:t>
            </a:fld>
            <a:endParaRPr lang="en-GB" dirty="0"/>
          </a:p>
        </p:txBody>
      </p:sp>
      <p:grpSp>
        <p:nvGrpSpPr>
          <p:cNvPr id="33" name="Group 32">
            <a:extLst>
              <a:ext uri="{FF2B5EF4-FFF2-40B4-BE49-F238E27FC236}">
                <a16:creationId xmlns:a16="http://schemas.microsoft.com/office/drawing/2014/main" id="{29CCFE14-5EF3-4723-B941-D8E6897FE698}"/>
              </a:ext>
            </a:extLst>
          </p:cNvPr>
          <p:cNvGrpSpPr/>
          <p:nvPr/>
        </p:nvGrpSpPr>
        <p:grpSpPr>
          <a:xfrm>
            <a:off x="567976" y="0"/>
            <a:ext cx="10152915" cy="6862847"/>
            <a:chOff x="567976" y="7679"/>
            <a:chExt cx="10152915" cy="6834336"/>
          </a:xfrm>
        </p:grpSpPr>
        <p:sp>
          <p:nvSpPr>
            <p:cNvPr id="11" name="Freeform 10">
              <a:extLst>
                <a:ext uri="{FF2B5EF4-FFF2-40B4-BE49-F238E27FC236}">
                  <a16:creationId xmlns:a16="http://schemas.microsoft.com/office/drawing/2014/main" id="{5E6E4850-3ABE-1EEF-93F0-A0DB863C1681}"/>
                </a:ext>
              </a:extLst>
            </p:cNvPr>
            <p:cNvSpPr/>
            <p:nvPr/>
          </p:nvSpPr>
          <p:spPr>
            <a:xfrm>
              <a:off x="2675510" y="7679"/>
              <a:ext cx="8925" cy="6834336"/>
            </a:xfrm>
            <a:custGeom>
              <a:avLst/>
              <a:gdLst>
                <a:gd name="connsiteX0" fmla="*/ 0 w 8925"/>
                <a:gd name="connsiteY0" fmla="*/ 0 h 6834336"/>
                <a:gd name="connsiteX1" fmla="*/ 0 w 8925"/>
                <a:gd name="connsiteY1" fmla="*/ 6834337 h 6834336"/>
              </a:gdLst>
              <a:ahLst/>
              <a:cxnLst>
                <a:cxn ang="0">
                  <a:pos x="connsiteX0" y="connsiteY0"/>
                </a:cxn>
                <a:cxn ang="0">
                  <a:pos x="connsiteX1" y="connsiteY1"/>
                </a:cxn>
              </a:cxnLst>
              <a:rect l="l" t="t" r="r" b="b"/>
              <a:pathLst>
                <a:path w="8925" h="6834336">
                  <a:moveTo>
                    <a:pt x="0" y="0"/>
                  </a:moveTo>
                  <a:lnTo>
                    <a:pt x="0" y="6834337"/>
                  </a:lnTo>
                </a:path>
              </a:pathLst>
            </a:custGeom>
            <a:ln w="6350" cap="flat">
              <a:solidFill>
                <a:srgbClr val="FFFFFF"/>
              </a:solid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A93454F9-5BD9-9EDF-7AAD-F72FA527D66B}"/>
                </a:ext>
              </a:extLst>
            </p:cNvPr>
            <p:cNvSpPr/>
            <p:nvPr/>
          </p:nvSpPr>
          <p:spPr>
            <a:xfrm>
              <a:off x="4943526" y="7679"/>
              <a:ext cx="8925" cy="6834336"/>
            </a:xfrm>
            <a:custGeom>
              <a:avLst/>
              <a:gdLst>
                <a:gd name="connsiteX0" fmla="*/ 0 w 8925"/>
                <a:gd name="connsiteY0" fmla="*/ 0 h 6834336"/>
                <a:gd name="connsiteX1" fmla="*/ 0 w 8925"/>
                <a:gd name="connsiteY1" fmla="*/ 6834337 h 6834336"/>
              </a:gdLst>
              <a:ahLst/>
              <a:cxnLst>
                <a:cxn ang="0">
                  <a:pos x="connsiteX0" y="connsiteY0"/>
                </a:cxn>
                <a:cxn ang="0">
                  <a:pos x="connsiteX1" y="connsiteY1"/>
                </a:cxn>
              </a:cxnLst>
              <a:rect l="l" t="t" r="r" b="b"/>
              <a:pathLst>
                <a:path w="8925" h="6834336">
                  <a:moveTo>
                    <a:pt x="0" y="0"/>
                  </a:moveTo>
                  <a:lnTo>
                    <a:pt x="0" y="6834337"/>
                  </a:lnTo>
                </a:path>
              </a:pathLst>
            </a:custGeom>
            <a:ln w="6350" cap="flat">
              <a:solidFill>
                <a:srgbClr val="FFFFFF"/>
              </a:solid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86F50967-8765-7AA6-275F-71BDD1EB5251}"/>
                </a:ext>
              </a:extLst>
            </p:cNvPr>
            <p:cNvSpPr/>
            <p:nvPr/>
          </p:nvSpPr>
          <p:spPr>
            <a:xfrm>
              <a:off x="7211541" y="7679"/>
              <a:ext cx="8925" cy="6834336"/>
            </a:xfrm>
            <a:custGeom>
              <a:avLst/>
              <a:gdLst>
                <a:gd name="connsiteX0" fmla="*/ 0 w 8925"/>
                <a:gd name="connsiteY0" fmla="*/ 0 h 6834336"/>
                <a:gd name="connsiteX1" fmla="*/ 0 w 8925"/>
                <a:gd name="connsiteY1" fmla="*/ 6834337 h 6834336"/>
              </a:gdLst>
              <a:ahLst/>
              <a:cxnLst>
                <a:cxn ang="0">
                  <a:pos x="connsiteX0" y="connsiteY0"/>
                </a:cxn>
                <a:cxn ang="0">
                  <a:pos x="connsiteX1" y="connsiteY1"/>
                </a:cxn>
              </a:cxnLst>
              <a:rect l="l" t="t" r="r" b="b"/>
              <a:pathLst>
                <a:path w="8925" h="6834336">
                  <a:moveTo>
                    <a:pt x="0" y="0"/>
                  </a:moveTo>
                  <a:lnTo>
                    <a:pt x="0" y="6834337"/>
                  </a:lnTo>
                </a:path>
              </a:pathLst>
            </a:custGeom>
            <a:ln w="6350" cap="flat">
              <a:solidFill>
                <a:srgbClr val="FFFFFF"/>
              </a:solid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A8413E5-2400-44E0-1150-435E94687303}"/>
                </a:ext>
              </a:extLst>
            </p:cNvPr>
            <p:cNvSpPr/>
            <p:nvPr/>
          </p:nvSpPr>
          <p:spPr>
            <a:xfrm>
              <a:off x="9479556" y="7679"/>
              <a:ext cx="8925" cy="6834336"/>
            </a:xfrm>
            <a:custGeom>
              <a:avLst/>
              <a:gdLst>
                <a:gd name="connsiteX0" fmla="*/ 0 w 8925"/>
                <a:gd name="connsiteY0" fmla="*/ 0 h 6834336"/>
                <a:gd name="connsiteX1" fmla="*/ 0 w 8925"/>
                <a:gd name="connsiteY1" fmla="*/ 6834337 h 6834336"/>
              </a:gdLst>
              <a:ahLst/>
              <a:cxnLst>
                <a:cxn ang="0">
                  <a:pos x="connsiteX0" y="connsiteY0"/>
                </a:cxn>
                <a:cxn ang="0">
                  <a:pos x="connsiteX1" y="connsiteY1"/>
                </a:cxn>
              </a:cxnLst>
              <a:rect l="l" t="t" r="r" b="b"/>
              <a:pathLst>
                <a:path w="8925" h="6834336">
                  <a:moveTo>
                    <a:pt x="0" y="0"/>
                  </a:moveTo>
                  <a:lnTo>
                    <a:pt x="0" y="6834337"/>
                  </a:lnTo>
                </a:path>
              </a:pathLst>
            </a:custGeom>
            <a:ln w="6350" cap="flat">
              <a:solidFill>
                <a:srgbClr val="FFFFFF"/>
              </a:solid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BD7E489E-0858-0AAA-5EEA-C9BF4768E10F}"/>
                </a:ext>
              </a:extLst>
            </p:cNvPr>
            <p:cNvSpPr/>
            <p:nvPr/>
          </p:nvSpPr>
          <p:spPr>
            <a:xfrm>
              <a:off x="1061543" y="2027842"/>
              <a:ext cx="3883500" cy="166271"/>
            </a:xfrm>
            <a:custGeom>
              <a:avLst/>
              <a:gdLst>
                <a:gd name="connsiteX0" fmla="*/ 3883500 w 3883500"/>
                <a:gd name="connsiteY0" fmla="*/ 83135 h 166271"/>
                <a:gd name="connsiteX1" fmla="*/ 3800406 w 3883500"/>
                <a:gd name="connsiteY1" fmla="*/ 0 h 166271"/>
                <a:gd name="connsiteX2" fmla="*/ 83095 w 3883500"/>
                <a:gd name="connsiteY2" fmla="*/ 0 h 166271"/>
                <a:gd name="connsiteX3" fmla="*/ 0 w 3883500"/>
                <a:gd name="connsiteY3" fmla="*/ 83135 h 166271"/>
                <a:gd name="connsiteX4" fmla="*/ 83095 w 3883500"/>
                <a:gd name="connsiteY4" fmla="*/ 166271 h 166271"/>
                <a:gd name="connsiteX5" fmla="*/ 3800406 w 3883500"/>
                <a:gd name="connsiteY5" fmla="*/ 166271 h 166271"/>
                <a:gd name="connsiteX6" fmla="*/ 3883500 w 3883500"/>
                <a:gd name="connsiteY6" fmla="*/ 83135 h 16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83500" h="166271">
                  <a:moveTo>
                    <a:pt x="3883500" y="83135"/>
                  </a:moveTo>
                  <a:cubicBezTo>
                    <a:pt x="3883500" y="37237"/>
                    <a:pt x="3846282" y="0"/>
                    <a:pt x="3800406" y="0"/>
                  </a:cubicBezTo>
                  <a:lnTo>
                    <a:pt x="83095" y="0"/>
                  </a:lnTo>
                  <a:cubicBezTo>
                    <a:pt x="37219" y="0"/>
                    <a:pt x="0" y="37237"/>
                    <a:pt x="0" y="83135"/>
                  </a:cubicBezTo>
                  <a:cubicBezTo>
                    <a:pt x="0" y="129034"/>
                    <a:pt x="37219" y="166271"/>
                    <a:pt x="83095" y="166271"/>
                  </a:cubicBezTo>
                  <a:lnTo>
                    <a:pt x="3800406" y="166271"/>
                  </a:lnTo>
                  <a:cubicBezTo>
                    <a:pt x="3846371" y="166360"/>
                    <a:pt x="3883500" y="129123"/>
                    <a:pt x="3883500" y="83135"/>
                  </a:cubicBezTo>
                </a:path>
              </a:pathLst>
            </a:custGeom>
            <a:solidFill>
              <a:schemeClr val="bg1"/>
            </a:solidFill>
            <a:ln w="8925"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5A0305CA-42AD-B3C1-4F5E-BEAD2E0E492D}"/>
                </a:ext>
              </a:extLst>
            </p:cNvPr>
            <p:cNvSpPr/>
            <p:nvPr/>
          </p:nvSpPr>
          <p:spPr>
            <a:xfrm>
              <a:off x="2673993" y="5247619"/>
              <a:ext cx="5627330" cy="166271"/>
            </a:xfrm>
            <a:custGeom>
              <a:avLst/>
              <a:gdLst>
                <a:gd name="connsiteX0" fmla="*/ 5627331 w 5627330"/>
                <a:gd name="connsiteY0" fmla="*/ 83135 h 166271"/>
                <a:gd name="connsiteX1" fmla="*/ 5544236 w 5627330"/>
                <a:gd name="connsiteY1" fmla="*/ 0 h 166271"/>
                <a:gd name="connsiteX2" fmla="*/ 83095 w 5627330"/>
                <a:gd name="connsiteY2" fmla="*/ 0 h 166271"/>
                <a:gd name="connsiteX3" fmla="*/ 0 w 5627330"/>
                <a:gd name="connsiteY3" fmla="*/ 83135 h 166271"/>
                <a:gd name="connsiteX4" fmla="*/ 83095 w 5627330"/>
                <a:gd name="connsiteY4" fmla="*/ 166271 h 166271"/>
                <a:gd name="connsiteX5" fmla="*/ 5544236 w 5627330"/>
                <a:gd name="connsiteY5" fmla="*/ 166271 h 166271"/>
                <a:gd name="connsiteX6" fmla="*/ 5627331 w 5627330"/>
                <a:gd name="connsiteY6" fmla="*/ 83135 h 16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27330" h="166271">
                  <a:moveTo>
                    <a:pt x="5627331" y="83135"/>
                  </a:moveTo>
                  <a:cubicBezTo>
                    <a:pt x="5627331" y="37237"/>
                    <a:pt x="5590113" y="0"/>
                    <a:pt x="5544236" y="0"/>
                  </a:cubicBezTo>
                  <a:lnTo>
                    <a:pt x="83095" y="0"/>
                  </a:lnTo>
                  <a:cubicBezTo>
                    <a:pt x="37219" y="0"/>
                    <a:pt x="0" y="37237"/>
                    <a:pt x="0" y="83135"/>
                  </a:cubicBezTo>
                  <a:cubicBezTo>
                    <a:pt x="0" y="129034"/>
                    <a:pt x="37219" y="166271"/>
                    <a:pt x="83095" y="166271"/>
                  </a:cubicBezTo>
                  <a:lnTo>
                    <a:pt x="5544236" y="166271"/>
                  </a:lnTo>
                  <a:cubicBezTo>
                    <a:pt x="5590113" y="166271"/>
                    <a:pt x="5627331" y="129034"/>
                    <a:pt x="5627331" y="83135"/>
                  </a:cubicBezTo>
                </a:path>
              </a:pathLst>
            </a:custGeom>
            <a:solidFill>
              <a:schemeClr val="bg1"/>
            </a:solidFill>
            <a:ln w="8925"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DAF6E22E-6D58-58D3-F946-71F4E2A84E29}"/>
                </a:ext>
              </a:extLst>
            </p:cNvPr>
            <p:cNvSpPr/>
            <p:nvPr/>
          </p:nvSpPr>
          <p:spPr>
            <a:xfrm>
              <a:off x="3246285" y="3555355"/>
              <a:ext cx="1126466" cy="166270"/>
            </a:xfrm>
            <a:custGeom>
              <a:avLst/>
              <a:gdLst>
                <a:gd name="connsiteX0" fmla="*/ 1126466 w 1126466"/>
                <a:gd name="connsiteY0" fmla="*/ 83135 h 166270"/>
                <a:gd name="connsiteX1" fmla="*/ 1043371 w 1126466"/>
                <a:gd name="connsiteY1" fmla="*/ 0 h 166270"/>
                <a:gd name="connsiteX2" fmla="*/ 83095 w 1126466"/>
                <a:gd name="connsiteY2" fmla="*/ 0 h 166270"/>
                <a:gd name="connsiteX3" fmla="*/ 0 w 1126466"/>
                <a:gd name="connsiteY3" fmla="*/ 83135 h 166270"/>
                <a:gd name="connsiteX4" fmla="*/ 83095 w 1126466"/>
                <a:gd name="connsiteY4" fmla="*/ 166271 h 166270"/>
                <a:gd name="connsiteX5" fmla="*/ 1043282 w 1126466"/>
                <a:gd name="connsiteY5" fmla="*/ 166271 h 166270"/>
                <a:gd name="connsiteX6" fmla="*/ 1126466 w 1126466"/>
                <a:gd name="connsiteY6" fmla="*/ 83135 h 166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6466" h="166270">
                  <a:moveTo>
                    <a:pt x="1126466" y="83135"/>
                  </a:moveTo>
                  <a:cubicBezTo>
                    <a:pt x="1126466" y="37237"/>
                    <a:pt x="1089247" y="0"/>
                    <a:pt x="1043371" y="0"/>
                  </a:cubicBezTo>
                  <a:lnTo>
                    <a:pt x="83095" y="0"/>
                  </a:lnTo>
                  <a:cubicBezTo>
                    <a:pt x="37219" y="0"/>
                    <a:pt x="0" y="37237"/>
                    <a:pt x="0" y="83135"/>
                  </a:cubicBezTo>
                  <a:cubicBezTo>
                    <a:pt x="0" y="129034"/>
                    <a:pt x="37219" y="166271"/>
                    <a:pt x="83095" y="166271"/>
                  </a:cubicBezTo>
                  <a:lnTo>
                    <a:pt x="1043282" y="166271"/>
                  </a:lnTo>
                  <a:cubicBezTo>
                    <a:pt x="1089247" y="166271"/>
                    <a:pt x="1126466" y="129034"/>
                    <a:pt x="1126466" y="83135"/>
                  </a:cubicBezTo>
                </a:path>
              </a:pathLst>
            </a:custGeom>
            <a:solidFill>
              <a:schemeClr val="tx1"/>
            </a:solidFill>
            <a:ln w="8925"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D5102ED5-8EC3-2C5D-51A1-CA76B9A5FD9C}"/>
                </a:ext>
              </a:extLst>
            </p:cNvPr>
            <p:cNvSpPr/>
            <p:nvPr/>
          </p:nvSpPr>
          <p:spPr>
            <a:xfrm>
              <a:off x="3818666" y="4054256"/>
              <a:ext cx="1126376" cy="166271"/>
            </a:xfrm>
            <a:custGeom>
              <a:avLst/>
              <a:gdLst>
                <a:gd name="connsiteX0" fmla="*/ 1126377 w 1126376"/>
                <a:gd name="connsiteY0" fmla="*/ 83135 h 166271"/>
                <a:gd name="connsiteX1" fmla="*/ 1043282 w 1126376"/>
                <a:gd name="connsiteY1" fmla="*/ 0 h 166271"/>
                <a:gd name="connsiteX2" fmla="*/ 83095 w 1126376"/>
                <a:gd name="connsiteY2" fmla="*/ 0 h 166271"/>
                <a:gd name="connsiteX3" fmla="*/ 0 w 1126376"/>
                <a:gd name="connsiteY3" fmla="*/ 83135 h 166271"/>
                <a:gd name="connsiteX4" fmla="*/ 83095 w 1126376"/>
                <a:gd name="connsiteY4" fmla="*/ 166271 h 166271"/>
                <a:gd name="connsiteX5" fmla="*/ 1043282 w 1126376"/>
                <a:gd name="connsiteY5" fmla="*/ 166271 h 166271"/>
                <a:gd name="connsiteX6" fmla="*/ 1126377 w 1126376"/>
                <a:gd name="connsiteY6" fmla="*/ 83135 h 16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6376" h="166271">
                  <a:moveTo>
                    <a:pt x="1126377" y="83135"/>
                  </a:moveTo>
                  <a:cubicBezTo>
                    <a:pt x="1126377" y="37237"/>
                    <a:pt x="1089158" y="0"/>
                    <a:pt x="1043282" y="0"/>
                  </a:cubicBezTo>
                  <a:lnTo>
                    <a:pt x="83095" y="0"/>
                  </a:lnTo>
                  <a:cubicBezTo>
                    <a:pt x="37219" y="0"/>
                    <a:pt x="0" y="37237"/>
                    <a:pt x="0" y="83135"/>
                  </a:cubicBezTo>
                  <a:cubicBezTo>
                    <a:pt x="0" y="129034"/>
                    <a:pt x="37219" y="166271"/>
                    <a:pt x="83095" y="166271"/>
                  </a:cubicBezTo>
                  <a:lnTo>
                    <a:pt x="1043282" y="166271"/>
                  </a:lnTo>
                  <a:cubicBezTo>
                    <a:pt x="1089247" y="166271"/>
                    <a:pt x="1126377" y="129034"/>
                    <a:pt x="1126377" y="83135"/>
                  </a:cubicBezTo>
                </a:path>
              </a:pathLst>
            </a:custGeom>
            <a:solidFill>
              <a:schemeClr val="bg1"/>
            </a:solidFill>
            <a:ln w="8925"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3C36E45-FB9C-144C-C0D3-31D72B8DAA5D}"/>
                </a:ext>
              </a:extLst>
            </p:cNvPr>
            <p:cNvSpPr/>
            <p:nvPr/>
          </p:nvSpPr>
          <p:spPr>
            <a:xfrm>
              <a:off x="6085343" y="3887985"/>
              <a:ext cx="572292" cy="166270"/>
            </a:xfrm>
            <a:custGeom>
              <a:avLst/>
              <a:gdLst>
                <a:gd name="connsiteX0" fmla="*/ 572292 w 572292"/>
                <a:gd name="connsiteY0" fmla="*/ 83135 h 166270"/>
                <a:gd name="connsiteX1" fmla="*/ 489197 w 572292"/>
                <a:gd name="connsiteY1" fmla="*/ 0 h 166270"/>
                <a:gd name="connsiteX2" fmla="*/ 83095 w 572292"/>
                <a:gd name="connsiteY2" fmla="*/ 0 h 166270"/>
                <a:gd name="connsiteX3" fmla="*/ 0 w 572292"/>
                <a:gd name="connsiteY3" fmla="*/ 83135 h 166270"/>
                <a:gd name="connsiteX4" fmla="*/ 83095 w 572292"/>
                <a:gd name="connsiteY4" fmla="*/ 166271 h 166270"/>
                <a:gd name="connsiteX5" fmla="*/ 489197 w 572292"/>
                <a:gd name="connsiteY5" fmla="*/ 166271 h 166270"/>
                <a:gd name="connsiteX6" fmla="*/ 572292 w 572292"/>
                <a:gd name="connsiteY6" fmla="*/ 83135 h 166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2292" h="166270">
                  <a:moveTo>
                    <a:pt x="572292" y="83135"/>
                  </a:moveTo>
                  <a:cubicBezTo>
                    <a:pt x="572292" y="37237"/>
                    <a:pt x="535073" y="0"/>
                    <a:pt x="489197" y="0"/>
                  </a:cubicBezTo>
                  <a:lnTo>
                    <a:pt x="83095" y="0"/>
                  </a:lnTo>
                  <a:cubicBezTo>
                    <a:pt x="37218" y="0"/>
                    <a:pt x="0" y="37237"/>
                    <a:pt x="0" y="83135"/>
                  </a:cubicBezTo>
                  <a:cubicBezTo>
                    <a:pt x="0" y="129034"/>
                    <a:pt x="37218" y="166271"/>
                    <a:pt x="83095" y="166271"/>
                  </a:cubicBezTo>
                  <a:lnTo>
                    <a:pt x="489197" y="166271"/>
                  </a:lnTo>
                  <a:cubicBezTo>
                    <a:pt x="535073" y="166271"/>
                    <a:pt x="572292" y="129034"/>
                    <a:pt x="572292" y="83135"/>
                  </a:cubicBezTo>
                </a:path>
              </a:pathLst>
            </a:custGeom>
            <a:solidFill>
              <a:schemeClr val="bg1"/>
            </a:solidFill>
            <a:ln w="8925"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99B745C2-8C8C-9163-7073-DF928D155DEC}"/>
                </a:ext>
              </a:extLst>
            </p:cNvPr>
            <p:cNvSpPr/>
            <p:nvPr/>
          </p:nvSpPr>
          <p:spPr>
            <a:xfrm>
              <a:off x="2673993" y="3721625"/>
              <a:ext cx="572292" cy="166271"/>
            </a:xfrm>
            <a:custGeom>
              <a:avLst/>
              <a:gdLst>
                <a:gd name="connsiteX0" fmla="*/ 572292 w 572292"/>
                <a:gd name="connsiteY0" fmla="*/ 83135 h 166271"/>
                <a:gd name="connsiteX1" fmla="*/ 489197 w 572292"/>
                <a:gd name="connsiteY1" fmla="*/ 0 h 166271"/>
                <a:gd name="connsiteX2" fmla="*/ 83095 w 572292"/>
                <a:gd name="connsiteY2" fmla="*/ 0 h 166271"/>
                <a:gd name="connsiteX3" fmla="*/ 0 w 572292"/>
                <a:gd name="connsiteY3" fmla="*/ 83135 h 166271"/>
                <a:gd name="connsiteX4" fmla="*/ 83095 w 572292"/>
                <a:gd name="connsiteY4" fmla="*/ 166271 h 166271"/>
                <a:gd name="connsiteX5" fmla="*/ 489197 w 572292"/>
                <a:gd name="connsiteY5" fmla="*/ 166271 h 166271"/>
                <a:gd name="connsiteX6" fmla="*/ 572292 w 572292"/>
                <a:gd name="connsiteY6" fmla="*/ 83135 h 16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2292" h="166271">
                  <a:moveTo>
                    <a:pt x="572292" y="83135"/>
                  </a:moveTo>
                  <a:cubicBezTo>
                    <a:pt x="572292" y="37237"/>
                    <a:pt x="535074" y="0"/>
                    <a:pt x="489197" y="0"/>
                  </a:cubicBezTo>
                  <a:lnTo>
                    <a:pt x="83095" y="0"/>
                  </a:lnTo>
                  <a:cubicBezTo>
                    <a:pt x="37219" y="0"/>
                    <a:pt x="0" y="37237"/>
                    <a:pt x="0" y="83135"/>
                  </a:cubicBezTo>
                  <a:cubicBezTo>
                    <a:pt x="0" y="129034"/>
                    <a:pt x="37219" y="166271"/>
                    <a:pt x="83095" y="166271"/>
                  </a:cubicBezTo>
                  <a:lnTo>
                    <a:pt x="489197" y="166271"/>
                  </a:lnTo>
                  <a:cubicBezTo>
                    <a:pt x="535074" y="166271"/>
                    <a:pt x="572292" y="129034"/>
                    <a:pt x="572292" y="83135"/>
                  </a:cubicBezTo>
                </a:path>
              </a:pathLst>
            </a:custGeom>
            <a:solidFill>
              <a:schemeClr val="bg1"/>
            </a:solidFill>
            <a:ln w="8925"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686C8EFE-5965-89D5-40B1-C3AB328F67EE}"/>
                </a:ext>
              </a:extLst>
            </p:cNvPr>
            <p:cNvSpPr/>
            <p:nvPr/>
          </p:nvSpPr>
          <p:spPr>
            <a:xfrm>
              <a:off x="9790961" y="4309020"/>
              <a:ext cx="572292" cy="166271"/>
            </a:xfrm>
            <a:custGeom>
              <a:avLst/>
              <a:gdLst>
                <a:gd name="connsiteX0" fmla="*/ 572292 w 572292"/>
                <a:gd name="connsiteY0" fmla="*/ 83135 h 166271"/>
                <a:gd name="connsiteX1" fmla="*/ 489197 w 572292"/>
                <a:gd name="connsiteY1" fmla="*/ 0 h 166271"/>
                <a:gd name="connsiteX2" fmla="*/ 83094 w 572292"/>
                <a:gd name="connsiteY2" fmla="*/ 0 h 166271"/>
                <a:gd name="connsiteX3" fmla="*/ 0 w 572292"/>
                <a:gd name="connsiteY3" fmla="*/ 83135 h 166271"/>
                <a:gd name="connsiteX4" fmla="*/ 83094 w 572292"/>
                <a:gd name="connsiteY4" fmla="*/ 166271 h 166271"/>
                <a:gd name="connsiteX5" fmla="*/ 489197 w 572292"/>
                <a:gd name="connsiteY5" fmla="*/ 166271 h 166271"/>
                <a:gd name="connsiteX6" fmla="*/ 572292 w 572292"/>
                <a:gd name="connsiteY6" fmla="*/ 83135 h 16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2292" h="166271">
                  <a:moveTo>
                    <a:pt x="572292" y="83135"/>
                  </a:moveTo>
                  <a:cubicBezTo>
                    <a:pt x="572292" y="37237"/>
                    <a:pt x="535073" y="0"/>
                    <a:pt x="489197" y="0"/>
                  </a:cubicBezTo>
                  <a:lnTo>
                    <a:pt x="83094" y="0"/>
                  </a:lnTo>
                  <a:cubicBezTo>
                    <a:pt x="37219" y="0"/>
                    <a:pt x="0" y="37237"/>
                    <a:pt x="0" y="83135"/>
                  </a:cubicBezTo>
                  <a:cubicBezTo>
                    <a:pt x="0" y="129034"/>
                    <a:pt x="37219" y="166271"/>
                    <a:pt x="83094" y="166271"/>
                  </a:cubicBezTo>
                  <a:lnTo>
                    <a:pt x="489197" y="166271"/>
                  </a:lnTo>
                  <a:cubicBezTo>
                    <a:pt x="535073" y="166271"/>
                    <a:pt x="572292" y="129034"/>
                    <a:pt x="572292" y="83135"/>
                  </a:cubicBezTo>
                </a:path>
              </a:pathLst>
            </a:custGeom>
            <a:solidFill>
              <a:schemeClr val="tx1"/>
            </a:solidFill>
            <a:ln w="8925"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38F1F57B-6867-89C0-6082-EA3A472173B5}"/>
                </a:ext>
              </a:extLst>
            </p:cNvPr>
            <p:cNvSpPr/>
            <p:nvPr/>
          </p:nvSpPr>
          <p:spPr>
            <a:xfrm>
              <a:off x="4945132" y="2620238"/>
              <a:ext cx="1612985" cy="166270"/>
            </a:xfrm>
            <a:custGeom>
              <a:avLst/>
              <a:gdLst>
                <a:gd name="connsiteX0" fmla="*/ 1612985 w 1612985"/>
                <a:gd name="connsiteY0" fmla="*/ 83135 h 166270"/>
                <a:gd name="connsiteX1" fmla="*/ 1529891 w 1612985"/>
                <a:gd name="connsiteY1" fmla="*/ 0 h 166270"/>
                <a:gd name="connsiteX2" fmla="*/ 83095 w 1612985"/>
                <a:gd name="connsiteY2" fmla="*/ 0 h 166270"/>
                <a:gd name="connsiteX3" fmla="*/ 0 w 1612985"/>
                <a:gd name="connsiteY3" fmla="*/ 83135 h 166270"/>
                <a:gd name="connsiteX4" fmla="*/ 83095 w 1612985"/>
                <a:gd name="connsiteY4" fmla="*/ 166271 h 166270"/>
                <a:gd name="connsiteX5" fmla="*/ 1529891 w 1612985"/>
                <a:gd name="connsiteY5" fmla="*/ 166271 h 166270"/>
                <a:gd name="connsiteX6" fmla="*/ 1612985 w 1612985"/>
                <a:gd name="connsiteY6" fmla="*/ 83135 h 166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2985" h="166270">
                  <a:moveTo>
                    <a:pt x="1612985" y="83135"/>
                  </a:moveTo>
                  <a:cubicBezTo>
                    <a:pt x="1612985" y="37237"/>
                    <a:pt x="1575767" y="0"/>
                    <a:pt x="1529891" y="0"/>
                  </a:cubicBezTo>
                  <a:lnTo>
                    <a:pt x="83095" y="0"/>
                  </a:lnTo>
                  <a:cubicBezTo>
                    <a:pt x="37218" y="0"/>
                    <a:pt x="0" y="37237"/>
                    <a:pt x="0" y="83135"/>
                  </a:cubicBezTo>
                  <a:cubicBezTo>
                    <a:pt x="0" y="129034"/>
                    <a:pt x="37218" y="166271"/>
                    <a:pt x="83095" y="166271"/>
                  </a:cubicBezTo>
                  <a:lnTo>
                    <a:pt x="1529891" y="166271"/>
                  </a:lnTo>
                  <a:cubicBezTo>
                    <a:pt x="1575767" y="166271"/>
                    <a:pt x="1612985" y="129034"/>
                    <a:pt x="1612985" y="83135"/>
                  </a:cubicBezTo>
                </a:path>
              </a:pathLst>
            </a:custGeom>
            <a:solidFill>
              <a:schemeClr val="bg1"/>
            </a:solidFill>
            <a:ln w="89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B62E5ED-9DE3-92DE-2CAF-874A9853E3D7}"/>
                </a:ext>
              </a:extLst>
            </p:cNvPr>
            <p:cNvSpPr/>
            <p:nvPr/>
          </p:nvSpPr>
          <p:spPr>
            <a:xfrm>
              <a:off x="8139954" y="4584769"/>
              <a:ext cx="1612985" cy="166270"/>
            </a:xfrm>
            <a:custGeom>
              <a:avLst/>
              <a:gdLst>
                <a:gd name="connsiteX0" fmla="*/ 1612986 w 1612985"/>
                <a:gd name="connsiteY0" fmla="*/ 83135 h 166270"/>
                <a:gd name="connsiteX1" fmla="*/ 1529891 w 1612985"/>
                <a:gd name="connsiteY1" fmla="*/ 0 h 166270"/>
                <a:gd name="connsiteX2" fmla="*/ 83095 w 1612985"/>
                <a:gd name="connsiteY2" fmla="*/ 0 h 166270"/>
                <a:gd name="connsiteX3" fmla="*/ 0 w 1612985"/>
                <a:gd name="connsiteY3" fmla="*/ 83135 h 166270"/>
                <a:gd name="connsiteX4" fmla="*/ 83095 w 1612985"/>
                <a:gd name="connsiteY4" fmla="*/ 166271 h 166270"/>
                <a:gd name="connsiteX5" fmla="*/ 1529891 w 1612985"/>
                <a:gd name="connsiteY5" fmla="*/ 166271 h 166270"/>
                <a:gd name="connsiteX6" fmla="*/ 1612986 w 1612985"/>
                <a:gd name="connsiteY6" fmla="*/ 83135 h 166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2985" h="166270">
                  <a:moveTo>
                    <a:pt x="1612986" y="83135"/>
                  </a:moveTo>
                  <a:cubicBezTo>
                    <a:pt x="1612986" y="37237"/>
                    <a:pt x="1575767" y="0"/>
                    <a:pt x="1529891" y="0"/>
                  </a:cubicBezTo>
                  <a:lnTo>
                    <a:pt x="83095" y="0"/>
                  </a:lnTo>
                  <a:cubicBezTo>
                    <a:pt x="37219" y="0"/>
                    <a:pt x="0" y="37237"/>
                    <a:pt x="0" y="83135"/>
                  </a:cubicBezTo>
                  <a:cubicBezTo>
                    <a:pt x="0" y="129034"/>
                    <a:pt x="37219" y="166271"/>
                    <a:pt x="83095" y="166271"/>
                  </a:cubicBezTo>
                  <a:lnTo>
                    <a:pt x="1529891" y="166271"/>
                  </a:lnTo>
                  <a:cubicBezTo>
                    <a:pt x="1575767" y="166271"/>
                    <a:pt x="1612986" y="129034"/>
                    <a:pt x="1612986" y="83135"/>
                  </a:cubicBezTo>
                </a:path>
              </a:pathLst>
            </a:custGeom>
            <a:solidFill>
              <a:schemeClr val="tx1"/>
            </a:solidFill>
            <a:ln w="8925"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ACD23042-9A45-714B-372E-406BA3D56A4B}"/>
                </a:ext>
              </a:extLst>
            </p:cNvPr>
            <p:cNvSpPr/>
            <p:nvPr/>
          </p:nvSpPr>
          <p:spPr>
            <a:xfrm>
              <a:off x="7494920" y="2786598"/>
              <a:ext cx="1612985" cy="166270"/>
            </a:xfrm>
            <a:custGeom>
              <a:avLst/>
              <a:gdLst>
                <a:gd name="connsiteX0" fmla="*/ 1612985 w 1612985"/>
                <a:gd name="connsiteY0" fmla="*/ 83135 h 166270"/>
                <a:gd name="connsiteX1" fmla="*/ 1529891 w 1612985"/>
                <a:gd name="connsiteY1" fmla="*/ 0 h 166270"/>
                <a:gd name="connsiteX2" fmla="*/ 83095 w 1612985"/>
                <a:gd name="connsiteY2" fmla="*/ 0 h 166270"/>
                <a:gd name="connsiteX3" fmla="*/ 0 w 1612985"/>
                <a:gd name="connsiteY3" fmla="*/ 83135 h 166270"/>
                <a:gd name="connsiteX4" fmla="*/ 83095 w 1612985"/>
                <a:gd name="connsiteY4" fmla="*/ 166271 h 166270"/>
                <a:gd name="connsiteX5" fmla="*/ 1529891 w 1612985"/>
                <a:gd name="connsiteY5" fmla="*/ 166271 h 166270"/>
                <a:gd name="connsiteX6" fmla="*/ 1612985 w 1612985"/>
                <a:gd name="connsiteY6" fmla="*/ 83135 h 166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2985" h="166270">
                  <a:moveTo>
                    <a:pt x="1612985" y="83135"/>
                  </a:moveTo>
                  <a:cubicBezTo>
                    <a:pt x="1612985" y="37237"/>
                    <a:pt x="1575766" y="0"/>
                    <a:pt x="1529891" y="0"/>
                  </a:cubicBezTo>
                  <a:lnTo>
                    <a:pt x="83095" y="0"/>
                  </a:lnTo>
                  <a:cubicBezTo>
                    <a:pt x="37218" y="0"/>
                    <a:pt x="0" y="37237"/>
                    <a:pt x="0" y="83135"/>
                  </a:cubicBezTo>
                  <a:cubicBezTo>
                    <a:pt x="0" y="129034"/>
                    <a:pt x="37218" y="166271"/>
                    <a:pt x="83095" y="166271"/>
                  </a:cubicBezTo>
                  <a:lnTo>
                    <a:pt x="1529891" y="166271"/>
                  </a:lnTo>
                  <a:cubicBezTo>
                    <a:pt x="1575678" y="166271"/>
                    <a:pt x="1612985" y="129034"/>
                    <a:pt x="1612985" y="83135"/>
                  </a:cubicBezTo>
                </a:path>
              </a:pathLst>
            </a:custGeom>
            <a:solidFill>
              <a:schemeClr val="tx1"/>
            </a:solidFill>
            <a:ln w="8925"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4F3D2111-46FA-B593-94FB-195158D18664}"/>
                </a:ext>
              </a:extLst>
            </p:cNvPr>
            <p:cNvSpPr/>
            <p:nvPr/>
          </p:nvSpPr>
          <p:spPr>
            <a:xfrm>
              <a:off x="9107906" y="2027842"/>
              <a:ext cx="1612985" cy="166271"/>
            </a:xfrm>
            <a:custGeom>
              <a:avLst/>
              <a:gdLst>
                <a:gd name="connsiteX0" fmla="*/ 1612985 w 1612985"/>
                <a:gd name="connsiteY0" fmla="*/ 83135 h 166271"/>
                <a:gd name="connsiteX1" fmla="*/ 1529891 w 1612985"/>
                <a:gd name="connsiteY1" fmla="*/ 0 h 166271"/>
                <a:gd name="connsiteX2" fmla="*/ 83095 w 1612985"/>
                <a:gd name="connsiteY2" fmla="*/ 0 h 166271"/>
                <a:gd name="connsiteX3" fmla="*/ 0 w 1612985"/>
                <a:gd name="connsiteY3" fmla="*/ 83135 h 166271"/>
                <a:gd name="connsiteX4" fmla="*/ 83095 w 1612985"/>
                <a:gd name="connsiteY4" fmla="*/ 166271 h 166271"/>
                <a:gd name="connsiteX5" fmla="*/ 1529891 w 1612985"/>
                <a:gd name="connsiteY5" fmla="*/ 166271 h 166271"/>
                <a:gd name="connsiteX6" fmla="*/ 1612985 w 1612985"/>
                <a:gd name="connsiteY6" fmla="*/ 83135 h 166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2985" h="166271">
                  <a:moveTo>
                    <a:pt x="1612985" y="83135"/>
                  </a:moveTo>
                  <a:cubicBezTo>
                    <a:pt x="1612985" y="37237"/>
                    <a:pt x="1575767" y="0"/>
                    <a:pt x="1529891" y="0"/>
                  </a:cubicBezTo>
                  <a:lnTo>
                    <a:pt x="83095" y="0"/>
                  </a:lnTo>
                  <a:cubicBezTo>
                    <a:pt x="37219" y="0"/>
                    <a:pt x="0" y="37237"/>
                    <a:pt x="0" y="83135"/>
                  </a:cubicBezTo>
                  <a:cubicBezTo>
                    <a:pt x="0" y="129034"/>
                    <a:pt x="37219" y="166271"/>
                    <a:pt x="83095" y="166271"/>
                  </a:cubicBezTo>
                  <a:lnTo>
                    <a:pt x="1529891" y="166271"/>
                  </a:lnTo>
                  <a:cubicBezTo>
                    <a:pt x="1575767" y="166360"/>
                    <a:pt x="1612985" y="129123"/>
                    <a:pt x="1612985" y="83135"/>
                  </a:cubicBezTo>
                </a:path>
              </a:pathLst>
            </a:custGeom>
            <a:solidFill>
              <a:schemeClr val="bg1"/>
            </a:solidFill>
            <a:ln w="8925"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CA1A8CCE-1919-51D7-97E1-261541868E49}"/>
                </a:ext>
              </a:extLst>
            </p:cNvPr>
            <p:cNvSpPr/>
            <p:nvPr/>
          </p:nvSpPr>
          <p:spPr>
            <a:xfrm>
              <a:off x="7213148" y="2620238"/>
              <a:ext cx="281683" cy="166270"/>
            </a:xfrm>
            <a:custGeom>
              <a:avLst/>
              <a:gdLst>
                <a:gd name="connsiteX0" fmla="*/ 281683 w 281683"/>
                <a:gd name="connsiteY0" fmla="*/ 83135 h 166270"/>
                <a:gd name="connsiteX1" fmla="*/ 198589 w 281683"/>
                <a:gd name="connsiteY1" fmla="*/ 0 h 166270"/>
                <a:gd name="connsiteX2" fmla="*/ 83095 w 281683"/>
                <a:gd name="connsiteY2" fmla="*/ 0 h 166270"/>
                <a:gd name="connsiteX3" fmla="*/ 0 w 281683"/>
                <a:gd name="connsiteY3" fmla="*/ 83135 h 166270"/>
                <a:gd name="connsiteX4" fmla="*/ 83095 w 281683"/>
                <a:gd name="connsiteY4" fmla="*/ 166271 h 166270"/>
                <a:gd name="connsiteX5" fmla="*/ 198589 w 281683"/>
                <a:gd name="connsiteY5" fmla="*/ 166271 h 166270"/>
                <a:gd name="connsiteX6" fmla="*/ 281683 w 281683"/>
                <a:gd name="connsiteY6" fmla="*/ 83135 h 166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683" h="166270">
                  <a:moveTo>
                    <a:pt x="281683" y="83135"/>
                  </a:moveTo>
                  <a:cubicBezTo>
                    <a:pt x="281683" y="37237"/>
                    <a:pt x="244465" y="0"/>
                    <a:pt x="198589" y="0"/>
                  </a:cubicBezTo>
                  <a:lnTo>
                    <a:pt x="83095" y="0"/>
                  </a:lnTo>
                  <a:cubicBezTo>
                    <a:pt x="37218" y="0"/>
                    <a:pt x="0" y="37237"/>
                    <a:pt x="0" y="83135"/>
                  </a:cubicBezTo>
                  <a:cubicBezTo>
                    <a:pt x="0" y="129034"/>
                    <a:pt x="37218" y="166271"/>
                    <a:pt x="83095" y="166271"/>
                  </a:cubicBezTo>
                  <a:lnTo>
                    <a:pt x="198589" y="166271"/>
                  </a:lnTo>
                  <a:cubicBezTo>
                    <a:pt x="244465" y="166271"/>
                    <a:pt x="281683" y="129034"/>
                    <a:pt x="281683" y="83135"/>
                  </a:cubicBezTo>
                </a:path>
              </a:pathLst>
            </a:custGeom>
            <a:solidFill>
              <a:schemeClr val="bg1"/>
            </a:solidFill>
            <a:ln w="8925"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8647E168-E645-D4D9-F9AA-33F7CB5D2101}"/>
                </a:ext>
              </a:extLst>
            </p:cNvPr>
            <p:cNvSpPr/>
            <p:nvPr/>
          </p:nvSpPr>
          <p:spPr>
            <a:xfrm>
              <a:off x="10363253" y="2620238"/>
              <a:ext cx="281682" cy="166270"/>
            </a:xfrm>
            <a:custGeom>
              <a:avLst/>
              <a:gdLst>
                <a:gd name="connsiteX0" fmla="*/ 281683 w 281682"/>
                <a:gd name="connsiteY0" fmla="*/ 83135 h 166270"/>
                <a:gd name="connsiteX1" fmla="*/ 198589 w 281682"/>
                <a:gd name="connsiteY1" fmla="*/ 0 h 166270"/>
                <a:gd name="connsiteX2" fmla="*/ 83094 w 281682"/>
                <a:gd name="connsiteY2" fmla="*/ 0 h 166270"/>
                <a:gd name="connsiteX3" fmla="*/ 0 w 281682"/>
                <a:gd name="connsiteY3" fmla="*/ 83135 h 166270"/>
                <a:gd name="connsiteX4" fmla="*/ 83094 w 281682"/>
                <a:gd name="connsiteY4" fmla="*/ 166271 h 166270"/>
                <a:gd name="connsiteX5" fmla="*/ 198589 w 281682"/>
                <a:gd name="connsiteY5" fmla="*/ 166271 h 166270"/>
                <a:gd name="connsiteX6" fmla="*/ 281683 w 281682"/>
                <a:gd name="connsiteY6" fmla="*/ 83135 h 166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682" h="166270">
                  <a:moveTo>
                    <a:pt x="281683" y="83135"/>
                  </a:moveTo>
                  <a:cubicBezTo>
                    <a:pt x="281683" y="37237"/>
                    <a:pt x="244465" y="0"/>
                    <a:pt x="198589" y="0"/>
                  </a:cubicBezTo>
                  <a:lnTo>
                    <a:pt x="83094" y="0"/>
                  </a:lnTo>
                  <a:cubicBezTo>
                    <a:pt x="37219" y="0"/>
                    <a:pt x="0" y="37237"/>
                    <a:pt x="0" y="83135"/>
                  </a:cubicBezTo>
                  <a:cubicBezTo>
                    <a:pt x="0" y="129034"/>
                    <a:pt x="37219" y="166271"/>
                    <a:pt x="83094" y="166271"/>
                  </a:cubicBezTo>
                  <a:lnTo>
                    <a:pt x="198589" y="166271"/>
                  </a:lnTo>
                  <a:cubicBezTo>
                    <a:pt x="244465" y="166271"/>
                    <a:pt x="281683" y="129034"/>
                    <a:pt x="281683" y="83135"/>
                  </a:cubicBezTo>
                </a:path>
              </a:pathLst>
            </a:custGeom>
            <a:solidFill>
              <a:schemeClr val="bg1"/>
            </a:solidFill>
            <a:ln w="8925" cap="flat">
              <a:noFill/>
              <a:prstDash val="solid"/>
              <a:miter/>
            </a:ln>
          </p:spPr>
          <p:txBody>
            <a:bodyPr rtlCol="0" anchor="ctr"/>
            <a:lstStyle/>
            <a:p>
              <a:endParaRPr lang="en-US"/>
            </a:p>
          </p:txBody>
        </p:sp>
        <p:sp>
          <p:nvSpPr>
            <p:cNvPr id="28" name="TextBox 27">
              <a:extLst>
                <a:ext uri="{FF2B5EF4-FFF2-40B4-BE49-F238E27FC236}">
                  <a16:creationId xmlns:a16="http://schemas.microsoft.com/office/drawing/2014/main" id="{D67C8692-6308-AFB2-9500-1232FAA3BAF7}"/>
                </a:ext>
              </a:extLst>
            </p:cNvPr>
            <p:cNvSpPr txBox="1"/>
            <p:nvPr/>
          </p:nvSpPr>
          <p:spPr>
            <a:xfrm>
              <a:off x="567976" y="6367627"/>
              <a:ext cx="468490" cy="261104"/>
            </a:xfrm>
            <a:prstGeom prst="rect">
              <a:avLst/>
            </a:prstGeom>
            <a:noFill/>
          </p:spPr>
          <p:txBody>
            <a:bodyPr wrap="none" lIns="0" tIns="0" rIns="0" bIns="0" rtlCol="0" anchor="ctr" anchorCtr="0">
              <a:noAutofit/>
            </a:bodyPr>
            <a:lstStyle/>
            <a:p>
              <a:pPr algn="l"/>
              <a:r>
                <a:rPr lang="en-US" sz="975" spc="0" baseline="0">
                  <a:ln/>
                  <a:solidFill>
                    <a:srgbClr val="FFFFFF"/>
                  </a:solidFill>
                  <a:latin typeface="ABCOracle-Medium"/>
                  <a:sym typeface="ABCOracle-Medium"/>
                  <a:rtl val="0"/>
                </a:rPr>
                <a:t>2020</a:t>
              </a:r>
            </a:p>
          </p:txBody>
        </p:sp>
        <p:sp>
          <p:nvSpPr>
            <p:cNvPr id="29" name="TextBox 28">
              <a:extLst>
                <a:ext uri="{FF2B5EF4-FFF2-40B4-BE49-F238E27FC236}">
                  <a16:creationId xmlns:a16="http://schemas.microsoft.com/office/drawing/2014/main" id="{2DCB3EC3-4806-6A1A-F211-CCEF2E5299C2}"/>
                </a:ext>
              </a:extLst>
            </p:cNvPr>
            <p:cNvSpPr txBox="1"/>
            <p:nvPr/>
          </p:nvSpPr>
          <p:spPr>
            <a:xfrm>
              <a:off x="2838204" y="6367627"/>
              <a:ext cx="468490" cy="261104"/>
            </a:xfrm>
            <a:prstGeom prst="rect">
              <a:avLst/>
            </a:prstGeom>
            <a:noFill/>
          </p:spPr>
          <p:txBody>
            <a:bodyPr wrap="none" lIns="0" tIns="0" rIns="0" bIns="0" rtlCol="0" anchor="ctr" anchorCtr="0">
              <a:noAutofit/>
            </a:bodyPr>
            <a:lstStyle/>
            <a:p>
              <a:pPr algn="l"/>
              <a:r>
                <a:rPr lang="en-US" sz="975" spc="0" baseline="0">
                  <a:ln/>
                  <a:solidFill>
                    <a:srgbClr val="FFFFFF"/>
                  </a:solidFill>
                  <a:latin typeface="ABCOracle-Medium"/>
                  <a:sym typeface="ABCOracle-Medium"/>
                  <a:rtl val="0"/>
                </a:rPr>
                <a:t>2025</a:t>
              </a:r>
            </a:p>
          </p:txBody>
        </p:sp>
        <p:sp>
          <p:nvSpPr>
            <p:cNvPr id="30" name="TextBox 29">
              <a:extLst>
                <a:ext uri="{FF2B5EF4-FFF2-40B4-BE49-F238E27FC236}">
                  <a16:creationId xmlns:a16="http://schemas.microsoft.com/office/drawing/2014/main" id="{F8E4CCFC-33D6-7619-7930-C209A009CAB3}"/>
                </a:ext>
              </a:extLst>
            </p:cNvPr>
            <p:cNvSpPr txBox="1"/>
            <p:nvPr/>
          </p:nvSpPr>
          <p:spPr>
            <a:xfrm>
              <a:off x="5106227" y="6367627"/>
              <a:ext cx="468490" cy="261104"/>
            </a:xfrm>
            <a:prstGeom prst="rect">
              <a:avLst/>
            </a:prstGeom>
            <a:noFill/>
          </p:spPr>
          <p:txBody>
            <a:bodyPr wrap="none" lIns="0" tIns="0" rIns="0" bIns="0" rtlCol="0" anchor="ctr" anchorCtr="0">
              <a:noAutofit/>
            </a:bodyPr>
            <a:lstStyle/>
            <a:p>
              <a:pPr algn="l"/>
              <a:r>
                <a:rPr lang="en-US" sz="975" spc="0" baseline="0">
                  <a:ln/>
                  <a:solidFill>
                    <a:srgbClr val="FFFFFF"/>
                  </a:solidFill>
                  <a:latin typeface="ABCOracle-Medium"/>
                  <a:sym typeface="ABCOracle-Medium"/>
                  <a:rtl val="0"/>
                </a:rPr>
                <a:t>2030</a:t>
              </a:r>
            </a:p>
          </p:txBody>
        </p:sp>
        <p:sp>
          <p:nvSpPr>
            <p:cNvPr id="31" name="TextBox 30">
              <a:extLst>
                <a:ext uri="{FF2B5EF4-FFF2-40B4-BE49-F238E27FC236}">
                  <a16:creationId xmlns:a16="http://schemas.microsoft.com/office/drawing/2014/main" id="{ACBDA215-683C-4DE0-F6B0-772AF93BDB7B}"/>
                </a:ext>
              </a:extLst>
            </p:cNvPr>
            <p:cNvSpPr txBox="1"/>
            <p:nvPr/>
          </p:nvSpPr>
          <p:spPr>
            <a:xfrm>
              <a:off x="7372977" y="6367627"/>
              <a:ext cx="468490" cy="261104"/>
            </a:xfrm>
            <a:prstGeom prst="rect">
              <a:avLst/>
            </a:prstGeom>
            <a:noFill/>
          </p:spPr>
          <p:txBody>
            <a:bodyPr wrap="none" lIns="0" tIns="0" rIns="0" bIns="0" rtlCol="0" anchor="ctr" anchorCtr="0">
              <a:noAutofit/>
            </a:bodyPr>
            <a:lstStyle/>
            <a:p>
              <a:pPr algn="l"/>
              <a:r>
                <a:rPr lang="en-US" sz="975" spc="0" baseline="0">
                  <a:ln/>
                  <a:solidFill>
                    <a:srgbClr val="FFFFFF"/>
                  </a:solidFill>
                  <a:latin typeface="ABCOracle-Medium"/>
                  <a:sym typeface="ABCOracle-Medium"/>
                  <a:rtl val="0"/>
                </a:rPr>
                <a:t>2035</a:t>
              </a:r>
            </a:p>
          </p:txBody>
        </p:sp>
        <p:sp>
          <p:nvSpPr>
            <p:cNvPr id="32" name="TextBox 31">
              <a:extLst>
                <a:ext uri="{FF2B5EF4-FFF2-40B4-BE49-F238E27FC236}">
                  <a16:creationId xmlns:a16="http://schemas.microsoft.com/office/drawing/2014/main" id="{81B00445-1C88-4889-583E-7E4D10C1A45A}"/>
                </a:ext>
              </a:extLst>
            </p:cNvPr>
            <p:cNvSpPr txBox="1"/>
            <p:nvPr/>
          </p:nvSpPr>
          <p:spPr>
            <a:xfrm>
              <a:off x="9637754" y="6367627"/>
              <a:ext cx="468490" cy="261104"/>
            </a:xfrm>
            <a:prstGeom prst="rect">
              <a:avLst/>
            </a:prstGeom>
            <a:noFill/>
          </p:spPr>
          <p:txBody>
            <a:bodyPr wrap="none" lIns="0" tIns="0" rIns="0" bIns="0" rtlCol="0" anchor="ctr" anchorCtr="0">
              <a:noAutofit/>
            </a:bodyPr>
            <a:lstStyle/>
            <a:p>
              <a:pPr algn="l"/>
              <a:r>
                <a:rPr lang="en-US" sz="975" spc="0" baseline="0" dirty="0">
                  <a:ln/>
                  <a:solidFill>
                    <a:srgbClr val="FFFFFF"/>
                  </a:solidFill>
                  <a:latin typeface="ABCOracle-Medium"/>
                  <a:sym typeface="ABCOracle-Medium"/>
                  <a:rtl val="0"/>
                </a:rPr>
                <a:t>2040</a:t>
              </a:r>
            </a:p>
          </p:txBody>
        </p:sp>
      </p:grpSp>
      <p:sp>
        <p:nvSpPr>
          <p:cNvPr id="3" name="Footer Placeholder 4">
            <a:extLst>
              <a:ext uri="{FF2B5EF4-FFF2-40B4-BE49-F238E27FC236}">
                <a16:creationId xmlns:a16="http://schemas.microsoft.com/office/drawing/2014/main" id="{152463D8-316F-9668-3626-CA3C5A69D9F8}"/>
              </a:ext>
            </a:extLst>
          </p:cNvPr>
          <p:cNvSpPr>
            <a:spLocks noGrp="1"/>
          </p:cNvSpPr>
          <p:nvPr>
            <p:ph type="ftr" sz="quarter" idx="3"/>
          </p:nvPr>
        </p:nvSpPr>
        <p:spPr>
          <a:xfrm>
            <a:off x="4038600" y="6627107"/>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497619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1FC36-9053-3EF9-A82F-9240FD9CB0E9}"/>
              </a:ext>
            </a:extLst>
          </p:cNvPr>
          <p:cNvSpPr>
            <a:spLocks noGrp="1"/>
          </p:cNvSpPr>
          <p:nvPr>
            <p:ph type="title"/>
          </p:nvPr>
        </p:nvSpPr>
        <p:spPr/>
        <p:txBody>
          <a:bodyPr/>
          <a:lstStyle/>
          <a:p>
            <a:r>
              <a:rPr lang="en-US" dirty="0"/>
              <a:t>Climate risk</a:t>
            </a:r>
          </a:p>
        </p:txBody>
      </p:sp>
      <p:sp>
        <p:nvSpPr>
          <p:cNvPr id="3" name="Content Placeholder 2">
            <a:extLst>
              <a:ext uri="{FF2B5EF4-FFF2-40B4-BE49-F238E27FC236}">
                <a16:creationId xmlns:a16="http://schemas.microsoft.com/office/drawing/2014/main" id="{3400C04D-D878-FA04-ABFD-7A581D64B07E}"/>
              </a:ext>
            </a:extLst>
          </p:cNvPr>
          <p:cNvSpPr>
            <a:spLocks noGrp="1"/>
          </p:cNvSpPr>
          <p:nvPr>
            <p:ph idx="1"/>
          </p:nvPr>
        </p:nvSpPr>
        <p:spPr/>
        <p:txBody>
          <a:bodyPr/>
          <a:lstStyle/>
          <a:p>
            <a:r>
              <a:rPr lang="en-US" dirty="0"/>
              <a:t>Is es ma </a:t>
            </a:r>
            <a:r>
              <a:rPr lang="en-US" dirty="0" err="1"/>
              <a:t>intium</a:t>
            </a:r>
            <a:r>
              <a:rPr lang="en-US" dirty="0"/>
              <a:t> nus </a:t>
            </a:r>
            <a:r>
              <a:rPr lang="en-US" dirty="0" err="1"/>
              <a:t>utem</a:t>
            </a:r>
            <a:r>
              <a:rPr lang="en-US" dirty="0"/>
              <a:t>. Nam, quo </a:t>
            </a:r>
            <a:r>
              <a:rPr lang="en-US" dirty="0" err="1"/>
              <a:t>beatin</a:t>
            </a:r>
            <a:r>
              <a:rPr lang="en-US" dirty="0"/>
              <a:t> </a:t>
            </a:r>
            <a:r>
              <a:rPr lang="en-US" dirty="0" err="1"/>
              <a:t>nos</a:t>
            </a:r>
            <a:r>
              <a:rPr lang="en-US" dirty="0"/>
              <a:t> et is mod </a:t>
            </a:r>
            <a:r>
              <a:rPr lang="en-US" dirty="0" err="1"/>
              <a:t>maios</a:t>
            </a:r>
            <a:r>
              <a:rPr lang="en-US" dirty="0"/>
              <a:t> et qui </a:t>
            </a:r>
            <a:r>
              <a:rPr lang="en-US" dirty="0" err="1"/>
              <a:t>ut</a:t>
            </a:r>
            <a:r>
              <a:rPr lang="en-US" dirty="0"/>
              <a:t> </a:t>
            </a:r>
            <a:r>
              <a:rPr lang="en-US" dirty="0" err="1"/>
              <a:t>eatem</a:t>
            </a:r>
            <a:r>
              <a:rPr lang="en-US" dirty="0"/>
              <a:t> none </a:t>
            </a:r>
            <a:r>
              <a:rPr lang="en-US" dirty="0" err="1"/>
              <a:t>officit</a:t>
            </a:r>
            <a:r>
              <a:rPr lang="en-US" dirty="0"/>
              <a:t> </a:t>
            </a:r>
            <a:r>
              <a:rPr lang="en-US" dirty="0" err="1"/>
              <a:t>expelignis</a:t>
            </a:r>
            <a:r>
              <a:rPr lang="en-US" dirty="0"/>
              <a:t> </a:t>
            </a:r>
            <a:r>
              <a:rPr lang="en-US" dirty="0" err="1"/>
              <a:t>saest</a:t>
            </a:r>
            <a:r>
              <a:rPr lang="en-US" dirty="0"/>
              <a:t> intis arum </a:t>
            </a:r>
            <a:r>
              <a:rPr lang="en-US" dirty="0" err="1"/>
              <a:t>delitat</a:t>
            </a:r>
            <a:r>
              <a:rPr lang="en-US" dirty="0"/>
              <a:t> rerum </a:t>
            </a:r>
            <a:r>
              <a:rPr lang="en-US" dirty="0" err="1"/>
              <a:t>restrum</a:t>
            </a:r>
            <a:r>
              <a:rPr lang="en-US" dirty="0"/>
              <a:t> qui </a:t>
            </a:r>
            <a:r>
              <a:rPr lang="en-US" dirty="0" err="1"/>
              <a:t>odisciam</a:t>
            </a:r>
            <a:r>
              <a:rPr lang="en-US" dirty="0"/>
              <a:t> autem </a:t>
            </a:r>
            <a:r>
              <a:rPr lang="en-US" dirty="0" err="1"/>
              <a:t>sint</a:t>
            </a:r>
            <a:r>
              <a:rPr lang="en-US" dirty="0"/>
              <a:t> </a:t>
            </a:r>
            <a:r>
              <a:rPr lang="en-US" dirty="0" err="1"/>
              <a:t>eate</a:t>
            </a:r>
            <a:r>
              <a:rPr lang="en-US" dirty="0"/>
              <a:t> core </a:t>
            </a:r>
            <a:r>
              <a:rPr lang="en-US" dirty="0" err="1"/>
              <a:t>quas</a:t>
            </a:r>
            <a:r>
              <a:rPr lang="en-US" dirty="0"/>
              <a:t> </a:t>
            </a:r>
            <a:r>
              <a:rPr lang="en-US" dirty="0" err="1"/>
              <a:t>exceper</a:t>
            </a:r>
            <a:r>
              <a:rPr lang="en-US" dirty="0"/>
              <a:t> </a:t>
            </a:r>
            <a:r>
              <a:rPr lang="en-US" dirty="0" err="1"/>
              <a:t>feritio</a:t>
            </a:r>
            <a:r>
              <a:rPr lang="en-US" dirty="0"/>
              <a:t> </a:t>
            </a:r>
            <a:r>
              <a:rPr lang="en-US" dirty="0" err="1"/>
              <a:t>optaquia</a:t>
            </a:r>
            <a:r>
              <a:rPr lang="en-US" dirty="0"/>
              <a:t> core </a:t>
            </a:r>
            <a:r>
              <a:rPr lang="en-US" dirty="0" err="1"/>
              <a:t>consecto</a:t>
            </a:r>
            <a:r>
              <a:rPr lang="en-US" dirty="0"/>
              <a:t>.</a:t>
            </a:r>
          </a:p>
        </p:txBody>
      </p:sp>
      <p:sp>
        <p:nvSpPr>
          <p:cNvPr id="4" name="Slide Number Placeholder 3">
            <a:extLst>
              <a:ext uri="{FF2B5EF4-FFF2-40B4-BE49-F238E27FC236}">
                <a16:creationId xmlns:a16="http://schemas.microsoft.com/office/drawing/2014/main" id="{FD644149-87F2-D0E3-66DF-9CDB61960C00}"/>
              </a:ext>
            </a:extLst>
          </p:cNvPr>
          <p:cNvSpPr>
            <a:spLocks noGrp="1"/>
          </p:cNvSpPr>
          <p:nvPr>
            <p:ph type="sldNum" sz="quarter" idx="12"/>
          </p:nvPr>
        </p:nvSpPr>
        <p:spPr/>
        <p:txBody>
          <a:bodyPr/>
          <a:lstStyle/>
          <a:p>
            <a:fld id="{741AFF56-1126-4107-9C02-BC0EFBF16431}" type="slidenum">
              <a:rPr lang="en-GB" smtClean="0"/>
              <a:pPr/>
              <a:t>14</a:t>
            </a:fld>
            <a:endParaRPr lang="en-GB" dirty="0"/>
          </a:p>
        </p:txBody>
      </p:sp>
      <p:grpSp>
        <p:nvGrpSpPr>
          <p:cNvPr id="189" name="Group 188">
            <a:extLst>
              <a:ext uri="{FF2B5EF4-FFF2-40B4-BE49-F238E27FC236}">
                <a16:creationId xmlns:a16="http://schemas.microsoft.com/office/drawing/2014/main" id="{FFD092EB-FE32-9FB2-AB28-8BC756969027}"/>
              </a:ext>
            </a:extLst>
          </p:cNvPr>
          <p:cNvGrpSpPr/>
          <p:nvPr/>
        </p:nvGrpSpPr>
        <p:grpSpPr>
          <a:xfrm>
            <a:off x="2972485" y="317500"/>
            <a:ext cx="5770584" cy="5787906"/>
            <a:chOff x="2972485" y="317500"/>
            <a:chExt cx="5770584" cy="5787906"/>
          </a:xfrm>
        </p:grpSpPr>
        <p:sp>
          <p:nvSpPr>
            <p:cNvPr id="11" name="Freeform 10">
              <a:extLst>
                <a:ext uri="{FF2B5EF4-FFF2-40B4-BE49-F238E27FC236}">
                  <a16:creationId xmlns:a16="http://schemas.microsoft.com/office/drawing/2014/main" id="{927D1890-727A-EF19-6021-95DFA958EB02}"/>
                </a:ext>
              </a:extLst>
            </p:cNvPr>
            <p:cNvSpPr/>
            <p:nvPr/>
          </p:nvSpPr>
          <p:spPr>
            <a:xfrm rot="18900000">
              <a:off x="3448930" y="780637"/>
              <a:ext cx="5294139" cy="5296724"/>
            </a:xfrm>
            <a:custGeom>
              <a:avLst/>
              <a:gdLst>
                <a:gd name="connsiteX0" fmla="*/ 3844471 w 3844471"/>
                <a:gd name="connsiteY0" fmla="*/ 1923174 h 3846348"/>
                <a:gd name="connsiteX1" fmla="*/ 1922235 w 3844471"/>
                <a:gd name="connsiteY1" fmla="*/ 3846349 h 3846348"/>
                <a:gd name="connsiteX2" fmla="*/ 0 w 3844471"/>
                <a:gd name="connsiteY2" fmla="*/ 1923175 h 3846348"/>
                <a:gd name="connsiteX3" fmla="*/ 1922235 w 3844471"/>
                <a:gd name="connsiteY3" fmla="*/ 0 h 3846348"/>
                <a:gd name="connsiteX4" fmla="*/ 3844471 w 3844471"/>
                <a:gd name="connsiteY4" fmla="*/ 1923174 h 38463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44471" h="3846348">
                  <a:moveTo>
                    <a:pt x="3844471" y="1923174"/>
                  </a:moveTo>
                  <a:cubicBezTo>
                    <a:pt x="3844471" y="2985315"/>
                    <a:pt x="2983857" y="3846349"/>
                    <a:pt x="1922235" y="3846349"/>
                  </a:cubicBezTo>
                  <a:cubicBezTo>
                    <a:pt x="860614" y="3846349"/>
                    <a:pt x="0" y="2985315"/>
                    <a:pt x="0" y="1923175"/>
                  </a:cubicBezTo>
                  <a:cubicBezTo>
                    <a:pt x="0" y="861035"/>
                    <a:pt x="860614" y="0"/>
                    <a:pt x="1922235" y="0"/>
                  </a:cubicBezTo>
                  <a:cubicBezTo>
                    <a:pt x="2983857" y="0"/>
                    <a:pt x="3844471" y="861035"/>
                    <a:pt x="3844471" y="1923174"/>
                  </a:cubicBezTo>
                  <a:close/>
                </a:path>
              </a:pathLst>
            </a:custGeom>
            <a:noFill/>
            <a:ln w="9525" cap="flat">
              <a:solidFill>
                <a:schemeClr val="accent6"/>
              </a:solidFill>
              <a:prstDash val="solid"/>
              <a:miter/>
            </a:ln>
          </p:spPr>
          <p:txBody>
            <a:bodyPr rtlCol="0" anchor="ctr"/>
            <a:lstStyle/>
            <a:p>
              <a:endParaRPr lang="en-US"/>
            </a:p>
          </p:txBody>
        </p:sp>
        <p:grpSp>
          <p:nvGrpSpPr>
            <p:cNvPr id="188" name="Group 187">
              <a:extLst>
                <a:ext uri="{FF2B5EF4-FFF2-40B4-BE49-F238E27FC236}">
                  <a16:creationId xmlns:a16="http://schemas.microsoft.com/office/drawing/2014/main" id="{251E3EB5-881A-96F9-61B5-2079BD1F70B6}"/>
                </a:ext>
              </a:extLst>
            </p:cNvPr>
            <p:cNvGrpSpPr/>
            <p:nvPr/>
          </p:nvGrpSpPr>
          <p:grpSpPr>
            <a:xfrm>
              <a:off x="2972485" y="317500"/>
              <a:ext cx="5665420" cy="5787906"/>
              <a:chOff x="2972485" y="317500"/>
              <a:chExt cx="5665420" cy="5787906"/>
            </a:xfrm>
          </p:grpSpPr>
          <p:grpSp>
            <p:nvGrpSpPr>
              <p:cNvPr id="187" name="Group 186">
                <a:extLst>
                  <a:ext uri="{FF2B5EF4-FFF2-40B4-BE49-F238E27FC236}">
                    <a16:creationId xmlns:a16="http://schemas.microsoft.com/office/drawing/2014/main" id="{84F9CD13-22B1-5A4B-08B0-D6A0A03391C0}"/>
                  </a:ext>
                </a:extLst>
              </p:cNvPr>
              <p:cNvGrpSpPr/>
              <p:nvPr/>
            </p:nvGrpSpPr>
            <p:grpSpPr>
              <a:xfrm>
                <a:off x="3059887" y="346888"/>
                <a:ext cx="5548736" cy="5671164"/>
                <a:chOff x="3059887" y="346888"/>
                <a:chExt cx="5548736" cy="5671164"/>
              </a:xfrm>
            </p:grpSpPr>
            <p:sp>
              <p:nvSpPr>
                <p:cNvPr id="9" name="Freeform 8">
                  <a:extLst>
                    <a:ext uri="{FF2B5EF4-FFF2-40B4-BE49-F238E27FC236}">
                      <a16:creationId xmlns:a16="http://schemas.microsoft.com/office/drawing/2014/main" id="{64F8B3D4-2BEB-53F8-1CAC-1E5FEB4E803B}"/>
                    </a:ext>
                  </a:extLst>
                </p:cNvPr>
                <p:cNvSpPr/>
                <p:nvPr/>
              </p:nvSpPr>
              <p:spPr>
                <a:xfrm>
                  <a:off x="5599577" y="2913782"/>
                  <a:ext cx="1068280" cy="1068802"/>
                </a:xfrm>
                <a:custGeom>
                  <a:avLst/>
                  <a:gdLst>
                    <a:gd name="connsiteX0" fmla="*/ 387880 w 775758"/>
                    <a:gd name="connsiteY0" fmla="*/ 776138 h 776137"/>
                    <a:gd name="connsiteX1" fmla="*/ 775759 w 775758"/>
                    <a:gd name="connsiteY1" fmla="*/ 388069 h 776137"/>
                    <a:gd name="connsiteX2" fmla="*/ 387880 w 775758"/>
                    <a:gd name="connsiteY2" fmla="*/ 0 h 776137"/>
                    <a:gd name="connsiteX3" fmla="*/ 0 w 775758"/>
                    <a:gd name="connsiteY3" fmla="*/ 388069 h 776137"/>
                    <a:gd name="connsiteX4" fmla="*/ 387880 w 775758"/>
                    <a:gd name="connsiteY4" fmla="*/ 776138 h 7761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758" h="776137">
                      <a:moveTo>
                        <a:pt x="387880" y="776138"/>
                      </a:moveTo>
                      <a:cubicBezTo>
                        <a:pt x="602103" y="776138"/>
                        <a:pt x="775759" y="602397"/>
                        <a:pt x="775759" y="388069"/>
                      </a:cubicBezTo>
                      <a:cubicBezTo>
                        <a:pt x="775759" y="173741"/>
                        <a:pt x="602103" y="0"/>
                        <a:pt x="387880" y="0"/>
                      </a:cubicBezTo>
                      <a:cubicBezTo>
                        <a:pt x="173656" y="0"/>
                        <a:pt x="0" y="173741"/>
                        <a:pt x="0" y="388069"/>
                      </a:cubicBezTo>
                      <a:cubicBezTo>
                        <a:pt x="0" y="602397"/>
                        <a:pt x="173656" y="776138"/>
                        <a:pt x="387880" y="776138"/>
                      </a:cubicBezTo>
                      <a:close/>
                    </a:path>
                  </a:pathLst>
                </a:custGeom>
                <a:noFill/>
                <a:ln w="9525" cap="flat">
                  <a:solidFill>
                    <a:schemeClr val="accent6"/>
                  </a:solid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1E9C156A-97AE-2AFA-8C1C-7C0B225780D8}"/>
                    </a:ext>
                  </a:extLst>
                </p:cNvPr>
                <p:cNvSpPr/>
                <p:nvPr/>
              </p:nvSpPr>
              <p:spPr>
                <a:xfrm rot="16208681">
                  <a:off x="4558117" y="1871812"/>
                  <a:ext cx="3151330" cy="3152870"/>
                </a:xfrm>
                <a:custGeom>
                  <a:avLst/>
                  <a:gdLst>
                    <a:gd name="connsiteX0" fmla="*/ 2288418 w 2288417"/>
                    <a:gd name="connsiteY0" fmla="*/ 1144768 h 2289535"/>
                    <a:gd name="connsiteX1" fmla="*/ 1144209 w 2288417"/>
                    <a:gd name="connsiteY1" fmla="*/ 2289535 h 2289535"/>
                    <a:gd name="connsiteX2" fmla="*/ 0 w 2288417"/>
                    <a:gd name="connsiteY2" fmla="*/ 1144768 h 2289535"/>
                    <a:gd name="connsiteX3" fmla="*/ 1144209 w 2288417"/>
                    <a:gd name="connsiteY3" fmla="*/ 0 h 2289535"/>
                    <a:gd name="connsiteX4" fmla="*/ 2288418 w 2288417"/>
                    <a:gd name="connsiteY4" fmla="*/ 1144768 h 22895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8417" h="2289535">
                      <a:moveTo>
                        <a:pt x="2288418" y="1144768"/>
                      </a:moveTo>
                      <a:cubicBezTo>
                        <a:pt x="2288418" y="1777005"/>
                        <a:pt x="1776138" y="2289535"/>
                        <a:pt x="1144209" y="2289535"/>
                      </a:cubicBezTo>
                      <a:cubicBezTo>
                        <a:pt x="512280" y="2289535"/>
                        <a:pt x="0" y="1777005"/>
                        <a:pt x="0" y="1144768"/>
                      </a:cubicBezTo>
                      <a:cubicBezTo>
                        <a:pt x="0" y="512530"/>
                        <a:pt x="512280" y="0"/>
                        <a:pt x="1144209" y="0"/>
                      </a:cubicBezTo>
                      <a:cubicBezTo>
                        <a:pt x="1776138" y="0"/>
                        <a:pt x="2288418" y="512530"/>
                        <a:pt x="2288418" y="1144768"/>
                      </a:cubicBezTo>
                      <a:close/>
                    </a:path>
                  </a:pathLst>
                </a:custGeom>
                <a:noFill/>
                <a:ln w="9525" cap="flat">
                  <a:solidFill>
                    <a:schemeClr val="accent6"/>
                  </a:solid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7BFEFAFB-D871-06AF-2A60-CA6F1D4D3176}"/>
                    </a:ext>
                  </a:extLst>
                </p:cNvPr>
                <p:cNvSpPr/>
                <p:nvPr/>
              </p:nvSpPr>
              <p:spPr>
                <a:xfrm>
                  <a:off x="3656560" y="1950454"/>
                  <a:ext cx="2477157" cy="1497820"/>
                </a:xfrm>
                <a:custGeom>
                  <a:avLst/>
                  <a:gdLst>
                    <a:gd name="connsiteX0" fmla="*/ 0 w 1798849"/>
                    <a:gd name="connsiteY0" fmla="*/ 0 h 1087679"/>
                    <a:gd name="connsiteX1" fmla="*/ 1798850 w 1798849"/>
                    <a:gd name="connsiteY1" fmla="*/ 1087680 h 1087679"/>
                  </a:gdLst>
                  <a:ahLst/>
                  <a:cxnLst>
                    <a:cxn ang="0">
                      <a:pos x="connsiteX0" y="connsiteY0"/>
                    </a:cxn>
                    <a:cxn ang="0">
                      <a:pos x="connsiteX1" y="connsiteY1"/>
                    </a:cxn>
                  </a:cxnLst>
                  <a:rect l="l" t="t" r="r" b="b"/>
                  <a:pathLst>
                    <a:path w="1798849" h="1087679">
                      <a:moveTo>
                        <a:pt x="0" y="0"/>
                      </a:moveTo>
                      <a:lnTo>
                        <a:pt x="1798850" y="1087680"/>
                      </a:lnTo>
                    </a:path>
                  </a:pathLst>
                </a:custGeom>
                <a:ln w="9525" cap="flat">
                  <a:solidFill>
                    <a:schemeClr val="accent6"/>
                  </a:solid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02BB4E42-6202-907C-3EEC-BE2DD498AD9F}"/>
                    </a:ext>
                  </a:extLst>
                </p:cNvPr>
                <p:cNvSpPr/>
                <p:nvPr/>
              </p:nvSpPr>
              <p:spPr>
                <a:xfrm>
                  <a:off x="3402194" y="2014459"/>
                  <a:ext cx="2725756" cy="1434265"/>
                </a:xfrm>
                <a:custGeom>
                  <a:avLst/>
                  <a:gdLst>
                    <a:gd name="connsiteX0" fmla="*/ 0 w 1979376"/>
                    <a:gd name="connsiteY0" fmla="*/ 0 h 1041527"/>
                    <a:gd name="connsiteX1" fmla="*/ 1979376 w 1979376"/>
                    <a:gd name="connsiteY1" fmla="*/ 1041528 h 1041527"/>
                  </a:gdLst>
                  <a:ahLst/>
                  <a:cxnLst>
                    <a:cxn ang="0">
                      <a:pos x="connsiteX0" y="connsiteY0"/>
                    </a:cxn>
                    <a:cxn ang="0">
                      <a:pos x="connsiteX1" y="connsiteY1"/>
                    </a:cxn>
                  </a:cxnLst>
                  <a:rect l="l" t="t" r="r" b="b"/>
                  <a:pathLst>
                    <a:path w="1979376" h="1041527">
                      <a:moveTo>
                        <a:pt x="0" y="0"/>
                      </a:moveTo>
                      <a:lnTo>
                        <a:pt x="1979376" y="1041528"/>
                      </a:lnTo>
                    </a:path>
                  </a:pathLst>
                </a:custGeom>
                <a:ln w="9525" cap="flat">
                  <a:solidFill>
                    <a:schemeClr val="accent6"/>
                  </a:solid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E4BEB69A-C909-7D6D-8931-BAB5AB08842E}"/>
                    </a:ext>
                  </a:extLst>
                </p:cNvPr>
                <p:cNvSpPr/>
                <p:nvPr/>
              </p:nvSpPr>
              <p:spPr>
                <a:xfrm>
                  <a:off x="5577141" y="1587876"/>
                  <a:ext cx="556575" cy="1859767"/>
                </a:xfrm>
                <a:custGeom>
                  <a:avLst/>
                  <a:gdLst>
                    <a:gd name="connsiteX0" fmla="*/ 0 w 404171"/>
                    <a:gd name="connsiteY0" fmla="*/ 0 h 1350516"/>
                    <a:gd name="connsiteX1" fmla="*/ 404172 w 404171"/>
                    <a:gd name="connsiteY1" fmla="*/ 1350516 h 1350516"/>
                  </a:gdLst>
                  <a:ahLst/>
                  <a:cxnLst>
                    <a:cxn ang="0">
                      <a:pos x="connsiteX0" y="connsiteY0"/>
                    </a:cxn>
                    <a:cxn ang="0">
                      <a:pos x="connsiteX1" y="connsiteY1"/>
                    </a:cxn>
                  </a:cxnLst>
                  <a:rect l="l" t="t" r="r" b="b"/>
                  <a:pathLst>
                    <a:path w="404171" h="1350516">
                      <a:moveTo>
                        <a:pt x="0" y="0"/>
                      </a:moveTo>
                      <a:lnTo>
                        <a:pt x="404172" y="1350516"/>
                      </a:lnTo>
                    </a:path>
                  </a:pathLst>
                </a:custGeom>
                <a:ln w="9525" cap="flat">
                  <a:solidFill>
                    <a:schemeClr val="accent6"/>
                  </a:solid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F58687D7-C560-9747-0FC1-F1EECA396535}"/>
                    </a:ext>
                  </a:extLst>
                </p:cNvPr>
                <p:cNvSpPr/>
                <p:nvPr/>
              </p:nvSpPr>
              <p:spPr>
                <a:xfrm>
                  <a:off x="6134168" y="1877613"/>
                  <a:ext cx="554864" cy="1570660"/>
                </a:xfrm>
                <a:custGeom>
                  <a:avLst/>
                  <a:gdLst>
                    <a:gd name="connsiteX0" fmla="*/ 402929 w 402928"/>
                    <a:gd name="connsiteY0" fmla="*/ 0 h 1140574"/>
                    <a:gd name="connsiteX1" fmla="*/ 0 w 402928"/>
                    <a:gd name="connsiteY1" fmla="*/ 1140574 h 1140574"/>
                  </a:gdLst>
                  <a:ahLst/>
                  <a:cxnLst>
                    <a:cxn ang="0">
                      <a:pos x="connsiteX0" y="connsiteY0"/>
                    </a:cxn>
                    <a:cxn ang="0">
                      <a:pos x="connsiteX1" y="connsiteY1"/>
                    </a:cxn>
                  </a:cxnLst>
                  <a:rect l="l" t="t" r="r" b="b"/>
                  <a:pathLst>
                    <a:path w="402928" h="1140574">
                      <a:moveTo>
                        <a:pt x="402929" y="0"/>
                      </a:moveTo>
                      <a:lnTo>
                        <a:pt x="0" y="1140574"/>
                      </a:lnTo>
                    </a:path>
                  </a:pathLst>
                </a:custGeom>
                <a:ln w="9525" cap="flat">
                  <a:solidFill>
                    <a:schemeClr val="accent6"/>
                  </a:solid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78C9A86C-5E55-1F13-12E3-6F03082A574B}"/>
                    </a:ext>
                  </a:extLst>
                </p:cNvPr>
                <p:cNvSpPr/>
                <p:nvPr/>
              </p:nvSpPr>
              <p:spPr>
                <a:xfrm>
                  <a:off x="5284661" y="3048554"/>
                  <a:ext cx="849056" cy="399719"/>
                </a:xfrm>
                <a:custGeom>
                  <a:avLst/>
                  <a:gdLst>
                    <a:gd name="connsiteX0" fmla="*/ 0 w 616563"/>
                    <a:gd name="connsiteY0" fmla="*/ 0 h 290266"/>
                    <a:gd name="connsiteX1" fmla="*/ 616564 w 616563"/>
                    <a:gd name="connsiteY1" fmla="*/ 290266 h 290266"/>
                  </a:gdLst>
                  <a:ahLst/>
                  <a:cxnLst>
                    <a:cxn ang="0">
                      <a:pos x="connsiteX0" y="connsiteY0"/>
                    </a:cxn>
                    <a:cxn ang="0">
                      <a:pos x="connsiteX1" y="connsiteY1"/>
                    </a:cxn>
                  </a:cxnLst>
                  <a:rect l="l" t="t" r="r" b="b"/>
                  <a:pathLst>
                    <a:path w="616563" h="290266">
                      <a:moveTo>
                        <a:pt x="0" y="0"/>
                      </a:moveTo>
                      <a:lnTo>
                        <a:pt x="616564" y="290266"/>
                      </a:lnTo>
                    </a:path>
                  </a:pathLst>
                </a:custGeom>
                <a:ln w="9525" cap="flat">
                  <a:solidFill>
                    <a:schemeClr val="accent6"/>
                  </a:solid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4C881ACB-DCDF-0D28-55FE-C9EE781CBF46}"/>
                    </a:ext>
                  </a:extLst>
                </p:cNvPr>
                <p:cNvSpPr/>
                <p:nvPr/>
              </p:nvSpPr>
              <p:spPr>
                <a:xfrm>
                  <a:off x="5292050" y="2855546"/>
                  <a:ext cx="841668" cy="593989"/>
                </a:xfrm>
                <a:custGeom>
                  <a:avLst/>
                  <a:gdLst>
                    <a:gd name="connsiteX0" fmla="*/ 0 w 611198"/>
                    <a:gd name="connsiteY0" fmla="*/ 0 h 431340"/>
                    <a:gd name="connsiteX1" fmla="*/ 611198 w 611198"/>
                    <a:gd name="connsiteY1" fmla="*/ 431340 h 431340"/>
                  </a:gdLst>
                  <a:ahLst/>
                  <a:cxnLst>
                    <a:cxn ang="0">
                      <a:pos x="connsiteX0" y="connsiteY0"/>
                    </a:cxn>
                    <a:cxn ang="0">
                      <a:pos x="connsiteX1" y="connsiteY1"/>
                    </a:cxn>
                  </a:cxnLst>
                  <a:rect l="l" t="t" r="r" b="b"/>
                  <a:pathLst>
                    <a:path w="611198" h="431340">
                      <a:moveTo>
                        <a:pt x="0" y="0"/>
                      </a:moveTo>
                      <a:lnTo>
                        <a:pt x="611198" y="431340"/>
                      </a:lnTo>
                    </a:path>
                  </a:pathLst>
                </a:custGeom>
                <a:ln w="9525" cap="flat">
                  <a:solidFill>
                    <a:schemeClr val="accent6"/>
                  </a:solid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64A73E0B-5C75-9A3E-1070-5028C1523CF7}"/>
                    </a:ext>
                  </a:extLst>
                </p:cNvPr>
                <p:cNvSpPr/>
                <p:nvPr/>
              </p:nvSpPr>
              <p:spPr>
                <a:xfrm>
                  <a:off x="5110398" y="3446201"/>
                  <a:ext cx="1018453" cy="476526"/>
                </a:xfrm>
                <a:custGeom>
                  <a:avLst/>
                  <a:gdLst>
                    <a:gd name="connsiteX0" fmla="*/ 0 w 739575"/>
                    <a:gd name="connsiteY0" fmla="*/ 346041 h 346041"/>
                    <a:gd name="connsiteX1" fmla="*/ 739575 w 739575"/>
                    <a:gd name="connsiteY1" fmla="*/ 0 h 346041"/>
                  </a:gdLst>
                  <a:ahLst/>
                  <a:cxnLst>
                    <a:cxn ang="0">
                      <a:pos x="connsiteX0" y="connsiteY0"/>
                    </a:cxn>
                    <a:cxn ang="0">
                      <a:pos x="connsiteX1" y="connsiteY1"/>
                    </a:cxn>
                  </a:cxnLst>
                  <a:rect l="l" t="t" r="r" b="b"/>
                  <a:pathLst>
                    <a:path w="739575" h="346041">
                      <a:moveTo>
                        <a:pt x="0" y="346041"/>
                      </a:moveTo>
                      <a:lnTo>
                        <a:pt x="739575" y="0"/>
                      </a:lnTo>
                    </a:path>
                  </a:pathLst>
                </a:custGeom>
                <a:ln w="9525" cap="flat">
                  <a:solidFill>
                    <a:schemeClr val="accent6"/>
                  </a:solid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D1300FCB-2E8E-AD37-1F61-6411C8BCAC4F}"/>
                    </a:ext>
                  </a:extLst>
                </p:cNvPr>
                <p:cNvSpPr/>
                <p:nvPr/>
              </p:nvSpPr>
              <p:spPr>
                <a:xfrm>
                  <a:off x="6129934" y="2270211"/>
                  <a:ext cx="1990501" cy="1181669"/>
                </a:xfrm>
                <a:custGeom>
                  <a:avLst/>
                  <a:gdLst>
                    <a:gd name="connsiteX0" fmla="*/ 1445453 w 1445452"/>
                    <a:gd name="connsiteY0" fmla="*/ 0 h 858098"/>
                    <a:gd name="connsiteX1" fmla="*/ 0 w 1445452"/>
                    <a:gd name="connsiteY1" fmla="*/ 858098 h 858098"/>
                  </a:gdLst>
                  <a:ahLst/>
                  <a:cxnLst>
                    <a:cxn ang="0">
                      <a:pos x="connsiteX0" y="connsiteY0"/>
                    </a:cxn>
                    <a:cxn ang="0">
                      <a:pos x="connsiteX1" y="connsiteY1"/>
                    </a:cxn>
                  </a:cxnLst>
                  <a:rect l="l" t="t" r="r" b="b"/>
                  <a:pathLst>
                    <a:path w="1445452" h="858098">
                      <a:moveTo>
                        <a:pt x="1445453" y="0"/>
                      </a:moveTo>
                      <a:lnTo>
                        <a:pt x="0" y="858098"/>
                      </a:lnTo>
                    </a:path>
                  </a:pathLst>
                </a:custGeom>
                <a:ln w="9525" cap="flat">
                  <a:solidFill>
                    <a:schemeClr val="accent6"/>
                  </a:solid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86C7FEF9-CB71-A6E4-F08F-C176989C67BF}"/>
                    </a:ext>
                  </a:extLst>
                </p:cNvPr>
                <p:cNvSpPr/>
                <p:nvPr/>
              </p:nvSpPr>
              <p:spPr>
                <a:xfrm>
                  <a:off x="4118977" y="3449536"/>
                  <a:ext cx="2011496" cy="6219"/>
                </a:xfrm>
                <a:custGeom>
                  <a:avLst/>
                  <a:gdLst>
                    <a:gd name="connsiteX0" fmla="*/ 0 w 1460698"/>
                    <a:gd name="connsiteY0" fmla="*/ 4517 h 4516"/>
                    <a:gd name="connsiteX1" fmla="*/ 1460699 w 1460698"/>
                    <a:gd name="connsiteY1" fmla="*/ 0 h 4516"/>
                  </a:gdLst>
                  <a:ahLst/>
                  <a:cxnLst>
                    <a:cxn ang="0">
                      <a:pos x="connsiteX0" y="connsiteY0"/>
                    </a:cxn>
                    <a:cxn ang="0">
                      <a:pos x="connsiteX1" y="connsiteY1"/>
                    </a:cxn>
                  </a:cxnLst>
                  <a:rect l="l" t="t" r="r" b="b"/>
                  <a:pathLst>
                    <a:path w="1460698" h="4516">
                      <a:moveTo>
                        <a:pt x="0" y="4517"/>
                      </a:moveTo>
                      <a:lnTo>
                        <a:pt x="1460699" y="0"/>
                      </a:lnTo>
                    </a:path>
                  </a:pathLst>
                </a:custGeom>
                <a:ln w="9525" cap="flat">
                  <a:solidFill>
                    <a:schemeClr val="accent6"/>
                  </a:solid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C92C7DF0-9B75-D7A3-71E1-B74FFDF99CA6}"/>
                    </a:ext>
                  </a:extLst>
                </p:cNvPr>
                <p:cNvSpPr/>
                <p:nvPr/>
              </p:nvSpPr>
              <p:spPr>
                <a:xfrm>
                  <a:off x="4561481" y="3449536"/>
                  <a:ext cx="1567731" cy="405759"/>
                </a:xfrm>
                <a:custGeom>
                  <a:avLst/>
                  <a:gdLst>
                    <a:gd name="connsiteX0" fmla="*/ 0 w 1138447"/>
                    <a:gd name="connsiteY0" fmla="*/ 294652 h 294652"/>
                    <a:gd name="connsiteX1" fmla="*/ 1138447 w 1138447"/>
                    <a:gd name="connsiteY1" fmla="*/ 0 h 294652"/>
                  </a:gdLst>
                  <a:ahLst/>
                  <a:cxnLst>
                    <a:cxn ang="0">
                      <a:pos x="connsiteX0" y="connsiteY0"/>
                    </a:cxn>
                    <a:cxn ang="0">
                      <a:pos x="connsiteX1" y="connsiteY1"/>
                    </a:cxn>
                  </a:cxnLst>
                  <a:rect l="l" t="t" r="r" b="b"/>
                  <a:pathLst>
                    <a:path w="1138447" h="294652">
                      <a:moveTo>
                        <a:pt x="0" y="294652"/>
                      </a:moveTo>
                      <a:lnTo>
                        <a:pt x="1138447" y="0"/>
                      </a:lnTo>
                    </a:path>
                  </a:pathLst>
                </a:custGeom>
                <a:ln w="9525" cap="flat">
                  <a:solidFill>
                    <a:schemeClr val="accent6"/>
                  </a:solid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CD508DE6-ED73-3CED-A6F4-463F47385B11}"/>
                    </a:ext>
                  </a:extLst>
                </p:cNvPr>
                <p:cNvSpPr/>
                <p:nvPr/>
              </p:nvSpPr>
              <p:spPr>
                <a:xfrm>
                  <a:off x="4560489" y="3451249"/>
                  <a:ext cx="1568632" cy="1025801"/>
                </a:xfrm>
                <a:custGeom>
                  <a:avLst/>
                  <a:gdLst>
                    <a:gd name="connsiteX0" fmla="*/ 0 w 1139101"/>
                    <a:gd name="connsiteY0" fmla="*/ 744911 h 744911"/>
                    <a:gd name="connsiteX1" fmla="*/ 1139101 w 1139101"/>
                    <a:gd name="connsiteY1" fmla="*/ 0 h 744911"/>
                  </a:gdLst>
                  <a:ahLst/>
                  <a:cxnLst>
                    <a:cxn ang="0">
                      <a:pos x="connsiteX0" y="connsiteY0"/>
                    </a:cxn>
                    <a:cxn ang="0">
                      <a:pos x="connsiteX1" y="connsiteY1"/>
                    </a:cxn>
                  </a:cxnLst>
                  <a:rect l="l" t="t" r="r" b="b"/>
                  <a:pathLst>
                    <a:path w="1139101" h="744911">
                      <a:moveTo>
                        <a:pt x="0" y="744911"/>
                      </a:moveTo>
                      <a:lnTo>
                        <a:pt x="1139101" y="0"/>
                      </a:lnTo>
                    </a:path>
                  </a:pathLst>
                </a:custGeom>
                <a:ln w="9525" cap="flat">
                  <a:solidFill>
                    <a:schemeClr val="accent6"/>
                  </a:solid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EC82363-AD5B-242F-AB06-CCB312FDE09A}"/>
                    </a:ext>
                  </a:extLst>
                </p:cNvPr>
                <p:cNvSpPr/>
                <p:nvPr/>
              </p:nvSpPr>
              <p:spPr>
                <a:xfrm>
                  <a:off x="6129123" y="3448725"/>
                  <a:ext cx="1185146" cy="1450492"/>
                </a:xfrm>
                <a:custGeom>
                  <a:avLst/>
                  <a:gdLst>
                    <a:gd name="connsiteX0" fmla="*/ 860624 w 860623"/>
                    <a:gd name="connsiteY0" fmla="*/ 1053311 h 1053311"/>
                    <a:gd name="connsiteX1" fmla="*/ 0 w 860623"/>
                    <a:gd name="connsiteY1" fmla="*/ 0 h 1053311"/>
                  </a:gdLst>
                  <a:ahLst/>
                  <a:cxnLst>
                    <a:cxn ang="0">
                      <a:pos x="connsiteX0" y="connsiteY0"/>
                    </a:cxn>
                    <a:cxn ang="0">
                      <a:pos x="connsiteX1" y="connsiteY1"/>
                    </a:cxn>
                  </a:cxnLst>
                  <a:rect l="l" t="t" r="r" b="b"/>
                  <a:pathLst>
                    <a:path w="860623" h="1053311">
                      <a:moveTo>
                        <a:pt x="860624" y="1053311"/>
                      </a:moveTo>
                      <a:lnTo>
                        <a:pt x="0" y="0"/>
                      </a:lnTo>
                    </a:path>
                  </a:pathLst>
                </a:custGeom>
                <a:ln w="9525" cap="flat">
                  <a:solidFill>
                    <a:schemeClr val="accent6"/>
                  </a:solid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DCEFF2F2-81E1-A64C-2BE8-3DD9B2BA88D3}"/>
                    </a:ext>
                  </a:extLst>
                </p:cNvPr>
                <p:cNvSpPr/>
                <p:nvPr/>
              </p:nvSpPr>
              <p:spPr>
                <a:xfrm>
                  <a:off x="6131374" y="3451249"/>
                  <a:ext cx="1589897" cy="1285250"/>
                </a:xfrm>
                <a:custGeom>
                  <a:avLst/>
                  <a:gdLst>
                    <a:gd name="connsiteX0" fmla="*/ 1154543 w 1154543"/>
                    <a:gd name="connsiteY0" fmla="*/ 933316 h 933316"/>
                    <a:gd name="connsiteX1" fmla="*/ 0 w 1154543"/>
                    <a:gd name="connsiteY1" fmla="*/ 0 h 933316"/>
                  </a:gdLst>
                  <a:ahLst/>
                  <a:cxnLst>
                    <a:cxn ang="0">
                      <a:pos x="connsiteX0" y="connsiteY0"/>
                    </a:cxn>
                    <a:cxn ang="0">
                      <a:pos x="connsiteX1" y="connsiteY1"/>
                    </a:cxn>
                  </a:cxnLst>
                  <a:rect l="l" t="t" r="r" b="b"/>
                  <a:pathLst>
                    <a:path w="1154543" h="933316">
                      <a:moveTo>
                        <a:pt x="1154543" y="933316"/>
                      </a:moveTo>
                      <a:lnTo>
                        <a:pt x="0" y="0"/>
                      </a:lnTo>
                    </a:path>
                  </a:pathLst>
                </a:custGeom>
                <a:ln w="9525" cap="flat">
                  <a:solidFill>
                    <a:schemeClr val="accent6"/>
                  </a:solid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039DDFDA-3E4F-DF18-F890-39ACD5AD7E19}"/>
                    </a:ext>
                  </a:extLst>
                </p:cNvPr>
                <p:cNvSpPr/>
                <p:nvPr/>
              </p:nvSpPr>
              <p:spPr>
                <a:xfrm>
                  <a:off x="5672201" y="703698"/>
                  <a:ext cx="459173" cy="2744576"/>
                </a:xfrm>
                <a:custGeom>
                  <a:avLst/>
                  <a:gdLst>
                    <a:gd name="connsiteX0" fmla="*/ 0 w 333440"/>
                    <a:gd name="connsiteY0" fmla="*/ 0 h 1993042"/>
                    <a:gd name="connsiteX1" fmla="*/ 333440 w 333440"/>
                    <a:gd name="connsiteY1" fmla="*/ 1993043 h 1993042"/>
                  </a:gdLst>
                  <a:ahLst/>
                  <a:cxnLst>
                    <a:cxn ang="0">
                      <a:pos x="connsiteX0" y="connsiteY0"/>
                    </a:cxn>
                    <a:cxn ang="0">
                      <a:pos x="connsiteX1" y="connsiteY1"/>
                    </a:cxn>
                  </a:cxnLst>
                  <a:rect l="l" t="t" r="r" b="b"/>
                  <a:pathLst>
                    <a:path w="333440" h="1993042">
                      <a:moveTo>
                        <a:pt x="0" y="0"/>
                      </a:moveTo>
                      <a:lnTo>
                        <a:pt x="333440" y="1993043"/>
                      </a:lnTo>
                    </a:path>
                  </a:pathLst>
                </a:custGeom>
                <a:ln w="9525" cap="flat">
                  <a:solidFill>
                    <a:schemeClr val="accent6"/>
                  </a:solid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BF8E22D3-F65E-BAB1-E8CF-4FD9B6F86AC6}"/>
                    </a:ext>
                  </a:extLst>
                </p:cNvPr>
                <p:cNvSpPr/>
                <p:nvPr/>
              </p:nvSpPr>
              <p:spPr>
                <a:xfrm>
                  <a:off x="4733581" y="3447643"/>
                  <a:ext cx="1400587" cy="1524142"/>
                </a:xfrm>
                <a:custGeom>
                  <a:avLst/>
                  <a:gdLst>
                    <a:gd name="connsiteX0" fmla="*/ 0 w 1017071"/>
                    <a:gd name="connsiteY0" fmla="*/ 1106795 h 1106794"/>
                    <a:gd name="connsiteX1" fmla="*/ 1017071 w 1017071"/>
                    <a:gd name="connsiteY1" fmla="*/ 0 h 1106794"/>
                  </a:gdLst>
                  <a:ahLst/>
                  <a:cxnLst>
                    <a:cxn ang="0">
                      <a:pos x="connsiteX0" y="connsiteY0"/>
                    </a:cxn>
                    <a:cxn ang="0">
                      <a:pos x="connsiteX1" y="connsiteY1"/>
                    </a:cxn>
                  </a:cxnLst>
                  <a:rect l="l" t="t" r="r" b="b"/>
                  <a:pathLst>
                    <a:path w="1017071" h="1106794">
                      <a:moveTo>
                        <a:pt x="0" y="1106795"/>
                      </a:moveTo>
                      <a:lnTo>
                        <a:pt x="1017071" y="0"/>
                      </a:lnTo>
                    </a:path>
                  </a:pathLst>
                </a:custGeom>
                <a:ln w="9525" cap="flat">
                  <a:solidFill>
                    <a:schemeClr val="accent6"/>
                  </a:solid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37FCA890-9171-EAA8-DDB9-A12B0E674480}"/>
                    </a:ext>
                  </a:extLst>
                </p:cNvPr>
                <p:cNvSpPr/>
                <p:nvPr/>
              </p:nvSpPr>
              <p:spPr>
                <a:xfrm>
                  <a:off x="5602099" y="3449536"/>
                  <a:ext cx="531617" cy="2568516"/>
                </a:xfrm>
                <a:custGeom>
                  <a:avLst/>
                  <a:gdLst>
                    <a:gd name="connsiteX0" fmla="*/ 0 w 386047"/>
                    <a:gd name="connsiteY0" fmla="*/ 1865192 h 1865192"/>
                    <a:gd name="connsiteX1" fmla="*/ 386047 w 386047"/>
                    <a:gd name="connsiteY1" fmla="*/ 0 h 1865192"/>
                  </a:gdLst>
                  <a:ahLst/>
                  <a:cxnLst>
                    <a:cxn ang="0">
                      <a:pos x="connsiteX0" y="connsiteY0"/>
                    </a:cxn>
                    <a:cxn ang="0">
                      <a:pos x="connsiteX1" y="connsiteY1"/>
                    </a:cxn>
                  </a:cxnLst>
                  <a:rect l="l" t="t" r="r" b="b"/>
                  <a:pathLst>
                    <a:path w="386047" h="1865192">
                      <a:moveTo>
                        <a:pt x="0" y="1865192"/>
                      </a:moveTo>
                      <a:lnTo>
                        <a:pt x="386047" y="0"/>
                      </a:lnTo>
                    </a:path>
                  </a:pathLst>
                </a:custGeom>
                <a:ln w="9525" cap="flat">
                  <a:solidFill>
                    <a:schemeClr val="accent6"/>
                  </a:solid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63058C29-4E80-FF21-6B9D-04045BAECB48}"/>
                    </a:ext>
                  </a:extLst>
                </p:cNvPr>
                <p:cNvSpPr/>
                <p:nvPr/>
              </p:nvSpPr>
              <p:spPr>
                <a:xfrm>
                  <a:off x="4082304" y="3449536"/>
                  <a:ext cx="2051412" cy="295056"/>
                </a:xfrm>
                <a:custGeom>
                  <a:avLst/>
                  <a:gdLst>
                    <a:gd name="connsiteX0" fmla="*/ 0 w 1489684"/>
                    <a:gd name="connsiteY0" fmla="*/ 214263 h 214262"/>
                    <a:gd name="connsiteX1" fmla="*/ 1489685 w 1489684"/>
                    <a:gd name="connsiteY1" fmla="*/ 0 h 214262"/>
                  </a:gdLst>
                  <a:ahLst/>
                  <a:cxnLst>
                    <a:cxn ang="0">
                      <a:pos x="connsiteX0" y="connsiteY0"/>
                    </a:cxn>
                    <a:cxn ang="0">
                      <a:pos x="connsiteX1" y="connsiteY1"/>
                    </a:cxn>
                  </a:cxnLst>
                  <a:rect l="l" t="t" r="r" b="b"/>
                  <a:pathLst>
                    <a:path w="1489684" h="214262">
                      <a:moveTo>
                        <a:pt x="0" y="214263"/>
                      </a:moveTo>
                      <a:lnTo>
                        <a:pt x="1489685" y="0"/>
                      </a:lnTo>
                    </a:path>
                  </a:pathLst>
                </a:custGeom>
                <a:ln w="9525" cap="flat">
                  <a:solidFill>
                    <a:schemeClr val="accent6"/>
                  </a:solid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505EDBDD-4A13-1E39-CEED-1D8DFB337915}"/>
                    </a:ext>
                  </a:extLst>
                </p:cNvPr>
                <p:cNvSpPr/>
                <p:nvPr/>
              </p:nvSpPr>
              <p:spPr>
                <a:xfrm>
                  <a:off x="6130023" y="3246881"/>
                  <a:ext cx="929790" cy="201391"/>
                </a:xfrm>
                <a:custGeom>
                  <a:avLst/>
                  <a:gdLst>
                    <a:gd name="connsiteX0" fmla="*/ 675190 w 675190"/>
                    <a:gd name="connsiteY0" fmla="*/ 0 h 146245"/>
                    <a:gd name="connsiteX1" fmla="*/ 0 w 675190"/>
                    <a:gd name="connsiteY1" fmla="*/ 146246 h 146245"/>
                  </a:gdLst>
                  <a:ahLst/>
                  <a:cxnLst>
                    <a:cxn ang="0">
                      <a:pos x="connsiteX0" y="connsiteY0"/>
                    </a:cxn>
                    <a:cxn ang="0">
                      <a:pos x="connsiteX1" y="connsiteY1"/>
                    </a:cxn>
                  </a:cxnLst>
                  <a:rect l="l" t="t" r="r" b="b"/>
                  <a:pathLst>
                    <a:path w="675190" h="146245">
                      <a:moveTo>
                        <a:pt x="675190" y="0"/>
                      </a:moveTo>
                      <a:lnTo>
                        <a:pt x="0" y="146246"/>
                      </a:lnTo>
                    </a:path>
                  </a:pathLst>
                </a:custGeom>
                <a:ln w="9525" cap="flat">
                  <a:solidFill>
                    <a:schemeClr val="accent6"/>
                  </a:solid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6D24BFC1-20CD-63C5-B01D-67650D9EB06C}"/>
                    </a:ext>
                  </a:extLst>
                </p:cNvPr>
                <p:cNvSpPr/>
                <p:nvPr/>
              </p:nvSpPr>
              <p:spPr>
                <a:xfrm>
                  <a:off x="6130564" y="3147537"/>
                  <a:ext cx="1159646" cy="303711"/>
                </a:xfrm>
                <a:custGeom>
                  <a:avLst/>
                  <a:gdLst>
                    <a:gd name="connsiteX0" fmla="*/ 842107 w 842106"/>
                    <a:gd name="connsiteY0" fmla="*/ 0 h 220547"/>
                    <a:gd name="connsiteX1" fmla="*/ 0 w 842106"/>
                    <a:gd name="connsiteY1" fmla="*/ 220547 h 220547"/>
                  </a:gdLst>
                  <a:ahLst/>
                  <a:cxnLst>
                    <a:cxn ang="0">
                      <a:pos x="connsiteX0" y="connsiteY0"/>
                    </a:cxn>
                    <a:cxn ang="0">
                      <a:pos x="connsiteX1" y="connsiteY1"/>
                    </a:cxn>
                  </a:cxnLst>
                  <a:rect l="l" t="t" r="r" b="b"/>
                  <a:pathLst>
                    <a:path w="842106" h="220547">
                      <a:moveTo>
                        <a:pt x="842107" y="0"/>
                      </a:moveTo>
                      <a:lnTo>
                        <a:pt x="0" y="220547"/>
                      </a:lnTo>
                    </a:path>
                  </a:pathLst>
                </a:custGeom>
                <a:ln w="9525" cap="flat">
                  <a:solidFill>
                    <a:schemeClr val="accent6"/>
                  </a:solid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003EB8CB-F8DF-5CF9-C4A5-414B0A42E4E5}"/>
                    </a:ext>
                  </a:extLst>
                </p:cNvPr>
                <p:cNvSpPr/>
                <p:nvPr/>
              </p:nvSpPr>
              <p:spPr>
                <a:xfrm>
                  <a:off x="6130473" y="2405525"/>
                  <a:ext cx="1218845" cy="1044012"/>
                </a:xfrm>
                <a:custGeom>
                  <a:avLst/>
                  <a:gdLst>
                    <a:gd name="connsiteX0" fmla="*/ 885095 w 885095"/>
                    <a:gd name="connsiteY0" fmla="*/ 0 h 758135"/>
                    <a:gd name="connsiteX1" fmla="*/ 0 w 885095"/>
                    <a:gd name="connsiteY1" fmla="*/ 758135 h 758135"/>
                  </a:gdLst>
                  <a:ahLst/>
                  <a:cxnLst>
                    <a:cxn ang="0">
                      <a:pos x="connsiteX0" y="connsiteY0"/>
                    </a:cxn>
                    <a:cxn ang="0">
                      <a:pos x="connsiteX1" y="connsiteY1"/>
                    </a:cxn>
                  </a:cxnLst>
                  <a:rect l="l" t="t" r="r" b="b"/>
                  <a:pathLst>
                    <a:path w="885095" h="758135">
                      <a:moveTo>
                        <a:pt x="885095" y="0"/>
                      </a:moveTo>
                      <a:lnTo>
                        <a:pt x="0" y="758135"/>
                      </a:lnTo>
                    </a:path>
                  </a:pathLst>
                </a:custGeom>
                <a:ln w="9525" cap="flat">
                  <a:solidFill>
                    <a:schemeClr val="accent6"/>
                  </a:solid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390716BB-7253-9A8A-4938-DD3C2D3E42E9}"/>
                    </a:ext>
                  </a:extLst>
                </p:cNvPr>
                <p:cNvSpPr/>
                <p:nvPr/>
              </p:nvSpPr>
              <p:spPr>
                <a:xfrm>
                  <a:off x="6133718" y="3447643"/>
                  <a:ext cx="286803" cy="909419"/>
                </a:xfrm>
                <a:custGeom>
                  <a:avLst/>
                  <a:gdLst>
                    <a:gd name="connsiteX0" fmla="*/ 208269 w 208269"/>
                    <a:gd name="connsiteY0" fmla="*/ 660398 h 660397"/>
                    <a:gd name="connsiteX1" fmla="*/ 0 w 208269"/>
                    <a:gd name="connsiteY1" fmla="*/ 0 h 660397"/>
                  </a:gdLst>
                  <a:ahLst/>
                  <a:cxnLst>
                    <a:cxn ang="0">
                      <a:pos x="connsiteX0" y="connsiteY0"/>
                    </a:cxn>
                    <a:cxn ang="0">
                      <a:pos x="connsiteX1" y="connsiteY1"/>
                    </a:cxn>
                  </a:cxnLst>
                  <a:rect l="l" t="t" r="r" b="b"/>
                  <a:pathLst>
                    <a:path w="208269" h="660397">
                      <a:moveTo>
                        <a:pt x="208269" y="660398"/>
                      </a:moveTo>
                      <a:lnTo>
                        <a:pt x="0" y="0"/>
                      </a:lnTo>
                    </a:path>
                  </a:pathLst>
                </a:custGeom>
                <a:ln w="9525" cap="flat">
                  <a:solidFill>
                    <a:schemeClr val="accent6"/>
                  </a:solid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1CC0DD26-BA6C-AF45-6F17-F4EBD6E343D8}"/>
                    </a:ext>
                  </a:extLst>
                </p:cNvPr>
                <p:cNvSpPr/>
                <p:nvPr/>
              </p:nvSpPr>
              <p:spPr>
                <a:xfrm>
                  <a:off x="5968736" y="3448273"/>
                  <a:ext cx="164981" cy="1001822"/>
                </a:xfrm>
                <a:custGeom>
                  <a:avLst/>
                  <a:gdLst>
                    <a:gd name="connsiteX0" fmla="*/ 0 w 119805"/>
                    <a:gd name="connsiteY0" fmla="*/ 727498 h 727498"/>
                    <a:gd name="connsiteX1" fmla="*/ 119806 w 119805"/>
                    <a:gd name="connsiteY1" fmla="*/ 0 h 727498"/>
                  </a:gdLst>
                  <a:ahLst/>
                  <a:cxnLst>
                    <a:cxn ang="0">
                      <a:pos x="connsiteX0" y="connsiteY0"/>
                    </a:cxn>
                    <a:cxn ang="0">
                      <a:pos x="connsiteX1" y="connsiteY1"/>
                    </a:cxn>
                  </a:cxnLst>
                  <a:rect l="l" t="t" r="r" b="b"/>
                  <a:pathLst>
                    <a:path w="119805" h="727498">
                      <a:moveTo>
                        <a:pt x="0" y="727498"/>
                      </a:moveTo>
                      <a:lnTo>
                        <a:pt x="119806" y="0"/>
                      </a:lnTo>
                    </a:path>
                  </a:pathLst>
                </a:custGeom>
                <a:ln w="9525" cap="flat">
                  <a:solidFill>
                    <a:schemeClr val="accent6"/>
                  </a:solid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C995C97A-D0C1-94AB-80C9-7F0CA5606780}"/>
                    </a:ext>
                  </a:extLst>
                </p:cNvPr>
                <p:cNvSpPr/>
                <p:nvPr/>
              </p:nvSpPr>
              <p:spPr>
                <a:xfrm>
                  <a:off x="3059887" y="3448273"/>
                  <a:ext cx="3073830" cy="334451"/>
                </a:xfrm>
                <a:custGeom>
                  <a:avLst/>
                  <a:gdLst>
                    <a:gd name="connsiteX0" fmla="*/ 0 w 2232138"/>
                    <a:gd name="connsiteY0" fmla="*/ 242870 h 242870"/>
                    <a:gd name="connsiteX1" fmla="*/ 2232139 w 2232138"/>
                    <a:gd name="connsiteY1" fmla="*/ 0 h 242870"/>
                  </a:gdLst>
                  <a:ahLst/>
                  <a:cxnLst>
                    <a:cxn ang="0">
                      <a:pos x="connsiteX0" y="connsiteY0"/>
                    </a:cxn>
                    <a:cxn ang="0">
                      <a:pos x="connsiteX1" y="connsiteY1"/>
                    </a:cxn>
                  </a:cxnLst>
                  <a:rect l="l" t="t" r="r" b="b"/>
                  <a:pathLst>
                    <a:path w="2232138" h="242870">
                      <a:moveTo>
                        <a:pt x="0" y="242870"/>
                      </a:moveTo>
                      <a:lnTo>
                        <a:pt x="2232139" y="0"/>
                      </a:lnTo>
                    </a:path>
                  </a:pathLst>
                </a:custGeom>
                <a:ln w="9525" cap="flat">
                  <a:solidFill>
                    <a:schemeClr val="accent6"/>
                  </a:solid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AE23883E-3023-8BB2-3BE7-5CF56F570C48}"/>
                    </a:ext>
                  </a:extLst>
                </p:cNvPr>
                <p:cNvSpPr/>
                <p:nvPr/>
              </p:nvSpPr>
              <p:spPr>
                <a:xfrm>
                  <a:off x="4456509" y="2018605"/>
                  <a:ext cx="1674865" cy="1430118"/>
                </a:xfrm>
                <a:custGeom>
                  <a:avLst/>
                  <a:gdLst>
                    <a:gd name="connsiteX0" fmla="*/ 0 w 1216245"/>
                    <a:gd name="connsiteY0" fmla="*/ 0 h 1038516"/>
                    <a:gd name="connsiteX1" fmla="*/ 1216246 w 1216245"/>
                    <a:gd name="connsiteY1" fmla="*/ 1038516 h 1038516"/>
                  </a:gdLst>
                  <a:ahLst/>
                  <a:cxnLst>
                    <a:cxn ang="0">
                      <a:pos x="connsiteX0" y="connsiteY0"/>
                    </a:cxn>
                    <a:cxn ang="0">
                      <a:pos x="connsiteX1" y="connsiteY1"/>
                    </a:cxn>
                  </a:cxnLst>
                  <a:rect l="l" t="t" r="r" b="b"/>
                  <a:pathLst>
                    <a:path w="1216245" h="1038516">
                      <a:moveTo>
                        <a:pt x="0" y="0"/>
                      </a:moveTo>
                      <a:lnTo>
                        <a:pt x="1216246" y="1038516"/>
                      </a:lnTo>
                    </a:path>
                  </a:pathLst>
                </a:custGeom>
                <a:ln w="9525" cap="flat">
                  <a:solidFill>
                    <a:schemeClr val="accent6"/>
                  </a:solid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B096759B-AF7D-838E-C828-124F5545E31F}"/>
                    </a:ext>
                  </a:extLst>
                </p:cNvPr>
                <p:cNvSpPr/>
                <p:nvPr/>
              </p:nvSpPr>
              <p:spPr>
                <a:xfrm>
                  <a:off x="4012203" y="1453735"/>
                  <a:ext cx="2122235" cy="2000128"/>
                </a:xfrm>
                <a:custGeom>
                  <a:avLst/>
                  <a:gdLst>
                    <a:gd name="connsiteX0" fmla="*/ 0 w 1541114"/>
                    <a:gd name="connsiteY0" fmla="*/ 0 h 1452443"/>
                    <a:gd name="connsiteX1" fmla="*/ 1541114 w 1541114"/>
                    <a:gd name="connsiteY1" fmla="*/ 1452444 h 1452443"/>
                  </a:gdLst>
                  <a:ahLst/>
                  <a:cxnLst>
                    <a:cxn ang="0">
                      <a:pos x="connsiteX0" y="connsiteY0"/>
                    </a:cxn>
                    <a:cxn ang="0">
                      <a:pos x="connsiteX1" y="connsiteY1"/>
                    </a:cxn>
                  </a:cxnLst>
                  <a:rect l="l" t="t" r="r" b="b"/>
                  <a:pathLst>
                    <a:path w="1541114" h="1452443">
                      <a:moveTo>
                        <a:pt x="0" y="0"/>
                      </a:moveTo>
                      <a:lnTo>
                        <a:pt x="1541114" y="1452444"/>
                      </a:lnTo>
                    </a:path>
                  </a:pathLst>
                </a:custGeom>
                <a:ln w="9525" cap="flat">
                  <a:solidFill>
                    <a:schemeClr val="accent6"/>
                  </a:solid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43E826E1-4952-4CAA-8F04-3B57E401E545}"/>
                    </a:ext>
                  </a:extLst>
                </p:cNvPr>
                <p:cNvSpPr/>
                <p:nvPr/>
              </p:nvSpPr>
              <p:spPr>
                <a:xfrm>
                  <a:off x="4159885" y="727677"/>
                  <a:ext cx="1974553" cy="2721858"/>
                </a:xfrm>
                <a:custGeom>
                  <a:avLst/>
                  <a:gdLst>
                    <a:gd name="connsiteX0" fmla="*/ 0 w 1433871"/>
                    <a:gd name="connsiteY0" fmla="*/ 0 h 1976545"/>
                    <a:gd name="connsiteX1" fmla="*/ 1433872 w 1433871"/>
                    <a:gd name="connsiteY1" fmla="*/ 1976546 h 1976545"/>
                  </a:gdLst>
                  <a:ahLst/>
                  <a:cxnLst>
                    <a:cxn ang="0">
                      <a:pos x="connsiteX0" y="connsiteY0"/>
                    </a:cxn>
                    <a:cxn ang="0">
                      <a:pos x="connsiteX1" y="connsiteY1"/>
                    </a:cxn>
                  </a:cxnLst>
                  <a:rect l="l" t="t" r="r" b="b"/>
                  <a:pathLst>
                    <a:path w="1433871" h="1976545">
                      <a:moveTo>
                        <a:pt x="0" y="0"/>
                      </a:moveTo>
                      <a:lnTo>
                        <a:pt x="1433872" y="1976546"/>
                      </a:lnTo>
                    </a:path>
                  </a:pathLst>
                </a:custGeom>
                <a:ln w="9525" cap="flat">
                  <a:solidFill>
                    <a:schemeClr val="accent6"/>
                  </a:solid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AD829F24-91A0-16ED-971B-841F3FDCF373}"/>
                    </a:ext>
                  </a:extLst>
                </p:cNvPr>
                <p:cNvSpPr/>
                <p:nvPr/>
              </p:nvSpPr>
              <p:spPr>
                <a:xfrm>
                  <a:off x="4660326" y="1043647"/>
                  <a:ext cx="1474112" cy="2408592"/>
                </a:xfrm>
                <a:custGeom>
                  <a:avLst/>
                  <a:gdLst>
                    <a:gd name="connsiteX0" fmla="*/ 0 w 1070463"/>
                    <a:gd name="connsiteY0" fmla="*/ 0 h 1749059"/>
                    <a:gd name="connsiteX1" fmla="*/ 1070464 w 1070463"/>
                    <a:gd name="connsiteY1" fmla="*/ 1749059 h 1749059"/>
                  </a:gdLst>
                  <a:ahLst/>
                  <a:cxnLst>
                    <a:cxn ang="0">
                      <a:pos x="connsiteX0" y="connsiteY0"/>
                    </a:cxn>
                    <a:cxn ang="0">
                      <a:pos x="connsiteX1" y="connsiteY1"/>
                    </a:cxn>
                  </a:cxnLst>
                  <a:rect l="l" t="t" r="r" b="b"/>
                  <a:pathLst>
                    <a:path w="1070463" h="1749059">
                      <a:moveTo>
                        <a:pt x="0" y="0"/>
                      </a:moveTo>
                      <a:lnTo>
                        <a:pt x="1070464" y="1749059"/>
                      </a:lnTo>
                    </a:path>
                  </a:pathLst>
                </a:custGeom>
                <a:ln w="9525" cap="flat">
                  <a:solidFill>
                    <a:schemeClr val="accent6"/>
                  </a:solid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2838D0E2-DAFB-F0B6-E046-F33EAE904B04}"/>
                    </a:ext>
                  </a:extLst>
                </p:cNvPr>
                <p:cNvSpPr/>
                <p:nvPr/>
              </p:nvSpPr>
              <p:spPr>
                <a:xfrm>
                  <a:off x="4677896" y="1760239"/>
                  <a:ext cx="1457893" cy="1689296"/>
                </a:xfrm>
                <a:custGeom>
                  <a:avLst/>
                  <a:gdLst>
                    <a:gd name="connsiteX0" fmla="*/ 0 w 1058685"/>
                    <a:gd name="connsiteY0" fmla="*/ 0 h 1226724"/>
                    <a:gd name="connsiteX1" fmla="*/ 1058686 w 1058685"/>
                    <a:gd name="connsiteY1" fmla="*/ 1226725 h 1226724"/>
                  </a:gdLst>
                  <a:ahLst/>
                  <a:cxnLst>
                    <a:cxn ang="0">
                      <a:pos x="connsiteX0" y="connsiteY0"/>
                    </a:cxn>
                    <a:cxn ang="0">
                      <a:pos x="connsiteX1" y="connsiteY1"/>
                    </a:cxn>
                  </a:cxnLst>
                  <a:rect l="l" t="t" r="r" b="b"/>
                  <a:pathLst>
                    <a:path w="1058685" h="1226724">
                      <a:moveTo>
                        <a:pt x="0" y="0"/>
                      </a:moveTo>
                      <a:lnTo>
                        <a:pt x="1058686" y="1226725"/>
                      </a:lnTo>
                    </a:path>
                  </a:pathLst>
                </a:custGeom>
                <a:ln w="9525" cap="flat">
                  <a:solidFill>
                    <a:schemeClr val="accent6"/>
                  </a:solid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93493073-FAEF-D378-A603-4AC6CC07B920}"/>
                    </a:ext>
                  </a:extLst>
                </p:cNvPr>
                <p:cNvSpPr/>
                <p:nvPr/>
              </p:nvSpPr>
              <p:spPr>
                <a:xfrm>
                  <a:off x="5081926" y="1889152"/>
                  <a:ext cx="1052242" cy="1559752"/>
                </a:xfrm>
                <a:custGeom>
                  <a:avLst/>
                  <a:gdLst>
                    <a:gd name="connsiteX0" fmla="*/ 0 w 764112"/>
                    <a:gd name="connsiteY0" fmla="*/ 0 h 1132653"/>
                    <a:gd name="connsiteX1" fmla="*/ 764112 w 764112"/>
                    <a:gd name="connsiteY1" fmla="*/ 1132653 h 1132653"/>
                  </a:gdLst>
                  <a:ahLst/>
                  <a:cxnLst>
                    <a:cxn ang="0">
                      <a:pos x="connsiteX0" y="connsiteY0"/>
                    </a:cxn>
                    <a:cxn ang="0">
                      <a:pos x="connsiteX1" y="connsiteY1"/>
                    </a:cxn>
                  </a:cxnLst>
                  <a:rect l="l" t="t" r="r" b="b"/>
                  <a:pathLst>
                    <a:path w="764112" h="1132653">
                      <a:moveTo>
                        <a:pt x="0" y="0"/>
                      </a:moveTo>
                      <a:lnTo>
                        <a:pt x="764112" y="1132653"/>
                      </a:lnTo>
                    </a:path>
                  </a:pathLst>
                </a:custGeom>
                <a:ln w="9525" cap="flat">
                  <a:solidFill>
                    <a:schemeClr val="accent6"/>
                  </a:solid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470AFF5C-198B-6545-4715-BFD55264ACC6}"/>
                    </a:ext>
                  </a:extLst>
                </p:cNvPr>
                <p:cNvSpPr/>
                <p:nvPr/>
              </p:nvSpPr>
              <p:spPr>
                <a:xfrm>
                  <a:off x="5724462" y="1597521"/>
                  <a:ext cx="409255" cy="1854628"/>
                </a:xfrm>
                <a:custGeom>
                  <a:avLst/>
                  <a:gdLst>
                    <a:gd name="connsiteX0" fmla="*/ 0 w 297191"/>
                    <a:gd name="connsiteY0" fmla="*/ 0 h 1346784"/>
                    <a:gd name="connsiteX1" fmla="*/ 297191 w 297191"/>
                    <a:gd name="connsiteY1" fmla="*/ 1346785 h 1346784"/>
                  </a:gdLst>
                  <a:ahLst/>
                  <a:cxnLst>
                    <a:cxn ang="0">
                      <a:pos x="connsiteX0" y="connsiteY0"/>
                    </a:cxn>
                    <a:cxn ang="0">
                      <a:pos x="connsiteX1" y="connsiteY1"/>
                    </a:cxn>
                  </a:cxnLst>
                  <a:rect l="l" t="t" r="r" b="b"/>
                  <a:pathLst>
                    <a:path w="297191" h="1346784">
                      <a:moveTo>
                        <a:pt x="0" y="0"/>
                      </a:moveTo>
                      <a:lnTo>
                        <a:pt x="297191" y="1346785"/>
                      </a:lnTo>
                    </a:path>
                  </a:pathLst>
                </a:custGeom>
                <a:ln w="9525" cap="flat">
                  <a:solidFill>
                    <a:schemeClr val="accent6"/>
                  </a:solid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48E03F9F-85B7-E5C5-AAC9-19049BC576F5}"/>
                    </a:ext>
                  </a:extLst>
                </p:cNvPr>
                <p:cNvSpPr/>
                <p:nvPr/>
              </p:nvSpPr>
              <p:spPr>
                <a:xfrm>
                  <a:off x="5876108" y="1236295"/>
                  <a:ext cx="259951" cy="2208011"/>
                </a:xfrm>
                <a:custGeom>
                  <a:avLst/>
                  <a:gdLst>
                    <a:gd name="connsiteX0" fmla="*/ 0 w 188770"/>
                    <a:gd name="connsiteY0" fmla="*/ 0 h 1603402"/>
                    <a:gd name="connsiteX1" fmla="*/ 188771 w 188770"/>
                    <a:gd name="connsiteY1" fmla="*/ 1603403 h 1603402"/>
                  </a:gdLst>
                  <a:ahLst/>
                  <a:cxnLst>
                    <a:cxn ang="0">
                      <a:pos x="connsiteX0" y="connsiteY0"/>
                    </a:cxn>
                    <a:cxn ang="0">
                      <a:pos x="connsiteX1" y="connsiteY1"/>
                    </a:cxn>
                  </a:cxnLst>
                  <a:rect l="l" t="t" r="r" b="b"/>
                  <a:pathLst>
                    <a:path w="188770" h="1603402">
                      <a:moveTo>
                        <a:pt x="0" y="0"/>
                      </a:moveTo>
                      <a:lnTo>
                        <a:pt x="188771" y="1603403"/>
                      </a:lnTo>
                    </a:path>
                  </a:pathLst>
                </a:custGeom>
                <a:ln w="9525" cap="flat">
                  <a:solidFill>
                    <a:schemeClr val="accent6"/>
                  </a:solid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0B392551-6522-14D3-7844-AA4D8002E8DC}"/>
                    </a:ext>
                  </a:extLst>
                </p:cNvPr>
                <p:cNvSpPr/>
                <p:nvPr/>
              </p:nvSpPr>
              <p:spPr>
                <a:xfrm>
                  <a:off x="6135249" y="1565880"/>
                  <a:ext cx="398082" cy="1885729"/>
                </a:xfrm>
                <a:custGeom>
                  <a:avLst/>
                  <a:gdLst>
                    <a:gd name="connsiteX0" fmla="*/ 289077 w 289077"/>
                    <a:gd name="connsiteY0" fmla="*/ 0 h 1369369"/>
                    <a:gd name="connsiteX1" fmla="*/ 0 w 289077"/>
                    <a:gd name="connsiteY1" fmla="*/ 1369370 h 1369369"/>
                  </a:gdLst>
                  <a:ahLst/>
                  <a:cxnLst>
                    <a:cxn ang="0">
                      <a:pos x="connsiteX0" y="connsiteY0"/>
                    </a:cxn>
                    <a:cxn ang="0">
                      <a:pos x="connsiteX1" y="connsiteY1"/>
                    </a:cxn>
                  </a:cxnLst>
                  <a:rect l="l" t="t" r="r" b="b"/>
                  <a:pathLst>
                    <a:path w="289077" h="1369369">
                      <a:moveTo>
                        <a:pt x="289077" y="0"/>
                      </a:moveTo>
                      <a:lnTo>
                        <a:pt x="0" y="1369370"/>
                      </a:lnTo>
                    </a:path>
                  </a:pathLst>
                </a:custGeom>
                <a:ln w="9525" cap="flat">
                  <a:solidFill>
                    <a:schemeClr val="accent6"/>
                  </a:solid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9A24606C-345F-F729-873E-6E1ADF261CE1}"/>
                    </a:ext>
                  </a:extLst>
                </p:cNvPr>
                <p:cNvSpPr/>
                <p:nvPr/>
              </p:nvSpPr>
              <p:spPr>
                <a:xfrm>
                  <a:off x="6129482" y="1327436"/>
                  <a:ext cx="668126" cy="2124443"/>
                </a:xfrm>
                <a:custGeom>
                  <a:avLst/>
                  <a:gdLst>
                    <a:gd name="connsiteX0" fmla="*/ 485176 w 485176"/>
                    <a:gd name="connsiteY0" fmla="*/ 0 h 1542717"/>
                    <a:gd name="connsiteX1" fmla="*/ 0 w 485176"/>
                    <a:gd name="connsiteY1" fmla="*/ 1542718 h 1542717"/>
                  </a:gdLst>
                  <a:ahLst/>
                  <a:cxnLst>
                    <a:cxn ang="0">
                      <a:pos x="connsiteX0" y="connsiteY0"/>
                    </a:cxn>
                    <a:cxn ang="0">
                      <a:pos x="connsiteX1" y="connsiteY1"/>
                    </a:cxn>
                  </a:cxnLst>
                  <a:rect l="l" t="t" r="r" b="b"/>
                  <a:pathLst>
                    <a:path w="485176" h="1542717">
                      <a:moveTo>
                        <a:pt x="485176" y="0"/>
                      </a:moveTo>
                      <a:lnTo>
                        <a:pt x="0" y="1542718"/>
                      </a:lnTo>
                    </a:path>
                  </a:pathLst>
                </a:custGeom>
                <a:ln w="9525" cap="flat">
                  <a:solidFill>
                    <a:schemeClr val="accent6"/>
                  </a:solid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471787FF-C311-E607-C5A5-B247836F0F28}"/>
                    </a:ext>
                  </a:extLst>
                </p:cNvPr>
                <p:cNvSpPr/>
                <p:nvPr/>
              </p:nvSpPr>
              <p:spPr>
                <a:xfrm>
                  <a:off x="6131374" y="1762494"/>
                  <a:ext cx="787425" cy="1687763"/>
                </a:xfrm>
                <a:custGeom>
                  <a:avLst/>
                  <a:gdLst>
                    <a:gd name="connsiteX0" fmla="*/ 571808 w 571808"/>
                    <a:gd name="connsiteY0" fmla="*/ 0 h 1225611"/>
                    <a:gd name="connsiteX1" fmla="*/ 0 w 571808"/>
                    <a:gd name="connsiteY1" fmla="*/ 1225612 h 1225611"/>
                  </a:gdLst>
                  <a:ahLst/>
                  <a:cxnLst>
                    <a:cxn ang="0">
                      <a:pos x="connsiteX0" y="connsiteY0"/>
                    </a:cxn>
                    <a:cxn ang="0">
                      <a:pos x="connsiteX1" y="connsiteY1"/>
                    </a:cxn>
                  </a:cxnLst>
                  <a:rect l="l" t="t" r="r" b="b"/>
                  <a:pathLst>
                    <a:path w="571808" h="1225611">
                      <a:moveTo>
                        <a:pt x="571808" y="0"/>
                      </a:moveTo>
                      <a:lnTo>
                        <a:pt x="0" y="1225612"/>
                      </a:lnTo>
                    </a:path>
                  </a:pathLst>
                </a:custGeom>
                <a:ln w="9525" cap="flat">
                  <a:solidFill>
                    <a:schemeClr val="accent6"/>
                  </a:solid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94353710-EE82-F084-92D2-53AC313C8B35}"/>
                    </a:ext>
                  </a:extLst>
                </p:cNvPr>
                <p:cNvSpPr/>
                <p:nvPr/>
              </p:nvSpPr>
              <p:spPr>
                <a:xfrm>
                  <a:off x="6130564" y="892739"/>
                  <a:ext cx="1337153" cy="2553641"/>
                </a:xfrm>
                <a:custGeom>
                  <a:avLst/>
                  <a:gdLst>
                    <a:gd name="connsiteX0" fmla="*/ 971007 w 971007"/>
                    <a:gd name="connsiteY0" fmla="*/ 0 h 1854390"/>
                    <a:gd name="connsiteX1" fmla="*/ 0 w 971007"/>
                    <a:gd name="connsiteY1" fmla="*/ 1854391 h 1854390"/>
                  </a:gdLst>
                  <a:ahLst/>
                  <a:cxnLst>
                    <a:cxn ang="0">
                      <a:pos x="connsiteX0" y="connsiteY0"/>
                    </a:cxn>
                    <a:cxn ang="0">
                      <a:pos x="connsiteX1" y="connsiteY1"/>
                    </a:cxn>
                  </a:cxnLst>
                  <a:rect l="l" t="t" r="r" b="b"/>
                  <a:pathLst>
                    <a:path w="971007" h="1854390">
                      <a:moveTo>
                        <a:pt x="971007" y="0"/>
                      </a:moveTo>
                      <a:lnTo>
                        <a:pt x="0" y="1854391"/>
                      </a:lnTo>
                    </a:path>
                  </a:pathLst>
                </a:custGeom>
                <a:ln w="9525" cap="flat">
                  <a:solidFill>
                    <a:schemeClr val="accent6"/>
                  </a:solid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FC1EDB8F-D827-0C52-4D11-0FC77401B176}"/>
                    </a:ext>
                  </a:extLst>
                </p:cNvPr>
                <p:cNvSpPr/>
                <p:nvPr/>
              </p:nvSpPr>
              <p:spPr>
                <a:xfrm>
                  <a:off x="6131915" y="1297326"/>
                  <a:ext cx="1695408" cy="2153291"/>
                </a:xfrm>
                <a:custGeom>
                  <a:avLst/>
                  <a:gdLst>
                    <a:gd name="connsiteX0" fmla="*/ 1231164 w 1231163"/>
                    <a:gd name="connsiteY0" fmla="*/ 0 h 1563666"/>
                    <a:gd name="connsiteX1" fmla="*/ 0 w 1231163"/>
                    <a:gd name="connsiteY1" fmla="*/ 1563666 h 1563666"/>
                  </a:gdLst>
                  <a:ahLst/>
                  <a:cxnLst>
                    <a:cxn ang="0">
                      <a:pos x="connsiteX0" y="connsiteY0"/>
                    </a:cxn>
                    <a:cxn ang="0">
                      <a:pos x="connsiteX1" y="connsiteY1"/>
                    </a:cxn>
                  </a:cxnLst>
                  <a:rect l="l" t="t" r="r" b="b"/>
                  <a:pathLst>
                    <a:path w="1231163" h="1563666">
                      <a:moveTo>
                        <a:pt x="1231164" y="0"/>
                      </a:moveTo>
                      <a:lnTo>
                        <a:pt x="0" y="1563666"/>
                      </a:lnTo>
                    </a:path>
                  </a:pathLst>
                </a:custGeom>
                <a:ln w="9525" cap="flat">
                  <a:solidFill>
                    <a:schemeClr val="accent6"/>
                  </a:solid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FA3DB891-DC90-A3AF-DB29-AD83C37C3A65}"/>
                    </a:ext>
                  </a:extLst>
                </p:cNvPr>
                <p:cNvSpPr/>
                <p:nvPr/>
              </p:nvSpPr>
              <p:spPr>
                <a:xfrm>
                  <a:off x="6133718" y="1954961"/>
                  <a:ext cx="1328774" cy="1493222"/>
                </a:xfrm>
                <a:custGeom>
                  <a:avLst/>
                  <a:gdLst>
                    <a:gd name="connsiteX0" fmla="*/ 964922 w 964922"/>
                    <a:gd name="connsiteY0" fmla="*/ 0 h 1084340"/>
                    <a:gd name="connsiteX1" fmla="*/ 0 w 964922"/>
                    <a:gd name="connsiteY1" fmla="*/ 1084341 h 1084340"/>
                  </a:gdLst>
                  <a:ahLst/>
                  <a:cxnLst>
                    <a:cxn ang="0">
                      <a:pos x="connsiteX0" y="connsiteY0"/>
                    </a:cxn>
                    <a:cxn ang="0">
                      <a:pos x="connsiteX1" y="connsiteY1"/>
                    </a:cxn>
                  </a:cxnLst>
                  <a:rect l="l" t="t" r="r" b="b"/>
                  <a:pathLst>
                    <a:path w="964922" h="1084340">
                      <a:moveTo>
                        <a:pt x="964922" y="0"/>
                      </a:moveTo>
                      <a:lnTo>
                        <a:pt x="0" y="1084341"/>
                      </a:lnTo>
                    </a:path>
                  </a:pathLst>
                </a:custGeom>
                <a:ln w="9525" cap="flat">
                  <a:solidFill>
                    <a:schemeClr val="accent6"/>
                  </a:solid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FAFB5C4F-8724-36C0-9B03-94DBCBC8D07A}"/>
                    </a:ext>
                  </a:extLst>
                </p:cNvPr>
                <p:cNvSpPr/>
                <p:nvPr/>
              </p:nvSpPr>
              <p:spPr>
                <a:xfrm>
                  <a:off x="6137052" y="1872475"/>
                  <a:ext cx="1506910" cy="1573905"/>
                </a:xfrm>
                <a:custGeom>
                  <a:avLst/>
                  <a:gdLst>
                    <a:gd name="connsiteX0" fmla="*/ 1094281 w 1094280"/>
                    <a:gd name="connsiteY0" fmla="*/ 0 h 1142930"/>
                    <a:gd name="connsiteX1" fmla="*/ 0 w 1094280"/>
                    <a:gd name="connsiteY1" fmla="*/ 1142931 h 1142930"/>
                  </a:gdLst>
                  <a:ahLst/>
                  <a:cxnLst>
                    <a:cxn ang="0">
                      <a:pos x="connsiteX0" y="connsiteY0"/>
                    </a:cxn>
                    <a:cxn ang="0">
                      <a:pos x="connsiteX1" y="connsiteY1"/>
                    </a:cxn>
                  </a:cxnLst>
                  <a:rect l="l" t="t" r="r" b="b"/>
                  <a:pathLst>
                    <a:path w="1094280" h="1142930">
                      <a:moveTo>
                        <a:pt x="1094281" y="0"/>
                      </a:moveTo>
                      <a:lnTo>
                        <a:pt x="0" y="1142931"/>
                      </a:lnTo>
                    </a:path>
                  </a:pathLst>
                </a:custGeom>
                <a:ln w="9525" cap="flat">
                  <a:solidFill>
                    <a:schemeClr val="accent6"/>
                  </a:solid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99C403BC-6723-1486-C945-4ADDDC28C273}"/>
                    </a:ext>
                  </a:extLst>
                </p:cNvPr>
                <p:cNvSpPr/>
                <p:nvPr/>
              </p:nvSpPr>
              <p:spPr>
                <a:xfrm>
                  <a:off x="6135249" y="2415891"/>
                  <a:ext cx="2446701" cy="1033644"/>
                </a:xfrm>
                <a:custGeom>
                  <a:avLst/>
                  <a:gdLst>
                    <a:gd name="connsiteX0" fmla="*/ 1776734 w 1776733"/>
                    <a:gd name="connsiteY0" fmla="*/ 0 h 750606"/>
                    <a:gd name="connsiteX1" fmla="*/ 0 w 1776733"/>
                    <a:gd name="connsiteY1" fmla="*/ 750607 h 750606"/>
                  </a:gdLst>
                  <a:ahLst/>
                  <a:cxnLst>
                    <a:cxn ang="0">
                      <a:pos x="connsiteX0" y="connsiteY0"/>
                    </a:cxn>
                    <a:cxn ang="0">
                      <a:pos x="connsiteX1" y="connsiteY1"/>
                    </a:cxn>
                  </a:cxnLst>
                  <a:rect l="l" t="t" r="r" b="b"/>
                  <a:pathLst>
                    <a:path w="1776733" h="750606">
                      <a:moveTo>
                        <a:pt x="1776734" y="0"/>
                      </a:moveTo>
                      <a:lnTo>
                        <a:pt x="0" y="750607"/>
                      </a:lnTo>
                    </a:path>
                  </a:pathLst>
                </a:custGeom>
                <a:ln w="9525" cap="flat">
                  <a:solidFill>
                    <a:schemeClr val="accent6"/>
                  </a:solid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1D039FDC-0355-71FC-EF83-7242B164C75F}"/>
                    </a:ext>
                  </a:extLst>
                </p:cNvPr>
                <p:cNvSpPr/>
                <p:nvPr/>
              </p:nvSpPr>
              <p:spPr>
                <a:xfrm>
                  <a:off x="6136060" y="2605113"/>
                  <a:ext cx="718134" cy="842348"/>
                </a:xfrm>
                <a:custGeom>
                  <a:avLst/>
                  <a:gdLst>
                    <a:gd name="connsiteX0" fmla="*/ 521491 w 521491"/>
                    <a:gd name="connsiteY0" fmla="*/ 0 h 611692"/>
                    <a:gd name="connsiteX1" fmla="*/ 0 w 521491"/>
                    <a:gd name="connsiteY1" fmla="*/ 611693 h 611692"/>
                  </a:gdLst>
                  <a:ahLst/>
                  <a:cxnLst>
                    <a:cxn ang="0">
                      <a:pos x="connsiteX0" y="connsiteY0"/>
                    </a:cxn>
                    <a:cxn ang="0">
                      <a:pos x="connsiteX1" y="connsiteY1"/>
                    </a:cxn>
                  </a:cxnLst>
                  <a:rect l="l" t="t" r="r" b="b"/>
                  <a:pathLst>
                    <a:path w="521491" h="611692">
                      <a:moveTo>
                        <a:pt x="521491" y="0"/>
                      </a:moveTo>
                      <a:lnTo>
                        <a:pt x="0" y="611693"/>
                      </a:lnTo>
                    </a:path>
                  </a:pathLst>
                </a:custGeom>
                <a:ln w="9525" cap="flat">
                  <a:solidFill>
                    <a:schemeClr val="accent6"/>
                  </a:solid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7CCE9CF8-3182-A9FE-BB2C-CE70C30CEDDD}"/>
                    </a:ext>
                  </a:extLst>
                </p:cNvPr>
                <p:cNvSpPr/>
                <p:nvPr/>
              </p:nvSpPr>
              <p:spPr>
                <a:xfrm>
                  <a:off x="6138763" y="2816512"/>
                  <a:ext cx="1809392" cy="634105"/>
                </a:xfrm>
                <a:custGeom>
                  <a:avLst/>
                  <a:gdLst>
                    <a:gd name="connsiteX0" fmla="*/ 1313935 w 1313935"/>
                    <a:gd name="connsiteY0" fmla="*/ 0 h 460471"/>
                    <a:gd name="connsiteX1" fmla="*/ 0 w 1313935"/>
                    <a:gd name="connsiteY1" fmla="*/ 460472 h 460471"/>
                  </a:gdLst>
                  <a:ahLst/>
                  <a:cxnLst>
                    <a:cxn ang="0">
                      <a:pos x="connsiteX0" y="connsiteY0"/>
                    </a:cxn>
                    <a:cxn ang="0">
                      <a:pos x="connsiteX1" y="connsiteY1"/>
                    </a:cxn>
                  </a:cxnLst>
                  <a:rect l="l" t="t" r="r" b="b"/>
                  <a:pathLst>
                    <a:path w="1313935" h="460471">
                      <a:moveTo>
                        <a:pt x="1313935" y="0"/>
                      </a:moveTo>
                      <a:lnTo>
                        <a:pt x="0" y="460472"/>
                      </a:lnTo>
                    </a:path>
                  </a:pathLst>
                </a:custGeom>
                <a:ln w="9525" cap="flat">
                  <a:solidFill>
                    <a:schemeClr val="accent6"/>
                  </a:solid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F67C7A10-6346-7366-1E79-C04321A5B8DC}"/>
                    </a:ext>
                  </a:extLst>
                </p:cNvPr>
                <p:cNvSpPr/>
                <p:nvPr/>
              </p:nvSpPr>
              <p:spPr>
                <a:xfrm>
                  <a:off x="6132996" y="3448725"/>
                  <a:ext cx="653439" cy="165512"/>
                </a:xfrm>
                <a:custGeom>
                  <a:avLst/>
                  <a:gdLst>
                    <a:gd name="connsiteX0" fmla="*/ 474511 w 474511"/>
                    <a:gd name="connsiteY0" fmla="*/ 120191 h 120191"/>
                    <a:gd name="connsiteX1" fmla="*/ 0 w 474511"/>
                    <a:gd name="connsiteY1" fmla="*/ 0 h 120191"/>
                  </a:gdLst>
                  <a:ahLst/>
                  <a:cxnLst>
                    <a:cxn ang="0">
                      <a:pos x="connsiteX0" y="connsiteY0"/>
                    </a:cxn>
                    <a:cxn ang="0">
                      <a:pos x="connsiteX1" y="connsiteY1"/>
                    </a:cxn>
                  </a:cxnLst>
                  <a:rect l="l" t="t" r="r" b="b"/>
                  <a:pathLst>
                    <a:path w="474511" h="120191">
                      <a:moveTo>
                        <a:pt x="474511" y="120191"/>
                      </a:moveTo>
                      <a:lnTo>
                        <a:pt x="0" y="0"/>
                      </a:lnTo>
                    </a:path>
                  </a:pathLst>
                </a:custGeom>
                <a:ln w="9525" cap="flat">
                  <a:solidFill>
                    <a:schemeClr val="accent6"/>
                  </a:solid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F52E10A3-9D89-438F-39E7-0F27FDA50E0B}"/>
                    </a:ext>
                  </a:extLst>
                </p:cNvPr>
                <p:cNvSpPr/>
                <p:nvPr/>
              </p:nvSpPr>
              <p:spPr>
                <a:xfrm>
                  <a:off x="6131645" y="3450258"/>
                  <a:ext cx="1336072" cy="295777"/>
                </a:xfrm>
                <a:custGeom>
                  <a:avLst/>
                  <a:gdLst>
                    <a:gd name="connsiteX0" fmla="*/ 970222 w 970222"/>
                    <a:gd name="connsiteY0" fmla="*/ 214786 h 214786"/>
                    <a:gd name="connsiteX1" fmla="*/ 0 w 970222"/>
                    <a:gd name="connsiteY1" fmla="*/ 0 h 214786"/>
                  </a:gdLst>
                  <a:ahLst/>
                  <a:cxnLst>
                    <a:cxn ang="0">
                      <a:pos x="connsiteX0" y="connsiteY0"/>
                    </a:cxn>
                    <a:cxn ang="0">
                      <a:pos x="connsiteX1" y="connsiteY1"/>
                    </a:cxn>
                  </a:cxnLst>
                  <a:rect l="l" t="t" r="r" b="b"/>
                  <a:pathLst>
                    <a:path w="970222" h="214786">
                      <a:moveTo>
                        <a:pt x="970222" y="214786"/>
                      </a:moveTo>
                      <a:lnTo>
                        <a:pt x="0" y="0"/>
                      </a:lnTo>
                    </a:path>
                  </a:pathLst>
                </a:custGeom>
                <a:ln w="9525" cap="flat">
                  <a:solidFill>
                    <a:schemeClr val="accent6"/>
                  </a:solid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38B6DF64-6B55-7878-07D9-F408AB1729BD}"/>
                    </a:ext>
                  </a:extLst>
                </p:cNvPr>
                <p:cNvSpPr/>
                <p:nvPr/>
              </p:nvSpPr>
              <p:spPr>
                <a:xfrm>
                  <a:off x="6132996" y="3447462"/>
                  <a:ext cx="1834891" cy="280452"/>
                </a:xfrm>
                <a:custGeom>
                  <a:avLst/>
                  <a:gdLst>
                    <a:gd name="connsiteX0" fmla="*/ 1332452 w 1332452"/>
                    <a:gd name="connsiteY0" fmla="*/ 203658 h 203657"/>
                    <a:gd name="connsiteX1" fmla="*/ 0 w 1332452"/>
                    <a:gd name="connsiteY1" fmla="*/ 0 h 203657"/>
                  </a:gdLst>
                  <a:ahLst/>
                  <a:cxnLst>
                    <a:cxn ang="0">
                      <a:pos x="connsiteX0" y="connsiteY0"/>
                    </a:cxn>
                    <a:cxn ang="0">
                      <a:pos x="connsiteX1" y="connsiteY1"/>
                    </a:cxn>
                  </a:cxnLst>
                  <a:rect l="l" t="t" r="r" b="b"/>
                  <a:pathLst>
                    <a:path w="1332452" h="203657">
                      <a:moveTo>
                        <a:pt x="1332452" y="203658"/>
                      </a:moveTo>
                      <a:lnTo>
                        <a:pt x="0" y="0"/>
                      </a:lnTo>
                    </a:path>
                  </a:pathLst>
                </a:custGeom>
                <a:ln w="9525" cap="flat">
                  <a:solidFill>
                    <a:schemeClr val="accent6"/>
                  </a:solid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47FC1493-9B2F-06BA-CCD4-27D8DF479C68}"/>
                    </a:ext>
                  </a:extLst>
                </p:cNvPr>
                <p:cNvSpPr/>
                <p:nvPr/>
              </p:nvSpPr>
              <p:spPr>
                <a:xfrm>
                  <a:off x="6130113" y="3443496"/>
                  <a:ext cx="2123677" cy="449210"/>
                </a:xfrm>
                <a:custGeom>
                  <a:avLst/>
                  <a:gdLst>
                    <a:gd name="connsiteX0" fmla="*/ 1542161 w 1542161"/>
                    <a:gd name="connsiteY0" fmla="*/ 326206 h 326205"/>
                    <a:gd name="connsiteX1" fmla="*/ 0 w 1542161"/>
                    <a:gd name="connsiteY1" fmla="*/ 0 h 326205"/>
                  </a:gdLst>
                  <a:ahLst/>
                  <a:cxnLst>
                    <a:cxn ang="0">
                      <a:pos x="connsiteX0" y="connsiteY0"/>
                    </a:cxn>
                    <a:cxn ang="0">
                      <a:pos x="connsiteX1" y="connsiteY1"/>
                    </a:cxn>
                  </a:cxnLst>
                  <a:rect l="l" t="t" r="r" b="b"/>
                  <a:pathLst>
                    <a:path w="1542161" h="326205">
                      <a:moveTo>
                        <a:pt x="1542161" y="326206"/>
                      </a:moveTo>
                      <a:lnTo>
                        <a:pt x="0" y="0"/>
                      </a:lnTo>
                    </a:path>
                  </a:pathLst>
                </a:custGeom>
                <a:ln w="9525" cap="flat">
                  <a:solidFill>
                    <a:schemeClr val="accent6"/>
                  </a:solid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05FBF097-C2C3-5B70-8682-8C9DD60FE893}"/>
                    </a:ext>
                  </a:extLst>
                </p:cNvPr>
                <p:cNvSpPr/>
                <p:nvPr/>
              </p:nvSpPr>
              <p:spPr>
                <a:xfrm>
                  <a:off x="6129753" y="3445209"/>
                  <a:ext cx="2478870" cy="1008403"/>
                </a:xfrm>
                <a:custGeom>
                  <a:avLst/>
                  <a:gdLst>
                    <a:gd name="connsiteX0" fmla="*/ 1800093 w 1800093"/>
                    <a:gd name="connsiteY0" fmla="*/ 732277 h 732277"/>
                    <a:gd name="connsiteX1" fmla="*/ 0 w 1800093"/>
                    <a:gd name="connsiteY1" fmla="*/ 0 h 732277"/>
                  </a:gdLst>
                  <a:ahLst/>
                  <a:cxnLst>
                    <a:cxn ang="0">
                      <a:pos x="connsiteX0" y="connsiteY0"/>
                    </a:cxn>
                    <a:cxn ang="0">
                      <a:pos x="connsiteX1" y="connsiteY1"/>
                    </a:cxn>
                  </a:cxnLst>
                  <a:rect l="l" t="t" r="r" b="b"/>
                  <a:pathLst>
                    <a:path w="1800093" h="732277">
                      <a:moveTo>
                        <a:pt x="1800093" y="732277"/>
                      </a:moveTo>
                      <a:lnTo>
                        <a:pt x="0" y="0"/>
                      </a:lnTo>
                    </a:path>
                  </a:pathLst>
                </a:custGeom>
                <a:ln w="9525" cap="flat">
                  <a:solidFill>
                    <a:schemeClr val="accent6"/>
                  </a:solid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E987BF10-4B87-28B0-755E-329902B3B44D}"/>
                    </a:ext>
                  </a:extLst>
                </p:cNvPr>
                <p:cNvSpPr/>
                <p:nvPr/>
              </p:nvSpPr>
              <p:spPr>
                <a:xfrm>
                  <a:off x="6135249" y="3451610"/>
                  <a:ext cx="682992" cy="2128139"/>
                </a:xfrm>
                <a:custGeom>
                  <a:avLst/>
                  <a:gdLst>
                    <a:gd name="connsiteX0" fmla="*/ 495973 w 495972"/>
                    <a:gd name="connsiteY0" fmla="*/ 1545402 h 1545401"/>
                    <a:gd name="connsiteX1" fmla="*/ 0 w 495972"/>
                    <a:gd name="connsiteY1" fmla="*/ 0 h 1545401"/>
                  </a:gdLst>
                  <a:ahLst/>
                  <a:cxnLst>
                    <a:cxn ang="0">
                      <a:pos x="connsiteX0" y="connsiteY0"/>
                    </a:cxn>
                    <a:cxn ang="0">
                      <a:pos x="connsiteX1" y="connsiteY1"/>
                    </a:cxn>
                  </a:cxnLst>
                  <a:rect l="l" t="t" r="r" b="b"/>
                  <a:pathLst>
                    <a:path w="495972" h="1545401">
                      <a:moveTo>
                        <a:pt x="495973" y="1545402"/>
                      </a:moveTo>
                      <a:lnTo>
                        <a:pt x="0" y="0"/>
                      </a:lnTo>
                    </a:path>
                  </a:pathLst>
                </a:custGeom>
                <a:ln w="9525" cap="flat">
                  <a:solidFill>
                    <a:schemeClr val="accent6"/>
                  </a:solid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55D44084-69FB-C7FE-8154-0040257E150F}"/>
                    </a:ext>
                  </a:extLst>
                </p:cNvPr>
                <p:cNvSpPr/>
                <p:nvPr/>
              </p:nvSpPr>
              <p:spPr>
                <a:xfrm>
                  <a:off x="6131645" y="3446381"/>
                  <a:ext cx="282477" cy="1438322"/>
                </a:xfrm>
                <a:custGeom>
                  <a:avLst/>
                  <a:gdLst>
                    <a:gd name="connsiteX0" fmla="*/ 205129 w 205128"/>
                    <a:gd name="connsiteY0" fmla="*/ 1044474 h 1044473"/>
                    <a:gd name="connsiteX1" fmla="*/ 0 w 205128"/>
                    <a:gd name="connsiteY1" fmla="*/ 0 h 1044473"/>
                  </a:gdLst>
                  <a:ahLst/>
                  <a:cxnLst>
                    <a:cxn ang="0">
                      <a:pos x="connsiteX0" y="connsiteY0"/>
                    </a:cxn>
                    <a:cxn ang="0">
                      <a:pos x="connsiteX1" y="connsiteY1"/>
                    </a:cxn>
                  </a:cxnLst>
                  <a:rect l="l" t="t" r="r" b="b"/>
                  <a:pathLst>
                    <a:path w="205128" h="1044473">
                      <a:moveTo>
                        <a:pt x="205129" y="1044474"/>
                      </a:moveTo>
                      <a:lnTo>
                        <a:pt x="0" y="0"/>
                      </a:lnTo>
                    </a:path>
                  </a:pathLst>
                </a:custGeom>
                <a:ln w="9525" cap="flat">
                  <a:solidFill>
                    <a:schemeClr val="accent6"/>
                  </a:solid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296E222F-87C3-9C17-AB66-44353CA843E8}"/>
                    </a:ext>
                  </a:extLst>
                </p:cNvPr>
                <p:cNvSpPr/>
                <p:nvPr/>
              </p:nvSpPr>
              <p:spPr>
                <a:xfrm>
                  <a:off x="5618769" y="3453232"/>
                  <a:ext cx="516659" cy="1764389"/>
                </a:xfrm>
                <a:custGeom>
                  <a:avLst/>
                  <a:gdLst>
                    <a:gd name="connsiteX0" fmla="*/ 0 w 375185"/>
                    <a:gd name="connsiteY0" fmla="*/ 1281256 h 1281255"/>
                    <a:gd name="connsiteX1" fmla="*/ 375186 w 375185"/>
                    <a:gd name="connsiteY1" fmla="*/ 0 h 1281255"/>
                  </a:gdLst>
                  <a:ahLst/>
                  <a:cxnLst>
                    <a:cxn ang="0">
                      <a:pos x="connsiteX0" y="connsiteY0"/>
                    </a:cxn>
                    <a:cxn ang="0">
                      <a:pos x="connsiteX1" y="connsiteY1"/>
                    </a:cxn>
                  </a:cxnLst>
                  <a:rect l="l" t="t" r="r" b="b"/>
                  <a:pathLst>
                    <a:path w="375185" h="1281255">
                      <a:moveTo>
                        <a:pt x="0" y="1281256"/>
                      </a:moveTo>
                      <a:lnTo>
                        <a:pt x="375186" y="0"/>
                      </a:lnTo>
                    </a:path>
                  </a:pathLst>
                </a:custGeom>
                <a:ln w="9525" cap="flat">
                  <a:solidFill>
                    <a:schemeClr val="accent6"/>
                  </a:solid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D0161797-E620-6811-7304-04D307E322C4}"/>
                    </a:ext>
                  </a:extLst>
                </p:cNvPr>
                <p:cNvSpPr/>
                <p:nvPr/>
              </p:nvSpPr>
              <p:spPr>
                <a:xfrm>
                  <a:off x="5130943" y="3447462"/>
                  <a:ext cx="1004576" cy="1928731"/>
                </a:xfrm>
                <a:custGeom>
                  <a:avLst/>
                  <a:gdLst>
                    <a:gd name="connsiteX0" fmla="*/ 0 w 729498"/>
                    <a:gd name="connsiteY0" fmla="*/ 1400596 h 1400596"/>
                    <a:gd name="connsiteX1" fmla="*/ 729499 w 729498"/>
                    <a:gd name="connsiteY1" fmla="*/ 0 h 1400596"/>
                  </a:gdLst>
                  <a:ahLst/>
                  <a:cxnLst>
                    <a:cxn ang="0">
                      <a:pos x="connsiteX0" y="connsiteY0"/>
                    </a:cxn>
                    <a:cxn ang="0">
                      <a:pos x="connsiteX1" y="connsiteY1"/>
                    </a:cxn>
                  </a:cxnLst>
                  <a:rect l="l" t="t" r="r" b="b"/>
                  <a:pathLst>
                    <a:path w="729498" h="1400596">
                      <a:moveTo>
                        <a:pt x="0" y="1400596"/>
                      </a:moveTo>
                      <a:lnTo>
                        <a:pt x="729499" y="0"/>
                      </a:lnTo>
                    </a:path>
                  </a:pathLst>
                </a:custGeom>
                <a:ln w="9525" cap="flat">
                  <a:solidFill>
                    <a:schemeClr val="accent6"/>
                  </a:solid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9AB86BFC-6195-15C1-0CBB-6BCDBA9C55FA}"/>
                    </a:ext>
                  </a:extLst>
                </p:cNvPr>
                <p:cNvSpPr/>
                <p:nvPr/>
              </p:nvSpPr>
              <p:spPr>
                <a:xfrm>
                  <a:off x="3977332" y="3446201"/>
                  <a:ext cx="2154133" cy="992176"/>
                </a:xfrm>
                <a:custGeom>
                  <a:avLst/>
                  <a:gdLst>
                    <a:gd name="connsiteX0" fmla="*/ 0 w 1564277"/>
                    <a:gd name="connsiteY0" fmla="*/ 720494 h 720493"/>
                    <a:gd name="connsiteX1" fmla="*/ 1564277 w 1564277"/>
                    <a:gd name="connsiteY1" fmla="*/ 0 h 720493"/>
                  </a:gdLst>
                  <a:ahLst/>
                  <a:cxnLst>
                    <a:cxn ang="0">
                      <a:pos x="connsiteX0" y="connsiteY0"/>
                    </a:cxn>
                    <a:cxn ang="0">
                      <a:pos x="connsiteX1" y="connsiteY1"/>
                    </a:cxn>
                  </a:cxnLst>
                  <a:rect l="l" t="t" r="r" b="b"/>
                  <a:pathLst>
                    <a:path w="1564277" h="720493">
                      <a:moveTo>
                        <a:pt x="0" y="720494"/>
                      </a:moveTo>
                      <a:lnTo>
                        <a:pt x="1564277" y="0"/>
                      </a:lnTo>
                    </a:path>
                  </a:pathLst>
                </a:custGeom>
                <a:ln w="9525" cap="flat">
                  <a:solidFill>
                    <a:schemeClr val="accent6"/>
                  </a:solid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5755F909-2A7F-8450-222A-162BDE22F489}"/>
                    </a:ext>
                  </a:extLst>
                </p:cNvPr>
                <p:cNvSpPr/>
                <p:nvPr/>
              </p:nvSpPr>
              <p:spPr>
                <a:xfrm>
                  <a:off x="3669354" y="3446651"/>
                  <a:ext cx="2468507" cy="755445"/>
                </a:xfrm>
                <a:custGeom>
                  <a:avLst/>
                  <a:gdLst>
                    <a:gd name="connsiteX0" fmla="*/ 0 w 1792568"/>
                    <a:gd name="connsiteY0" fmla="*/ 548586 h 548585"/>
                    <a:gd name="connsiteX1" fmla="*/ 1792569 w 1792568"/>
                    <a:gd name="connsiteY1" fmla="*/ 0 h 548585"/>
                  </a:gdLst>
                  <a:ahLst/>
                  <a:cxnLst>
                    <a:cxn ang="0">
                      <a:pos x="connsiteX0" y="connsiteY0"/>
                    </a:cxn>
                    <a:cxn ang="0">
                      <a:pos x="connsiteX1" y="connsiteY1"/>
                    </a:cxn>
                  </a:cxnLst>
                  <a:rect l="l" t="t" r="r" b="b"/>
                  <a:pathLst>
                    <a:path w="1792568" h="548585">
                      <a:moveTo>
                        <a:pt x="0" y="548586"/>
                      </a:moveTo>
                      <a:lnTo>
                        <a:pt x="1792569" y="0"/>
                      </a:lnTo>
                    </a:path>
                  </a:pathLst>
                </a:custGeom>
                <a:ln w="9525" cap="flat">
                  <a:solidFill>
                    <a:schemeClr val="accent6"/>
                  </a:solid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CB45B5C3-2C71-E99F-2F94-48FF42E182F9}"/>
                    </a:ext>
                  </a:extLst>
                </p:cNvPr>
                <p:cNvSpPr/>
                <p:nvPr/>
              </p:nvSpPr>
              <p:spPr>
                <a:xfrm>
                  <a:off x="4788094" y="3362452"/>
                  <a:ext cx="1345622" cy="87804"/>
                </a:xfrm>
                <a:custGeom>
                  <a:avLst/>
                  <a:gdLst>
                    <a:gd name="connsiteX0" fmla="*/ 0 w 977157"/>
                    <a:gd name="connsiteY0" fmla="*/ 0 h 63761"/>
                    <a:gd name="connsiteX1" fmla="*/ 977158 w 977157"/>
                    <a:gd name="connsiteY1" fmla="*/ 63762 h 63761"/>
                  </a:gdLst>
                  <a:ahLst/>
                  <a:cxnLst>
                    <a:cxn ang="0">
                      <a:pos x="connsiteX0" y="connsiteY0"/>
                    </a:cxn>
                    <a:cxn ang="0">
                      <a:pos x="connsiteX1" y="connsiteY1"/>
                    </a:cxn>
                  </a:cxnLst>
                  <a:rect l="l" t="t" r="r" b="b"/>
                  <a:pathLst>
                    <a:path w="977157" h="63761">
                      <a:moveTo>
                        <a:pt x="0" y="0"/>
                      </a:moveTo>
                      <a:lnTo>
                        <a:pt x="977158" y="63762"/>
                      </a:lnTo>
                    </a:path>
                  </a:pathLst>
                </a:custGeom>
                <a:ln w="9525" cap="flat">
                  <a:solidFill>
                    <a:schemeClr val="accent6"/>
                  </a:solid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752488E6-0098-CF8E-3129-3EAC7E639840}"/>
                    </a:ext>
                  </a:extLst>
                </p:cNvPr>
                <p:cNvSpPr/>
                <p:nvPr/>
              </p:nvSpPr>
              <p:spPr>
                <a:xfrm>
                  <a:off x="3461933" y="3145013"/>
                  <a:ext cx="2670431" cy="302628"/>
                </a:xfrm>
                <a:custGeom>
                  <a:avLst/>
                  <a:gdLst>
                    <a:gd name="connsiteX0" fmla="*/ 0 w 1939200"/>
                    <a:gd name="connsiteY0" fmla="*/ 0 h 219761"/>
                    <a:gd name="connsiteX1" fmla="*/ 1939201 w 1939200"/>
                    <a:gd name="connsiteY1" fmla="*/ 219762 h 219761"/>
                  </a:gdLst>
                  <a:ahLst/>
                  <a:cxnLst>
                    <a:cxn ang="0">
                      <a:pos x="connsiteX0" y="connsiteY0"/>
                    </a:cxn>
                    <a:cxn ang="0">
                      <a:pos x="connsiteX1" y="connsiteY1"/>
                    </a:cxn>
                  </a:cxnLst>
                  <a:rect l="l" t="t" r="r" b="b"/>
                  <a:pathLst>
                    <a:path w="1939200" h="219761">
                      <a:moveTo>
                        <a:pt x="0" y="0"/>
                      </a:moveTo>
                      <a:lnTo>
                        <a:pt x="1939201" y="219762"/>
                      </a:lnTo>
                    </a:path>
                  </a:pathLst>
                </a:custGeom>
                <a:ln w="9525" cap="flat">
                  <a:solidFill>
                    <a:schemeClr val="accent6"/>
                  </a:solid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5DE8C071-C045-B4E9-4F0A-E566A6A3C97A}"/>
                    </a:ext>
                  </a:extLst>
                </p:cNvPr>
                <p:cNvSpPr/>
                <p:nvPr/>
              </p:nvSpPr>
              <p:spPr>
                <a:xfrm>
                  <a:off x="4531476" y="3282311"/>
                  <a:ext cx="1602961" cy="163890"/>
                </a:xfrm>
                <a:custGeom>
                  <a:avLst/>
                  <a:gdLst>
                    <a:gd name="connsiteX0" fmla="*/ 0 w 1164030"/>
                    <a:gd name="connsiteY0" fmla="*/ 0 h 119013"/>
                    <a:gd name="connsiteX1" fmla="*/ 1164031 w 1164030"/>
                    <a:gd name="connsiteY1" fmla="*/ 119013 h 119013"/>
                  </a:gdLst>
                  <a:ahLst/>
                  <a:cxnLst>
                    <a:cxn ang="0">
                      <a:pos x="connsiteX0" y="connsiteY0"/>
                    </a:cxn>
                    <a:cxn ang="0">
                      <a:pos x="connsiteX1" y="connsiteY1"/>
                    </a:cxn>
                  </a:cxnLst>
                  <a:rect l="l" t="t" r="r" b="b"/>
                  <a:pathLst>
                    <a:path w="1164030" h="119013">
                      <a:moveTo>
                        <a:pt x="0" y="0"/>
                      </a:moveTo>
                      <a:lnTo>
                        <a:pt x="1164031" y="119013"/>
                      </a:lnTo>
                    </a:path>
                  </a:pathLst>
                </a:custGeom>
                <a:ln w="9525" cap="flat">
                  <a:solidFill>
                    <a:schemeClr val="accent6"/>
                  </a:solid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4A7C0DDC-D935-CCFC-E60C-AA674AEF01A3}"/>
                    </a:ext>
                  </a:extLst>
                </p:cNvPr>
                <p:cNvSpPr/>
                <p:nvPr/>
              </p:nvSpPr>
              <p:spPr>
                <a:xfrm>
                  <a:off x="3752522" y="2991671"/>
                  <a:ext cx="2382908" cy="458315"/>
                </a:xfrm>
                <a:custGeom>
                  <a:avLst/>
                  <a:gdLst>
                    <a:gd name="connsiteX0" fmla="*/ 0 w 1730408"/>
                    <a:gd name="connsiteY0" fmla="*/ 0 h 332817"/>
                    <a:gd name="connsiteX1" fmla="*/ 1730408 w 1730408"/>
                    <a:gd name="connsiteY1" fmla="*/ 332817 h 332817"/>
                  </a:gdLst>
                  <a:ahLst/>
                  <a:cxnLst>
                    <a:cxn ang="0">
                      <a:pos x="connsiteX0" y="connsiteY0"/>
                    </a:cxn>
                    <a:cxn ang="0">
                      <a:pos x="connsiteX1" y="connsiteY1"/>
                    </a:cxn>
                  </a:cxnLst>
                  <a:rect l="l" t="t" r="r" b="b"/>
                  <a:pathLst>
                    <a:path w="1730408" h="332817">
                      <a:moveTo>
                        <a:pt x="0" y="0"/>
                      </a:moveTo>
                      <a:lnTo>
                        <a:pt x="1730408" y="332817"/>
                      </a:lnTo>
                    </a:path>
                  </a:pathLst>
                </a:custGeom>
                <a:ln w="9525" cap="flat">
                  <a:solidFill>
                    <a:schemeClr val="accent6"/>
                  </a:solid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FE012D00-E8CF-F73D-2213-A3BD36E788BB}"/>
                    </a:ext>
                  </a:extLst>
                </p:cNvPr>
                <p:cNvSpPr/>
                <p:nvPr/>
              </p:nvSpPr>
              <p:spPr>
                <a:xfrm>
                  <a:off x="4391183" y="2904227"/>
                  <a:ext cx="1741903" cy="547562"/>
                </a:xfrm>
                <a:custGeom>
                  <a:avLst/>
                  <a:gdLst>
                    <a:gd name="connsiteX0" fmla="*/ 0 w 1264926"/>
                    <a:gd name="connsiteY0" fmla="*/ 0 h 397626"/>
                    <a:gd name="connsiteX1" fmla="*/ 1264927 w 1264926"/>
                    <a:gd name="connsiteY1" fmla="*/ 397627 h 397626"/>
                  </a:gdLst>
                  <a:ahLst/>
                  <a:cxnLst>
                    <a:cxn ang="0">
                      <a:pos x="connsiteX0" y="connsiteY0"/>
                    </a:cxn>
                    <a:cxn ang="0">
                      <a:pos x="connsiteX1" y="connsiteY1"/>
                    </a:cxn>
                  </a:cxnLst>
                  <a:rect l="l" t="t" r="r" b="b"/>
                  <a:pathLst>
                    <a:path w="1264926" h="397626">
                      <a:moveTo>
                        <a:pt x="0" y="0"/>
                      </a:moveTo>
                      <a:lnTo>
                        <a:pt x="1264927" y="397627"/>
                      </a:lnTo>
                    </a:path>
                  </a:pathLst>
                </a:custGeom>
                <a:ln w="9525" cap="flat">
                  <a:solidFill>
                    <a:schemeClr val="accent6"/>
                  </a:solid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B36174D0-AB74-A976-4BAA-843BDA92A3C5}"/>
                    </a:ext>
                  </a:extLst>
                </p:cNvPr>
                <p:cNvSpPr/>
                <p:nvPr/>
              </p:nvSpPr>
              <p:spPr>
                <a:xfrm>
                  <a:off x="5974503" y="2936680"/>
                  <a:ext cx="152546" cy="512043"/>
                </a:xfrm>
                <a:custGeom>
                  <a:avLst/>
                  <a:gdLst>
                    <a:gd name="connsiteX0" fmla="*/ 0 w 110775"/>
                    <a:gd name="connsiteY0" fmla="*/ 0 h 371833"/>
                    <a:gd name="connsiteX1" fmla="*/ 110776 w 110775"/>
                    <a:gd name="connsiteY1" fmla="*/ 371834 h 371833"/>
                  </a:gdLst>
                  <a:ahLst/>
                  <a:cxnLst>
                    <a:cxn ang="0">
                      <a:pos x="connsiteX0" y="connsiteY0"/>
                    </a:cxn>
                    <a:cxn ang="0">
                      <a:pos x="connsiteX1" y="connsiteY1"/>
                    </a:cxn>
                  </a:cxnLst>
                  <a:rect l="l" t="t" r="r" b="b"/>
                  <a:pathLst>
                    <a:path w="110775" h="371833">
                      <a:moveTo>
                        <a:pt x="0" y="0"/>
                      </a:moveTo>
                      <a:lnTo>
                        <a:pt x="110776" y="371834"/>
                      </a:lnTo>
                    </a:path>
                  </a:pathLst>
                </a:custGeom>
                <a:ln w="9525" cap="flat">
                  <a:solidFill>
                    <a:schemeClr val="accent6"/>
                  </a:solid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70EDE588-AE49-75EB-9CA0-7E97F67485D4}"/>
                    </a:ext>
                  </a:extLst>
                </p:cNvPr>
                <p:cNvSpPr/>
                <p:nvPr/>
              </p:nvSpPr>
              <p:spPr>
                <a:xfrm>
                  <a:off x="6131645" y="3327745"/>
                  <a:ext cx="686596" cy="125486"/>
                </a:xfrm>
                <a:custGeom>
                  <a:avLst/>
                  <a:gdLst>
                    <a:gd name="connsiteX0" fmla="*/ 498590 w 498589"/>
                    <a:gd name="connsiteY0" fmla="*/ 0 h 91125"/>
                    <a:gd name="connsiteX1" fmla="*/ 0 w 498589"/>
                    <a:gd name="connsiteY1" fmla="*/ 91126 h 91125"/>
                  </a:gdLst>
                  <a:ahLst/>
                  <a:cxnLst>
                    <a:cxn ang="0">
                      <a:pos x="connsiteX0" y="connsiteY0"/>
                    </a:cxn>
                    <a:cxn ang="0">
                      <a:pos x="connsiteX1" y="connsiteY1"/>
                    </a:cxn>
                  </a:cxnLst>
                  <a:rect l="l" t="t" r="r" b="b"/>
                  <a:pathLst>
                    <a:path w="498589" h="91125">
                      <a:moveTo>
                        <a:pt x="498590" y="0"/>
                      </a:moveTo>
                      <a:lnTo>
                        <a:pt x="0" y="91126"/>
                      </a:lnTo>
                    </a:path>
                  </a:pathLst>
                </a:custGeom>
                <a:ln w="9525" cap="flat">
                  <a:solidFill>
                    <a:schemeClr val="accent6"/>
                  </a:solid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17D012BF-35FE-7E1E-4BA2-2251434319EB}"/>
                    </a:ext>
                  </a:extLst>
                </p:cNvPr>
                <p:cNvSpPr/>
                <p:nvPr/>
              </p:nvSpPr>
              <p:spPr>
                <a:xfrm>
                  <a:off x="6131374" y="2653162"/>
                  <a:ext cx="1076480" cy="800069"/>
                </a:xfrm>
                <a:custGeom>
                  <a:avLst/>
                  <a:gdLst>
                    <a:gd name="connsiteX0" fmla="*/ 781713 w 781713"/>
                    <a:gd name="connsiteY0" fmla="*/ 0 h 580990"/>
                    <a:gd name="connsiteX1" fmla="*/ 0 w 781713"/>
                    <a:gd name="connsiteY1" fmla="*/ 580991 h 580990"/>
                  </a:gdLst>
                  <a:ahLst/>
                  <a:cxnLst>
                    <a:cxn ang="0">
                      <a:pos x="connsiteX0" y="connsiteY0"/>
                    </a:cxn>
                    <a:cxn ang="0">
                      <a:pos x="connsiteX1" y="connsiteY1"/>
                    </a:cxn>
                  </a:cxnLst>
                  <a:rect l="l" t="t" r="r" b="b"/>
                  <a:pathLst>
                    <a:path w="781713" h="580990">
                      <a:moveTo>
                        <a:pt x="781713" y="0"/>
                      </a:moveTo>
                      <a:lnTo>
                        <a:pt x="0" y="580991"/>
                      </a:lnTo>
                    </a:path>
                  </a:pathLst>
                </a:custGeom>
                <a:ln w="9525" cap="flat">
                  <a:solidFill>
                    <a:schemeClr val="accent6"/>
                  </a:solid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77A97A55-D9B7-F993-DF11-FFE16CBE458F}"/>
                    </a:ext>
                  </a:extLst>
                </p:cNvPr>
                <p:cNvSpPr/>
                <p:nvPr/>
              </p:nvSpPr>
              <p:spPr>
                <a:xfrm>
                  <a:off x="6130384" y="2333225"/>
                  <a:ext cx="450613" cy="1120638"/>
                </a:xfrm>
                <a:custGeom>
                  <a:avLst/>
                  <a:gdLst>
                    <a:gd name="connsiteX0" fmla="*/ 327224 w 327224"/>
                    <a:gd name="connsiteY0" fmla="*/ 0 h 813779"/>
                    <a:gd name="connsiteX1" fmla="*/ 0 w 327224"/>
                    <a:gd name="connsiteY1" fmla="*/ 813780 h 813779"/>
                  </a:gdLst>
                  <a:ahLst/>
                  <a:cxnLst>
                    <a:cxn ang="0">
                      <a:pos x="connsiteX0" y="connsiteY0"/>
                    </a:cxn>
                    <a:cxn ang="0">
                      <a:pos x="connsiteX1" y="connsiteY1"/>
                    </a:cxn>
                  </a:cxnLst>
                  <a:rect l="l" t="t" r="r" b="b"/>
                  <a:pathLst>
                    <a:path w="327224" h="813779">
                      <a:moveTo>
                        <a:pt x="327224" y="0"/>
                      </a:moveTo>
                      <a:lnTo>
                        <a:pt x="0" y="813780"/>
                      </a:lnTo>
                    </a:path>
                  </a:pathLst>
                </a:custGeom>
                <a:ln w="9525" cap="flat">
                  <a:solidFill>
                    <a:schemeClr val="accent6"/>
                  </a:solid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27E2F414-B16B-FCC3-5F1E-0076E75AD7C4}"/>
                    </a:ext>
                  </a:extLst>
                </p:cNvPr>
                <p:cNvSpPr/>
                <p:nvPr/>
              </p:nvSpPr>
              <p:spPr>
                <a:xfrm>
                  <a:off x="6135519" y="2780633"/>
                  <a:ext cx="106142" cy="669624"/>
                </a:xfrm>
                <a:custGeom>
                  <a:avLst/>
                  <a:gdLst>
                    <a:gd name="connsiteX0" fmla="*/ 77079 w 77078"/>
                    <a:gd name="connsiteY0" fmla="*/ 0 h 486264"/>
                    <a:gd name="connsiteX1" fmla="*/ 0 w 77078"/>
                    <a:gd name="connsiteY1" fmla="*/ 486264 h 486264"/>
                  </a:gdLst>
                  <a:ahLst/>
                  <a:cxnLst>
                    <a:cxn ang="0">
                      <a:pos x="connsiteX0" y="connsiteY0"/>
                    </a:cxn>
                    <a:cxn ang="0">
                      <a:pos x="connsiteX1" y="connsiteY1"/>
                    </a:cxn>
                  </a:cxnLst>
                  <a:rect l="l" t="t" r="r" b="b"/>
                  <a:pathLst>
                    <a:path w="77078" h="486264">
                      <a:moveTo>
                        <a:pt x="77079" y="0"/>
                      </a:moveTo>
                      <a:lnTo>
                        <a:pt x="0" y="486264"/>
                      </a:lnTo>
                    </a:path>
                  </a:pathLst>
                </a:custGeom>
                <a:ln w="9525" cap="flat">
                  <a:solidFill>
                    <a:schemeClr val="accent6"/>
                  </a:solid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5114F2B-032A-E1B1-0B34-EA7D71F5A20C}"/>
                    </a:ext>
                  </a:extLst>
                </p:cNvPr>
                <p:cNvSpPr/>
                <p:nvPr/>
              </p:nvSpPr>
              <p:spPr>
                <a:xfrm>
                  <a:off x="5784652" y="2740426"/>
                  <a:ext cx="352759" cy="716321"/>
                </a:xfrm>
                <a:custGeom>
                  <a:avLst/>
                  <a:gdLst>
                    <a:gd name="connsiteX0" fmla="*/ 0 w 256165"/>
                    <a:gd name="connsiteY0" fmla="*/ 0 h 520174"/>
                    <a:gd name="connsiteX1" fmla="*/ 256165 w 256165"/>
                    <a:gd name="connsiteY1" fmla="*/ 520175 h 520174"/>
                  </a:gdLst>
                  <a:ahLst/>
                  <a:cxnLst>
                    <a:cxn ang="0">
                      <a:pos x="connsiteX0" y="connsiteY0"/>
                    </a:cxn>
                    <a:cxn ang="0">
                      <a:pos x="connsiteX1" y="connsiteY1"/>
                    </a:cxn>
                  </a:cxnLst>
                  <a:rect l="l" t="t" r="r" b="b"/>
                  <a:pathLst>
                    <a:path w="256165" h="520174">
                      <a:moveTo>
                        <a:pt x="0" y="0"/>
                      </a:moveTo>
                      <a:lnTo>
                        <a:pt x="256165" y="520175"/>
                      </a:lnTo>
                    </a:path>
                  </a:pathLst>
                </a:custGeom>
                <a:ln w="9525" cap="flat">
                  <a:solidFill>
                    <a:schemeClr val="accent6"/>
                  </a:solid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8C2C19DC-0842-7409-DC45-24DABAE740B3}"/>
                    </a:ext>
                  </a:extLst>
                </p:cNvPr>
                <p:cNvSpPr/>
                <p:nvPr/>
              </p:nvSpPr>
              <p:spPr>
                <a:xfrm>
                  <a:off x="5527493" y="2780633"/>
                  <a:ext cx="606854" cy="676114"/>
                </a:xfrm>
                <a:custGeom>
                  <a:avLst/>
                  <a:gdLst>
                    <a:gd name="connsiteX0" fmla="*/ 0 w 440682"/>
                    <a:gd name="connsiteY0" fmla="*/ 0 h 490977"/>
                    <a:gd name="connsiteX1" fmla="*/ 440683 w 440682"/>
                    <a:gd name="connsiteY1" fmla="*/ 490978 h 490977"/>
                  </a:gdLst>
                  <a:ahLst/>
                  <a:cxnLst>
                    <a:cxn ang="0">
                      <a:pos x="connsiteX0" y="connsiteY0"/>
                    </a:cxn>
                    <a:cxn ang="0">
                      <a:pos x="connsiteX1" y="connsiteY1"/>
                    </a:cxn>
                  </a:cxnLst>
                  <a:rect l="l" t="t" r="r" b="b"/>
                  <a:pathLst>
                    <a:path w="440682" h="490977">
                      <a:moveTo>
                        <a:pt x="0" y="0"/>
                      </a:moveTo>
                      <a:lnTo>
                        <a:pt x="440683" y="490978"/>
                      </a:lnTo>
                    </a:path>
                  </a:pathLst>
                </a:custGeom>
                <a:ln w="9525" cap="flat">
                  <a:solidFill>
                    <a:schemeClr val="accent6"/>
                  </a:solid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9CC0C895-C4FE-68A0-C702-E2AF1DE7E278}"/>
                    </a:ext>
                  </a:extLst>
                </p:cNvPr>
                <p:cNvSpPr/>
                <p:nvPr/>
              </p:nvSpPr>
              <p:spPr>
                <a:xfrm>
                  <a:off x="5539748" y="3445660"/>
                  <a:ext cx="595771" cy="349416"/>
                </a:xfrm>
                <a:custGeom>
                  <a:avLst/>
                  <a:gdLst>
                    <a:gd name="connsiteX0" fmla="*/ 0 w 432634"/>
                    <a:gd name="connsiteY0" fmla="*/ 253737 h 253737"/>
                    <a:gd name="connsiteX1" fmla="*/ 432635 w 432634"/>
                    <a:gd name="connsiteY1" fmla="*/ 0 h 253737"/>
                  </a:gdLst>
                  <a:ahLst/>
                  <a:cxnLst>
                    <a:cxn ang="0">
                      <a:pos x="connsiteX0" y="connsiteY0"/>
                    </a:cxn>
                    <a:cxn ang="0">
                      <a:pos x="connsiteX1" y="connsiteY1"/>
                    </a:cxn>
                  </a:cxnLst>
                  <a:rect l="l" t="t" r="r" b="b"/>
                  <a:pathLst>
                    <a:path w="432634" h="253737">
                      <a:moveTo>
                        <a:pt x="0" y="253737"/>
                      </a:moveTo>
                      <a:lnTo>
                        <a:pt x="432635" y="0"/>
                      </a:lnTo>
                    </a:path>
                  </a:pathLst>
                </a:custGeom>
                <a:ln w="9525" cap="flat">
                  <a:solidFill>
                    <a:schemeClr val="accent6"/>
                  </a:solid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3DF840B9-01E9-562D-4971-5BD8ED9CDB7F}"/>
                    </a:ext>
                  </a:extLst>
                </p:cNvPr>
                <p:cNvSpPr/>
                <p:nvPr/>
              </p:nvSpPr>
              <p:spPr>
                <a:xfrm>
                  <a:off x="4785572" y="3445749"/>
                  <a:ext cx="1347425" cy="532688"/>
                </a:xfrm>
                <a:custGeom>
                  <a:avLst/>
                  <a:gdLst>
                    <a:gd name="connsiteX0" fmla="*/ 0 w 978466"/>
                    <a:gd name="connsiteY0" fmla="*/ 386825 h 386825"/>
                    <a:gd name="connsiteX1" fmla="*/ 978466 w 978466"/>
                    <a:gd name="connsiteY1" fmla="*/ 0 h 386825"/>
                  </a:gdLst>
                  <a:ahLst/>
                  <a:cxnLst>
                    <a:cxn ang="0">
                      <a:pos x="connsiteX0" y="connsiteY0"/>
                    </a:cxn>
                    <a:cxn ang="0">
                      <a:pos x="connsiteX1" y="connsiteY1"/>
                    </a:cxn>
                  </a:cxnLst>
                  <a:rect l="l" t="t" r="r" b="b"/>
                  <a:pathLst>
                    <a:path w="978466" h="386825">
                      <a:moveTo>
                        <a:pt x="0" y="386825"/>
                      </a:moveTo>
                      <a:lnTo>
                        <a:pt x="978466" y="0"/>
                      </a:lnTo>
                    </a:path>
                  </a:pathLst>
                </a:custGeom>
                <a:ln w="9525" cap="flat">
                  <a:solidFill>
                    <a:schemeClr val="accent6"/>
                  </a:solid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52BD3FE-72E2-6E60-A4E1-166F22CE6CF7}"/>
                    </a:ext>
                  </a:extLst>
                </p:cNvPr>
                <p:cNvSpPr/>
                <p:nvPr/>
              </p:nvSpPr>
              <p:spPr>
                <a:xfrm>
                  <a:off x="4400284" y="3448905"/>
                  <a:ext cx="1734154" cy="672959"/>
                </a:xfrm>
                <a:custGeom>
                  <a:avLst/>
                  <a:gdLst>
                    <a:gd name="connsiteX0" fmla="*/ 0 w 1259299"/>
                    <a:gd name="connsiteY0" fmla="*/ 488687 h 488686"/>
                    <a:gd name="connsiteX1" fmla="*/ 1259300 w 1259299"/>
                    <a:gd name="connsiteY1" fmla="*/ 0 h 488686"/>
                  </a:gdLst>
                  <a:ahLst/>
                  <a:cxnLst>
                    <a:cxn ang="0">
                      <a:pos x="connsiteX0" y="connsiteY0"/>
                    </a:cxn>
                    <a:cxn ang="0">
                      <a:pos x="connsiteX1" y="connsiteY1"/>
                    </a:cxn>
                  </a:cxnLst>
                  <a:rect l="l" t="t" r="r" b="b"/>
                  <a:pathLst>
                    <a:path w="1259299" h="488686">
                      <a:moveTo>
                        <a:pt x="0" y="488687"/>
                      </a:moveTo>
                      <a:lnTo>
                        <a:pt x="1259300" y="0"/>
                      </a:lnTo>
                    </a:path>
                  </a:pathLst>
                </a:custGeom>
                <a:ln w="9525" cap="flat">
                  <a:solidFill>
                    <a:schemeClr val="accent6"/>
                  </a:solid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F417DA45-DA72-979C-DCDC-B5FD582E2415}"/>
                    </a:ext>
                  </a:extLst>
                </p:cNvPr>
                <p:cNvSpPr/>
                <p:nvPr/>
              </p:nvSpPr>
              <p:spPr>
                <a:xfrm>
                  <a:off x="5596153" y="346888"/>
                  <a:ext cx="537563" cy="3102647"/>
                </a:xfrm>
                <a:custGeom>
                  <a:avLst/>
                  <a:gdLst>
                    <a:gd name="connsiteX0" fmla="*/ 0 w 390365"/>
                    <a:gd name="connsiteY0" fmla="*/ 0 h 2253064"/>
                    <a:gd name="connsiteX1" fmla="*/ 390366 w 390365"/>
                    <a:gd name="connsiteY1" fmla="*/ 2253065 h 2253064"/>
                  </a:gdLst>
                  <a:ahLst/>
                  <a:cxnLst>
                    <a:cxn ang="0">
                      <a:pos x="connsiteX0" y="connsiteY0"/>
                    </a:cxn>
                    <a:cxn ang="0">
                      <a:pos x="connsiteX1" y="connsiteY1"/>
                    </a:cxn>
                  </a:cxnLst>
                  <a:rect l="l" t="t" r="r" b="b"/>
                  <a:pathLst>
                    <a:path w="390365" h="2253064">
                      <a:moveTo>
                        <a:pt x="0" y="0"/>
                      </a:moveTo>
                      <a:lnTo>
                        <a:pt x="390366" y="2253065"/>
                      </a:lnTo>
                    </a:path>
                  </a:pathLst>
                </a:custGeom>
                <a:ln w="9525" cap="flat">
                  <a:solidFill>
                    <a:schemeClr val="accent6"/>
                  </a:solid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927130BC-1CC6-F32C-3389-4A0F5B40773E}"/>
                    </a:ext>
                  </a:extLst>
                </p:cNvPr>
                <p:cNvSpPr/>
                <p:nvPr/>
              </p:nvSpPr>
              <p:spPr>
                <a:xfrm>
                  <a:off x="6095693" y="1540638"/>
                  <a:ext cx="38204" cy="1903670"/>
                </a:xfrm>
                <a:custGeom>
                  <a:avLst/>
                  <a:gdLst>
                    <a:gd name="connsiteX0" fmla="*/ 0 w 27743"/>
                    <a:gd name="connsiteY0" fmla="*/ 0 h 1382397"/>
                    <a:gd name="connsiteX1" fmla="*/ 27743 w 27743"/>
                    <a:gd name="connsiteY1" fmla="*/ 1382397 h 1382397"/>
                  </a:gdLst>
                  <a:ahLst/>
                  <a:cxnLst>
                    <a:cxn ang="0">
                      <a:pos x="connsiteX0" y="connsiteY0"/>
                    </a:cxn>
                    <a:cxn ang="0">
                      <a:pos x="connsiteX1" y="connsiteY1"/>
                    </a:cxn>
                  </a:cxnLst>
                  <a:rect l="l" t="t" r="r" b="b"/>
                  <a:pathLst>
                    <a:path w="27743" h="1382397">
                      <a:moveTo>
                        <a:pt x="0" y="0"/>
                      </a:moveTo>
                      <a:lnTo>
                        <a:pt x="27743" y="1382397"/>
                      </a:lnTo>
                    </a:path>
                  </a:pathLst>
                </a:custGeom>
                <a:ln w="9525" cap="flat">
                  <a:solidFill>
                    <a:schemeClr val="accent6"/>
                  </a:solid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35899371-4B1A-4C7E-A3E3-0F817E921111}"/>
                    </a:ext>
                  </a:extLst>
                </p:cNvPr>
                <p:cNvSpPr/>
                <p:nvPr/>
              </p:nvSpPr>
              <p:spPr>
                <a:xfrm>
                  <a:off x="6131374" y="942951"/>
                  <a:ext cx="64154" cy="2512804"/>
                </a:xfrm>
                <a:custGeom>
                  <a:avLst/>
                  <a:gdLst>
                    <a:gd name="connsiteX0" fmla="*/ 46587 w 46587"/>
                    <a:gd name="connsiteY0" fmla="*/ 0 h 1824735"/>
                    <a:gd name="connsiteX1" fmla="*/ 0 w 46587"/>
                    <a:gd name="connsiteY1" fmla="*/ 1824736 h 1824735"/>
                  </a:gdLst>
                  <a:ahLst/>
                  <a:cxnLst>
                    <a:cxn ang="0">
                      <a:pos x="connsiteX0" y="connsiteY0"/>
                    </a:cxn>
                    <a:cxn ang="0">
                      <a:pos x="connsiteX1" y="connsiteY1"/>
                    </a:cxn>
                  </a:cxnLst>
                  <a:rect l="l" t="t" r="r" b="b"/>
                  <a:pathLst>
                    <a:path w="46587" h="1824735">
                      <a:moveTo>
                        <a:pt x="46587" y="0"/>
                      </a:moveTo>
                      <a:lnTo>
                        <a:pt x="0" y="1824736"/>
                      </a:lnTo>
                    </a:path>
                  </a:pathLst>
                </a:custGeom>
                <a:ln w="9525" cap="flat">
                  <a:solidFill>
                    <a:schemeClr val="accent6"/>
                  </a:solid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E6522E86-4352-1314-B799-605FCA3D6BEE}"/>
                    </a:ext>
                  </a:extLst>
                </p:cNvPr>
                <p:cNvSpPr/>
                <p:nvPr/>
              </p:nvSpPr>
              <p:spPr>
                <a:xfrm>
                  <a:off x="6135790" y="801148"/>
                  <a:ext cx="699301" cy="2648387"/>
                </a:xfrm>
                <a:custGeom>
                  <a:avLst/>
                  <a:gdLst>
                    <a:gd name="connsiteX0" fmla="*/ 507816 w 507815"/>
                    <a:gd name="connsiteY0" fmla="*/ 0 h 1923192"/>
                    <a:gd name="connsiteX1" fmla="*/ 0 w 507815"/>
                    <a:gd name="connsiteY1" fmla="*/ 1923193 h 1923192"/>
                  </a:gdLst>
                  <a:ahLst/>
                  <a:cxnLst>
                    <a:cxn ang="0">
                      <a:pos x="connsiteX0" y="connsiteY0"/>
                    </a:cxn>
                    <a:cxn ang="0">
                      <a:pos x="connsiteX1" y="connsiteY1"/>
                    </a:cxn>
                  </a:cxnLst>
                  <a:rect l="l" t="t" r="r" b="b"/>
                  <a:pathLst>
                    <a:path w="507815" h="1923192">
                      <a:moveTo>
                        <a:pt x="507816" y="0"/>
                      </a:moveTo>
                      <a:lnTo>
                        <a:pt x="0" y="1923193"/>
                      </a:lnTo>
                    </a:path>
                  </a:pathLst>
                </a:custGeom>
                <a:ln w="9525" cap="flat">
                  <a:solidFill>
                    <a:schemeClr val="accent6"/>
                  </a:solid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DF7F351D-F6A6-FF14-53E5-5BC6C32ED3A4}"/>
                    </a:ext>
                  </a:extLst>
                </p:cNvPr>
                <p:cNvSpPr/>
                <p:nvPr/>
              </p:nvSpPr>
              <p:spPr>
                <a:xfrm>
                  <a:off x="5209153" y="3449536"/>
                  <a:ext cx="925014" cy="66169"/>
                </a:xfrm>
                <a:custGeom>
                  <a:avLst/>
                  <a:gdLst>
                    <a:gd name="connsiteX0" fmla="*/ 0 w 671722"/>
                    <a:gd name="connsiteY0" fmla="*/ 48050 h 48050"/>
                    <a:gd name="connsiteX1" fmla="*/ 671722 w 671722"/>
                    <a:gd name="connsiteY1" fmla="*/ 0 h 48050"/>
                  </a:gdLst>
                  <a:ahLst/>
                  <a:cxnLst>
                    <a:cxn ang="0">
                      <a:pos x="connsiteX0" y="connsiteY0"/>
                    </a:cxn>
                    <a:cxn ang="0">
                      <a:pos x="connsiteX1" y="connsiteY1"/>
                    </a:cxn>
                  </a:cxnLst>
                  <a:rect l="l" t="t" r="r" b="b"/>
                  <a:pathLst>
                    <a:path w="671722" h="48050">
                      <a:moveTo>
                        <a:pt x="0" y="48050"/>
                      </a:moveTo>
                      <a:lnTo>
                        <a:pt x="671722" y="0"/>
                      </a:lnTo>
                    </a:path>
                  </a:pathLst>
                </a:custGeom>
                <a:ln w="9525" cap="flat">
                  <a:solidFill>
                    <a:schemeClr val="accent6"/>
                  </a:solid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C0DAFF83-F9B3-D854-B9C7-5947F7B0EB5E}"/>
                    </a:ext>
                  </a:extLst>
                </p:cNvPr>
                <p:cNvSpPr/>
                <p:nvPr/>
              </p:nvSpPr>
              <p:spPr>
                <a:xfrm>
                  <a:off x="5528124" y="3449536"/>
                  <a:ext cx="605592" cy="48499"/>
                </a:xfrm>
                <a:custGeom>
                  <a:avLst/>
                  <a:gdLst>
                    <a:gd name="connsiteX0" fmla="*/ 0 w 439766"/>
                    <a:gd name="connsiteY0" fmla="*/ 35220 h 35219"/>
                    <a:gd name="connsiteX1" fmla="*/ 439767 w 439766"/>
                    <a:gd name="connsiteY1" fmla="*/ 0 h 35219"/>
                  </a:gdLst>
                  <a:ahLst/>
                  <a:cxnLst>
                    <a:cxn ang="0">
                      <a:pos x="connsiteX0" y="connsiteY0"/>
                    </a:cxn>
                    <a:cxn ang="0">
                      <a:pos x="connsiteX1" y="connsiteY1"/>
                    </a:cxn>
                  </a:cxnLst>
                  <a:rect l="l" t="t" r="r" b="b"/>
                  <a:pathLst>
                    <a:path w="439766" h="35219">
                      <a:moveTo>
                        <a:pt x="0" y="35220"/>
                      </a:moveTo>
                      <a:lnTo>
                        <a:pt x="439767" y="0"/>
                      </a:lnTo>
                    </a:path>
                  </a:pathLst>
                </a:custGeom>
                <a:ln w="9525" cap="flat">
                  <a:solidFill>
                    <a:schemeClr val="accent6"/>
                  </a:solid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872C8388-9D2F-2656-90FF-E2F7F82B77B8}"/>
                    </a:ext>
                  </a:extLst>
                </p:cNvPr>
                <p:cNvSpPr/>
                <p:nvPr/>
              </p:nvSpPr>
              <p:spPr>
                <a:xfrm>
                  <a:off x="5968736" y="3449536"/>
                  <a:ext cx="164981" cy="259086"/>
                </a:xfrm>
                <a:custGeom>
                  <a:avLst/>
                  <a:gdLst>
                    <a:gd name="connsiteX0" fmla="*/ 0 w 119805"/>
                    <a:gd name="connsiteY0" fmla="*/ 188143 h 188142"/>
                    <a:gd name="connsiteX1" fmla="*/ 119806 w 119805"/>
                    <a:gd name="connsiteY1" fmla="*/ 0 h 188142"/>
                  </a:gdLst>
                  <a:ahLst/>
                  <a:cxnLst>
                    <a:cxn ang="0">
                      <a:pos x="connsiteX0" y="connsiteY0"/>
                    </a:cxn>
                    <a:cxn ang="0">
                      <a:pos x="connsiteX1" y="connsiteY1"/>
                    </a:cxn>
                  </a:cxnLst>
                  <a:rect l="l" t="t" r="r" b="b"/>
                  <a:pathLst>
                    <a:path w="119805" h="188142">
                      <a:moveTo>
                        <a:pt x="0" y="188143"/>
                      </a:moveTo>
                      <a:lnTo>
                        <a:pt x="119806" y="0"/>
                      </a:lnTo>
                    </a:path>
                  </a:pathLst>
                </a:custGeom>
                <a:ln w="9525" cap="flat">
                  <a:solidFill>
                    <a:schemeClr val="accent6"/>
                  </a:solid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AF073044-288B-36E0-23F0-1F45E9160ADA}"/>
                    </a:ext>
                  </a:extLst>
                </p:cNvPr>
                <p:cNvSpPr/>
                <p:nvPr/>
              </p:nvSpPr>
              <p:spPr>
                <a:xfrm>
                  <a:off x="6133718" y="2327094"/>
                  <a:ext cx="558919" cy="1125055"/>
                </a:xfrm>
                <a:custGeom>
                  <a:avLst/>
                  <a:gdLst>
                    <a:gd name="connsiteX0" fmla="*/ 405873 w 405873"/>
                    <a:gd name="connsiteY0" fmla="*/ 0 h 816987"/>
                    <a:gd name="connsiteX1" fmla="*/ 0 w 405873"/>
                    <a:gd name="connsiteY1" fmla="*/ 816987 h 816987"/>
                  </a:gdLst>
                  <a:ahLst/>
                  <a:cxnLst>
                    <a:cxn ang="0">
                      <a:pos x="connsiteX0" y="connsiteY0"/>
                    </a:cxn>
                    <a:cxn ang="0">
                      <a:pos x="connsiteX1" y="connsiteY1"/>
                    </a:cxn>
                  </a:cxnLst>
                  <a:rect l="l" t="t" r="r" b="b"/>
                  <a:pathLst>
                    <a:path w="405873" h="816987">
                      <a:moveTo>
                        <a:pt x="405873" y="0"/>
                      </a:moveTo>
                      <a:lnTo>
                        <a:pt x="0" y="816987"/>
                      </a:lnTo>
                    </a:path>
                  </a:pathLst>
                </a:custGeom>
                <a:ln w="9525" cap="flat">
                  <a:solidFill>
                    <a:schemeClr val="accent6"/>
                  </a:solidFill>
                  <a:prstDash val="solid"/>
                  <a:miter/>
                </a:ln>
              </p:spPr>
              <p:txBody>
                <a:bodyPr rtlCol="0" anchor="ctr"/>
                <a:lstStyle/>
                <a:p>
                  <a:endParaRPr lang="en-US"/>
                </a:p>
              </p:txBody>
            </p:sp>
          </p:grpSp>
          <p:grpSp>
            <p:nvGrpSpPr>
              <p:cNvPr id="186" name="Group 185">
                <a:extLst>
                  <a:ext uri="{FF2B5EF4-FFF2-40B4-BE49-F238E27FC236}">
                    <a16:creationId xmlns:a16="http://schemas.microsoft.com/office/drawing/2014/main" id="{C54EB26B-E446-E8EA-4D42-0056A549EF8D}"/>
                  </a:ext>
                </a:extLst>
              </p:cNvPr>
              <p:cNvGrpSpPr/>
              <p:nvPr/>
            </p:nvGrpSpPr>
            <p:grpSpPr>
              <a:xfrm>
                <a:off x="2972485" y="317500"/>
                <a:ext cx="5665420" cy="5787906"/>
                <a:chOff x="2972485" y="317500"/>
                <a:chExt cx="5665420" cy="5787906"/>
              </a:xfrm>
            </p:grpSpPr>
            <p:sp>
              <p:nvSpPr>
                <p:cNvPr id="109" name="Freeform 108">
                  <a:extLst>
                    <a:ext uri="{FF2B5EF4-FFF2-40B4-BE49-F238E27FC236}">
                      <a16:creationId xmlns:a16="http://schemas.microsoft.com/office/drawing/2014/main" id="{DC0627A4-18E4-C60A-9FF5-6B640E387414}"/>
                    </a:ext>
                  </a:extLst>
                </p:cNvPr>
                <p:cNvSpPr/>
                <p:nvPr/>
              </p:nvSpPr>
              <p:spPr>
                <a:xfrm>
                  <a:off x="4109966" y="677734"/>
                  <a:ext cx="99835" cy="99884"/>
                </a:xfrm>
                <a:custGeom>
                  <a:avLst/>
                  <a:gdLst>
                    <a:gd name="connsiteX0" fmla="*/ 36249 w 72498"/>
                    <a:gd name="connsiteY0" fmla="*/ 72534 h 72533"/>
                    <a:gd name="connsiteX1" fmla="*/ 72498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8" y="56299"/>
                        <a:pt x="72498" y="36267"/>
                      </a:cubicBezTo>
                      <a:cubicBezTo>
                        <a:pt x="72498"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grpSp>
              <p:nvGrpSpPr>
                <p:cNvPr id="185" name="Group 184">
                  <a:extLst>
                    <a:ext uri="{FF2B5EF4-FFF2-40B4-BE49-F238E27FC236}">
                      <a16:creationId xmlns:a16="http://schemas.microsoft.com/office/drawing/2014/main" id="{279E6AAB-491E-6AE7-47D4-EB71A3CEE3B1}"/>
                    </a:ext>
                  </a:extLst>
                </p:cNvPr>
                <p:cNvGrpSpPr/>
                <p:nvPr/>
              </p:nvGrpSpPr>
              <p:grpSpPr>
                <a:xfrm>
                  <a:off x="2972485" y="317500"/>
                  <a:ext cx="5665420" cy="5787906"/>
                  <a:chOff x="2972485" y="317500"/>
                  <a:chExt cx="5665420" cy="5787906"/>
                </a:xfrm>
              </p:grpSpPr>
              <p:grpSp>
                <p:nvGrpSpPr>
                  <p:cNvPr id="177" name="Group 176">
                    <a:extLst>
                      <a:ext uri="{FF2B5EF4-FFF2-40B4-BE49-F238E27FC236}">
                        <a16:creationId xmlns:a16="http://schemas.microsoft.com/office/drawing/2014/main" id="{ED639B33-D7D3-0C41-910C-30C884CF5F01}"/>
                      </a:ext>
                    </a:extLst>
                  </p:cNvPr>
                  <p:cNvGrpSpPr/>
                  <p:nvPr/>
                </p:nvGrpSpPr>
                <p:grpSpPr>
                  <a:xfrm>
                    <a:off x="3432650" y="317500"/>
                    <a:ext cx="5205255" cy="5087991"/>
                    <a:chOff x="3432650" y="317500"/>
                    <a:chExt cx="5205255" cy="5087991"/>
                  </a:xfrm>
                </p:grpSpPr>
                <p:sp>
                  <p:nvSpPr>
                    <p:cNvPr id="108" name="Freeform 107">
                      <a:extLst>
                        <a:ext uri="{FF2B5EF4-FFF2-40B4-BE49-F238E27FC236}">
                          <a16:creationId xmlns:a16="http://schemas.microsoft.com/office/drawing/2014/main" id="{E4E33C95-7E57-5D0E-B9FE-BA0FBF4320DD}"/>
                        </a:ext>
                      </a:extLst>
                    </p:cNvPr>
                    <p:cNvSpPr/>
                    <p:nvPr/>
                  </p:nvSpPr>
                  <p:spPr>
                    <a:xfrm>
                      <a:off x="3982919" y="1424436"/>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8" y="42551"/>
                            <a:pt x="42531" y="33059"/>
                            <a:pt x="42531" y="21276"/>
                          </a:cubicBezTo>
                          <a:cubicBezTo>
                            <a:pt x="42531" y="9492"/>
                            <a:pt x="33043" y="0"/>
                            <a:pt x="21265" y="0"/>
                          </a:cubicBezTo>
                          <a:cubicBezTo>
                            <a:pt x="9488" y="0"/>
                            <a:pt x="0" y="9558"/>
                            <a:pt x="0" y="21276"/>
                          </a:cubicBezTo>
                          <a:cubicBezTo>
                            <a:pt x="0" y="32994"/>
                            <a:pt x="9553" y="42551"/>
                            <a:pt x="21265" y="42551"/>
                          </a:cubicBezTo>
                        </a:path>
                      </a:pathLst>
                    </a:custGeom>
                    <a:solidFill>
                      <a:schemeClr val="tx1"/>
                    </a:solidFill>
                    <a:ln w="6541"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2FF03461-803C-EA35-1949-8E0E689CB212}"/>
                        </a:ext>
                      </a:extLst>
                    </p:cNvPr>
                    <p:cNvSpPr/>
                    <p:nvPr/>
                  </p:nvSpPr>
                  <p:spPr>
                    <a:xfrm>
                      <a:off x="5052642" y="1859854"/>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7" y="42551"/>
                            <a:pt x="42531" y="33059"/>
                            <a:pt x="42531" y="21276"/>
                          </a:cubicBezTo>
                          <a:cubicBezTo>
                            <a:pt x="42531" y="9492"/>
                            <a:pt x="33043" y="0"/>
                            <a:pt x="21265" y="0"/>
                          </a:cubicBezTo>
                          <a:cubicBezTo>
                            <a:pt x="9487" y="0"/>
                            <a:pt x="0" y="9492"/>
                            <a:pt x="0" y="21276"/>
                          </a:cubicBezTo>
                          <a:cubicBezTo>
                            <a:pt x="0" y="33059"/>
                            <a:pt x="9487" y="42551"/>
                            <a:pt x="21265" y="42551"/>
                          </a:cubicBezTo>
                        </a:path>
                      </a:pathLst>
                    </a:custGeom>
                    <a:solidFill>
                      <a:schemeClr val="tx1"/>
                    </a:solidFill>
                    <a:ln w="6541"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6B1C55A4-EC70-A6F9-3BC8-C92E4C57B80A}"/>
                        </a:ext>
                      </a:extLst>
                    </p:cNvPr>
                    <p:cNvSpPr/>
                    <p:nvPr/>
                  </p:nvSpPr>
                  <p:spPr>
                    <a:xfrm>
                      <a:off x="6504047" y="1536581"/>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8" y="42551"/>
                            <a:pt x="42531" y="33059"/>
                            <a:pt x="42531" y="21276"/>
                          </a:cubicBezTo>
                          <a:cubicBezTo>
                            <a:pt x="42531" y="9492"/>
                            <a:pt x="32978" y="0"/>
                            <a:pt x="21265" y="0"/>
                          </a:cubicBezTo>
                          <a:cubicBezTo>
                            <a:pt x="9553" y="0"/>
                            <a:pt x="0" y="9492"/>
                            <a:pt x="0" y="21276"/>
                          </a:cubicBezTo>
                          <a:cubicBezTo>
                            <a:pt x="0" y="33059"/>
                            <a:pt x="9553" y="42551"/>
                            <a:pt x="21265" y="42551"/>
                          </a:cubicBezTo>
                        </a:path>
                      </a:pathLst>
                    </a:custGeom>
                    <a:solidFill>
                      <a:schemeClr val="tx1"/>
                    </a:solidFill>
                    <a:ln w="6541"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E975F53C-F328-55DE-342A-A05D4C66B5AE}"/>
                        </a:ext>
                      </a:extLst>
                    </p:cNvPr>
                    <p:cNvSpPr/>
                    <p:nvPr/>
                  </p:nvSpPr>
                  <p:spPr>
                    <a:xfrm>
                      <a:off x="6889515" y="1733195"/>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7" y="42551"/>
                            <a:pt x="42531" y="33059"/>
                            <a:pt x="42531" y="21276"/>
                          </a:cubicBezTo>
                          <a:cubicBezTo>
                            <a:pt x="42531" y="9492"/>
                            <a:pt x="32977" y="0"/>
                            <a:pt x="21265" y="0"/>
                          </a:cubicBezTo>
                          <a:cubicBezTo>
                            <a:pt x="9553" y="0"/>
                            <a:pt x="0" y="9492"/>
                            <a:pt x="0" y="21276"/>
                          </a:cubicBezTo>
                          <a:cubicBezTo>
                            <a:pt x="0" y="33059"/>
                            <a:pt x="9553" y="42551"/>
                            <a:pt x="21265" y="42551"/>
                          </a:cubicBezTo>
                        </a:path>
                      </a:pathLst>
                    </a:custGeom>
                    <a:solidFill>
                      <a:schemeClr val="tx1"/>
                    </a:solidFill>
                    <a:ln w="6541"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4BFAC438-0EC8-900E-BC6E-FBA447916F5E}"/>
                        </a:ext>
                      </a:extLst>
                    </p:cNvPr>
                    <p:cNvSpPr/>
                    <p:nvPr/>
                  </p:nvSpPr>
                  <p:spPr>
                    <a:xfrm>
                      <a:off x="7438432" y="863440"/>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7" y="42551"/>
                            <a:pt x="42531" y="33059"/>
                            <a:pt x="42531" y="21276"/>
                          </a:cubicBezTo>
                          <a:cubicBezTo>
                            <a:pt x="42531" y="9558"/>
                            <a:pt x="32977" y="0"/>
                            <a:pt x="21265" y="0"/>
                          </a:cubicBezTo>
                          <a:cubicBezTo>
                            <a:pt x="9553" y="0"/>
                            <a:pt x="0" y="9558"/>
                            <a:pt x="0" y="21276"/>
                          </a:cubicBezTo>
                          <a:cubicBezTo>
                            <a:pt x="0" y="33059"/>
                            <a:pt x="9553" y="42551"/>
                            <a:pt x="21265" y="42551"/>
                          </a:cubicBezTo>
                        </a:path>
                      </a:pathLst>
                    </a:custGeom>
                    <a:solidFill>
                      <a:schemeClr val="tx1"/>
                    </a:solidFill>
                    <a:ln w="6541"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CDAAE991-8207-374D-05F2-64A918B218FA}"/>
                        </a:ext>
                      </a:extLst>
                    </p:cNvPr>
                    <p:cNvSpPr/>
                    <p:nvPr/>
                  </p:nvSpPr>
                  <p:spPr>
                    <a:xfrm>
                      <a:off x="7918872" y="2787123"/>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7" y="42551"/>
                            <a:pt x="42531" y="33059"/>
                            <a:pt x="42531" y="21276"/>
                          </a:cubicBezTo>
                          <a:cubicBezTo>
                            <a:pt x="42531" y="9492"/>
                            <a:pt x="32977" y="0"/>
                            <a:pt x="21265" y="0"/>
                          </a:cubicBezTo>
                          <a:cubicBezTo>
                            <a:pt x="9553" y="0"/>
                            <a:pt x="0" y="9492"/>
                            <a:pt x="0" y="21276"/>
                          </a:cubicBezTo>
                          <a:cubicBezTo>
                            <a:pt x="0" y="33059"/>
                            <a:pt x="9488" y="42551"/>
                            <a:pt x="21265" y="42551"/>
                          </a:cubicBezTo>
                        </a:path>
                      </a:pathLst>
                    </a:custGeom>
                    <a:solidFill>
                      <a:schemeClr val="tx1"/>
                    </a:solidFill>
                    <a:ln w="6541"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06970FAC-A72E-0C16-7923-76462002CDFB}"/>
                        </a:ext>
                      </a:extLst>
                    </p:cNvPr>
                    <p:cNvSpPr/>
                    <p:nvPr/>
                  </p:nvSpPr>
                  <p:spPr>
                    <a:xfrm>
                      <a:off x="6757152" y="3584939"/>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7" y="42551"/>
                            <a:pt x="42531" y="33059"/>
                            <a:pt x="42531" y="21276"/>
                          </a:cubicBezTo>
                          <a:cubicBezTo>
                            <a:pt x="42531" y="9492"/>
                            <a:pt x="32977" y="0"/>
                            <a:pt x="21265" y="0"/>
                          </a:cubicBezTo>
                          <a:cubicBezTo>
                            <a:pt x="9553" y="0"/>
                            <a:pt x="0" y="9492"/>
                            <a:pt x="0" y="21276"/>
                          </a:cubicBezTo>
                          <a:cubicBezTo>
                            <a:pt x="0" y="33059"/>
                            <a:pt x="9553" y="42551"/>
                            <a:pt x="21265" y="42551"/>
                          </a:cubicBezTo>
                        </a:path>
                      </a:pathLst>
                    </a:custGeom>
                    <a:solidFill>
                      <a:schemeClr val="tx1"/>
                    </a:solidFill>
                    <a:ln w="6541"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9B18E44E-3512-6F44-B1C1-5CC285F08624}"/>
                        </a:ext>
                      </a:extLst>
                    </p:cNvPr>
                    <p:cNvSpPr/>
                    <p:nvPr/>
                  </p:nvSpPr>
                  <p:spPr>
                    <a:xfrm>
                      <a:off x="8579338" y="4424314"/>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8" y="42551"/>
                            <a:pt x="42531" y="33059"/>
                            <a:pt x="42531" y="21276"/>
                          </a:cubicBezTo>
                          <a:cubicBezTo>
                            <a:pt x="42531" y="9492"/>
                            <a:pt x="32978" y="0"/>
                            <a:pt x="21265" y="0"/>
                          </a:cubicBezTo>
                          <a:cubicBezTo>
                            <a:pt x="9553" y="0"/>
                            <a:pt x="0" y="9558"/>
                            <a:pt x="0" y="21276"/>
                          </a:cubicBezTo>
                          <a:cubicBezTo>
                            <a:pt x="0" y="32994"/>
                            <a:pt x="9553" y="42551"/>
                            <a:pt x="21265" y="42551"/>
                          </a:cubicBezTo>
                        </a:path>
                      </a:pathLst>
                    </a:custGeom>
                    <a:solidFill>
                      <a:schemeClr val="tx1"/>
                    </a:solidFill>
                    <a:ln w="6541"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19DBFC1E-2D27-36E7-6277-3315AD5A7C0C}"/>
                        </a:ext>
                      </a:extLst>
                    </p:cNvPr>
                    <p:cNvSpPr/>
                    <p:nvPr/>
                  </p:nvSpPr>
                  <p:spPr>
                    <a:xfrm>
                      <a:off x="6384839" y="4855315"/>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7" y="42551"/>
                            <a:pt x="42531" y="32994"/>
                            <a:pt x="42531" y="21276"/>
                          </a:cubicBezTo>
                          <a:cubicBezTo>
                            <a:pt x="42531" y="9558"/>
                            <a:pt x="32977" y="0"/>
                            <a:pt x="21265" y="0"/>
                          </a:cubicBezTo>
                          <a:cubicBezTo>
                            <a:pt x="9553" y="0"/>
                            <a:pt x="0" y="9492"/>
                            <a:pt x="0" y="21276"/>
                          </a:cubicBezTo>
                          <a:cubicBezTo>
                            <a:pt x="0" y="33059"/>
                            <a:pt x="9488" y="42551"/>
                            <a:pt x="21265" y="42551"/>
                          </a:cubicBezTo>
                        </a:path>
                      </a:pathLst>
                    </a:custGeom>
                    <a:solidFill>
                      <a:schemeClr val="tx1"/>
                    </a:solidFill>
                    <a:ln w="6541"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BC64A17D-D19E-7BCD-38D0-BCE2FFD0CE17}"/>
                        </a:ext>
                      </a:extLst>
                    </p:cNvPr>
                    <p:cNvSpPr/>
                    <p:nvPr/>
                  </p:nvSpPr>
                  <p:spPr>
                    <a:xfrm>
                      <a:off x="5101658" y="5346895"/>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7" y="42551"/>
                            <a:pt x="42531" y="32994"/>
                            <a:pt x="42531" y="21276"/>
                          </a:cubicBezTo>
                          <a:cubicBezTo>
                            <a:pt x="42531" y="9558"/>
                            <a:pt x="33043" y="0"/>
                            <a:pt x="21265" y="0"/>
                          </a:cubicBezTo>
                          <a:cubicBezTo>
                            <a:pt x="9487" y="0"/>
                            <a:pt x="0" y="9492"/>
                            <a:pt x="0" y="21276"/>
                          </a:cubicBezTo>
                          <a:cubicBezTo>
                            <a:pt x="0" y="33059"/>
                            <a:pt x="9553" y="42551"/>
                            <a:pt x="21265" y="42551"/>
                          </a:cubicBezTo>
                        </a:path>
                      </a:pathLst>
                    </a:custGeom>
                    <a:solidFill>
                      <a:schemeClr val="tx1"/>
                    </a:solidFill>
                    <a:ln w="6541" cap="flat">
                      <a:noFill/>
                      <a:prstDash val="solid"/>
                      <a:miter/>
                    </a:ln>
                  </p:spPr>
                  <p:txBody>
                    <a:bodyPr rtlCol="0" anchor="ctr"/>
                    <a:lstStyle/>
                    <a:p>
                      <a:endParaRPr lang="en-US"/>
                    </a:p>
                  </p:txBody>
                </p:sp>
                <p:sp>
                  <p:nvSpPr>
                    <p:cNvPr id="134" name="Freeform 133">
                      <a:extLst>
                        <a:ext uri="{FF2B5EF4-FFF2-40B4-BE49-F238E27FC236}">
                          <a16:creationId xmlns:a16="http://schemas.microsoft.com/office/drawing/2014/main" id="{60F34358-6502-FA3C-0A51-686938D17EAF}"/>
                        </a:ext>
                      </a:extLst>
                    </p:cNvPr>
                    <p:cNvSpPr/>
                    <p:nvPr/>
                  </p:nvSpPr>
                  <p:spPr>
                    <a:xfrm>
                      <a:off x="3948049" y="4409079"/>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8" y="42551"/>
                            <a:pt x="42531" y="32994"/>
                            <a:pt x="42531" y="21276"/>
                          </a:cubicBezTo>
                          <a:cubicBezTo>
                            <a:pt x="42531" y="9558"/>
                            <a:pt x="33043" y="0"/>
                            <a:pt x="21265" y="0"/>
                          </a:cubicBezTo>
                          <a:cubicBezTo>
                            <a:pt x="9488" y="0"/>
                            <a:pt x="0" y="9492"/>
                            <a:pt x="0" y="21276"/>
                          </a:cubicBezTo>
                          <a:cubicBezTo>
                            <a:pt x="0" y="33059"/>
                            <a:pt x="9488" y="42551"/>
                            <a:pt x="21265" y="42551"/>
                          </a:cubicBezTo>
                        </a:path>
                      </a:pathLst>
                    </a:custGeom>
                    <a:solidFill>
                      <a:schemeClr val="tx1"/>
                    </a:solidFill>
                    <a:ln w="6541"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C8F6BF7B-1368-A0FE-8704-BC6EC37BD4B1}"/>
                        </a:ext>
                      </a:extLst>
                    </p:cNvPr>
                    <p:cNvSpPr/>
                    <p:nvPr/>
                  </p:nvSpPr>
                  <p:spPr>
                    <a:xfrm>
                      <a:off x="3432650" y="3115716"/>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8" y="42551"/>
                            <a:pt x="42531" y="33059"/>
                            <a:pt x="42531" y="21276"/>
                          </a:cubicBezTo>
                          <a:cubicBezTo>
                            <a:pt x="42531" y="9492"/>
                            <a:pt x="32978" y="0"/>
                            <a:pt x="21265" y="0"/>
                          </a:cubicBezTo>
                          <a:cubicBezTo>
                            <a:pt x="9553" y="0"/>
                            <a:pt x="0" y="9492"/>
                            <a:pt x="0" y="21276"/>
                          </a:cubicBezTo>
                          <a:cubicBezTo>
                            <a:pt x="0" y="33059"/>
                            <a:pt x="9553" y="42551"/>
                            <a:pt x="21265" y="42551"/>
                          </a:cubicBezTo>
                        </a:path>
                      </a:pathLst>
                    </a:custGeom>
                    <a:solidFill>
                      <a:schemeClr val="tx1"/>
                    </a:solidFill>
                    <a:ln w="6541"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2A299D4B-BD3A-A23C-8017-6A17F090172E}"/>
                        </a:ext>
                      </a:extLst>
                    </p:cNvPr>
                    <p:cNvSpPr/>
                    <p:nvPr/>
                  </p:nvSpPr>
                  <p:spPr>
                    <a:xfrm>
                      <a:off x="7178571" y="2623865"/>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7" y="42551"/>
                            <a:pt x="42531" y="33059"/>
                            <a:pt x="42531" y="21276"/>
                          </a:cubicBezTo>
                          <a:cubicBezTo>
                            <a:pt x="42531" y="9492"/>
                            <a:pt x="32977" y="0"/>
                            <a:pt x="21265" y="0"/>
                          </a:cubicBezTo>
                          <a:cubicBezTo>
                            <a:pt x="9553" y="0"/>
                            <a:pt x="0" y="9492"/>
                            <a:pt x="0" y="21276"/>
                          </a:cubicBezTo>
                          <a:cubicBezTo>
                            <a:pt x="0" y="33059"/>
                            <a:pt x="9487" y="42551"/>
                            <a:pt x="21265" y="42551"/>
                          </a:cubicBezTo>
                        </a:path>
                      </a:pathLst>
                    </a:custGeom>
                    <a:solidFill>
                      <a:schemeClr val="tx1"/>
                    </a:solidFill>
                    <a:ln w="6541"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84C2D213-9FE4-A6A0-0BEF-67F0D5ABFBBD}"/>
                        </a:ext>
                      </a:extLst>
                    </p:cNvPr>
                    <p:cNvSpPr/>
                    <p:nvPr/>
                  </p:nvSpPr>
                  <p:spPr>
                    <a:xfrm>
                      <a:off x="6551714" y="2303926"/>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7" y="42551"/>
                            <a:pt x="42531" y="33059"/>
                            <a:pt x="42531" y="21276"/>
                          </a:cubicBezTo>
                          <a:cubicBezTo>
                            <a:pt x="42531" y="9492"/>
                            <a:pt x="32977" y="0"/>
                            <a:pt x="21265" y="0"/>
                          </a:cubicBezTo>
                          <a:cubicBezTo>
                            <a:pt x="9553" y="0"/>
                            <a:pt x="0" y="9492"/>
                            <a:pt x="0" y="21276"/>
                          </a:cubicBezTo>
                          <a:cubicBezTo>
                            <a:pt x="0" y="33059"/>
                            <a:pt x="9553" y="42551"/>
                            <a:pt x="21265" y="42551"/>
                          </a:cubicBezTo>
                        </a:path>
                      </a:pathLst>
                    </a:custGeom>
                    <a:solidFill>
                      <a:schemeClr val="tx1"/>
                    </a:solidFill>
                    <a:ln w="6541"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E4976761-72CC-2C14-6A3C-4495A85B46A3}"/>
                        </a:ext>
                      </a:extLst>
                    </p:cNvPr>
                    <p:cNvSpPr/>
                    <p:nvPr/>
                  </p:nvSpPr>
                  <p:spPr>
                    <a:xfrm>
                      <a:off x="5755368" y="2711129"/>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7" y="42551"/>
                            <a:pt x="42531" y="33059"/>
                            <a:pt x="42531" y="21276"/>
                          </a:cubicBezTo>
                          <a:cubicBezTo>
                            <a:pt x="42531" y="9492"/>
                            <a:pt x="32977" y="0"/>
                            <a:pt x="21265" y="0"/>
                          </a:cubicBezTo>
                          <a:cubicBezTo>
                            <a:pt x="9553" y="0"/>
                            <a:pt x="0" y="9492"/>
                            <a:pt x="0" y="21276"/>
                          </a:cubicBezTo>
                          <a:cubicBezTo>
                            <a:pt x="0" y="33059"/>
                            <a:pt x="9553" y="42551"/>
                            <a:pt x="21265" y="42551"/>
                          </a:cubicBezTo>
                        </a:path>
                      </a:pathLst>
                    </a:custGeom>
                    <a:solidFill>
                      <a:schemeClr val="tx1"/>
                    </a:solidFill>
                    <a:ln w="6541"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B617EA70-1EE5-6155-50EC-BB8E536E51B9}"/>
                        </a:ext>
                      </a:extLst>
                    </p:cNvPr>
                    <p:cNvSpPr/>
                    <p:nvPr/>
                  </p:nvSpPr>
                  <p:spPr>
                    <a:xfrm>
                      <a:off x="5510463" y="3765687"/>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7" y="42551"/>
                            <a:pt x="42531" y="33059"/>
                            <a:pt x="42531" y="21276"/>
                          </a:cubicBezTo>
                          <a:cubicBezTo>
                            <a:pt x="42531" y="9492"/>
                            <a:pt x="32977" y="0"/>
                            <a:pt x="21265" y="0"/>
                          </a:cubicBezTo>
                          <a:cubicBezTo>
                            <a:pt x="9553" y="0"/>
                            <a:pt x="0" y="9492"/>
                            <a:pt x="0" y="21276"/>
                          </a:cubicBezTo>
                          <a:cubicBezTo>
                            <a:pt x="0" y="33059"/>
                            <a:pt x="9487" y="42551"/>
                            <a:pt x="21265" y="42551"/>
                          </a:cubicBezTo>
                        </a:path>
                      </a:pathLst>
                    </a:custGeom>
                    <a:solidFill>
                      <a:schemeClr val="tx1"/>
                    </a:solidFill>
                    <a:ln w="6541"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B0789A8E-87D0-C18A-B560-517BEC4C4729}"/>
                        </a:ext>
                      </a:extLst>
                    </p:cNvPr>
                    <p:cNvSpPr/>
                    <p:nvPr/>
                  </p:nvSpPr>
                  <p:spPr>
                    <a:xfrm>
                      <a:off x="5566868" y="317500"/>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8" y="42551"/>
                            <a:pt x="42531" y="33059"/>
                            <a:pt x="42531" y="21276"/>
                          </a:cubicBezTo>
                          <a:cubicBezTo>
                            <a:pt x="42531" y="9558"/>
                            <a:pt x="32978" y="0"/>
                            <a:pt x="21265" y="0"/>
                          </a:cubicBezTo>
                          <a:cubicBezTo>
                            <a:pt x="9553" y="0"/>
                            <a:pt x="0" y="9558"/>
                            <a:pt x="0" y="21276"/>
                          </a:cubicBezTo>
                          <a:cubicBezTo>
                            <a:pt x="65" y="33059"/>
                            <a:pt x="9553" y="42551"/>
                            <a:pt x="21265" y="42551"/>
                          </a:cubicBezTo>
                        </a:path>
                      </a:pathLst>
                    </a:custGeom>
                    <a:solidFill>
                      <a:schemeClr val="tx1"/>
                    </a:solidFill>
                    <a:ln w="6541"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15DF28FE-BDE9-DCE5-BCC3-EED66597CC89}"/>
                        </a:ext>
                      </a:extLst>
                    </p:cNvPr>
                    <p:cNvSpPr/>
                    <p:nvPr/>
                  </p:nvSpPr>
                  <p:spPr>
                    <a:xfrm>
                      <a:off x="6166244" y="913654"/>
                      <a:ext cx="58567" cy="58596"/>
                    </a:xfrm>
                    <a:custGeom>
                      <a:avLst/>
                      <a:gdLst>
                        <a:gd name="connsiteX0" fmla="*/ 21265 w 42530"/>
                        <a:gd name="connsiteY0" fmla="*/ 42551 h 42551"/>
                        <a:gd name="connsiteX1" fmla="*/ 42531 w 42530"/>
                        <a:gd name="connsiteY1" fmla="*/ 21276 h 42551"/>
                        <a:gd name="connsiteX2" fmla="*/ 21265 w 42530"/>
                        <a:gd name="connsiteY2" fmla="*/ 0 h 42551"/>
                        <a:gd name="connsiteX3" fmla="*/ 0 w 42530"/>
                        <a:gd name="connsiteY3" fmla="*/ 21276 h 42551"/>
                        <a:gd name="connsiteX4" fmla="*/ 21265 w 42530"/>
                        <a:gd name="connsiteY4" fmla="*/ 42551 h 425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30" h="42551">
                          <a:moveTo>
                            <a:pt x="21265" y="42551"/>
                          </a:moveTo>
                          <a:cubicBezTo>
                            <a:pt x="32978" y="42551"/>
                            <a:pt x="42531" y="33059"/>
                            <a:pt x="42531" y="21276"/>
                          </a:cubicBezTo>
                          <a:cubicBezTo>
                            <a:pt x="42531" y="9492"/>
                            <a:pt x="32978" y="0"/>
                            <a:pt x="21265" y="0"/>
                          </a:cubicBezTo>
                          <a:cubicBezTo>
                            <a:pt x="9553" y="0"/>
                            <a:pt x="0" y="9558"/>
                            <a:pt x="0" y="21276"/>
                          </a:cubicBezTo>
                          <a:cubicBezTo>
                            <a:pt x="0" y="32994"/>
                            <a:pt x="9488" y="42551"/>
                            <a:pt x="21265" y="42551"/>
                          </a:cubicBezTo>
                        </a:path>
                      </a:pathLst>
                    </a:custGeom>
                    <a:solidFill>
                      <a:schemeClr val="tx1"/>
                    </a:solidFill>
                    <a:ln w="6541" cap="flat">
                      <a:noFill/>
                      <a:prstDash val="solid"/>
                      <a:miter/>
                    </a:ln>
                  </p:spPr>
                  <p:txBody>
                    <a:bodyPr rtlCol="0" anchor="ctr"/>
                    <a:lstStyle/>
                    <a:p>
                      <a:endParaRPr lang="en-US"/>
                    </a:p>
                  </p:txBody>
                </p:sp>
              </p:grpSp>
              <p:grpSp>
                <p:nvGrpSpPr>
                  <p:cNvPr id="184" name="Group 183">
                    <a:extLst>
                      <a:ext uri="{FF2B5EF4-FFF2-40B4-BE49-F238E27FC236}">
                        <a16:creationId xmlns:a16="http://schemas.microsoft.com/office/drawing/2014/main" id="{681F32D8-55E0-F65C-921D-35F33982F9BB}"/>
                      </a:ext>
                    </a:extLst>
                  </p:cNvPr>
                  <p:cNvGrpSpPr/>
                  <p:nvPr/>
                </p:nvGrpSpPr>
                <p:grpSpPr>
                  <a:xfrm>
                    <a:off x="3619437" y="751205"/>
                    <a:ext cx="5012432" cy="4878487"/>
                    <a:chOff x="3619437" y="751205"/>
                    <a:chExt cx="5012432" cy="4878487"/>
                  </a:xfrm>
                </p:grpSpPr>
                <p:sp>
                  <p:nvSpPr>
                    <p:cNvPr id="123" name="Freeform 122">
                      <a:extLst>
                        <a:ext uri="{FF2B5EF4-FFF2-40B4-BE49-F238E27FC236}">
                          <a16:creationId xmlns:a16="http://schemas.microsoft.com/office/drawing/2014/main" id="{D41DC931-32D9-5F2C-A81E-DF0A92B11854}"/>
                        </a:ext>
                      </a:extLst>
                    </p:cNvPr>
                    <p:cNvSpPr/>
                    <p:nvPr/>
                  </p:nvSpPr>
                  <p:spPr>
                    <a:xfrm>
                      <a:off x="6804277" y="2555170"/>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2" y="72534"/>
                            <a:pt x="72499" y="56299"/>
                            <a:pt x="72499" y="36267"/>
                          </a:cubicBezTo>
                          <a:cubicBezTo>
                            <a:pt x="72499" y="16235"/>
                            <a:pt x="56272"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07" name="Freeform 106">
                      <a:extLst>
                        <a:ext uri="{FF2B5EF4-FFF2-40B4-BE49-F238E27FC236}">
                          <a16:creationId xmlns:a16="http://schemas.microsoft.com/office/drawing/2014/main" id="{609FF4AE-0BE1-F3A4-294C-F6E933E58CCE}"/>
                        </a:ext>
                      </a:extLst>
                    </p:cNvPr>
                    <p:cNvSpPr/>
                    <p:nvPr/>
                  </p:nvSpPr>
                  <p:spPr>
                    <a:xfrm>
                      <a:off x="4406591" y="1968573"/>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DEF4866F-B699-DEB8-1A19-72B44E880B56}"/>
                        </a:ext>
                      </a:extLst>
                    </p:cNvPr>
                    <p:cNvSpPr/>
                    <p:nvPr/>
                  </p:nvSpPr>
                  <p:spPr>
                    <a:xfrm>
                      <a:off x="4610407" y="993705"/>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5ECD7D25-B996-EA40-7334-09575D51C81F}"/>
                        </a:ext>
                      </a:extLst>
                    </p:cNvPr>
                    <p:cNvSpPr/>
                    <p:nvPr/>
                  </p:nvSpPr>
                  <p:spPr>
                    <a:xfrm>
                      <a:off x="4627979" y="1710297"/>
                      <a:ext cx="99835" cy="99884"/>
                    </a:xfrm>
                    <a:custGeom>
                      <a:avLst/>
                      <a:gdLst>
                        <a:gd name="connsiteX0" fmla="*/ 36249 w 72498"/>
                        <a:gd name="connsiteY0" fmla="*/ 72534 h 72533"/>
                        <a:gd name="connsiteX1" fmla="*/ 72498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8" y="56299"/>
                            <a:pt x="72498" y="36267"/>
                          </a:cubicBezTo>
                          <a:cubicBezTo>
                            <a:pt x="72498"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A4B16276-66ED-344D-058A-C38482176545}"/>
                        </a:ext>
                      </a:extLst>
                    </p:cNvPr>
                    <p:cNvSpPr/>
                    <p:nvPr/>
                  </p:nvSpPr>
                  <p:spPr>
                    <a:xfrm>
                      <a:off x="5674543" y="1547580"/>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2" y="72534"/>
                            <a:pt x="72499" y="56299"/>
                            <a:pt x="72499" y="36267"/>
                          </a:cubicBezTo>
                          <a:cubicBezTo>
                            <a:pt x="72499" y="16235"/>
                            <a:pt x="56272"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52459C5A-54A4-7E68-DCC4-33658B9536E1}"/>
                        </a:ext>
                      </a:extLst>
                    </p:cNvPr>
                    <p:cNvSpPr/>
                    <p:nvPr/>
                  </p:nvSpPr>
                  <p:spPr>
                    <a:xfrm>
                      <a:off x="5826190" y="1186353"/>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01D9F47A-17B0-AD2A-D23F-156976F18C32}"/>
                        </a:ext>
                      </a:extLst>
                    </p:cNvPr>
                    <p:cNvSpPr/>
                    <p:nvPr/>
                  </p:nvSpPr>
                  <p:spPr>
                    <a:xfrm>
                      <a:off x="6747691" y="1277493"/>
                      <a:ext cx="99835" cy="99884"/>
                    </a:xfrm>
                    <a:custGeom>
                      <a:avLst/>
                      <a:gdLst>
                        <a:gd name="connsiteX0" fmla="*/ 36249 w 72498"/>
                        <a:gd name="connsiteY0" fmla="*/ 72534 h 72533"/>
                        <a:gd name="connsiteX1" fmla="*/ 72498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8" y="56299"/>
                            <a:pt x="72498" y="36267"/>
                          </a:cubicBezTo>
                          <a:cubicBezTo>
                            <a:pt x="72498"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2B0B0451-E0DA-C06B-2CF0-D6C355B01C62}"/>
                        </a:ext>
                      </a:extLst>
                    </p:cNvPr>
                    <p:cNvSpPr/>
                    <p:nvPr/>
                  </p:nvSpPr>
                  <p:spPr>
                    <a:xfrm>
                      <a:off x="7777407" y="1247383"/>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2" y="72534"/>
                            <a:pt x="72499" y="56299"/>
                            <a:pt x="72499" y="36267"/>
                          </a:cubicBezTo>
                          <a:cubicBezTo>
                            <a:pt x="72499" y="16235"/>
                            <a:pt x="56272"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1468EC1C-7B10-A96D-6B3E-CC286BF881CD}"/>
                        </a:ext>
                      </a:extLst>
                    </p:cNvPr>
                    <p:cNvSpPr/>
                    <p:nvPr/>
                  </p:nvSpPr>
                  <p:spPr>
                    <a:xfrm>
                      <a:off x="7412574" y="1905018"/>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E9EF8105-5019-5F04-38ED-F451576E31D5}"/>
                        </a:ext>
                      </a:extLst>
                    </p:cNvPr>
                    <p:cNvSpPr/>
                    <p:nvPr/>
                  </p:nvSpPr>
                  <p:spPr>
                    <a:xfrm>
                      <a:off x="7594044" y="1822533"/>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E7F6A7C4-65EE-1527-B6BE-93FD49A70758}"/>
                        </a:ext>
                      </a:extLst>
                    </p:cNvPr>
                    <p:cNvSpPr/>
                    <p:nvPr/>
                  </p:nvSpPr>
                  <p:spPr>
                    <a:xfrm>
                      <a:off x="8532034" y="2365949"/>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2" y="72534"/>
                            <a:pt x="72499" y="56299"/>
                            <a:pt x="72499" y="36267"/>
                          </a:cubicBezTo>
                          <a:cubicBezTo>
                            <a:pt x="72499" y="16235"/>
                            <a:pt x="56272"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B2B8D163-F621-800B-3AD6-2AAF49D9E4D1}"/>
                        </a:ext>
                      </a:extLst>
                    </p:cNvPr>
                    <p:cNvSpPr/>
                    <p:nvPr/>
                  </p:nvSpPr>
                  <p:spPr>
                    <a:xfrm>
                      <a:off x="7417800" y="3696092"/>
                      <a:ext cx="99835" cy="99884"/>
                    </a:xfrm>
                    <a:custGeom>
                      <a:avLst/>
                      <a:gdLst>
                        <a:gd name="connsiteX0" fmla="*/ 36249 w 72498"/>
                        <a:gd name="connsiteY0" fmla="*/ 72534 h 72533"/>
                        <a:gd name="connsiteX1" fmla="*/ 72498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8" y="56299"/>
                            <a:pt x="72498" y="36267"/>
                          </a:cubicBezTo>
                          <a:cubicBezTo>
                            <a:pt x="72498"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6DD479FD-5295-A36E-C1F1-7F5DD2AF6DE8}"/>
                        </a:ext>
                      </a:extLst>
                    </p:cNvPr>
                    <p:cNvSpPr/>
                    <p:nvPr/>
                  </p:nvSpPr>
                  <p:spPr>
                    <a:xfrm>
                      <a:off x="7917970" y="3677973"/>
                      <a:ext cx="99835" cy="99884"/>
                    </a:xfrm>
                    <a:custGeom>
                      <a:avLst/>
                      <a:gdLst>
                        <a:gd name="connsiteX0" fmla="*/ 36249 w 72498"/>
                        <a:gd name="connsiteY0" fmla="*/ 72534 h 72533"/>
                        <a:gd name="connsiteX1" fmla="*/ 72498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8" y="56299"/>
                            <a:pt x="72498" y="36267"/>
                          </a:cubicBezTo>
                          <a:cubicBezTo>
                            <a:pt x="72498"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33168590-25A8-CC16-0D0E-B5E84666FF9A}"/>
                        </a:ext>
                      </a:extLst>
                    </p:cNvPr>
                    <p:cNvSpPr/>
                    <p:nvPr/>
                  </p:nvSpPr>
                  <p:spPr>
                    <a:xfrm>
                      <a:off x="8203872" y="3842765"/>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C01B5CB6-C284-B6B5-EE40-E06822130C6E}"/>
                        </a:ext>
                      </a:extLst>
                    </p:cNvPr>
                    <p:cNvSpPr/>
                    <p:nvPr/>
                  </p:nvSpPr>
                  <p:spPr>
                    <a:xfrm>
                      <a:off x="6768324" y="5529808"/>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32" name="Freeform 131">
                      <a:extLst>
                        <a:ext uri="{FF2B5EF4-FFF2-40B4-BE49-F238E27FC236}">
                          <a16:creationId xmlns:a16="http://schemas.microsoft.com/office/drawing/2014/main" id="{9B052482-A9DF-4D59-E5E8-BFAE848792DD}"/>
                        </a:ext>
                      </a:extLst>
                    </p:cNvPr>
                    <p:cNvSpPr/>
                    <p:nvPr/>
                  </p:nvSpPr>
                  <p:spPr>
                    <a:xfrm>
                      <a:off x="5568851" y="5167589"/>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35" name="Freeform 134">
                      <a:extLst>
                        <a:ext uri="{FF2B5EF4-FFF2-40B4-BE49-F238E27FC236}">
                          <a16:creationId xmlns:a16="http://schemas.microsoft.com/office/drawing/2014/main" id="{737405D2-0B40-E885-8918-EEC808C93D8E}"/>
                        </a:ext>
                      </a:extLst>
                    </p:cNvPr>
                    <p:cNvSpPr/>
                    <p:nvPr/>
                  </p:nvSpPr>
                  <p:spPr>
                    <a:xfrm>
                      <a:off x="3619437" y="4152155"/>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F2792AEF-8439-51C4-10D7-C5AA776759F3}"/>
                        </a:ext>
                      </a:extLst>
                    </p:cNvPr>
                    <p:cNvSpPr/>
                    <p:nvPr/>
                  </p:nvSpPr>
                  <p:spPr>
                    <a:xfrm>
                      <a:off x="4738177" y="3312510"/>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54BCDEA7-5CD6-3DF0-ACB4-B445B1F546F9}"/>
                        </a:ext>
                      </a:extLst>
                    </p:cNvPr>
                    <p:cNvSpPr/>
                    <p:nvPr/>
                  </p:nvSpPr>
                  <p:spPr>
                    <a:xfrm>
                      <a:off x="4481558" y="3232368"/>
                      <a:ext cx="99835" cy="99884"/>
                    </a:xfrm>
                    <a:custGeom>
                      <a:avLst/>
                      <a:gdLst>
                        <a:gd name="connsiteX0" fmla="*/ 36249 w 72498"/>
                        <a:gd name="connsiteY0" fmla="*/ 72534 h 72533"/>
                        <a:gd name="connsiteX1" fmla="*/ 72498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8" y="56299"/>
                            <a:pt x="72498" y="36267"/>
                          </a:cubicBezTo>
                          <a:cubicBezTo>
                            <a:pt x="72498"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0524DF07-7B93-90F4-7828-DA3CD3FC7F38}"/>
                        </a:ext>
                      </a:extLst>
                    </p:cNvPr>
                    <p:cNvSpPr/>
                    <p:nvPr/>
                  </p:nvSpPr>
                  <p:spPr>
                    <a:xfrm>
                      <a:off x="3702602" y="2941729"/>
                      <a:ext cx="99835" cy="99884"/>
                    </a:xfrm>
                    <a:custGeom>
                      <a:avLst/>
                      <a:gdLst>
                        <a:gd name="connsiteX0" fmla="*/ 36249 w 72498"/>
                        <a:gd name="connsiteY0" fmla="*/ 72534 h 72533"/>
                        <a:gd name="connsiteX1" fmla="*/ 72498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8" y="56299"/>
                            <a:pt x="72498" y="36267"/>
                          </a:cubicBezTo>
                          <a:cubicBezTo>
                            <a:pt x="72498"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A95F6950-3947-D820-C66D-3A937B21BB74}"/>
                        </a:ext>
                      </a:extLst>
                    </p:cNvPr>
                    <p:cNvSpPr/>
                    <p:nvPr/>
                  </p:nvSpPr>
                  <p:spPr>
                    <a:xfrm>
                      <a:off x="4341265" y="2854284"/>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D6DDE582-76AE-48C9-7D4A-86DDB9510FA7}"/>
                        </a:ext>
                      </a:extLst>
                    </p:cNvPr>
                    <p:cNvSpPr/>
                    <p:nvPr/>
                  </p:nvSpPr>
                  <p:spPr>
                    <a:xfrm>
                      <a:off x="5924584" y="2886738"/>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2" y="72534"/>
                            <a:pt x="72499" y="56299"/>
                            <a:pt x="72499" y="36267"/>
                          </a:cubicBezTo>
                          <a:cubicBezTo>
                            <a:pt x="72499" y="16235"/>
                            <a:pt x="56272"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372AEAC3-CE4D-FF18-226A-B3200D721671}"/>
                        </a:ext>
                      </a:extLst>
                    </p:cNvPr>
                    <p:cNvSpPr/>
                    <p:nvPr/>
                  </p:nvSpPr>
                  <p:spPr>
                    <a:xfrm>
                      <a:off x="6768324" y="3277803"/>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EB2B09BA-4F6A-320D-3C10-A2D3E22D546C}"/>
                        </a:ext>
                      </a:extLst>
                    </p:cNvPr>
                    <p:cNvSpPr/>
                    <p:nvPr/>
                  </p:nvSpPr>
                  <p:spPr>
                    <a:xfrm>
                      <a:off x="6191745" y="2730690"/>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C0322174-A687-EB4B-60FA-C328948AA23F}"/>
                        </a:ext>
                      </a:extLst>
                    </p:cNvPr>
                    <p:cNvSpPr/>
                    <p:nvPr/>
                  </p:nvSpPr>
                  <p:spPr>
                    <a:xfrm>
                      <a:off x="5407383" y="2457630"/>
                      <a:ext cx="99835" cy="99884"/>
                    </a:xfrm>
                    <a:custGeom>
                      <a:avLst/>
                      <a:gdLst>
                        <a:gd name="connsiteX0" fmla="*/ 36249 w 72498"/>
                        <a:gd name="connsiteY0" fmla="*/ 72534 h 72533"/>
                        <a:gd name="connsiteX1" fmla="*/ 72498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8" y="56299"/>
                            <a:pt x="72498" y="36267"/>
                          </a:cubicBezTo>
                          <a:cubicBezTo>
                            <a:pt x="72498"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48" name="Freeform 147">
                      <a:extLst>
                        <a:ext uri="{FF2B5EF4-FFF2-40B4-BE49-F238E27FC236}">
                          <a16:creationId xmlns:a16="http://schemas.microsoft.com/office/drawing/2014/main" id="{FDBDD438-91D4-B826-0F33-0F805DC0A238}"/>
                        </a:ext>
                      </a:extLst>
                    </p:cNvPr>
                    <p:cNvSpPr/>
                    <p:nvPr/>
                  </p:nvSpPr>
                  <p:spPr>
                    <a:xfrm>
                      <a:off x="5477576" y="2730690"/>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FBD275AD-ACC7-C14E-1D5F-65BEFCB09D14}"/>
                        </a:ext>
                      </a:extLst>
                    </p:cNvPr>
                    <p:cNvSpPr/>
                    <p:nvPr/>
                  </p:nvSpPr>
                  <p:spPr>
                    <a:xfrm>
                      <a:off x="4735652" y="3928497"/>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2" y="72534"/>
                            <a:pt x="72499" y="56299"/>
                            <a:pt x="72499" y="36267"/>
                          </a:cubicBezTo>
                          <a:cubicBezTo>
                            <a:pt x="72499" y="16235"/>
                            <a:pt x="56272"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1C0E4053-A30E-2590-5632-C7DC66D25B15}"/>
                        </a:ext>
                      </a:extLst>
                    </p:cNvPr>
                    <p:cNvSpPr/>
                    <p:nvPr/>
                  </p:nvSpPr>
                  <p:spPr>
                    <a:xfrm>
                      <a:off x="4350365" y="4071922"/>
                      <a:ext cx="99835" cy="99884"/>
                    </a:xfrm>
                    <a:custGeom>
                      <a:avLst/>
                      <a:gdLst>
                        <a:gd name="connsiteX0" fmla="*/ 36249 w 72498"/>
                        <a:gd name="connsiteY0" fmla="*/ 72534 h 72533"/>
                        <a:gd name="connsiteX1" fmla="*/ 72498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8" y="56299"/>
                            <a:pt x="72498" y="36267"/>
                          </a:cubicBezTo>
                          <a:cubicBezTo>
                            <a:pt x="72498"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53" name="Freeform 152">
                      <a:extLst>
                        <a:ext uri="{FF2B5EF4-FFF2-40B4-BE49-F238E27FC236}">
                          <a16:creationId xmlns:a16="http://schemas.microsoft.com/office/drawing/2014/main" id="{5084B16C-6A9E-377E-0125-AF373230FAF3}"/>
                        </a:ext>
                      </a:extLst>
                    </p:cNvPr>
                    <p:cNvSpPr/>
                    <p:nvPr/>
                  </p:nvSpPr>
                  <p:spPr>
                    <a:xfrm>
                      <a:off x="6045775" y="1490695"/>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1" y="72534"/>
                            <a:pt x="72499" y="56299"/>
                            <a:pt x="72499" y="36267"/>
                          </a:cubicBezTo>
                          <a:cubicBezTo>
                            <a:pt x="72499" y="16235"/>
                            <a:pt x="56271"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64744D4D-0067-05BF-86BF-70D7C0F4E1F2}"/>
                        </a:ext>
                      </a:extLst>
                    </p:cNvPr>
                    <p:cNvSpPr/>
                    <p:nvPr/>
                  </p:nvSpPr>
                  <p:spPr>
                    <a:xfrm>
                      <a:off x="6785174" y="751205"/>
                      <a:ext cx="99835" cy="99884"/>
                    </a:xfrm>
                    <a:custGeom>
                      <a:avLst/>
                      <a:gdLst>
                        <a:gd name="connsiteX0" fmla="*/ 36249 w 72498"/>
                        <a:gd name="connsiteY0" fmla="*/ 72534 h 72533"/>
                        <a:gd name="connsiteX1" fmla="*/ 72499 w 72498"/>
                        <a:gd name="connsiteY1" fmla="*/ 36267 h 72533"/>
                        <a:gd name="connsiteX2" fmla="*/ 36249 w 72498"/>
                        <a:gd name="connsiteY2" fmla="*/ 0 h 72533"/>
                        <a:gd name="connsiteX3" fmla="*/ 0 w 72498"/>
                        <a:gd name="connsiteY3" fmla="*/ 36267 h 72533"/>
                        <a:gd name="connsiteX4" fmla="*/ 36249 w 72498"/>
                        <a:gd name="connsiteY4" fmla="*/ 72534 h 725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498" h="72533">
                          <a:moveTo>
                            <a:pt x="36249" y="72534"/>
                          </a:moveTo>
                          <a:cubicBezTo>
                            <a:pt x="56272" y="72534"/>
                            <a:pt x="72499" y="56299"/>
                            <a:pt x="72499" y="36267"/>
                          </a:cubicBezTo>
                          <a:cubicBezTo>
                            <a:pt x="72499" y="16235"/>
                            <a:pt x="56272" y="0"/>
                            <a:pt x="36249" y="0"/>
                          </a:cubicBezTo>
                          <a:cubicBezTo>
                            <a:pt x="16227" y="0"/>
                            <a:pt x="0" y="16235"/>
                            <a:pt x="0" y="36267"/>
                          </a:cubicBezTo>
                          <a:cubicBezTo>
                            <a:pt x="0" y="56299"/>
                            <a:pt x="16227" y="72534"/>
                            <a:pt x="36249" y="72534"/>
                          </a:cubicBezTo>
                        </a:path>
                      </a:pathLst>
                    </a:custGeom>
                    <a:solidFill>
                      <a:schemeClr val="accent3"/>
                    </a:solidFill>
                    <a:ln w="6541" cap="flat">
                      <a:noFill/>
                      <a:prstDash val="solid"/>
                      <a:miter/>
                    </a:ln>
                  </p:spPr>
                  <p:txBody>
                    <a:bodyPr rtlCol="0" anchor="ctr"/>
                    <a:lstStyle/>
                    <a:p>
                      <a:endParaRPr lang="en-US"/>
                    </a:p>
                  </p:txBody>
                </p:sp>
              </p:grpSp>
              <p:grpSp>
                <p:nvGrpSpPr>
                  <p:cNvPr id="180" name="Group 179">
                    <a:extLst>
                      <a:ext uri="{FF2B5EF4-FFF2-40B4-BE49-F238E27FC236}">
                        <a16:creationId xmlns:a16="http://schemas.microsoft.com/office/drawing/2014/main" id="{9B7B5094-ED53-49FC-68DC-EBC901EEC0F2}"/>
                      </a:ext>
                    </a:extLst>
                  </p:cNvPr>
                  <p:cNvGrpSpPr/>
                  <p:nvPr/>
                </p:nvGrpSpPr>
                <p:grpSpPr>
                  <a:xfrm>
                    <a:off x="2972485" y="616253"/>
                    <a:ext cx="4836098" cy="5489153"/>
                    <a:chOff x="2972485" y="616253"/>
                    <a:chExt cx="4836098" cy="5489153"/>
                  </a:xfrm>
                </p:grpSpPr>
                <p:sp>
                  <p:nvSpPr>
                    <p:cNvPr id="87" name="Freeform 86">
                      <a:extLst>
                        <a:ext uri="{FF2B5EF4-FFF2-40B4-BE49-F238E27FC236}">
                          <a16:creationId xmlns:a16="http://schemas.microsoft.com/office/drawing/2014/main" id="{4323D2E0-9482-DD66-4C91-071E77B36BDE}"/>
                        </a:ext>
                      </a:extLst>
                    </p:cNvPr>
                    <p:cNvSpPr/>
                    <p:nvPr/>
                  </p:nvSpPr>
                  <p:spPr>
                    <a:xfrm>
                      <a:off x="3569158" y="1863009"/>
                      <a:ext cx="174802" cy="174798"/>
                    </a:xfrm>
                    <a:custGeom>
                      <a:avLst/>
                      <a:gdLst>
                        <a:gd name="connsiteX0" fmla="*/ 63469 w 126937"/>
                        <a:gd name="connsiteY0" fmla="*/ 126934 h 126934"/>
                        <a:gd name="connsiteX1" fmla="*/ 126938 w 126937"/>
                        <a:gd name="connsiteY1" fmla="*/ 63500 h 126934"/>
                        <a:gd name="connsiteX2" fmla="*/ 63469 w 126937"/>
                        <a:gd name="connsiteY2" fmla="*/ 0 h 126934"/>
                        <a:gd name="connsiteX3" fmla="*/ 0 w 126937"/>
                        <a:gd name="connsiteY3" fmla="*/ 63500 h 126934"/>
                        <a:gd name="connsiteX4" fmla="*/ 63469 w 126937"/>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34">
                          <a:moveTo>
                            <a:pt x="63469" y="126934"/>
                          </a:moveTo>
                          <a:cubicBezTo>
                            <a:pt x="98475" y="126934"/>
                            <a:pt x="126938" y="98523"/>
                            <a:pt x="126938" y="63500"/>
                          </a:cubicBezTo>
                          <a:cubicBezTo>
                            <a:pt x="126938" y="28477"/>
                            <a:pt x="98540" y="0"/>
                            <a:pt x="63469" y="0"/>
                          </a:cubicBezTo>
                          <a:cubicBezTo>
                            <a:pt x="28397" y="0"/>
                            <a:pt x="0" y="28411"/>
                            <a:pt x="0" y="63500"/>
                          </a:cubicBezTo>
                          <a:cubicBezTo>
                            <a:pt x="0" y="98588"/>
                            <a:pt x="28463" y="126934"/>
                            <a:pt x="63469" y="126934"/>
                          </a:cubicBezTo>
                        </a:path>
                      </a:pathLst>
                    </a:custGeom>
                    <a:solidFill>
                      <a:schemeClr val="accent4"/>
                    </a:solidFill>
                    <a:ln w="6541"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72C917D4-21A9-FF8A-0D7F-778F853F0E0C}"/>
                        </a:ext>
                      </a:extLst>
                    </p:cNvPr>
                    <p:cNvSpPr/>
                    <p:nvPr/>
                  </p:nvSpPr>
                  <p:spPr>
                    <a:xfrm>
                      <a:off x="5489739" y="1500521"/>
                      <a:ext cx="174802" cy="174798"/>
                    </a:xfrm>
                    <a:custGeom>
                      <a:avLst/>
                      <a:gdLst>
                        <a:gd name="connsiteX0" fmla="*/ 63469 w 126937"/>
                        <a:gd name="connsiteY0" fmla="*/ 126934 h 126934"/>
                        <a:gd name="connsiteX1" fmla="*/ 126938 w 126937"/>
                        <a:gd name="connsiteY1" fmla="*/ 63500 h 126934"/>
                        <a:gd name="connsiteX2" fmla="*/ 63469 w 126937"/>
                        <a:gd name="connsiteY2" fmla="*/ 0 h 126934"/>
                        <a:gd name="connsiteX3" fmla="*/ 0 w 126937"/>
                        <a:gd name="connsiteY3" fmla="*/ 63500 h 126934"/>
                        <a:gd name="connsiteX4" fmla="*/ 63469 w 126937"/>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34">
                          <a:moveTo>
                            <a:pt x="63469" y="126934"/>
                          </a:moveTo>
                          <a:cubicBezTo>
                            <a:pt x="98475" y="126934"/>
                            <a:pt x="126938" y="98523"/>
                            <a:pt x="126938" y="63500"/>
                          </a:cubicBezTo>
                          <a:cubicBezTo>
                            <a:pt x="126938" y="28477"/>
                            <a:pt x="98540" y="0"/>
                            <a:pt x="63469" y="0"/>
                          </a:cubicBezTo>
                          <a:cubicBezTo>
                            <a:pt x="28398" y="0"/>
                            <a:pt x="0" y="28411"/>
                            <a:pt x="0" y="63500"/>
                          </a:cubicBezTo>
                          <a:cubicBezTo>
                            <a:pt x="0" y="98588"/>
                            <a:pt x="28463" y="126934"/>
                            <a:pt x="63469" y="126934"/>
                          </a:cubicBezTo>
                        </a:path>
                      </a:pathLst>
                    </a:custGeom>
                    <a:solidFill>
                      <a:schemeClr val="accent4"/>
                    </a:solidFill>
                    <a:ln w="6541"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67126F3C-988B-EFB6-45D8-40860045D293}"/>
                        </a:ext>
                      </a:extLst>
                    </p:cNvPr>
                    <p:cNvSpPr/>
                    <p:nvPr/>
                  </p:nvSpPr>
                  <p:spPr>
                    <a:xfrm>
                      <a:off x="6601631" y="1790169"/>
                      <a:ext cx="174713" cy="174798"/>
                    </a:xfrm>
                    <a:custGeom>
                      <a:avLst/>
                      <a:gdLst>
                        <a:gd name="connsiteX0" fmla="*/ 63469 w 126872"/>
                        <a:gd name="connsiteY0" fmla="*/ 126934 h 126934"/>
                        <a:gd name="connsiteX1" fmla="*/ 126872 w 126872"/>
                        <a:gd name="connsiteY1" fmla="*/ 63500 h 126934"/>
                        <a:gd name="connsiteX2" fmla="*/ 63469 w 126872"/>
                        <a:gd name="connsiteY2" fmla="*/ 0 h 126934"/>
                        <a:gd name="connsiteX3" fmla="*/ 0 w 126872"/>
                        <a:gd name="connsiteY3" fmla="*/ 63500 h 126934"/>
                        <a:gd name="connsiteX4" fmla="*/ 63469 w 126872"/>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72" h="126934">
                          <a:moveTo>
                            <a:pt x="63469" y="126934"/>
                          </a:moveTo>
                          <a:cubicBezTo>
                            <a:pt x="98475" y="126934"/>
                            <a:pt x="126872" y="98523"/>
                            <a:pt x="126872" y="63500"/>
                          </a:cubicBezTo>
                          <a:cubicBezTo>
                            <a:pt x="126872" y="28477"/>
                            <a:pt x="98475" y="0"/>
                            <a:pt x="63469" y="0"/>
                          </a:cubicBezTo>
                          <a:cubicBezTo>
                            <a:pt x="28463" y="0"/>
                            <a:pt x="0" y="28411"/>
                            <a:pt x="0" y="63500"/>
                          </a:cubicBezTo>
                          <a:cubicBezTo>
                            <a:pt x="0" y="98588"/>
                            <a:pt x="28463" y="126934"/>
                            <a:pt x="63469" y="126934"/>
                          </a:cubicBezTo>
                        </a:path>
                      </a:pathLst>
                    </a:custGeom>
                    <a:solidFill>
                      <a:schemeClr val="accent4"/>
                    </a:solidFill>
                    <a:ln w="6541"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DAE7C6A5-4E62-6586-3AD8-D3EF5B0FA429}"/>
                        </a:ext>
                      </a:extLst>
                    </p:cNvPr>
                    <p:cNvSpPr/>
                    <p:nvPr/>
                  </p:nvSpPr>
                  <p:spPr>
                    <a:xfrm>
                      <a:off x="5197259" y="2961201"/>
                      <a:ext cx="174713" cy="174798"/>
                    </a:xfrm>
                    <a:custGeom>
                      <a:avLst/>
                      <a:gdLst>
                        <a:gd name="connsiteX0" fmla="*/ 63469 w 126872"/>
                        <a:gd name="connsiteY0" fmla="*/ 126934 h 126934"/>
                        <a:gd name="connsiteX1" fmla="*/ 126872 w 126872"/>
                        <a:gd name="connsiteY1" fmla="*/ 63500 h 126934"/>
                        <a:gd name="connsiteX2" fmla="*/ 63469 w 126872"/>
                        <a:gd name="connsiteY2" fmla="*/ 0 h 126934"/>
                        <a:gd name="connsiteX3" fmla="*/ 0 w 126872"/>
                        <a:gd name="connsiteY3" fmla="*/ 63500 h 126934"/>
                        <a:gd name="connsiteX4" fmla="*/ 63469 w 126872"/>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72" h="126934">
                          <a:moveTo>
                            <a:pt x="63469" y="126934"/>
                          </a:moveTo>
                          <a:cubicBezTo>
                            <a:pt x="98475" y="126934"/>
                            <a:pt x="126872" y="98523"/>
                            <a:pt x="126872" y="63500"/>
                          </a:cubicBezTo>
                          <a:cubicBezTo>
                            <a:pt x="126872" y="28477"/>
                            <a:pt x="98475" y="0"/>
                            <a:pt x="63469" y="0"/>
                          </a:cubicBezTo>
                          <a:cubicBezTo>
                            <a:pt x="28463" y="0"/>
                            <a:pt x="0" y="28411"/>
                            <a:pt x="0" y="63500"/>
                          </a:cubicBezTo>
                          <a:cubicBezTo>
                            <a:pt x="0" y="98588"/>
                            <a:pt x="28463" y="126934"/>
                            <a:pt x="63469" y="126934"/>
                          </a:cubicBezTo>
                        </a:path>
                      </a:pathLst>
                    </a:custGeom>
                    <a:solidFill>
                      <a:schemeClr val="accent4"/>
                    </a:solidFill>
                    <a:ln w="6541"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A504730C-67BE-3565-0A02-7B4DE7212D0C}"/>
                        </a:ext>
                      </a:extLst>
                    </p:cNvPr>
                    <p:cNvSpPr/>
                    <p:nvPr/>
                  </p:nvSpPr>
                  <p:spPr>
                    <a:xfrm>
                      <a:off x="4031576" y="3368312"/>
                      <a:ext cx="174713" cy="174798"/>
                    </a:xfrm>
                    <a:custGeom>
                      <a:avLst/>
                      <a:gdLst>
                        <a:gd name="connsiteX0" fmla="*/ 63469 w 126872"/>
                        <a:gd name="connsiteY0" fmla="*/ 126934 h 126934"/>
                        <a:gd name="connsiteX1" fmla="*/ 126872 w 126872"/>
                        <a:gd name="connsiteY1" fmla="*/ 63500 h 126934"/>
                        <a:gd name="connsiteX2" fmla="*/ 63469 w 126872"/>
                        <a:gd name="connsiteY2" fmla="*/ 0 h 126934"/>
                        <a:gd name="connsiteX3" fmla="*/ 0 w 126872"/>
                        <a:gd name="connsiteY3" fmla="*/ 63500 h 126934"/>
                        <a:gd name="connsiteX4" fmla="*/ 63469 w 126872"/>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72" h="126934">
                          <a:moveTo>
                            <a:pt x="63469" y="126934"/>
                          </a:moveTo>
                          <a:cubicBezTo>
                            <a:pt x="98475" y="126934"/>
                            <a:pt x="126872" y="98523"/>
                            <a:pt x="126872" y="63500"/>
                          </a:cubicBezTo>
                          <a:cubicBezTo>
                            <a:pt x="126872" y="28477"/>
                            <a:pt x="98475" y="0"/>
                            <a:pt x="63469" y="0"/>
                          </a:cubicBezTo>
                          <a:cubicBezTo>
                            <a:pt x="28463" y="0"/>
                            <a:pt x="0" y="28411"/>
                            <a:pt x="0" y="63500"/>
                          </a:cubicBezTo>
                          <a:cubicBezTo>
                            <a:pt x="0" y="98588"/>
                            <a:pt x="28398" y="126934"/>
                            <a:pt x="63469" y="126934"/>
                          </a:cubicBezTo>
                        </a:path>
                      </a:pathLst>
                    </a:custGeom>
                    <a:solidFill>
                      <a:schemeClr val="accent4"/>
                    </a:solidFill>
                    <a:ln w="6541"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27742324-77F5-5597-952F-349A6DF02830}"/>
                        </a:ext>
                      </a:extLst>
                    </p:cNvPr>
                    <p:cNvSpPr/>
                    <p:nvPr/>
                  </p:nvSpPr>
                  <p:spPr>
                    <a:xfrm>
                      <a:off x="4474079" y="3767761"/>
                      <a:ext cx="174802" cy="174888"/>
                    </a:xfrm>
                    <a:custGeom>
                      <a:avLst/>
                      <a:gdLst>
                        <a:gd name="connsiteX0" fmla="*/ 63469 w 126937"/>
                        <a:gd name="connsiteY0" fmla="*/ 127000 h 126999"/>
                        <a:gd name="connsiteX1" fmla="*/ 126938 w 126937"/>
                        <a:gd name="connsiteY1" fmla="*/ 63500 h 126999"/>
                        <a:gd name="connsiteX2" fmla="*/ 63469 w 126937"/>
                        <a:gd name="connsiteY2" fmla="*/ 0 h 126999"/>
                        <a:gd name="connsiteX3" fmla="*/ 0 w 126937"/>
                        <a:gd name="connsiteY3" fmla="*/ 63500 h 126999"/>
                        <a:gd name="connsiteX4" fmla="*/ 63469 w 126937"/>
                        <a:gd name="connsiteY4" fmla="*/ 127000 h 126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99">
                          <a:moveTo>
                            <a:pt x="63469" y="127000"/>
                          </a:moveTo>
                          <a:cubicBezTo>
                            <a:pt x="98475" y="127000"/>
                            <a:pt x="126938" y="98588"/>
                            <a:pt x="126938" y="63500"/>
                          </a:cubicBezTo>
                          <a:cubicBezTo>
                            <a:pt x="126938" y="28411"/>
                            <a:pt x="98540" y="0"/>
                            <a:pt x="63469" y="0"/>
                          </a:cubicBezTo>
                          <a:cubicBezTo>
                            <a:pt x="28398" y="0"/>
                            <a:pt x="0" y="28411"/>
                            <a:pt x="0" y="63500"/>
                          </a:cubicBezTo>
                          <a:cubicBezTo>
                            <a:pt x="0" y="98588"/>
                            <a:pt x="28463" y="127000"/>
                            <a:pt x="63469" y="127000"/>
                          </a:cubicBezTo>
                        </a:path>
                      </a:pathLst>
                    </a:custGeom>
                    <a:solidFill>
                      <a:schemeClr val="accent4"/>
                    </a:solidFill>
                    <a:ln w="6541"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AB957B8B-6191-ADC2-1B51-775D91997677}"/>
                        </a:ext>
                      </a:extLst>
                    </p:cNvPr>
                    <p:cNvSpPr/>
                    <p:nvPr/>
                  </p:nvSpPr>
                  <p:spPr>
                    <a:xfrm>
                      <a:off x="4473088" y="4389606"/>
                      <a:ext cx="174802" cy="174888"/>
                    </a:xfrm>
                    <a:custGeom>
                      <a:avLst/>
                      <a:gdLst>
                        <a:gd name="connsiteX0" fmla="*/ 63469 w 126937"/>
                        <a:gd name="connsiteY0" fmla="*/ 127000 h 126999"/>
                        <a:gd name="connsiteX1" fmla="*/ 126937 w 126937"/>
                        <a:gd name="connsiteY1" fmla="*/ 63500 h 126999"/>
                        <a:gd name="connsiteX2" fmla="*/ 63469 w 126937"/>
                        <a:gd name="connsiteY2" fmla="*/ 0 h 126999"/>
                        <a:gd name="connsiteX3" fmla="*/ 0 w 126937"/>
                        <a:gd name="connsiteY3" fmla="*/ 63500 h 126999"/>
                        <a:gd name="connsiteX4" fmla="*/ 63469 w 126937"/>
                        <a:gd name="connsiteY4" fmla="*/ 127000 h 126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99">
                          <a:moveTo>
                            <a:pt x="63469" y="127000"/>
                          </a:moveTo>
                          <a:cubicBezTo>
                            <a:pt x="98475" y="127000"/>
                            <a:pt x="126937" y="98589"/>
                            <a:pt x="126937" y="63500"/>
                          </a:cubicBezTo>
                          <a:cubicBezTo>
                            <a:pt x="126937" y="28411"/>
                            <a:pt x="98540" y="0"/>
                            <a:pt x="63469" y="0"/>
                          </a:cubicBezTo>
                          <a:cubicBezTo>
                            <a:pt x="28397" y="0"/>
                            <a:pt x="0" y="28411"/>
                            <a:pt x="0" y="63500"/>
                          </a:cubicBezTo>
                          <a:cubicBezTo>
                            <a:pt x="0" y="98589"/>
                            <a:pt x="28463" y="127000"/>
                            <a:pt x="63469" y="127000"/>
                          </a:cubicBezTo>
                        </a:path>
                      </a:pathLst>
                    </a:custGeom>
                    <a:solidFill>
                      <a:schemeClr val="accent4"/>
                    </a:solidFill>
                    <a:ln w="6541"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8858CF55-B93A-52D3-DA5B-419AFB74BF8A}"/>
                        </a:ext>
                      </a:extLst>
                    </p:cNvPr>
                    <p:cNvSpPr/>
                    <p:nvPr/>
                  </p:nvSpPr>
                  <p:spPr>
                    <a:xfrm>
                      <a:off x="7226868" y="4811773"/>
                      <a:ext cx="174802" cy="174888"/>
                    </a:xfrm>
                    <a:custGeom>
                      <a:avLst/>
                      <a:gdLst>
                        <a:gd name="connsiteX0" fmla="*/ 63469 w 126937"/>
                        <a:gd name="connsiteY0" fmla="*/ 127000 h 126999"/>
                        <a:gd name="connsiteX1" fmla="*/ 126937 w 126937"/>
                        <a:gd name="connsiteY1" fmla="*/ 63500 h 126999"/>
                        <a:gd name="connsiteX2" fmla="*/ 63469 w 126937"/>
                        <a:gd name="connsiteY2" fmla="*/ 0 h 126999"/>
                        <a:gd name="connsiteX3" fmla="*/ 0 w 126937"/>
                        <a:gd name="connsiteY3" fmla="*/ 63500 h 126999"/>
                        <a:gd name="connsiteX4" fmla="*/ 63469 w 126937"/>
                        <a:gd name="connsiteY4" fmla="*/ 127000 h 126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99">
                          <a:moveTo>
                            <a:pt x="63469" y="127000"/>
                          </a:moveTo>
                          <a:cubicBezTo>
                            <a:pt x="98475" y="127000"/>
                            <a:pt x="126937" y="98588"/>
                            <a:pt x="126937" y="63500"/>
                          </a:cubicBezTo>
                          <a:cubicBezTo>
                            <a:pt x="126937" y="28411"/>
                            <a:pt x="98540" y="0"/>
                            <a:pt x="63469" y="0"/>
                          </a:cubicBezTo>
                          <a:cubicBezTo>
                            <a:pt x="28397" y="0"/>
                            <a:pt x="0" y="28411"/>
                            <a:pt x="0" y="63500"/>
                          </a:cubicBezTo>
                          <a:cubicBezTo>
                            <a:pt x="0" y="98588"/>
                            <a:pt x="28463" y="127000"/>
                            <a:pt x="63469" y="127000"/>
                          </a:cubicBezTo>
                        </a:path>
                      </a:pathLst>
                    </a:custGeom>
                    <a:solidFill>
                      <a:schemeClr val="accent4"/>
                    </a:solidFill>
                    <a:ln w="6541"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B5F92CAD-6083-EA0F-B0F9-E61984CFE266}"/>
                        </a:ext>
                      </a:extLst>
                    </p:cNvPr>
                    <p:cNvSpPr/>
                    <p:nvPr/>
                  </p:nvSpPr>
                  <p:spPr>
                    <a:xfrm>
                      <a:off x="7633870" y="4648963"/>
                      <a:ext cx="174713" cy="174888"/>
                    </a:xfrm>
                    <a:custGeom>
                      <a:avLst/>
                      <a:gdLst>
                        <a:gd name="connsiteX0" fmla="*/ 63469 w 126872"/>
                        <a:gd name="connsiteY0" fmla="*/ 127000 h 126999"/>
                        <a:gd name="connsiteX1" fmla="*/ 126872 w 126872"/>
                        <a:gd name="connsiteY1" fmla="*/ 63500 h 126999"/>
                        <a:gd name="connsiteX2" fmla="*/ 63469 w 126872"/>
                        <a:gd name="connsiteY2" fmla="*/ 0 h 126999"/>
                        <a:gd name="connsiteX3" fmla="*/ 0 w 126872"/>
                        <a:gd name="connsiteY3" fmla="*/ 63500 h 126999"/>
                        <a:gd name="connsiteX4" fmla="*/ 63469 w 126872"/>
                        <a:gd name="connsiteY4" fmla="*/ 127000 h 126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72" h="126999">
                          <a:moveTo>
                            <a:pt x="63469" y="127000"/>
                          </a:moveTo>
                          <a:cubicBezTo>
                            <a:pt x="98475" y="127000"/>
                            <a:pt x="126872" y="98588"/>
                            <a:pt x="126872" y="63500"/>
                          </a:cubicBezTo>
                          <a:cubicBezTo>
                            <a:pt x="126872" y="28411"/>
                            <a:pt x="98475" y="0"/>
                            <a:pt x="63469" y="0"/>
                          </a:cubicBezTo>
                          <a:cubicBezTo>
                            <a:pt x="28463" y="0"/>
                            <a:pt x="0" y="28411"/>
                            <a:pt x="0" y="63500"/>
                          </a:cubicBezTo>
                          <a:cubicBezTo>
                            <a:pt x="0" y="98588"/>
                            <a:pt x="28463" y="127000"/>
                            <a:pt x="63469" y="127000"/>
                          </a:cubicBezTo>
                        </a:path>
                      </a:pathLst>
                    </a:custGeom>
                    <a:solidFill>
                      <a:schemeClr val="accent4"/>
                    </a:solidFill>
                    <a:ln w="6541"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6F1DB62E-D4B8-AFC4-8B4D-53F06E7EDC2F}"/>
                        </a:ext>
                      </a:extLst>
                    </p:cNvPr>
                    <p:cNvSpPr/>
                    <p:nvPr/>
                  </p:nvSpPr>
                  <p:spPr>
                    <a:xfrm>
                      <a:off x="5584801" y="616253"/>
                      <a:ext cx="174802" cy="174798"/>
                    </a:xfrm>
                    <a:custGeom>
                      <a:avLst/>
                      <a:gdLst>
                        <a:gd name="connsiteX0" fmla="*/ 63468 w 126937"/>
                        <a:gd name="connsiteY0" fmla="*/ 126934 h 126934"/>
                        <a:gd name="connsiteX1" fmla="*/ 126937 w 126937"/>
                        <a:gd name="connsiteY1" fmla="*/ 63500 h 126934"/>
                        <a:gd name="connsiteX2" fmla="*/ 63468 w 126937"/>
                        <a:gd name="connsiteY2" fmla="*/ 0 h 126934"/>
                        <a:gd name="connsiteX3" fmla="*/ 0 w 126937"/>
                        <a:gd name="connsiteY3" fmla="*/ 63500 h 126934"/>
                        <a:gd name="connsiteX4" fmla="*/ 63468 w 126937"/>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34">
                          <a:moveTo>
                            <a:pt x="63468" y="126934"/>
                          </a:moveTo>
                          <a:cubicBezTo>
                            <a:pt x="98475" y="126934"/>
                            <a:pt x="126937" y="98523"/>
                            <a:pt x="126937" y="63500"/>
                          </a:cubicBezTo>
                          <a:cubicBezTo>
                            <a:pt x="126937" y="28477"/>
                            <a:pt x="98540" y="0"/>
                            <a:pt x="63468" y="0"/>
                          </a:cubicBezTo>
                          <a:cubicBezTo>
                            <a:pt x="28397" y="0"/>
                            <a:pt x="0" y="28411"/>
                            <a:pt x="0" y="63500"/>
                          </a:cubicBezTo>
                          <a:cubicBezTo>
                            <a:pt x="0" y="98588"/>
                            <a:pt x="28463" y="126934"/>
                            <a:pt x="63468" y="126934"/>
                          </a:cubicBezTo>
                        </a:path>
                      </a:pathLst>
                    </a:custGeom>
                    <a:solidFill>
                      <a:schemeClr val="accent4"/>
                    </a:solidFill>
                    <a:ln w="6541"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68DAA4DE-D4DB-BA83-CF12-7F998A76EA9F}"/>
                        </a:ext>
                      </a:extLst>
                    </p:cNvPr>
                    <p:cNvSpPr/>
                    <p:nvPr/>
                  </p:nvSpPr>
                  <p:spPr>
                    <a:xfrm>
                      <a:off x="5514698" y="5930518"/>
                      <a:ext cx="174802" cy="174888"/>
                    </a:xfrm>
                    <a:custGeom>
                      <a:avLst/>
                      <a:gdLst>
                        <a:gd name="connsiteX0" fmla="*/ 63469 w 126937"/>
                        <a:gd name="connsiteY0" fmla="*/ 126999 h 126999"/>
                        <a:gd name="connsiteX1" fmla="*/ 126938 w 126937"/>
                        <a:gd name="connsiteY1" fmla="*/ 63499 h 126999"/>
                        <a:gd name="connsiteX2" fmla="*/ 63469 w 126937"/>
                        <a:gd name="connsiteY2" fmla="*/ 0 h 126999"/>
                        <a:gd name="connsiteX3" fmla="*/ 0 w 126937"/>
                        <a:gd name="connsiteY3" fmla="*/ 63499 h 126999"/>
                        <a:gd name="connsiteX4" fmla="*/ 63469 w 126937"/>
                        <a:gd name="connsiteY4" fmla="*/ 126999 h 126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99">
                          <a:moveTo>
                            <a:pt x="63469" y="126999"/>
                          </a:moveTo>
                          <a:cubicBezTo>
                            <a:pt x="98475" y="126999"/>
                            <a:pt x="126938" y="98588"/>
                            <a:pt x="126938" y="63499"/>
                          </a:cubicBezTo>
                          <a:cubicBezTo>
                            <a:pt x="126938" y="28411"/>
                            <a:pt x="98540" y="0"/>
                            <a:pt x="63469" y="0"/>
                          </a:cubicBezTo>
                          <a:cubicBezTo>
                            <a:pt x="28398" y="0"/>
                            <a:pt x="0" y="28411"/>
                            <a:pt x="0" y="63499"/>
                          </a:cubicBezTo>
                          <a:cubicBezTo>
                            <a:pt x="0" y="98588"/>
                            <a:pt x="28463" y="126999"/>
                            <a:pt x="63469" y="126999"/>
                          </a:cubicBezTo>
                        </a:path>
                      </a:pathLst>
                    </a:custGeom>
                    <a:solidFill>
                      <a:schemeClr val="accent4"/>
                    </a:solidFill>
                    <a:ln w="6541"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2DE28F94-1E4E-8C29-72EB-A7FB0338B185}"/>
                        </a:ext>
                      </a:extLst>
                    </p:cNvPr>
                    <p:cNvSpPr/>
                    <p:nvPr/>
                  </p:nvSpPr>
                  <p:spPr>
                    <a:xfrm>
                      <a:off x="3994903" y="3657149"/>
                      <a:ext cx="174802" cy="174888"/>
                    </a:xfrm>
                    <a:custGeom>
                      <a:avLst/>
                      <a:gdLst>
                        <a:gd name="connsiteX0" fmla="*/ 63469 w 126937"/>
                        <a:gd name="connsiteY0" fmla="*/ 127000 h 126999"/>
                        <a:gd name="connsiteX1" fmla="*/ 126938 w 126937"/>
                        <a:gd name="connsiteY1" fmla="*/ 63500 h 126999"/>
                        <a:gd name="connsiteX2" fmla="*/ 63469 w 126937"/>
                        <a:gd name="connsiteY2" fmla="*/ 0 h 126999"/>
                        <a:gd name="connsiteX3" fmla="*/ 0 w 126937"/>
                        <a:gd name="connsiteY3" fmla="*/ 63500 h 126999"/>
                        <a:gd name="connsiteX4" fmla="*/ 63469 w 126937"/>
                        <a:gd name="connsiteY4" fmla="*/ 127000 h 126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99">
                          <a:moveTo>
                            <a:pt x="63469" y="127000"/>
                          </a:moveTo>
                          <a:cubicBezTo>
                            <a:pt x="98475" y="127000"/>
                            <a:pt x="126938" y="98588"/>
                            <a:pt x="126938" y="63500"/>
                          </a:cubicBezTo>
                          <a:cubicBezTo>
                            <a:pt x="126938" y="28411"/>
                            <a:pt x="98540" y="0"/>
                            <a:pt x="63469" y="0"/>
                          </a:cubicBezTo>
                          <a:cubicBezTo>
                            <a:pt x="28397" y="0"/>
                            <a:pt x="0" y="28411"/>
                            <a:pt x="0" y="63500"/>
                          </a:cubicBezTo>
                          <a:cubicBezTo>
                            <a:pt x="0" y="98588"/>
                            <a:pt x="28397" y="127000"/>
                            <a:pt x="63469" y="127000"/>
                          </a:cubicBezTo>
                        </a:path>
                      </a:pathLst>
                    </a:custGeom>
                    <a:solidFill>
                      <a:schemeClr val="accent4"/>
                    </a:solidFill>
                    <a:ln w="6541"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533F75A-94D1-ADAF-C7CC-FA1645862818}"/>
                        </a:ext>
                      </a:extLst>
                    </p:cNvPr>
                    <p:cNvSpPr/>
                    <p:nvPr/>
                  </p:nvSpPr>
                  <p:spPr>
                    <a:xfrm>
                      <a:off x="6972412" y="3159438"/>
                      <a:ext cx="174802" cy="174798"/>
                    </a:xfrm>
                    <a:custGeom>
                      <a:avLst/>
                      <a:gdLst>
                        <a:gd name="connsiteX0" fmla="*/ 63468 w 126937"/>
                        <a:gd name="connsiteY0" fmla="*/ 126934 h 126934"/>
                        <a:gd name="connsiteX1" fmla="*/ 126937 w 126937"/>
                        <a:gd name="connsiteY1" fmla="*/ 63500 h 126934"/>
                        <a:gd name="connsiteX2" fmla="*/ 63468 w 126937"/>
                        <a:gd name="connsiteY2" fmla="*/ 0 h 126934"/>
                        <a:gd name="connsiteX3" fmla="*/ 0 w 126937"/>
                        <a:gd name="connsiteY3" fmla="*/ 63500 h 126934"/>
                        <a:gd name="connsiteX4" fmla="*/ 63468 w 126937"/>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34">
                          <a:moveTo>
                            <a:pt x="63468" y="126934"/>
                          </a:moveTo>
                          <a:cubicBezTo>
                            <a:pt x="98475" y="126934"/>
                            <a:pt x="126937" y="98523"/>
                            <a:pt x="126937" y="63500"/>
                          </a:cubicBezTo>
                          <a:cubicBezTo>
                            <a:pt x="126937" y="28477"/>
                            <a:pt x="98540" y="0"/>
                            <a:pt x="63468" y="0"/>
                          </a:cubicBezTo>
                          <a:cubicBezTo>
                            <a:pt x="28397" y="0"/>
                            <a:pt x="0" y="28411"/>
                            <a:pt x="0" y="63500"/>
                          </a:cubicBezTo>
                          <a:cubicBezTo>
                            <a:pt x="0" y="98588"/>
                            <a:pt x="28463" y="126934"/>
                            <a:pt x="63468" y="126934"/>
                          </a:cubicBezTo>
                        </a:path>
                      </a:pathLst>
                    </a:custGeom>
                    <a:solidFill>
                      <a:schemeClr val="accent4"/>
                    </a:solidFill>
                    <a:ln w="6541"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BF520BCC-1136-4206-EA4A-5C60618BC0A5}"/>
                        </a:ext>
                      </a:extLst>
                    </p:cNvPr>
                    <p:cNvSpPr/>
                    <p:nvPr/>
                  </p:nvSpPr>
                  <p:spPr>
                    <a:xfrm>
                      <a:off x="6333119" y="4269618"/>
                      <a:ext cx="174802" cy="174798"/>
                    </a:xfrm>
                    <a:custGeom>
                      <a:avLst/>
                      <a:gdLst>
                        <a:gd name="connsiteX0" fmla="*/ 63469 w 126937"/>
                        <a:gd name="connsiteY0" fmla="*/ 126934 h 126934"/>
                        <a:gd name="connsiteX1" fmla="*/ 126937 w 126937"/>
                        <a:gd name="connsiteY1" fmla="*/ 63500 h 126934"/>
                        <a:gd name="connsiteX2" fmla="*/ 63469 w 126937"/>
                        <a:gd name="connsiteY2" fmla="*/ 0 h 126934"/>
                        <a:gd name="connsiteX3" fmla="*/ 0 w 126937"/>
                        <a:gd name="connsiteY3" fmla="*/ 63500 h 126934"/>
                        <a:gd name="connsiteX4" fmla="*/ 63469 w 126937"/>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34">
                          <a:moveTo>
                            <a:pt x="63469" y="126934"/>
                          </a:moveTo>
                          <a:cubicBezTo>
                            <a:pt x="98475" y="126934"/>
                            <a:pt x="126937" y="98523"/>
                            <a:pt x="126937" y="63500"/>
                          </a:cubicBezTo>
                          <a:cubicBezTo>
                            <a:pt x="126937" y="28477"/>
                            <a:pt x="98540" y="0"/>
                            <a:pt x="63469" y="0"/>
                          </a:cubicBezTo>
                          <a:cubicBezTo>
                            <a:pt x="28397" y="0"/>
                            <a:pt x="0" y="28411"/>
                            <a:pt x="0" y="63500"/>
                          </a:cubicBezTo>
                          <a:cubicBezTo>
                            <a:pt x="0" y="98523"/>
                            <a:pt x="28397" y="126934"/>
                            <a:pt x="63469" y="126934"/>
                          </a:cubicBezTo>
                        </a:path>
                      </a:pathLst>
                    </a:custGeom>
                    <a:solidFill>
                      <a:schemeClr val="accent4"/>
                    </a:solidFill>
                    <a:ln w="6541"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BD88FFB3-53B7-1F93-6C15-0B2023D6DDF5}"/>
                        </a:ext>
                      </a:extLst>
                    </p:cNvPr>
                    <p:cNvSpPr/>
                    <p:nvPr/>
                  </p:nvSpPr>
                  <p:spPr>
                    <a:xfrm>
                      <a:off x="5881334" y="4362742"/>
                      <a:ext cx="174802" cy="174798"/>
                    </a:xfrm>
                    <a:custGeom>
                      <a:avLst/>
                      <a:gdLst>
                        <a:gd name="connsiteX0" fmla="*/ 63469 w 126937"/>
                        <a:gd name="connsiteY0" fmla="*/ 126934 h 126934"/>
                        <a:gd name="connsiteX1" fmla="*/ 126938 w 126937"/>
                        <a:gd name="connsiteY1" fmla="*/ 63500 h 126934"/>
                        <a:gd name="connsiteX2" fmla="*/ 63469 w 126937"/>
                        <a:gd name="connsiteY2" fmla="*/ 0 h 126934"/>
                        <a:gd name="connsiteX3" fmla="*/ 0 w 126937"/>
                        <a:gd name="connsiteY3" fmla="*/ 63500 h 126934"/>
                        <a:gd name="connsiteX4" fmla="*/ 63469 w 126937"/>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34">
                          <a:moveTo>
                            <a:pt x="63469" y="126934"/>
                          </a:moveTo>
                          <a:cubicBezTo>
                            <a:pt x="98475" y="126934"/>
                            <a:pt x="126938" y="98523"/>
                            <a:pt x="126938" y="63500"/>
                          </a:cubicBezTo>
                          <a:cubicBezTo>
                            <a:pt x="126938" y="28477"/>
                            <a:pt x="98540" y="0"/>
                            <a:pt x="63469" y="0"/>
                          </a:cubicBezTo>
                          <a:cubicBezTo>
                            <a:pt x="28398" y="0"/>
                            <a:pt x="0" y="28411"/>
                            <a:pt x="0" y="63500"/>
                          </a:cubicBezTo>
                          <a:cubicBezTo>
                            <a:pt x="0" y="98588"/>
                            <a:pt x="28463" y="126934"/>
                            <a:pt x="63469" y="126934"/>
                          </a:cubicBezTo>
                        </a:path>
                      </a:pathLst>
                    </a:custGeom>
                    <a:solidFill>
                      <a:schemeClr val="accent4"/>
                    </a:solidFill>
                    <a:ln w="6541"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13ECE4AE-0FA6-A7F7-AF72-54CBAE7E70CB}"/>
                        </a:ext>
                      </a:extLst>
                    </p:cNvPr>
                    <p:cNvSpPr/>
                    <p:nvPr/>
                  </p:nvSpPr>
                  <p:spPr>
                    <a:xfrm>
                      <a:off x="2972485" y="3695281"/>
                      <a:ext cx="174713" cy="174798"/>
                    </a:xfrm>
                    <a:custGeom>
                      <a:avLst/>
                      <a:gdLst>
                        <a:gd name="connsiteX0" fmla="*/ 63469 w 126872"/>
                        <a:gd name="connsiteY0" fmla="*/ 126934 h 126934"/>
                        <a:gd name="connsiteX1" fmla="*/ 126872 w 126872"/>
                        <a:gd name="connsiteY1" fmla="*/ 63500 h 126934"/>
                        <a:gd name="connsiteX2" fmla="*/ 63469 w 126872"/>
                        <a:gd name="connsiteY2" fmla="*/ 0 h 126934"/>
                        <a:gd name="connsiteX3" fmla="*/ 0 w 126872"/>
                        <a:gd name="connsiteY3" fmla="*/ 63500 h 126934"/>
                        <a:gd name="connsiteX4" fmla="*/ 63469 w 126872"/>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72" h="126934">
                          <a:moveTo>
                            <a:pt x="63469" y="126934"/>
                          </a:moveTo>
                          <a:cubicBezTo>
                            <a:pt x="98475" y="126934"/>
                            <a:pt x="126872" y="98523"/>
                            <a:pt x="126872" y="63500"/>
                          </a:cubicBezTo>
                          <a:cubicBezTo>
                            <a:pt x="126872" y="28477"/>
                            <a:pt x="98475" y="0"/>
                            <a:pt x="63469" y="0"/>
                          </a:cubicBezTo>
                          <a:cubicBezTo>
                            <a:pt x="28463" y="0"/>
                            <a:pt x="0" y="28411"/>
                            <a:pt x="0" y="63500"/>
                          </a:cubicBezTo>
                          <a:cubicBezTo>
                            <a:pt x="0" y="98588"/>
                            <a:pt x="28463" y="126934"/>
                            <a:pt x="63469" y="126934"/>
                          </a:cubicBezTo>
                        </a:path>
                      </a:pathLst>
                    </a:custGeom>
                    <a:solidFill>
                      <a:schemeClr val="accent4"/>
                    </a:solidFill>
                    <a:ln w="6541"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EC11533A-5406-B116-2394-819272BF73DE}"/>
                        </a:ext>
                      </a:extLst>
                    </p:cNvPr>
                    <p:cNvSpPr/>
                    <p:nvPr/>
                  </p:nvSpPr>
                  <p:spPr>
                    <a:xfrm>
                      <a:off x="5121752" y="3428260"/>
                      <a:ext cx="174802" cy="174798"/>
                    </a:xfrm>
                    <a:custGeom>
                      <a:avLst/>
                      <a:gdLst>
                        <a:gd name="connsiteX0" fmla="*/ 63469 w 126937"/>
                        <a:gd name="connsiteY0" fmla="*/ 126934 h 126934"/>
                        <a:gd name="connsiteX1" fmla="*/ 126937 w 126937"/>
                        <a:gd name="connsiteY1" fmla="*/ 63500 h 126934"/>
                        <a:gd name="connsiteX2" fmla="*/ 63469 w 126937"/>
                        <a:gd name="connsiteY2" fmla="*/ 0 h 126934"/>
                        <a:gd name="connsiteX3" fmla="*/ 0 w 126937"/>
                        <a:gd name="connsiteY3" fmla="*/ 63500 h 126934"/>
                        <a:gd name="connsiteX4" fmla="*/ 63469 w 126937"/>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34">
                          <a:moveTo>
                            <a:pt x="63469" y="126934"/>
                          </a:moveTo>
                          <a:cubicBezTo>
                            <a:pt x="98475" y="126934"/>
                            <a:pt x="126937" y="98523"/>
                            <a:pt x="126937" y="63500"/>
                          </a:cubicBezTo>
                          <a:cubicBezTo>
                            <a:pt x="126937" y="28477"/>
                            <a:pt x="98540" y="0"/>
                            <a:pt x="63469" y="0"/>
                          </a:cubicBezTo>
                          <a:cubicBezTo>
                            <a:pt x="28397" y="0"/>
                            <a:pt x="0" y="28411"/>
                            <a:pt x="0" y="63500"/>
                          </a:cubicBezTo>
                          <a:cubicBezTo>
                            <a:pt x="0" y="98589"/>
                            <a:pt x="28397" y="126934"/>
                            <a:pt x="63469" y="126934"/>
                          </a:cubicBezTo>
                        </a:path>
                      </a:pathLst>
                    </a:custGeom>
                    <a:solidFill>
                      <a:schemeClr val="accent4"/>
                    </a:solidFill>
                    <a:ln w="6541"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3C66C955-2D20-F2D8-7920-B2E4C81BA100}"/>
                        </a:ext>
                      </a:extLst>
                    </p:cNvPr>
                    <p:cNvSpPr/>
                    <p:nvPr/>
                  </p:nvSpPr>
                  <p:spPr>
                    <a:xfrm>
                      <a:off x="5440722" y="3410682"/>
                      <a:ext cx="174713" cy="174798"/>
                    </a:xfrm>
                    <a:custGeom>
                      <a:avLst/>
                      <a:gdLst>
                        <a:gd name="connsiteX0" fmla="*/ 63469 w 126872"/>
                        <a:gd name="connsiteY0" fmla="*/ 126934 h 126934"/>
                        <a:gd name="connsiteX1" fmla="*/ 126872 w 126872"/>
                        <a:gd name="connsiteY1" fmla="*/ 63500 h 126934"/>
                        <a:gd name="connsiteX2" fmla="*/ 63469 w 126872"/>
                        <a:gd name="connsiteY2" fmla="*/ 0 h 126934"/>
                        <a:gd name="connsiteX3" fmla="*/ 0 w 126872"/>
                        <a:gd name="connsiteY3" fmla="*/ 63500 h 126934"/>
                        <a:gd name="connsiteX4" fmla="*/ 63469 w 126872"/>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72" h="126934">
                          <a:moveTo>
                            <a:pt x="63469" y="126934"/>
                          </a:moveTo>
                          <a:cubicBezTo>
                            <a:pt x="98475" y="126934"/>
                            <a:pt x="126872" y="98523"/>
                            <a:pt x="126872" y="63500"/>
                          </a:cubicBezTo>
                          <a:cubicBezTo>
                            <a:pt x="126872" y="28477"/>
                            <a:pt x="98475" y="0"/>
                            <a:pt x="63469" y="0"/>
                          </a:cubicBezTo>
                          <a:cubicBezTo>
                            <a:pt x="28463" y="0"/>
                            <a:pt x="0" y="28411"/>
                            <a:pt x="0" y="63500"/>
                          </a:cubicBezTo>
                          <a:cubicBezTo>
                            <a:pt x="0" y="98588"/>
                            <a:pt x="28398" y="126934"/>
                            <a:pt x="63469" y="126934"/>
                          </a:cubicBezTo>
                        </a:path>
                      </a:pathLst>
                    </a:custGeom>
                    <a:solidFill>
                      <a:schemeClr val="accent4"/>
                    </a:solidFill>
                    <a:ln w="6541"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6CE5B693-6895-1C55-BB40-B2CD59E42036}"/>
                        </a:ext>
                      </a:extLst>
                    </p:cNvPr>
                    <p:cNvSpPr/>
                    <p:nvPr/>
                  </p:nvSpPr>
                  <p:spPr>
                    <a:xfrm>
                      <a:off x="5881334" y="3621179"/>
                      <a:ext cx="174802" cy="174798"/>
                    </a:xfrm>
                    <a:custGeom>
                      <a:avLst/>
                      <a:gdLst>
                        <a:gd name="connsiteX0" fmla="*/ 63469 w 126937"/>
                        <a:gd name="connsiteY0" fmla="*/ 126934 h 126934"/>
                        <a:gd name="connsiteX1" fmla="*/ 126938 w 126937"/>
                        <a:gd name="connsiteY1" fmla="*/ 63500 h 126934"/>
                        <a:gd name="connsiteX2" fmla="*/ 63469 w 126937"/>
                        <a:gd name="connsiteY2" fmla="*/ 0 h 126934"/>
                        <a:gd name="connsiteX3" fmla="*/ 0 w 126937"/>
                        <a:gd name="connsiteY3" fmla="*/ 63500 h 126934"/>
                        <a:gd name="connsiteX4" fmla="*/ 63469 w 126937"/>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34">
                          <a:moveTo>
                            <a:pt x="63469" y="126934"/>
                          </a:moveTo>
                          <a:cubicBezTo>
                            <a:pt x="98475" y="126934"/>
                            <a:pt x="126938" y="98523"/>
                            <a:pt x="126938" y="63500"/>
                          </a:cubicBezTo>
                          <a:cubicBezTo>
                            <a:pt x="126938" y="28477"/>
                            <a:pt x="98540" y="0"/>
                            <a:pt x="63469" y="0"/>
                          </a:cubicBezTo>
                          <a:cubicBezTo>
                            <a:pt x="28398" y="0"/>
                            <a:pt x="0" y="28411"/>
                            <a:pt x="0" y="63500"/>
                          </a:cubicBezTo>
                          <a:cubicBezTo>
                            <a:pt x="0" y="98588"/>
                            <a:pt x="28463" y="126934"/>
                            <a:pt x="63469" y="126934"/>
                          </a:cubicBezTo>
                        </a:path>
                      </a:pathLst>
                    </a:custGeom>
                    <a:solidFill>
                      <a:schemeClr val="accent4"/>
                    </a:solidFill>
                    <a:ln w="6541"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791B32B2-6988-1702-196D-10131938B90B}"/>
                        </a:ext>
                      </a:extLst>
                    </p:cNvPr>
                    <p:cNvSpPr/>
                    <p:nvPr/>
                  </p:nvSpPr>
                  <p:spPr>
                    <a:xfrm>
                      <a:off x="6605235" y="2239650"/>
                      <a:ext cx="174802" cy="174798"/>
                    </a:xfrm>
                    <a:custGeom>
                      <a:avLst/>
                      <a:gdLst>
                        <a:gd name="connsiteX0" fmla="*/ 63468 w 126937"/>
                        <a:gd name="connsiteY0" fmla="*/ 126934 h 126934"/>
                        <a:gd name="connsiteX1" fmla="*/ 126937 w 126937"/>
                        <a:gd name="connsiteY1" fmla="*/ 63500 h 126934"/>
                        <a:gd name="connsiteX2" fmla="*/ 63468 w 126937"/>
                        <a:gd name="connsiteY2" fmla="*/ 0 h 126934"/>
                        <a:gd name="connsiteX3" fmla="*/ 0 w 126937"/>
                        <a:gd name="connsiteY3" fmla="*/ 63500 h 126934"/>
                        <a:gd name="connsiteX4" fmla="*/ 63468 w 126937"/>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937" h="126934">
                          <a:moveTo>
                            <a:pt x="63468" y="126934"/>
                          </a:moveTo>
                          <a:cubicBezTo>
                            <a:pt x="98475" y="126934"/>
                            <a:pt x="126937" y="98523"/>
                            <a:pt x="126937" y="63500"/>
                          </a:cubicBezTo>
                          <a:cubicBezTo>
                            <a:pt x="126937" y="28477"/>
                            <a:pt x="98540" y="0"/>
                            <a:pt x="63468" y="0"/>
                          </a:cubicBezTo>
                          <a:cubicBezTo>
                            <a:pt x="28397" y="0"/>
                            <a:pt x="0" y="28411"/>
                            <a:pt x="0" y="63500"/>
                          </a:cubicBezTo>
                          <a:cubicBezTo>
                            <a:pt x="0" y="98588"/>
                            <a:pt x="28463" y="126934"/>
                            <a:pt x="63468" y="126934"/>
                          </a:cubicBezTo>
                        </a:path>
                      </a:pathLst>
                    </a:custGeom>
                    <a:solidFill>
                      <a:schemeClr val="accent4"/>
                    </a:solidFill>
                    <a:ln w="6541" cap="flat">
                      <a:noFill/>
                      <a:prstDash val="solid"/>
                      <a:miter/>
                    </a:ln>
                  </p:spPr>
                  <p:txBody>
                    <a:bodyPr rtlCol="0" anchor="ctr"/>
                    <a:lstStyle/>
                    <a:p>
                      <a:endParaRPr lang="en-US"/>
                    </a:p>
                  </p:txBody>
                </p:sp>
              </p:grpSp>
              <p:grpSp>
                <p:nvGrpSpPr>
                  <p:cNvPr id="181" name="Group 180">
                    <a:extLst>
                      <a:ext uri="{FF2B5EF4-FFF2-40B4-BE49-F238E27FC236}">
                        <a16:creationId xmlns:a16="http://schemas.microsoft.com/office/drawing/2014/main" id="{D7DC0E81-A525-7BAD-153A-45F50EC1475A}"/>
                      </a:ext>
                    </a:extLst>
                  </p:cNvPr>
                  <p:cNvGrpSpPr/>
                  <p:nvPr/>
                </p:nvGrpSpPr>
                <p:grpSpPr>
                  <a:xfrm>
                    <a:off x="3314883" y="1927014"/>
                    <a:ext cx="4930347" cy="3219570"/>
                    <a:chOff x="3314883" y="1927014"/>
                    <a:chExt cx="4930347" cy="3219570"/>
                  </a:xfrm>
                </p:grpSpPr>
                <p:sp>
                  <p:nvSpPr>
                    <p:cNvPr id="88" name="Freeform 87">
                      <a:extLst>
                        <a:ext uri="{FF2B5EF4-FFF2-40B4-BE49-F238E27FC236}">
                          <a16:creationId xmlns:a16="http://schemas.microsoft.com/office/drawing/2014/main" id="{E4082124-B576-4A1B-0C27-5B8A6E75126D}"/>
                        </a:ext>
                      </a:extLst>
                    </p:cNvPr>
                    <p:cNvSpPr/>
                    <p:nvPr/>
                  </p:nvSpPr>
                  <p:spPr>
                    <a:xfrm>
                      <a:off x="3314883" y="1927014"/>
                      <a:ext cx="174713" cy="174798"/>
                    </a:xfrm>
                    <a:custGeom>
                      <a:avLst/>
                      <a:gdLst>
                        <a:gd name="connsiteX0" fmla="*/ 63403 w 126872"/>
                        <a:gd name="connsiteY0" fmla="*/ 126934 h 126934"/>
                        <a:gd name="connsiteX1" fmla="*/ 126872 w 126872"/>
                        <a:gd name="connsiteY1" fmla="*/ 63500 h 126934"/>
                        <a:gd name="connsiteX2" fmla="*/ 63403 w 126872"/>
                        <a:gd name="connsiteY2" fmla="*/ 0 h 126934"/>
                        <a:gd name="connsiteX3" fmla="*/ 0 w 126872"/>
                        <a:gd name="connsiteY3" fmla="*/ 63500 h 126934"/>
                        <a:gd name="connsiteX4" fmla="*/ 63403 w 126872"/>
                        <a:gd name="connsiteY4" fmla="*/ 126934 h 126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872" h="126934">
                          <a:moveTo>
                            <a:pt x="63403" y="126934"/>
                          </a:moveTo>
                          <a:cubicBezTo>
                            <a:pt x="98409" y="126934"/>
                            <a:pt x="126872" y="98523"/>
                            <a:pt x="126872" y="63500"/>
                          </a:cubicBezTo>
                          <a:cubicBezTo>
                            <a:pt x="126872" y="28477"/>
                            <a:pt x="98475" y="0"/>
                            <a:pt x="63403" y="0"/>
                          </a:cubicBezTo>
                          <a:cubicBezTo>
                            <a:pt x="28397" y="0"/>
                            <a:pt x="0" y="28411"/>
                            <a:pt x="0" y="63500"/>
                          </a:cubicBezTo>
                          <a:cubicBezTo>
                            <a:pt x="0" y="98588"/>
                            <a:pt x="28332" y="126934"/>
                            <a:pt x="63403" y="126934"/>
                          </a:cubicBezTo>
                        </a:path>
                      </a:pathLst>
                    </a:custGeom>
                    <a:solidFill>
                      <a:schemeClr val="accent1"/>
                    </a:solidFill>
                    <a:ln w="6541"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8403F150-BA3D-89E2-9C6B-7D37FCB265EE}"/>
                        </a:ext>
                      </a:extLst>
                    </p:cNvPr>
                    <p:cNvSpPr/>
                    <p:nvPr/>
                  </p:nvSpPr>
                  <p:spPr>
                    <a:xfrm>
                      <a:off x="5167255" y="2730690"/>
                      <a:ext cx="249590" cy="249711"/>
                    </a:xfrm>
                    <a:custGeom>
                      <a:avLst/>
                      <a:gdLst>
                        <a:gd name="connsiteX0" fmla="*/ 90623 w 181246"/>
                        <a:gd name="connsiteY0" fmla="*/ 181334 h 181334"/>
                        <a:gd name="connsiteX1" fmla="*/ 181246 w 181246"/>
                        <a:gd name="connsiteY1" fmla="*/ 90667 h 181334"/>
                        <a:gd name="connsiteX2" fmla="*/ 90623 w 181246"/>
                        <a:gd name="connsiteY2" fmla="*/ 0 h 181334"/>
                        <a:gd name="connsiteX3" fmla="*/ 0 w 181246"/>
                        <a:gd name="connsiteY3" fmla="*/ 90667 h 181334"/>
                        <a:gd name="connsiteX4" fmla="*/ 90623 w 181246"/>
                        <a:gd name="connsiteY4" fmla="*/ 181334 h 1813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246" h="181334">
                          <a:moveTo>
                            <a:pt x="90623" y="181334"/>
                          </a:moveTo>
                          <a:cubicBezTo>
                            <a:pt x="140678" y="181334"/>
                            <a:pt x="181246" y="140747"/>
                            <a:pt x="181246" y="90667"/>
                          </a:cubicBezTo>
                          <a:cubicBezTo>
                            <a:pt x="181246" y="40587"/>
                            <a:pt x="140678" y="0"/>
                            <a:pt x="90623" y="0"/>
                          </a:cubicBezTo>
                          <a:cubicBezTo>
                            <a:pt x="40568" y="0"/>
                            <a:pt x="0" y="40587"/>
                            <a:pt x="0" y="90667"/>
                          </a:cubicBezTo>
                          <a:cubicBezTo>
                            <a:pt x="0" y="140747"/>
                            <a:pt x="40568" y="181334"/>
                            <a:pt x="90623" y="181334"/>
                          </a:cubicBezTo>
                        </a:path>
                      </a:pathLst>
                    </a:custGeom>
                    <a:solidFill>
                      <a:schemeClr val="accent1"/>
                    </a:solidFill>
                    <a:ln w="6541"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17E8C4F9-409B-F0BC-E87A-3FFD637E4F0F}"/>
                        </a:ext>
                      </a:extLst>
                    </p:cNvPr>
                    <p:cNvSpPr/>
                    <p:nvPr/>
                  </p:nvSpPr>
                  <p:spPr>
                    <a:xfrm>
                      <a:off x="7995641" y="2145354"/>
                      <a:ext cx="249589" cy="249711"/>
                    </a:xfrm>
                    <a:custGeom>
                      <a:avLst/>
                      <a:gdLst>
                        <a:gd name="connsiteX0" fmla="*/ 90623 w 181245"/>
                        <a:gd name="connsiteY0" fmla="*/ 181335 h 181334"/>
                        <a:gd name="connsiteX1" fmla="*/ 181246 w 181245"/>
                        <a:gd name="connsiteY1" fmla="*/ 90667 h 181334"/>
                        <a:gd name="connsiteX2" fmla="*/ 90623 w 181245"/>
                        <a:gd name="connsiteY2" fmla="*/ 0 h 181334"/>
                        <a:gd name="connsiteX3" fmla="*/ 0 w 181245"/>
                        <a:gd name="connsiteY3" fmla="*/ 90667 h 181334"/>
                        <a:gd name="connsiteX4" fmla="*/ 90623 w 181245"/>
                        <a:gd name="connsiteY4" fmla="*/ 181335 h 1813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245" h="181334">
                          <a:moveTo>
                            <a:pt x="90623" y="181335"/>
                          </a:moveTo>
                          <a:cubicBezTo>
                            <a:pt x="140678" y="181335"/>
                            <a:pt x="181246" y="140747"/>
                            <a:pt x="181246" y="90667"/>
                          </a:cubicBezTo>
                          <a:cubicBezTo>
                            <a:pt x="181246" y="40588"/>
                            <a:pt x="140678" y="0"/>
                            <a:pt x="90623" y="0"/>
                          </a:cubicBezTo>
                          <a:cubicBezTo>
                            <a:pt x="40567" y="0"/>
                            <a:pt x="0" y="40588"/>
                            <a:pt x="0" y="90667"/>
                          </a:cubicBezTo>
                          <a:cubicBezTo>
                            <a:pt x="0" y="140747"/>
                            <a:pt x="40567" y="181335"/>
                            <a:pt x="90623" y="181335"/>
                          </a:cubicBezTo>
                        </a:path>
                      </a:pathLst>
                    </a:custGeom>
                    <a:solidFill>
                      <a:schemeClr val="accent1"/>
                    </a:solidFill>
                    <a:ln w="6541"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8332C1A9-0A6A-F3B1-8E4B-681C7AF6EF75}"/>
                        </a:ext>
                      </a:extLst>
                    </p:cNvPr>
                    <p:cNvSpPr/>
                    <p:nvPr/>
                  </p:nvSpPr>
                  <p:spPr>
                    <a:xfrm>
                      <a:off x="7115498" y="2972739"/>
                      <a:ext cx="349425" cy="349596"/>
                    </a:xfrm>
                    <a:custGeom>
                      <a:avLst/>
                      <a:gdLst>
                        <a:gd name="connsiteX0" fmla="*/ 126872 w 253744"/>
                        <a:gd name="connsiteY0" fmla="*/ 253868 h 253868"/>
                        <a:gd name="connsiteX1" fmla="*/ 253744 w 253744"/>
                        <a:gd name="connsiteY1" fmla="*/ 126934 h 253868"/>
                        <a:gd name="connsiteX2" fmla="*/ 126872 w 253744"/>
                        <a:gd name="connsiteY2" fmla="*/ 0 h 253868"/>
                        <a:gd name="connsiteX3" fmla="*/ 0 w 253744"/>
                        <a:gd name="connsiteY3" fmla="*/ 126934 h 253868"/>
                        <a:gd name="connsiteX4" fmla="*/ 126872 w 253744"/>
                        <a:gd name="connsiteY4" fmla="*/ 253868 h 253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744" h="253868">
                          <a:moveTo>
                            <a:pt x="126872" y="253868"/>
                          </a:moveTo>
                          <a:cubicBezTo>
                            <a:pt x="196949" y="253868"/>
                            <a:pt x="253744" y="197046"/>
                            <a:pt x="253744" y="126934"/>
                          </a:cubicBezTo>
                          <a:cubicBezTo>
                            <a:pt x="253744" y="56823"/>
                            <a:pt x="196949" y="0"/>
                            <a:pt x="126872" y="0"/>
                          </a:cubicBezTo>
                          <a:cubicBezTo>
                            <a:pt x="56795" y="0"/>
                            <a:pt x="0" y="56823"/>
                            <a:pt x="0" y="126934"/>
                          </a:cubicBezTo>
                          <a:cubicBezTo>
                            <a:pt x="0" y="197046"/>
                            <a:pt x="56795" y="253868"/>
                            <a:pt x="126872" y="253868"/>
                          </a:cubicBezTo>
                        </a:path>
                      </a:pathLst>
                    </a:custGeom>
                    <a:solidFill>
                      <a:schemeClr val="accent1"/>
                    </a:solidFill>
                    <a:ln w="6541"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696C1023-A424-274D-9122-70C3D5BBCE5B}"/>
                        </a:ext>
                      </a:extLst>
                    </p:cNvPr>
                    <p:cNvSpPr/>
                    <p:nvPr/>
                  </p:nvSpPr>
                  <p:spPr>
                    <a:xfrm>
                      <a:off x="4985603" y="3797871"/>
                      <a:ext cx="249589" cy="249711"/>
                    </a:xfrm>
                    <a:custGeom>
                      <a:avLst/>
                      <a:gdLst>
                        <a:gd name="connsiteX0" fmla="*/ 90623 w 181245"/>
                        <a:gd name="connsiteY0" fmla="*/ 181335 h 181334"/>
                        <a:gd name="connsiteX1" fmla="*/ 181246 w 181245"/>
                        <a:gd name="connsiteY1" fmla="*/ 90667 h 181334"/>
                        <a:gd name="connsiteX2" fmla="*/ 90623 w 181245"/>
                        <a:gd name="connsiteY2" fmla="*/ 0 h 181334"/>
                        <a:gd name="connsiteX3" fmla="*/ 0 w 181245"/>
                        <a:gd name="connsiteY3" fmla="*/ 90667 h 181334"/>
                        <a:gd name="connsiteX4" fmla="*/ 90623 w 181245"/>
                        <a:gd name="connsiteY4" fmla="*/ 181335 h 1813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245" h="181334">
                          <a:moveTo>
                            <a:pt x="90623" y="181335"/>
                          </a:moveTo>
                          <a:cubicBezTo>
                            <a:pt x="140678" y="181335"/>
                            <a:pt x="181246" y="140747"/>
                            <a:pt x="181246" y="90667"/>
                          </a:cubicBezTo>
                          <a:cubicBezTo>
                            <a:pt x="181246" y="40588"/>
                            <a:pt x="140678" y="0"/>
                            <a:pt x="90623" y="0"/>
                          </a:cubicBezTo>
                          <a:cubicBezTo>
                            <a:pt x="40567" y="0"/>
                            <a:pt x="0" y="40588"/>
                            <a:pt x="0" y="90667"/>
                          </a:cubicBezTo>
                          <a:cubicBezTo>
                            <a:pt x="0" y="140747"/>
                            <a:pt x="40567" y="181335"/>
                            <a:pt x="90623" y="181335"/>
                          </a:cubicBezTo>
                        </a:path>
                      </a:pathLst>
                    </a:custGeom>
                    <a:solidFill>
                      <a:schemeClr val="accent1"/>
                    </a:solidFill>
                    <a:ln w="6541"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13FE321F-0D73-B118-2B49-DF56779C82C5}"/>
                        </a:ext>
                      </a:extLst>
                    </p:cNvPr>
                    <p:cNvSpPr/>
                    <p:nvPr/>
                  </p:nvSpPr>
                  <p:spPr>
                    <a:xfrm>
                      <a:off x="4558867" y="4796988"/>
                      <a:ext cx="349425" cy="349596"/>
                    </a:xfrm>
                    <a:custGeom>
                      <a:avLst/>
                      <a:gdLst>
                        <a:gd name="connsiteX0" fmla="*/ 126872 w 253744"/>
                        <a:gd name="connsiteY0" fmla="*/ 253868 h 253868"/>
                        <a:gd name="connsiteX1" fmla="*/ 253745 w 253744"/>
                        <a:gd name="connsiteY1" fmla="*/ 126934 h 253868"/>
                        <a:gd name="connsiteX2" fmla="*/ 126872 w 253744"/>
                        <a:gd name="connsiteY2" fmla="*/ 0 h 253868"/>
                        <a:gd name="connsiteX3" fmla="*/ 0 w 253744"/>
                        <a:gd name="connsiteY3" fmla="*/ 126934 h 253868"/>
                        <a:gd name="connsiteX4" fmla="*/ 126872 w 253744"/>
                        <a:gd name="connsiteY4" fmla="*/ 253868 h 253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744" h="253868">
                          <a:moveTo>
                            <a:pt x="126872" y="253868"/>
                          </a:moveTo>
                          <a:cubicBezTo>
                            <a:pt x="196950" y="253868"/>
                            <a:pt x="253745" y="197046"/>
                            <a:pt x="253745" y="126934"/>
                          </a:cubicBezTo>
                          <a:cubicBezTo>
                            <a:pt x="253745" y="56823"/>
                            <a:pt x="196950" y="0"/>
                            <a:pt x="126872" y="0"/>
                          </a:cubicBezTo>
                          <a:cubicBezTo>
                            <a:pt x="56795" y="0"/>
                            <a:pt x="0" y="56823"/>
                            <a:pt x="0" y="126934"/>
                          </a:cubicBezTo>
                          <a:cubicBezTo>
                            <a:pt x="0" y="197046"/>
                            <a:pt x="56795" y="253868"/>
                            <a:pt x="126872" y="253868"/>
                          </a:cubicBezTo>
                        </a:path>
                      </a:pathLst>
                    </a:custGeom>
                    <a:solidFill>
                      <a:schemeClr val="accent1"/>
                    </a:solidFill>
                    <a:ln w="6541" cap="flat">
                      <a:noFill/>
                      <a:prstDash val="solid"/>
                      <a:miter/>
                    </a:ln>
                  </p:spPr>
                  <p:txBody>
                    <a:bodyPr rtlCol="0" anchor="ctr"/>
                    <a:lstStyle/>
                    <a:p>
                      <a:endParaRPr lang="en-US"/>
                    </a:p>
                  </p:txBody>
                </p:sp>
              </p:grpSp>
            </p:grpSp>
          </p:grpSp>
        </p:grpSp>
      </p:grpSp>
      <p:grpSp>
        <p:nvGrpSpPr>
          <p:cNvPr id="190" name="Group 189">
            <a:extLst>
              <a:ext uri="{FF2B5EF4-FFF2-40B4-BE49-F238E27FC236}">
                <a16:creationId xmlns:a16="http://schemas.microsoft.com/office/drawing/2014/main" id="{A87B5F00-C2D3-CF6D-0DF3-7CF2509BD11E}"/>
              </a:ext>
            </a:extLst>
          </p:cNvPr>
          <p:cNvGrpSpPr/>
          <p:nvPr/>
        </p:nvGrpSpPr>
        <p:grpSpPr>
          <a:xfrm>
            <a:off x="352425" y="2843409"/>
            <a:ext cx="1674639" cy="1183626"/>
            <a:chOff x="352425" y="2843409"/>
            <a:chExt cx="1674639" cy="1183626"/>
          </a:xfrm>
        </p:grpSpPr>
        <p:grpSp>
          <p:nvGrpSpPr>
            <p:cNvPr id="167" name="Group 166">
              <a:extLst>
                <a:ext uri="{FF2B5EF4-FFF2-40B4-BE49-F238E27FC236}">
                  <a16:creationId xmlns:a16="http://schemas.microsoft.com/office/drawing/2014/main" id="{1172D096-B301-AAE0-65C1-FDF2C2DCC612}"/>
                </a:ext>
              </a:extLst>
            </p:cNvPr>
            <p:cNvGrpSpPr/>
            <p:nvPr/>
          </p:nvGrpSpPr>
          <p:grpSpPr>
            <a:xfrm>
              <a:off x="352425" y="2843409"/>
              <a:ext cx="1674639" cy="256784"/>
              <a:chOff x="352425" y="2843409"/>
              <a:chExt cx="1674639" cy="256784"/>
            </a:xfrm>
          </p:grpSpPr>
          <p:sp>
            <p:nvSpPr>
              <p:cNvPr id="165" name="TextBox 164">
                <a:extLst>
                  <a:ext uri="{FF2B5EF4-FFF2-40B4-BE49-F238E27FC236}">
                    <a16:creationId xmlns:a16="http://schemas.microsoft.com/office/drawing/2014/main" id="{A24904A1-0448-2127-C238-20288CB010C3}"/>
                  </a:ext>
                </a:extLst>
              </p:cNvPr>
              <p:cNvSpPr txBox="1"/>
              <p:nvPr/>
            </p:nvSpPr>
            <p:spPr>
              <a:xfrm>
                <a:off x="626301" y="2843409"/>
                <a:ext cx="1400763" cy="256784"/>
              </a:xfrm>
              <a:prstGeom prst="rect">
                <a:avLst/>
              </a:prstGeom>
              <a:noFill/>
            </p:spPr>
            <p:txBody>
              <a:bodyPr wrap="square" lIns="0" tIns="0" rIns="0" bIns="0" rtlCol="0" anchor="ctr" anchorCtr="0">
                <a:noAutofit/>
              </a:bodyPr>
              <a:lstStyle/>
              <a:p>
                <a:r>
                  <a:rPr lang="en-US" sz="900" dirty="0">
                    <a:latin typeface="ABC Oracle Medium" panose="020B0504040202060203" pitchFamily="34" charset="77"/>
                  </a:rPr>
                  <a:t>Lorem Ipsum</a:t>
                </a:r>
              </a:p>
            </p:txBody>
          </p:sp>
          <p:sp>
            <p:nvSpPr>
              <p:cNvPr id="166" name="Oval 165">
                <a:extLst>
                  <a:ext uri="{FF2B5EF4-FFF2-40B4-BE49-F238E27FC236}">
                    <a16:creationId xmlns:a16="http://schemas.microsoft.com/office/drawing/2014/main" id="{4DD8BEC6-CC35-605D-4886-111B3771785B}"/>
                  </a:ext>
                </a:extLst>
              </p:cNvPr>
              <p:cNvSpPr/>
              <p:nvPr/>
            </p:nvSpPr>
            <p:spPr>
              <a:xfrm>
                <a:off x="352425" y="2862197"/>
                <a:ext cx="204983" cy="20498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8" name="Group 167">
              <a:extLst>
                <a:ext uri="{FF2B5EF4-FFF2-40B4-BE49-F238E27FC236}">
                  <a16:creationId xmlns:a16="http://schemas.microsoft.com/office/drawing/2014/main" id="{CB40E8AF-B3ED-0D79-3ADC-9C6E1622D1B0}"/>
                </a:ext>
              </a:extLst>
            </p:cNvPr>
            <p:cNvGrpSpPr/>
            <p:nvPr/>
          </p:nvGrpSpPr>
          <p:grpSpPr>
            <a:xfrm>
              <a:off x="352425" y="3147231"/>
              <a:ext cx="1674639" cy="256784"/>
              <a:chOff x="352425" y="2843409"/>
              <a:chExt cx="1674639" cy="256784"/>
            </a:xfrm>
          </p:grpSpPr>
          <p:sp>
            <p:nvSpPr>
              <p:cNvPr id="169" name="TextBox 168">
                <a:extLst>
                  <a:ext uri="{FF2B5EF4-FFF2-40B4-BE49-F238E27FC236}">
                    <a16:creationId xmlns:a16="http://schemas.microsoft.com/office/drawing/2014/main" id="{F2AF415A-0DCC-A45E-C93D-32E5AF05031E}"/>
                  </a:ext>
                </a:extLst>
              </p:cNvPr>
              <p:cNvSpPr txBox="1"/>
              <p:nvPr/>
            </p:nvSpPr>
            <p:spPr>
              <a:xfrm>
                <a:off x="626301" y="2843409"/>
                <a:ext cx="1400763" cy="256784"/>
              </a:xfrm>
              <a:prstGeom prst="rect">
                <a:avLst/>
              </a:prstGeom>
              <a:noFill/>
            </p:spPr>
            <p:txBody>
              <a:bodyPr wrap="square" lIns="0" tIns="0" rIns="0" bIns="0" rtlCol="0" anchor="ctr" anchorCtr="0">
                <a:noAutofit/>
              </a:bodyPr>
              <a:lstStyle/>
              <a:p>
                <a:r>
                  <a:rPr lang="en-US" sz="900" dirty="0">
                    <a:latin typeface="ABC Oracle Medium" panose="020B0504040202060203" pitchFamily="34" charset="77"/>
                  </a:rPr>
                  <a:t>Lorem Ipsum</a:t>
                </a:r>
              </a:p>
            </p:txBody>
          </p:sp>
          <p:sp>
            <p:nvSpPr>
              <p:cNvPr id="170" name="Oval 169">
                <a:extLst>
                  <a:ext uri="{FF2B5EF4-FFF2-40B4-BE49-F238E27FC236}">
                    <a16:creationId xmlns:a16="http://schemas.microsoft.com/office/drawing/2014/main" id="{B7EC2682-4F19-365D-057E-8C7517128E91}"/>
                  </a:ext>
                </a:extLst>
              </p:cNvPr>
              <p:cNvSpPr/>
              <p:nvPr/>
            </p:nvSpPr>
            <p:spPr>
              <a:xfrm>
                <a:off x="352425" y="2862197"/>
                <a:ext cx="204983" cy="20498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1" name="Group 170">
              <a:extLst>
                <a:ext uri="{FF2B5EF4-FFF2-40B4-BE49-F238E27FC236}">
                  <a16:creationId xmlns:a16="http://schemas.microsoft.com/office/drawing/2014/main" id="{E45583D2-63DD-9C09-BCD5-A6B5775A88D0}"/>
                </a:ext>
              </a:extLst>
            </p:cNvPr>
            <p:cNvGrpSpPr/>
            <p:nvPr/>
          </p:nvGrpSpPr>
          <p:grpSpPr>
            <a:xfrm>
              <a:off x="352425" y="3460315"/>
              <a:ext cx="1674639" cy="256784"/>
              <a:chOff x="352425" y="2843409"/>
              <a:chExt cx="1674639" cy="256784"/>
            </a:xfrm>
          </p:grpSpPr>
          <p:sp>
            <p:nvSpPr>
              <p:cNvPr id="172" name="TextBox 171">
                <a:extLst>
                  <a:ext uri="{FF2B5EF4-FFF2-40B4-BE49-F238E27FC236}">
                    <a16:creationId xmlns:a16="http://schemas.microsoft.com/office/drawing/2014/main" id="{E59DC131-E50D-7E56-58DA-061D53BC76C6}"/>
                  </a:ext>
                </a:extLst>
              </p:cNvPr>
              <p:cNvSpPr txBox="1"/>
              <p:nvPr/>
            </p:nvSpPr>
            <p:spPr>
              <a:xfrm>
                <a:off x="626301" y="2843409"/>
                <a:ext cx="1400763" cy="256784"/>
              </a:xfrm>
              <a:prstGeom prst="rect">
                <a:avLst/>
              </a:prstGeom>
              <a:noFill/>
            </p:spPr>
            <p:txBody>
              <a:bodyPr wrap="square" lIns="0" tIns="0" rIns="0" bIns="0" rtlCol="0" anchor="ctr" anchorCtr="0">
                <a:noAutofit/>
              </a:bodyPr>
              <a:lstStyle/>
              <a:p>
                <a:r>
                  <a:rPr lang="en-US" sz="900" dirty="0">
                    <a:latin typeface="ABC Oracle Medium" panose="020B0504040202060203" pitchFamily="34" charset="77"/>
                  </a:rPr>
                  <a:t>Lorem Ipsum</a:t>
                </a:r>
              </a:p>
            </p:txBody>
          </p:sp>
          <p:sp>
            <p:nvSpPr>
              <p:cNvPr id="173" name="Oval 172">
                <a:extLst>
                  <a:ext uri="{FF2B5EF4-FFF2-40B4-BE49-F238E27FC236}">
                    <a16:creationId xmlns:a16="http://schemas.microsoft.com/office/drawing/2014/main" id="{0E754C98-809D-04B1-50A6-5C67CA5CA609}"/>
                  </a:ext>
                </a:extLst>
              </p:cNvPr>
              <p:cNvSpPr/>
              <p:nvPr/>
            </p:nvSpPr>
            <p:spPr>
              <a:xfrm>
                <a:off x="352425" y="2862197"/>
                <a:ext cx="204983" cy="20498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4" name="Group 173">
              <a:extLst>
                <a:ext uri="{FF2B5EF4-FFF2-40B4-BE49-F238E27FC236}">
                  <a16:creationId xmlns:a16="http://schemas.microsoft.com/office/drawing/2014/main" id="{ABF2CF92-7685-9CE2-FD62-17091723EF82}"/>
                </a:ext>
              </a:extLst>
            </p:cNvPr>
            <p:cNvGrpSpPr/>
            <p:nvPr/>
          </p:nvGrpSpPr>
          <p:grpSpPr>
            <a:xfrm>
              <a:off x="352425" y="3770251"/>
              <a:ext cx="1674639" cy="256784"/>
              <a:chOff x="352425" y="2843409"/>
              <a:chExt cx="1674639" cy="256784"/>
            </a:xfrm>
          </p:grpSpPr>
          <p:sp>
            <p:nvSpPr>
              <p:cNvPr id="175" name="TextBox 174">
                <a:extLst>
                  <a:ext uri="{FF2B5EF4-FFF2-40B4-BE49-F238E27FC236}">
                    <a16:creationId xmlns:a16="http://schemas.microsoft.com/office/drawing/2014/main" id="{BC129D8E-6526-B501-C262-98FF47083C65}"/>
                  </a:ext>
                </a:extLst>
              </p:cNvPr>
              <p:cNvSpPr txBox="1"/>
              <p:nvPr/>
            </p:nvSpPr>
            <p:spPr>
              <a:xfrm>
                <a:off x="626301" y="2843409"/>
                <a:ext cx="1400763" cy="256784"/>
              </a:xfrm>
              <a:prstGeom prst="rect">
                <a:avLst/>
              </a:prstGeom>
              <a:noFill/>
            </p:spPr>
            <p:txBody>
              <a:bodyPr wrap="square" lIns="0" tIns="0" rIns="0" bIns="0" rtlCol="0" anchor="ctr" anchorCtr="0">
                <a:noAutofit/>
              </a:bodyPr>
              <a:lstStyle/>
              <a:p>
                <a:r>
                  <a:rPr lang="en-US" sz="900" dirty="0">
                    <a:latin typeface="ABC Oracle Medium" panose="020B0504040202060203" pitchFamily="34" charset="77"/>
                  </a:rPr>
                  <a:t>Lorem Ipsum</a:t>
                </a:r>
              </a:p>
            </p:txBody>
          </p:sp>
          <p:sp>
            <p:nvSpPr>
              <p:cNvPr id="176" name="Oval 175">
                <a:extLst>
                  <a:ext uri="{FF2B5EF4-FFF2-40B4-BE49-F238E27FC236}">
                    <a16:creationId xmlns:a16="http://schemas.microsoft.com/office/drawing/2014/main" id="{599935BC-587B-9942-6863-7F7560205708}"/>
                  </a:ext>
                </a:extLst>
              </p:cNvPr>
              <p:cNvSpPr/>
              <p:nvPr/>
            </p:nvSpPr>
            <p:spPr>
              <a:xfrm>
                <a:off x="352425" y="2862197"/>
                <a:ext cx="204983" cy="20498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 name="Footer Placeholder 4">
            <a:extLst>
              <a:ext uri="{FF2B5EF4-FFF2-40B4-BE49-F238E27FC236}">
                <a16:creationId xmlns:a16="http://schemas.microsoft.com/office/drawing/2014/main" id="{518485B8-3F82-B798-C05C-E6437F638BE0}"/>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All Actuaries Summit</a:t>
            </a:r>
          </a:p>
        </p:txBody>
      </p:sp>
    </p:spTree>
    <p:extLst>
      <p:ext uri="{BB962C8B-B14F-4D97-AF65-F5344CB8AC3E}">
        <p14:creationId xmlns:p14="http://schemas.microsoft.com/office/powerpoint/2010/main" val="1111342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1FC36-9053-3EF9-A82F-9240FD9CB0E9}"/>
              </a:ext>
            </a:extLst>
          </p:cNvPr>
          <p:cNvSpPr>
            <a:spLocks noGrp="1"/>
          </p:cNvSpPr>
          <p:nvPr>
            <p:ph type="title"/>
          </p:nvPr>
        </p:nvSpPr>
        <p:spPr/>
        <p:txBody>
          <a:bodyPr/>
          <a:lstStyle/>
          <a:p>
            <a:r>
              <a:rPr lang="en-US" dirty="0"/>
              <a:t>Risk </a:t>
            </a:r>
            <a:br>
              <a:rPr lang="en-US" dirty="0"/>
            </a:br>
            <a:r>
              <a:rPr lang="en-US" dirty="0"/>
              <a:t>management</a:t>
            </a:r>
          </a:p>
        </p:txBody>
      </p:sp>
      <p:sp>
        <p:nvSpPr>
          <p:cNvPr id="3" name="Content Placeholder 2">
            <a:extLst>
              <a:ext uri="{FF2B5EF4-FFF2-40B4-BE49-F238E27FC236}">
                <a16:creationId xmlns:a16="http://schemas.microsoft.com/office/drawing/2014/main" id="{3400C04D-D878-FA04-ABFD-7A581D64B07E}"/>
              </a:ext>
            </a:extLst>
          </p:cNvPr>
          <p:cNvSpPr>
            <a:spLocks noGrp="1"/>
          </p:cNvSpPr>
          <p:nvPr>
            <p:ph idx="1"/>
          </p:nvPr>
        </p:nvSpPr>
        <p:spPr/>
        <p:txBody>
          <a:bodyPr/>
          <a:lstStyle/>
          <a:p>
            <a:r>
              <a:rPr lang="en-US" dirty="0"/>
              <a:t>Is es ma </a:t>
            </a:r>
            <a:r>
              <a:rPr lang="en-US" dirty="0" err="1"/>
              <a:t>intium</a:t>
            </a:r>
            <a:r>
              <a:rPr lang="en-US" dirty="0"/>
              <a:t> nus </a:t>
            </a:r>
            <a:r>
              <a:rPr lang="en-US" dirty="0" err="1"/>
              <a:t>utem</a:t>
            </a:r>
            <a:r>
              <a:rPr lang="en-US" dirty="0"/>
              <a:t>. Nam, quo </a:t>
            </a:r>
            <a:r>
              <a:rPr lang="en-US" dirty="0" err="1"/>
              <a:t>beatin</a:t>
            </a:r>
            <a:r>
              <a:rPr lang="en-US" dirty="0"/>
              <a:t> </a:t>
            </a:r>
            <a:r>
              <a:rPr lang="en-US" dirty="0" err="1"/>
              <a:t>nos</a:t>
            </a:r>
            <a:r>
              <a:rPr lang="en-US" dirty="0"/>
              <a:t> et is mod </a:t>
            </a:r>
            <a:r>
              <a:rPr lang="en-US" dirty="0" err="1"/>
              <a:t>maios</a:t>
            </a:r>
            <a:r>
              <a:rPr lang="en-US" dirty="0"/>
              <a:t> et qui </a:t>
            </a:r>
            <a:r>
              <a:rPr lang="en-US" dirty="0" err="1"/>
              <a:t>ut</a:t>
            </a:r>
            <a:r>
              <a:rPr lang="en-US" dirty="0"/>
              <a:t> </a:t>
            </a:r>
            <a:r>
              <a:rPr lang="en-US" dirty="0" err="1"/>
              <a:t>eatem</a:t>
            </a:r>
            <a:r>
              <a:rPr lang="en-US" dirty="0"/>
              <a:t> none </a:t>
            </a:r>
            <a:r>
              <a:rPr lang="en-US" dirty="0" err="1"/>
              <a:t>officit</a:t>
            </a:r>
            <a:r>
              <a:rPr lang="en-US" dirty="0"/>
              <a:t> </a:t>
            </a:r>
            <a:r>
              <a:rPr lang="en-US" dirty="0" err="1"/>
              <a:t>expelignis</a:t>
            </a:r>
            <a:r>
              <a:rPr lang="en-US" dirty="0"/>
              <a:t> </a:t>
            </a:r>
            <a:r>
              <a:rPr lang="en-US" dirty="0" err="1"/>
              <a:t>saest</a:t>
            </a:r>
            <a:r>
              <a:rPr lang="en-US" dirty="0"/>
              <a:t> intis arum </a:t>
            </a:r>
            <a:r>
              <a:rPr lang="en-US" dirty="0" err="1"/>
              <a:t>delitat</a:t>
            </a:r>
            <a:r>
              <a:rPr lang="en-US" dirty="0"/>
              <a:t> rerum </a:t>
            </a:r>
            <a:r>
              <a:rPr lang="en-US" dirty="0" err="1"/>
              <a:t>restrum</a:t>
            </a:r>
            <a:r>
              <a:rPr lang="en-US" dirty="0"/>
              <a:t> qui </a:t>
            </a:r>
            <a:r>
              <a:rPr lang="en-US" dirty="0" err="1"/>
              <a:t>odisciam</a:t>
            </a:r>
            <a:r>
              <a:rPr lang="en-US" dirty="0"/>
              <a:t> autem </a:t>
            </a:r>
            <a:r>
              <a:rPr lang="en-US" dirty="0" err="1"/>
              <a:t>sint</a:t>
            </a:r>
            <a:r>
              <a:rPr lang="en-US" dirty="0"/>
              <a:t> </a:t>
            </a:r>
            <a:r>
              <a:rPr lang="en-US" dirty="0" err="1"/>
              <a:t>eate</a:t>
            </a:r>
            <a:r>
              <a:rPr lang="en-US" dirty="0"/>
              <a:t> core </a:t>
            </a:r>
            <a:r>
              <a:rPr lang="en-US" dirty="0" err="1"/>
              <a:t>quas</a:t>
            </a:r>
            <a:r>
              <a:rPr lang="en-US" dirty="0"/>
              <a:t> </a:t>
            </a:r>
            <a:r>
              <a:rPr lang="en-US" dirty="0" err="1"/>
              <a:t>exceper</a:t>
            </a:r>
            <a:r>
              <a:rPr lang="en-US" dirty="0"/>
              <a:t> </a:t>
            </a:r>
            <a:r>
              <a:rPr lang="en-US" dirty="0" err="1"/>
              <a:t>feritio</a:t>
            </a:r>
            <a:r>
              <a:rPr lang="en-US" dirty="0"/>
              <a:t> </a:t>
            </a:r>
            <a:r>
              <a:rPr lang="en-US" dirty="0" err="1"/>
              <a:t>optaquia</a:t>
            </a:r>
            <a:r>
              <a:rPr lang="en-US" dirty="0"/>
              <a:t> core </a:t>
            </a:r>
            <a:r>
              <a:rPr lang="en-US" dirty="0" err="1"/>
              <a:t>consecto</a:t>
            </a:r>
            <a:r>
              <a:rPr lang="en-US" dirty="0"/>
              <a:t>.</a:t>
            </a:r>
          </a:p>
        </p:txBody>
      </p:sp>
      <p:sp>
        <p:nvSpPr>
          <p:cNvPr id="4" name="Slide Number Placeholder 3">
            <a:extLst>
              <a:ext uri="{FF2B5EF4-FFF2-40B4-BE49-F238E27FC236}">
                <a16:creationId xmlns:a16="http://schemas.microsoft.com/office/drawing/2014/main" id="{FD644149-87F2-D0E3-66DF-9CDB61960C00}"/>
              </a:ext>
            </a:extLst>
          </p:cNvPr>
          <p:cNvSpPr>
            <a:spLocks noGrp="1"/>
          </p:cNvSpPr>
          <p:nvPr>
            <p:ph type="sldNum" sz="quarter" idx="12"/>
          </p:nvPr>
        </p:nvSpPr>
        <p:spPr/>
        <p:txBody>
          <a:bodyPr/>
          <a:lstStyle/>
          <a:p>
            <a:fld id="{741AFF56-1126-4107-9C02-BC0EFBF16431}" type="slidenum">
              <a:rPr lang="en-GB" smtClean="0"/>
              <a:pPr/>
              <a:t>15</a:t>
            </a:fld>
            <a:endParaRPr lang="en-GB" dirty="0"/>
          </a:p>
        </p:txBody>
      </p:sp>
      <p:grpSp>
        <p:nvGrpSpPr>
          <p:cNvPr id="253" name="Group 252">
            <a:extLst>
              <a:ext uri="{FF2B5EF4-FFF2-40B4-BE49-F238E27FC236}">
                <a16:creationId xmlns:a16="http://schemas.microsoft.com/office/drawing/2014/main" id="{6050BDA9-A964-EE21-E6F7-A5EC2D99E5E3}"/>
              </a:ext>
            </a:extLst>
          </p:cNvPr>
          <p:cNvGrpSpPr/>
          <p:nvPr/>
        </p:nvGrpSpPr>
        <p:grpSpPr>
          <a:xfrm>
            <a:off x="1164920" y="1584992"/>
            <a:ext cx="7997606" cy="4564322"/>
            <a:chOff x="1164920" y="1584992"/>
            <a:chExt cx="7997606" cy="4564322"/>
          </a:xfrm>
        </p:grpSpPr>
        <p:grpSp>
          <p:nvGrpSpPr>
            <p:cNvPr id="240" name="Group 239">
              <a:extLst>
                <a:ext uri="{FF2B5EF4-FFF2-40B4-BE49-F238E27FC236}">
                  <a16:creationId xmlns:a16="http://schemas.microsoft.com/office/drawing/2014/main" id="{6C118365-619C-79B7-4DA3-C591DE95DEDD}"/>
                </a:ext>
              </a:extLst>
            </p:cNvPr>
            <p:cNvGrpSpPr/>
            <p:nvPr/>
          </p:nvGrpSpPr>
          <p:grpSpPr>
            <a:xfrm>
              <a:off x="2697037" y="2101685"/>
              <a:ext cx="6440699" cy="3360227"/>
              <a:chOff x="3655279" y="1738431"/>
              <a:chExt cx="6428914" cy="3354079"/>
            </a:xfrm>
          </p:grpSpPr>
          <p:sp>
            <p:nvSpPr>
              <p:cNvPr id="163" name="Freeform 162">
                <a:extLst>
                  <a:ext uri="{FF2B5EF4-FFF2-40B4-BE49-F238E27FC236}">
                    <a16:creationId xmlns:a16="http://schemas.microsoft.com/office/drawing/2014/main" id="{573F989A-F17C-11D4-AB59-AF092AA97474}"/>
                  </a:ext>
                </a:extLst>
              </p:cNvPr>
              <p:cNvSpPr/>
              <p:nvPr/>
            </p:nvSpPr>
            <p:spPr>
              <a:xfrm>
                <a:off x="4004438" y="2062222"/>
                <a:ext cx="6074043" cy="2706588"/>
              </a:xfrm>
              <a:custGeom>
                <a:avLst/>
                <a:gdLst>
                  <a:gd name="connsiteX0" fmla="*/ 0 w 6074043"/>
                  <a:gd name="connsiteY0" fmla="*/ 0 h 2706588"/>
                  <a:gd name="connsiteX1" fmla="*/ 6074044 w 6074043"/>
                  <a:gd name="connsiteY1" fmla="*/ 0 h 2706588"/>
                  <a:gd name="connsiteX2" fmla="*/ 6074044 w 6074043"/>
                  <a:gd name="connsiteY2" fmla="*/ 2706588 h 2706588"/>
                  <a:gd name="connsiteX3" fmla="*/ -1 w 6074043"/>
                  <a:gd name="connsiteY3" fmla="*/ 2706588 h 2706588"/>
                </a:gdLst>
                <a:ahLst/>
                <a:cxnLst>
                  <a:cxn ang="0">
                    <a:pos x="connsiteX0" y="connsiteY0"/>
                  </a:cxn>
                  <a:cxn ang="0">
                    <a:pos x="connsiteX1" y="connsiteY1"/>
                  </a:cxn>
                  <a:cxn ang="0">
                    <a:pos x="connsiteX2" y="connsiteY2"/>
                  </a:cxn>
                  <a:cxn ang="0">
                    <a:pos x="connsiteX3" y="connsiteY3"/>
                  </a:cxn>
                </a:cxnLst>
                <a:rect l="l" t="t" r="r" b="b"/>
                <a:pathLst>
                  <a:path w="6074043" h="2706588">
                    <a:moveTo>
                      <a:pt x="0" y="0"/>
                    </a:moveTo>
                    <a:lnTo>
                      <a:pt x="6074044" y="0"/>
                    </a:lnTo>
                    <a:lnTo>
                      <a:pt x="6074044" y="2706588"/>
                    </a:lnTo>
                    <a:lnTo>
                      <a:pt x="-1" y="2706588"/>
                    </a:lnTo>
                    <a:close/>
                  </a:path>
                </a:pathLst>
              </a:custGeom>
              <a:noFill/>
              <a:ln w="9525" cap="flat">
                <a:solidFill>
                  <a:schemeClr val="accent6"/>
                </a:solidFill>
                <a:prstDash val="solid"/>
                <a:miter/>
              </a:ln>
            </p:spPr>
            <p:txBody>
              <a:bodyPr rtlCol="0" anchor="ctr"/>
              <a:lstStyle/>
              <a:p>
                <a:endParaRPr lang="en-US"/>
              </a:p>
            </p:txBody>
          </p:sp>
          <p:sp>
            <p:nvSpPr>
              <p:cNvPr id="164" name="Freeform 163">
                <a:extLst>
                  <a:ext uri="{FF2B5EF4-FFF2-40B4-BE49-F238E27FC236}">
                    <a16:creationId xmlns:a16="http://schemas.microsoft.com/office/drawing/2014/main" id="{23361E39-7E21-F76C-0280-EA3F8A7EB19E}"/>
                  </a:ext>
                </a:extLst>
              </p:cNvPr>
              <p:cNvSpPr/>
              <p:nvPr/>
            </p:nvSpPr>
            <p:spPr>
              <a:xfrm>
                <a:off x="3998636" y="2603539"/>
                <a:ext cx="6085557" cy="8929"/>
              </a:xfrm>
              <a:custGeom>
                <a:avLst/>
                <a:gdLst>
                  <a:gd name="connsiteX0" fmla="*/ 0 w 6085557"/>
                  <a:gd name="connsiteY0" fmla="*/ 0 h 8929"/>
                  <a:gd name="connsiteX1" fmla="*/ 6085557 w 6085557"/>
                  <a:gd name="connsiteY1" fmla="*/ 0 h 8929"/>
                </a:gdLst>
                <a:ahLst/>
                <a:cxnLst>
                  <a:cxn ang="0">
                    <a:pos x="connsiteX0" y="connsiteY0"/>
                  </a:cxn>
                  <a:cxn ang="0">
                    <a:pos x="connsiteX1" y="connsiteY1"/>
                  </a:cxn>
                </a:cxnLst>
                <a:rect l="l" t="t" r="r" b="b"/>
                <a:pathLst>
                  <a:path w="6085557" h="8929">
                    <a:moveTo>
                      <a:pt x="0" y="0"/>
                    </a:moveTo>
                    <a:lnTo>
                      <a:pt x="6085557" y="0"/>
                    </a:lnTo>
                  </a:path>
                </a:pathLst>
              </a:custGeom>
              <a:ln w="9525" cap="flat">
                <a:solidFill>
                  <a:schemeClr val="accent6"/>
                </a:solid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BDB1C360-8CCE-07E4-6BC3-B446CDECDA3E}"/>
                  </a:ext>
                </a:extLst>
              </p:cNvPr>
              <p:cNvSpPr/>
              <p:nvPr/>
            </p:nvSpPr>
            <p:spPr>
              <a:xfrm>
                <a:off x="3655279" y="2592020"/>
                <a:ext cx="149410" cy="8929"/>
              </a:xfrm>
              <a:custGeom>
                <a:avLst/>
                <a:gdLst>
                  <a:gd name="connsiteX0" fmla="*/ 0 w 149410"/>
                  <a:gd name="connsiteY0" fmla="*/ 0 h 8929"/>
                  <a:gd name="connsiteX1" fmla="*/ 149410 w 149410"/>
                  <a:gd name="connsiteY1" fmla="*/ 0 h 8929"/>
                </a:gdLst>
                <a:ahLst/>
                <a:cxnLst>
                  <a:cxn ang="0">
                    <a:pos x="connsiteX0" y="connsiteY0"/>
                  </a:cxn>
                  <a:cxn ang="0">
                    <a:pos x="connsiteX1" y="connsiteY1"/>
                  </a:cxn>
                </a:cxnLst>
                <a:rect l="l" t="t" r="r" b="b"/>
                <a:pathLst>
                  <a:path w="149410" h="8929">
                    <a:moveTo>
                      <a:pt x="0" y="0"/>
                    </a:moveTo>
                    <a:lnTo>
                      <a:pt x="149410" y="0"/>
                    </a:lnTo>
                  </a:path>
                </a:pathLst>
              </a:custGeom>
              <a:ln w="9525" cap="flat">
                <a:solidFill>
                  <a:schemeClr val="accent6"/>
                </a:solid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07BF0639-D848-44EA-16B9-ACE592375C02}"/>
                  </a:ext>
                </a:extLst>
              </p:cNvPr>
              <p:cNvSpPr/>
              <p:nvPr/>
            </p:nvSpPr>
            <p:spPr>
              <a:xfrm>
                <a:off x="3998636" y="3144857"/>
                <a:ext cx="6085557" cy="8929"/>
              </a:xfrm>
              <a:custGeom>
                <a:avLst/>
                <a:gdLst>
                  <a:gd name="connsiteX0" fmla="*/ 0 w 6085557"/>
                  <a:gd name="connsiteY0" fmla="*/ 0 h 8929"/>
                  <a:gd name="connsiteX1" fmla="*/ 6085557 w 6085557"/>
                  <a:gd name="connsiteY1" fmla="*/ 0 h 8929"/>
                </a:gdLst>
                <a:ahLst/>
                <a:cxnLst>
                  <a:cxn ang="0">
                    <a:pos x="connsiteX0" y="connsiteY0"/>
                  </a:cxn>
                  <a:cxn ang="0">
                    <a:pos x="connsiteX1" y="connsiteY1"/>
                  </a:cxn>
                </a:cxnLst>
                <a:rect l="l" t="t" r="r" b="b"/>
                <a:pathLst>
                  <a:path w="6085557" h="8929">
                    <a:moveTo>
                      <a:pt x="0" y="0"/>
                    </a:moveTo>
                    <a:lnTo>
                      <a:pt x="6085557" y="0"/>
                    </a:lnTo>
                  </a:path>
                </a:pathLst>
              </a:custGeom>
              <a:ln w="9525" cap="flat">
                <a:solidFill>
                  <a:schemeClr val="accent6"/>
                </a:solid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9DE0135D-77E2-7715-BF04-3CD01641FEBF}"/>
                  </a:ext>
                </a:extLst>
              </p:cNvPr>
              <p:cNvSpPr/>
              <p:nvPr/>
            </p:nvSpPr>
            <p:spPr>
              <a:xfrm>
                <a:off x="3655279" y="3133338"/>
                <a:ext cx="149410" cy="8929"/>
              </a:xfrm>
              <a:custGeom>
                <a:avLst/>
                <a:gdLst>
                  <a:gd name="connsiteX0" fmla="*/ 0 w 149410"/>
                  <a:gd name="connsiteY0" fmla="*/ 0 h 8929"/>
                  <a:gd name="connsiteX1" fmla="*/ 149410 w 149410"/>
                  <a:gd name="connsiteY1" fmla="*/ 0 h 8929"/>
                </a:gdLst>
                <a:ahLst/>
                <a:cxnLst>
                  <a:cxn ang="0">
                    <a:pos x="connsiteX0" y="connsiteY0"/>
                  </a:cxn>
                  <a:cxn ang="0">
                    <a:pos x="connsiteX1" y="connsiteY1"/>
                  </a:cxn>
                </a:cxnLst>
                <a:rect l="l" t="t" r="r" b="b"/>
                <a:pathLst>
                  <a:path w="149410" h="8929">
                    <a:moveTo>
                      <a:pt x="0" y="0"/>
                    </a:moveTo>
                    <a:lnTo>
                      <a:pt x="149410" y="0"/>
                    </a:lnTo>
                  </a:path>
                </a:pathLst>
              </a:custGeom>
              <a:ln w="9525" cap="flat">
                <a:solidFill>
                  <a:schemeClr val="accent6"/>
                </a:solid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B94EBBC7-0307-1657-2693-E8A2C43CD3F9}"/>
                  </a:ext>
                </a:extLst>
              </p:cNvPr>
              <p:cNvSpPr/>
              <p:nvPr/>
            </p:nvSpPr>
            <p:spPr>
              <a:xfrm>
                <a:off x="3998636" y="3686175"/>
                <a:ext cx="6085557" cy="8929"/>
              </a:xfrm>
              <a:custGeom>
                <a:avLst/>
                <a:gdLst>
                  <a:gd name="connsiteX0" fmla="*/ 0 w 6085557"/>
                  <a:gd name="connsiteY0" fmla="*/ 0 h 8929"/>
                  <a:gd name="connsiteX1" fmla="*/ 6085557 w 6085557"/>
                  <a:gd name="connsiteY1" fmla="*/ 0 h 8929"/>
                </a:gdLst>
                <a:ahLst/>
                <a:cxnLst>
                  <a:cxn ang="0">
                    <a:pos x="connsiteX0" y="connsiteY0"/>
                  </a:cxn>
                  <a:cxn ang="0">
                    <a:pos x="connsiteX1" y="connsiteY1"/>
                  </a:cxn>
                </a:cxnLst>
                <a:rect l="l" t="t" r="r" b="b"/>
                <a:pathLst>
                  <a:path w="6085557" h="8929">
                    <a:moveTo>
                      <a:pt x="0" y="0"/>
                    </a:moveTo>
                    <a:lnTo>
                      <a:pt x="6085557" y="0"/>
                    </a:lnTo>
                  </a:path>
                </a:pathLst>
              </a:custGeom>
              <a:ln w="9525" cap="flat">
                <a:solidFill>
                  <a:schemeClr val="accent6"/>
                </a:solidFill>
                <a:prstDash val="solid"/>
                <a:miter/>
              </a:ln>
            </p:spPr>
            <p:txBody>
              <a:bodyPr rtlCol="0" anchor="ctr"/>
              <a:lstStyle/>
              <a:p>
                <a:endParaRPr lang="en-US"/>
              </a:p>
            </p:txBody>
          </p:sp>
          <p:sp>
            <p:nvSpPr>
              <p:cNvPr id="189" name="Freeform 188">
                <a:extLst>
                  <a:ext uri="{FF2B5EF4-FFF2-40B4-BE49-F238E27FC236}">
                    <a16:creationId xmlns:a16="http://schemas.microsoft.com/office/drawing/2014/main" id="{AB4DBF5A-7EFA-F13E-1408-D0DC0D4FCE5B}"/>
                  </a:ext>
                </a:extLst>
              </p:cNvPr>
              <p:cNvSpPr/>
              <p:nvPr/>
            </p:nvSpPr>
            <p:spPr>
              <a:xfrm>
                <a:off x="3655279" y="3674655"/>
                <a:ext cx="149410" cy="8929"/>
              </a:xfrm>
              <a:custGeom>
                <a:avLst/>
                <a:gdLst>
                  <a:gd name="connsiteX0" fmla="*/ 0 w 149410"/>
                  <a:gd name="connsiteY0" fmla="*/ 0 h 8929"/>
                  <a:gd name="connsiteX1" fmla="*/ 149410 w 149410"/>
                  <a:gd name="connsiteY1" fmla="*/ 0 h 8929"/>
                </a:gdLst>
                <a:ahLst/>
                <a:cxnLst>
                  <a:cxn ang="0">
                    <a:pos x="connsiteX0" y="connsiteY0"/>
                  </a:cxn>
                  <a:cxn ang="0">
                    <a:pos x="connsiteX1" y="connsiteY1"/>
                  </a:cxn>
                </a:cxnLst>
                <a:rect l="l" t="t" r="r" b="b"/>
                <a:pathLst>
                  <a:path w="149410" h="8929">
                    <a:moveTo>
                      <a:pt x="0" y="0"/>
                    </a:moveTo>
                    <a:lnTo>
                      <a:pt x="149410" y="0"/>
                    </a:lnTo>
                  </a:path>
                </a:pathLst>
              </a:custGeom>
              <a:ln w="9525" cap="flat">
                <a:solidFill>
                  <a:schemeClr val="accent6"/>
                </a:solidFill>
                <a:prstDash val="solid"/>
                <a:miter/>
              </a:ln>
            </p:spPr>
            <p:txBody>
              <a:bodyPr rtlCol="0" anchor="ctr"/>
              <a:lstStyle/>
              <a:p>
                <a:endParaRPr lang="en-US"/>
              </a:p>
            </p:txBody>
          </p:sp>
          <p:sp>
            <p:nvSpPr>
              <p:cNvPr id="190" name="Freeform 189">
                <a:extLst>
                  <a:ext uri="{FF2B5EF4-FFF2-40B4-BE49-F238E27FC236}">
                    <a16:creationId xmlns:a16="http://schemas.microsoft.com/office/drawing/2014/main" id="{48AECCB4-5D8C-4C15-A44D-745432108783}"/>
                  </a:ext>
                </a:extLst>
              </p:cNvPr>
              <p:cNvSpPr/>
              <p:nvPr/>
            </p:nvSpPr>
            <p:spPr>
              <a:xfrm>
                <a:off x="3998636" y="4227492"/>
                <a:ext cx="6085557" cy="8929"/>
              </a:xfrm>
              <a:custGeom>
                <a:avLst/>
                <a:gdLst>
                  <a:gd name="connsiteX0" fmla="*/ 0 w 6085557"/>
                  <a:gd name="connsiteY0" fmla="*/ 0 h 8929"/>
                  <a:gd name="connsiteX1" fmla="*/ 6085557 w 6085557"/>
                  <a:gd name="connsiteY1" fmla="*/ 0 h 8929"/>
                </a:gdLst>
                <a:ahLst/>
                <a:cxnLst>
                  <a:cxn ang="0">
                    <a:pos x="connsiteX0" y="connsiteY0"/>
                  </a:cxn>
                  <a:cxn ang="0">
                    <a:pos x="connsiteX1" y="connsiteY1"/>
                  </a:cxn>
                </a:cxnLst>
                <a:rect l="l" t="t" r="r" b="b"/>
                <a:pathLst>
                  <a:path w="6085557" h="8929">
                    <a:moveTo>
                      <a:pt x="0" y="0"/>
                    </a:moveTo>
                    <a:lnTo>
                      <a:pt x="6085557" y="0"/>
                    </a:lnTo>
                  </a:path>
                </a:pathLst>
              </a:custGeom>
              <a:ln w="9525" cap="flat">
                <a:solidFill>
                  <a:schemeClr val="accent6"/>
                </a:solidFill>
                <a:prstDash val="solid"/>
                <a:miter/>
              </a:ln>
            </p:spPr>
            <p:txBody>
              <a:bodyPr rtlCol="0" anchor="ctr"/>
              <a:lstStyle/>
              <a:p>
                <a:endParaRPr lang="en-US"/>
              </a:p>
            </p:txBody>
          </p:sp>
          <p:sp>
            <p:nvSpPr>
              <p:cNvPr id="191" name="Freeform 190">
                <a:extLst>
                  <a:ext uri="{FF2B5EF4-FFF2-40B4-BE49-F238E27FC236}">
                    <a16:creationId xmlns:a16="http://schemas.microsoft.com/office/drawing/2014/main" id="{08F5C37D-3DEC-365F-5405-DEFB78D753D2}"/>
                  </a:ext>
                </a:extLst>
              </p:cNvPr>
              <p:cNvSpPr/>
              <p:nvPr/>
            </p:nvSpPr>
            <p:spPr>
              <a:xfrm>
                <a:off x="3655279" y="4215973"/>
                <a:ext cx="149410" cy="8929"/>
              </a:xfrm>
              <a:custGeom>
                <a:avLst/>
                <a:gdLst>
                  <a:gd name="connsiteX0" fmla="*/ 0 w 149410"/>
                  <a:gd name="connsiteY0" fmla="*/ 0 h 8929"/>
                  <a:gd name="connsiteX1" fmla="*/ 149410 w 149410"/>
                  <a:gd name="connsiteY1" fmla="*/ 0 h 8929"/>
                </a:gdLst>
                <a:ahLst/>
                <a:cxnLst>
                  <a:cxn ang="0">
                    <a:pos x="connsiteX0" y="connsiteY0"/>
                  </a:cxn>
                  <a:cxn ang="0">
                    <a:pos x="connsiteX1" y="connsiteY1"/>
                  </a:cxn>
                </a:cxnLst>
                <a:rect l="l" t="t" r="r" b="b"/>
                <a:pathLst>
                  <a:path w="149410" h="8929">
                    <a:moveTo>
                      <a:pt x="0" y="0"/>
                    </a:moveTo>
                    <a:lnTo>
                      <a:pt x="149410" y="0"/>
                    </a:lnTo>
                  </a:path>
                </a:pathLst>
              </a:custGeom>
              <a:ln w="9525" cap="flat">
                <a:solidFill>
                  <a:schemeClr val="accent6"/>
                </a:solid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F27C8BA1-BA26-948E-7608-8D6452354763}"/>
                  </a:ext>
                </a:extLst>
              </p:cNvPr>
              <p:cNvSpPr/>
              <p:nvPr/>
            </p:nvSpPr>
            <p:spPr>
              <a:xfrm>
                <a:off x="5354215" y="2056417"/>
                <a:ext cx="8925" cy="2718107"/>
              </a:xfrm>
              <a:custGeom>
                <a:avLst/>
                <a:gdLst>
                  <a:gd name="connsiteX0" fmla="*/ 0 w 8925"/>
                  <a:gd name="connsiteY0" fmla="*/ 0 h 2718107"/>
                  <a:gd name="connsiteX1" fmla="*/ 0 w 8925"/>
                  <a:gd name="connsiteY1" fmla="*/ 2718108 h 2718107"/>
                </a:gdLst>
                <a:ahLst/>
                <a:cxnLst>
                  <a:cxn ang="0">
                    <a:pos x="connsiteX0" y="connsiteY0"/>
                  </a:cxn>
                  <a:cxn ang="0">
                    <a:pos x="connsiteX1" y="connsiteY1"/>
                  </a:cxn>
                </a:cxnLst>
                <a:rect l="l" t="t" r="r" b="b"/>
                <a:pathLst>
                  <a:path w="8925" h="2718107">
                    <a:moveTo>
                      <a:pt x="0" y="0"/>
                    </a:moveTo>
                    <a:lnTo>
                      <a:pt x="0" y="2718108"/>
                    </a:lnTo>
                  </a:path>
                </a:pathLst>
              </a:custGeom>
              <a:ln w="9525" cap="flat">
                <a:solidFill>
                  <a:schemeClr val="accent6"/>
                </a:solidFill>
                <a:prstDash val="solid"/>
                <a:miter/>
              </a:ln>
            </p:spPr>
            <p:txBody>
              <a:bodyPr rtlCol="0" anchor="ctr"/>
              <a:lstStyle/>
              <a:p>
                <a:endParaRPr lang="en-US"/>
              </a:p>
            </p:txBody>
          </p:sp>
          <p:sp>
            <p:nvSpPr>
              <p:cNvPr id="193" name="Freeform 192">
                <a:extLst>
                  <a:ext uri="{FF2B5EF4-FFF2-40B4-BE49-F238E27FC236}">
                    <a16:creationId xmlns:a16="http://schemas.microsoft.com/office/drawing/2014/main" id="{755C502C-5DB2-2A35-CA29-1307B973D7E8}"/>
                  </a:ext>
                </a:extLst>
              </p:cNvPr>
              <p:cNvSpPr/>
              <p:nvPr/>
            </p:nvSpPr>
            <p:spPr>
              <a:xfrm>
                <a:off x="5354215" y="4943028"/>
                <a:ext cx="8925" cy="149482"/>
              </a:xfrm>
              <a:custGeom>
                <a:avLst/>
                <a:gdLst>
                  <a:gd name="connsiteX0" fmla="*/ 0 w 8925"/>
                  <a:gd name="connsiteY0" fmla="*/ 0 h 149482"/>
                  <a:gd name="connsiteX1" fmla="*/ 0 w 8925"/>
                  <a:gd name="connsiteY1" fmla="*/ 149483 h 149482"/>
                </a:gdLst>
                <a:ahLst/>
                <a:cxnLst>
                  <a:cxn ang="0">
                    <a:pos x="connsiteX0" y="connsiteY0"/>
                  </a:cxn>
                  <a:cxn ang="0">
                    <a:pos x="connsiteX1" y="connsiteY1"/>
                  </a:cxn>
                </a:cxnLst>
                <a:rect l="l" t="t" r="r" b="b"/>
                <a:pathLst>
                  <a:path w="8925" h="149482">
                    <a:moveTo>
                      <a:pt x="0" y="0"/>
                    </a:moveTo>
                    <a:lnTo>
                      <a:pt x="0" y="149483"/>
                    </a:lnTo>
                  </a:path>
                </a:pathLst>
              </a:custGeom>
              <a:ln w="9525" cap="flat">
                <a:solidFill>
                  <a:schemeClr val="accent6"/>
                </a:solidFill>
                <a:prstDash val="solid"/>
                <a:miter/>
              </a:ln>
            </p:spPr>
            <p:txBody>
              <a:bodyPr rtlCol="0" anchor="ctr"/>
              <a:lstStyle/>
              <a:p>
                <a:endParaRPr lang="en-US"/>
              </a:p>
            </p:txBody>
          </p:sp>
          <p:sp>
            <p:nvSpPr>
              <p:cNvPr id="194" name="Freeform 193">
                <a:extLst>
                  <a:ext uri="{FF2B5EF4-FFF2-40B4-BE49-F238E27FC236}">
                    <a16:creationId xmlns:a16="http://schemas.microsoft.com/office/drawing/2014/main" id="{A2074AA8-338B-7933-6926-654C103B4F54}"/>
                  </a:ext>
                </a:extLst>
              </p:cNvPr>
              <p:cNvSpPr/>
              <p:nvPr/>
            </p:nvSpPr>
            <p:spPr>
              <a:xfrm>
                <a:off x="4679282" y="1738431"/>
                <a:ext cx="8925" cy="149482"/>
              </a:xfrm>
              <a:custGeom>
                <a:avLst/>
                <a:gdLst>
                  <a:gd name="connsiteX0" fmla="*/ 0 w 8925"/>
                  <a:gd name="connsiteY0" fmla="*/ 0 h 149482"/>
                  <a:gd name="connsiteX1" fmla="*/ 0 w 8925"/>
                  <a:gd name="connsiteY1" fmla="*/ 149483 h 149482"/>
                </a:gdLst>
                <a:ahLst/>
                <a:cxnLst>
                  <a:cxn ang="0">
                    <a:pos x="connsiteX0" y="connsiteY0"/>
                  </a:cxn>
                  <a:cxn ang="0">
                    <a:pos x="connsiteX1" y="connsiteY1"/>
                  </a:cxn>
                </a:cxnLst>
                <a:rect l="l" t="t" r="r" b="b"/>
                <a:pathLst>
                  <a:path w="8925" h="149482">
                    <a:moveTo>
                      <a:pt x="0" y="0"/>
                    </a:moveTo>
                    <a:lnTo>
                      <a:pt x="0" y="149483"/>
                    </a:lnTo>
                  </a:path>
                </a:pathLst>
              </a:custGeom>
              <a:ln w="9525" cap="flat">
                <a:solidFill>
                  <a:schemeClr val="accent6"/>
                </a:solidFill>
                <a:prstDash val="solid"/>
                <a:miter/>
              </a:ln>
            </p:spPr>
            <p:txBody>
              <a:bodyPr rtlCol="0" anchor="ctr"/>
              <a:lstStyle/>
              <a:p>
                <a:endParaRPr lang="en-US"/>
              </a:p>
            </p:txBody>
          </p:sp>
          <p:sp>
            <p:nvSpPr>
              <p:cNvPr id="195" name="Freeform 194">
                <a:extLst>
                  <a:ext uri="{FF2B5EF4-FFF2-40B4-BE49-F238E27FC236}">
                    <a16:creationId xmlns:a16="http://schemas.microsoft.com/office/drawing/2014/main" id="{6B95CCEA-3ACE-8AB8-DA1B-683DA74452DC}"/>
                  </a:ext>
                </a:extLst>
              </p:cNvPr>
              <p:cNvSpPr/>
              <p:nvPr/>
            </p:nvSpPr>
            <p:spPr>
              <a:xfrm>
                <a:off x="7378837" y="2056417"/>
                <a:ext cx="8925" cy="2718107"/>
              </a:xfrm>
              <a:custGeom>
                <a:avLst/>
                <a:gdLst>
                  <a:gd name="connsiteX0" fmla="*/ 0 w 8925"/>
                  <a:gd name="connsiteY0" fmla="*/ 0 h 2718107"/>
                  <a:gd name="connsiteX1" fmla="*/ 0 w 8925"/>
                  <a:gd name="connsiteY1" fmla="*/ 2718108 h 2718107"/>
                </a:gdLst>
                <a:ahLst/>
                <a:cxnLst>
                  <a:cxn ang="0">
                    <a:pos x="connsiteX0" y="connsiteY0"/>
                  </a:cxn>
                  <a:cxn ang="0">
                    <a:pos x="connsiteX1" y="connsiteY1"/>
                  </a:cxn>
                </a:cxnLst>
                <a:rect l="l" t="t" r="r" b="b"/>
                <a:pathLst>
                  <a:path w="8925" h="2718107">
                    <a:moveTo>
                      <a:pt x="0" y="0"/>
                    </a:moveTo>
                    <a:lnTo>
                      <a:pt x="0" y="2718108"/>
                    </a:lnTo>
                  </a:path>
                </a:pathLst>
              </a:custGeom>
              <a:ln w="9525" cap="flat">
                <a:solidFill>
                  <a:schemeClr val="accent6"/>
                </a:solidFill>
                <a:prstDash val="solid"/>
                <a:miter/>
              </a:ln>
            </p:spPr>
            <p:txBody>
              <a:bodyPr rtlCol="0" anchor="ctr"/>
              <a:lstStyle/>
              <a:p>
                <a:endParaRPr lang="en-US"/>
              </a:p>
            </p:txBody>
          </p:sp>
          <p:sp>
            <p:nvSpPr>
              <p:cNvPr id="196" name="Freeform 195">
                <a:extLst>
                  <a:ext uri="{FF2B5EF4-FFF2-40B4-BE49-F238E27FC236}">
                    <a16:creationId xmlns:a16="http://schemas.microsoft.com/office/drawing/2014/main" id="{111AB74F-3ECF-331B-DC5C-683613565048}"/>
                  </a:ext>
                </a:extLst>
              </p:cNvPr>
              <p:cNvSpPr/>
              <p:nvPr/>
            </p:nvSpPr>
            <p:spPr>
              <a:xfrm>
                <a:off x="9403548" y="2056417"/>
                <a:ext cx="8925" cy="2718107"/>
              </a:xfrm>
              <a:custGeom>
                <a:avLst/>
                <a:gdLst>
                  <a:gd name="connsiteX0" fmla="*/ 0 w 8925"/>
                  <a:gd name="connsiteY0" fmla="*/ 0 h 2718107"/>
                  <a:gd name="connsiteX1" fmla="*/ 0 w 8925"/>
                  <a:gd name="connsiteY1" fmla="*/ 2718108 h 2718107"/>
                </a:gdLst>
                <a:ahLst/>
                <a:cxnLst>
                  <a:cxn ang="0">
                    <a:pos x="connsiteX0" y="connsiteY0"/>
                  </a:cxn>
                  <a:cxn ang="0">
                    <a:pos x="connsiteX1" y="connsiteY1"/>
                  </a:cxn>
                </a:cxnLst>
                <a:rect l="l" t="t" r="r" b="b"/>
                <a:pathLst>
                  <a:path w="8925" h="2718107">
                    <a:moveTo>
                      <a:pt x="0" y="0"/>
                    </a:moveTo>
                    <a:lnTo>
                      <a:pt x="0" y="2718108"/>
                    </a:lnTo>
                  </a:path>
                </a:pathLst>
              </a:custGeom>
              <a:ln w="9525" cap="flat">
                <a:solidFill>
                  <a:schemeClr val="accent6"/>
                </a:solidFill>
                <a:prstDash val="solid"/>
                <a:miter/>
              </a:ln>
            </p:spPr>
            <p:txBody>
              <a:bodyPr rtlCol="0" anchor="ctr"/>
              <a:lstStyle/>
              <a:p>
                <a:endParaRPr lang="en-US"/>
              </a:p>
            </p:txBody>
          </p:sp>
          <p:sp>
            <p:nvSpPr>
              <p:cNvPr id="197" name="Freeform 196">
                <a:extLst>
                  <a:ext uri="{FF2B5EF4-FFF2-40B4-BE49-F238E27FC236}">
                    <a16:creationId xmlns:a16="http://schemas.microsoft.com/office/drawing/2014/main" id="{DAA144FD-526E-EADB-1511-CBBE14636ABB}"/>
                  </a:ext>
                </a:extLst>
              </p:cNvPr>
              <p:cNvSpPr/>
              <p:nvPr/>
            </p:nvSpPr>
            <p:spPr>
              <a:xfrm>
                <a:off x="9403548" y="4943028"/>
                <a:ext cx="8925" cy="149482"/>
              </a:xfrm>
              <a:custGeom>
                <a:avLst/>
                <a:gdLst>
                  <a:gd name="connsiteX0" fmla="*/ 0 w 8925"/>
                  <a:gd name="connsiteY0" fmla="*/ 0 h 149482"/>
                  <a:gd name="connsiteX1" fmla="*/ 0 w 8925"/>
                  <a:gd name="connsiteY1" fmla="*/ 149483 h 149482"/>
                </a:gdLst>
                <a:ahLst/>
                <a:cxnLst>
                  <a:cxn ang="0">
                    <a:pos x="connsiteX0" y="connsiteY0"/>
                  </a:cxn>
                  <a:cxn ang="0">
                    <a:pos x="connsiteX1" y="connsiteY1"/>
                  </a:cxn>
                </a:cxnLst>
                <a:rect l="l" t="t" r="r" b="b"/>
                <a:pathLst>
                  <a:path w="8925" h="149482">
                    <a:moveTo>
                      <a:pt x="0" y="0"/>
                    </a:moveTo>
                    <a:lnTo>
                      <a:pt x="0" y="149483"/>
                    </a:lnTo>
                  </a:path>
                </a:pathLst>
              </a:custGeom>
              <a:ln w="9525" cap="flat">
                <a:solidFill>
                  <a:schemeClr val="accent6"/>
                </a:solidFill>
                <a:prstDash val="solid"/>
                <a:miter/>
              </a:ln>
            </p:spPr>
            <p:txBody>
              <a:bodyPr rtlCol="0" anchor="ctr"/>
              <a:lstStyle/>
              <a:p>
                <a:endParaRPr lang="en-US"/>
              </a:p>
            </p:txBody>
          </p:sp>
          <p:sp>
            <p:nvSpPr>
              <p:cNvPr id="198" name="Freeform 197">
                <a:extLst>
                  <a:ext uri="{FF2B5EF4-FFF2-40B4-BE49-F238E27FC236}">
                    <a16:creationId xmlns:a16="http://schemas.microsoft.com/office/drawing/2014/main" id="{3055B830-FEDD-701D-3C6F-9C848BFA4184}"/>
                  </a:ext>
                </a:extLst>
              </p:cNvPr>
              <p:cNvSpPr/>
              <p:nvPr/>
            </p:nvSpPr>
            <p:spPr>
              <a:xfrm>
                <a:off x="8728704" y="1738431"/>
                <a:ext cx="8925" cy="149482"/>
              </a:xfrm>
              <a:custGeom>
                <a:avLst/>
                <a:gdLst>
                  <a:gd name="connsiteX0" fmla="*/ 0 w 8925"/>
                  <a:gd name="connsiteY0" fmla="*/ 0 h 149482"/>
                  <a:gd name="connsiteX1" fmla="*/ 0 w 8925"/>
                  <a:gd name="connsiteY1" fmla="*/ 149483 h 149482"/>
                </a:gdLst>
                <a:ahLst/>
                <a:cxnLst>
                  <a:cxn ang="0">
                    <a:pos x="connsiteX0" y="connsiteY0"/>
                  </a:cxn>
                  <a:cxn ang="0">
                    <a:pos x="connsiteX1" y="connsiteY1"/>
                  </a:cxn>
                </a:cxnLst>
                <a:rect l="l" t="t" r="r" b="b"/>
                <a:pathLst>
                  <a:path w="8925" h="149482">
                    <a:moveTo>
                      <a:pt x="0" y="0"/>
                    </a:moveTo>
                    <a:lnTo>
                      <a:pt x="0" y="149483"/>
                    </a:lnTo>
                  </a:path>
                </a:pathLst>
              </a:custGeom>
              <a:ln w="9525" cap="flat">
                <a:solidFill>
                  <a:schemeClr val="accent6"/>
                </a:solidFill>
                <a:prstDash val="solid"/>
                <a:miter/>
              </a:ln>
            </p:spPr>
            <p:txBody>
              <a:bodyPr rtlCol="0" anchor="ctr"/>
              <a:lstStyle/>
              <a:p>
                <a:endParaRPr lang="en-US"/>
              </a:p>
            </p:txBody>
          </p:sp>
          <p:sp>
            <p:nvSpPr>
              <p:cNvPr id="199" name="Freeform 198">
                <a:extLst>
                  <a:ext uri="{FF2B5EF4-FFF2-40B4-BE49-F238E27FC236}">
                    <a16:creationId xmlns:a16="http://schemas.microsoft.com/office/drawing/2014/main" id="{18D1284A-5EB4-15D0-4C87-24BBA1CAAC88}"/>
                  </a:ext>
                </a:extLst>
              </p:cNvPr>
              <p:cNvSpPr/>
              <p:nvPr/>
            </p:nvSpPr>
            <p:spPr>
              <a:xfrm>
                <a:off x="4679282" y="2056417"/>
                <a:ext cx="8925" cy="2718107"/>
              </a:xfrm>
              <a:custGeom>
                <a:avLst/>
                <a:gdLst>
                  <a:gd name="connsiteX0" fmla="*/ 0 w 8925"/>
                  <a:gd name="connsiteY0" fmla="*/ 0 h 2718107"/>
                  <a:gd name="connsiteX1" fmla="*/ 0 w 8925"/>
                  <a:gd name="connsiteY1" fmla="*/ 2718108 h 2718107"/>
                </a:gdLst>
                <a:ahLst/>
                <a:cxnLst>
                  <a:cxn ang="0">
                    <a:pos x="connsiteX0" y="connsiteY0"/>
                  </a:cxn>
                  <a:cxn ang="0">
                    <a:pos x="connsiteX1" y="connsiteY1"/>
                  </a:cxn>
                </a:cxnLst>
                <a:rect l="l" t="t" r="r" b="b"/>
                <a:pathLst>
                  <a:path w="8925" h="2718107">
                    <a:moveTo>
                      <a:pt x="0" y="0"/>
                    </a:moveTo>
                    <a:lnTo>
                      <a:pt x="0" y="2718108"/>
                    </a:lnTo>
                  </a:path>
                </a:pathLst>
              </a:custGeom>
              <a:ln w="9525" cap="flat">
                <a:solidFill>
                  <a:schemeClr val="accent6"/>
                </a:solidFill>
                <a:prstDash val="solid"/>
                <a:miter/>
              </a:ln>
            </p:spPr>
            <p:txBody>
              <a:bodyPr rtlCol="0" anchor="ctr"/>
              <a:lstStyle/>
              <a:p>
                <a:endParaRPr lang="en-US"/>
              </a:p>
            </p:txBody>
          </p:sp>
          <p:sp>
            <p:nvSpPr>
              <p:cNvPr id="200" name="Freeform 199">
                <a:extLst>
                  <a:ext uri="{FF2B5EF4-FFF2-40B4-BE49-F238E27FC236}">
                    <a16:creationId xmlns:a16="http://schemas.microsoft.com/office/drawing/2014/main" id="{D8B38934-51E1-EF90-1216-2FFDF36BCE3D}"/>
                  </a:ext>
                </a:extLst>
              </p:cNvPr>
              <p:cNvSpPr/>
              <p:nvPr/>
            </p:nvSpPr>
            <p:spPr>
              <a:xfrm>
                <a:off x="6703993" y="2056417"/>
                <a:ext cx="8925" cy="2718107"/>
              </a:xfrm>
              <a:custGeom>
                <a:avLst/>
                <a:gdLst>
                  <a:gd name="connsiteX0" fmla="*/ 0 w 8925"/>
                  <a:gd name="connsiteY0" fmla="*/ 0 h 2718107"/>
                  <a:gd name="connsiteX1" fmla="*/ 0 w 8925"/>
                  <a:gd name="connsiteY1" fmla="*/ 2718108 h 2718107"/>
                </a:gdLst>
                <a:ahLst/>
                <a:cxnLst>
                  <a:cxn ang="0">
                    <a:pos x="connsiteX0" y="connsiteY0"/>
                  </a:cxn>
                  <a:cxn ang="0">
                    <a:pos x="connsiteX1" y="connsiteY1"/>
                  </a:cxn>
                </a:cxnLst>
                <a:rect l="l" t="t" r="r" b="b"/>
                <a:pathLst>
                  <a:path w="8925" h="2718107">
                    <a:moveTo>
                      <a:pt x="0" y="0"/>
                    </a:moveTo>
                    <a:lnTo>
                      <a:pt x="0" y="2718108"/>
                    </a:lnTo>
                  </a:path>
                </a:pathLst>
              </a:custGeom>
              <a:ln w="9525" cap="flat">
                <a:solidFill>
                  <a:schemeClr val="accent6"/>
                </a:solidFill>
                <a:prstDash val="solid"/>
                <a:miter/>
              </a:ln>
            </p:spPr>
            <p:txBody>
              <a:bodyPr rtlCol="0" anchor="ctr"/>
              <a:lstStyle/>
              <a:p>
                <a:endParaRPr lang="en-US"/>
              </a:p>
            </p:txBody>
          </p:sp>
          <p:sp>
            <p:nvSpPr>
              <p:cNvPr id="201" name="Freeform 200">
                <a:extLst>
                  <a:ext uri="{FF2B5EF4-FFF2-40B4-BE49-F238E27FC236}">
                    <a16:creationId xmlns:a16="http://schemas.microsoft.com/office/drawing/2014/main" id="{5DC11C5D-F27C-7390-8B60-8859CB947DF2}"/>
                  </a:ext>
                </a:extLst>
              </p:cNvPr>
              <p:cNvSpPr/>
              <p:nvPr/>
            </p:nvSpPr>
            <p:spPr>
              <a:xfrm>
                <a:off x="6703993" y="4943028"/>
                <a:ext cx="8925" cy="149482"/>
              </a:xfrm>
              <a:custGeom>
                <a:avLst/>
                <a:gdLst>
                  <a:gd name="connsiteX0" fmla="*/ 0 w 8925"/>
                  <a:gd name="connsiteY0" fmla="*/ 0 h 149482"/>
                  <a:gd name="connsiteX1" fmla="*/ 0 w 8925"/>
                  <a:gd name="connsiteY1" fmla="*/ 149483 h 149482"/>
                </a:gdLst>
                <a:ahLst/>
                <a:cxnLst>
                  <a:cxn ang="0">
                    <a:pos x="connsiteX0" y="connsiteY0"/>
                  </a:cxn>
                  <a:cxn ang="0">
                    <a:pos x="connsiteX1" y="connsiteY1"/>
                  </a:cxn>
                </a:cxnLst>
                <a:rect l="l" t="t" r="r" b="b"/>
                <a:pathLst>
                  <a:path w="8925" h="149482">
                    <a:moveTo>
                      <a:pt x="0" y="0"/>
                    </a:moveTo>
                    <a:lnTo>
                      <a:pt x="0" y="149483"/>
                    </a:lnTo>
                  </a:path>
                </a:pathLst>
              </a:custGeom>
              <a:ln w="9525" cap="flat">
                <a:solidFill>
                  <a:schemeClr val="accent6"/>
                </a:solidFill>
                <a:prstDash val="solid"/>
                <a:miter/>
              </a:ln>
            </p:spPr>
            <p:txBody>
              <a:bodyPr rtlCol="0" anchor="ctr"/>
              <a:lstStyle/>
              <a:p>
                <a:endParaRPr lang="en-US"/>
              </a:p>
            </p:txBody>
          </p:sp>
          <p:sp>
            <p:nvSpPr>
              <p:cNvPr id="202" name="Freeform 201">
                <a:extLst>
                  <a:ext uri="{FF2B5EF4-FFF2-40B4-BE49-F238E27FC236}">
                    <a16:creationId xmlns:a16="http://schemas.microsoft.com/office/drawing/2014/main" id="{E4CBEEE6-016D-85F4-EE25-1A5FBC070E46}"/>
                  </a:ext>
                </a:extLst>
              </p:cNvPr>
              <p:cNvSpPr/>
              <p:nvPr/>
            </p:nvSpPr>
            <p:spPr>
              <a:xfrm>
                <a:off x="6029060" y="1738431"/>
                <a:ext cx="8925" cy="149482"/>
              </a:xfrm>
              <a:custGeom>
                <a:avLst/>
                <a:gdLst>
                  <a:gd name="connsiteX0" fmla="*/ 0 w 8925"/>
                  <a:gd name="connsiteY0" fmla="*/ 0 h 149482"/>
                  <a:gd name="connsiteX1" fmla="*/ 0 w 8925"/>
                  <a:gd name="connsiteY1" fmla="*/ 149483 h 149482"/>
                </a:gdLst>
                <a:ahLst/>
                <a:cxnLst>
                  <a:cxn ang="0">
                    <a:pos x="connsiteX0" y="connsiteY0"/>
                  </a:cxn>
                  <a:cxn ang="0">
                    <a:pos x="connsiteX1" y="connsiteY1"/>
                  </a:cxn>
                </a:cxnLst>
                <a:rect l="l" t="t" r="r" b="b"/>
                <a:pathLst>
                  <a:path w="8925" h="149482">
                    <a:moveTo>
                      <a:pt x="0" y="0"/>
                    </a:moveTo>
                    <a:lnTo>
                      <a:pt x="0" y="149483"/>
                    </a:lnTo>
                  </a:path>
                </a:pathLst>
              </a:custGeom>
              <a:ln w="9525" cap="flat">
                <a:solidFill>
                  <a:schemeClr val="accent6"/>
                </a:solidFill>
                <a:prstDash val="solid"/>
                <a:miter/>
              </a:ln>
            </p:spPr>
            <p:txBody>
              <a:bodyPr rtlCol="0" anchor="ctr"/>
              <a:lstStyle/>
              <a:p>
                <a:endParaRPr lang="en-US"/>
              </a:p>
            </p:txBody>
          </p:sp>
          <p:sp>
            <p:nvSpPr>
              <p:cNvPr id="203" name="Freeform 202">
                <a:extLst>
                  <a:ext uri="{FF2B5EF4-FFF2-40B4-BE49-F238E27FC236}">
                    <a16:creationId xmlns:a16="http://schemas.microsoft.com/office/drawing/2014/main" id="{D61AB73D-1CC8-7863-B91C-DF1617D8E4D6}"/>
                  </a:ext>
                </a:extLst>
              </p:cNvPr>
              <p:cNvSpPr/>
              <p:nvPr/>
            </p:nvSpPr>
            <p:spPr>
              <a:xfrm>
                <a:off x="8728704" y="2056417"/>
                <a:ext cx="8925" cy="2718107"/>
              </a:xfrm>
              <a:custGeom>
                <a:avLst/>
                <a:gdLst>
                  <a:gd name="connsiteX0" fmla="*/ 0 w 8925"/>
                  <a:gd name="connsiteY0" fmla="*/ 0 h 2718107"/>
                  <a:gd name="connsiteX1" fmla="*/ 0 w 8925"/>
                  <a:gd name="connsiteY1" fmla="*/ 2718108 h 2718107"/>
                </a:gdLst>
                <a:ahLst/>
                <a:cxnLst>
                  <a:cxn ang="0">
                    <a:pos x="connsiteX0" y="connsiteY0"/>
                  </a:cxn>
                  <a:cxn ang="0">
                    <a:pos x="connsiteX1" y="connsiteY1"/>
                  </a:cxn>
                </a:cxnLst>
                <a:rect l="l" t="t" r="r" b="b"/>
                <a:pathLst>
                  <a:path w="8925" h="2718107">
                    <a:moveTo>
                      <a:pt x="0" y="0"/>
                    </a:moveTo>
                    <a:lnTo>
                      <a:pt x="0" y="2718108"/>
                    </a:lnTo>
                  </a:path>
                </a:pathLst>
              </a:custGeom>
              <a:ln w="9525" cap="flat">
                <a:solidFill>
                  <a:schemeClr val="accent6"/>
                </a:solidFill>
                <a:prstDash val="solid"/>
                <a:miter/>
              </a:ln>
            </p:spPr>
            <p:txBody>
              <a:bodyPr rtlCol="0" anchor="ctr"/>
              <a:lstStyle/>
              <a:p>
                <a:endParaRPr lang="en-US"/>
              </a:p>
            </p:txBody>
          </p:sp>
          <p:sp>
            <p:nvSpPr>
              <p:cNvPr id="204" name="Freeform 203">
                <a:extLst>
                  <a:ext uri="{FF2B5EF4-FFF2-40B4-BE49-F238E27FC236}">
                    <a16:creationId xmlns:a16="http://schemas.microsoft.com/office/drawing/2014/main" id="{DECD6773-7FE9-5E73-E6FF-FE148CDB2776}"/>
                  </a:ext>
                </a:extLst>
              </p:cNvPr>
              <p:cNvSpPr/>
              <p:nvPr/>
            </p:nvSpPr>
            <p:spPr>
              <a:xfrm>
                <a:off x="6029060" y="2056417"/>
                <a:ext cx="8925" cy="2718107"/>
              </a:xfrm>
              <a:custGeom>
                <a:avLst/>
                <a:gdLst>
                  <a:gd name="connsiteX0" fmla="*/ 0 w 8925"/>
                  <a:gd name="connsiteY0" fmla="*/ 0 h 2718107"/>
                  <a:gd name="connsiteX1" fmla="*/ 0 w 8925"/>
                  <a:gd name="connsiteY1" fmla="*/ 2718108 h 2718107"/>
                </a:gdLst>
                <a:ahLst/>
                <a:cxnLst>
                  <a:cxn ang="0">
                    <a:pos x="connsiteX0" y="connsiteY0"/>
                  </a:cxn>
                  <a:cxn ang="0">
                    <a:pos x="connsiteX1" y="connsiteY1"/>
                  </a:cxn>
                </a:cxnLst>
                <a:rect l="l" t="t" r="r" b="b"/>
                <a:pathLst>
                  <a:path w="8925" h="2718107">
                    <a:moveTo>
                      <a:pt x="0" y="0"/>
                    </a:moveTo>
                    <a:lnTo>
                      <a:pt x="0" y="2718108"/>
                    </a:lnTo>
                  </a:path>
                </a:pathLst>
              </a:custGeom>
              <a:ln w="9525" cap="flat">
                <a:solidFill>
                  <a:schemeClr val="accent6"/>
                </a:solidFill>
                <a:prstDash val="solid"/>
                <a:miter/>
              </a:ln>
            </p:spPr>
            <p:txBody>
              <a:bodyPr rtlCol="0" anchor="ctr"/>
              <a:lstStyle/>
              <a:p>
                <a:endParaRPr lang="en-US"/>
              </a:p>
            </p:txBody>
          </p:sp>
          <p:sp>
            <p:nvSpPr>
              <p:cNvPr id="205" name="Freeform 204">
                <a:extLst>
                  <a:ext uri="{FF2B5EF4-FFF2-40B4-BE49-F238E27FC236}">
                    <a16:creationId xmlns:a16="http://schemas.microsoft.com/office/drawing/2014/main" id="{DDCB142C-A184-77AC-EC1A-5662B1D84992}"/>
                  </a:ext>
                </a:extLst>
              </p:cNvPr>
              <p:cNvSpPr/>
              <p:nvPr/>
            </p:nvSpPr>
            <p:spPr>
              <a:xfrm>
                <a:off x="8053771" y="2056417"/>
                <a:ext cx="8925" cy="2718107"/>
              </a:xfrm>
              <a:custGeom>
                <a:avLst/>
                <a:gdLst>
                  <a:gd name="connsiteX0" fmla="*/ 0 w 8925"/>
                  <a:gd name="connsiteY0" fmla="*/ 0 h 2718107"/>
                  <a:gd name="connsiteX1" fmla="*/ 0 w 8925"/>
                  <a:gd name="connsiteY1" fmla="*/ 2718108 h 2718107"/>
                </a:gdLst>
                <a:ahLst/>
                <a:cxnLst>
                  <a:cxn ang="0">
                    <a:pos x="connsiteX0" y="connsiteY0"/>
                  </a:cxn>
                  <a:cxn ang="0">
                    <a:pos x="connsiteX1" y="connsiteY1"/>
                  </a:cxn>
                </a:cxnLst>
                <a:rect l="l" t="t" r="r" b="b"/>
                <a:pathLst>
                  <a:path w="8925" h="2718107">
                    <a:moveTo>
                      <a:pt x="0" y="0"/>
                    </a:moveTo>
                    <a:lnTo>
                      <a:pt x="0" y="2718108"/>
                    </a:lnTo>
                  </a:path>
                </a:pathLst>
              </a:custGeom>
              <a:ln w="9525" cap="flat">
                <a:solidFill>
                  <a:schemeClr val="accent6"/>
                </a:solidFill>
                <a:prstDash val="solid"/>
                <a:miter/>
              </a:ln>
            </p:spPr>
            <p:txBody>
              <a:bodyPr rtlCol="0" anchor="ctr"/>
              <a:lstStyle/>
              <a:p>
                <a:endParaRPr lang="en-US"/>
              </a:p>
            </p:txBody>
          </p:sp>
          <p:sp>
            <p:nvSpPr>
              <p:cNvPr id="206" name="Freeform 205">
                <a:extLst>
                  <a:ext uri="{FF2B5EF4-FFF2-40B4-BE49-F238E27FC236}">
                    <a16:creationId xmlns:a16="http://schemas.microsoft.com/office/drawing/2014/main" id="{061DE4F1-56AA-78D5-BEBB-62320293CF1F}"/>
                  </a:ext>
                </a:extLst>
              </p:cNvPr>
              <p:cNvSpPr/>
              <p:nvPr/>
            </p:nvSpPr>
            <p:spPr>
              <a:xfrm>
                <a:off x="8053771" y="4943028"/>
                <a:ext cx="8925" cy="149482"/>
              </a:xfrm>
              <a:custGeom>
                <a:avLst/>
                <a:gdLst>
                  <a:gd name="connsiteX0" fmla="*/ 0 w 8925"/>
                  <a:gd name="connsiteY0" fmla="*/ 0 h 149482"/>
                  <a:gd name="connsiteX1" fmla="*/ 0 w 8925"/>
                  <a:gd name="connsiteY1" fmla="*/ 149483 h 149482"/>
                </a:gdLst>
                <a:ahLst/>
                <a:cxnLst>
                  <a:cxn ang="0">
                    <a:pos x="connsiteX0" y="connsiteY0"/>
                  </a:cxn>
                  <a:cxn ang="0">
                    <a:pos x="connsiteX1" y="connsiteY1"/>
                  </a:cxn>
                </a:cxnLst>
                <a:rect l="l" t="t" r="r" b="b"/>
                <a:pathLst>
                  <a:path w="8925" h="149482">
                    <a:moveTo>
                      <a:pt x="0" y="0"/>
                    </a:moveTo>
                    <a:lnTo>
                      <a:pt x="0" y="149483"/>
                    </a:lnTo>
                  </a:path>
                </a:pathLst>
              </a:custGeom>
              <a:ln w="9525" cap="flat">
                <a:solidFill>
                  <a:schemeClr val="accent6"/>
                </a:solidFill>
                <a:prstDash val="solid"/>
                <a:miter/>
              </a:ln>
            </p:spPr>
            <p:txBody>
              <a:bodyPr rtlCol="0" anchor="ctr"/>
              <a:lstStyle/>
              <a:p>
                <a:endParaRPr lang="en-US"/>
              </a:p>
            </p:txBody>
          </p:sp>
          <p:sp>
            <p:nvSpPr>
              <p:cNvPr id="207" name="Freeform 206">
                <a:extLst>
                  <a:ext uri="{FF2B5EF4-FFF2-40B4-BE49-F238E27FC236}">
                    <a16:creationId xmlns:a16="http://schemas.microsoft.com/office/drawing/2014/main" id="{5C926941-180E-076D-95A3-CAA8A5BC59CD}"/>
                  </a:ext>
                </a:extLst>
              </p:cNvPr>
              <p:cNvSpPr/>
              <p:nvPr/>
            </p:nvSpPr>
            <p:spPr>
              <a:xfrm>
                <a:off x="7378837" y="1738431"/>
                <a:ext cx="8925" cy="149482"/>
              </a:xfrm>
              <a:custGeom>
                <a:avLst/>
                <a:gdLst>
                  <a:gd name="connsiteX0" fmla="*/ 0 w 8925"/>
                  <a:gd name="connsiteY0" fmla="*/ 0 h 149482"/>
                  <a:gd name="connsiteX1" fmla="*/ 0 w 8925"/>
                  <a:gd name="connsiteY1" fmla="*/ 149483 h 149482"/>
                </a:gdLst>
                <a:ahLst/>
                <a:cxnLst>
                  <a:cxn ang="0">
                    <a:pos x="connsiteX0" y="connsiteY0"/>
                  </a:cxn>
                  <a:cxn ang="0">
                    <a:pos x="connsiteX1" y="connsiteY1"/>
                  </a:cxn>
                </a:cxnLst>
                <a:rect l="l" t="t" r="r" b="b"/>
                <a:pathLst>
                  <a:path w="8925" h="149482">
                    <a:moveTo>
                      <a:pt x="0" y="0"/>
                    </a:moveTo>
                    <a:lnTo>
                      <a:pt x="0" y="149483"/>
                    </a:lnTo>
                  </a:path>
                </a:pathLst>
              </a:custGeom>
              <a:ln w="9525" cap="flat">
                <a:solidFill>
                  <a:schemeClr val="accent6"/>
                </a:solidFill>
                <a:prstDash val="solid"/>
                <a:miter/>
              </a:ln>
            </p:spPr>
            <p:txBody>
              <a:bodyPr rtlCol="0" anchor="ctr"/>
              <a:lstStyle/>
              <a:p>
                <a:endParaRPr lang="en-US"/>
              </a:p>
            </p:txBody>
          </p:sp>
          <p:sp>
            <p:nvSpPr>
              <p:cNvPr id="208" name="Freeform 207">
                <a:extLst>
                  <a:ext uri="{FF2B5EF4-FFF2-40B4-BE49-F238E27FC236}">
                    <a16:creationId xmlns:a16="http://schemas.microsoft.com/office/drawing/2014/main" id="{261ABE06-0D3A-EC4E-F895-1B059B64A101}"/>
                  </a:ext>
                </a:extLst>
              </p:cNvPr>
              <p:cNvSpPr/>
              <p:nvPr/>
            </p:nvSpPr>
            <p:spPr>
              <a:xfrm>
                <a:off x="4597794" y="2522011"/>
                <a:ext cx="162976" cy="163056"/>
              </a:xfrm>
              <a:custGeom>
                <a:avLst/>
                <a:gdLst>
                  <a:gd name="connsiteX0" fmla="*/ 81488 w 162976"/>
                  <a:gd name="connsiteY0" fmla="*/ 163056 h 163056"/>
                  <a:gd name="connsiteX1" fmla="*/ 162977 w 162976"/>
                  <a:gd name="connsiteY1" fmla="*/ 81528 h 163056"/>
                  <a:gd name="connsiteX2" fmla="*/ 81488 w 162976"/>
                  <a:gd name="connsiteY2" fmla="*/ 0 h 163056"/>
                  <a:gd name="connsiteX3" fmla="*/ 0 w 162976"/>
                  <a:gd name="connsiteY3" fmla="*/ 81528 h 163056"/>
                  <a:gd name="connsiteX4" fmla="*/ 81488 w 162976"/>
                  <a:gd name="connsiteY4" fmla="*/ 163056 h 163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6">
                    <a:moveTo>
                      <a:pt x="81488" y="163056"/>
                    </a:moveTo>
                    <a:cubicBezTo>
                      <a:pt x="126472" y="163056"/>
                      <a:pt x="162977" y="126534"/>
                      <a:pt x="162977" y="81528"/>
                    </a:cubicBezTo>
                    <a:cubicBezTo>
                      <a:pt x="162977" y="36522"/>
                      <a:pt x="126472" y="0"/>
                      <a:pt x="81488" y="0"/>
                    </a:cubicBezTo>
                    <a:cubicBezTo>
                      <a:pt x="36504" y="0"/>
                      <a:pt x="0" y="36522"/>
                      <a:pt x="0" y="81528"/>
                    </a:cubicBezTo>
                    <a:cubicBezTo>
                      <a:pt x="0" y="126534"/>
                      <a:pt x="36504" y="163056"/>
                      <a:pt x="81488" y="163056"/>
                    </a:cubicBezTo>
                  </a:path>
                </a:pathLst>
              </a:custGeom>
              <a:solidFill>
                <a:srgbClr val="DCDBDB"/>
              </a:solidFill>
              <a:ln w="8925" cap="flat">
                <a:noFill/>
                <a:prstDash val="solid"/>
                <a:miter/>
              </a:ln>
            </p:spPr>
            <p:txBody>
              <a:bodyPr rtlCol="0" anchor="ctr"/>
              <a:lstStyle/>
              <a:p>
                <a:endParaRPr lang="en-US"/>
              </a:p>
            </p:txBody>
          </p:sp>
          <p:sp>
            <p:nvSpPr>
              <p:cNvPr id="209" name="Freeform 208">
                <a:extLst>
                  <a:ext uri="{FF2B5EF4-FFF2-40B4-BE49-F238E27FC236}">
                    <a16:creationId xmlns:a16="http://schemas.microsoft.com/office/drawing/2014/main" id="{20C70591-D216-AF99-BC70-C646F89B9413}"/>
                  </a:ext>
                </a:extLst>
              </p:cNvPr>
              <p:cNvSpPr/>
              <p:nvPr/>
            </p:nvSpPr>
            <p:spPr>
              <a:xfrm>
                <a:off x="4597794" y="3063329"/>
                <a:ext cx="162976" cy="163056"/>
              </a:xfrm>
              <a:custGeom>
                <a:avLst/>
                <a:gdLst>
                  <a:gd name="connsiteX0" fmla="*/ 81488 w 162976"/>
                  <a:gd name="connsiteY0" fmla="*/ 163056 h 163056"/>
                  <a:gd name="connsiteX1" fmla="*/ 162977 w 162976"/>
                  <a:gd name="connsiteY1" fmla="*/ 81528 h 163056"/>
                  <a:gd name="connsiteX2" fmla="*/ 81488 w 162976"/>
                  <a:gd name="connsiteY2" fmla="*/ 0 h 163056"/>
                  <a:gd name="connsiteX3" fmla="*/ 0 w 162976"/>
                  <a:gd name="connsiteY3" fmla="*/ 81528 h 163056"/>
                  <a:gd name="connsiteX4" fmla="*/ 81488 w 162976"/>
                  <a:gd name="connsiteY4" fmla="*/ 163056 h 163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6">
                    <a:moveTo>
                      <a:pt x="81488" y="163056"/>
                    </a:moveTo>
                    <a:cubicBezTo>
                      <a:pt x="126472" y="163056"/>
                      <a:pt x="162977" y="126534"/>
                      <a:pt x="162977" y="81528"/>
                    </a:cubicBezTo>
                    <a:cubicBezTo>
                      <a:pt x="162977" y="36523"/>
                      <a:pt x="126472" y="0"/>
                      <a:pt x="81488" y="0"/>
                    </a:cubicBezTo>
                    <a:cubicBezTo>
                      <a:pt x="36504" y="0"/>
                      <a:pt x="0" y="36523"/>
                      <a:pt x="0" y="81528"/>
                    </a:cubicBezTo>
                    <a:cubicBezTo>
                      <a:pt x="0" y="126534"/>
                      <a:pt x="36504" y="163056"/>
                      <a:pt x="81488" y="163056"/>
                    </a:cubicBezTo>
                  </a:path>
                </a:pathLst>
              </a:custGeom>
              <a:solidFill>
                <a:srgbClr val="DCDBDB"/>
              </a:solidFill>
              <a:ln w="8925" cap="flat">
                <a:noFill/>
                <a:prstDash val="solid"/>
                <a:miter/>
              </a:ln>
            </p:spPr>
            <p:txBody>
              <a:bodyPr rtlCol="0" anchor="ctr"/>
              <a:lstStyle/>
              <a:p>
                <a:endParaRPr lang="en-US"/>
              </a:p>
            </p:txBody>
          </p:sp>
          <p:sp>
            <p:nvSpPr>
              <p:cNvPr id="210" name="Freeform 209">
                <a:extLst>
                  <a:ext uri="{FF2B5EF4-FFF2-40B4-BE49-F238E27FC236}">
                    <a16:creationId xmlns:a16="http://schemas.microsoft.com/office/drawing/2014/main" id="{30E17EDD-4866-CD96-C8B0-85ACB4531633}"/>
                  </a:ext>
                </a:extLst>
              </p:cNvPr>
              <p:cNvSpPr/>
              <p:nvPr/>
            </p:nvSpPr>
            <p:spPr>
              <a:xfrm>
                <a:off x="4597794" y="3604647"/>
                <a:ext cx="162976" cy="163055"/>
              </a:xfrm>
              <a:custGeom>
                <a:avLst/>
                <a:gdLst>
                  <a:gd name="connsiteX0" fmla="*/ 81488 w 162976"/>
                  <a:gd name="connsiteY0" fmla="*/ 163056 h 163055"/>
                  <a:gd name="connsiteX1" fmla="*/ 162977 w 162976"/>
                  <a:gd name="connsiteY1" fmla="*/ 81528 h 163055"/>
                  <a:gd name="connsiteX2" fmla="*/ 81488 w 162976"/>
                  <a:gd name="connsiteY2" fmla="*/ 0 h 163055"/>
                  <a:gd name="connsiteX3" fmla="*/ 0 w 162976"/>
                  <a:gd name="connsiteY3" fmla="*/ 81528 h 163055"/>
                  <a:gd name="connsiteX4" fmla="*/ 81488 w 162976"/>
                  <a:gd name="connsiteY4" fmla="*/ 163056 h 163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5">
                    <a:moveTo>
                      <a:pt x="81488" y="163056"/>
                    </a:moveTo>
                    <a:cubicBezTo>
                      <a:pt x="126472" y="163056"/>
                      <a:pt x="162977" y="126534"/>
                      <a:pt x="162977" y="81528"/>
                    </a:cubicBezTo>
                    <a:cubicBezTo>
                      <a:pt x="162977" y="36522"/>
                      <a:pt x="126472" y="0"/>
                      <a:pt x="81488" y="0"/>
                    </a:cubicBezTo>
                    <a:cubicBezTo>
                      <a:pt x="36504" y="0"/>
                      <a:pt x="0" y="36522"/>
                      <a:pt x="0" y="81528"/>
                    </a:cubicBezTo>
                    <a:cubicBezTo>
                      <a:pt x="0" y="126534"/>
                      <a:pt x="36504" y="163056"/>
                      <a:pt x="81488" y="163056"/>
                    </a:cubicBezTo>
                  </a:path>
                </a:pathLst>
              </a:custGeom>
              <a:solidFill>
                <a:srgbClr val="DCDBDB"/>
              </a:solidFill>
              <a:ln w="8925" cap="flat">
                <a:noFill/>
                <a:prstDash val="solid"/>
                <a:miter/>
              </a:ln>
            </p:spPr>
            <p:txBody>
              <a:bodyPr rtlCol="0" anchor="ctr"/>
              <a:lstStyle/>
              <a:p>
                <a:endParaRPr lang="en-US"/>
              </a:p>
            </p:txBody>
          </p:sp>
          <p:sp>
            <p:nvSpPr>
              <p:cNvPr id="211" name="Freeform 210">
                <a:extLst>
                  <a:ext uri="{FF2B5EF4-FFF2-40B4-BE49-F238E27FC236}">
                    <a16:creationId xmlns:a16="http://schemas.microsoft.com/office/drawing/2014/main" id="{3802C58C-5551-3B3A-F147-0ACF0238E4CD}"/>
                  </a:ext>
                </a:extLst>
              </p:cNvPr>
              <p:cNvSpPr/>
              <p:nvPr/>
            </p:nvSpPr>
            <p:spPr>
              <a:xfrm>
                <a:off x="5272727" y="4145964"/>
                <a:ext cx="162976" cy="163055"/>
              </a:xfrm>
              <a:custGeom>
                <a:avLst/>
                <a:gdLst>
                  <a:gd name="connsiteX0" fmla="*/ 81488 w 162976"/>
                  <a:gd name="connsiteY0" fmla="*/ 163056 h 163055"/>
                  <a:gd name="connsiteX1" fmla="*/ 162977 w 162976"/>
                  <a:gd name="connsiteY1" fmla="*/ 81528 h 163055"/>
                  <a:gd name="connsiteX2" fmla="*/ 81488 w 162976"/>
                  <a:gd name="connsiteY2" fmla="*/ 0 h 163055"/>
                  <a:gd name="connsiteX3" fmla="*/ 0 w 162976"/>
                  <a:gd name="connsiteY3" fmla="*/ 81528 h 163055"/>
                  <a:gd name="connsiteX4" fmla="*/ 81488 w 162976"/>
                  <a:gd name="connsiteY4" fmla="*/ 163056 h 163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5">
                    <a:moveTo>
                      <a:pt x="81488" y="163056"/>
                    </a:moveTo>
                    <a:cubicBezTo>
                      <a:pt x="126472" y="163056"/>
                      <a:pt x="162977" y="126534"/>
                      <a:pt x="162977" y="81528"/>
                    </a:cubicBezTo>
                    <a:cubicBezTo>
                      <a:pt x="162977" y="36522"/>
                      <a:pt x="126472" y="0"/>
                      <a:pt x="81488" y="0"/>
                    </a:cubicBezTo>
                    <a:cubicBezTo>
                      <a:pt x="36504" y="0"/>
                      <a:pt x="0" y="36522"/>
                      <a:pt x="0" y="81528"/>
                    </a:cubicBezTo>
                    <a:cubicBezTo>
                      <a:pt x="0" y="126534"/>
                      <a:pt x="36415" y="163056"/>
                      <a:pt x="81488" y="163056"/>
                    </a:cubicBezTo>
                  </a:path>
                </a:pathLst>
              </a:custGeom>
              <a:solidFill>
                <a:srgbClr val="DCDBDB"/>
              </a:solidFill>
              <a:ln w="8925" cap="flat">
                <a:noFill/>
                <a:prstDash val="solid"/>
                <a:miter/>
              </a:ln>
            </p:spPr>
            <p:txBody>
              <a:bodyPr rtlCol="0" anchor="ctr"/>
              <a:lstStyle/>
              <a:p>
                <a:endParaRPr lang="en-US"/>
              </a:p>
            </p:txBody>
          </p:sp>
          <p:sp>
            <p:nvSpPr>
              <p:cNvPr id="212" name="Freeform 211">
                <a:extLst>
                  <a:ext uri="{FF2B5EF4-FFF2-40B4-BE49-F238E27FC236}">
                    <a16:creationId xmlns:a16="http://schemas.microsoft.com/office/drawing/2014/main" id="{794C6836-7DFE-A083-B946-669430F08F65}"/>
                  </a:ext>
                </a:extLst>
              </p:cNvPr>
              <p:cNvSpPr/>
              <p:nvPr/>
            </p:nvSpPr>
            <p:spPr>
              <a:xfrm>
                <a:off x="5947571" y="4145964"/>
                <a:ext cx="162976" cy="163055"/>
              </a:xfrm>
              <a:custGeom>
                <a:avLst/>
                <a:gdLst>
                  <a:gd name="connsiteX0" fmla="*/ 81488 w 162976"/>
                  <a:gd name="connsiteY0" fmla="*/ 163056 h 163055"/>
                  <a:gd name="connsiteX1" fmla="*/ 162977 w 162976"/>
                  <a:gd name="connsiteY1" fmla="*/ 81528 h 163055"/>
                  <a:gd name="connsiteX2" fmla="*/ 81488 w 162976"/>
                  <a:gd name="connsiteY2" fmla="*/ 0 h 163055"/>
                  <a:gd name="connsiteX3" fmla="*/ 0 w 162976"/>
                  <a:gd name="connsiteY3" fmla="*/ 81528 h 163055"/>
                  <a:gd name="connsiteX4" fmla="*/ 81488 w 162976"/>
                  <a:gd name="connsiteY4" fmla="*/ 163056 h 163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5">
                    <a:moveTo>
                      <a:pt x="81488" y="163056"/>
                    </a:moveTo>
                    <a:cubicBezTo>
                      <a:pt x="126472" y="163056"/>
                      <a:pt x="162977" y="126534"/>
                      <a:pt x="162977" y="81528"/>
                    </a:cubicBezTo>
                    <a:cubicBezTo>
                      <a:pt x="162977" y="36522"/>
                      <a:pt x="126472" y="0"/>
                      <a:pt x="81488" y="0"/>
                    </a:cubicBezTo>
                    <a:cubicBezTo>
                      <a:pt x="36505" y="0"/>
                      <a:pt x="0" y="36522"/>
                      <a:pt x="0" y="81528"/>
                    </a:cubicBezTo>
                    <a:cubicBezTo>
                      <a:pt x="0" y="126534"/>
                      <a:pt x="36505" y="163056"/>
                      <a:pt x="81488" y="163056"/>
                    </a:cubicBezTo>
                  </a:path>
                </a:pathLst>
              </a:custGeom>
              <a:solidFill>
                <a:srgbClr val="3C69FF"/>
              </a:solidFill>
              <a:ln w="8925" cap="flat">
                <a:noFill/>
                <a:prstDash val="solid"/>
                <a:miter/>
              </a:ln>
            </p:spPr>
            <p:txBody>
              <a:bodyPr rtlCol="0" anchor="ctr"/>
              <a:lstStyle/>
              <a:p>
                <a:endParaRPr lang="en-US"/>
              </a:p>
            </p:txBody>
          </p:sp>
          <p:sp>
            <p:nvSpPr>
              <p:cNvPr id="213" name="Freeform 212">
                <a:extLst>
                  <a:ext uri="{FF2B5EF4-FFF2-40B4-BE49-F238E27FC236}">
                    <a16:creationId xmlns:a16="http://schemas.microsoft.com/office/drawing/2014/main" id="{773AA0FC-B2BA-BE14-0A3A-292B8BF56153}"/>
                  </a:ext>
                </a:extLst>
              </p:cNvPr>
              <p:cNvSpPr/>
              <p:nvPr/>
            </p:nvSpPr>
            <p:spPr>
              <a:xfrm>
                <a:off x="6622505" y="4145964"/>
                <a:ext cx="162976" cy="163055"/>
              </a:xfrm>
              <a:custGeom>
                <a:avLst/>
                <a:gdLst>
                  <a:gd name="connsiteX0" fmla="*/ 81488 w 162976"/>
                  <a:gd name="connsiteY0" fmla="*/ 163056 h 163055"/>
                  <a:gd name="connsiteX1" fmla="*/ 162977 w 162976"/>
                  <a:gd name="connsiteY1" fmla="*/ 81528 h 163055"/>
                  <a:gd name="connsiteX2" fmla="*/ 81488 w 162976"/>
                  <a:gd name="connsiteY2" fmla="*/ 0 h 163055"/>
                  <a:gd name="connsiteX3" fmla="*/ 0 w 162976"/>
                  <a:gd name="connsiteY3" fmla="*/ 81528 h 163055"/>
                  <a:gd name="connsiteX4" fmla="*/ 81488 w 162976"/>
                  <a:gd name="connsiteY4" fmla="*/ 163056 h 163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5">
                    <a:moveTo>
                      <a:pt x="81488" y="163056"/>
                    </a:moveTo>
                    <a:cubicBezTo>
                      <a:pt x="126472" y="163056"/>
                      <a:pt x="162977" y="126534"/>
                      <a:pt x="162977" y="81528"/>
                    </a:cubicBezTo>
                    <a:cubicBezTo>
                      <a:pt x="162977" y="36522"/>
                      <a:pt x="126472" y="0"/>
                      <a:pt x="81488" y="0"/>
                    </a:cubicBezTo>
                    <a:cubicBezTo>
                      <a:pt x="36505" y="0"/>
                      <a:pt x="0" y="36522"/>
                      <a:pt x="0" y="81528"/>
                    </a:cubicBezTo>
                    <a:cubicBezTo>
                      <a:pt x="0" y="126534"/>
                      <a:pt x="36505" y="163056"/>
                      <a:pt x="81488" y="163056"/>
                    </a:cubicBezTo>
                  </a:path>
                </a:pathLst>
              </a:custGeom>
              <a:solidFill>
                <a:srgbClr val="3C69FF"/>
              </a:solidFill>
              <a:ln w="8925" cap="flat">
                <a:noFill/>
                <a:prstDash val="solid"/>
                <a:miter/>
              </a:ln>
            </p:spPr>
            <p:txBody>
              <a:bodyPr rtlCol="0" anchor="ctr"/>
              <a:lstStyle/>
              <a:p>
                <a:endParaRPr lang="en-US"/>
              </a:p>
            </p:txBody>
          </p:sp>
          <p:sp>
            <p:nvSpPr>
              <p:cNvPr id="214" name="Freeform 213">
                <a:extLst>
                  <a:ext uri="{FF2B5EF4-FFF2-40B4-BE49-F238E27FC236}">
                    <a16:creationId xmlns:a16="http://schemas.microsoft.com/office/drawing/2014/main" id="{189645B1-D70D-BB22-A0A7-99A3B3162B94}"/>
                  </a:ext>
                </a:extLst>
              </p:cNvPr>
              <p:cNvSpPr/>
              <p:nvPr/>
            </p:nvSpPr>
            <p:spPr>
              <a:xfrm>
                <a:off x="7297349" y="4145964"/>
                <a:ext cx="162976" cy="163055"/>
              </a:xfrm>
              <a:custGeom>
                <a:avLst/>
                <a:gdLst>
                  <a:gd name="connsiteX0" fmla="*/ 81488 w 162976"/>
                  <a:gd name="connsiteY0" fmla="*/ 163056 h 163055"/>
                  <a:gd name="connsiteX1" fmla="*/ 162977 w 162976"/>
                  <a:gd name="connsiteY1" fmla="*/ 81528 h 163055"/>
                  <a:gd name="connsiteX2" fmla="*/ 81488 w 162976"/>
                  <a:gd name="connsiteY2" fmla="*/ 0 h 163055"/>
                  <a:gd name="connsiteX3" fmla="*/ 0 w 162976"/>
                  <a:gd name="connsiteY3" fmla="*/ 81528 h 163055"/>
                  <a:gd name="connsiteX4" fmla="*/ 81488 w 162976"/>
                  <a:gd name="connsiteY4" fmla="*/ 163056 h 163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5">
                    <a:moveTo>
                      <a:pt x="81488" y="163056"/>
                    </a:moveTo>
                    <a:cubicBezTo>
                      <a:pt x="126472" y="163056"/>
                      <a:pt x="162977" y="126534"/>
                      <a:pt x="162977" y="81528"/>
                    </a:cubicBezTo>
                    <a:cubicBezTo>
                      <a:pt x="162977" y="36522"/>
                      <a:pt x="126472" y="0"/>
                      <a:pt x="81488" y="0"/>
                    </a:cubicBezTo>
                    <a:cubicBezTo>
                      <a:pt x="36505" y="0"/>
                      <a:pt x="0" y="36522"/>
                      <a:pt x="0" y="81528"/>
                    </a:cubicBezTo>
                    <a:cubicBezTo>
                      <a:pt x="0" y="126534"/>
                      <a:pt x="36505" y="163056"/>
                      <a:pt x="81488" y="163056"/>
                    </a:cubicBezTo>
                  </a:path>
                </a:pathLst>
              </a:custGeom>
              <a:solidFill>
                <a:srgbClr val="3C69FF"/>
              </a:solidFill>
              <a:ln w="8925" cap="flat">
                <a:noFill/>
                <a:prstDash val="solid"/>
                <a:miter/>
              </a:ln>
            </p:spPr>
            <p:txBody>
              <a:bodyPr rtlCol="0" anchor="ctr"/>
              <a:lstStyle/>
              <a:p>
                <a:endParaRPr lang="en-US"/>
              </a:p>
            </p:txBody>
          </p:sp>
          <p:sp>
            <p:nvSpPr>
              <p:cNvPr id="215" name="Freeform 214">
                <a:extLst>
                  <a:ext uri="{FF2B5EF4-FFF2-40B4-BE49-F238E27FC236}">
                    <a16:creationId xmlns:a16="http://schemas.microsoft.com/office/drawing/2014/main" id="{2EC54876-8A1B-2335-EEDE-B16EEF5A19BE}"/>
                  </a:ext>
                </a:extLst>
              </p:cNvPr>
              <p:cNvSpPr/>
              <p:nvPr/>
            </p:nvSpPr>
            <p:spPr>
              <a:xfrm>
                <a:off x="7297349" y="3063329"/>
                <a:ext cx="162976" cy="163056"/>
              </a:xfrm>
              <a:custGeom>
                <a:avLst/>
                <a:gdLst>
                  <a:gd name="connsiteX0" fmla="*/ 81488 w 162976"/>
                  <a:gd name="connsiteY0" fmla="*/ 163056 h 163056"/>
                  <a:gd name="connsiteX1" fmla="*/ 162977 w 162976"/>
                  <a:gd name="connsiteY1" fmla="*/ 81528 h 163056"/>
                  <a:gd name="connsiteX2" fmla="*/ 81488 w 162976"/>
                  <a:gd name="connsiteY2" fmla="*/ 0 h 163056"/>
                  <a:gd name="connsiteX3" fmla="*/ 0 w 162976"/>
                  <a:gd name="connsiteY3" fmla="*/ 81528 h 163056"/>
                  <a:gd name="connsiteX4" fmla="*/ 81488 w 162976"/>
                  <a:gd name="connsiteY4" fmla="*/ 163056 h 163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6">
                    <a:moveTo>
                      <a:pt x="81488" y="163056"/>
                    </a:moveTo>
                    <a:cubicBezTo>
                      <a:pt x="126472" y="163056"/>
                      <a:pt x="162977" y="126534"/>
                      <a:pt x="162977" y="81528"/>
                    </a:cubicBezTo>
                    <a:cubicBezTo>
                      <a:pt x="162977" y="36523"/>
                      <a:pt x="126472" y="0"/>
                      <a:pt x="81488" y="0"/>
                    </a:cubicBezTo>
                    <a:cubicBezTo>
                      <a:pt x="36505" y="0"/>
                      <a:pt x="0" y="36523"/>
                      <a:pt x="0" y="81528"/>
                    </a:cubicBezTo>
                    <a:cubicBezTo>
                      <a:pt x="0" y="126534"/>
                      <a:pt x="36505" y="163056"/>
                      <a:pt x="81488" y="163056"/>
                    </a:cubicBezTo>
                  </a:path>
                </a:pathLst>
              </a:custGeom>
              <a:solidFill>
                <a:srgbClr val="3C69FF"/>
              </a:solidFill>
              <a:ln w="8925" cap="flat">
                <a:noFill/>
                <a:prstDash val="solid"/>
                <a:miter/>
              </a:ln>
            </p:spPr>
            <p:txBody>
              <a:bodyPr rtlCol="0" anchor="ctr"/>
              <a:lstStyle/>
              <a:p>
                <a:endParaRPr lang="en-US"/>
              </a:p>
            </p:txBody>
          </p:sp>
          <p:sp>
            <p:nvSpPr>
              <p:cNvPr id="216" name="Freeform 215">
                <a:extLst>
                  <a:ext uri="{FF2B5EF4-FFF2-40B4-BE49-F238E27FC236}">
                    <a16:creationId xmlns:a16="http://schemas.microsoft.com/office/drawing/2014/main" id="{487B3B5E-9EC7-A45B-AF3C-2D8318D4EA03}"/>
                  </a:ext>
                </a:extLst>
              </p:cNvPr>
              <p:cNvSpPr/>
              <p:nvPr/>
            </p:nvSpPr>
            <p:spPr>
              <a:xfrm>
                <a:off x="7297349" y="2522011"/>
                <a:ext cx="162976" cy="163056"/>
              </a:xfrm>
              <a:custGeom>
                <a:avLst/>
                <a:gdLst>
                  <a:gd name="connsiteX0" fmla="*/ 81488 w 162976"/>
                  <a:gd name="connsiteY0" fmla="*/ 163056 h 163056"/>
                  <a:gd name="connsiteX1" fmla="*/ 162977 w 162976"/>
                  <a:gd name="connsiteY1" fmla="*/ 81528 h 163056"/>
                  <a:gd name="connsiteX2" fmla="*/ 81488 w 162976"/>
                  <a:gd name="connsiteY2" fmla="*/ 0 h 163056"/>
                  <a:gd name="connsiteX3" fmla="*/ 0 w 162976"/>
                  <a:gd name="connsiteY3" fmla="*/ 81528 h 163056"/>
                  <a:gd name="connsiteX4" fmla="*/ 81488 w 162976"/>
                  <a:gd name="connsiteY4" fmla="*/ 163056 h 163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6">
                    <a:moveTo>
                      <a:pt x="81488" y="163056"/>
                    </a:moveTo>
                    <a:cubicBezTo>
                      <a:pt x="126472" y="163056"/>
                      <a:pt x="162977" y="126534"/>
                      <a:pt x="162977" y="81528"/>
                    </a:cubicBezTo>
                    <a:cubicBezTo>
                      <a:pt x="162977" y="36522"/>
                      <a:pt x="126472" y="0"/>
                      <a:pt x="81488" y="0"/>
                    </a:cubicBezTo>
                    <a:cubicBezTo>
                      <a:pt x="36505" y="0"/>
                      <a:pt x="0" y="36522"/>
                      <a:pt x="0" y="81528"/>
                    </a:cubicBezTo>
                    <a:cubicBezTo>
                      <a:pt x="0" y="126534"/>
                      <a:pt x="36505" y="163056"/>
                      <a:pt x="81488" y="163056"/>
                    </a:cubicBezTo>
                  </a:path>
                </a:pathLst>
              </a:custGeom>
              <a:solidFill>
                <a:srgbClr val="3C69FF"/>
              </a:solidFill>
              <a:ln w="8925" cap="flat">
                <a:noFill/>
                <a:prstDash val="solid"/>
                <a:miter/>
              </a:ln>
            </p:spPr>
            <p:txBody>
              <a:bodyPr rtlCol="0" anchor="ctr"/>
              <a:lstStyle/>
              <a:p>
                <a:endParaRPr lang="en-US"/>
              </a:p>
            </p:txBody>
          </p:sp>
          <p:sp>
            <p:nvSpPr>
              <p:cNvPr id="217" name="Freeform 216">
                <a:extLst>
                  <a:ext uri="{FF2B5EF4-FFF2-40B4-BE49-F238E27FC236}">
                    <a16:creationId xmlns:a16="http://schemas.microsoft.com/office/drawing/2014/main" id="{F48B9702-9419-E0FF-6223-9B7D26850FCC}"/>
                  </a:ext>
                </a:extLst>
              </p:cNvPr>
              <p:cNvSpPr/>
              <p:nvPr/>
            </p:nvSpPr>
            <p:spPr>
              <a:xfrm>
                <a:off x="7972282" y="4145964"/>
                <a:ext cx="162976" cy="163055"/>
              </a:xfrm>
              <a:custGeom>
                <a:avLst/>
                <a:gdLst>
                  <a:gd name="connsiteX0" fmla="*/ 81488 w 162976"/>
                  <a:gd name="connsiteY0" fmla="*/ 163056 h 163055"/>
                  <a:gd name="connsiteX1" fmla="*/ 162977 w 162976"/>
                  <a:gd name="connsiteY1" fmla="*/ 81528 h 163055"/>
                  <a:gd name="connsiteX2" fmla="*/ 81488 w 162976"/>
                  <a:gd name="connsiteY2" fmla="*/ 0 h 163055"/>
                  <a:gd name="connsiteX3" fmla="*/ 0 w 162976"/>
                  <a:gd name="connsiteY3" fmla="*/ 81528 h 163055"/>
                  <a:gd name="connsiteX4" fmla="*/ 81488 w 162976"/>
                  <a:gd name="connsiteY4" fmla="*/ 163056 h 163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5">
                    <a:moveTo>
                      <a:pt x="81488" y="163056"/>
                    </a:moveTo>
                    <a:cubicBezTo>
                      <a:pt x="126472" y="163056"/>
                      <a:pt x="162977" y="126534"/>
                      <a:pt x="162977" y="81528"/>
                    </a:cubicBezTo>
                    <a:cubicBezTo>
                      <a:pt x="162977" y="36522"/>
                      <a:pt x="126472" y="0"/>
                      <a:pt x="81488" y="0"/>
                    </a:cubicBezTo>
                    <a:cubicBezTo>
                      <a:pt x="36505" y="0"/>
                      <a:pt x="0" y="36522"/>
                      <a:pt x="0" y="81528"/>
                    </a:cubicBezTo>
                    <a:cubicBezTo>
                      <a:pt x="0" y="126534"/>
                      <a:pt x="36505" y="163056"/>
                      <a:pt x="81488" y="163056"/>
                    </a:cubicBezTo>
                  </a:path>
                </a:pathLst>
              </a:custGeom>
              <a:solidFill>
                <a:srgbClr val="DCDBDB"/>
              </a:solidFill>
              <a:ln w="8925" cap="flat">
                <a:noFill/>
                <a:prstDash val="solid"/>
                <a:miter/>
              </a:ln>
            </p:spPr>
            <p:txBody>
              <a:bodyPr rtlCol="0" anchor="ctr"/>
              <a:lstStyle/>
              <a:p>
                <a:endParaRPr lang="en-US"/>
              </a:p>
            </p:txBody>
          </p:sp>
          <p:sp>
            <p:nvSpPr>
              <p:cNvPr id="218" name="Freeform 217">
                <a:extLst>
                  <a:ext uri="{FF2B5EF4-FFF2-40B4-BE49-F238E27FC236}">
                    <a16:creationId xmlns:a16="http://schemas.microsoft.com/office/drawing/2014/main" id="{015F346A-D357-2856-D3C5-441460588184}"/>
                  </a:ext>
                </a:extLst>
              </p:cNvPr>
              <p:cNvSpPr/>
              <p:nvPr/>
            </p:nvSpPr>
            <p:spPr>
              <a:xfrm>
                <a:off x="7972282" y="3604647"/>
                <a:ext cx="162976" cy="163055"/>
              </a:xfrm>
              <a:custGeom>
                <a:avLst/>
                <a:gdLst>
                  <a:gd name="connsiteX0" fmla="*/ 81488 w 162976"/>
                  <a:gd name="connsiteY0" fmla="*/ 163056 h 163055"/>
                  <a:gd name="connsiteX1" fmla="*/ 162977 w 162976"/>
                  <a:gd name="connsiteY1" fmla="*/ 81528 h 163055"/>
                  <a:gd name="connsiteX2" fmla="*/ 81488 w 162976"/>
                  <a:gd name="connsiteY2" fmla="*/ 0 h 163055"/>
                  <a:gd name="connsiteX3" fmla="*/ 0 w 162976"/>
                  <a:gd name="connsiteY3" fmla="*/ 81528 h 163055"/>
                  <a:gd name="connsiteX4" fmla="*/ 81488 w 162976"/>
                  <a:gd name="connsiteY4" fmla="*/ 163056 h 163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5">
                    <a:moveTo>
                      <a:pt x="81488" y="163056"/>
                    </a:moveTo>
                    <a:cubicBezTo>
                      <a:pt x="126472" y="163056"/>
                      <a:pt x="162977" y="126534"/>
                      <a:pt x="162977" y="81528"/>
                    </a:cubicBezTo>
                    <a:cubicBezTo>
                      <a:pt x="162977" y="36522"/>
                      <a:pt x="126472" y="0"/>
                      <a:pt x="81488" y="0"/>
                    </a:cubicBezTo>
                    <a:cubicBezTo>
                      <a:pt x="36505" y="0"/>
                      <a:pt x="0" y="36522"/>
                      <a:pt x="0" y="81528"/>
                    </a:cubicBezTo>
                    <a:cubicBezTo>
                      <a:pt x="0" y="126534"/>
                      <a:pt x="36505" y="163056"/>
                      <a:pt x="81488" y="163056"/>
                    </a:cubicBezTo>
                  </a:path>
                </a:pathLst>
              </a:custGeom>
              <a:solidFill>
                <a:srgbClr val="DCDBDB"/>
              </a:solidFill>
              <a:ln w="8925" cap="flat">
                <a:noFill/>
                <a:prstDash val="solid"/>
                <a:miter/>
              </a:ln>
            </p:spPr>
            <p:txBody>
              <a:bodyPr rtlCol="0" anchor="ctr"/>
              <a:lstStyle/>
              <a:p>
                <a:endParaRPr lang="en-US"/>
              </a:p>
            </p:txBody>
          </p:sp>
          <p:sp>
            <p:nvSpPr>
              <p:cNvPr id="219" name="Freeform 218">
                <a:extLst>
                  <a:ext uri="{FF2B5EF4-FFF2-40B4-BE49-F238E27FC236}">
                    <a16:creationId xmlns:a16="http://schemas.microsoft.com/office/drawing/2014/main" id="{F8D56C0A-7551-653A-67DF-8A8115FCEDEF}"/>
                  </a:ext>
                </a:extLst>
              </p:cNvPr>
              <p:cNvSpPr/>
              <p:nvPr/>
            </p:nvSpPr>
            <p:spPr>
              <a:xfrm>
                <a:off x="8647216" y="4145964"/>
                <a:ext cx="162976" cy="163055"/>
              </a:xfrm>
              <a:custGeom>
                <a:avLst/>
                <a:gdLst>
                  <a:gd name="connsiteX0" fmla="*/ 81488 w 162976"/>
                  <a:gd name="connsiteY0" fmla="*/ 163056 h 163055"/>
                  <a:gd name="connsiteX1" fmla="*/ 162976 w 162976"/>
                  <a:gd name="connsiteY1" fmla="*/ 81528 h 163055"/>
                  <a:gd name="connsiteX2" fmla="*/ 81488 w 162976"/>
                  <a:gd name="connsiteY2" fmla="*/ 0 h 163055"/>
                  <a:gd name="connsiteX3" fmla="*/ 0 w 162976"/>
                  <a:gd name="connsiteY3" fmla="*/ 81528 h 163055"/>
                  <a:gd name="connsiteX4" fmla="*/ 81488 w 162976"/>
                  <a:gd name="connsiteY4" fmla="*/ 163056 h 163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5">
                    <a:moveTo>
                      <a:pt x="81488" y="163056"/>
                    </a:moveTo>
                    <a:cubicBezTo>
                      <a:pt x="126472" y="163056"/>
                      <a:pt x="162976" y="126534"/>
                      <a:pt x="162976" y="81528"/>
                    </a:cubicBezTo>
                    <a:cubicBezTo>
                      <a:pt x="162976" y="36522"/>
                      <a:pt x="126472" y="0"/>
                      <a:pt x="81488" y="0"/>
                    </a:cubicBezTo>
                    <a:cubicBezTo>
                      <a:pt x="36504" y="0"/>
                      <a:pt x="0" y="36522"/>
                      <a:pt x="0" y="81528"/>
                    </a:cubicBezTo>
                    <a:cubicBezTo>
                      <a:pt x="-89" y="126534"/>
                      <a:pt x="36415" y="163056"/>
                      <a:pt x="81488" y="163056"/>
                    </a:cubicBezTo>
                  </a:path>
                </a:pathLst>
              </a:custGeom>
              <a:solidFill>
                <a:srgbClr val="3C69FF"/>
              </a:solidFill>
              <a:ln w="8925" cap="flat">
                <a:noFill/>
                <a:prstDash val="solid"/>
                <a:miter/>
              </a:ln>
            </p:spPr>
            <p:txBody>
              <a:bodyPr rtlCol="0" anchor="ctr"/>
              <a:lstStyle/>
              <a:p>
                <a:endParaRPr lang="en-US"/>
              </a:p>
            </p:txBody>
          </p:sp>
          <p:sp>
            <p:nvSpPr>
              <p:cNvPr id="220" name="Freeform 219">
                <a:extLst>
                  <a:ext uri="{FF2B5EF4-FFF2-40B4-BE49-F238E27FC236}">
                    <a16:creationId xmlns:a16="http://schemas.microsoft.com/office/drawing/2014/main" id="{B12F90A4-07CE-8429-79A3-0DA657660931}"/>
                  </a:ext>
                </a:extLst>
              </p:cNvPr>
              <p:cNvSpPr/>
              <p:nvPr/>
            </p:nvSpPr>
            <p:spPr>
              <a:xfrm>
                <a:off x="8647216" y="3063329"/>
                <a:ext cx="162976" cy="163056"/>
              </a:xfrm>
              <a:custGeom>
                <a:avLst/>
                <a:gdLst>
                  <a:gd name="connsiteX0" fmla="*/ 81488 w 162976"/>
                  <a:gd name="connsiteY0" fmla="*/ 163056 h 163056"/>
                  <a:gd name="connsiteX1" fmla="*/ 162976 w 162976"/>
                  <a:gd name="connsiteY1" fmla="*/ 81528 h 163056"/>
                  <a:gd name="connsiteX2" fmla="*/ 81488 w 162976"/>
                  <a:gd name="connsiteY2" fmla="*/ 0 h 163056"/>
                  <a:gd name="connsiteX3" fmla="*/ 0 w 162976"/>
                  <a:gd name="connsiteY3" fmla="*/ 81528 h 163056"/>
                  <a:gd name="connsiteX4" fmla="*/ 81488 w 162976"/>
                  <a:gd name="connsiteY4" fmla="*/ 163056 h 163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6">
                    <a:moveTo>
                      <a:pt x="81488" y="163056"/>
                    </a:moveTo>
                    <a:cubicBezTo>
                      <a:pt x="126472" y="163056"/>
                      <a:pt x="162976" y="126534"/>
                      <a:pt x="162976" y="81528"/>
                    </a:cubicBezTo>
                    <a:cubicBezTo>
                      <a:pt x="162976" y="36523"/>
                      <a:pt x="126472" y="0"/>
                      <a:pt x="81488" y="0"/>
                    </a:cubicBezTo>
                    <a:cubicBezTo>
                      <a:pt x="36504" y="0"/>
                      <a:pt x="0" y="36523"/>
                      <a:pt x="0" y="81528"/>
                    </a:cubicBezTo>
                    <a:cubicBezTo>
                      <a:pt x="-89" y="126534"/>
                      <a:pt x="36415" y="163056"/>
                      <a:pt x="81488" y="163056"/>
                    </a:cubicBezTo>
                  </a:path>
                </a:pathLst>
              </a:custGeom>
              <a:solidFill>
                <a:srgbClr val="3C69FF"/>
              </a:solidFill>
              <a:ln w="8925" cap="flat">
                <a:noFill/>
                <a:prstDash val="solid"/>
                <a:miter/>
              </a:ln>
            </p:spPr>
            <p:txBody>
              <a:bodyPr rtlCol="0" anchor="ctr"/>
              <a:lstStyle/>
              <a:p>
                <a:endParaRPr lang="en-US"/>
              </a:p>
            </p:txBody>
          </p:sp>
          <p:sp>
            <p:nvSpPr>
              <p:cNvPr id="221" name="Freeform 220">
                <a:extLst>
                  <a:ext uri="{FF2B5EF4-FFF2-40B4-BE49-F238E27FC236}">
                    <a16:creationId xmlns:a16="http://schemas.microsoft.com/office/drawing/2014/main" id="{853DC590-E959-8DED-D78E-699BFBF4EDA3}"/>
                  </a:ext>
                </a:extLst>
              </p:cNvPr>
              <p:cNvSpPr/>
              <p:nvPr/>
            </p:nvSpPr>
            <p:spPr>
              <a:xfrm>
                <a:off x="9273149" y="3014394"/>
                <a:ext cx="260797" cy="260925"/>
              </a:xfrm>
              <a:custGeom>
                <a:avLst/>
                <a:gdLst>
                  <a:gd name="connsiteX0" fmla="*/ 130399 w 260797"/>
                  <a:gd name="connsiteY0" fmla="*/ 260925 h 260925"/>
                  <a:gd name="connsiteX1" fmla="*/ 260798 w 260797"/>
                  <a:gd name="connsiteY1" fmla="*/ 130463 h 260925"/>
                  <a:gd name="connsiteX2" fmla="*/ 130399 w 260797"/>
                  <a:gd name="connsiteY2" fmla="*/ 0 h 260925"/>
                  <a:gd name="connsiteX3" fmla="*/ 0 w 260797"/>
                  <a:gd name="connsiteY3" fmla="*/ 130463 h 260925"/>
                  <a:gd name="connsiteX4" fmla="*/ 130399 w 260797"/>
                  <a:gd name="connsiteY4" fmla="*/ 260925 h 260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797" h="260925">
                    <a:moveTo>
                      <a:pt x="130399" y="260925"/>
                    </a:moveTo>
                    <a:cubicBezTo>
                      <a:pt x="202427" y="260925"/>
                      <a:pt x="260798" y="202525"/>
                      <a:pt x="260798" y="130463"/>
                    </a:cubicBezTo>
                    <a:cubicBezTo>
                      <a:pt x="260798" y="58400"/>
                      <a:pt x="202427" y="0"/>
                      <a:pt x="130399" y="0"/>
                    </a:cubicBezTo>
                    <a:cubicBezTo>
                      <a:pt x="58372" y="0"/>
                      <a:pt x="0" y="58400"/>
                      <a:pt x="0" y="130463"/>
                    </a:cubicBezTo>
                    <a:cubicBezTo>
                      <a:pt x="0" y="202525"/>
                      <a:pt x="58372" y="260925"/>
                      <a:pt x="130399" y="260925"/>
                    </a:cubicBezTo>
                  </a:path>
                </a:pathLst>
              </a:custGeom>
              <a:solidFill>
                <a:srgbClr val="3C69FF"/>
              </a:solidFill>
              <a:ln w="8925" cap="flat">
                <a:noFill/>
                <a:prstDash val="solid"/>
                <a:miter/>
              </a:ln>
            </p:spPr>
            <p:txBody>
              <a:bodyPr rtlCol="0" anchor="ctr"/>
              <a:lstStyle/>
              <a:p>
                <a:endParaRPr lang="en-US"/>
              </a:p>
            </p:txBody>
          </p:sp>
          <p:sp>
            <p:nvSpPr>
              <p:cNvPr id="222" name="Freeform 221">
                <a:extLst>
                  <a:ext uri="{FF2B5EF4-FFF2-40B4-BE49-F238E27FC236}">
                    <a16:creationId xmlns:a16="http://schemas.microsoft.com/office/drawing/2014/main" id="{78E309EF-F459-2857-051B-2ACACEFE1D26}"/>
                  </a:ext>
                </a:extLst>
              </p:cNvPr>
              <p:cNvSpPr/>
              <p:nvPr/>
            </p:nvSpPr>
            <p:spPr>
              <a:xfrm>
                <a:off x="6589927" y="3030646"/>
                <a:ext cx="228131" cy="228331"/>
              </a:xfrm>
              <a:custGeom>
                <a:avLst/>
                <a:gdLst>
                  <a:gd name="connsiteX0" fmla="*/ 114066 w 228131"/>
                  <a:gd name="connsiteY0" fmla="*/ 228332 h 228331"/>
                  <a:gd name="connsiteX1" fmla="*/ 228132 w 228131"/>
                  <a:gd name="connsiteY1" fmla="*/ 114211 h 228331"/>
                  <a:gd name="connsiteX2" fmla="*/ 114066 w 228131"/>
                  <a:gd name="connsiteY2" fmla="*/ 0 h 228331"/>
                  <a:gd name="connsiteX3" fmla="*/ 0 w 228131"/>
                  <a:gd name="connsiteY3" fmla="*/ 114211 h 228331"/>
                  <a:gd name="connsiteX4" fmla="*/ 114066 w 228131"/>
                  <a:gd name="connsiteY4" fmla="*/ 228332 h 2283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131" h="228331">
                    <a:moveTo>
                      <a:pt x="114066" y="228332"/>
                    </a:moveTo>
                    <a:cubicBezTo>
                      <a:pt x="177078" y="228332"/>
                      <a:pt x="228132" y="177254"/>
                      <a:pt x="228132" y="114211"/>
                    </a:cubicBezTo>
                    <a:cubicBezTo>
                      <a:pt x="228132" y="51167"/>
                      <a:pt x="177078" y="0"/>
                      <a:pt x="114066" y="0"/>
                    </a:cubicBezTo>
                    <a:cubicBezTo>
                      <a:pt x="51053" y="0"/>
                      <a:pt x="0" y="51078"/>
                      <a:pt x="0" y="114211"/>
                    </a:cubicBezTo>
                    <a:cubicBezTo>
                      <a:pt x="-89" y="177254"/>
                      <a:pt x="51053" y="228332"/>
                      <a:pt x="114066" y="228332"/>
                    </a:cubicBezTo>
                  </a:path>
                </a:pathLst>
              </a:custGeom>
              <a:solidFill>
                <a:srgbClr val="3C69FF"/>
              </a:solidFill>
              <a:ln w="8925" cap="flat">
                <a:noFill/>
                <a:prstDash val="solid"/>
                <a:miter/>
              </a:ln>
            </p:spPr>
            <p:txBody>
              <a:bodyPr rtlCol="0" anchor="ctr"/>
              <a:lstStyle/>
              <a:p>
                <a:endParaRPr lang="en-US"/>
              </a:p>
            </p:txBody>
          </p:sp>
          <p:sp>
            <p:nvSpPr>
              <p:cNvPr id="223" name="Freeform 222">
                <a:extLst>
                  <a:ext uri="{FF2B5EF4-FFF2-40B4-BE49-F238E27FC236}">
                    <a16:creationId xmlns:a16="http://schemas.microsoft.com/office/drawing/2014/main" id="{AF5FE5E3-C685-CF51-B811-6A44325731DC}"/>
                  </a:ext>
                </a:extLst>
              </p:cNvPr>
              <p:cNvSpPr/>
              <p:nvPr/>
            </p:nvSpPr>
            <p:spPr>
              <a:xfrm>
                <a:off x="7939705" y="3030646"/>
                <a:ext cx="228131" cy="228331"/>
              </a:xfrm>
              <a:custGeom>
                <a:avLst/>
                <a:gdLst>
                  <a:gd name="connsiteX0" fmla="*/ 114065 w 228131"/>
                  <a:gd name="connsiteY0" fmla="*/ 228332 h 228331"/>
                  <a:gd name="connsiteX1" fmla="*/ 228131 w 228131"/>
                  <a:gd name="connsiteY1" fmla="*/ 114211 h 228331"/>
                  <a:gd name="connsiteX2" fmla="*/ 114065 w 228131"/>
                  <a:gd name="connsiteY2" fmla="*/ 0 h 228331"/>
                  <a:gd name="connsiteX3" fmla="*/ 0 w 228131"/>
                  <a:gd name="connsiteY3" fmla="*/ 114211 h 228331"/>
                  <a:gd name="connsiteX4" fmla="*/ 114065 w 228131"/>
                  <a:gd name="connsiteY4" fmla="*/ 228332 h 2283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131" h="228331">
                    <a:moveTo>
                      <a:pt x="114065" y="228332"/>
                    </a:moveTo>
                    <a:cubicBezTo>
                      <a:pt x="177078" y="228332"/>
                      <a:pt x="228131" y="177254"/>
                      <a:pt x="228131" y="114211"/>
                    </a:cubicBezTo>
                    <a:cubicBezTo>
                      <a:pt x="228131" y="51167"/>
                      <a:pt x="177078" y="0"/>
                      <a:pt x="114065" y="0"/>
                    </a:cubicBezTo>
                    <a:cubicBezTo>
                      <a:pt x="51053" y="0"/>
                      <a:pt x="0" y="51078"/>
                      <a:pt x="0" y="114211"/>
                    </a:cubicBezTo>
                    <a:cubicBezTo>
                      <a:pt x="0" y="177254"/>
                      <a:pt x="51053" y="228332"/>
                      <a:pt x="114065" y="228332"/>
                    </a:cubicBezTo>
                  </a:path>
                </a:pathLst>
              </a:custGeom>
              <a:solidFill>
                <a:srgbClr val="DCDBDB"/>
              </a:solidFill>
              <a:ln w="8925" cap="flat">
                <a:noFill/>
                <a:prstDash val="solid"/>
                <a:miter/>
              </a:ln>
            </p:spPr>
            <p:txBody>
              <a:bodyPr rtlCol="0" anchor="ctr"/>
              <a:lstStyle/>
              <a:p>
                <a:endParaRPr lang="en-US"/>
              </a:p>
            </p:txBody>
          </p:sp>
          <p:sp>
            <p:nvSpPr>
              <p:cNvPr id="224" name="Freeform 223">
                <a:extLst>
                  <a:ext uri="{FF2B5EF4-FFF2-40B4-BE49-F238E27FC236}">
                    <a16:creationId xmlns:a16="http://schemas.microsoft.com/office/drawing/2014/main" id="{7DD135F8-6BF0-A29C-1F02-0BAFFD39B055}"/>
                  </a:ext>
                </a:extLst>
              </p:cNvPr>
              <p:cNvSpPr/>
              <p:nvPr/>
            </p:nvSpPr>
            <p:spPr>
              <a:xfrm>
                <a:off x="9273149" y="3555712"/>
                <a:ext cx="260797" cy="260925"/>
              </a:xfrm>
              <a:custGeom>
                <a:avLst/>
                <a:gdLst>
                  <a:gd name="connsiteX0" fmla="*/ 130399 w 260797"/>
                  <a:gd name="connsiteY0" fmla="*/ 260925 h 260925"/>
                  <a:gd name="connsiteX1" fmla="*/ 260798 w 260797"/>
                  <a:gd name="connsiteY1" fmla="*/ 130463 h 260925"/>
                  <a:gd name="connsiteX2" fmla="*/ 130399 w 260797"/>
                  <a:gd name="connsiteY2" fmla="*/ 0 h 260925"/>
                  <a:gd name="connsiteX3" fmla="*/ 0 w 260797"/>
                  <a:gd name="connsiteY3" fmla="*/ 130463 h 260925"/>
                  <a:gd name="connsiteX4" fmla="*/ 130399 w 260797"/>
                  <a:gd name="connsiteY4" fmla="*/ 260925 h 260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0797" h="260925">
                    <a:moveTo>
                      <a:pt x="130399" y="260925"/>
                    </a:moveTo>
                    <a:cubicBezTo>
                      <a:pt x="202427" y="260925"/>
                      <a:pt x="260798" y="202525"/>
                      <a:pt x="260798" y="130463"/>
                    </a:cubicBezTo>
                    <a:cubicBezTo>
                      <a:pt x="260798" y="58400"/>
                      <a:pt x="202427" y="0"/>
                      <a:pt x="130399" y="0"/>
                    </a:cubicBezTo>
                    <a:cubicBezTo>
                      <a:pt x="58372" y="0"/>
                      <a:pt x="0" y="58400"/>
                      <a:pt x="0" y="130463"/>
                    </a:cubicBezTo>
                    <a:cubicBezTo>
                      <a:pt x="0" y="202525"/>
                      <a:pt x="58372" y="260925"/>
                      <a:pt x="130399" y="260925"/>
                    </a:cubicBezTo>
                  </a:path>
                </a:pathLst>
              </a:custGeom>
              <a:solidFill>
                <a:srgbClr val="3C69FF"/>
              </a:solidFill>
              <a:ln w="8925" cap="flat">
                <a:noFill/>
                <a:prstDash val="solid"/>
                <a:miter/>
              </a:ln>
            </p:spPr>
            <p:txBody>
              <a:bodyPr rtlCol="0" anchor="ctr"/>
              <a:lstStyle/>
              <a:p>
                <a:endParaRPr lang="en-US"/>
              </a:p>
            </p:txBody>
          </p:sp>
          <p:sp>
            <p:nvSpPr>
              <p:cNvPr id="225" name="Freeform 224">
                <a:extLst>
                  <a:ext uri="{FF2B5EF4-FFF2-40B4-BE49-F238E27FC236}">
                    <a16:creationId xmlns:a16="http://schemas.microsoft.com/office/drawing/2014/main" id="{59C7D2FA-E324-EEC2-C812-EEE28E8AB4D9}"/>
                  </a:ext>
                </a:extLst>
              </p:cNvPr>
              <p:cNvSpPr/>
              <p:nvPr/>
            </p:nvSpPr>
            <p:spPr>
              <a:xfrm>
                <a:off x="6541016" y="3523118"/>
                <a:ext cx="325953" cy="326112"/>
              </a:xfrm>
              <a:custGeom>
                <a:avLst/>
                <a:gdLst>
                  <a:gd name="connsiteX0" fmla="*/ 162977 w 325953"/>
                  <a:gd name="connsiteY0" fmla="*/ 326112 h 326112"/>
                  <a:gd name="connsiteX1" fmla="*/ 325953 w 325953"/>
                  <a:gd name="connsiteY1" fmla="*/ 163056 h 326112"/>
                  <a:gd name="connsiteX2" fmla="*/ 162977 w 325953"/>
                  <a:gd name="connsiteY2" fmla="*/ 0 h 326112"/>
                  <a:gd name="connsiteX3" fmla="*/ 0 w 325953"/>
                  <a:gd name="connsiteY3" fmla="*/ 163056 h 326112"/>
                  <a:gd name="connsiteX4" fmla="*/ 162977 w 325953"/>
                  <a:gd name="connsiteY4" fmla="*/ 326112 h 3261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953" h="326112">
                    <a:moveTo>
                      <a:pt x="162977" y="326112"/>
                    </a:moveTo>
                    <a:cubicBezTo>
                      <a:pt x="253033" y="326112"/>
                      <a:pt x="325953" y="253067"/>
                      <a:pt x="325953" y="163056"/>
                    </a:cubicBezTo>
                    <a:cubicBezTo>
                      <a:pt x="325953" y="72955"/>
                      <a:pt x="252944" y="0"/>
                      <a:pt x="162977" y="0"/>
                    </a:cubicBezTo>
                    <a:cubicBezTo>
                      <a:pt x="72920" y="0"/>
                      <a:pt x="0" y="73045"/>
                      <a:pt x="0" y="163056"/>
                    </a:cubicBezTo>
                    <a:cubicBezTo>
                      <a:pt x="0" y="253067"/>
                      <a:pt x="72920" y="326112"/>
                      <a:pt x="162977" y="326112"/>
                    </a:cubicBezTo>
                  </a:path>
                </a:pathLst>
              </a:custGeom>
              <a:solidFill>
                <a:srgbClr val="3C69FF"/>
              </a:solidFill>
              <a:ln w="8925" cap="flat">
                <a:noFill/>
                <a:prstDash val="solid"/>
                <a:miter/>
              </a:ln>
            </p:spPr>
            <p:txBody>
              <a:bodyPr rtlCol="0" anchor="ctr"/>
              <a:lstStyle/>
              <a:p>
                <a:endParaRPr lang="en-US"/>
              </a:p>
            </p:txBody>
          </p:sp>
          <p:sp>
            <p:nvSpPr>
              <p:cNvPr id="226" name="Freeform 225">
                <a:extLst>
                  <a:ext uri="{FF2B5EF4-FFF2-40B4-BE49-F238E27FC236}">
                    <a16:creationId xmlns:a16="http://schemas.microsoft.com/office/drawing/2014/main" id="{9F14A73B-C981-FD20-6932-8B9CED0D07EA}"/>
                  </a:ext>
                </a:extLst>
              </p:cNvPr>
              <p:cNvSpPr/>
              <p:nvPr/>
            </p:nvSpPr>
            <p:spPr>
              <a:xfrm>
                <a:off x="8565728" y="3523118"/>
                <a:ext cx="325952" cy="326112"/>
              </a:xfrm>
              <a:custGeom>
                <a:avLst/>
                <a:gdLst>
                  <a:gd name="connsiteX0" fmla="*/ 162976 w 325952"/>
                  <a:gd name="connsiteY0" fmla="*/ 326112 h 326112"/>
                  <a:gd name="connsiteX1" fmla="*/ 325953 w 325952"/>
                  <a:gd name="connsiteY1" fmla="*/ 163056 h 326112"/>
                  <a:gd name="connsiteX2" fmla="*/ 162976 w 325952"/>
                  <a:gd name="connsiteY2" fmla="*/ 0 h 326112"/>
                  <a:gd name="connsiteX3" fmla="*/ 0 w 325952"/>
                  <a:gd name="connsiteY3" fmla="*/ 163056 h 326112"/>
                  <a:gd name="connsiteX4" fmla="*/ 162976 w 325952"/>
                  <a:gd name="connsiteY4" fmla="*/ 326112 h 3261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952" h="326112">
                    <a:moveTo>
                      <a:pt x="162976" y="326112"/>
                    </a:moveTo>
                    <a:cubicBezTo>
                      <a:pt x="253033" y="326112"/>
                      <a:pt x="325953" y="253067"/>
                      <a:pt x="325953" y="163056"/>
                    </a:cubicBezTo>
                    <a:cubicBezTo>
                      <a:pt x="325953" y="72955"/>
                      <a:pt x="252944" y="0"/>
                      <a:pt x="162976" y="0"/>
                    </a:cubicBezTo>
                    <a:cubicBezTo>
                      <a:pt x="72920" y="0"/>
                      <a:pt x="0" y="73045"/>
                      <a:pt x="0" y="163056"/>
                    </a:cubicBezTo>
                    <a:cubicBezTo>
                      <a:pt x="-89" y="253067"/>
                      <a:pt x="72920" y="326112"/>
                      <a:pt x="162976" y="326112"/>
                    </a:cubicBezTo>
                  </a:path>
                </a:pathLst>
              </a:custGeom>
              <a:solidFill>
                <a:srgbClr val="3C69FF"/>
              </a:solidFill>
              <a:ln w="8925" cap="flat">
                <a:noFill/>
                <a:prstDash val="solid"/>
                <a:miter/>
              </a:ln>
            </p:spPr>
            <p:txBody>
              <a:bodyPr rtlCol="0" anchor="ctr"/>
              <a:lstStyle/>
              <a:p>
                <a:endParaRPr lang="en-US"/>
              </a:p>
            </p:txBody>
          </p:sp>
          <p:sp>
            <p:nvSpPr>
              <p:cNvPr id="227" name="Freeform 226">
                <a:extLst>
                  <a:ext uri="{FF2B5EF4-FFF2-40B4-BE49-F238E27FC236}">
                    <a16:creationId xmlns:a16="http://schemas.microsoft.com/office/drawing/2014/main" id="{94CA63F1-EE77-AEE2-B0D6-FE8FF3A0AD28}"/>
                  </a:ext>
                </a:extLst>
              </p:cNvPr>
              <p:cNvSpPr/>
              <p:nvPr/>
            </p:nvSpPr>
            <p:spPr>
              <a:xfrm>
                <a:off x="5866083" y="2981801"/>
                <a:ext cx="325953" cy="326112"/>
              </a:xfrm>
              <a:custGeom>
                <a:avLst/>
                <a:gdLst>
                  <a:gd name="connsiteX0" fmla="*/ 162977 w 325953"/>
                  <a:gd name="connsiteY0" fmla="*/ 326112 h 326112"/>
                  <a:gd name="connsiteX1" fmla="*/ 325953 w 325953"/>
                  <a:gd name="connsiteY1" fmla="*/ 163056 h 326112"/>
                  <a:gd name="connsiteX2" fmla="*/ 162977 w 325953"/>
                  <a:gd name="connsiteY2" fmla="*/ 0 h 326112"/>
                  <a:gd name="connsiteX3" fmla="*/ 0 w 325953"/>
                  <a:gd name="connsiteY3" fmla="*/ 163056 h 326112"/>
                  <a:gd name="connsiteX4" fmla="*/ 162977 w 325953"/>
                  <a:gd name="connsiteY4" fmla="*/ 326112 h 3261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953" h="326112">
                    <a:moveTo>
                      <a:pt x="162977" y="326112"/>
                    </a:moveTo>
                    <a:cubicBezTo>
                      <a:pt x="253033" y="326112"/>
                      <a:pt x="325953" y="253067"/>
                      <a:pt x="325953" y="163056"/>
                    </a:cubicBezTo>
                    <a:cubicBezTo>
                      <a:pt x="325953" y="72955"/>
                      <a:pt x="252944" y="0"/>
                      <a:pt x="162977" y="0"/>
                    </a:cubicBezTo>
                    <a:cubicBezTo>
                      <a:pt x="73009" y="0"/>
                      <a:pt x="0" y="73045"/>
                      <a:pt x="0" y="163056"/>
                    </a:cubicBezTo>
                    <a:cubicBezTo>
                      <a:pt x="0" y="253067"/>
                      <a:pt x="73009" y="326112"/>
                      <a:pt x="162977" y="326112"/>
                    </a:cubicBezTo>
                  </a:path>
                </a:pathLst>
              </a:custGeom>
              <a:solidFill>
                <a:srgbClr val="3C69FF"/>
              </a:solidFill>
              <a:ln w="8925" cap="flat">
                <a:noFill/>
                <a:prstDash val="solid"/>
                <a:miter/>
              </a:ln>
            </p:spPr>
            <p:txBody>
              <a:bodyPr rtlCol="0" anchor="ctr"/>
              <a:lstStyle/>
              <a:p>
                <a:endParaRPr lang="en-US"/>
              </a:p>
            </p:txBody>
          </p:sp>
          <p:sp>
            <p:nvSpPr>
              <p:cNvPr id="228" name="Freeform 227">
                <a:extLst>
                  <a:ext uri="{FF2B5EF4-FFF2-40B4-BE49-F238E27FC236}">
                    <a16:creationId xmlns:a16="http://schemas.microsoft.com/office/drawing/2014/main" id="{4E65CF3A-ED2F-07ED-A7E4-31DC0AAD666D}"/>
                  </a:ext>
                </a:extLst>
              </p:cNvPr>
              <p:cNvSpPr/>
              <p:nvPr/>
            </p:nvSpPr>
            <p:spPr>
              <a:xfrm>
                <a:off x="8614638" y="2489328"/>
                <a:ext cx="228131" cy="228332"/>
              </a:xfrm>
              <a:custGeom>
                <a:avLst/>
                <a:gdLst>
                  <a:gd name="connsiteX0" fmla="*/ 114066 w 228131"/>
                  <a:gd name="connsiteY0" fmla="*/ 228332 h 228332"/>
                  <a:gd name="connsiteX1" fmla="*/ 228132 w 228131"/>
                  <a:gd name="connsiteY1" fmla="*/ 114211 h 228332"/>
                  <a:gd name="connsiteX2" fmla="*/ 114066 w 228131"/>
                  <a:gd name="connsiteY2" fmla="*/ 0 h 228332"/>
                  <a:gd name="connsiteX3" fmla="*/ 0 w 228131"/>
                  <a:gd name="connsiteY3" fmla="*/ 114211 h 228332"/>
                  <a:gd name="connsiteX4" fmla="*/ 114066 w 228131"/>
                  <a:gd name="connsiteY4" fmla="*/ 228332 h 228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131" h="228332">
                    <a:moveTo>
                      <a:pt x="114066" y="228332"/>
                    </a:moveTo>
                    <a:cubicBezTo>
                      <a:pt x="177079" y="228332"/>
                      <a:pt x="228132" y="177254"/>
                      <a:pt x="228132" y="114211"/>
                    </a:cubicBezTo>
                    <a:cubicBezTo>
                      <a:pt x="228132" y="51167"/>
                      <a:pt x="177079" y="0"/>
                      <a:pt x="114066" y="0"/>
                    </a:cubicBezTo>
                    <a:cubicBezTo>
                      <a:pt x="51053" y="0"/>
                      <a:pt x="0" y="51078"/>
                      <a:pt x="0" y="114211"/>
                    </a:cubicBezTo>
                    <a:cubicBezTo>
                      <a:pt x="-89" y="177254"/>
                      <a:pt x="50964" y="228332"/>
                      <a:pt x="114066" y="228332"/>
                    </a:cubicBezTo>
                  </a:path>
                </a:pathLst>
              </a:custGeom>
              <a:solidFill>
                <a:srgbClr val="3C69FF"/>
              </a:solidFill>
              <a:ln w="8925" cap="flat">
                <a:noFill/>
                <a:prstDash val="solid"/>
                <a:miter/>
              </a:ln>
            </p:spPr>
            <p:txBody>
              <a:bodyPr rtlCol="0" anchor="ctr"/>
              <a:lstStyle/>
              <a:p>
                <a:endParaRPr lang="en-US"/>
              </a:p>
            </p:txBody>
          </p:sp>
          <p:sp>
            <p:nvSpPr>
              <p:cNvPr id="229" name="Freeform 228">
                <a:extLst>
                  <a:ext uri="{FF2B5EF4-FFF2-40B4-BE49-F238E27FC236}">
                    <a16:creationId xmlns:a16="http://schemas.microsoft.com/office/drawing/2014/main" id="{D9B30A31-B989-88AE-673D-F6BB75CA5C1D}"/>
                  </a:ext>
                </a:extLst>
              </p:cNvPr>
              <p:cNvSpPr/>
              <p:nvPr/>
            </p:nvSpPr>
            <p:spPr>
              <a:xfrm>
                <a:off x="5191239" y="3523118"/>
                <a:ext cx="325953" cy="326112"/>
              </a:xfrm>
              <a:custGeom>
                <a:avLst/>
                <a:gdLst>
                  <a:gd name="connsiteX0" fmla="*/ 162977 w 325953"/>
                  <a:gd name="connsiteY0" fmla="*/ 326112 h 326112"/>
                  <a:gd name="connsiteX1" fmla="*/ 325953 w 325953"/>
                  <a:gd name="connsiteY1" fmla="*/ 163056 h 326112"/>
                  <a:gd name="connsiteX2" fmla="*/ 162977 w 325953"/>
                  <a:gd name="connsiteY2" fmla="*/ 0 h 326112"/>
                  <a:gd name="connsiteX3" fmla="*/ 0 w 325953"/>
                  <a:gd name="connsiteY3" fmla="*/ 163056 h 326112"/>
                  <a:gd name="connsiteX4" fmla="*/ 162977 w 325953"/>
                  <a:gd name="connsiteY4" fmla="*/ 326112 h 3261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953" h="326112">
                    <a:moveTo>
                      <a:pt x="162977" y="326112"/>
                    </a:moveTo>
                    <a:cubicBezTo>
                      <a:pt x="253033" y="326112"/>
                      <a:pt x="325953" y="253067"/>
                      <a:pt x="325953" y="163056"/>
                    </a:cubicBezTo>
                    <a:cubicBezTo>
                      <a:pt x="325953" y="72955"/>
                      <a:pt x="252944" y="0"/>
                      <a:pt x="162977" y="0"/>
                    </a:cubicBezTo>
                    <a:cubicBezTo>
                      <a:pt x="73009" y="0"/>
                      <a:pt x="0" y="73045"/>
                      <a:pt x="0" y="163056"/>
                    </a:cubicBezTo>
                    <a:cubicBezTo>
                      <a:pt x="-89" y="253067"/>
                      <a:pt x="72920" y="326112"/>
                      <a:pt x="162977" y="326112"/>
                    </a:cubicBezTo>
                  </a:path>
                </a:pathLst>
              </a:custGeom>
              <a:solidFill>
                <a:srgbClr val="DCDBDB"/>
              </a:solidFill>
              <a:ln w="8925" cap="flat">
                <a:noFill/>
                <a:prstDash val="solid"/>
                <a:miter/>
              </a:ln>
            </p:spPr>
            <p:txBody>
              <a:bodyPr rtlCol="0" anchor="ctr"/>
              <a:lstStyle/>
              <a:p>
                <a:endParaRPr lang="en-US"/>
              </a:p>
            </p:txBody>
          </p:sp>
          <p:sp>
            <p:nvSpPr>
              <p:cNvPr id="230" name="Freeform 229">
                <a:extLst>
                  <a:ext uri="{FF2B5EF4-FFF2-40B4-BE49-F238E27FC236}">
                    <a16:creationId xmlns:a16="http://schemas.microsoft.com/office/drawing/2014/main" id="{EDA858F4-B8D6-6CD7-D2BE-889DD0F3D308}"/>
                  </a:ext>
                </a:extLst>
              </p:cNvPr>
              <p:cNvSpPr/>
              <p:nvPr/>
            </p:nvSpPr>
            <p:spPr>
              <a:xfrm>
                <a:off x="5866083" y="2440483"/>
                <a:ext cx="325953" cy="326112"/>
              </a:xfrm>
              <a:custGeom>
                <a:avLst/>
                <a:gdLst>
                  <a:gd name="connsiteX0" fmla="*/ 162977 w 325953"/>
                  <a:gd name="connsiteY0" fmla="*/ 326112 h 326112"/>
                  <a:gd name="connsiteX1" fmla="*/ 325953 w 325953"/>
                  <a:gd name="connsiteY1" fmla="*/ 163056 h 326112"/>
                  <a:gd name="connsiteX2" fmla="*/ 162977 w 325953"/>
                  <a:gd name="connsiteY2" fmla="*/ 0 h 326112"/>
                  <a:gd name="connsiteX3" fmla="*/ 0 w 325953"/>
                  <a:gd name="connsiteY3" fmla="*/ 163056 h 326112"/>
                  <a:gd name="connsiteX4" fmla="*/ 162977 w 325953"/>
                  <a:gd name="connsiteY4" fmla="*/ 326112 h 3261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5953" h="326112">
                    <a:moveTo>
                      <a:pt x="162977" y="326112"/>
                    </a:moveTo>
                    <a:cubicBezTo>
                      <a:pt x="253033" y="326112"/>
                      <a:pt x="325953" y="253068"/>
                      <a:pt x="325953" y="163056"/>
                    </a:cubicBezTo>
                    <a:cubicBezTo>
                      <a:pt x="325953" y="72956"/>
                      <a:pt x="252944" y="0"/>
                      <a:pt x="162977" y="0"/>
                    </a:cubicBezTo>
                    <a:cubicBezTo>
                      <a:pt x="73009" y="0"/>
                      <a:pt x="0" y="73045"/>
                      <a:pt x="0" y="163056"/>
                    </a:cubicBezTo>
                    <a:cubicBezTo>
                      <a:pt x="0" y="253068"/>
                      <a:pt x="73009" y="326112"/>
                      <a:pt x="162977" y="326112"/>
                    </a:cubicBezTo>
                  </a:path>
                </a:pathLst>
              </a:custGeom>
              <a:solidFill>
                <a:srgbClr val="3C69FF"/>
              </a:solidFill>
              <a:ln w="8925" cap="flat">
                <a:noFill/>
                <a:prstDash val="solid"/>
                <a:miter/>
              </a:ln>
            </p:spPr>
            <p:txBody>
              <a:bodyPr rtlCol="0" anchor="ctr"/>
              <a:lstStyle/>
              <a:p>
                <a:endParaRPr lang="en-US"/>
              </a:p>
            </p:txBody>
          </p:sp>
          <p:sp>
            <p:nvSpPr>
              <p:cNvPr id="231" name="Freeform 230">
                <a:extLst>
                  <a:ext uri="{FF2B5EF4-FFF2-40B4-BE49-F238E27FC236}">
                    <a16:creationId xmlns:a16="http://schemas.microsoft.com/office/drawing/2014/main" id="{AA35482A-8929-D5C1-F125-A56DB2A52F79}"/>
                  </a:ext>
                </a:extLst>
              </p:cNvPr>
              <p:cNvSpPr/>
              <p:nvPr/>
            </p:nvSpPr>
            <p:spPr>
              <a:xfrm>
                <a:off x="5817172" y="3474184"/>
                <a:ext cx="423774" cy="423981"/>
              </a:xfrm>
              <a:custGeom>
                <a:avLst/>
                <a:gdLst>
                  <a:gd name="connsiteX0" fmla="*/ 211887 w 423774"/>
                  <a:gd name="connsiteY0" fmla="*/ 423982 h 423981"/>
                  <a:gd name="connsiteX1" fmla="*/ 423774 w 423774"/>
                  <a:gd name="connsiteY1" fmla="*/ 211991 h 423981"/>
                  <a:gd name="connsiteX2" fmla="*/ 211887 w 423774"/>
                  <a:gd name="connsiteY2" fmla="*/ 0 h 423981"/>
                  <a:gd name="connsiteX3" fmla="*/ 0 w 423774"/>
                  <a:gd name="connsiteY3" fmla="*/ 211991 h 423981"/>
                  <a:gd name="connsiteX4" fmla="*/ 211887 w 423774"/>
                  <a:gd name="connsiteY4" fmla="*/ 423982 h 423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3774" h="423981">
                    <a:moveTo>
                      <a:pt x="211887" y="423982"/>
                    </a:moveTo>
                    <a:cubicBezTo>
                      <a:pt x="328898" y="423982"/>
                      <a:pt x="423774" y="329059"/>
                      <a:pt x="423774" y="211991"/>
                    </a:cubicBezTo>
                    <a:cubicBezTo>
                      <a:pt x="423774" y="94923"/>
                      <a:pt x="328898" y="0"/>
                      <a:pt x="211887" y="0"/>
                    </a:cubicBezTo>
                    <a:cubicBezTo>
                      <a:pt x="94876" y="0"/>
                      <a:pt x="0" y="94923"/>
                      <a:pt x="0" y="211991"/>
                    </a:cubicBezTo>
                    <a:cubicBezTo>
                      <a:pt x="0" y="329059"/>
                      <a:pt x="94876" y="423982"/>
                      <a:pt x="211887" y="423982"/>
                    </a:cubicBezTo>
                  </a:path>
                </a:pathLst>
              </a:custGeom>
              <a:solidFill>
                <a:srgbClr val="3C69FF"/>
              </a:solidFill>
              <a:ln w="8925" cap="flat">
                <a:noFill/>
                <a:prstDash val="solid"/>
                <a:miter/>
              </a:ln>
            </p:spPr>
            <p:txBody>
              <a:bodyPr rtlCol="0" anchor="ctr"/>
              <a:lstStyle/>
              <a:p>
                <a:endParaRPr lang="en-US"/>
              </a:p>
            </p:txBody>
          </p:sp>
          <p:sp>
            <p:nvSpPr>
              <p:cNvPr id="232" name="Freeform 231">
                <a:extLst>
                  <a:ext uri="{FF2B5EF4-FFF2-40B4-BE49-F238E27FC236}">
                    <a16:creationId xmlns:a16="http://schemas.microsoft.com/office/drawing/2014/main" id="{DC3A586B-04E6-9B75-DBDD-1733192C7C0B}"/>
                  </a:ext>
                </a:extLst>
              </p:cNvPr>
              <p:cNvSpPr/>
              <p:nvPr/>
            </p:nvSpPr>
            <p:spPr>
              <a:xfrm>
                <a:off x="7166950" y="3474184"/>
                <a:ext cx="423774" cy="423981"/>
              </a:xfrm>
              <a:custGeom>
                <a:avLst/>
                <a:gdLst>
                  <a:gd name="connsiteX0" fmla="*/ 211887 w 423774"/>
                  <a:gd name="connsiteY0" fmla="*/ 423982 h 423981"/>
                  <a:gd name="connsiteX1" fmla="*/ 423774 w 423774"/>
                  <a:gd name="connsiteY1" fmla="*/ 211991 h 423981"/>
                  <a:gd name="connsiteX2" fmla="*/ 211887 w 423774"/>
                  <a:gd name="connsiteY2" fmla="*/ 0 h 423981"/>
                  <a:gd name="connsiteX3" fmla="*/ 0 w 423774"/>
                  <a:gd name="connsiteY3" fmla="*/ 211991 h 423981"/>
                  <a:gd name="connsiteX4" fmla="*/ 211887 w 423774"/>
                  <a:gd name="connsiteY4" fmla="*/ 423982 h 423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3774" h="423981">
                    <a:moveTo>
                      <a:pt x="211887" y="423982"/>
                    </a:moveTo>
                    <a:cubicBezTo>
                      <a:pt x="328899" y="423982"/>
                      <a:pt x="423774" y="329059"/>
                      <a:pt x="423774" y="211991"/>
                    </a:cubicBezTo>
                    <a:cubicBezTo>
                      <a:pt x="423774" y="94923"/>
                      <a:pt x="328899" y="0"/>
                      <a:pt x="211887" y="0"/>
                    </a:cubicBezTo>
                    <a:cubicBezTo>
                      <a:pt x="94876" y="0"/>
                      <a:pt x="0" y="94923"/>
                      <a:pt x="0" y="211991"/>
                    </a:cubicBezTo>
                    <a:cubicBezTo>
                      <a:pt x="0" y="329059"/>
                      <a:pt x="94876" y="423982"/>
                      <a:pt x="211887" y="423982"/>
                    </a:cubicBezTo>
                  </a:path>
                </a:pathLst>
              </a:custGeom>
              <a:solidFill>
                <a:srgbClr val="3C69FF"/>
              </a:solidFill>
              <a:ln w="8925" cap="flat">
                <a:noFill/>
                <a:prstDash val="solid"/>
                <a:miter/>
              </a:ln>
            </p:spPr>
            <p:txBody>
              <a:bodyPr rtlCol="0" anchor="ctr"/>
              <a:lstStyle/>
              <a:p>
                <a:endParaRPr lang="en-US"/>
              </a:p>
            </p:txBody>
          </p:sp>
          <p:sp>
            <p:nvSpPr>
              <p:cNvPr id="233" name="Freeform 232">
                <a:extLst>
                  <a:ext uri="{FF2B5EF4-FFF2-40B4-BE49-F238E27FC236}">
                    <a16:creationId xmlns:a16="http://schemas.microsoft.com/office/drawing/2014/main" id="{2640570E-7D50-17B3-DF49-1FD6340655A8}"/>
                  </a:ext>
                </a:extLst>
              </p:cNvPr>
              <p:cNvSpPr/>
              <p:nvPr/>
            </p:nvSpPr>
            <p:spPr>
              <a:xfrm>
                <a:off x="9191660" y="4015501"/>
                <a:ext cx="423774" cy="423981"/>
              </a:xfrm>
              <a:custGeom>
                <a:avLst/>
                <a:gdLst>
                  <a:gd name="connsiteX0" fmla="*/ 211887 w 423774"/>
                  <a:gd name="connsiteY0" fmla="*/ 423982 h 423981"/>
                  <a:gd name="connsiteX1" fmla="*/ 423774 w 423774"/>
                  <a:gd name="connsiteY1" fmla="*/ 211991 h 423981"/>
                  <a:gd name="connsiteX2" fmla="*/ 211887 w 423774"/>
                  <a:gd name="connsiteY2" fmla="*/ 0 h 423981"/>
                  <a:gd name="connsiteX3" fmla="*/ 0 w 423774"/>
                  <a:gd name="connsiteY3" fmla="*/ 211991 h 423981"/>
                  <a:gd name="connsiteX4" fmla="*/ 211887 w 423774"/>
                  <a:gd name="connsiteY4" fmla="*/ 423982 h 423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3774" h="423981">
                    <a:moveTo>
                      <a:pt x="211887" y="423982"/>
                    </a:moveTo>
                    <a:cubicBezTo>
                      <a:pt x="328898" y="423982"/>
                      <a:pt x="423774" y="329059"/>
                      <a:pt x="423774" y="211991"/>
                    </a:cubicBezTo>
                    <a:cubicBezTo>
                      <a:pt x="423774" y="94923"/>
                      <a:pt x="328898" y="0"/>
                      <a:pt x="211887" y="0"/>
                    </a:cubicBezTo>
                    <a:cubicBezTo>
                      <a:pt x="94876" y="0"/>
                      <a:pt x="0" y="94923"/>
                      <a:pt x="0" y="211991"/>
                    </a:cubicBezTo>
                    <a:cubicBezTo>
                      <a:pt x="0" y="329059"/>
                      <a:pt x="94876" y="423982"/>
                      <a:pt x="211887" y="423982"/>
                    </a:cubicBezTo>
                  </a:path>
                </a:pathLst>
              </a:custGeom>
              <a:solidFill>
                <a:srgbClr val="3C69FF"/>
              </a:solidFill>
              <a:ln w="8925" cap="flat">
                <a:noFill/>
                <a:prstDash val="solid"/>
                <a:miter/>
              </a:ln>
            </p:spPr>
            <p:txBody>
              <a:bodyPr rtlCol="0" anchor="ctr"/>
              <a:lstStyle/>
              <a:p>
                <a:endParaRPr lang="en-US"/>
              </a:p>
            </p:txBody>
          </p:sp>
          <p:sp>
            <p:nvSpPr>
              <p:cNvPr id="234" name="Freeform 233">
                <a:extLst>
                  <a:ext uri="{FF2B5EF4-FFF2-40B4-BE49-F238E27FC236}">
                    <a16:creationId xmlns:a16="http://schemas.microsoft.com/office/drawing/2014/main" id="{1B08FAC7-D8AF-7432-74CF-14F66E1060E0}"/>
                  </a:ext>
                </a:extLst>
              </p:cNvPr>
              <p:cNvSpPr/>
              <p:nvPr/>
            </p:nvSpPr>
            <p:spPr>
              <a:xfrm>
                <a:off x="6492106" y="2391548"/>
                <a:ext cx="423774" cy="423981"/>
              </a:xfrm>
              <a:custGeom>
                <a:avLst/>
                <a:gdLst>
                  <a:gd name="connsiteX0" fmla="*/ 211887 w 423774"/>
                  <a:gd name="connsiteY0" fmla="*/ 423981 h 423981"/>
                  <a:gd name="connsiteX1" fmla="*/ 423774 w 423774"/>
                  <a:gd name="connsiteY1" fmla="*/ 211991 h 423981"/>
                  <a:gd name="connsiteX2" fmla="*/ 211887 w 423774"/>
                  <a:gd name="connsiteY2" fmla="*/ 0 h 423981"/>
                  <a:gd name="connsiteX3" fmla="*/ 0 w 423774"/>
                  <a:gd name="connsiteY3" fmla="*/ 211991 h 423981"/>
                  <a:gd name="connsiteX4" fmla="*/ 211887 w 423774"/>
                  <a:gd name="connsiteY4" fmla="*/ 423981 h 423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3774" h="423981">
                    <a:moveTo>
                      <a:pt x="211887" y="423981"/>
                    </a:moveTo>
                    <a:cubicBezTo>
                      <a:pt x="328898" y="423981"/>
                      <a:pt x="423774" y="329059"/>
                      <a:pt x="423774" y="211991"/>
                    </a:cubicBezTo>
                    <a:cubicBezTo>
                      <a:pt x="423774" y="94923"/>
                      <a:pt x="328898" y="0"/>
                      <a:pt x="211887" y="0"/>
                    </a:cubicBezTo>
                    <a:cubicBezTo>
                      <a:pt x="94876" y="0"/>
                      <a:pt x="0" y="94923"/>
                      <a:pt x="0" y="211991"/>
                    </a:cubicBezTo>
                    <a:cubicBezTo>
                      <a:pt x="0" y="329059"/>
                      <a:pt x="94876" y="423981"/>
                      <a:pt x="211887" y="423981"/>
                    </a:cubicBezTo>
                  </a:path>
                </a:pathLst>
              </a:custGeom>
              <a:solidFill>
                <a:srgbClr val="3C69FF"/>
              </a:solidFill>
              <a:ln w="8925" cap="flat">
                <a:noFill/>
                <a:prstDash val="solid"/>
                <a:miter/>
              </a:ln>
            </p:spPr>
            <p:txBody>
              <a:bodyPr rtlCol="0" anchor="ctr"/>
              <a:lstStyle/>
              <a:p>
                <a:endParaRPr lang="en-US"/>
              </a:p>
            </p:txBody>
          </p:sp>
          <p:sp>
            <p:nvSpPr>
              <p:cNvPr id="235" name="Freeform 234">
                <a:extLst>
                  <a:ext uri="{FF2B5EF4-FFF2-40B4-BE49-F238E27FC236}">
                    <a16:creationId xmlns:a16="http://schemas.microsoft.com/office/drawing/2014/main" id="{A9418A9B-E7A2-382C-DEBA-0ED2F95522B7}"/>
                  </a:ext>
                </a:extLst>
              </p:cNvPr>
              <p:cNvSpPr/>
              <p:nvPr/>
            </p:nvSpPr>
            <p:spPr>
              <a:xfrm>
                <a:off x="7841883" y="2391548"/>
                <a:ext cx="423775" cy="423981"/>
              </a:xfrm>
              <a:custGeom>
                <a:avLst/>
                <a:gdLst>
                  <a:gd name="connsiteX0" fmla="*/ 211887 w 423775"/>
                  <a:gd name="connsiteY0" fmla="*/ 423981 h 423981"/>
                  <a:gd name="connsiteX1" fmla="*/ 423775 w 423775"/>
                  <a:gd name="connsiteY1" fmla="*/ 211991 h 423981"/>
                  <a:gd name="connsiteX2" fmla="*/ 211887 w 423775"/>
                  <a:gd name="connsiteY2" fmla="*/ 0 h 423981"/>
                  <a:gd name="connsiteX3" fmla="*/ 0 w 423775"/>
                  <a:gd name="connsiteY3" fmla="*/ 211991 h 423981"/>
                  <a:gd name="connsiteX4" fmla="*/ 211887 w 423775"/>
                  <a:gd name="connsiteY4" fmla="*/ 423981 h 423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3775" h="423981">
                    <a:moveTo>
                      <a:pt x="211887" y="423981"/>
                    </a:moveTo>
                    <a:cubicBezTo>
                      <a:pt x="328899" y="423981"/>
                      <a:pt x="423775" y="329059"/>
                      <a:pt x="423775" y="211991"/>
                    </a:cubicBezTo>
                    <a:cubicBezTo>
                      <a:pt x="423775" y="94923"/>
                      <a:pt x="328899" y="0"/>
                      <a:pt x="211887" y="0"/>
                    </a:cubicBezTo>
                    <a:cubicBezTo>
                      <a:pt x="94876" y="0"/>
                      <a:pt x="0" y="94923"/>
                      <a:pt x="0" y="211991"/>
                    </a:cubicBezTo>
                    <a:cubicBezTo>
                      <a:pt x="0" y="329059"/>
                      <a:pt x="94876" y="423981"/>
                      <a:pt x="211887" y="423981"/>
                    </a:cubicBezTo>
                  </a:path>
                </a:pathLst>
              </a:custGeom>
              <a:solidFill>
                <a:srgbClr val="DCDBDB"/>
              </a:solidFill>
              <a:ln w="8925" cap="flat">
                <a:noFill/>
                <a:prstDash val="solid"/>
                <a:miter/>
              </a:ln>
            </p:spPr>
            <p:txBody>
              <a:bodyPr rtlCol="0" anchor="ctr"/>
              <a:lstStyle/>
              <a:p>
                <a:endParaRPr lang="en-US"/>
              </a:p>
            </p:txBody>
          </p:sp>
          <p:sp>
            <p:nvSpPr>
              <p:cNvPr id="236" name="Freeform 235">
                <a:extLst>
                  <a:ext uri="{FF2B5EF4-FFF2-40B4-BE49-F238E27FC236}">
                    <a16:creationId xmlns:a16="http://schemas.microsoft.com/office/drawing/2014/main" id="{A6CB6AE2-72F3-EE50-49B7-C545ADE557F5}"/>
                  </a:ext>
                </a:extLst>
              </p:cNvPr>
              <p:cNvSpPr/>
              <p:nvPr/>
            </p:nvSpPr>
            <p:spPr>
              <a:xfrm>
                <a:off x="5142328" y="2391548"/>
                <a:ext cx="423774" cy="423981"/>
              </a:xfrm>
              <a:custGeom>
                <a:avLst/>
                <a:gdLst>
                  <a:gd name="connsiteX0" fmla="*/ 211887 w 423774"/>
                  <a:gd name="connsiteY0" fmla="*/ 423981 h 423981"/>
                  <a:gd name="connsiteX1" fmla="*/ 423774 w 423774"/>
                  <a:gd name="connsiteY1" fmla="*/ 211991 h 423981"/>
                  <a:gd name="connsiteX2" fmla="*/ 211887 w 423774"/>
                  <a:gd name="connsiteY2" fmla="*/ 0 h 423981"/>
                  <a:gd name="connsiteX3" fmla="*/ 0 w 423774"/>
                  <a:gd name="connsiteY3" fmla="*/ 211991 h 423981"/>
                  <a:gd name="connsiteX4" fmla="*/ 211887 w 423774"/>
                  <a:gd name="connsiteY4" fmla="*/ 423981 h 423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3774" h="423981">
                    <a:moveTo>
                      <a:pt x="211887" y="423981"/>
                    </a:moveTo>
                    <a:cubicBezTo>
                      <a:pt x="328898" y="423981"/>
                      <a:pt x="423774" y="329059"/>
                      <a:pt x="423774" y="211991"/>
                    </a:cubicBezTo>
                    <a:cubicBezTo>
                      <a:pt x="423774" y="94923"/>
                      <a:pt x="328898" y="0"/>
                      <a:pt x="211887" y="0"/>
                    </a:cubicBezTo>
                    <a:cubicBezTo>
                      <a:pt x="94876" y="0"/>
                      <a:pt x="0" y="94923"/>
                      <a:pt x="0" y="211991"/>
                    </a:cubicBezTo>
                    <a:cubicBezTo>
                      <a:pt x="0" y="329059"/>
                      <a:pt x="94876" y="423981"/>
                      <a:pt x="211887" y="423981"/>
                    </a:cubicBezTo>
                  </a:path>
                </a:pathLst>
              </a:custGeom>
              <a:solidFill>
                <a:srgbClr val="DCDBDB"/>
              </a:solidFill>
              <a:ln w="8925" cap="flat">
                <a:noFill/>
                <a:prstDash val="solid"/>
                <a:miter/>
              </a:ln>
            </p:spPr>
            <p:txBody>
              <a:bodyPr rtlCol="0" anchor="ctr"/>
              <a:lstStyle/>
              <a:p>
                <a:endParaRPr lang="en-US"/>
              </a:p>
            </p:txBody>
          </p:sp>
          <p:sp>
            <p:nvSpPr>
              <p:cNvPr id="237" name="Freeform 236">
                <a:extLst>
                  <a:ext uri="{FF2B5EF4-FFF2-40B4-BE49-F238E27FC236}">
                    <a16:creationId xmlns:a16="http://schemas.microsoft.com/office/drawing/2014/main" id="{B49AA151-BEB9-15B1-BD5A-95638A8C5AA0}"/>
                  </a:ext>
                </a:extLst>
              </p:cNvPr>
              <p:cNvSpPr/>
              <p:nvPr/>
            </p:nvSpPr>
            <p:spPr>
              <a:xfrm>
                <a:off x="4467395" y="4015501"/>
                <a:ext cx="423774" cy="423981"/>
              </a:xfrm>
              <a:custGeom>
                <a:avLst/>
                <a:gdLst>
                  <a:gd name="connsiteX0" fmla="*/ 211888 w 423774"/>
                  <a:gd name="connsiteY0" fmla="*/ 423982 h 423981"/>
                  <a:gd name="connsiteX1" fmla="*/ 423775 w 423774"/>
                  <a:gd name="connsiteY1" fmla="*/ 211991 h 423981"/>
                  <a:gd name="connsiteX2" fmla="*/ 211888 w 423774"/>
                  <a:gd name="connsiteY2" fmla="*/ 0 h 423981"/>
                  <a:gd name="connsiteX3" fmla="*/ 0 w 423774"/>
                  <a:gd name="connsiteY3" fmla="*/ 211991 h 423981"/>
                  <a:gd name="connsiteX4" fmla="*/ 211888 w 423774"/>
                  <a:gd name="connsiteY4" fmla="*/ 423982 h 423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3774" h="423981">
                    <a:moveTo>
                      <a:pt x="211888" y="423982"/>
                    </a:moveTo>
                    <a:cubicBezTo>
                      <a:pt x="328898" y="423982"/>
                      <a:pt x="423775" y="329059"/>
                      <a:pt x="423775" y="211991"/>
                    </a:cubicBezTo>
                    <a:cubicBezTo>
                      <a:pt x="423775" y="94923"/>
                      <a:pt x="328898" y="0"/>
                      <a:pt x="211888" y="0"/>
                    </a:cubicBezTo>
                    <a:cubicBezTo>
                      <a:pt x="94876" y="0"/>
                      <a:pt x="0" y="94923"/>
                      <a:pt x="0" y="211991"/>
                    </a:cubicBezTo>
                    <a:cubicBezTo>
                      <a:pt x="0" y="329059"/>
                      <a:pt x="94876" y="423982"/>
                      <a:pt x="211888" y="423982"/>
                    </a:cubicBezTo>
                  </a:path>
                </a:pathLst>
              </a:custGeom>
              <a:solidFill>
                <a:srgbClr val="DCDBDB"/>
              </a:solidFill>
              <a:ln w="8925" cap="flat">
                <a:noFill/>
                <a:prstDash val="solid"/>
                <a:miter/>
              </a:ln>
            </p:spPr>
            <p:txBody>
              <a:bodyPr rtlCol="0" anchor="ctr"/>
              <a:lstStyle/>
              <a:p>
                <a:endParaRPr lang="en-US"/>
              </a:p>
            </p:txBody>
          </p:sp>
          <p:sp>
            <p:nvSpPr>
              <p:cNvPr id="238" name="Freeform 237">
                <a:extLst>
                  <a:ext uri="{FF2B5EF4-FFF2-40B4-BE49-F238E27FC236}">
                    <a16:creationId xmlns:a16="http://schemas.microsoft.com/office/drawing/2014/main" id="{CA2C334F-3A9F-C006-CCC2-BAC155AD0D25}"/>
                  </a:ext>
                </a:extLst>
              </p:cNvPr>
              <p:cNvSpPr/>
              <p:nvPr/>
            </p:nvSpPr>
            <p:spPr>
              <a:xfrm>
                <a:off x="5142328" y="2932866"/>
                <a:ext cx="423774" cy="423981"/>
              </a:xfrm>
              <a:custGeom>
                <a:avLst/>
                <a:gdLst>
                  <a:gd name="connsiteX0" fmla="*/ 211887 w 423774"/>
                  <a:gd name="connsiteY0" fmla="*/ 423982 h 423981"/>
                  <a:gd name="connsiteX1" fmla="*/ 423774 w 423774"/>
                  <a:gd name="connsiteY1" fmla="*/ 211991 h 423981"/>
                  <a:gd name="connsiteX2" fmla="*/ 211887 w 423774"/>
                  <a:gd name="connsiteY2" fmla="*/ 0 h 423981"/>
                  <a:gd name="connsiteX3" fmla="*/ 0 w 423774"/>
                  <a:gd name="connsiteY3" fmla="*/ 211991 h 423981"/>
                  <a:gd name="connsiteX4" fmla="*/ 211887 w 423774"/>
                  <a:gd name="connsiteY4" fmla="*/ 423982 h 423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3774" h="423981">
                    <a:moveTo>
                      <a:pt x="211887" y="423982"/>
                    </a:moveTo>
                    <a:cubicBezTo>
                      <a:pt x="328898" y="423982"/>
                      <a:pt x="423774" y="329059"/>
                      <a:pt x="423774" y="211991"/>
                    </a:cubicBezTo>
                    <a:cubicBezTo>
                      <a:pt x="423774" y="94923"/>
                      <a:pt x="328898" y="0"/>
                      <a:pt x="211887" y="0"/>
                    </a:cubicBezTo>
                    <a:cubicBezTo>
                      <a:pt x="94876" y="0"/>
                      <a:pt x="0" y="94923"/>
                      <a:pt x="0" y="211991"/>
                    </a:cubicBezTo>
                    <a:cubicBezTo>
                      <a:pt x="0" y="329059"/>
                      <a:pt x="94876" y="423982"/>
                      <a:pt x="211887" y="423982"/>
                    </a:cubicBezTo>
                  </a:path>
                </a:pathLst>
              </a:custGeom>
              <a:solidFill>
                <a:srgbClr val="DCDBDB"/>
              </a:solidFill>
              <a:ln w="8925" cap="flat">
                <a:noFill/>
                <a:prstDash val="solid"/>
                <a:miter/>
              </a:ln>
            </p:spPr>
            <p:txBody>
              <a:bodyPr rtlCol="0" anchor="ctr"/>
              <a:lstStyle/>
              <a:p>
                <a:endParaRPr lang="en-US"/>
              </a:p>
            </p:txBody>
          </p:sp>
          <p:sp>
            <p:nvSpPr>
              <p:cNvPr id="239" name="Freeform 238">
                <a:extLst>
                  <a:ext uri="{FF2B5EF4-FFF2-40B4-BE49-F238E27FC236}">
                    <a16:creationId xmlns:a16="http://schemas.microsoft.com/office/drawing/2014/main" id="{66325534-5CBD-AB00-3108-53DEBB0E6A44}"/>
                  </a:ext>
                </a:extLst>
              </p:cNvPr>
              <p:cNvSpPr/>
              <p:nvPr/>
            </p:nvSpPr>
            <p:spPr>
              <a:xfrm>
                <a:off x="9322059" y="2522011"/>
                <a:ext cx="162976" cy="163056"/>
              </a:xfrm>
              <a:custGeom>
                <a:avLst/>
                <a:gdLst>
                  <a:gd name="connsiteX0" fmla="*/ 81488 w 162976"/>
                  <a:gd name="connsiteY0" fmla="*/ 163056 h 163056"/>
                  <a:gd name="connsiteX1" fmla="*/ 162977 w 162976"/>
                  <a:gd name="connsiteY1" fmla="*/ 81528 h 163056"/>
                  <a:gd name="connsiteX2" fmla="*/ 81488 w 162976"/>
                  <a:gd name="connsiteY2" fmla="*/ 0 h 163056"/>
                  <a:gd name="connsiteX3" fmla="*/ 0 w 162976"/>
                  <a:gd name="connsiteY3" fmla="*/ 81528 h 163056"/>
                  <a:gd name="connsiteX4" fmla="*/ 81488 w 162976"/>
                  <a:gd name="connsiteY4" fmla="*/ 163056 h 163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76" h="163056">
                    <a:moveTo>
                      <a:pt x="81488" y="163056"/>
                    </a:moveTo>
                    <a:cubicBezTo>
                      <a:pt x="126472" y="163056"/>
                      <a:pt x="162977" y="126534"/>
                      <a:pt x="162977" y="81528"/>
                    </a:cubicBezTo>
                    <a:cubicBezTo>
                      <a:pt x="162977" y="36522"/>
                      <a:pt x="126472" y="0"/>
                      <a:pt x="81488" y="0"/>
                    </a:cubicBezTo>
                    <a:cubicBezTo>
                      <a:pt x="36505" y="0"/>
                      <a:pt x="0" y="36522"/>
                      <a:pt x="0" y="81528"/>
                    </a:cubicBezTo>
                    <a:cubicBezTo>
                      <a:pt x="0" y="126534"/>
                      <a:pt x="36505" y="163056"/>
                      <a:pt x="81488" y="163056"/>
                    </a:cubicBezTo>
                  </a:path>
                </a:pathLst>
              </a:custGeom>
              <a:solidFill>
                <a:srgbClr val="3C69FF"/>
              </a:solidFill>
              <a:ln w="8925" cap="flat">
                <a:noFill/>
                <a:prstDash val="solid"/>
                <a:miter/>
              </a:ln>
            </p:spPr>
            <p:txBody>
              <a:bodyPr rtlCol="0" anchor="ctr"/>
              <a:lstStyle/>
              <a:p>
                <a:endParaRPr lang="en-US"/>
              </a:p>
            </p:txBody>
          </p:sp>
        </p:grpSp>
        <p:sp>
          <p:nvSpPr>
            <p:cNvPr id="241" name="TextBox 240">
              <a:extLst>
                <a:ext uri="{FF2B5EF4-FFF2-40B4-BE49-F238E27FC236}">
                  <a16:creationId xmlns:a16="http://schemas.microsoft.com/office/drawing/2014/main" id="{ED65C3AF-52D8-D77F-B089-133389086A58}"/>
                </a:ext>
              </a:extLst>
            </p:cNvPr>
            <p:cNvSpPr txBox="1"/>
            <p:nvPr/>
          </p:nvSpPr>
          <p:spPr>
            <a:xfrm>
              <a:off x="1164920" y="2837146"/>
              <a:ext cx="1400763" cy="256784"/>
            </a:xfrm>
            <a:prstGeom prst="rect">
              <a:avLst/>
            </a:prstGeom>
            <a:noFill/>
          </p:spPr>
          <p:txBody>
            <a:bodyPr wrap="square" lIns="0" tIns="0" rIns="0" bIns="0" rtlCol="0" anchor="t" anchorCtr="0">
              <a:noAutofit/>
            </a:bodyPr>
            <a:lstStyle/>
            <a:p>
              <a:pPr algn="r"/>
              <a:r>
                <a:rPr lang="en-US" sz="900" dirty="0">
                  <a:latin typeface="ABC Oracle Medium" panose="020B0504040202060203" pitchFamily="34" charset="77"/>
                </a:rPr>
                <a:t>Data</a:t>
              </a:r>
            </a:p>
            <a:p>
              <a:pPr algn="r"/>
              <a:r>
                <a:rPr lang="en-US" sz="900" dirty="0">
                  <a:latin typeface="ABC Oracle Medium" panose="020B0504040202060203" pitchFamily="34" charset="77"/>
                </a:rPr>
                <a:t>science</a:t>
              </a:r>
            </a:p>
          </p:txBody>
        </p:sp>
        <p:sp>
          <p:nvSpPr>
            <p:cNvPr id="242" name="TextBox 241">
              <a:extLst>
                <a:ext uri="{FF2B5EF4-FFF2-40B4-BE49-F238E27FC236}">
                  <a16:creationId xmlns:a16="http://schemas.microsoft.com/office/drawing/2014/main" id="{829323D0-7FED-DBF1-F767-AC2CF31726CB}"/>
                </a:ext>
              </a:extLst>
            </p:cNvPr>
            <p:cNvSpPr txBox="1"/>
            <p:nvPr/>
          </p:nvSpPr>
          <p:spPr>
            <a:xfrm>
              <a:off x="1164920" y="3429000"/>
              <a:ext cx="1400763" cy="256784"/>
            </a:xfrm>
            <a:prstGeom prst="rect">
              <a:avLst/>
            </a:prstGeom>
            <a:noFill/>
          </p:spPr>
          <p:txBody>
            <a:bodyPr wrap="square" lIns="0" tIns="0" rIns="0" bIns="0" rtlCol="0" anchor="t" anchorCtr="0">
              <a:noAutofit/>
            </a:bodyPr>
            <a:lstStyle/>
            <a:p>
              <a:pPr algn="r"/>
              <a:r>
                <a:rPr lang="en-US" sz="900" dirty="0">
                  <a:latin typeface="ABC Oracle Medium" panose="020B0504040202060203" pitchFamily="34" charset="77"/>
                </a:rPr>
                <a:t>AI</a:t>
              </a:r>
            </a:p>
          </p:txBody>
        </p:sp>
        <p:sp>
          <p:nvSpPr>
            <p:cNvPr id="243" name="TextBox 242">
              <a:extLst>
                <a:ext uri="{FF2B5EF4-FFF2-40B4-BE49-F238E27FC236}">
                  <a16:creationId xmlns:a16="http://schemas.microsoft.com/office/drawing/2014/main" id="{10377412-EA13-3180-B1A0-8C7296841F77}"/>
                </a:ext>
              </a:extLst>
            </p:cNvPr>
            <p:cNvSpPr txBox="1"/>
            <p:nvPr/>
          </p:nvSpPr>
          <p:spPr>
            <a:xfrm>
              <a:off x="1164920" y="3970634"/>
              <a:ext cx="1400763" cy="256784"/>
            </a:xfrm>
            <a:prstGeom prst="rect">
              <a:avLst/>
            </a:prstGeom>
            <a:noFill/>
          </p:spPr>
          <p:txBody>
            <a:bodyPr wrap="square" lIns="0" tIns="0" rIns="0" bIns="0" rtlCol="0" anchor="t" anchorCtr="0">
              <a:noAutofit/>
            </a:bodyPr>
            <a:lstStyle/>
            <a:p>
              <a:pPr algn="r"/>
              <a:r>
                <a:rPr lang="en-US" sz="900" dirty="0">
                  <a:latin typeface="ABC Oracle Medium" panose="020B0504040202060203" pitchFamily="34" charset="77"/>
                </a:rPr>
                <a:t>Software</a:t>
              </a:r>
            </a:p>
          </p:txBody>
        </p:sp>
        <p:sp>
          <p:nvSpPr>
            <p:cNvPr id="244" name="TextBox 243">
              <a:extLst>
                <a:ext uri="{FF2B5EF4-FFF2-40B4-BE49-F238E27FC236}">
                  <a16:creationId xmlns:a16="http://schemas.microsoft.com/office/drawing/2014/main" id="{3B539C64-80A2-FCFF-44DC-9AF5EC4E2B82}"/>
                </a:ext>
              </a:extLst>
            </p:cNvPr>
            <p:cNvSpPr txBox="1"/>
            <p:nvPr/>
          </p:nvSpPr>
          <p:spPr>
            <a:xfrm>
              <a:off x="1164920" y="4521646"/>
              <a:ext cx="1400763" cy="256784"/>
            </a:xfrm>
            <a:prstGeom prst="rect">
              <a:avLst/>
            </a:prstGeom>
            <a:noFill/>
          </p:spPr>
          <p:txBody>
            <a:bodyPr wrap="square" lIns="0" tIns="0" rIns="0" bIns="0" rtlCol="0" anchor="t" anchorCtr="0">
              <a:noAutofit/>
            </a:bodyPr>
            <a:lstStyle/>
            <a:p>
              <a:pPr algn="r"/>
              <a:r>
                <a:rPr lang="en-US" sz="900" dirty="0">
                  <a:latin typeface="ABC Oracle Medium" panose="020B0504040202060203" pitchFamily="34" charset="77"/>
                </a:rPr>
                <a:t>Management</a:t>
              </a:r>
            </a:p>
          </p:txBody>
        </p:sp>
        <p:sp>
          <p:nvSpPr>
            <p:cNvPr id="245" name="TextBox 244">
              <a:extLst>
                <a:ext uri="{FF2B5EF4-FFF2-40B4-BE49-F238E27FC236}">
                  <a16:creationId xmlns:a16="http://schemas.microsoft.com/office/drawing/2014/main" id="{195E5F5E-6890-5C5F-6861-4D511610B5F6}"/>
                </a:ext>
              </a:extLst>
            </p:cNvPr>
            <p:cNvSpPr txBox="1"/>
            <p:nvPr/>
          </p:nvSpPr>
          <p:spPr>
            <a:xfrm>
              <a:off x="3024774" y="1584992"/>
              <a:ext cx="1400763" cy="513118"/>
            </a:xfrm>
            <a:prstGeom prst="rect">
              <a:avLst/>
            </a:prstGeom>
            <a:noFill/>
          </p:spPr>
          <p:txBody>
            <a:bodyPr wrap="square" lIns="0" tIns="0" rIns="0" bIns="0" rtlCol="0" anchor="t" anchorCtr="0">
              <a:noAutofit/>
            </a:bodyPr>
            <a:lstStyle/>
            <a:p>
              <a:pPr algn="ctr"/>
              <a:r>
                <a:rPr lang="en-US" sz="900" dirty="0">
                  <a:latin typeface="ABC Oracle Medium" panose="020B0504040202060203" pitchFamily="34" charset="77"/>
                </a:rPr>
                <a:t>Telecom:</a:t>
              </a:r>
            </a:p>
            <a:p>
              <a:pPr algn="ctr"/>
              <a:r>
                <a:rPr lang="en-US" sz="900" dirty="0"/>
                <a:t>Smart data</a:t>
              </a:r>
            </a:p>
            <a:p>
              <a:pPr algn="ctr"/>
              <a:r>
                <a:rPr lang="en-US" sz="900" dirty="0"/>
                <a:t>org buildup</a:t>
              </a:r>
            </a:p>
          </p:txBody>
        </p:sp>
        <p:sp>
          <p:nvSpPr>
            <p:cNvPr id="246" name="TextBox 245">
              <a:extLst>
                <a:ext uri="{FF2B5EF4-FFF2-40B4-BE49-F238E27FC236}">
                  <a16:creationId xmlns:a16="http://schemas.microsoft.com/office/drawing/2014/main" id="{3473520C-62C1-8BA6-C58F-7DDA11BE72B9}"/>
                </a:ext>
              </a:extLst>
            </p:cNvPr>
            <p:cNvSpPr txBox="1"/>
            <p:nvPr/>
          </p:nvSpPr>
          <p:spPr>
            <a:xfrm>
              <a:off x="4383449" y="1584992"/>
              <a:ext cx="1400763" cy="513118"/>
            </a:xfrm>
            <a:prstGeom prst="rect">
              <a:avLst/>
            </a:prstGeom>
            <a:noFill/>
          </p:spPr>
          <p:txBody>
            <a:bodyPr wrap="square" lIns="0" tIns="0" rIns="0" bIns="0" rtlCol="0" anchor="t" anchorCtr="0">
              <a:noAutofit/>
            </a:bodyPr>
            <a:lstStyle/>
            <a:p>
              <a:pPr algn="ctr"/>
              <a:r>
                <a:rPr lang="en-US" sz="900" dirty="0">
                  <a:latin typeface="ABC Oracle Medium" panose="020B0504040202060203" pitchFamily="34" charset="77"/>
                </a:rPr>
                <a:t>Aviation:</a:t>
              </a:r>
            </a:p>
            <a:p>
              <a:pPr algn="ctr"/>
              <a:r>
                <a:rPr lang="en-US" sz="900" dirty="0"/>
                <a:t>Predictive</a:t>
              </a:r>
            </a:p>
            <a:p>
              <a:pPr algn="ctr"/>
              <a:r>
                <a:rPr lang="en-US" sz="900" dirty="0"/>
                <a:t>maintenance</a:t>
              </a:r>
            </a:p>
          </p:txBody>
        </p:sp>
        <p:sp>
          <p:nvSpPr>
            <p:cNvPr id="247" name="TextBox 246">
              <a:extLst>
                <a:ext uri="{FF2B5EF4-FFF2-40B4-BE49-F238E27FC236}">
                  <a16:creationId xmlns:a16="http://schemas.microsoft.com/office/drawing/2014/main" id="{1F7E47A4-0A9A-20E7-3EE1-3D0B07E62AFD}"/>
                </a:ext>
              </a:extLst>
            </p:cNvPr>
            <p:cNvSpPr txBox="1"/>
            <p:nvPr/>
          </p:nvSpPr>
          <p:spPr>
            <a:xfrm>
              <a:off x="5732812" y="1584992"/>
              <a:ext cx="1400763" cy="513118"/>
            </a:xfrm>
            <a:prstGeom prst="rect">
              <a:avLst/>
            </a:prstGeom>
            <a:noFill/>
          </p:spPr>
          <p:txBody>
            <a:bodyPr wrap="square" lIns="0" tIns="0" rIns="0" bIns="0" rtlCol="0" anchor="t" anchorCtr="0">
              <a:noAutofit/>
            </a:bodyPr>
            <a:lstStyle/>
            <a:p>
              <a:pPr algn="ctr"/>
              <a:r>
                <a:rPr lang="en-US" sz="900" dirty="0">
                  <a:latin typeface="ABC Oracle Medium" panose="020B0504040202060203" pitchFamily="34" charset="77"/>
                </a:rPr>
                <a:t>Gas &amp; Oil:</a:t>
              </a:r>
            </a:p>
            <a:p>
              <a:pPr algn="ctr"/>
              <a:r>
                <a:rPr lang="en-US" sz="900" dirty="0"/>
                <a:t>Efficiency of</a:t>
              </a:r>
            </a:p>
            <a:p>
              <a:pPr algn="ctr"/>
              <a:r>
                <a:rPr lang="en-US" sz="900" dirty="0"/>
                <a:t>oil extraction</a:t>
              </a:r>
            </a:p>
          </p:txBody>
        </p:sp>
        <p:sp>
          <p:nvSpPr>
            <p:cNvPr id="248" name="TextBox 247">
              <a:extLst>
                <a:ext uri="{FF2B5EF4-FFF2-40B4-BE49-F238E27FC236}">
                  <a16:creationId xmlns:a16="http://schemas.microsoft.com/office/drawing/2014/main" id="{724F3E74-13D7-9E86-2466-FFE187A8FF87}"/>
                </a:ext>
              </a:extLst>
            </p:cNvPr>
            <p:cNvSpPr txBox="1"/>
            <p:nvPr/>
          </p:nvSpPr>
          <p:spPr>
            <a:xfrm>
              <a:off x="7085357" y="1584992"/>
              <a:ext cx="1400763" cy="513118"/>
            </a:xfrm>
            <a:prstGeom prst="rect">
              <a:avLst/>
            </a:prstGeom>
            <a:noFill/>
          </p:spPr>
          <p:txBody>
            <a:bodyPr wrap="square" lIns="0" tIns="0" rIns="0" bIns="0" rtlCol="0" anchor="t" anchorCtr="0">
              <a:noAutofit/>
            </a:bodyPr>
            <a:lstStyle/>
            <a:p>
              <a:pPr algn="ctr"/>
              <a:r>
                <a:rPr lang="en-US" sz="900" dirty="0">
                  <a:latin typeface="ABC Oracle Medium" panose="020B0504040202060203" pitchFamily="34" charset="77"/>
                </a:rPr>
                <a:t>Fragrance </a:t>
              </a:r>
            </a:p>
            <a:p>
              <a:pPr algn="ctr"/>
              <a:r>
                <a:rPr lang="en-US" sz="900" dirty="0">
                  <a:latin typeface="ABC Oracle Medium" panose="020B0504040202060203" pitchFamily="34" charset="77"/>
                </a:rPr>
                <a:t>&amp; Tastes</a:t>
              </a:r>
            </a:p>
          </p:txBody>
        </p:sp>
        <p:sp>
          <p:nvSpPr>
            <p:cNvPr id="249" name="TextBox 248">
              <a:extLst>
                <a:ext uri="{FF2B5EF4-FFF2-40B4-BE49-F238E27FC236}">
                  <a16:creationId xmlns:a16="http://schemas.microsoft.com/office/drawing/2014/main" id="{64D2E724-7A73-D106-CC1A-5FA3DB704B40}"/>
                </a:ext>
              </a:extLst>
            </p:cNvPr>
            <p:cNvSpPr txBox="1"/>
            <p:nvPr/>
          </p:nvSpPr>
          <p:spPr>
            <a:xfrm>
              <a:off x="3701180" y="5636196"/>
              <a:ext cx="1400763" cy="513118"/>
            </a:xfrm>
            <a:prstGeom prst="rect">
              <a:avLst/>
            </a:prstGeom>
            <a:noFill/>
          </p:spPr>
          <p:txBody>
            <a:bodyPr wrap="square" lIns="0" tIns="0" rIns="0" bIns="0" rtlCol="0" anchor="t" anchorCtr="0">
              <a:noAutofit/>
            </a:bodyPr>
            <a:lstStyle/>
            <a:p>
              <a:pPr algn="ctr"/>
              <a:r>
                <a:rPr lang="en-US" sz="900" dirty="0">
                  <a:latin typeface="ABC Oracle Medium" panose="020B0504040202060203" pitchFamily="34" charset="77"/>
                </a:rPr>
                <a:t>Telecom:</a:t>
              </a:r>
            </a:p>
            <a:p>
              <a:pPr algn="ctr"/>
              <a:r>
                <a:rPr lang="en-US" sz="900" dirty="0"/>
                <a:t>Smart cities</a:t>
              </a:r>
            </a:p>
          </p:txBody>
        </p:sp>
        <p:sp>
          <p:nvSpPr>
            <p:cNvPr id="250" name="TextBox 249">
              <a:extLst>
                <a:ext uri="{FF2B5EF4-FFF2-40B4-BE49-F238E27FC236}">
                  <a16:creationId xmlns:a16="http://schemas.microsoft.com/office/drawing/2014/main" id="{1B5B65BE-8698-A635-3C2A-F953FB5FB10E}"/>
                </a:ext>
              </a:extLst>
            </p:cNvPr>
            <p:cNvSpPr txBox="1"/>
            <p:nvPr/>
          </p:nvSpPr>
          <p:spPr>
            <a:xfrm>
              <a:off x="5053592" y="5636196"/>
              <a:ext cx="1400763" cy="513118"/>
            </a:xfrm>
            <a:prstGeom prst="rect">
              <a:avLst/>
            </a:prstGeom>
            <a:noFill/>
          </p:spPr>
          <p:txBody>
            <a:bodyPr wrap="square" lIns="0" tIns="0" rIns="0" bIns="0" rtlCol="0" anchor="t" anchorCtr="0">
              <a:noAutofit/>
            </a:bodyPr>
            <a:lstStyle/>
            <a:p>
              <a:pPr algn="ctr"/>
              <a:r>
                <a:rPr lang="en-US" sz="900" dirty="0">
                  <a:latin typeface="ABC Oracle Medium" panose="020B0504040202060203" pitchFamily="34" charset="77"/>
                </a:rPr>
                <a:t>Finance:</a:t>
              </a:r>
            </a:p>
            <a:p>
              <a:pPr algn="ctr"/>
              <a:r>
                <a:rPr lang="en-US" sz="900" dirty="0"/>
                <a:t>AI system for</a:t>
              </a:r>
            </a:p>
            <a:p>
              <a:pPr algn="ctr"/>
              <a:r>
                <a:rPr lang="en-US" sz="900" dirty="0"/>
                <a:t>fraud prediction</a:t>
              </a:r>
            </a:p>
          </p:txBody>
        </p:sp>
        <p:sp>
          <p:nvSpPr>
            <p:cNvPr id="251" name="TextBox 250">
              <a:extLst>
                <a:ext uri="{FF2B5EF4-FFF2-40B4-BE49-F238E27FC236}">
                  <a16:creationId xmlns:a16="http://schemas.microsoft.com/office/drawing/2014/main" id="{1133F858-C79A-9E78-3D22-13DE8484F2E3}"/>
                </a:ext>
              </a:extLst>
            </p:cNvPr>
            <p:cNvSpPr txBox="1"/>
            <p:nvPr/>
          </p:nvSpPr>
          <p:spPr>
            <a:xfrm>
              <a:off x="6409218" y="5636196"/>
              <a:ext cx="1400763" cy="513118"/>
            </a:xfrm>
            <a:prstGeom prst="rect">
              <a:avLst/>
            </a:prstGeom>
            <a:noFill/>
          </p:spPr>
          <p:txBody>
            <a:bodyPr wrap="square" lIns="0" tIns="0" rIns="0" bIns="0" rtlCol="0" anchor="t" anchorCtr="0">
              <a:noAutofit/>
            </a:bodyPr>
            <a:lstStyle/>
            <a:p>
              <a:pPr algn="ctr"/>
              <a:r>
                <a:rPr lang="en-US" sz="900" dirty="0">
                  <a:latin typeface="ABC Oracle Medium" panose="020B0504040202060203" pitchFamily="34" charset="77"/>
                </a:rPr>
                <a:t>Advertising:</a:t>
              </a:r>
            </a:p>
            <a:p>
              <a:pPr algn="ctr"/>
              <a:r>
                <a:rPr lang="en-US" sz="900" dirty="0"/>
                <a:t>Fraud </a:t>
              </a:r>
            </a:p>
            <a:p>
              <a:pPr algn="ctr"/>
              <a:r>
                <a:rPr lang="en-US" sz="900" dirty="0"/>
                <a:t>detection</a:t>
              </a:r>
            </a:p>
          </p:txBody>
        </p:sp>
        <p:sp>
          <p:nvSpPr>
            <p:cNvPr id="252" name="TextBox 251">
              <a:extLst>
                <a:ext uri="{FF2B5EF4-FFF2-40B4-BE49-F238E27FC236}">
                  <a16:creationId xmlns:a16="http://schemas.microsoft.com/office/drawing/2014/main" id="{211B3B67-41ED-3CFD-0A12-EE08F43B5841}"/>
                </a:ext>
              </a:extLst>
            </p:cNvPr>
            <p:cNvSpPr txBox="1"/>
            <p:nvPr/>
          </p:nvSpPr>
          <p:spPr>
            <a:xfrm>
              <a:off x="7761763" y="5636196"/>
              <a:ext cx="1400763" cy="513118"/>
            </a:xfrm>
            <a:prstGeom prst="rect">
              <a:avLst/>
            </a:prstGeom>
            <a:noFill/>
          </p:spPr>
          <p:txBody>
            <a:bodyPr wrap="square" lIns="0" tIns="0" rIns="0" bIns="0" rtlCol="0" anchor="t" anchorCtr="0">
              <a:noAutofit/>
            </a:bodyPr>
            <a:lstStyle/>
            <a:p>
              <a:pPr algn="ctr"/>
              <a:r>
                <a:rPr lang="en-US" sz="900" dirty="0">
                  <a:latin typeface="ABC Oracle Medium" panose="020B0504040202060203" pitchFamily="34" charset="77"/>
                </a:rPr>
                <a:t>Automotive</a:t>
              </a:r>
            </a:p>
          </p:txBody>
        </p:sp>
      </p:grpSp>
      <p:sp>
        <p:nvSpPr>
          <p:cNvPr id="5" name="Footer Placeholder 4">
            <a:extLst>
              <a:ext uri="{FF2B5EF4-FFF2-40B4-BE49-F238E27FC236}">
                <a16:creationId xmlns:a16="http://schemas.microsoft.com/office/drawing/2014/main" id="{103ABD7B-40B8-14F6-4C47-C7D7F9141D04}"/>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All Actuaries Summit</a:t>
            </a:r>
          </a:p>
        </p:txBody>
      </p:sp>
    </p:spTree>
    <p:extLst>
      <p:ext uri="{BB962C8B-B14F-4D97-AF65-F5344CB8AC3E}">
        <p14:creationId xmlns:p14="http://schemas.microsoft.com/office/powerpoint/2010/main" val="1886865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6449F-0750-5230-6EE4-1C9B74A756B6}"/>
              </a:ext>
            </a:extLst>
          </p:cNvPr>
          <p:cNvSpPr>
            <a:spLocks noGrp="1"/>
          </p:cNvSpPr>
          <p:nvPr>
            <p:ph type="title"/>
          </p:nvPr>
        </p:nvSpPr>
        <p:spPr/>
        <p:txBody>
          <a:bodyPr/>
          <a:lstStyle/>
          <a:p>
            <a:r>
              <a:rPr lang="en-US" dirty="0"/>
              <a:t>Human </a:t>
            </a:r>
            <a:r>
              <a:rPr lang="en-US" dirty="0" err="1"/>
              <a:t>behaviour</a:t>
            </a:r>
            <a:endParaRPr lang="en-US" dirty="0"/>
          </a:p>
        </p:txBody>
      </p:sp>
      <p:sp>
        <p:nvSpPr>
          <p:cNvPr id="3" name="Content Placeholder 2">
            <a:extLst>
              <a:ext uri="{FF2B5EF4-FFF2-40B4-BE49-F238E27FC236}">
                <a16:creationId xmlns:a16="http://schemas.microsoft.com/office/drawing/2014/main" id="{583B8055-B1C7-F138-895D-8DDFD84D3078}"/>
              </a:ext>
            </a:extLst>
          </p:cNvPr>
          <p:cNvSpPr>
            <a:spLocks noGrp="1"/>
          </p:cNvSpPr>
          <p:nvPr>
            <p:ph idx="1"/>
          </p:nvPr>
        </p:nvSpPr>
        <p:spPr/>
        <p:txBody>
          <a:bodyPr/>
          <a:lstStyle/>
          <a:p>
            <a:r>
              <a:rPr lang="en-US" dirty="0"/>
              <a:t>Is es ma </a:t>
            </a:r>
            <a:r>
              <a:rPr lang="en-US" dirty="0" err="1"/>
              <a:t>intium</a:t>
            </a:r>
            <a:r>
              <a:rPr lang="en-US" dirty="0"/>
              <a:t> nus </a:t>
            </a:r>
            <a:r>
              <a:rPr lang="en-US" dirty="0" err="1"/>
              <a:t>utem</a:t>
            </a:r>
            <a:r>
              <a:rPr lang="en-US" dirty="0"/>
              <a:t>. Nam, quo </a:t>
            </a:r>
            <a:r>
              <a:rPr lang="en-US" dirty="0" err="1"/>
              <a:t>beatin</a:t>
            </a:r>
            <a:r>
              <a:rPr lang="en-US" dirty="0"/>
              <a:t> </a:t>
            </a:r>
            <a:r>
              <a:rPr lang="en-US" dirty="0" err="1"/>
              <a:t>nos</a:t>
            </a:r>
            <a:r>
              <a:rPr lang="en-US" dirty="0"/>
              <a:t> et is mod </a:t>
            </a:r>
            <a:r>
              <a:rPr lang="en-US" dirty="0" err="1"/>
              <a:t>maios</a:t>
            </a:r>
            <a:r>
              <a:rPr lang="en-US" dirty="0"/>
              <a:t> et qui </a:t>
            </a:r>
            <a:r>
              <a:rPr lang="en-US" dirty="0" err="1"/>
              <a:t>ut</a:t>
            </a:r>
            <a:r>
              <a:rPr lang="en-US" dirty="0"/>
              <a:t> </a:t>
            </a:r>
            <a:r>
              <a:rPr lang="en-US" dirty="0" err="1"/>
              <a:t>eatem</a:t>
            </a:r>
            <a:r>
              <a:rPr lang="en-US" dirty="0"/>
              <a:t> none </a:t>
            </a:r>
            <a:r>
              <a:rPr lang="en-US" dirty="0" err="1"/>
              <a:t>officit</a:t>
            </a:r>
            <a:r>
              <a:rPr lang="en-US" dirty="0"/>
              <a:t> </a:t>
            </a:r>
            <a:r>
              <a:rPr lang="en-US" dirty="0" err="1"/>
              <a:t>expelignis</a:t>
            </a:r>
            <a:r>
              <a:rPr lang="en-US" dirty="0"/>
              <a:t> </a:t>
            </a:r>
            <a:r>
              <a:rPr lang="en-US" dirty="0" err="1"/>
              <a:t>saest</a:t>
            </a:r>
            <a:r>
              <a:rPr lang="en-US" dirty="0"/>
              <a:t> intis arum </a:t>
            </a:r>
            <a:r>
              <a:rPr lang="en-US" dirty="0" err="1"/>
              <a:t>delitat</a:t>
            </a:r>
            <a:r>
              <a:rPr lang="en-US" dirty="0"/>
              <a:t> rerum </a:t>
            </a:r>
            <a:r>
              <a:rPr lang="en-US" dirty="0" err="1"/>
              <a:t>restrum</a:t>
            </a:r>
            <a:r>
              <a:rPr lang="en-US" dirty="0"/>
              <a:t> qui </a:t>
            </a:r>
            <a:r>
              <a:rPr lang="en-US" dirty="0" err="1"/>
              <a:t>odisciam</a:t>
            </a:r>
            <a:r>
              <a:rPr lang="en-US" dirty="0"/>
              <a:t> autem </a:t>
            </a:r>
            <a:r>
              <a:rPr lang="en-US" dirty="0" err="1"/>
              <a:t>sint</a:t>
            </a:r>
            <a:r>
              <a:rPr lang="en-US" dirty="0"/>
              <a:t> </a:t>
            </a:r>
            <a:r>
              <a:rPr lang="en-US" dirty="0" err="1"/>
              <a:t>eate</a:t>
            </a:r>
            <a:r>
              <a:rPr lang="en-US" dirty="0"/>
              <a:t> core </a:t>
            </a:r>
            <a:r>
              <a:rPr lang="en-US" dirty="0" err="1"/>
              <a:t>quas</a:t>
            </a:r>
            <a:r>
              <a:rPr lang="en-US" dirty="0"/>
              <a:t> </a:t>
            </a:r>
            <a:r>
              <a:rPr lang="en-US" dirty="0" err="1"/>
              <a:t>exceper</a:t>
            </a:r>
            <a:r>
              <a:rPr lang="en-US" dirty="0"/>
              <a:t> </a:t>
            </a:r>
            <a:r>
              <a:rPr lang="en-US" dirty="0" err="1"/>
              <a:t>feritio</a:t>
            </a:r>
            <a:r>
              <a:rPr lang="en-US" dirty="0"/>
              <a:t> </a:t>
            </a:r>
            <a:r>
              <a:rPr lang="en-US" dirty="0" err="1"/>
              <a:t>optaquia</a:t>
            </a:r>
            <a:r>
              <a:rPr lang="en-US" dirty="0"/>
              <a:t> core </a:t>
            </a:r>
            <a:r>
              <a:rPr lang="en-US" dirty="0" err="1"/>
              <a:t>consecto</a:t>
            </a:r>
            <a:r>
              <a:rPr lang="en-US" dirty="0"/>
              <a:t>.</a:t>
            </a:r>
          </a:p>
        </p:txBody>
      </p:sp>
      <p:sp>
        <p:nvSpPr>
          <p:cNvPr id="4" name="Slide Number Placeholder 3">
            <a:extLst>
              <a:ext uri="{FF2B5EF4-FFF2-40B4-BE49-F238E27FC236}">
                <a16:creationId xmlns:a16="http://schemas.microsoft.com/office/drawing/2014/main" id="{46AE1641-59C3-CD4A-9949-54F3F9972FE2}"/>
              </a:ext>
            </a:extLst>
          </p:cNvPr>
          <p:cNvSpPr>
            <a:spLocks noGrp="1"/>
          </p:cNvSpPr>
          <p:nvPr>
            <p:ph type="sldNum" sz="quarter" idx="12"/>
          </p:nvPr>
        </p:nvSpPr>
        <p:spPr/>
        <p:txBody>
          <a:bodyPr/>
          <a:lstStyle/>
          <a:p>
            <a:fld id="{741AFF56-1126-4107-9C02-BC0EFBF16431}" type="slidenum">
              <a:rPr lang="en-GB" smtClean="0"/>
              <a:pPr/>
              <a:t>16</a:t>
            </a:fld>
            <a:endParaRPr lang="en-GB" dirty="0"/>
          </a:p>
        </p:txBody>
      </p:sp>
      <p:sp>
        <p:nvSpPr>
          <p:cNvPr id="5" name="Footer Placeholder 4">
            <a:extLst>
              <a:ext uri="{FF2B5EF4-FFF2-40B4-BE49-F238E27FC236}">
                <a16:creationId xmlns:a16="http://schemas.microsoft.com/office/drawing/2014/main" id="{77E339D2-399E-DFC9-35A4-5E445C6A6DFE}"/>
              </a:ext>
            </a:extLst>
          </p:cNvPr>
          <p:cNvSpPr>
            <a:spLocks noGrp="1"/>
          </p:cNvSpPr>
          <p:nvPr>
            <p:ph type="ftr" sz="quarter" idx="3"/>
          </p:nvPr>
        </p:nvSpPr>
        <p:spPr>
          <a:xfrm>
            <a:off x="4038600" y="6583645"/>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519254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1FC36-9053-3EF9-A82F-9240FD9CB0E9}"/>
              </a:ext>
            </a:extLst>
          </p:cNvPr>
          <p:cNvSpPr>
            <a:spLocks noGrp="1"/>
          </p:cNvSpPr>
          <p:nvPr>
            <p:ph type="title"/>
          </p:nvPr>
        </p:nvSpPr>
        <p:spPr/>
        <p:txBody>
          <a:bodyPr/>
          <a:lstStyle/>
          <a:p>
            <a:r>
              <a:rPr lang="en-US" dirty="0"/>
              <a:t>Future analysis</a:t>
            </a:r>
          </a:p>
        </p:txBody>
      </p:sp>
      <p:sp>
        <p:nvSpPr>
          <p:cNvPr id="3" name="Content Placeholder 2">
            <a:extLst>
              <a:ext uri="{FF2B5EF4-FFF2-40B4-BE49-F238E27FC236}">
                <a16:creationId xmlns:a16="http://schemas.microsoft.com/office/drawing/2014/main" id="{3400C04D-D878-FA04-ABFD-7A581D64B07E}"/>
              </a:ext>
            </a:extLst>
          </p:cNvPr>
          <p:cNvSpPr>
            <a:spLocks noGrp="1"/>
          </p:cNvSpPr>
          <p:nvPr>
            <p:ph idx="1"/>
          </p:nvPr>
        </p:nvSpPr>
        <p:spPr/>
        <p:txBody>
          <a:bodyPr/>
          <a:lstStyle/>
          <a:p>
            <a:r>
              <a:rPr lang="en-US" dirty="0"/>
              <a:t>Is es ma </a:t>
            </a:r>
            <a:r>
              <a:rPr lang="en-US" dirty="0" err="1"/>
              <a:t>intium</a:t>
            </a:r>
            <a:r>
              <a:rPr lang="en-US" dirty="0"/>
              <a:t> nus </a:t>
            </a:r>
            <a:r>
              <a:rPr lang="en-US" dirty="0" err="1"/>
              <a:t>utem</a:t>
            </a:r>
            <a:r>
              <a:rPr lang="en-US" dirty="0"/>
              <a:t>. Nam, quo </a:t>
            </a:r>
            <a:r>
              <a:rPr lang="en-US" dirty="0" err="1"/>
              <a:t>beatin</a:t>
            </a:r>
            <a:r>
              <a:rPr lang="en-US" dirty="0"/>
              <a:t> </a:t>
            </a:r>
            <a:r>
              <a:rPr lang="en-US" dirty="0" err="1"/>
              <a:t>nos</a:t>
            </a:r>
            <a:r>
              <a:rPr lang="en-US" dirty="0"/>
              <a:t> et is mod </a:t>
            </a:r>
            <a:r>
              <a:rPr lang="en-US" dirty="0" err="1"/>
              <a:t>maios</a:t>
            </a:r>
            <a:r>
              <a:rPr lang="en-US" dirty="0"/>
              <a:t> et qui </a:t>
            </a:r>
            <a:r>
              <a:rPr lang="en-US" dirty="0" err="1"/>
              <a:t>ut</a:t>
            </a:r>
            <a:r>
              <a:rPr lang="en-US" dirty="0"/>
              <a:t> </a:t>
            </a:r>
            <a:r>
              <a:rPr lang="en-US" dirty="0" err="1"/>
              <a:t>eatem</a:t>
            </a:r>
            <a:r>
              <a:rPr lang="en-US" dirty="0"/>
              <a:t> none </a:t>
            </a:r>
            <a:r>
              <a:rPr lang="en-US" dirty="0" err="1"/>
              <a:t>officit</a:t>
            </a:r>
            <a:r>
              <a:rPr lang="en-US" dirty="0"/>
              <a:t> </a:t>
            </a:r>
            <a:r>
              <a:rPr lang="en-US" dirty="0" err="1"/>
              <a:t>expelignis</a:t>
            </a:r>
            <a:r>
              <a:rPr lang="en-US" dirty="0"/>
              <a:t> </a:t>
            </a:r>
            <a:r>
              <a:rPr lang="en-US" dirty="0" err="1"/>
              <a:t>saest</a:t>
            </a:r>
            <a:r>
              <a:rPr lang="en-US" dirty="0"/>
              <a:t> intis arum </a:t>
            </a:r>
            <a:r>
              <a:rPr lang="en-US" dirty="0" err="1"/>
              <a:t>delitat</a:t>
            </a:r>
            <a:r>
              <a:rPr lang="en-US" dirty="0"/>
              <a:t> rerum </a:t>
            </a:r>
            <a:r>
              <a:rPr lang="en-US" dirty="0" err="1"/>
              <a:t>restrum</a:t>
            </a:r>
            <a:r>
              <a:rPr lang="en-US" dirty="0"/>
              <a:t> qui </a:t>
            </a:r>
            <a:r>
              <a:rPr lang="en-US" dirty="0" err="1"/>
              <a:t>odisciam</a:t>
            </a:r>
            <a:r>
              <a:rPr lang="en-US" dirty="0"/>
              <a:t> autem </a:t>
            </a:r>
            <a:r>
              <a:rPr lang="en-US" dirty="0" err="1"/>
              <a:t>sint</a:t>
            </a:r>
            <a:r>
              <a:rPr lang="en-US" dirty="0"/>
              <a:t> </a:t>
            </a:r>
            <a:r>
              <a:rPr lang="en-US" dirty="0" err="1"/>
              <a:t>eate</a:t>
            </a:r>
            <a:r>
              <a:rPr lang="en-US" dirty="0"/>
              <a:t> core </a:t>
            </a:r>
            <a:r>
              <a:rPr lang="en-US" dirty="0" err="1"/>
              <a:t>quas</a:t>
            </a:r>
            <a:r>
              <a:rPr lang="en-US" dirty="0"/>
              <a:t> </a:t>
            </a:r>
            <a:r>
              <a:rPr lang="en-US" dirty="0" err="1"/>
              <a:t>exceper</a:t>
            </a:r>
            <a:r>
              <a:rPr lang="en-US" dirty="0"/>
              <a:t> </a:t>
            </a:r>
            <a:r>
              <a:rPr lang="en-US" dirty="0" err="1"/>
              <a:t>feritio</a:t>
            </a:r>
            <a:r>
              <a:rPr lang="en-US" dirty="0"/>
              <a:t> </a:t>
            </a:r>
            <a:r>
              <a:rPr lang="en-US" dirty="0" err="1"/>
              <a:t>optaquia</a:t>
            </a:r>
            <a:r>
              <a:rPr lang="en-US" dirty="0"/>
              <a:t> core </a:t>
            </a:r>
            <a:r>
              <a:rPr lang="en-US" dirty="0" err="1"/>
              <a:t>consecto</a:t>
            </a:r>
            <a:r>
              <a:rPr lang="en-US" dirty="0"/>
              <a:t>.</a:t>
            </a:r>
          </a:p>
        </p:txBody>
      </p:sp>
      <p:sp>
        <p:nvSpPr>
          <p:cNvPr id="4" name="Slide Number Placeholder 3">
            <a:extLst>
              <a:ext uri="{FF2B5EF4-FFF2-40B4-BE49-F238E27FC236}">
                <a16:creationId xmlns:a16="http://schemas.microsoft.com/office/drawing/2014/main" id="{FD644149-87F2-D0E3-66DF-9CDB61960C00}"/>
              </a:ext>
            </a:extLst>
          </p:cNvPr>
          <p:cNvSpPr>
            <a:spLocks noGrp="1"/>
          </p:cNvSpPr>
          <p:nvPr>
            <p:ph type="sldNum" sz="quarter" idx="12"/>
          </p:nvPr>
        </p:nvSpPr>
        <p:spPr/>
        <p:txBody>
          <a:bodyPr/>
          <a:lstStyle/>
          <a:p>
            <a:fld id="{741AFF56-1126-4107-9C02-BC0EFBF16431}" type="slidenum">
              <a:rPr lang="en-GB" smtClean="0"/>
              <a:pPr/>
              <a:t>17</a:t>
            </a:fld>
            <a:endParaRPr lang="en-GB" dirty="0"/>
          </a:p>
        </p:txBody>
      </p:sp>
      <p:grpSp>
        <p:nvGrpSpPr>
          <p:cNvPr id="56" name="Group 55">
            <a:extLst>
              <a:ext uri="{FF2B5EF4-FFF2-40B4-BE49-F238E27FC236}">
                <a16:creationId xmlns:a16="http://schemas.microsoft.com/office/drawing/2014/main" id="{1EFCEEA1-54ED-2971-0637-C2A6D99550A6}"/>
              </a:ext>
            </a:extLst>
          </p:cNvPr>
          <p:cNvGrpSpPr/>
          <p:nvPr/>
        </p:nvGrpSpPr>
        <p:grpSpPr>
          <a:xfrm>
            <a:off x="1125628" y="1778696"/>
            <a:ext cx="9816879" cy="4769749"/>
            <a:chOff x="1125628" y="1778696"/>
            <a:chExt cx="9816879" cy="4769749"/>
          </a:xfrm>
        </p:grpSpPr>
        <p:grpSp>
          <p:nvGrpSpPr>
            <p:cNvPr id="48" name="Group 47">
              <a:extLst>
                <a:ext uri="{FF2B5EF4-FFF2-40B4-BE49-F238E27FC236}">
                  <a16:creationId xmlns:a16="http://schemas.microsoft.com/office/drawing/2014/main" id="{43677F54-EA1C-58E5-91DC-39A0F57D55A2}"/>
                </a:ext>
              </a:extLst>
            </p:cNvPr>
            <p:cNvGrpSpPr/>
            <p:nvPr/>
          </p:nvGrpSpPr>
          <p:grpSpPr>
            <a:xfrm>
              <a:off x="1125628" y="1778696"/>
              <a:ext cx="9719223" cy="4575769"/>
              <a:chOff x="1125628" y="1778696"/>
              <a:chExt cx="9719223" cy="4575769"/>
            </a:xfrm>
          </p:grpSpPr>
          <p:sp>
            <p:nvSpPr>
              <p:cNvPr id="10" name="Freeform 9">
                <a:extLst>
                  <a:ext uri="{FF2B5EF4-FFF2-40B4-BE49-F238E27FC236}">
                    <a16:creationId xmlns:a16="http://schemas.microsoft.com/office/drawing/2014/main" id="{9EBD0128-6201-55CB-D5E1-0A99F3799998}"/>
                  </a:ext>
                </a:extLst>
              </p:cNvPr>
              <p:cNvSpPr/>
              <p:nvPr/>
            </p:nvSpPr>
            <p:spPr>
              <a:xfrm>
                <a:off x="3668153" y="5871018"/>
                <a:ext cx="336948" cy="337113"/>
              </a:xfrm>
              <a:custGeom>
                <a:avLst/>
                <a:gdLst>
                  <a:gd name="connsiteX0" fmla="*/ 335771 w 335770"/>
                  <a:gd name="connsiteY0" fmla="*/ 167967 h 335934"/>
                  <a:gd name="connsiteX1" fmla="*/ 167885 w 335770"/>
                  <a:gd name="connsiteY1" fmla="*/ 0 h 335934"/>
                  <a:gd name="connsiteX2" fmla="*/ 0 w 335770"/>
                  <a:gd name="connsiteY2" fmla="*/ 167967 h 335934"/>
                  <a:gd name="connsiteX3" fmla="*/ 167885 w 335770"/>
                  <a:gd name="connsiteY3" fmla="*/ 335935 h 335934"/>
                  <a:gd name="connsiteX4" fmla="*/ 335771 w 335770"/>
                  <a:gd name="connsiteY4" fmla="*/ 167967 h 335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770" h="335934">
                    <a:moveTo>
                      <a:pt x="335771" y="167967"/>
                    </a:moveTo>
                    <a:cubicBezTo>
                      <a:pt x="335771" y="75188"/>
                      <a:pt x="260619" y="0"/>
                      <a:pt x="167885" y="0"/>
                    </a:cubicBezTo>
                    <a:cubicBezTo>
                      <a:pt x="75151" y="0"/>
                      <a:pt x="0" y="75188"/>
                      <a:pt x="0" y="167967"/>
                    </a:cubicBezTo>
                    <a:cubicBezTo>
                      <a:pt x="0" y="260747"/>
                      <a:pt x="75151" y="335935"/>
                      <a:pt x="167885" y="335935"/>
                    </a:cubicBezTo>
                    <a:cubicBezTo>
                      <a:pt x="260619" y="335935"/>
                      <a:pt x="335771" y="260747"/>
                      <a:pt x="335771" y="167967"/>
                    </a:cubicBezTo>
                  </a:path>
                </a:pathLst>
              </a:custGeom>
              <a:solidFill>
                <a:schemeClr val="accent4"/>
              </a:solidFill>
              <a:ln w="8925"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248C5F73-2941-6EFB-532A-DDA72C59A558}"/>
                  </a:ext>
                </a:extLst>
              </p:cNvPr>
              <p:cNvSpPr/>
              <p:nvPr/>
            </p:nvSpPr>
            <p:spPr>
              <a:xfrm>
                <a:off x="4439679" y="5896289"/>
                <a:ext cx="286433" cy="286573"/>
              </a:xfrm>
              <a:custGeom>
                <a:avLst/>
                <a:gdLst>
                  <a:gd name="connsiteX0" fmla="*/ 285432 w 285431"/>
                  <a:gd name="connsiteY0" fmla="*/ 142786 h 285571"/>
                  <a:gd name="connsiteX1" fmla="*/ 142716 w 285431"/>
                  <a:gd name="connsiteY1" fmla="*/ 0 h 285571"/>
                  <a:gd name="connsiteX2" fmla="*/ 0 w 285431"/>
                  <a:gd name="connsiteY2" fmla="*/ 142786 h 285571"/>
                  <a:gd name="connsiteX3" fmla="*/ 142716 w 285431"/>
                  <a:gd name="connsiteY3" fmla="*/ 285571 h 285571"/>
                  <a:gd name="connsiteX4" fmla="*/ 285432 w 285431"/>
                  <a:gd name="connsiteY4" fmla="*/ 142786 h 2855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431" h="285571">
                    <a:moveTo>
                      <a:pt x="285432" y="142786"/>
                    </a:moveTo>
                    <a:cubicBezTo>
                      <a:pt x="285432" y="63936"/>
                      <a:pt x="221527" y="0"/>
                      <a:pt x="142716" y="0"/>
                    </a:cubicBezTo>
                    <a:cubicBezTo>
                      <a:pt x="63905" y="0"/>
                      <a:pt x="0" y="63936"/>
                      <a:pt x="0" y="142786"/>
                    </a:cubicBezTo>
                    <a:cubicBezTo>
                      <a:pt x="0" y="221635"/>
                      <a:pt x="63905" y="285571"/>
                      <a:pt x="142716" y="285571"/>
                    </a:cubicBezTo>
                    <a:cubicBezTo>
                      <a:pt x="221527" y="285571"/>
                      <a:pt x="285432" y="221635"/>
                      <a:pt x="285432" y="142786"/>
                    </a:cubicBezTo>
                  </a:path>
                </a:pathLst>
              </a:custGeom>
              <a:solidFill>
                <a:schemeClr val="accent5"/>
              </a:solidFill>
              <a:ln w="8925"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08EAFFA3-BE3F-EE48-B58B-711D73BF5E9D}"/>
                  </a:ext>
                </a:extLst>
              </p:cNvPr>
              <p:cNvSpPr/>
              <p:nvPr/>
            </p:nvSpPr>
            <p:spPr>
              <a:xfrm>
                <a:off x="2987985" y="5871018"/>
                <a:ext cx="336948" cy="337113"/>
              </a:xfrm>
              <a:custGeom>
                <a:avLst/>
                <a:gdLst>
                  <a:gd name="connsiteX0" fmla="*/ 335771 w 335770"/>
                  <a:gd name="connsiteY0" fmla="*/ 167967 h 335934"/>
                  <a:gd name="connsiteX1" fmla="*/ 167885 w 335770"/>
                  <a:gd name="connsiteY1" fmla="*/ 0 h 335934"/>
                  <a:gd name="connsiteX2" fmla="*/ 0 w 335770"/>
                  <a:gd name="connsiteY2" fmla="*/ 167967 h 335934"/>
                  <a:gd name="connsiteX3" fmla="*/ 167885 w 335770"/>
                  <a:gd name="connsiteY3" fmla="*/ 335935 h 335934"/>
                  <a:gd name="connsiteX4" fmla="*/ 335771 w 335770"/>
                  <a:gd name="connsiteY4" fmla="*/ 167967 h 3359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770" h="335934">
                    <a:moveTo>
                      <a:pt x="335771" y="167967"/>
                    </a:moveTo>
                    <a:cubicBezTo>
                      <a:pt x="335771" y="75188"/>
                      <a:pt x="260619" y="0"/>
                      <a:pt x="167885" y="0"/>
                    </a:cubicBezTo>
                    <a:cubicBezTo>
                      <a:pt x="75151" y="0"/>
                      <a:pt x="0" y="75188"/>
                      <a:pt x="0" y="167967"/>
                    </a:cubicBezTo>
                    <a:cubicBezTo>
                      <a:pt x="0" y="260747"/>
                      <a:pt x="75151" y="335935"/>
                      <a:pt x="167885" y="335935"/>
                    </a:cubicBezTo>
                    <a:cubicBezTo>
                      <a:pt x="260619" y="335935"/>
                      <a:pt x="335771" y="260747"/>
                      <a:pt x="335771" y="167967"/>
                    </a:cubicBezTo>
                  </a:path>
                </a:pathLst>
              </a:custGeom>
              <a:solidFill>
                <a:schemeClr val="accent3"/>
              </a:solidFill>
              <a:ln w="8925"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C3396147-B95F-F0A7-FAA9-F449572B81BE}"/>
                  </a:ext>
                </a:extLst>
              </p:cNvPr>
              <p:cNvSpPr/>
              <p:nvPr/>
            </p:nvSpPr>
            <p:spPr>
              <a:xfrm>
                <a:off x="5245151" y="5939301"/>
                <a:ext cx="200449" cy="200547"/>
              </a:xfrm>
              <a:custGeom>
                <a:avLst/>
                <a:gdLst>
                  <a:gd name="connsiteX0" fmla="*/ 199749 w 199748"/>
                  <a:gd name="connsiteY0" fmla="*/ 99923 h 199846"/>
                  <a:gd name="connsiteX1" fmla="*/ 99874 w 199748"/>
                  <a:gd name="connsiteY1" fmla="*/ 0 h 199846"/>
                  <a:gd name="connsiteX2" fmla="*/ 0 w 199748"/>
                  <a:gd name="connsiteY2" fmla="*/ 99923 h 199846"/>
                  <a:gd name="connsiteX3" fmla="*/ 99874 w 199748"/>
                  <a:gd name="connsiteY3" fmla="*/ 199846 h 199846"/>
                  <a:gd name="connsiteX4" fmla="*/ 199749 w 199748"/>
                  <a:gd name="connsiteY4" fmla="*/ 99923 h 1998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9748" h="199846">
                    <a:moveTo>
                      <a:pt x="199749" y="99923"/>
                    </a:moveTo>
                    <a:cubicBezTo>
                      <a:pt x="199749" y="44738"/>
                      <a:pt x="155033" y="0"/>
                      <a:pt x="99874" y="0"/>
                    </a:cubicBezTo>
                    <a:cubicBezTo>
                      <a:pt x="44716" y="0"/>
                      <a:pt x="0" y="44738"/>
                      <a:pt x="0" y="99923"/>
                    </a:cubicBezTo>
                    <a:cubicBezTo>
                      <a:pt x="0" y="155109"/>
                      <a:pt x="44716" y="199846"/>
                      <a:pt x="99874" y="199846"/>
                    </a:cubicBezTo>
                    <a:cubicBezTo>
                      <a:pt x="155033" y="199846"/>
                      <a:pt x="199749" y="155109"/>
                      <a:pt x="199749" y="99923"/>
                    </a:cubicBezTo>
                  </a:path>
                </a:pathLst>
              </a:custGeom>
              <a:solidFill>
                <a:schemeClr val="accent6"/>
              </a:solidFill>
              <a:ln w="8925"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3F01F2E-4414-6985-287A-85044A1C8E27}"/>
                  </a:ext>
                </a:extLst>
              </p:cNvPr>
              <p:cNvSpPr/>
              <p:nvPr/>
            </p:nvSpPr>
            <p:spPr>
              <a:xfrm>
                <a:off x="1125628" y="5734900"/>
                <a:ext cx="619263" cy="619565"/>
              </a:xfrm>
              <a:custGeom>
                <a:avLst/>
                <a:gdLst>
                  <a:gd name="connsiteX0" fmla="*/ 617097 w 617097"/>
                  <a:gd name="connsiteY0" fmla="*/ 308699 h 617398"/>
                  <a:gd name="connsiteX1" fmla="*/ 308549 w 617097"/>
                  <a:gd name="connsiteY1" fmla="*/ 0 h 617398"/>
                  <a:gd name="connsiteX2" fmla="*/ 0 w 617097"/>
                  <a:gd name="connsiteY2" fmla="*/ 308699 h 617398"/>
                  <a:gd name="connsiteX3" fmla="*/ 308549 w 617097"/>
                  <a:gd name="connsiteY3" fmla="*/ 617399 h 617398"/>
                  <a:gd name="connsiteX4" fmla="*/ 617097 w 617097"/>
                  <a:gd name="connsiteY4" fmla="*/ 308699 h 6173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7097" h="617398">
                    <a:moveTo>
                      <a:pt x="617097" y="308699"/>
                    </a:moveTo>
                    <a:cubicBezTo>
                      <a:pt x="617097" y="138232"/>
                      <a:pt x="478933" y="0"/>
                      <a:pt x="308549" y="0"/>
                    </a:cubicBezTo>
                    <a:cubicBezTo>
                      <a:pt x="138164" y="0"/>
                      <a:pt x="0" y="138232"/>
                      <a:pt x="0" y="308699"/>
                    </a:cubicBezTo>
                    <a:cubicBezTo>
                      <a:pt x="0" y="479167"/>
                      <a:pt x="138164" y="617399"/>
                      <a:pt x="308549" y="617399"/>
                    </a:cubicBezTo>
                    <a:cubicBezTo>
                      <a:pt x="479022" y="617399"/>
                      <a:pt x="617097" y="479167"/>
                      <a:pt x="617097" y="308699"/>
                    </a:cubicBezTo>
                  </a:path>
                </a:pathLst>
              </a:custGeom>
              <a:solidFill>
                <a:schemeClr val="accent1"/>
              </a:solidFill>
              <a:ln w="892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6953F2E5-66C0-6F62-FB64-11520383DCF7}"/>
                  </a:ext>
                </a:extLst>
              </p:cNvPr>
              <p:cNvSpPr/>
              <p:nvPr/>
            </p:nvSpPr>
            <p:spPr>
              <a:xfrm>
                <a:off x="2088737" y="5771282"/>
                <a:ext cx="526471" cy="526729"/>
              </a:xfrm>
              <a:custGeom>
                <a:avLst/>
                <a:gdLst>
                  <a:gd name="connsiteX0" fmla="*/ 524631 w 524630"/>
                  <a:gd name="connsiteY0" fmla="*/ 262444 h 524887"/>
                  <a:gd name="connsiteX1" fmla="*/ 262315 w 524630"/>
                  <a:gd name="connsiteY1" fmla="*/ 0 h 524887"/>
                  <a:gd name="connsiteX2" fmla="*/ 0 w 524630"/>
                  <a:gd name="connsiteY2" fmla="*/ 262444 h 524887"/>
                  <a:gd name="connsiteX3" fmla="*/ 262315 w 524630"/>
                  <a:gd name="connsiteY3" fmla="*/ 524887 h 524887"/>
                  <a:gd name="connsiteX4" fmla="*/ 524631 w 524630"/>
                  <a:gd name="connsiteY4" fmla="*/ 262444 h 5248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4630" h="524887">
                    <a:moveTo>
                      <a:pt x="524631" y="262444"/>
                    </a:moveTo>
                    <a:cubicBezTo>
                      <a:pt x="524631" y="117515"/>
                      <a:pt x="407174" y="0"/>
                      <a:pt x="262315" y="0"/>
                    </a:cubicBezTo>
                    <a:cubicBezTo>
                      <a:pt x="117457" y="0"/>
                      <a:pt x="0" y="117515"/>
                      <a:pt x="0" y="262444"/>
                    </a:cubicBezTo>
                    <a:cubicBezTo>
                      <a:pt x="0" y="407372"/>
                      <a:pt x="117457" y="524887"/>
                      <a:pt x="262315" y="524887"/>
                    </a:cubicBezTo>
                    <a:cubicBezTo>
                      <a:pt x="407174" y="524887"/>
                      <a:pt x="524631" y="407372"/>
                      <a:pt x="524631" y="262444"/>
                    </a:cubicBezTo>
                  </a:path>
                </a:pathLst>
              </a:custGeom>
              <a:solidFill>
                <a:schemeClr val="accent2"/>
              </a:solidFill>
              <a:ln w="8925" cap="flat">
                <a:noFill/>
                <a:prstDash val="solid"/>
                <a:miter/>
              </a:ln>
            </p:spPr>
            <p:txBody>
              <a:bodyPr rtlCol="0" anchor="ctr"/>
              <a:lstStyle/>
              <a:p>
                <a:endParaRPr lang="en-US"/>
              </a:p>
            </p:txBody>
          </p:sp>
          <p:grpSp>
            <p:nvGrpSpPr>
              <p:cNvPr id="47" name="Group 46">
                <a:extLst>
                  <a:ext uri="{FF2B5EF4-FFF2-40B4-BE49-F238E27FC236}">
                    <a16:creationId xmlns:a16="http://schemas.microsoft.com/office/drawing/2014/main" id="{D3A8B2AA-1D1F-9879-FB86-607F0D5209F1}"/>
                  </a:ext>
                </a:extLst>
              </p:cNvPr>
              <p:cNvGrpSpPr/>
              <p:nvPr/>
            </p:nvGrpSpPr>
            <p:grpSpPr>
              <a:xfrm>
                <a:off x="1401851" y="1778696"/>
                <a:ext cx="9443000" cy="3831198"/>
                <a:chOff x="1401851" y="1778696"/>
                <a:chExt cx="9443000" cy="3831198"/>
              </a:xfrm>
            </p:grpSpPr>
            <p:sp>
              <p:nvSpPr>
                <p:cNvPr id="11" name="Freeform 10">
                  <a:extLst>
                    <a:ext uri="{FF2B5EF4-FFF2-40B4-BE49-F238E27FC236}">
                      <a16:creationId xmlns:a16="http://schemas.microsoft.com/office/drawing/2014/main" id="{BEC06BB0-BC02-0CE9-84BD-EDE1FE3C418E}"/>
                    </a:ext>
                  </a:extLst>
                </p:cNvPr>
                <p:cNvSpPr/>
                <p:nvPr/>
              </p:nvSpPr>
              <p:spPr>
                <a:xfrm>
                  <a:off x="3803310" y="3603340"/>
                  <a:ext cx="4011147" cy="2006553"/>
                </a:xfrm>
                <a:custGeom>
                  <a:avLst/>
                  <a:gdLst>
                    <a:gd name="connsiteX0" fmla="*/ 3997120 w 3997119"/>
                    <a:gd name="connsiteY0" fmla="*/ 1999536 h 1999535"/>
                    <a:gd name="connsiteX1" fmla="*/ 1998560 w 3997119"/>
                    <a:gd name="connsiteY1" fmla="*/ 0 h 1999535"/>
                    <a:gd name="connsiteX2" fmla="*/ 0 w 3997119"/>
                    <a:gd name="connsiteY2" fmla="*/ 1999536 h 1999535"/>
                  </a:gdLst>
                  <a:ahLst/>
                  <a:cxnLst>
                    <a:cxn ang="0">
                      <a:pos x="connsiteX0" y="connsiteY0"/>
                    </a:cxn>
                    <a:cxn ang="0">
                      <a:pos x="connsiteX1" y="connsiteY1"/>
                    </a:cxn>
                    <a:cxn ang="0">
                      <a:pos x="connsiteX2" y="connsiteY2"/>
                    </a:cxn>
                  </a:cxnLst>
                  <a:rect l="l" t="t" r="r" b="b"/>
                  <a:pathLst>
                    <a:path w="3997119" h="1999535">
                      <a:moveTo>
                        <a:pt x="3997120" y="1999536"/>
                      </a:moveTo>
                      <a:cubicBezTo>
                        <a:pt x="3997120" y="895201"/>
                        <a:pt x="3102356" y="0"/>
                        <a:pt x="1998560" y="0"/>
                      </a:cubicBezTo>
                      <a:cubicBezTo>
                        <a:pt x="894764" y="0"/>
                        <a:pt x="0" y="895201"/>
                        <a:pt x="0" y="1999536"/>
                      </a:cubicBezTo>
                    </a:path>
                  </a:pathLst>
                </a:custGeom>
                <a:noFill/>
                <a:ln w="9525" cap="flat">
                  <a:solidFill>
                    <a:schemeClr val="tx1"/>
                  </a:solid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0D9A80F8-AC2D-A11F-1E6E-0B0B3B5F8D21}"/>
                    </a:ext>
                  </a:extLst>
                </p:cNvPr>
                <p:cNvSpPr/>
                <p:nvPr/>
              </p:nvSpPr>
              <p:spPr>
                <a:xfrm>
                  <a:off x="4591495" y="2496565"/>
                  <a:ext cx="6253356" cy="3113329"/>
                </a:xfrm>
                <a:custGeom>
                  <a:avLst/>
                  <a:gdLst>
                    <a:gd name="connsiteX0" fmla="*/ 6231487 w 6231486"/>
                    <a:gd name="connsiteY0" fmla="*/ 3102441 h 3102441"/>
                    <a:gd name="connsiteX1" fmla="*/ 3115744 w 6231486"/>
                    <a:gd name="connsiteY1" fmla="*/ 0 h 3102441"/>
                    <a:gd name="connsiteX2" fmla="*/ 0 w 6231486"/>
                    <a:gd name="connsiteY2" fmla="*/ 3102441 h 3102441"/>
                  </a:gdLst>
                  <a:ahLst/>
                  <a:cxnLst>
                    <a:cxn ang="0">
                      <a:pos x="connsiteX0" y="connsiteY0"/>
                    </a:cxn>
                    <a:cxn ang="0">
                      <a:pos x="connsiteX1" y="connsiteY1"/>
                    </a:cxn>
                    <a:cxn ang="0">
                      <a:pos x="connsiteX2" y="connsiteY2"/>
                    </a:cxn>
                  </a:cxnLst>
                  <a:rect l="l" t="t" r="r" b="b"/>
                  <a:pathLst>
                    <a:path w="6231486" h="3102441">
                      <a:moveTo>
                        <a:pt x="6231487" y="3102441"/>
                      </a:moveTo>
                      <a:cubicBezTo>
                        <a:pt x="6231487" y="1389013"/>
                        <a:pt x="4836547" y="0"/>
                        <a:pt x="3115744" y="0"/>
                      </a:cubicBezTo>
                      <a:cubicBezTo>
                        <a:pt x="1394940" y="0"/>
                        <a:pt x="0" y="1389013"/>
                        <a:pt x="0" y="3102441"/>
                      </a:cubicBezTo>
                    </a:path>
                  </a:pathLst>
                </a:custGeom>
                <a:noFill/>
                <a:ln w="9525" cap="flat">
                  <a:solidFill>
                    <a:schemeClr val="tx1"/>
                  </a:solid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A34320CC-F190-E40F-168C-EBC894F04CDD}"/>
                    </a:ext>
                  </a:extLst>
                </p:cNvPr>
                <p:cNvSpPr/>
                <p:nvPr/>
              </p:nvSpPr>
              <p:spPr>
                <a:xfrm>
                  <a:off x="3164969" y="2290908"/>
                  <a:ext cx="6634908" cy="3318985"/>
                </a:xfrm>
                <a:custGeom>
                  <a:avLst/>
                  <a:gdLst>
                    <a:gd name="connsiteX0" fmla="*/ 6611705 w 6611704"/>
                    <a:gd name="connsiteY0" fmla="*/ 3307378 h 3307377"/>
                    <a:gd name="connsiteX1" fmla="*/ 3305853 w 6611704"/>
                    <a:gd name="connsiteY1" fmla="*/ 0 h 3307377"/>
                    <a:gd name="connsiteX2" fmla="*/ 0 w 6611704"/>
                    <a:gd name="connsiteY2" fmla="*/ 3307378 h 3307377"/>
                  </a:gdLst>
                  <a:ahLst/>
                  <a:cxnLst>
                    <a:cxn ang="0">
                      <a:pos x="connsiteX0" y="connsiteY0"/>
                    </a:cxn>
                    <a:cxn ang="0">
                      <a:pos x="connsiteX1" y="connsiteY1"/>
                    </a:cxn>
                    <a:cxn ang="0">
                      <a:pos x="connsiteX2" y="connsiteY2"/>
                    </a:cxn>
                  </a:cxnLst>
                  <a:rect l="l" t="t" r="r" b="b"/>
                  <a:pathLst>
                    <a:path w="6611704" h="3307377">
                      <a:moveTo>
                        <a:pt x="6611705" y="3307378"/>
                      </a:moveTo>
                      <a:cubicBezTo>
                        <a:pt x="6611705" y="1480810"/>
                        <a:pt x="5131618" y="0"/>
                        <a:pt x="3305853" y="0"/>
                      </a:cubicBezTo>
                      <a:cubicBezTo>
                        <a:pt x="1480087" y="0"/>
                        <a:pt x="0" y="1480810"/>
                        <a:pt x="0" y="3307378"/>
                      </a:cubicBezTo>
                    </a:path>
                  </a:pathLst>
                </a:custGeom>
                <a:noFill/>
                <a:ln w="9525" cap="flat">
                  <a:solidFill>
                    <a:schemeClr val="tx1"/>
                  </a:solid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2807137D-05FC-DB41-44E8-A09D541BA2BA}"/>
                    </a:ext>
                  </a:extLst>
                </p:cNvPr>
                <p:cNvSpPr/>
                <p:nvPr/>
              </p:nvSpPr>
              <p:spPr>
                <a:xfrm>
                  <a:off x="5353975" y="2963793"/>
                  <a:ext cx="5314878" cy="2646101"/>
                </a:xfrm>
                <a:custGeom>
                  <a:avLst/>
                  <a:gdLst>
                    <a:gd name="connsiteX0" fmla="*/ 5296290 w 5296290"/>
                    <a:gd name="connsiteY0" fmla="*/ 2636847 h 2636847"/>
                    <a:gd name="connsiteX1" fmla="*/ 2648145 w 5296290"/>
                    <a:gd name="connsiteY1" fmla="*/ 0 h 2636847"/>
                    <a:gd name="connsiteX2" fmla="*/ 0 w 5296290"/>
                    <a:gd name="connsiteY2" fmla="*/ 2636847 h 2636847"/>
                  </a:gdLst>
                  <a:ahLst/>
                  <a:cxnLst>
                    <a:cxn ang="0">
                      <a:pos x="connsiteX0" y="connsiteY0"/>
                    </a:cxn>
                    <a:cxn ang="0">
                      <a:pos x="connsiteX1" y="connsiteY1"/>
                    </a:cxn>
                    <a:cxn ang="0">
                      <a:pos x="connsiteX2" y="connsiteY2"/>
                    </a:cxn>
                  </a:cxnLst>
                  <a:rect l="l" t="t" r="r" b="b"/>
                  <a:pathLst>
                    <a:path w="5296290" h="2636847">
                      <a:moveTo>
                        <a:pt x="5296290" y="2636847"/>
                      </a:moveTo>
                      <a:cubicBezTo>
                        <a:pt x="5296290" y="1180594"/>
                        <a:pt x="4110650" y="0"/>
                        <a:pt x="2648145" y="0"/>
                      </a:cubicBezTo>
                      <a:cubicBezTo>
                        <a:pt x="1185641" y="0"/>
                        <a:pt x="0" y="1180594"/>
                        <a:pt x="0" y="2636847"/>
                      </a:cubicBezTo>
                    </a:path>
                  </a:pathLst>
                </a:custGeom>
                <a:noFill/>
                <a:ln w="9525" cap="flat">
                  <a:solidFill>
                    <a:schemeClr val="tx1"/>
                  </a:solid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94554852-1466-1B17-2BA6-3412730F33E6}"/>
                    </a:ext>
                  </a:extLst>
                </p:cNvPr>
                <p:cNvSpPr/>
                <p:nvPr/>
              </p:nvSpPr>
              <p:spPr>
                <a:xfrm>
                  <a:off x="1401851" y="1778696"/>
                  <a:ext cx="7658655" cy="3831197"/>
                </a:xfrm>
                <a:custGeom>
                  <a:avLst/>
                  <a:gdLst>
                    <a:gd name="connsiteX0" fmla="*/ 7631871 w 7631870"/>
                    <a:gd name="connsiteY0" fmla="*/ 3817799 h 3817798"/>
                    <a:gd name="connsiteX1" fmla="*/ 3815935 w 7631870"/>
                    <a:gd name="connsiteY1" fmla="*/ 0 h 3817798"/>
                    <a:gd name="connsiteX2" fmla="*/ 0 w 7631870"/>
                    <a:gd name="connsiteY2" fmla="*/ 3817799 h 3817798"/>
                  </a:gdLst>
                  <a:ahLst/>
                  <a:cxnLst>
                    <a:cxn ang="0">
                      <a:pos x="connsiteX0" y="connsiteY0"/>
                    </a:cxn>
                    <a:cxn ang="0">
                      <a:pos x="connsiteX1" y="connsiteY1"/>
                    </a:cxn>
                    <a:cxn ang="0">
                      <a:pos x="connsiteX2" y="connsiteY2"/>
                    </a:cxn>
                  </a:cxnLst>
                  <a:rect l="l" t="t" r="r" b="b"/>
                  <a:pathLst>
                    <a:path w="7631870" h="3817798">
                      <a:moveTo>
                        <a:pt x="7631871" y="3817799"/>
                      </a:moveTo>
                      <a:cubicBezTo>
                        <a:pt x="7631871" y="1709321"/>
                        <a:pt x="5923384" y="0"/>
                        <a:pt x="3815935" y="0"/>
                      </a:cubicBezTo>
                      <a:cubicBezTo>
                        <a:pt x="1708486" y="0"/>
                        <a:pt x="0" y="1709321"/>
                        <a:pt x="0" y="3817799"/>
                      </a:cubicBezTo>
                    </a:path>
                  </a:pathLst>
                </a:custGeom>
                <a:noFill/>
                <a:ln w="9525" cap="flat">
                  <a:solidFill>
                    <a:schemeClr val="tx1"/>
                  </a:solid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08DFB0EF-4E1B-F0D3-20DF-A73C0532A342}"/>
                    </a:ext>
                  </a:extLst>
                </p:cNvPr>
                <p:cNvSpPr/>
                <p:nvPr/>
              </p:nvSpPr>
              <p:spPr>
                <a:xfrm>
                  <a:off x="2360571" y="2410270"/>
                  <a:ext cx="6396214" cy="3199624"/>
                </a:xfrm>
                <a:custGeom>
                  <a:avLst/>
                  <a:gdLst>
                    <a:gd name="connsiteX0" fmla="*/ 6373846 w 6373845"/>
                    <a:gd name="connsiteY0" fmla="*/ 3188434 h 3188434"/>
                    <a:gd name="connsiteX1" fmla="*/ 3186878 w 6373845"/>
                    <a:gd name="connsiteY1" fmla="*/ 0 h 3188434"/>
                    <a:gd name="connsiteX2" fmla="*/ 0 w 6373845"/>
                    <a:gd name="connsiteY2" fmla="*/ 3188434 h 3188434"/>
                  </a:gdLst>
                  <a:ahLst/>
                  <a:cxnLst>
                    <a:cxn ang="0">
                      <a:pos x="connsiteX0" y="connsiteY0"/>
                    </a:cxn>
                    <a:cxn ang="0">
                      <a:pos x="connsiteX1" y="connsiteY1"/>
                    </a:cxn>
                    <a:cxn ang="0">
                      <a:pos x="connsiteX2" y="connsiteY2"/>
                    </a:cxn>
                  </a:cxnLst>
                  <a:rect l="l" t="t" r="r" b="b"/>
                  <a:pathLst>
                    <a:path w="6373845" h="3188434">
                      <a:moveTo>
                        <a:pt x="6373846" y="3188434"/>
                      </a:moveTo>
                      <a:cubicBezTo>
                        <a:pt x="6373846" y="1427500"/>
                        <a:pt x="4947043" y="0"/>
                        <a:pt x="3186878" y="0"/>
                      </a:cubicBezTo>
                      <a:cubicBezTo>
                        <a:pt x="1426803" y="0"/>
                        <a:pt x="0" y="1427500"/>
                        <a:pt x="0" y="3188434"/>
                      </a:cubicBezTo>
                    </a:path>
                  </a:pathLst>
                </a:custGeom>
                <a:noFill/>
                <a:ln w="9525" cap="flat">
                  <a:solidFill>
                    <a:schemeClr val="tx1"/>
                  </a:solidFill>
                  <a:prstDash val="solid"/>
                  <a:miter/>
                </a:ln>
              </p:spPr>
              <p:txBody>
                <a:bodyPr rtlCol="0" anchor="ctr"/>
                <a:lstStyle/>
                <a:p>
                  <a:endParaRPr lang="en-US"/>
                </a:p>
              </p:txBody>
            </p:sp>
          </p:grpSp>
        </p:grpSp>
        <p:grpSp>
          <p:nvGrpSpPr>
            <p:cNvPr id="55" name="Group 54">
              <a:extLst>
                <a:ext uri="{FF2B5EF4-FFF2-40B4-BE49-F238E27FC236}">
                  <a16:creationId xmlns:a16="http://schemas.microsoft.com/office/drawing/2014/main" id="{3ED8C696-278D-93F4-6D4D-58FFCCB80DD1}"/>
                </a:ext>
              </a:extLst>
            </p:cNvPr>
            <p:cNvGrpSpPr/>
            <p:nvPr/>
          </p:nvGrpSpPr>
          <p:grpSpPr>
            <a:xfrm>
              <a:off x="7642934" y="5709565"/>
              <a:ext cx="3299573" cy="838880"/>
              <a:chOff x="7642934" y="5709565"/>
              <a:chExt cx="3299573" cy="838880"/>
            </a:xfrm>
          </p:grpSpPr>
          <p:sp>
            <p:nvSpPr>
              <p:cNvPr id="49" name="TextBox 48">
                <a:extLst>
                  <a:ext uri="{FF2B5EF4-FFF2-40B4-BE49-F238E27FC236}">
                    <a16:creationId xmlns:a16="http://schemas.microsoft.com/office/drawing/2014/main" id="{DF15DCBF-0734-FF0E-3851-1ECC6D663950}"/>
                  </a:ext>
                </a:extLst>
              </p:cNvPr>
              <p:cNvSpPr txBox="1"/>
              <p:nvPr/>
            </p:nvSpPr>
            <p:spPr>
              <a:xfrm rot="5400000">
                <a:off x="7351888" y="6000611"/>
                <a:ext cx="838875" cy="256784"/>
              </a:xfrm>
              <a:prstGeom prst="rect">
                <a:avLst/>
              </a:prstGeom>
              <a:noFill/>
            </p:spPr>
            <p:txBody>
              <a:bodyPr wrap="square" lIns="0" tIns="0" rIns="0" bIns="0" rtlCol="0" anchor="t" anchorCtr="0">
                <a:noAutofit/>
              </a:bodyPr>
              <a:lstStyle/>
              <a:p>
                <a:r>
                  <a:rPr lang="en-US" sz="900" dirty="0"/>
                  <a:t>Lorem ipsum</a:t>
                </a:r>
              </a:p>
            </p:txBody>
          </p:sp>
          <p:sp>
            <p:nvSpPr>
              <p:cNvPr id="50" name="TextBox 49">
                <a:extLst>
                  <a:ext uri="{FF2B5EF4-FFF2-40B4-BE49-F238E27FC236}">
                    <a16:creationId xmlns:a16="http://schemas.microsoft.com/office/drawing/2014/main" id="{2B68F809-2F53-1F24-563E-540B952B1E27}"/>
                  </a:ext>
                </a:extLst>
              </p:cNvPr>
              <p:cNvSpPr txBox="1"/>
              <p:nvPr/>
            </p:nvSpPr>
            <p:spPr>
              <a:xfrm rot="5400000">
                <a:off x="8293919" y="6000612"/>
                <a:ext cx="838875" cy="256784"/>
              </a:xfrm>
              <a:prstGeom prst="rect">
                <a:avLst/>
              </a:prstGeom>
              <a:noFill/>
            </p:spPr>
            <p:txBody>
              <a:bodyPr wrap="square" lIns="0" tIns="0" rIns="0" bIns="0" rtlCol="0" anchor="t" anchorCtr="0">
                <a:noAutofit/>
              </a:bodyPr>
              <a:lstStyle/>
              <a:p>
                <a:r>
                  <a:rPr lang="en-US" sz="900" dirty="0"/>
                  <a:t>Lorem ipsum</a:t>
                </a:r>
              </a:p>
            </p:txBody>
          </p:sp>
          <p:sp>
            <p:nvSpPr>
              <p:cNvPr id="51" name="TextBox 50">
                <a:extLst>
                  <a:ext uri="{FF2B5EF4-FFF2-40B4-BE49-F238E27FC236}">
                    <a16:creationId xmlns:a16="http://schemas.microsoft.com/office/drawing/2014/main" id="{5BA13527-DC2E-081E-9D11-226078D00D26}"/>
                  </a:ext>
                </a:extLst>
              </p:cNvPr>
              <p:cNvSpPr txBox="1"/>
              <p:nvPr/>
            </p:nvSpPr>
            <p:spPr>
              <a:xfrm rot="5400000">
                <a:off x="8613266" y="6000613"/>
                <a:ext cx="838875" cy="256784"/>
              </a:xfrm>
              <a:prstGeom prst="rect">
                <a:avLst/>
              </a:prstGeom>
              <a:noFill/>
            </p:spPr>
            <p:txBody>
              <a:bodyPr wrap="square" lIns="0" tIns="0" rIns="0" bIns="0" rtlCol="0" anchor="t" anchorCtr="0">
                <a:noAutofit/>
              </a:bodyPr>
              <a:lstStyle/>
              <a:p>
                <a:r>
                  <a:rPr lang="en-US" sz="900" dirty="0"/>
                  <a:t>Lorem ipsum</a:t>
                </a:r>
              </a:p>
            </p:txBody>
          </p:sp>
          <p:sp>
            <p:nvSpPr>
              <p:cNvPr id="52" name="TextBox 51">
                <a:extLst>
                  <a:ext uri="{FF2B5EF4-FFF2-40B4-BE49-F238E27FC236}">
                    <a16:creationId xmlns:a16="http://schemas.microsoft.com/office/drawing/2014/main" id="{70570864-0116-8563-4483-EB74DBF91DD4}"/>
                  </a:ext>
                </a:extLst>
              </p:cNvPr>
              <p:cNvSpPr txBox="1"/>
              <p:nvPr/>
            </p:nvSpPr>
            <p:spPr>
              <a:xfrm rot="5400000">
                <a:off x="9333346" y="6000614"/>
                <a:ext cx="838875" cy="256784"/>
              </a:xfrm>
              <a:prstGeom prst="rect">
                <a:avLst/>
              </a:prstGeom>
              <a:noFill/>
            </p:spPr>
            <p:txBody>
              <a:bodyPr wrap="square" lIns="0" tIns="0" rIns="0" bIns="0" rtlCol="0" anchor="t" anchorCtr="0">
                <a:noAutofit/>
              </a:bodyPr>
              <a:lstStyle/>
              <a:p>
                <a:r>
                  <a:rPr lang="en-US" sz="900" dirty="0"/>
                  <a:t>Lorem ipsum</a:t>
                </a:r>
              </a:p>
            </p:txBody>
          </p:sp>
          <p:sp>
            <p:nvSpPr>
              <p:cNvPr id="53" name="TextBox 52">
                <a:extLst>
                  <a:ext uri="{FF2B5EF4-FFF2-40B4-BE49-F238E27FC236}">
                    <a16:creationId xmlns:a16="http://schemas.microsoft.com/office/drawing/2014/main" id="{0FFEE840-8676-E3D7-7C0E-F53457451C2A}"/>
                  </a:ext>
                </a:extLst>
              </p:cNvPr>
              <p:cNvSpPr txBox="1"/>
              <p:nvPr/>
            </p:nvSpPr>
            <p:spPr>
              <a:xfrm rot="5400000">
                <a:off x="10197442" y="6000615"/>
                <a:ext cx="838875" cy="256784"/>
              </a:xfrm>
              <a:prstGeom prst="rect">
                <a:avLst/>
              </a:prstGeom>
              <a:noFill/>
            </p:spPr>
            <p:txBody>
              <a:bodyPr wrap="square" lIns="0" tIns="0" rIns="0" bIns="0" rtlCol="0" anchor="t" anchorCtr="0">
                <a:noAutofit/>
              </a:bodyPr>
              <a:lstStyle/>
              <a:p>
                <a:r>
                  <a:rPr lang="en-US" sz="900" dirty="0"/>
                  <a:t>Lorem ipsum</a:t>
                </a:r>
              </a:p>
            </p:txBody>
          </p:sp>
          <p:sp>
            <p:nvSpPr>
              <p:cNvPr id="54" name="TextBox 53">
                <a:extLst>
                  <a:ext uri="{FF2B5EF4-FFF2-40B4-BE49-F238E27FC236}">
                    <a16:creationId xmlns:a16="http://schemas.microsoft.com/office/drawing/2014/main" id="{D0D6757B-F049-0860-6839-5ACEE63C757B}"/>
                  </a:ext>
                </a:extLst>
              </p:cNvPr>
              <p:cNvSpPr txBox="1"/>
              <p:nvPr/>
            </p:nvSpPr>
            <p:spPr>
              <a:xfrm rot="5400000">
                <a:off x="10394677" y="6000616"/>
                <a:ext cx="838875" cy="256784"/>
              </a:xfrm>
              <a:prstGeom prst="rect">
                <a:avLst/>
              </a:prstGeom>
              <a:noFill/>
            </p:spPr>
            <p:txBody>
              <a:bodyPr wrap="square" lIns="0" tIns="0" rIns="0" bIns="0" rtlCol="0" anchor="t" anchorCtr="0">
                <a:noAutofit/>
              </a:bodyPr>
              <a:lstStyle/>
              <a:p>
                <a:r>
                  <a:rPr lang="en-US" sz="900" dirty="0"/>
                  <a:t>Lorem ipsum</a:t>
                </a:r>
              </a:p>
            </p:txBody>
          </p:sp>
        </p:grpSp>
      </p:grpSp>
      <p:sp>
        <p:nvSpPr>
          <p:cNvPr id="5" name="Footer Placeholder 4">
            <a:extLst>
              <a:ext uri="{FF2B5EF4-FFF2-40B4-BE49-F238E27FC236}">
                <a16:creationId xmlns:a16="http://schemas.microsoft.com/office/drawing/2014/main" id="{2AF914D5-E0A9-250D-CDAA-6F59E894C3F8}"/>
              </a:ext>
            </a:extLst>
          </p:cNvPr>
          <p:cNvSpPr>
            <a:spLocks noGrp="1"/>
          </p:cNvSpPr>
          <p:nvPr>
            <p:ph type="ftr" sz="quarter" idx="3"/>
          </p:nvPr>
        </p:nvSpPr>
        <p:spPr>
          <a:xfrm>
            <a:off x="4038600" y="6512269"/>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All Actuaries Summit</a:t>
            </a:r>
          </a:p>
        </p:txBody>
      </p:sp>
    </p:spTree>
    <p:extLst>
      <p:ext uri="{BB962C8B-B14F-4D97-AF65-F5344CB8AC3E}">
        <p14:creationId xmlns:p14="http://schemas.microsoft.com/office/powerpoint/2010/main" val="2776892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1CCFC-D365-F23E-EFF0-7669EEFC8C50}"/>
              </a:ext>
            </a:extLst>
          </p:cNvPr>
          <p:cNvSpPr>
            <a:spLocks noGrp="1"/>
          </p:cNvSpPr>
          <p:nvPr>
            <p:ph type="title"/>
          </p:nvPr>
        </p:nvSpPr>
        <p:spPr/>
        <p:txBody>
          <a:bodyPr/>
          <a:lstStyle/>
          <a:p>
            <a:r>
              <a:rPr lang="en-US" dirty="0"/>
              <a:t>Global </a:t>
            </a:r>
            <a:br>
              <a:rPr lang="en-US" dirty="0"/>
            </a:br>
            <a:r>
              <a:rPr lang="en-US" dirty="0"/>
              <a:t>projections</a:t>
            </a:r>
          </a:p>
        </p:txBody>
      </p:sp>
      <p:sp>
        <p:nvSpPr>
          <p:cNvPr id="3" name="Content Placeholder 2">
            <a:extLst>
              <a:ext uri="{FF2B5EF4-FFF2-40B4-BE49-F238E27FC236}">
                <a16:creationId xmlns:a16="http://schemas.microsoft.com/office/drawing/2014/main" id="{992ACAD0-5659-DE92-523B-3D6024A4D290}"/>
              </a:ext>
            </a:extLst>
          </p:cNvPr>
          <p:cNvSpPr>
            <a:spLocks noGrp="1"/>
          </p:cNvSpPr>
          <p:nvPr>
            <p:ph idx="1"/>
          </p:nvPr>
        </p:nvSpPr>
        <p:spPr/>
        <p:txBody>
          <a:bodyPr/>
          <a:lstStyle/>
          <a:p>
            <a:r>
              <a:rPr lang="en-US" dirty="0"/>
              <a:t>Is es ma </a:t>
            </a:r>
            <a:r>
              <a:rPr lang="en-US" dirty="0" err="1"/>
              <a:t>intium</a:t>
            </a:r>
            <a:r>
              <a:rPr lang="en-US" dirty="0"/>
              <a:t> nus </a:t>
            </a:r>
            <a:r>
              <a:rPr lang="en-US" dirty="0" err="1"/>
              <a:t>utem</a:t>
            </a:r>
            <a:r>
              <a:rPr lang="en-US" dirty="0"/>
              <a:t>. Nam, quo </a:t>
            </a:r>
            <a:r>
              <a:rPr lang="en-US" dirty="0" err="1"/>
              <a:t>beatin</a:t>
            </a:r>
            <a:r>
              <a:rPr lang="en-US" dirty="0"/>
              <a:t> </a:t>
            </a:r>
            <a:r>
              <a:rPr lang="en-US" dirty="0" err="1"/>
              <a:t>nos</a:t>
            </a:r>
            <a:r>
              <a:rPr lang="en-US" dirty="0"/>
              <a:t> et is mod </a:t>
            </a:r>
            <a:r>
              <a:rPr lang="en-US" dirty="0" err="1"/>
              <a:t>maios</a:t>
            </a:r>
            <a:r>
              <a:rPr lang="en-US" dirty="0"/>
              <a:t> et qui </a:t>
            </a:r>
            <a:r>
              <a:rPr lang="en-US" dirty="0" err="1"/>
              <a:t>ut</a:t>
            </a:r>
            <a:r>
              <a:rPr lang="en-US" dirty="0"/>
              <a:t> </a:t>
            </a:r>
            <a:r>
              <a:rPr lang="en-US" dirty="0" err="1"/>
              <a:t>eatem</a:t>
            </a:r>
            <a:r>
              <a:rPr lang="en-US" dirty="0"/>
              <a:t> none </a:t>
            </a:r>
            <a:r>
              <a:rPr lang="en-US" dirty="0" err="1"/>
              <a:t>officit</a:t>
            </a:r>
            <a:r>
              <a:rPr lang="en-US" dirty="0"/>
              <a:t> </a:t>
            </a:r>
            <a:r>
              <a:rPr lang="en-US" dirty="0" err="1"/>
              <a:t>expelignis</a:t>
            </a:r>
            <a:r>
              <a:rPr lang="en-US" dirty="0"/>
              <a:t> </a:t>
            </a:r>
            <a:r>
              <a:rPr lang="en-US" dirty="0" err="1"/>
              <a:t>saest</a:t>
            </a:r>
            <a:r>
              <a:rPr lang="en-US" dirty="0"/>
              <a:t> intis arum </a:t>
            </a:r>
            <a:r>
              <a:rPr lang="en-US" dirty="0" err="1"/>
              <a:t>delitat</a:t>
            </a:r>
            <a:r>
              <a:rPr lang="en-US" dirty="0"/>
              <a:t> rerum </a:t>
            </a:r>
            <a:r>
              <a:rPr lang="en-US" dirty="0" err="1"/>
              <a:t>restrum</a:t>
            </a:r>
            <a:r>
              <a:rPr lang="en-US" dirty="0"/>
              <a:t> qui </a:t>
            </a:r>
            <a:r>
              <a:rPr lang="en-US" dirty="0" err="1"/>
              <a:t>odisciam</a:t>
            </a:r>
            <a:r>
              <a:rPr lang="en-US" dirty="0"/>
              <a:t> autem </a:t>
            </a:r>
            <a:r>
              <a:rPr lang="en-US" dirty="0" err="1"/>
              <a:t>sint</a:t>
            </a:r>
            <a:r>
              <a:rPr lang="en-US" dirty="0"/>
              <a:t> </a:t>
            </a:r>
            <a:r>
              <a:rPr lang="en-US" dirty="0" err="1"/>
              <a:t>eate</a:t>
            </a:r>
            <a:r>
              <a:rPr lang="en-US" dirty="0"/>
              <a:t> core </a:t>
            </a:r>
            <a:r>
              <a:rPr lang="en-US" dirty="0" err="1"/>
              <a:t>quas</a:t>
            </a:r>
            <a:r>
              <a:rPr lang="en-US" dirty="0"/>
              <a:t> </a:t>
            </a:r>
            <a:r>
              <a:rPr lang="en-US" dirty="0" err="1"/>
              <a:t>exceper</a:t>
            </a:r>
            <a:r>
              <a:rPr lang="en-US" dirty="0"/>
              <a:t> </a:t>
            </a:r>
            <a:r>
              <a:rPr lang="en-US" dirty="0" err="1"/>
              <a:t>feritio</a:t>
            </a:r>
            <a:r>
              <a:rPr lang="en-US" dirty="0"/>
              <a:t> </a:t>
            </a:r>
            <a:r>
              <a:rPr lang="en-US" dirty="0" err="1"/>
              <a:t>optaquia</a:t>
            </a:r>
            <a:r>
              <a:rPr lang="en-US" dirty="0"/>
              <a:t> core </a:t>
            </a:r>
            <a:r>
              <a:rPr lang="en-US" dirty="0" err="1"/>
              <a:t>consecto</a:t>
            </a:r>
            <a:r>
              <a:rPr lang="en-US" dirty="0"/>
              <a:t>.</a:t>
            </a:r>
          </a:p>
        </p:txBody>
      </p:sp>
      <p:sp>
        <p:nvSpPr>
          <p:cNvPr id="4" name="Slide Number Placeholder 3">
            <a:extLst>
              <a:ext uri="{FF2B5EF4-FFF2-40B4-BE49-F238E27FC236}">
                <a16:creationId xmlns:a16="http://schemas.microsoft.com/office/drawing/2014/main" id="{60FF34D0-C56B-3F5F-4792-A980BD6BD30F}"/>
              </a:ext>
            </a:extLst>
          </p:cNvPr>
          <p:cNvSpPr>
            <a:spLocks noGrp="1"/>
          </p:cNvSpPr>
          <p:nvPr>
            <p:ph type="sldNum" sz="quarter" idx="12"/>
          </p:nvPr>
        </p:nvSpPr>
        <p:spPr/>
        <p:txBody>
          <a:bodyPr/>
          <a:lstStyle/>
          <a:p>
            <a:fld id="{741AFF56-1126-4107-9C02-BC0EFBF16431}" type="slidenum">
              <a:rPr lang="en-GB" smtClean="0"/>
              <a:pPr/>
              <a:t>18</a:t>
            </a:fld>
            <a:endParaRPr lang="en-GB" dirty="0"/>
          </a:p>
        </p:txBody>
      </p:sp>
      <p:grpSp>
        <p:nvGrpSpPr>
          <p:cNvPr id="5" name="Group 4">
            <a:extLst>
              <a:ext uri="{FF2B5EF4-FFF2-40B4-BE49-F238E27FC236}">
                <a16:creationId xmlns:a16="http://schemas.microsoft.com/office/drawing/2014/main" id="{84A7B44C-D1A2-F0D4-9820-4E22CE778CB8}"/>
              </a:ext>
            </a:extLst>
          </p:cNvPr>
          <p:cNvGrpSpPr/>
          <p:nvPr/>
        </p:nvGrpSpPr>
        <p:grpSpPr>
          <a:xfrm>
            <a:off x="3635053" y="1523600"/>
            <a:ext cx="8245797" cy="4797715"/>
            <a:chOff x="3635053" y="1523600"/>
            <a:chExt cx="8245797" cy="4797715"/>
          </a:xfrm>
        </p:grpSpPr>
        <p:grpSp>
          <p:nvGrpSpPr>
            <p:cNvPr id="82" name="Group 81">
              <a:extLst>
                <a:ext uri="{FF2B5EF4-FFF2-40B4-BE49-F238E27FC236}">
                  <a16:creationId xmlns:a16="http://schemas.microsoft.com/office/drawing/2014/main" id="{71E7C19A-0DBA-3433-9FCE-43CE34AC6B8B}"/>
                </a:ext>
              </a:extLst>
            </p:cNvPr>
            <p:cNvGrpSpPr/>
            <p:nvPr/>
          </p:nvGrpSpPr>
          <p:grpSpPr>
            <a:xfrm>
              <a:off x="3635053" y="1523600"/>
              <a:ext cx="8245797" cy="4797715"/>
              <a:chOff x="3635053" y="1523600"/>
              <a:chExt cx="8245797" cy="4797715"/>
            </a:xfrm>
          </p:grpSpPr>
          <p:grpSp>
            <p:nvGrpSpPr>
              <p:cNvPr id="81" name="Group 80">
                <a:extLst>
                  <a:ext uri="{FF2B5EF4-FFF2-40B4-BE49-F238E27FC236}">
                    <a16:creationId xmlns:a16="http://schemas.microsoft.com/office/drawing/2014/main" id="{36D8E9A2-C0BF-3945-5BB7-AD5DF60E97EF}"/>
                  </a:ext>
                </a:extLst>
              </p:cNvPr>
              <p:cNvGrpSpPr/>
              <p:nvPr/>
            </p:nvGrpSpPr>
            <p:grpSpPr>
              <a:xfrm>
                <a:off x="3796092" y="2766393"/>
                <a:ext cx="8084758" cy="1540545"/>
                <a:chOff x="3796092" y="2766393"/>
                <a:chExt cx="8084758" cy="1540545"/>
              </a:xfrm>
            </p:grpSpPr>
            <p:sp>
              <p:nvSpPr>
                <p:cNvPr id="12" name="Freeform 11">
                  <a:extLst>
                    <a:ext uri="{FF2B5EF4-FFF2-40B4-BE49-F238E27FC236}">
                      <a16:creationId xmlns:a16="http://schemas.microsoft.com/office/drawing/2014/main" id="{4253F465-FC0D-4360-2AF8-AD1BE0540ABA}"/>
                    </a:ext>
                  </a:extLst>
                </p:cNvPr>
                <p:cNvSpPr/>
                <p:nvPr/>
              </p:nvSpPr>
              <p:spPr>
                <a:xfrm>
                  <a:off x="3796092" y="4298072"/>
                  <a:ext cx="8084758" cy="8866"/>
                </a:xfrm>
                <a:custGeom>
                  <a:avLst/>
                  <a:gdLst>
                    <a:gd name="connsiteX0" fmla="*/ 0 w 5968881"/>
                    <a:gd name="connsiteY0" fmla="*/ 0 h 6546"/>
                    <a:gd name="connsiteX1" fmla="*/ 5968882 w 5968881"/>
                    <a:gd name="connsiteY1" fmla="*/ 0 h 6546"/>
                  </a:gdLst>
                  <a:ahLst/>
                  <a:cxnLst>
                    <a:cxn ang="0">
                      <a:pos x="connsiteX0" y="connsiteY0"/>
                    </a:cxn>
                    <a:cxn ang="0">
                      <a:pos x="connsiteX1" y="connsiteY1"/>
                    </a:cxn>
                  </a:cxnLst>
                  <a:rect l="l" t="t" r="r" b="b"/>
                  <a:pathLst>
                    <a:path w="5968881" h="6546">
                      <a:moveTo>
                        <a:pt x="0" y="0"/>
                      </a:moveTo>
                      <a:lnTo>
                        <a:pt x="5968882" y="0"/>
                      </a:lnTo>
                    </a:path>
                  </a:pathLst>
                </a:custGeom>
                <a:ln w="9525" cap="flat">
                  <a:solidFill>
                    <a:srgbClr val="2B2B2A"/>
                  </a:solidFill>
                  <a:prstDash val="solid"/>
                  <a:miter/>
                </a:ln>
              </p:spPr>
              <p:txBody>
                <a:bodyPr wrap="square" lIns="0" tIns="0" rIns="0" bIns="0" rtlCol="0" anchor="t" anchorCtr="0">
                  <a:noAutofit/>
                </a:bodyPr>
                <a:lstStyle/>
                <a:p>
                  <a:endParaRPr lang="en-US"/>
                </a:p>
              </p:txBody>
            </p:sp>
            <p:sp>
              <p:nvSpPr>
                <p:cNvPr id="11" name="Freeform 10">
                  <a:extLst>
                    <a:ext uri="{FF2B5EF4-FFF2-40B4-BE49-F238E27FC236}">
                      <a16:creationId xmlns:a16="http://schemas.microsoft.com/office/drawing/2014/main" id="{9780FBBE-C5F8-07D6-C993-2C6C2D0A8394}"/>
                    </a:ext>
                  </a:extLst>
                </p:cNvPr>
                <p:cNvSpPr/>
                <p:nvPr/>
              </p:nvSpPr>
              <p:spPr>
                <a:xfrm>
                  <a:off x="3796092" y="2766393"/>
                  <a:ext cx="8084758" cy="8866"/>
                </a:xfrm>
                <a:custGeom>
                  <a:avLst/>
                  <a:gdLst>
                    <a:gd name="connsiteX0" fmla="*/ 0 w 5968881"/>
                    <a:gd name="connsiteY0" fmla="*/ 0 h 6546"/>
                    <a:gd name="connsiteX1" fmla="*/ 5968882 w 5968881"/>
                    <a:gd name="connsiteY1" fmla="*/ 0 h 6546"/>
                  </a:gdLst>
                  <a:ahLst/>
                  <a:cxnLst>
                    <a:cxn ang="0">
                      <a:pos x="connsiteX0" y="connsiteY0"/>
                    </a:cxn>
                    <a:cxn ang="0">
                      <a:pos x="connsiteX1" y="connsiteY1"/>
                    </a:cxn>
                  </a:cxnLst>
                  <a:rect l="l" t="t" r="r" b="b"/>
                  <a:pathLst>
                    <a:path w="5968881" h="6546">
                      <a:moveTo>
                        <a:pt x="0" y="0"/>
                      </a:moveTo>
                      <a:lnTo>
                        <a:pt x="5968882" y="0"/>
                      </a:lnTo>
                    </a:path>
                  </a:pathLst>
                </a:custGeom>
                <a:ln w="9525" cap="flat">
                  <a:solidFill>
                    <a:srgbClr val="2B2B2A"/>
                  </a:solidFill>
                  <a:prstDash val="solid"/>
                  <a:miter/>
                </a:ln>
              </p:spPr>
              <p:txBody>
                <a:bodyPr wrap="square" lIns="0" tIns="0" rIns="0" bIns="0" rtlCol="0" anchor="t" anchorCtr="0">
                  <a:noAutofit/>
                </a:bodyPr>
                <a:lstStyle/>
                <a:p>
                  <a:endParaRPr lang="en-US"/>
                </a:p>
              </p:txBody>
            </p:sp>
          </p:grpSp>
          <p:grpSp>
            <p:nvGrpSpPr>
              <p:cNvPr id="75" name="Group 74">
                <a:extLst>
                  <a:ext uri="{FF2B5EF4-FFF2-40B4-BE49-F238E27FC236}">
                    <a16:creationId xmlns:a16="http://schemas.microsoft.com/office/drawing/2014/main" id="{588F2800-A8CB-225E-0DB9-5668537BB7EF}"/>
                  </a:ext>
                </a:extLst>
              </p:cNvPr>
              <p:cNvGrpSpPr/>
              <p:nvPr/>
            </p:nvGrpSpPr>
            <p:grpSpPr>
              <a:xfrm>
                <a:off x="3635053" y="5741976"/>
                <a:ext cx="676793" cy="579339"/>
                <a:chOff x="3635053" y="5741976"/>
                <a:chExt cx="676793" cy="579339"/>
              </a:xfrm>
            </p:grpSpPr>
            <p:sp>
              <p:nvSpPr>
                <p:cNvPr id="13" name="Freeform 12">
                  <a:extLst>
                    <a:ext uri="{FF2B5EF4-FFF2-40B4-BE49-F238E27FC236}">
                      <a16:creationId xmlns:a16="http://schemas.microsoft.com/office/drawing/2014/main" id="{5082F572-5668-CBFD-4C9D-C710A7F099DE}"/>
                    </a:ext>
                  </a:extLst>
                </p:cNvPr>
                <p:cNvSpPr/>
                <p:nvPr/>
              </p:nvSpPr>
              <p:spPr>
                <a:xfrm>
                  <a:off x="3714999" y="6093631"/>
                  <a:ext cx="171757" cy="8866"/>
                </a:xfrm>
                <a:custGeom>
                  <a:avLst/>
                  <a:gdLst>
                    <a:gd name="connsiteX0" fmla="*/ 0 w 126806"/>
                    <a:gd name="connsiteY0" fmla="*/ 0 h 6546"/>
                    <a:gd name="connsiteX1" fmla="*/ 126807 w 126806"/>
                    <a:gd name="connsiteY1" fmla="*/ 0 h 6546"/>
                  </a:gdLst>
                  <a:ahLst/>
                  <a:cxnLst>
                    <a:cxn ang="0">
                      <a:pos x="connsiteX0" y="connsiteY0"/>
                    </a:cxn>
                    <a:cxn ang="0">
                      <a:pos x="connsiteX1" y="connsiteY1"/>
                    </a:cxn>
                  </a:cxnLst>
                  <a:rect l="l" t="t" r="r" b="b"/>
                  <a:pathLst>
                    <a:path w="126806" h="6546">
                      <a:moveTo>
                        <a:pt x="0" y="0"/>
                      </a:moveTo>
                      <a:lnTo>
                        <a:pt x="126807" y="0"/>
                      </a:lnTo>
                    </a:path>
                  </a:pathLst>
                </a:custGeom>
                <a:ln w="9525" cap="flat">
                  <a:solidFill>
                    <a:srgbClr val="2B2B2A"/>
                  </a:solidFill>
                  <a:prstDash val="solid"/>
                  <a:miter/>
                </a:ln>
              </p:spPr>
              <p:txBody>
                <a:bodyPr wrap="square" lIns="0" tIns="0" rIns="0" bIns="0" rtlCol="0" anchor="t" anchorCtr="0">
                  <a:noAutofit/>
                </a:bodyPr>
                <a:lstStyle/>
                <a:p>
                  <a:endParaRPr lang="en-US"/>
                </a:p>
              </p:txBody>
            </p:sp>
            <p:sp>
              <p:nvSpPr>
                <p:cNvPr id="21" name="TextBox 20">
                  <a:extLst>
                    <a:ext uri="{FF2B5EF4-FFF2-40B4-BE49-F238E27FC236}">
                      <a16:creationId xmlns:a16="http://schemas.microsoft.com/office/drawing/2014/main" id="{459647EF-137C-E98A-9D5D-D026CF2EDD71}"/>
                    </a:ext>
                  </a:extLst>
                </p:cNvPr>
                <p:cNvSpPr txBox="1"/>
                <p:nvPr/>
              </p:nvSpPr>
              <p:spPr>
                <a:xfrm>
                  <a:off x="3635053" y="5741976"/>
                  <a:ext cx="357790" cy="253916"/>
                </a:xfrm>
                <a:prstGeom prst="rect">
                  <a:avLst/>
                </a:prstGeom>
                <a:noFill/>
              </p:spPr>
              <p:txBody>
                <a:bodyPr wrap="square" lIns="0" tIns="0" rIns="0" bIns="0" rtlCol="0" anchor="t" anchorCtr="0">
                  <a:noAutofit/>
                </a:bodyPr>
                <a:lstStyle/>
                <a:p>
                  <a:pPr algn="l"/>
                  <a:r>
                    <a:rPr lang="en-US" sz="1050" spc="0" baseline="0" dirty="0">
                      <a:ln/>
                      <a:solidFill>
                        <a:srgbClr val="2B2B2A"/>
                      </a:solidFill>
                      <a:latin typeface="ABCOracle-Medium"/>
                      <a:sym typeface="ABCOracle-Medium"/>
                      <a:rtl val="0"/>
                    </a:rPr>
                    <a:t>00</a:t>
                  </a:r>
                </a:p>
              </p:txBody>
            </p:sp>
            <p:sp>
              <p:nvSpPr>
                <p:cNvPr id="22" name="Freeform 21">
                  <a:extLst>
                    <a:ext uri="{FF2B5EF4-FFF2-40B4-BE49-F238E27FC236}">
                      <a16:creationId xmlns:a16="http://schemas.microsoft.com/office/drawing/2014/main" id="{3E719BD0-FF26-C370-6A24-F79D5962158D}"/>
                    </a:ext>
                  </a:extLst>
                </p:cNvPr>
                <p:cNvSpPr/>
                <p:nvPr/>
              </p:nvSpPr>
              <p:spPr>
                <a:xfrm>
                  <a:off x="3800877" y="6007799"/>
                  <a:ext cx="8862" cy="171753"/>
                </a:xfrm>
                <a:custGeom>
                  <a:avLst/>
                  <a:gdLst>
                    <a:gd name="connsiteX0" fmla="*/ 0 w 6543"/>
                    <a:gd name="connsiteY0" fmla="*/ 0 h 126803"/>
                    <a:gd name="connsiteX1" fmla="*/ 0 w 6543"/>
                    <a:gd name="connsiteY1" fmla="*/ 126803 h 126803"/>
                  </a:gdLst>
                  <a:ahLst/>
                  <a:cxnLst>
                    <a:cxn ang="0">
                      <a:pos x="connsiteX0" y="connsiteY0"/>
                    </a:cxn>
                    <a:cxn ang="0">
                      <a:pos x="connsiteX1" y="connsiteY1"/>
                    </a:cxn>
                  </a:cxnLst>
                  <a:rect l="l" t="t" r="r" b="b"/>
                  <a:pathLst>
                    <a:path w="6543" h="126803">
                      <a:moveTo>
                        <a:pt x="0" y="0"/>
                      </a:moveTo>
                      <a:lnTo>
                        <a:pt x="0" y="126803"/>
                      </a:lnTo>
                    </a:path>
                  </a:pathLst>
                </a:custGeom>
                <a:ln w="9525" cap="flat">
                  <a:solidFill>
                    <a:srgbClr val="2B2B2A"/>
                  </a:solidFill>
                  <a:prstDash val="solid"/>
                  <a:miter/>
                </a:ln>
              </p:spPr>
              <p:txBody>
                <a:bodyPr wrap="square" lIns="0" tIns="0" rIns="0" bIns="0" rtlCol="0" anchor="t" anchorCtr="0">
                  <a:noAutofit/>
                </a:bodyPr>
                <a:lstStyle/>
                <a:p>
                  <a:endParaRPr lang="en-US"/>
                </a:p>
              </p:txBody>
            </p:sp>
            <p:sp>
              <p:nvSpPr>
                <p:cNvPr id="23" name="TextBox 22">
                  <a:extLst>
                    <a:ext uri="{FF2B5EF4-FFF2-40B4-BE49-F238E27FC236}">
                      <a16:creationId xmlns:a16="http://schemas.microsoft.com/office/drawing/2014/main" id="{E0178BDD-C2EF-EE75-433B-464D4190C4CD}"/>
                    </a:ext>
                  </a:extLst>
                </p:cNvPr>
                <p:cNvSpPr txBox="1"/>
                <p:nvPr/>
              </p:nvSpPr>
              <p:spPr>
                <a:xfrm>
                  <a:off x="3954056" y="6067399"/>
                  <a:ext cx="357790" cy="253916"/>
                </a:xfrm>
                <a:prstGeom prst="rect">
                  <a:avLst/>
                </a:prstGeom>
                <a:noFill/>
              </p:spPr>
              <p:txBody>
                <a:bodyPr wrap="square" lIns="0" tIns="0" rIns="0" bIns="0" rtlCol="0" anchor="t" anchorCtr="0">
                  <a:noAutofit/>
                </a:bodyPr>
                <a:lstStyle/>
                <a:p>
                  <a:pPr algn="l"/>
                  <a:r>
                    <a:rPr lang="en-US" sz="1050" spc="0" baseline="0" dirty="0">
                      <a:ln/>
                      <a:solidFill>
                        <a:srgbClr val="2B2B2A"/>
                      </a:solidFill>
                      <a:latin typeface="ABCOracle-Medium"/>
                      <a:sym typeface="ABCOracle-Medium"/>
                      <a:rtl val="0"/>
                    </a:rPr>
                    <a:t>00</a:t>
                  </a:r>
                </a:p>
              </p:txBody>
            </p:sp>
          </p:grpSp>
          <p:grpSp>
            <p:nvGrpSpPr>
              <p:cNvPr id="76" name="Group 75">
                <a:extLst>
                  <a:ext uri="{FF2B5EF4-FFF2-40B4-BE49-F238E27FC236}">
                    <a16:creationId xmlns:a16="http://schemas.microsoft.com/office/drawing/2014/main" id="{FAF27930-17DB-C2D4-6C43-392D3D91F21E}"/>
                  </a:ext>
                </a:extLst>
              </p:cNvPr>
              <p:cNvGrpSpPr/>
              <p:nvPr/>
            </p:nvGrpSpPr>
            <p:grpSpPr>
              <a:xfrm>
                <a:off x="3716061" y="1523600"/>
                <a:ext cx="410689" cy="436732"/>
                <a:chOff x="3716061" y="1523600"/>
                <a:chExt cx="410689" cy="436732"/>
              </a:xfrm>
            </p:grpSpPr>
            <p:sp>
              <p:nvSpPr>
                <p:cNvPr id="55" name="TextBox 54">
                  <a:extLst>
                    <a:ext uri="{FF2B5EF4-FFF2-40B4-BE49-F238E27FC236}">
                      <a16:creationId xmlns:a16="http://schemas.microsoft.com/office/drawing/2014/main" id="{B1F629E8-30A2-02B0-74F6-FD90B3493992}"/>
                    </a:ext>
                  </a:extLst>
                </p:cNvPr>
                <p:cNvSpPr txBox="1"/>
                <p:nvPr/>
              </p:nvSpPr>
              <p:spPr>
                <a:xfrm>
                  <a:off x="3716061" y="1706416"/>
                  <a:ext cx="410689" cy="253916"/>
                </a:xfrm>
                <a:prstGeom prst="rect">
                  <a:avLst/>
                </a:prstGeom>
                <a:noFill/>
              </p:spPr>
              <p:txBody>
                <a:bodyPr wrap="square" lIns="0" tIns="0" rIns="0" bIns="0" rtlCol="0" anchor="t" anchorCtr="0">
                  <a:noAutofit/>
                </a:bodyPr>
                <a:lstStyle/>
                <a:p>
                  <a:pPr algn="l"/>
                  <a:r>
                    <a:rPr lang="en-US" sz="1050" spc="0" baseline="0" dirty="0">
                      <a:ln/>
                      <a:solidFill>
                        <a:srgbClr val="2B2B2A"/>
                      </a:solidFill>
                      <a:latin typeface="ABCOracle-Medium"/>
                      <a:sym typeface="ABCOracle-Medium"/>
                      <a:rtl val="0"/>
                    </a:rPr>
                    <a:t>100</a:t>
                  </a:r>
                </a:p>
              </p:txBody>
            </p:sp>
            <p:sp>
              <p:nvSpPr>
                <p:cNvPr id="56" name="Freeform 55">
                  <a:extLst>
                    <a:ext uri="{FF2B5EF4-FFF2-40B4-BE49-F238E27FC236}">
                      <a16:creationId xmlns:a16="http://schemas.microsoft.com/office/drawing/2014/main" id="{64DAABF6-8B0E-1787-95D6-6CDD90F5556C}"/>
                    </a:ext>
                  </a:extLst>
                </p:cNvPr>
                <p:cNvSpPr/>
                <p:nvPr/>
              </p:nvSpPr>
              <p:spPr>
                <a:xfrm>
                  <a:off x="3728440" y="1523600"/>
                  <a:ext cx="167414" cy="85831"/>
                </a:xfrm>
                <a:custGeom>
                  <a:avLst/>
                  <a:gdLst>
                    <a:gd name="connsiteX0" fmla="*/ 123601 w 123600"/>
                    <a:gd name="connsiteY0" fmla="*/ 63369 h 63368"/>
                    <a:gd name="connsiteX1" fmla="*/ 60263 w 123600"/>
                    <a:gd name="connsiteY1" fmla="*/ 0 h 63368"/>
                    <a:gd name="connsiteX2" fmla="*/ 0 w 123600"/>
                    <a:gd name="connsiteY2" fmla="*/ 60358 h 63368"/>
                  </a:gdLst>
                  <a:ahLst/>
                  <a:cxnLst>
                    <a:cxn ang="0">
                      <a:pos x="connsiteX0" y="connsiteY0"/>
                    </a:cxn>
                    <a:cxn ang="0">
                      <a:pos x="connsiteX1" y="connsiteY1"/>
                    </a:cxn>
                    <a:cxn ang="0">
                      <a:pos x="connsiteX2" y="connsiteY2"/>
                    </a:cxn>
                  </a:cxnLst>
                  <a:rect l="l" t="t" r="r" b="b"/>
                  <a:pathLst>
                    <a:path w="123600" h="63368">
                      <a:moveTo>
                        <a:pt x="123601" y="63369"/>
                      </a:moveTo>
                      <a:lnTo>
                        <a:pt x="60263" y="0"/>
                      </a:lnTo>
                      <a:lnTo>
                        <a:pt x="0" y="60358"/>
                      </a:lnTo>
                    </a:path>
                  </a:pathLst>
                </a:custGeom>
                <a:noFill/>
                <a:ln w="9525" cap="flat">
                  <a:solidFill>
                    <a:srgbClr val="2B2B2A"/>
                  </a:solidFill>
                  <a:prstDash val="solid"/>
                  <a:miter/>
                </a:ln>
              </p:spPr>
              <p:txBody>
                <a:bodyPr wrap="square" lIns="0" tIns="0" rIns="0" bIns="0" rtlCol="0" anchor="t" anchorCtr="0">
                  <a:noAutofit/>
                </a:bodyPr>
                <a:lstStyle/>
                <a:p>
                  <a:endParaRPr lang="en-US"/>
                </a:p>
              </p:txBody>
            </p:sp>
          </p:grpSp>
          <p:grpSp>
            <p:nvGrpSpPr>
              <p:cNvPr id="74" name="Group 73">
                <a:extLst>
                  <a:ext uri="{FF2B5EF4-FFF2-40B4-BE49-F238E27FC236}">
                    <a16:creationId xmlns:a16="http://schemas.microsoft.com/office/drawing/2014/main" id="{93DD0EFF-F9E7-99B0-0611-35966D4CA788}"/>
                  </a:ext>
                </a:extLst>
              </p:cNvPr>
              <p:cNvGrpSpPr/>
              <p:nvPr/>
            </p:nvGrpSpPr>
            <p:grpSpPr>
              <a:xfrm>
                <a:off x="9683036" y="6022454"/>
                <a:ext cx="625850" cy="286334"/>
                <a:chOff x="9683036" y="6022454"/>
                <a:chExt cx="625850" cy="286334"/>
              </a:xfrm>
            </p:grpSpPr>
            <p:sp>
              <p:nvSpPr>
                <p:cNvPr id="24" name="TextBox 23">
                  <a:extLst>
                    <a:ext uri="{FF2B5EF4-FFF2-40B4-BE49-F238E27FC236}">
                      <a16:creationId xmlns:a16="http://schemas.microsoft.com/office/drawing/2014/main" id="{A6319240-CD66-A39F-1D8F-8A44284ABA4F}"/>
                    </a:ext>
                  </a:extLst>
                </p:cNvPr>
                <p:cNvSpPr txBox="1"/>
                <p:nvPr/>
              </p:nvSpPr>
              <p:spPr>
                <a:xfrm>
                  <a:off x="9683036" y="6054872"/>
                  <a:ext cx="410689" cy="253916"/>
                </a:xfrm>
                <a:prstGeom prst="rect">
                  <a:avLst/>
                </a:prstGeom>
                <a:noFill/>
              </p:spPr>
              <p:txBody>
                <a:bodyPr wrap="square" lIns="0" tIns="0" rIns="0" bIns="0" rtlCol="0" anchor="t" anchorCtr="0">
                  <a:noAutofit/>
                </a:bodyPr>
                <a:lstStyle/>
                <a:p>
                  <a:pPr algn="r"/>
                  <a:r>
                    <a:rPr lang="en-US" sz="1050" spc="0" baseline="0" dirty="0">
                      <a:ln/>
                      <a:solidFill>
                        <a:srgbClr val="2B2B2A"/>
                      </a:solidFill>
                      <a:latin typeface="ABCOracle-Medium"/>
                      <a:sym typeface="ABCOracle-Medium"/>
                      <a:rtl val="0"/>
                    </a:rPr>
                    <a:t>100</a:t>
                  </a:r>
                </a:p>
              </p:txBody>
            </p:sp>
            <p:sp>
              <p:nvSpPr>
                <p:cNvPr id="57" name="Freeform 56">
                  <a:extLst>
                    <a:ext uri="{FF2B5EF4-FFF2-40B4-BE49-F238E27FC236}">
                      <a16:creationId xmlns:a16="http://schemas.microsoft.com/office/drawing/2014/main" id="{966F132D-FF37-8711-7A8F-8D7D617D7A03}"/>
                    </a:ext>
                  </a:extLst>
                </p:cNvPr>
                <p:cNvSpPr/>
                <p:nvPr/>
              </p:nvSpPr>
              <p:spPr>
                <a:xfrm>
                  <a:off x="10223097" y="6022454"/>
                  <a:ext cx="85789" cy="167497"/>
                </a:xfrm>
                <a:custGeom>
                  <a:avLst/>
                  <a:gdLst>
                    <a:gd name="connsiteX0" fmla="*/ 0 w 63337"/>
                    <a:gd name="connsiteY0" fmla="*/ 123661 h 123661"/>
                    <a:gd name="connsiteX1" fmla="*/ 63338 w 63337"/>
                    <a:gd name="connsiteY1" fmla="*/ 60292 h 123661"/>
                    <a:gd name="connsiteX2" fmla="*/ 3010 w 63337"/>
                    <a:gd name="connsiteY2" fmla="*/ 0 h 123661"/>
                  </a:gdLst>
                  <a:ahLst/>
                  <a:cxnLst>
                    <a:cxn ang="0">
                      <a:pos x="connsiteX0" y="connsiteY0"/>
                    </a:cxn>
                    <a:cxn ang="0">
                      <a:pos x="connsiteX1" y="connsiteY1"/>
                    </a:cxn>
                    <a:cxn ang="0">
                      <a:pos x="connsiteX2" y="connsiteY2"/>
                    </a:cxn>
                  </a:cxnLst>
                  <a:rect l="l" t="t" r="r" b="b"/>
                  <a:pathLst>
                    <a:path w="63337" h="123661">
                      <a:moveTo>
                        <a:pt x="0" y="123661"/>
                      </a:moveTo>
                      <a:lnTo>
                        <a:pt x="63338" y="60292"/>
                      </a:lnTo>
                      <a:lnTo>
                        <a:pt x="3010" y="0"/>
                      </a:lnTo>
                    </a:path>
                  </a:pathLst>
                </a:custGeom>
                <a:noFill/>
                <a:ln w="9525" cap="flat">
                  <a:solidFill>
                    <a:srgbClr val="2B2B2A"/>
                  </a:solidFill>
                  <a:prstDash val="solid"/>
                  <a:miter/>
                </a:ln>
              </p:spPr>
              <p:txBody>
                <a:bodyPr wrap="square" lIns="0" tIns="0" rIns="0" bIns="0" rtlCol="0" anchor="t" anchorCtr="0">
                  <a:noAutofit/>
                </a:bodyPr>
                <a:lstStyle/>
                <a:p>
                  <a:endParaRPr lang="en-US"/>
                </a:p>
              </p:txBody>
            </p:sp>
          </p:grpSp>
          <p:sp>
            <p:nvSpPr>
              <p:cNvPr id="60" name="TextBox 59">
                <a:extLst>
                  <a:ext uri="{FF2B5EF4-FFF2-40B4-BE49-F238E27FC236}">
                    <a16:creationId xmlns:a16="http://schemas.microsoft.com/office/drawing/2014/main" id="{7502F0AC-A431-DF2B-EFD9-618520BEB239}"/>
                  </a:ext>
                </a:extLst>
              </p:cNvPr>
              <p:cNvSpPr txBox="1"/>
              <p:nvPr/>
            </p:nvSpPr>
            <p:spPr>
              <a:xfrm>
                <a:off x="9146092" y="1568717"/>
                <a:ext cx="1626291" cy="366553"/>
              </a:xfrm>
              <a:prstGeom prst="rect">
                <a:avLst/>
              </a:prstGeom>
              <a:noFill/>
            </p:spPr>
            <p:txBody>
              <a:bodyPr wrap="square" lIns="0" tIns="0" rIns="0" bIns="0" rtlCol="0" anchor="t" anchorCtr="0">
                <a:noAutofit/>
              </a:bodyPr>
              <a:lstStyle/>
              <a:p>
                <a:pPr algn="l"/>
                <a:r>
                  <a:rPr lang="en-US" sz="900" spc="0" baseline="0" dirty="0">
                    <a:ln/>
                    <a:solidFill>
                      <a:srgbClr val="2B2B2A"/>
                    </a:solidFill>
                    <a:latin typeface="ABCOracle-Medium"/>
                    <a:sym typeface="ABCOracle-Medium"/>
                    <a:rtl val="0"/>
                  </a:rPr>
                  <a:t>Regulatory oversight has increased pressure here</a:t>
                </a:r>
              </a:p>
            </p:txBody>
          </p:sp>
        </p:grpSp>
        <p:sp>
          <p:nvSpPr>
            <p:cNvPr id="59" name="TextBox 58">
              <a:extLst>
                <a:ext uri="{FF2B5EF4-FFF2-40B4-BE49-F238E27FC236}">
                  <a16:creationId xmlns:a16="http://schemas.microsoft.com/office/drawing/2014/main" id="{02163B8E-DF53-D086-6A40-7823E2E30FC1}"/>
                </a:ext>
              </a:extLst>
            </p:cNvPr>
            <p:cNvSpPr txBox="1"/>
            <p:nvPr/>
          </p:nvSpPr>
          <p:spPr>
            <a:xfrm>
              <a:off x="3716061" y="2589956"/>
              <a:ext cx="1025040" cy="253916"/>
            </a:xfrm>
            <a:prstGeom prst="rect">
              <a:avLst/>
            </a:prstGeom>
            <a:noFill/>
          </p:spPr>
          <p:txBody>
            <a:bodyPr wrap="square" lIns="0" tIns="0" rIns="0" bIns="0" rtlCol="0" anchor="t" anchorCtr="0">
              <a:noAutofit/>
            </a:bodyPr>
            <a:lstStyle/>
            <a:p>
              <a:pPr algn="l"/>
              <a:r>
                <a:rPr lang="en-US" sz="1050" spc="0" baseline="0" dirty="0">
                  <a:ln/>
                  <a:solidFill>
                    <a:srgbClr val="2B2B2A"/>
                  </a:solidFill>
                  <a:latin typeface="ABCOracle-Medium"/>
                  <a:sym typeface="ABCOracle-Medium"/>
                  <a:rtl val="0"/>
                </a:rPr>
                <a:t>Goal</a:t>
              </a:r>
            </a:p>
          </p:txBody>
        </p:sp>
        <p:grpSp>
          <p:nvGrpSpPr>
            <p:cNvPr id="78" name="Group 77">
              <a:extLst>
                <a:ext uri="{FF2B5EF4-FFF2-40B4-BE49-F238E27FC236}">
                  <a16:creationId xmlns:a16="http://schemas.microsoft.com/office/drawing/2014/main" id="{63126899-0796-A302-77DC-A1FABC0D84C0}"/>
                </a:ext>
              </a:extLst>
            </p:cNvPr>
            <p:cNvGrpSpPr/>
            <p:nvPr/>
          </p:nvGrpSpPr>
          <p:grpSpPr>
            <a:xfrm>
              <a:off x="6823213" y="1573078"/>
              <a:ext cx="2200059" cy="2988520"/>
              <a:chOff x="6823213" y="1573078"/>
              <a:chExt cx="2200059" cy="2988520"/>
            </a:xfrm>
          </p:grpSpPr>
          <p:sp>
            <p:nvSpPr>
              <p:cNvPr id="37" name="Freeform 36">
                <a:extLst>
                  <a:ext uri="{FF2B5EF4-FFF2-40B4-BE49-F238E27FC236}">
                    <a16:creationId xmlns:a16="http://schemas.microsoft.com/office/drawing/2014/main" id="{F75B05E5-7043-F65F-4909-7612955506F7}"/>
                  </a:ext>
                </a:extLst>
              </p:cNvPr>
              <p:cNvSpPr/>
              <p:nvPr/>
            </p:nvSpPr>
            <p:spPr>
              <a:xfrm>
                <a:off x="6823213" y="3810832"/>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689"/>
                      <a:pt x="134135" y="0"/>
                      <a:pt x="86435" y="0"/>
                    </a:cubicBezTo>
                    <a:cubicBezTo>
                      <a:pt x="38735" y="0"/>
                      <a:pt x="0" y="38754"/>
                      <a:pt x="0" y="86478"/>
                    </a:cubicBezTo>
                    <a:cubicBezTo>
                      <a:pt x="0" y="134266"/>
                      <a:pt x="38670" y="172955"/>
                      <a:pt x="86435" y="172955"/>
                    </a:cubicBezTo>
                  </a:path>
                </a:pathLst>
              </a:custGeom>
              <a:solidFill>
                <a:schemeClr val="accent5"/>
              </a:solidFill>
              <a:ln w="6541" cap="flat">
                <a:noFill/>
                <a:prstDash val="solid"/>
                <a:miter/>
              </a:ln>
            </p:spPr>
            <p:txBody>
              <a:bodyPr wrap="square" lIns="0" tIns="0" rIns="0" bIns="0" rtlCol="0" anchor="t" anchorCtr="0">
                <a:noAutofit/>
              </a:bodyPr>
              <a:lstStyle/>
              <a:p>
                <a:endParaRPr lang="en-US"/>
              </a:p>
            </p:txBody>
          </p:sp>
          <p:sp>
            <p:nvSpPr>
              <p:cNvPr id="38" name="Freeform 37">
                <a:extLst>
                  <a:ext uri="{FF2B5EF4-FFF2-40B4-BE49-F238E27FC236}">
                    <a16:creationId xmlns:a16="http://schemas.microsoft.com/office/drawing/2014/main" id="{652E1891-932E-D530-4C79-B3B58BDDB9FF}"/>
                  </a:ext>
                </a:extLst>
              </p:cNvPr>
              <p:cNvSpPr/>
              <p:nvPr/>
            </p:nvSpPr>
            <p:spPr>
              <a:xfrm>
                <a:off x="7207586" y="4180939"/>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689"/>
                      <a:pt x="134135" y="0"/>
                      <a:pt x="86435" y="0"/>
                    </a:cubicBezTo>
                    <a:cubicBezTo>
                      <a:pt x="38670" y="0"/>
                      <a:pt x="0" y="38689"/>
                      <a:pt x="0" y="86478"/>
                    </a:cubicBezTo>
                    <a:cubicBezTo>
                      <a:pt x="0" y="134201"/>
                      <a:pt x="38670" y="172955"/>
                      <a:pt x="86435" y="172955"/>
                    </a:cubicBezTo>
                  </a:path>
                </a:pathLst>
              </a:custGeom>
              <a:solidFill>
                <a:schemeClr val="accent5"/>
              </a:solidFill>
              <a:ln w="6541" cap="flat">
                <a:noFill/>
                <a:prstDash val="solid"/>
                <a:miter/>
              </a:ln>
            </p:spPr>
            <p:txBody>
              <a:bodyPr wrap="square" lIns="0" tIns="0" rIns="0" bIns="0" rtlCol="0" anchor="t" anchorCtr="0">
                <a:noAutofit/>
              </a:bodyPr>
              <a:lstStyle/>
              <a:p>
                <a:endParaRPr lang="en-US"/>
              </a:p>
            </p:txBody>
          </p:sp>
          <p:sp>
            <p:nvSpPr>
              <p:cNvPr id="39" name="Freeform 38">
                <a:extLst>
                  <a:ext uri="{FF2B5EF4-FFF2-40B4-BE49-F238E27FC236}">
                    <a16:creationId xmlns:a16="http://schemas.microsoft.com/office/drawing/2014/main" id="{3FF24D34-42A8-01B8-ADEF-35B0F0AF3F82}"/>
                  </a:ext>
                </a:extLst>
              </p:cNvPr>
              <p:cNvSpPr/>
              <p:nvPr/>
            </p:nvSpPr>
            <p:spPr>
              <a:xfrm>
                <a:off x="7980407" y="4327333"/>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0" y="172955"/>
                      <a:pt x="172871" y="134201"/>
                      <a:pt x="172871" y="86478"/>
                    </a:cubicBezTo>
                    <a:cubicBezTo>
                      <a:pt x="172871" y="38689"/>
                      <a:pt x="134135" y="0"/>
                      <a:pt x="86435" y="0"/>
                    </a:cubicBezTo>
                    <a:cubicBezTo>
                      <a:pt x="38735" y="0"/>
                      <a:pt x="0" y="38689"/>
                      <a:pt x="0" y="86478"/>
                    </a:cubicBezTo>
                    <a:cubicBezTo>
                      <a:pt x="0" y="134201"/>
                      <a:pt x="38735" y="172955"/>
                      <a:pt x="86435" y="172955"/>
                    </a:cubicBezTo>
                  </a:path>
                </a:pathLst>
              </a:custGeom>
              <a:solidFill>
                <a:schemeClr val="accent5"/>
              </a:solidFill>
              <a:ln w="6541" cap="flat">
                <a:noFill/>
                <a:prstDash val="solid"/>
                <a:miter/>
              </a:ln>
            </p:spPr>
            <p:txBody>
              <a:bodyPr wrap="square" lIns="0" tIns="0" rIns="0" bIns="0" rtlCol="0" anchor="t" anchorCtr="0">
                <a:noAutofit/>
              </a:bodyPr>
              <a:lstStyle/>
              <a:p>
                <a:endParaRPr lang="en-US"/>
              </a:p>
            </p:txBody>
          </p:sp>
          <p:sp>
            <p:nvSpPr>
              <p:cNvPr id="44" name="Freeform 43">
                <a:extLst>
                  <a:ext uri="{FF2B5EF4-FFF2-40B4-BE49-F238E27FC236}">
                    <a16:creationId xmlns:a16="http://schemas.microsoft.com/office/drawing/2014/main" id="{3AB8A537-99A3-848F-C233-907D7A593F28}"/>
                  </a:ext>
                </a:extLst>
              </p:cNvPr>
              <p:cNvSpPr/>
              <p:nvPr/>
            </p:nvSpPr>
            <p:spPr>
              <a:xfrm>
                <a:off x="8789122" y="1573078"/>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0" y="172955"/>
                      <a:pt x="172871" y="134201"/>
                      <a:pt x="172871" y="86478"/>
                    </a:cubicBezTo>
                    <a:cubicBezTo>
                      <a:pt x="172871" y="38755"/>
                      <a:pt x="134135" y="0"/>
                      <a:pt x="86435" y="0"/>
                    </a:cubicBezTo>
                    <a:cubicBezTo>
                      <a:pt x="38670" y="0"/>
                      <a:pt x="0" y="38689"/>
                      <a:pt x="0" y="86478"/>
                    </a:cubicBezTo>
                    <a:cubicBezTo>
                      <a:pt x="0" y="134266"/>
                      <a:pt x="38670" y="172955"/>
                      <a:pt x="86435" y="172955"/>
                    </a:cubicBezTo>
                  </a:path>
                </a:pathLst>
              </a:custGeom>
              <a:solidFill>
                <a:schemeClr val="accent5"/>
              </a:solidFill>
              <a:ln w="6541" cap="flat">
                <a:noFill/>
                <a:prstDash val="solid"/>
                <a:miter/>
              </a:ln>
            </p:spPr>
            <p:txBody>
              <a:bodyPr wrap="square" lIns="0" tIns="0" rIns="0" bIns="0" rtlCol="0" anchor="t" anchorCtr="0">
                <a:noAutofit/>
              </a:bodyPr>
              <a:lstStyle/>
              <a:p>
                <a:endParaRPr lang="en-US"/>
              </a:p>
            </p:txBody>
          </p:sp>
        </p:grpSp>
        <p:grpSp>
          <p:nvGrpSpPr>
            <p:cNvPr id="80" name="Group 79">
              <a:extLst>
                <a:ext uri="{FF2B5EF4-FFF2-40B4-BE49-F238E27FC236}">
                  <a16:creationId xmlns:a16="http://schemas.microsoft.com/office/drawing/2014/main" id="{6CC8E55E-BAF5-61BE-1B57-9D4925F830E2}"/>
                </a:ext>
              </a:extLst>
            </p:cNvPr>
            <p:cNvGrpSpPr/>
            <p:nvPr/>
          </p:nvGrpSpPr>
          <p:grpSpPr>
            <a:xfrm>
              <a:off x="4326963" y="3188105"/>
              <a:ext cx="6168658" cy="2444178"/>
              <a:chOff x="4326963" y="3188105"/>
              <a:chExt cx="6168658" cy="2444178"/>
            </a:xfrm>
          </p:grpSpPr>
          <p:sp>
            <p:nvSpPr>
              <p:cNvPr id="31" name="Freeform 30">
                <a:extLst>
                  <a:ext uri="{FF2B5EF4-FFF2-40B4-BE49-F238E27FC236}">
                    <a16:creationId xmlns:a16="http://schemas.microsoft.com/office/drawing/2014/main" id="{6C88E8CA-DDA1-6EBF-07E4-7847C246CBD2}"/>
                  </a:ext>
                </a:extLst>
              </p:cNvPr>
              <p:cNvSpPr/>
              <p:nvPr/>
            </p:nvSpPr>
            <p:spPr>
              <a:xfrm>
                <a:off x="5864808" y="4561598"/>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755"/>
                      <a:pt x="134135" y="0"/>
                      <a:pt x="86435" y="0"/>
                    </a:cubicBezTo>
                    <a:cubicBezTo>
                      <a:pt x="38670" y="0"/>
                      <a:pt x="0" y="38755"/>
                      <a:pt x="0" y="86478"/>
                    </a:cubicBezTo>
                    <a:cubicBezTo>
                      <a:pt x="0" y="134201"/>
                      <a:pt x="38736" y="172955"/>
                      <a:pt x="86435" y="172955"/>
                    </a:cubicBezTo>
                  </a:path>
                </a:pathLst>
              </a:custGeom>
              <a:solidFill>
                <a:schemeClr val="accent1"/>
              </a:solidFill>
              <a:ln w="6541" cap="flat">
                <a:noFill/>
                <a:prstDash val="solid"/>
                <a:miter/>
              </a:ln>
            </p:spPr>
            <p:txBody>
              <a:bodyPr wrap="square" lIns="0" tIns="0" rIns="0" bIns="0" rtlCol="0" anchor="t" anchorCtr="0">
                <a:noAutofit/>
              </a:bodyPr>
              <a:lstStyle/>
              <a:p>
                <a:endParaRPr lang="en-US"/>
              </a:p>
            </p:txBody>
          </p:sp>
          <p:sp>
            <p:nvSpPr>
              <p:cNvPr id="32" name="Freeform 31">
                <a:extLst>
                  <a:ext uri="{FF2B5EF4-FFF2-40B4-BE49-F238E27FC236}">
                    <a16:creationId xmlns:a16="http://schemas.microsoft.com/office/drawing/2014/main" id="{D2671A60-086E-C26F-D482-23B65635D3B4}"/>
                  </a:ext>
                </a:extLst>
              </p:cNvPr>
              <p:cNvSpPr/>
              <p:nvPr/>
            </p:nvSpPr>
            <p:spPr>
              <a:xfrm>
                <a:off x="5995710" y="5280797"/>
                <a:ext cx="234150" cy="234265"/>
              </a:xfrm>
              <a:custGeom>
                <a:avLst/>
                <a:gdLst>
                  <a:gd name="connsiteX0" fmla="*/ 86435 w 172870"/>
                  <a:gd name="connsiteY0" fmla="*/ 172955 h 172955"/>
                  <a:gd name="connsiteX1" fmla="*/ 172871 w 172870"/>
                  <a:gd name="connsiteY1" fmla="*/ 86477 h 172955"/>
                  <a:gd name="connsiteX2" fmla="*/ 86435 w 172870"/>
                  <a:gd name="connsiteY2" fmla="*/ 0 h 172955"/>
                  <a:gd name="connsiteX3" fmla="*/ 0 w 172870"/>
                  <a:gd name="connsiteY3" fmla="*/ 86477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7"/>
                    </a:cubicBezTo>
                    <a:cubicBezTo>
                      <a:pt x="172871" y="38754"/>
                      <a:pt x="134135" y="0"/>
                      <a:pt x="86435" y="0"/>
                    </a:cubicBezTo>
                    <a:cubicBezTo>
                      <a:pt x="38670" y="0"/>
                      <a:pt x="0" y="38689"/>
                      <a:pt x="0" y="86477"/>
                    </a:cubicBezTo>
                    <a:cubicBezTo>
                      <a:pt x="0" y="134266"/>
                      <a:pt x="38670" y="172955"/>
                      <a:pt x="86435" y="172955"/>
                    </a:cubicBezTo>
                  </a:path>
                </a:pathLst>
              </a:custGeom>
              <a:solidFill>
                <a:schemeClr val="accent1"/>
              </a:solidFill>
              <a:ln w="6541" cap="flat">
                <a:noFill/>
                <a:prstDash val="solid"/>
                <a:miter/>
              </a:ln>
            </p:spPr>
            <p:txBody>
              <a:bodyPr wrap="square" lIns="0" tIns="0" rIns="0" bIns="0" rtlCol="0" anchor="t" anchorCtr="0">
                <a:noAutofit/>
              </a:bodyPr>
              <a:lstStyle/>
              <a:p>
                <a:endParaRPr lang="en-US"/>
              </a:p>
            </p:txBody>
          </p:sp>
          <p:sp>
            <p:nvSpPr>
              <p:cNvPr id="33" name="Freeform 32">
                <a:extLst>
                  <a:ext uri="{FF2B5EF4-FFF2-40B4-BE49-F238E27FC236}">
                    <a16:creationId xmlns:a16="http://schemas.microsoft.com/office/drawing/2014/main" id="{C2D829CD-4B2C-4DCC-9786-E86F23576A40}"/>
                  </a:ext>
                </a:extLst>
              </p:cNvPr>
              <p:cNvSpPr/>
              <p:nvPr/>
            </p:nvSpPr>
            <p:spPr>
              <a:xfrm>
                <a:off x="6629919" y="4444465"/>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754"/>
                      <a:pt x="134135" y="0"/>
                      <a:pt x="86435" y="0"/>
                    </a:cubicBezTo>
                    <a:cubicBezTo>
                      <a:pt x="38670" y="0"/>
                      <a:pt x="0" y="38754"/>
                      <a:pt x="0" y="86478"/>
                    </a:cubicBezTo>
                    <a:cubicBezTo>
                      <a:pt x="0" y="134201"/>
                      <a:pt x="38670" y="172955"/>
                      <a:pt x="86435" y="172955"/>
                    </a:cubicBezTo>
                  </a:path>
                </a:pathLst>
              </a:custGeom>
              <a:solidFill>
                <a:schemeClr val="accent1"/>
              </a:solidFill>
              <a:ln w="6541" cap="flat">
                <a:noFill/>
                <a:prstDash val="solid"/>
                <a:miter/>
              </a:ln>
            </p:spPr>
            <p:txBody>
              <a:bodyPr wrap="square" lIns="0" tIns="0" rIns="0" bIns="0" rtlCol="0" anchor="t" anchorCtr="0">
                <a:noAutofit/>
              </a:bodyPr>
              <a:lstStyle/>
              <a:p>
                <a:endParaRPr lang="en-US"/>
              </a:p>
            </p:txBody>
          </p:sp>
          <p:sp>
            <p:nvSpPr>
              <p:cNvPr id="46" name="Freeform 45">
                <a:extLst>
                  <a:ext uri="{FF2B5EF4-FFF2-40B4-BE49-F238E27FC236}">
                    <a16:creationId xmlns:a16="http://schemas.microsoft.com/office/drawing/2014/main" id="{1D613F75-0857-5A3D-54F1-1CB7E9E21AEE}"/>
                  </a:ext>
                </a:extLst>
              </p:cNvPr>
              <p:cNvSpPr/>
              <p:nvPr/>
            </p:nvSpPr>
            <p:spPr>
              <a:xfrm>
                <a:off x="9817631" y="3188105"/>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66"/>
                      <a:pt x="172871" y="86478"/>
                    </a:cubicBezTo>
                    <a:cubicBezTo>
                      <a:pt x="172871" y="38689"/>
                      <a:pt x="134135" y="0"/>
                      <a:pt x="86435" y="0"/>
                    </a:cubicBezTo>
                    <a:cubicBezTo>
                      <a:pt x="38670" y="0"/>
                      <a:pt x="0" y="38754"/>
                      <a:pt x="0" y="86478"/>
                    </a:cubicBezTo>
                    <a:cubicBezTo>
                      <a:pt x="0" y="134266"/>
                      <a:pt x="38670" y="172955"/>
                      <a:pt x="86435" y="172955"/>
                    </a:cubicBezTo>
                  </a:path>
                </a:pathLst>
              </a:custGeom>
              <a:solidFill>
                <a:schemeClr val="accent1"/>
              </a:solidFill>
              <a:ln w="6541" cap="flat">
                <a:noFill/>
                <a:prstDash val="solid"/>
                <a:miter/>
              </a:ln>
            </p:spPr>
            <p:txBody>
              <a:bodyPr wrap="square" lIns="0" tIns="0" rIns="0" bIns="0" rtlCol="0" anchor="t" anchorCtr="0">
                <a:noAutofit/>
              </a:bodyPr>
              <a:lstStyle/>
              <a:p>
                <a:endParaRPr lang="en-US"/>
              </a:p>
            </p:txBody>
          </p:sp>
          <p:sp>
            <p:nvSpPr>
              <p:cNvPr id="47" name="Freeform 46">
                <a:extLst>
                  <a:ext uri="{FF2B5EF4-FFF2-40B4-BE49-F238E27FC236}">
                    <a16:creationId xmlns:a16="http://schemas.microsoft.com/office/drawing/2014/main" id="{80DF30EF-FC3E-1D54-4348-C4CC99AD87CA}"/>
                  </a:ext>
                </a:extLst>
              </p:cNvPr>
              <p:cNvSpPr/>
              <p:nvPr/>
            </p:nvSpPr>
            <p:spPr>
              <a:xfrm>
                <a:off x="9533938" y="3422458"/>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755"/>
                      <a:pt x="134135" y="0"/>
                      <a:pt x="86435" y="0"/>
                    </a:cubicBezTo>
                    <a:cubicBezTo>
                      <a:pt x="38670" y="0"/>
                      <a:pt x="0" y="38755"/>
                      <a:pt x="0" y="86478"/>
                    </a:cubicBezTo>
                    <a:cubicBezTo>
                      <a:pt x="0" y="134201"/>
                      <a:pt x="38670" y="172955"/>
                      <a:pt x="86435" y="172955"/>
                    </a:cubicBezTo>
                  </a:path>
                </a:pathLst>
              </a:custGeom>
              <a:solidFill>
                <a:schemeClr val="accent1"/>
              </a:solidFill>
              <a:ln w="6541" cap="flat">
                <a:noFill/>
                <a:prstDash val="solid"/>
                <a:miter/>
              </a:ln>
            </p:spPr>
            <p:txBody>
              <a:bodyPr wrap="square" lIns="0" tIns="0" rIns="0" bIns="0" rtlCol="0" anchor="t" anchorCtr="0">
                <a:noAutofit/>
              </a:bodyPr>
              <a:lstStyle/>
              <a:p>
                <a:endParaRPr lang="en-US"/>
              </a:p>
            </p:txBody>
          </p:sp>
          <p:sp>
            <p:nvSpPr>
              <p:cNvPr id="48" name="Freeform 47">
                <a:extLst>
                  <a:ext uri="{FF2B5EF4-FFF2-40B4-BE49-F238E27FC236}">
                    <a16:creationId xmlns:a16="http://schemas.microsoft.com/office/drawing/2014/main" id="{7EEB24C1-37E2-424B-62CD-5CEBDEA06241}"/>
                  </a:ext>
                </a:extLst>
              </p:cNvPr>
              <p:cNvSpPr/>
              <p:nvPr/>
            </p:nvSpPr>
            <p:spPr>
              <a:xfrm>
                <a:off x="8831396" y="3810832"/>
                <a:ext cx="234151" cy="234265"/>
              </a:xfrm>
              <a:custGeom>
                <a:avLst/>
                <a:gdLst>
                  <a:gd name="connsiteX0" fmla="*/ 86436 w 172871"/>
                  <a:gd name="connsiteY0" fmla="*/ 172955 h 172955"/>
                  <a:gd name="connsiteX1" fmla="*/ 172871 w 172871"/>
                  <a:gd name="connsiteY1" fmla="*/ 86478 h 172955"/>
                  <a:gd name="connsiteX2" fmla="*/ 86436 w 172871"/>
                  <a:gd name="connsiteY2" fmla="*/ 0 h 172955"/>
                  <a:gd name="connsiteX3" fmla="*/ 0 w 172871"/>
                  <a:gd name="connsiteY3" fmla="*/ 86478 h 172955"/>
                  <a:gd name="connsiteX4" fmla="*/ 86436 w 172871"/>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1" h="172955">
                    <a:moveTo>
                      <a:pt x="86436" y="172955"/>
                    </a:moveTo>
                    <a:cubicBezTo>
                      <a:pt x="134201" y="172955"/>
                      <a:pt x="172871" y="134201"/>
                      <a:pt x="172871" y="86478"/>
                    </a:cubicBezTo>
                    <a:cubicBezTo>
                      <a:pt x="172871" y="38689"/>
                      <a:pt x="134135" y="0"/>
                      <a:pt x="86436" y="0"/>
                    </a:cubicBezTo>
                    <a:cubicBezTo>
                      <a:pt x="38670" y="0"/>
                      <a:pt x="0" y="38754"/>
                      <a:pt x="0" y="86478"/>
                    </a:cubicBezTo>
                    <a:cubicBezTo>
                      <a:pt x="-65" y="134266"/>
                      <a:pt x="38670" y="172955"/>
                      <a:pt x="86436" y="172955"/>
                    </a:cubicBezTo>
                  </a:path>
                </a:pathLst>
              </a:custGeom>
              <a:solidFill>
                <a:schemeClr val="accent1"/>
              </a:solidFill>
              <a:ln w="6541" cap="flat">
                <a:noFill/>
                <a:prstDash val="solid"/>
                <a:miter/>
              </a:ln>
            </p:spPr>
            <p:txBody>
              <a:bodyPr wrap="square" lIns="0" tIns="0" rIns="0" bIns="0" rtlCol="0" anchor="t" anchorCtr="0">
                <a:noAutofit/>
              </a:bodyPr>
              <a:lstStyle/>
              <a:p>
                <a:endParaRPr lang="en-US"/>
              </a:p>
            </p:txBody>
          </p:sp>
          <p:sp>
            <p:nvSpPr>
              <p:cNvPr id="49" name="Freeform 48">
                <a:extLst>
                  <a:ext uri="{FF2B5EF4-FFF2-40B4-BE49-F238E27FC236}">
                    <a16:creationId xmlns:a16="http://schemas.microsoft.com/office/drawing/2014/main" id="{9C5C322E-BB21-2711-AA29-AE037BB49B15}"/>
                  </a:ext>
                </a:extLst>
              </p:cNvPr>
              <p:cNvSpPr/>
              <p:nvPr/>
            </p:nvSpPr>
            <p:spPr>
              <a:xfrm>
                <a:off x="10261471" y="4267215"/>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0" y="172955"/>
                      <a:pt x="172871" y="134201"/>
                      <a:pt x="172871" y="86478"/>
                    </a:cubicBezTo>
                    <a:cubicBezTo>
                      <a:pt x="172871" y="38754"/>
                      <a:pt x="134135" y="0"/>
                      <a:pt x="86435" y="0"/>
                    </a:cubicBezTo>
                    <a:cubicBezTo>
                      <a:pt x="38670" y="0"/>
                      <a:pt x="0" y="38754"/>
                      <a:pt x="0" y="86478"/>
                    </a:cubicBezTo>
                    <a:cubicBezTo>
                      <a:pt x="0" y="134201"/>
                      <a:pt x="38735" y="172955"/>
                      <a:pt x="86435" y="172955"/>
                    </a:cubicBezTo>
                  </a:path>
                </a:pathLst>
              </a:custGeom>
              <a:solidFill>
                <a:schemeClr val="accent1"/>
              </a:solidFill>
              <a:ln w="6541" cap="flat">
                <a:noFill/>
                <a:prstDash val="solid"/>
                <a:miter/>
              </a:ln>
            </p:spPr>
            <p:txBody>
              <a:bodyPr wrap="square" lIns="0" tIns="0" rIns="0" bIns="0" rtlCol="0" anchor="t" anchorCtr="0">
                <a:noAutofit/>
              </a:bodyPr>
              <a:lstStyle/>
              <a:p>
                <a:endParaRPr lang="en-US"/>
              </a:p>
            </p:txBody>
          </p:sp>
          <p:sp>
            <p:nvSpPr>
              <p:cNvPr id="50" name="Freeform 49">
                <a:extLst>
                  <a:ext uri="{FF2B5EF4-FFF2-40B4-BE49-F238E27FC236}">
                    <a16:creationId xmlns:a16="http://schemas.microsoft.com/office/drawing/2014/main" id="{3C89224F-E21A-CBE1-823E-043CBFB11155}"/>
                  </a:ext>
                </a:extLst>
              </p:cNvPr>
              <p:cNvSpPr/>
              <p:nvPr/>
            </p:nvSpPr>
            <p:spPr>
              <a:xfrm>
                <a:off x="4326963" y="5398018"/>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0" y="172955"/>
                      <a:pt x="172871" y="134201"/>
                      <a:pt x="172871" y="86478"/>
                    </a:cubicBezTo>
                    <a:cubicBezTo>
                      <a:pt x="172871" y="38755"/>
                      <a:pt x="134135" y="0"/>
                      <a:pt x="86435" y="0"/>
                    </a:cubicBezTo>
                    <a:cubicBezTo>
                      <a:pt x="38735" y="0"/>
                      <a:pt x="0" y="38689"/>
                      <a:pt x="0" y="86478"/>
                    </a:cubicBezTo>
                    <a:cubicBezTo>
                      <a:pt x="0" y="134266"/>
                      <a:pt x="38670" y="172955"/>
                      <a:pt x="86435" y="172955"/>
                    </a:cubicBezTo>
                  </a:path>
                </a:pathLst>
              </a:custGeom>
              <a:solidFill>
                <a:schemeClr val="accent1"/>
              </a:solidFill>
              <a:ln w="6541" cap="flat">
                <a:noFill/>
                <a:prstDash val="solid"/>
                <a:miter/>
              </a:ln>
            </p:spPr>
            <p:txBody>
              <a:bodyPr wrap="square" lIns="0" tIns="0" rIns="0" bIns="0" rtlCol="0" anchor="t" anchorCtr="0">
                <a:noAutofit/>
              </a:bodyPr>
              <a:lstStyle/>
              <a:p>
                <a:endParaRPr lang="en-US"/>
              </a:p>
            </p:txBody>
          </p:sp>
        </p:grpSp>
        <p:grpSp>
          <p:nvGrpSpPr>
            <p:cNvPr id="79" name="Group 78">
              <a:extLst>
                <a:ext uri="{FF2B5EF4-FFF2-40B4-BE49-F238E27FC236}">
                  <a16:creationId xmlns:a16="http://schemas.microsoft.com/office/drawing/2014/main" id="{39E9B8C1-2388-11F6-9C76-C26CCF441A7B}"/>
                </a:ext>
              </a:extLst>
            </p:cNvPr>
            <p:cNvGrpSpPr/>
            <p:nvPr/>
          </p:nvGrpSpPr>
          <p:grpSpPr>
            <a:xfrm>
              <a:off x="4516537" y="2661852"/>
              <a:ext cx="7175097" cy="2392749"/>
              <a:chOff x="4516537" y="2661852"/>
              <a:chExt cx="7175097" cy="2392749"/>
            </a:xfrm>
          </p:grpSpPr>
          <p:sp>
            <p:nvSpPr>
              <p:cNvPr id="25" name="Freeform 24">
                <a:extLst>
                  <a:ext uri="{FF2B5EF4-FFF2-40B4-BE49-F238E27FC236}">
                    <a16:creationId xmlns:a16="http://schemas.microsoft.com/office/drawing/2014/main" id="{4B4F10F5-84DB-1282-8E1C-08BB37611A47}"/>
                  </a:ext>
                </a:extLst>
              </p:cNvPr>
              <p:cNvSpPr/>
              <p:nvPr/>
            </p:nvSpPr>
            <p:spPr>
              <a:xfrm>
                <a:off x="4516537" y="4703202"/>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755"/>
                      <a:pt x="134135" y="0"/>
                      <a:pt x="86435" y="0"/>
                    </a:cubicBezTo>
                    <a:cubicBezTo>
                      <a:pt x="38736" y="0"/>
                      <a:pt x="0" y="38755"/>
                      <a:pt x="0" y="86478"/>
                    </a:cubicBezTo>
                    <a:cubicBezTo>
                      <a:pt x="0" y="134201"/>
                      <a:pt x="38670"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26" name="Freeform 25">
                <a:extLst>
                  <a:ext uri="{FF2B5EF4-FFF2-40B4-BE49-F238E27FC236}">
                    <a16:creationId xmlns:a16="http://schemas.microsoft.com/office/drawing/2014/main" id="{ACD54AF3-8100-3710-D4E2-4C6137F08694}"/>
                  </a:ext>
                </a:extLst>
              </p:cNvPr>
              <p:cNvSpPr/>
              <p:nvPr/>
            </p:nvSpPr>
            <p:spPr>
              <a:xfrm>
                <a:off x="4928028" y="4820336"/>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689"/>
                      <a:pt x="134135" y="0"/>
                      <a:pt x="86435" y="0"/>
                    </a:cubicBezTo>
                    <a:cubicBezTo>
                      <a:pt x="38736" y="0"/>
                      <a:pt x="0" y="38755"/>
                      <a:pt x="0" y="86478"/>
                    </a:cubicBezTo>
                    <a:cubicBezTo>
                      <a:pt x="0" y="134201"/>
                      <a:pt x="38736"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27" name="Freeform 26">
                <a:extLst>
                  <a:ext uri="{FF2B5EF4-FFF2-40B4-BE49-F238E27FC236}">
                    <a16:creationId xmlns:a16="http://schemas.microsoft.com/office/drawing/2014/main" id="{F1AF9944-6E95-EE92-0F6D-E853374C92B8}"/>
                  </a:ext>
                </a:extLst>
              </p:cNvPr>
              <p:cNvSpPr/>
              <p:nvPr/>
            </p:nvSpPr>
            <p:spPr>
              <a:xfrm>
                <a:off x="5162267" y="4820336"/>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0" y="172955"/>
                      <a:pt x="172871" y="134201"/>
                      <a:pt x="172871" y="86478"/>
                    </a:cubicBezTo>
                    <a:cubicBezTo>
                      <a:pt x="172871" y="38689"/>
                      <a:pt x="134135" y="0"/>
                      <a:pt x="86435" y="0"/>
                    </a:cubicBezTo>
                    <a:cubicBezTo>
                      <a:pt x="38670" y="0"/>
                      <a:pt x="0" y="38755"/>
                      <a:pt x="0" y="86478"/>
                    </a:cubicBezTo>
                    <a:cubicBezTo>
                      <a:pt x="0" y="134201"/>
                      <a:pt x="38670"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28" name="Freeform 27">
                <a:extLst>
                  <a:ext uri="{FF2B5EF4-FFF2-40B4-BE49-F238E27FC236}">
                    <a16:creationId xmlns:a16="http://schemas.microsoft.com/office/drawing/2014/main" id="{AFF16E5D-137A-BEDB-6A8E-1DEF46CEBF22}"/>
                  </a:ext>
                </a:extLst>
              </p:cNvPr>
              <p:cNvSpPr/>
              <p:nvPr/>
            </p:nvSpPr>
            <p:spPr>
              <a:xfrm>
                <a:off x="5099786" y="4444465"/>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754"/>
                      <a:pt x="134135" y="0"/>
                      <a:pt x="86435" y="0"/>
                    </a:cubicBezTo>
                    <a:cubicBezTo>
                      <a:pt x="38736" y="0"/>
                      <a:pt x="0" y="38754"/>
                      <a:pt x="0" y="86478"/>
                    </a:cubicBezTo>
                    <a:cubicBezTo>
                      <a:pt x="0" y="134201"/>
                      <a:pt x="38670"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29" name="Freeform 28">
                <a:extLst>
                  <a:ext uri="{FF2B5EF4-FFF2-40B4-BE49-F238E27FC236}">
                    <a16:creationId xmlns:a16="http://schemas.microsoft.com/office/drawing/2014/main" id="{6B427ECB-A2C6-9C8E-C2A7-A18D0304F1AE}"/>
                  </a:ext>
                </a:extLst>
              </p:cNvPr>
              <p:cNvSpPr/>
              <p:nvPr/>
            </p:nvSpPr>
            <p:spPr>
              <a:xfrm>
                <a:off x="4689977" y="4103264"/>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689"/>
                      <a:pt x="134135" y="0"/>
                      <a:pt x="86435" y="0"/>
                    </a:cubicBezTo>
                    <a:cubicBezTo>
                      <a:pt x="38736" y="0"/>
                      <a:pt x="0" y="38689"/>
                      <a:pt x="0" y="86478"/>
                    </a:cubicBezTo>
                    <a:cubicBezTo>
                      <a:pt x="-65" y="134266"/>
                      <a:pt x="38670"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30" name="Freeform 29">
                <a:extLst>
                  <a:ext uri="{FF2B5EF4-FFF2-40B4-BE49-F238E27FC236}">
                    <a16:creationId xmlns:a16="http://schemas.microsoft.com/office/drawing/2014/main" id="{7201F95F-9FA1-C8ED-6146-EB59B16FDA47}"/>
                  </a:ext>
                </a:extLst>
              </p:cNvPr>
              <p:cNvSpPr/>
              <p:nvPr/>
            </p:nvSpPr>
            <p:spPr>
              <a:xfrm>
                <a:off x="4865635" y="4002535"/>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0" y="172955"/>
                      <a:pt x="172871" y="134201"/>
                      <a:pt x="172871" y="86478"/>
                    </a:cubicBezTo>
                    <a:cubicBezTo>
                      <a:pt x="172871" y="38754"/>
                      <a:pt x="134135" y="0"/>
                      <a:pt x="86435" y="0"/>
                    </a:cubicBezTo>
                    <a:cubicBezTo>
                      <a:pt x="38670" y="0"/>
                      <a:pt x="0" y="38754"/>
                      <a:pt x="0" y="86478"/>
                    </a:cubicBezTo>
                    <a:cubicBezTo>
                      <a:pt x="0" y="134201"/>
                      <a:pt x="38670"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34" name="Freeform 33">
                <a:extLst>
                  <a:ext uri="{FF2B5EF4-FFF2-40B4-BE49-F238E27FC236}">
                    <a16:creationId xmlns:a16="http://schemas.microsoft.com/office/drawing/2014/main" id="{2F2A6905-E99F-6E79-EC05-2BDEC95726C5}"/>
                  </a:ext>
                </a:extLst>
              </p:cNvPr>
              <p:cNvSpPr/>
              <p:nvPr/>
            </p:nvSpPr>
            <p:spPr>
              <a:xfrm>
                <a:off x="6198662" y="4076309"/>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689"/>
                      <a:pt x="134135" y="0"/>
                      <a:pt x="86435" y="0"/>
                    </a:cubicBezTo>
                    <a:cubicBezTo>
                      <a:pt x="38736" y="0"/>
                      <a:pt x="0" y="38689"/>
                      <a:pt x="0" y="86478"/>
                    </a:cubicBezTo>
                    <a:cubicBezTo>
                      <a:pt x="0" y="134201"/>
                      <a:pt x="38736"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35" name="Freeform 34">
                <a:extLst>
                  <a:ext uri="{FF2B5EF4-FFF2-40B4-BE49-F238E27FC236}">
                    <a16:creationId xmlns:a16="http://schemas.microsoft.com/office/drawing/2014/main" id="{18E9C020-A2B1-BA2F-0714-596A0386BF88}"/>
                  </a:ext>
                </a:extLst>
              </p:cNvPr>
              <p:cNvSpPr/>
              <p:nvPr/>
            </p:nvSpPr>
            <p:spPr>
              <a:xfrm>
                <a:off x="5864808" y="4002535"/>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754"/>
                      <a:pt x="134135" y="0"/>
                      <a:pt x="86435" y="0"/>
                    </a:cubicBezTo>
                    <a:cubicBezTo>
                      <a:pt x="38670" y="0"/>
                      <a:pt x="0" y="38754"/>
                      <a:pt x="0" y="86478"/>
                    </a:cubicBezTo>
                    <a:cubicBezTo>
                      <a:pt x="0" y="134201"/>
                      <a:pt x="38736"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36" name="Freeform 35">
                <a:extLst>
                  <a:ext uri="{FF2B5EF4-FFF2-40B4-BE49-F238E27FC236}">
                    <a16:creationId xmlns:a16="http://schemas.microsoft.com/office/drawing/2014/main" id="{820B1DDC-41F2-E2B8-90F0-B8DAFC611107}"/>
                  </a:ext>
                </a:extLst>
              </p:cNvPr>
              <p:cNvSpPr/>
              <p:nvPr/>
            </p:nvSpPr>
            <p:spPr>
              <a:xfrm>
                <a:off x="6169328" y="3541543"/>
                <a:ext cx="234151" cy="234265"/>
              </a:xfrm>
              <a:custGeom>
                <a:avLst/>
                <a:gdLst>
                  <a:gd name="connsiteX0" fmla="*/ 86436 w 172871"/>
                  <a:gd name="connsiteY0" fmla="*/ 172955 h 172955"/>
                  <a:gd name="connsiteX1" fmla="*/ 172871 w 172871"/>
                  <a:gd name="connsiteY1" fmla="*/ 86478 h 172955"/>
                  <a:gd name="connsiteX2" fmla="*/ 86436 w 172871"/>
                  <a:gd name="connsiteY2" fmla="*/ 0 h 172955"/>
                  <a:gd name="connsiteX3" fmla="*/ 0 w 172871"/>
                  <a:gd name="connsiteY3" fmla="*/ 86478 h 172955"/>
                  <a:gd name="connsiteX4" fmla="*/ 86436 w 172871"/>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1" h="172955">
                    <a:moveTo>
                      <a:pt x="86436" y="172955"/>
                    </a:moveTo>
                    <a:cubicBezTo>
                      <a:pt x="134201" y="172955"/>
                      <a:pt x="172871" y="134266"/>
                      <a:pt x="172871" y="86478"/>
                    </a:cubicBezTo>
                    <a:cubicBezTo>
                      <a:pt x="172871" y="38689"/>
                      <a:pt x="134135" y="0"/>
                      <a:pt x="86436" y="0"/>
                    </a:cubicBezTo>
                    <a:cubicBezTo>
                      <a:pt x="38670" y="0"/>
                      <a:pt x="0" y="38755"/>
                      <a:pt x="0" y="86478"/>
                    </a:cubicBezTo>
                    <a:cubicBezTo>
                      <a:pt x="-65" y="134201"/>
                      <a:pt x="38670" y="172955"/>
                      <a:pt x="86436"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40" name="Freeform 39">
                <a:extLst>
                  <a:ext uri="{FF2B5EF4-FFF2-40B4-BE49-F238E27FC236}">
                    <a16:creationId xmlns:a16="http://schemas.microsoft.com/office/drawing/2014/main" id="{EF1DFA22-00E0-96BE-E362-4805A34FE7B0}"/>
                  </a:ext>
                </a:extLst>
              </p:cNvPr>
              <p:cNvSpPr/>
              <p:nvPr/>
            </p:nvSpPr>
            <p:spPr>
              <a:xfrm>
                <a:off x="9065548" y="4327333"/>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0" y="172955"/>
                      <a:pt x="172871" y="134201"/>
                      <a:pt x="172871" y="86478"/>
                    </a:cubicBezTo>
                    <a:cubicBezTo>
                      <a:pt x="172871" y="38689"/>
                      <a:pt x="134135" y="0"/>
                      <a:pt x="86435" y="0"/>
                    </a:cubicBezTo>
                    <a:cubicBezTo>
                      <a:pt x="38670" y="0"/>
                      <a:pt x="0" y="38689"/>
                      <a:pt x="0" y="86478"/>
                    </a:cubicBezTo>
                    <a:cubicBezTo>
                      <a:pt x="0" y="134201"/>
                      <a:pt x="38670"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41" name="Freeform 40">
                <a:extLst>
                  <a:ext uri="{FF2B5EF4-FFF2-40B4-BE49-F238E27FC236}">
                    <a16:creationId xmlns:a16="http://schemas.microsoft.com/office/drawing/2014/main" id="{B6D756CC-4C0F-413C-3F25-DABFE5B5670A}"/>
                  </a:ext>
                </a:extLst>
              </p:cNvPr>
              <p:cNvSpPr/>
              <p:nvPr/>
            </p:nvSpPr>
            <p:spPr>
              <a:xfrm>
                <a:off x="10010925" y="3855786"/>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755"/>
                      <a:pt x="134135" y="0"/>
                      <a:pt x="86435" y="0"/>
                    </a:cubicBezTo>
                    <a:cubicBezTo>
                      <a:pt x="38670" y="0"/>
                      <a:pt x="0" y="38689"/>
                      <a:pt x="0" y="86478"/>
                    </a:cubicBezTo>
                    <a:cubicBezTo>
                      <a:pt x="0" y="134266"/>
                      <a:pt x="38670"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42" name="Freeform 41">
                <a:extLst>
                  <a:ext uri="{FF2B5EF4-FFF2-40B4-BE49-F238E27FC236}">
                    <a16:creationId xmlns:a16="http://schemas.microsoft.com/office/drawing/2014/main" id="{88DD42A0-E262-F1BC-BBF6-0CE247FED7EC}"/>
                  </a:ext>
                </a:extLst>
              </p:cNvPr>
              <p:cNvSpPr/>
              <p:nvPr/>
            </p:nvSpPr>
            <p:spPr>
              <a:xfrm>
                <a:off x="7980407" y="2661852"/>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0" y="172955"/>
                      <a:pt x="172871" y="134201"/>
                      <a:pt x="172871" y="86478"/>
                    </a:cubicBezTo>
                    <a:cubicBezTo>
                      <a:pt x="172871" y="38755"/>
                      <a:pt x="134135" y="0"/>
                      <a:pt x="86435" y="0"/>
                    </a:cubicBezTo>
                    <a:cubicBezTo>
                      <a:pt x="38735" y="0"/>
                      <a:pt x="0" y="38755"/>
                      <a:pt x="0" y="86478"/>
                    </a:cubicBezTo>
                    <a:cubicBezTo>
                      <a:pt x="0" y="134201"/>
                      <a:pt x="38735"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43" name="Freeform 42">
                <a:extLst>
                  <a:ext uri="{FF2B5EF4-FFF2-40B4-BE49-F238E27FC236}">
                    <a16:creationId xmlns:a16="http://schemas.microsoft.com/office/drawing/2014/main" id="{52E654E8-D065-8DBB-1847-3CD7D89B7230}"/>
                  </a:ext>
                </a:extLst>
              </p:cNvPr>
              <p:cNvSpPr/>
              <p:nvPr/>
            </p:nvSpPr>
            <p:spPr>
              <a:xfrm>
                <a:off x="9831368" y="2995959"/>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755"/>
                      <a:pt x="134135" y="0"/>
                      <a:pt x="86435" y="0"/>
                    </a:cubicBezTo>
                    <a:cubicBezTo>
                      <a:pt x="38670" y="0"/>
                      <a:pt x="0" y="38755"/>
                      <a:pt x="0" y="86478"/>
                    </a:cubicBezTo>
                    <a:cubicBezTo>
                      <a:pt x="0" y="134201"/>
                      <a:pt x="38735"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45" name="Freeform 44">
                <a:extLst>
                  <a:ext uri="{FF2B5EF4-FFF2-40B4-BE49-F238E27FC236}">
                    <a16:creationId xmlns:a16="http://schemas.microsoft.com/office/drawing/2014/main" id="{E002A5F8-6149-F359-14D3-7EF03FBA2810}"/>
                  </a:ext>
                </a:extLst>
              </p:cNvPr>
              <p:cNvSpPr/>
              <p:nvPr/>
            </p:nvSpPr>
            <p:spPr>
              <a:xfrm>
                <a:off x="9610954" y="2909949"/>
                <a:ext cx="234150" cy="234265"/>
              </a:xfrm>
              <a:custGeom>
                <a:avLst/>
                <a:gdLst>
                  <a:gd name="connsiteX0" fmla="*/ 86435 w 172870"/>
                  <a:gd name="connsiteY0" fmla="*/ 172955 h 172955"/>
                  <a:gd name="connsiteX1" fmla="*/ 172871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1" y="134201"/>
                      <a:pt x="172871" y="86478"/>
                    </a:cubicBezTo>
                    <a:cubicBezTo>
                      <a:pt x="172871" y="38754"/>
                      <a:pt x="134135" y="0"/>
                      <a:pt x="86435" y="0"/>
                    </a:cubicBezTo>
                    <a:cubicBezTo>
                      <a:pt x="38670" y="0"/>
                      <a:pt x="0" y="38754"/>
                      <a:pt x="0" y="86478"/>
                    </a:cubicBezTo>
                    <a:cubicBezTo>
                      <a:pt x="0" y="134201"/>
                      <a:pt x="38670"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51" name="Freeform 50">
                <a:extLst>
                  <a:ext uri="{FF2B5EF4-FFF2-40B4-BE49-F238E27FC236}">
                    <a16:creationId xmlns:a16="http://schemas.microsoft.com/office/drawing/2014/main" id="{A3838FA4-DC39-790E-823B-C85DB241BCBB}"/>
                  </a:ext>
                </a:extLst>
              </p:cNvPr>
              <p:cNvSpPr/>
              <p:nvPr/>
            </p:nvSpPr>
            <p:spPr>
              <a:xfrm>
                <a:off x="10778517" y="3740694"/>
                <a:ext cx="234150" cy="234265"/>
              </a:xfrm>
              <a:custGeom>
                <a:avLst/>
                <a:gdLst>
                  <a:gd name="connsiteX0" fmla="*/ 86435 w 172870"/>
                  <a:gd name="connsiteY0" fmla="*/ 172955 h 172955"/>
                  <a:gd name="connsiteX1" fmla="*/ 172870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0" y="172955"/>
                      <a:pt x="172870" y="134201"/>
                      <a:pt x="172870" y="86478"/>
                    </a:cubicBezTo>
                    <a:cubicBezTo>
                      <a:pt x="172870" y="38754"/>
                      <a:pt x="134135" y="0"/>
                      <a:pt x="86435" y="0"/>
                    </a:cubicBezTo>
                    <a:cubicBezTo>
                      <a:pt x="38735" y="0"/>
                      <a:pt x="0" y="38754"/>
                      <a:pt x="0" y="86478"/>
                    </a:cubicBezTo>
                    <a:cubicBezTo>
                      <a:pt x="0" y="134201"/>
                      <a:pt x="38735"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52" name="Freeform 51">
                <a:extLst>
                  <a:ext uri="{FF2B5EF4-FFF2-40B4-BE49-F238E27FC236}">
                    <a16:creationId xmlns:a16="http://schemas.microsoft.com/office/drawing/2014/main" id="{9F98CF3E-78F2-AE74-EA39-810EBC2AD4AF}"/>
                  </a:ext>
                </a:extLst>
              </p:cNvPr>
              <p:cNvSpPr/>
              <p:nvPr/>
            </p:nvSpPr>
            <p:spPr>
              <a:xfrm>
                <a:off x="11457484" y="4150082"/>
                <a:ext cx="234150" cy="234265"/>
              </a:xfrm>
              <a:custGeom>
                <a:avLst/>
                <a:gdLst>
                  <a:gd name="connsiteX0" fmla="*/ 86435 w 172870"/>
                  <a:gd name="connsiteY0" fmla="*/ 172955 h 172955"/>
                  <a:gd name="connsiteX1" fmla="*/ 172870 w 172870"/>
                  <a:gd name="connsiteY1" fmla="*/ 86478 h 172955"/>
                  <a:gd name="connsiteX2" fmla="*/ 86435 w 172870"/>
                  <a:gd name="connsiteY2" fmla="*/ 0 h 172955"/>
                  <a:gd name="connsiteX3" fmla="*/ 0 w 172870"/>
                  <a:gd name="connsiteY3" fmla="*/ 86478 h 172955"/>
                  <a:gd name="connsiteX4" fmla="*/ 86435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5" y="172955"/>
                    </a:moveTo>
                    <a:cubicBezTo>
                      <a:pt x="134201" y="172955"/>
                      <a:pt x="172870" y="134201"/>
                      <a:pt x="172870" y="86478"/>
                    </a:cubicBezTo>
                    <a:cubicBezTo>
                      <a:pt x="172870" y="38755"/>
                      <a:pt x="134135" y="0"/>
                      <a:pt x="86435" y="0"/>
                    </a:cubicBezTo>
                    <a:cubicBezTo>
                      <a:pt x="38670" y="0"/>
                      <a:pt x="0" y="38755"/>
                      <a:pt x="0" y="86478"/>
                    </a:cubicBezTo>
                    <a:cubicBezTo>
                      <a:pt x="0" y="134201"/>
                      <a:pt x="38670" y="172955"/>
                      <a:pt x="86435"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53" name="Freeform 52">
                <a:extLst>
                  <a:ext uri="{FF2B5EF4-FFF2-40B4-BE49-F238E27FC236}">
                    <a16:creationId xmlns:a16="http://schemas.microsoft.com/office/drawing/2014/main" id="{C92173D6-29DA-7EE7-9134-83CD6289BDCC}"/>
                  </a:ext>
                </a:extLst>
              </p:cNvPr>
              <p:cNvSpPr/>
              <p:nvPr/>
            </p:nvSpPr>
            <p:spPr>
              <a:xfrm>
                <a:off x="10661441" y="4002535"/>
                <a:ext cx="234150" cy="234265"/>
              </a:xfrm>
              <a:custGeom>
                <a:avLst/>
                <a:gdLst>
                  <a:gd name="connsiteX0" fmla="*/ 86436 w 172870"/>
                  <a:gd name="connsiteY0" fmla="*/ 172955 h 172955"/>
                  <a:gd name="connsiteX1" fmla="*/ 172871 w 172870"/>
                  <a:gd name="connsiteY1" fmla="*/ 86478 h 172955"/>
                  <a:gd name="connsiteX2" fmla="*/ 86436 w 172870"/>
                  <a:gd name="connsiteY2" fmla="*/ 0 h 172955"/>
                  <a:gd name="connsiteX3" fmla="*/ 0 w 172870"/>
                  <a:gd name="connsiteY3" fmla="*/ 86478 h 172955"/>
                  <a:gd name="connsiteX4" fmla="*/ 86436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6" y="172955"/>
                    </a:moveTo>
                    <a:cubicBezTo>
                      <a:pt x="134201" y="172955"/>
                      <a:pt x="172871" y="134201"/>
                      <a:pt x="172871" y="86478"/>
                    </a:cubicBezTo>
                    <a:cubicBezTo>
                      <a:pt x="172871" y="38754"/>
                      <a:pt x="134135" y="0"/>
                      <a:pt x="86436" y="0"/>
                    </a:cubicBezTo>
                    <a:cubicBezTo>
                      <a:pt x="38670" y="0"/>
                      <a:pt x="0" y="38754"/>
                      <a:pt x="0" y="86478"/>
                    </a:cubicBezTo>
                    <a:cubicBezTo>
                      <a:pt x="0" y="134201"/>
                      <a:pt x="38670" y="172955"/>
                      <a:pt x="86436"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sp>
            <p:nvSpPr>
              <p:cNvPr id="54" name="Freeform 53">
                <a:extLst>
                  <a:ext uri="{FF2B5EF4-FFF2-40B4-BE49-F238E27FC236}">
                    <a16:creationId xmlns:a16="http://schemas.microsoft.com/office/drawing/2014/main" id="{84B100B2-DF87-1C5D-BC9E-DBEF640B44D1}"/>
                  </a:ext>
                </a:extLst>
              </p:cNvPr>
              <p:cNvSpPr/>
              <p:nvPr/>
            </p:nvSpPr>
            <p:spPr>
              <a:xfrm>
                <a:off x="10378635" y="3885402"/>
                <a:ext cx="234150" cy="234265"/>
              </a:xfrm>
              <a:custGeom>
                <a:avLst/>
                <a:gdLst>
                  <a:gd name="connsiteX0" fmla="*/ 86436 w 172870"/>
                  <a:gd name="connsiteY0" fmla="*/ 172955 h 172955"/>
                  <a:gd name="connsiteX1" fmla="*/ 172871 w 172870"/>
                  <a:gd name="connsiteY1" fmla="*/ 86478 h 172955"/>
                  <a:gd name="connsiteX2" fmla="*/ 86436 w 172870"/>
                  <a:gd name="connsiteY2" fmla="*/ 0 h 172955"/>
                  <a:gd name="connsiteX3" fmla="*/ 0 w 172870"/>
                  <a:gd name="connsiteY3" fmla="*/ 86478 h 172955"/>
                  <a:gd name="connsiteX4" fmla="*/ 86436 w 172870"/>
                  <a:gd name="connsiteY4" fmla="*/ 172955 h 172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70" h="172955">
                    <a:moveTo>
                      <a:pt x="86436" y="172955"/>
                    </a:moveTo>
                    <a:cubicBezTo>
                      <a:pt x="134201" y="172955"/>
                      <a:pt x="172871" y="134201"/>
                      <a:pt x="172871" y="86478"/>
                    </a:cubicBezTo>
                    <a:cubicBezTo>
                      <a:pt x="172871" y="38689"/>
                      <a:pt x="134135" y="0"/>
                      <a:pt x="86436" y="0"/>
                    </a:cubicBezTo>
                    <a:cubicBezTo>
                      <a:pt x="38670" y="0"/>
                      <a:pt x="0" y="38689"/>
                      <a:pt x="0" y="86478"/>
                    </a:cubicBezTo>
                    <a:cubicBezTo>
                      <a:pt x="-65" y="134201"/>
                      <a:pt x="38670" y="172955"/>
                      <a:pt x="86436" y="172955"/>
                    </a:cubicBezTo>
                  </a:path>
                </a:pathLst>
              </a:custGeom>
              <a:solidFill>
                <a:schemeClr val="bg1"/>
              </a:solidFill>
              <a:ln w="6541" cap="flat">
                <a:noFill/>
                <a:prstDash val="solid"/>
                <a:miter/>
              </a:ln>
            </p:spPr>
            <p:txBody>
              <a:bodyPr wrap="square" lIns="0" tIns="0" rIns="0" bIns="0" rtlCol="0" anchor="t" anchorCtr="0">
                <a:noAutofit/>
              </a:bodyPr>
              <a:lstStyle/>
              <a:p>
                <a:endParaRPr lang="en-US"/>
              </a:p>
            </p:txBody>
          </p:sp>
        </p:grpSp>
      </p:grpSp>
      <p:grpSp>
        <p:nvGrpSpPr>
          <p:cNvPr id="62" name="Group 61">
            <a:extLst>
              <a:ext uri="{FF2B5EF4-FFF2-40B4-BE49-F238E27FC236}">
                <a16:creationId xmlns:a16="http://schemas.microsoft.com/office/drawing/2014/main" id="{A97DE22E-4416-0AD0-E852-B20C86A46F5E}"/>
              </a:ext>
            </a:extLst>
          </p:cNvPr>
          <p:cNvGrpSpPr/>
          <p:nvPr/>
        </p:nvGrpSpPr>
        <p:grpSpPr>
          <a:xfrm>
            <a:off x="352425" y="4290165"/>
            <a:ext cx="1674639" cy="256784"/>
            <a:chOff x="352425" y="2843409"/>
            <a:chExt cx="1674639" cy="256784"/>
          </a:xfrm>
        </p:grpSpPr>
        <p:sp>
          <p:nvSpPr>
            <p:cNvPr id="72" name="TextBox 71">
              <a:extLst>
                <a:ext uri="{FF2B5EF4-FFF2-40B4-BE49-F238E27FC236}">
                  <a16:creationId xmlns:a16="http://schemas.microsoft.com/office/drawing/2014/main" id="{21D4D745-0280-3FFA-4C9D-1D2CF327D1E1}"/>
                </a:ext>
              </a:extLst>
            </p:cNvPr>
            <p:cNvSpPr txBox="1"/>
            <p:nvPr/>
          </p:nvSpPr>
          <p:spPr>
            <a:xfrm>
              <a:off x="626301" y="2843409"/>
              <a:ext cx="1400763" cy="256784"/>
            </a:xfrm>
            <a:prstGeom prst="rect">
              <a:avLst/>
            </a:prstGeom>
            <a:noFill/>
          </p:spPr>
          <p:txBody>
            <a:bodyPr wrap="square" lIns="0" tIns="0" rIns="0" bIns="0" rtlCol="0" anchor="ctr" anchorCtr="0">
              <a:noAutofit/>
            </a:bodyPr>
            <a:lstStyle/>
            <a:p>
              <a:r>
                <a:rPr lang="en-US" sz="900" dirty="0">
                  <a:latin typeface="ABC Oracle Medium" panose="020B0504040202060203" pitchFamily="34" charset="77"/>
                </a:rPr>
                <a:t>Lorem Ipsum</a:t>
              </a:r>
            </a:p>
          </p:txBody>
        </p:sp>
        <p:sp>
          <p:nvSpPr>
            <p:cNvPr id="73" name="Oval 72">
              <a:extLst>
                <a:ext uri="{FF2B5EF4-FFF2-40B4-BE49-F238E27FC236}">
                  <a16:creationId xmlns:a16="http://schemas.microsoft.com/office/drawing/2014/main" id="{D4A03F9F-8743-5F63-15A2-F97FF7FF1186}"/>
                </a:ext>
              </a:extLst>
            </p:cNvPr>
            <p:cNvSpPr/>
            <p:nvPr/>
          </p:nvSpPr>
          <p:spPr>
            <a:xfrm>
              <a:off x="352425" y="2862197"/>
              <a:ext cx="204983" cy="20498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3" name="Group 62">
            <a:extLst>
              <a:ext uri="{FF2B5EF4-FFF2-40B4-BE49-F238E27FC236}">
                <a16:creationId xmlns:a16="http://schemas.microsoft.com/office/drawing/2014/main" id="{521C4352-1399-7ED4-A476-45DA4ACE5A49}"/>
              </a:ext>
            </a:extLst>
          </p:cNvPr>
          <p:cNvGrpSpPr/>
          <p:nvPr/>
        </p:nvGrpSpPr>
        <p:grpSpPr>
          <a:xfrm>
            <a:off x="352425" y="4593987"/>
            <a:ext cx="1674639" cy="256784"/>
            <a:chOff x="352425" y="2843409"/>
            <a:chExt cx="1674639" cy="256784"/>
          </a:xfrm>
        </p:grpSpPr>
        <p:sp>
          <p:nvSpPr>
            <p:cNvPr id="70" name="TextBox 69">
              <a:extLst>
                <a:ext uri="{FF2B5EF4-FFF2-40B4-BE49-F238E27FC236}">
                  <a16:creationId xmlns:a16="http://schemas.microsoft.com/office/drawing/2014/main" id="{180CBAC1-5620-C753-F09D-4AFDD8DE81F4}"/>
                </a:ext>
              </a:extLst>
            </p:cNvPr>
            <p:cNvSpPr txBox="1"/>
            <p:nvPr/>
          </p:nvSpPr>
          <p:spPr>
            <a:xfrm>
              <a:off x="626301" y="2843409"/>
              <a:ext cx="1400763" cy="256784"/>
            </a:xfrm>
            <a:prstGeom prst="rect">
              <a:avLst/>
            </a:prstGeom>
            <a:noFill/>
          </p:spPr>
          <p:txBody>
            <a:bodyPr wrap="square" lIns="0" tIns="0" rIns="0" bIns="0" rtlCol="0" anchor="ctr" anchorCtr="0">
              <a:noAutofit/>
            </a:bodyPr>
            <a:lstStyle/>
            <a:p>
              <a:r>
                <a:rPr lang="en-US" sz="900" dirty="0">
                  <a:latin typeface="ABC Oracle Medium" panose="020B0504040202060203" pitchFamily="34" charset="77"/>
                </a:rPr>
                <a:t>Lorem Ipsum</a:t>
              </a:r>
            </a:p>
          </p:txBody>
        </p:sp>
        <p:sp>
          <p:nvSpPr>
            <p:cNvPr id="71" name="Oval 70">
              <a:extLst>
                <a:ext uri="{FF2B5EF4-FFF2-40B4-BE49-F238E27FC236}">
                  <a16:creationId xmlns:a16="http://schemas.microsoft.com/office/drawing/2014/main" id="{158A6D1E-03DC-ACF6-AA94-EF113A92FFC4}"/>
                </a:ext>
              </a:extLst>
            </p:cNvPr>
            <p:cNvSpPr/>
            <p:nvPr/>
          </p:nvSpPr>
          <p:spPr>
            <a:xfrm>
              <a:off x="352425" y="2862197"/>
              <a:ext cx="204983" cy="20498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Footer Placeholder 4">
            <a:extLst>
              <a:ext uri="{FF2B5EF4-FFF2-40B4-BE49-F238E27FC236}">
                <a16:creationId xmlns:a16="http://schemas.microsoft.com/office/drawing/2014/main" id="{1DDD1CE4-FD11-E593-A5B1-641D6A53A503}"/>
              </a:ext>
            </a:extLst>
          </p:cNvPr>
          <p:cNvSpPr>
            <a:spLocks noGrp="1"/>
          </p:cNvSpPr>
          <p:nvPr>
            <p:ph type="ftr" sz="quarter" idx="3"/>
          </p:nvPr>
        </p:nvSpPr>
        <p:spPr>
          <a:xfrm>
            <a:off x="4038600" y="6439191"/>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All Actuaries Summit</a:t>
            </a:r>
          </a:p>
        </p:txBody>
      </p:sp>
    </p:spTree>
    <p:extLst>
      <p:ext uri="{BB962C8B-B14F-4D97-AF65-F5344CB8AC3E}">
        <p14:creationId xmlns:p14="http://schemas.microsoft.com/office/powerpoint/2010/main" val="1102825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972FB-3BD0-5E96-65B7-589A64DCE146}"/>
              </a:ext>
            </a:extLst>
          </p:cNvPr>
          <p:cNvSpPr>
            <a:spLocks noGrp="1"/>
          </p:cNvSpPr>
          <p:nvPr>
            <p:ph type="title"/>
          </p:nvPr>
        </p:nvSpPr>
        <p:spPr/>
        <p:txBody>
          <a:bodyPr/>
          <a:lstStyle/>
          <a:p>
            <a:r>
              <a:rPr lang="en-US" dirty="0"/>
              <a:t>About the Actuaries Institute</a:t>
            </a:r>
          </a:p>
        </p:txBody>
      </p:sp>
      <p:sp>
        <p:nvSpPr>
          <p:cNvPr id="3" name="Content Placeholder 2">
            <a:extLst>
              <a:ext uri="{FF2B5EF4-FFF2-40B4-BE49-F238E27FC236}">
                <a16:creationId xmlns:a16="http://schemas.microsoft.com/office/drawing/2014/main" id="{E1580CA2-B814-18BC-EA5E-CC50B1018AEA}"/>
              </a:ext>
            </a:extLst>
          </p:cNvPr>
          <p:cNvSpPr>
            <a:spLocks noGrp="1"/>
          </p:cNvSpPr>
          <p:nvPr>
            <p:ph idx="1"/>
          </p:nvPr>
        </p:nvSpPr>
        <p:spPr/>
        <p:txBody>
          <a:bodyPr/>
          <a:lstStyle/>
          <a:p>
            <a:r>
              <a:rPr lang="en-US" dirty="0"/>
              <a:t>The Actuaries Institute is the peak professional body for Actuaries in Australia. The Institute provides expert comment on public policy issues where there is uncertainty of future financial outcomes. </a:t>
            </a:r>
          </a:p>
          <a:p>
            <a:endParaRPr lang="en-US" dirty="0"/>
          </a:p>
          <a:p>
            <a:r>
              <a:rPr lang="en-US" dirty="0"/>
              <a:t>Actuaries have a reputation for a high level of technical financial expertise and integrity. They apply their analytical and risk management expertise to allocate resources efficiently, identify and mitigate emerging risks and to help maintain system integrity across multiple segments of the financial and other sectors. This unrivalled expertise enables the profession to comment on a wide range of issues including life, general and health insurance, climate change, superannuation and retirement income policy, enterprise risk management and prudential regulation, the digital economy, finance and investment and wider health issues. </a:t>
            </a:r>
          </a:p>
          <a:p>
            <a:r>
              <a:rPr lang="en-US" dirty="0"/>
              <a:t>  </a:t>
            </a:r>
          </a:p>
          <a:p>
            <a:r>
              <a:rPr lang="en-US" dirty="0"/>
              <a:t>© Institute of Actuaries of Australia 2023.​ All rights reserved.</a:t>
            </a:r>
          </a:p>
        </p:txBody>
      </p:sp>
      <p:sp>
        <p:nvSpPr>
          <p:cNvPr id="4" name="Slide Number Placeholder 3">
            <a:extLst>
              <a:ext uri="{FF2B5EF4-FFF2-40B4-BE49-F238E27FC236}">
                <a16:creationId xmlns:a16="http://schemas.microsoft.com/office/drawing/2014/main" id="{D3368682-26B8-5C7C-5A18-6098589BB304}"/>
              </a:ext>
            </a:extLst>
          </p:cNvPr>
          <p:cNvSpPr>
            <a:spLocks noGrp="1"/>
          </p:cNvSpPr>
          <p:nvPr>
            <p:ph type="sldNum" sz="quarter" idx="12"/>
          </p:nvPr>
        </p:nvSpPr>
        <p:spPr/>
        <p:txBody>
          <a:bodyPr/>
          <a:lstStyle/>
          <a:p>
            <a:fld id="{741AFF56-1126-4107-9C02-BC0EFBF16431}" type="slidenum">
              <a:rPr lang="en-GB" smtClean="0"/>
              <a:pPr/>
              <a:t>19</a:t>
            </a:fld>
            <a:endParaRPr lang="en-GB" dirty="0"/>
          </a:p>
        </p:txBody>
      </p:sp>
      <p:sp>
        <p:nvSpPr>
          <p:cNvPr id="5" name="Footer Placeholder 4">
            <a:extLst>
              <a:ext uri="{FF2B5EF4-FFF2-40B4-BE49-F238E27FC236}">
                <a16:creationId xmlns:a16="http://schemas.microsoft.com/office/drawing/2014/main" id="{05AB6274-C598-F262-EFE2-7AD2B90048CD}"/>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accent1"/>
                </a:solidFill>
              </a:rPr>
              <a:t>Presented at the 2025 All Actuaries Summit</a:t>
            </a:r>
          </a:p>
        </p:txBody>
      </p:sp>
    </p:spTree>
    <p:extLst>
      <p:ext uri="{BB962C8B-B14F-4D97-AF65-F5344CB8AC3E}">
        <p14:creationId xmlns:p14="http://schemas.microsoft.com/office/powerpoint/2010/main" val="219869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9AFB3-1F61-00ED-F28A-B43C352EEE6C}"/>
              </a:ext>
            </a:extLst>
          </p:cNvPr>
          <p:cNvSpPr>
            <a:spLocks noGrp="1"/>
          </p:cNvSpPr>
          <p:nvPr>
            <p:ph type="title"/>
          </p:nvPr>
        </p:nvSpPr>
        <p:spPr>
          <a:xfrm>
            <a:off x="575734" y="644931"/>
            <a:ext cx="9171861" cy="748374"/>
          </a:xfrm>
        </p:spPr>
        <p:txBody>
          <a:bodyPr/>
          <a:lstStyle/>
          <a:p>
            <a:r>
              <a:rPr lang="en-AU" sz="3200" b="1" dirty="0">
                <a:latin typeface="Arial Black" panose="020B0A04020102020204" pitchFamily="34" charset="0"/>
              </a:rPr>
              <a:t>Some initial thoughts</a:t>
            </a:r>
          </a:p>
        </p:txBody>
      </p:sp>
      <p:sp>
        <p:nvSpPr>
          <p:cNvPr id="3" name="Content Placeholder 2">
            <a:extLst>
              <a:ext uri="{FF2B5EF4-FFF2-40B4-BE49-F238E27FC236}">
                <a16:creationId xmlns:a16="http://schemas.microsoft.com/office/drawing/2014/main" id="{398CF642-F8DA-BBEC-D620-ABF5196C63D8}"/>
              </a:ext>
            </a:extLst>
          </p:cNvPr>
          <p:cNvSpPr>
            <a:spLocks noGrp="1"/>
          </p:cNvSpPr>
          <p:nvPr>
            <p:ph idx="1"/>
          </p:nvPr>
        </p:nvSpPr>
        <p:spPr>
          <a:xfrm>
            <a:off x="575732" y="1400100"/>
            <a:ext cx="11153205" cy="2068953"/>
          </a:xfrm>
        </p:spPr>
        <p:txBody>
          <a:bodyPr>
            <a:noAutofit/>
          </a:bodyPr>
          <a:lstStyle/>
          <a:p>
            <a:pPr marL="285750" indent="-285750">
              <a:buFont typeface="Arial" panose="020B0604020202020204" pitchFamily="34" charset="0"/>
              <a:buChar char="•"/>
            </a:pPr>
            <a:r>
              <a:rPr lang="en-AU" sz="2400" b="1" dirty="0">
                <a:latin typeface="Arial" panose="020B0604020202020204" pitchFamily="34" charset="0"/>
                <a:cs typeface="Arial" panose="020B0604020202020204" pitchFamily="34" charset="0"/>
              </a:rPr>
              <a:t>Distribution, Distribution, Distribution</a:t>
            </a:r>
          </a:p>
          <a:p>
            <a:pPr marL="285750" indent="-285750">
              <a:spcBef>
                <a:spcPts val="1800"/>
              </a:spcBef>
              <a:buFont typeface="Arial" panose="020B0604020202020204" pitchFamily="34" charset="0"/>
              <a:buChar char="•"/>
            </a:pPr>
            <a:r>
              <a:rPr lang="en-AU" sz="2400" b="1" dirty="0">
                <a:latin typeface="Arial" panose="020B0604020202020204" pitchFamily="34" charset="0"/>
                <a:cs typeface="Arial" panose="020B0604020202020204" pitchFamily="34" charset="0"/>
              </a:rPr>
              <a:t>Products: Needs to be fit for purpose: distribution, engagement and need</a:t>
            </a:r>
          </a:p>
          <a:p>
            <a:pPr marL="285750" indent="-285750">
              <a:spcBef>
                <a:spcPts val="1800"/>
              </a:spcBef>
              <a:buFont typeface="Arial" panose="020B0604020202020204" pitchFamily="34" charset="0"/>
              <a:buChar char="•"/>
            </a:pPr>
            <a:r>
              <a:rPr lang="en-AU" sz="2400" b="1" dirty="0">
                <a:latin typeface="Arial" panose="020B0604020202020204" pitchFamily="34" charset="0"/>
                <a:cs typeface="Arial" panose="020B0604020202020204" pitchFamily="34" charset="0"/>
              </a:rPr>
              <a:t>Scope: Is industry addressing / supporting all the needs?</a:t>
            </a:r>
          </a:p>
        </p:txBody>
      </p:sp>
      <p:sp>
        <p:nvSpPr>
          <p:cNvPr id="4" name="Slide Number Placeholder 3">
            <a:extLst>
              <a:ext uri="{FF2B5EF4-FFF2-40B4-BE49-F238E27FC236}">
                <a16:creationId xmlns:a16="http://schemas.microsoft.com/office/drawing/2014/main" id="{F7748D91-AF0E-7E2E-B4D4-885DF2C388BC}"/>
              </a:ext>
            </a:extLst>
          </p:cNvPr>
          <p:cNvSpPr>
            <a:spLocks noGrp="1"/>
          </p:cNvSpPr>
          <p:nvPr>
            <p:ph type="sldNum" sz="quarter" idx="12"/>
          </p:nvPr>
        </p:nvSpPr>
        <p:spPr/>
        <p:txBody>
          <a:bodyPr/>
          <a:lstStyle/>
          <a:p>
            <a:fld id="{BE15108C-154A-4A5A-9C05-91A49A422BA7}" type="slidenum">
              <a:rPr lang="en-US" smtClean="0"/>
              <a:t>2</a:t>
            </a:fld>
            <a:endParaRPr lang="en-US"/>
          </a:p>
        </p:txBody>
      </p:sp>
      <p:sp>
        <p:nvSpPr>
          <p:cNvPr id="5" name="TextBox 4">
            <a:extLst>
              <a:ext uri="{FF2B5EF4-FFF2-40B4-BE49-F238E27FC236}">
                <a16:creationId xmlns:a16="http://schemas.microsoft.com/office/drawing/2014/main" id="{22F24D18-16F8-F1A5-2387-E6C4814BF5EA}"/>
              </a:ext>
            </a:extLst>
          </p:cNvPr>
          <p:cNvSpPr txBox="1"/>
          <p:nvPr/>
        </p:nvSpPr>
        <p:spPr>
          <a:xfrm>
            <a:off x="1547446" y="4003897"/>
            <a:ext cx="2739522" cy="489527"/>
          </a:xfrm>
          <a:prstGeom prst="rect">
            <a:avLst/>
          </a:prstGeom>
          <a:noFill/>
        </p:spPr>
        <p:txBody>
          <a:bodyPr wrap="square" rtlCol="0">
            <a:noAutofit/>
          </a:bodyPr>
          <a:lstStyle/>
          <a:p>
            <a:pPr marL="0" algn="l" defTabSz="914400">
              <a:lnSpc>
                <a:spcPct val="90000"/>
              </a:lnSpc>
              <a:spcBef>
                <a:spcPts val="500"/>
              </a:spcBef>
            </a:pPr>
            <a:r>
              <a:rPr lang="en-AU" sz="2800" b="1" dirty="0">
                <a:solidFill>
                  <a:srgbClr val="00B0F0"/>
                </a:solidFill>
                <a:latin typeface="Arial Black" panose="020B0A04020102020204" pitchFamily="34" charset="0"/>
              </a:rPr>
              <a:t>Distribution</a:t>
            </a:r>
          </a:p>
        </p:txBody>
      </p:sp>
      <p:sp>
        <p:nvSpPr>
          <p:cNvPr id="6" name="TextBox 5">
            <a:extLst>
              <a:ext uri="{FF2B5EF4-FFF2-40B4-BE49-F238E27FC236}">
                <a16:creationId xmlns:a16="http://schemas.microsoft.com/office/drawing/2014/main" id="{C65CE11F-5CE4-A5A6-99E1-2EDF60B44A9E}"/>
              </a:ext>
            </a:extLst>
          </p:cNvPr>
          <p:cNvSpPr txBox="1"/>
          <p:nvPr/>
        </p:nvSpPr>
        <p:spPr>
          <a:xfrm>
            <a:off x="4845165" y="5898012"/>
            <a:ext cx="2078182" cy="489527"/>
          </a:xfrm>
          <a:prstGeom prst="rect">
            <a:avLst/>
          </a:prstGeom>
          <a:noFill/>
        </p:spPr>
        <p:txBody>
          <a:bodyPr wrap="square" rtlCol="0">
            <a:noAutofit/>
          </a:bodyPr>
          <a:lstStyle/>
          <a:p>
            <a:pPr marL="0" algn="l" defTabSz="914400">
              <a:lnSpc>
                <a:spcPct val="90000"/>
              </a:lnSpc>
              <a:spcBef>
                <a:spcPts val="500"/>
              </a:spcBef>
            </a:pPr>
            <a:r>
              <a:rPr lang="en-AU" sz="2800" b="1" dirty="0">
                <a:solidFill>
                  <a:srgbClr val="00B0F0"/>
                </a:solidFill>
                <a:latin typeface="Arial Black" panose="020B0A04020102020204" pitchFamily="34" charset="0"/>
              </a:rPr>
              <a:t>Product</a:t>
            </a:r>
          </a:p>
        </p:txBody>
      </p:sp>
      <p:sp>
        <p:nvSpPr>
          <p:cNvPr id="7" name="TextBox 6">
            <a:extLst>
              <a:ext uri="{FF2B5EF4-FFF2-40B4-BE49-F238E27FC236}">
                <a16:creationId xmlns:a16="http://schemas.microsoft.com/office/drawing/2014/main" id="{6B6937EF-7647-4A02-B661-9F80CEFEF99D}"/>
              </a:ext>
            </a:extLst>
          </p:cNvPr>
          <p:cNvSpPr txBox="1"/>
          <p:nvPr/>
        </p:nvSpPr>
        <p:spPr>
          <a:xfrm>
            <a:off x="7308785" y="4032409"/>
            <a:ext cx="3681608" cy="489527"/>
          </a:xfrm>
          <a:prstGeom prst="rect">
            <a:avLst/>
          </a:prstGeom>
          <a:noFill/>
        </p:spPr>
        <p:txBody>
          <a:bodyPr wrap="square" rtlCol="0">
            <a:noAutofit/>
          </a:bodyPr>
          <a:lstStyle/>
          <a:p>
            <a:pPr marL="0" algn="l" defTabSz="914400">
              <a:lnSpc>
                <a:spcPct val="90000"/>
              </a:lnSpc>
              <a:spcBef>
                <a:spcPts val="500"/>
              </a:spcBef>
            </a:pPr>
            <a:r>
              <a:rPr lang="en-AU" sz="2800" b="1" dirty="0">
                <a:solidFill>
                  <a:srgbClr val="00B0F0"/>
                </a:solidFill>
                <a:latin typeface="Arial Black" panose="020B0A04020102020204" pitchFamily="34" charset="0"/>
              </a:rPr>
              <a:t>End Customer</a:t>
            </a:r>
          </a:p>
        </p:txBody>
      </p:sp>
      <p:sp>
        <p:nvSpPr>
          <p:cNvPr id="8" name="Arrow: Left-Right 7">
            <a:extLst>
              <a:ext uri="{FF2B5EF4-FFF2-40B4-BE49-F238E27FC236}">
                <a16:creationId xmlns:a16="http://schemas.microsoft.com/office/drawing/2014/main" id="{C594E6FA-A1E5-018D-F3D4-FD5C535B5DAE}"/>
              </a:ext>
            </a:extLst>
          </p:cNvPr>
          <p:cNvSpPr/>
          <p:nvPr/>
        </p:nvSpPr>
        <p:spPr>
          <a:xfrm>
            <a:off x="4158417" y="4087688"/>
            <a:ext cx="3093541" cy="363907"/>
          </a:xfrm>
          <a:prstGeom prst="leftRightArrow">
            <a:avLst/>
          </a:prstGeom>
          <a:noFill/>
          <a:ln w="317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err="1"/>
          </a:p>
        </p:txBody>
      </p:sp>
      <p:sp>
        <p:nvSpPr>
          <p:cNvPr id="9" name="Arrow: Left-Right 8">
            <a:extLst>
              <a:ext uri="{FF2B5EF4-FFF2-40B4-BE49-F238E27FC236}">
                <a16:creationId xmlns:a16="http://schemas.microsoft.com/office/drawing/2014/main" id="{FD0D44D6-4838-5ACD-9FDA-E82D2EDB6481}"/>
              </a:ext>
            </a:extLst>
          </p:cNvPr>
          <p:cNvSpPr/>
          <p:nvPr/>
        </p:nvSpPr>
        <p:spPr>
          <a:xfrm rot="2264459">
            <a:off x="3921259" y="5029713"/>
            <a:ext cx="1864648" cy="341745"/>
          </a:xfrm>
          <a:prstGeom prst="leftRightArrow">
            <a:avLst/>
          </a:prstGeom>
          <a:noFill/>
          <a:ln w="317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err="1"/>
          </a:p>
        </p:txBody>
      </p:sp>
      <p:sp>
        <p:nvSpPr>
          <p:cNvPr id="10" name="Arrow: Left-Right 9">
            <a:extLst>
              <a:ext uri="{FF2B5EF4-FFF2-40B4-BE49-F238E27FC236}">
                <a16:creationId xmlns:a16="http://schemas.microsoft.com/office/drawing/2014/main" id="{AF2479D9-E860-1410-9EFC-E816373999AD}"/>
              </a:ext>
            </a:extLst>
          </p:cNvPr>
          <p:cNvSpPr/>
          <p:nvPr/>
        </p:nvSpPr>
        <p:spPr>
          <a:xfrm rot="8493543">
            <a:off x="5643509" y="5031094"/>
            <a:ext cx="1864648" cy="341745"/>
          </a:xfrm>
          <a:prstGeom prst="leftRightArrow">
            <a:avLst/>
          </a:prstGeom>
          <a:noFill/>
          <a:ln w="317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err="1"/>
          </a:p>
        </p:txBody>
      </p:sp>
      <p:sp>
        <p:nvSpPr>
          <p:cNvPr id="11" name="TextBox 10">
            <a:extLst>
              <a:ext uri="{FF2B5EF4-FFF2-40B4-BE49-F238E27FC236}">
                <a16:creationId xmlns:a16="http://schemas.microsoft.com/office/drawing/2014/main" id="{5ABED1F4-2CDA-20C0-6EC4-F8422B03BA66}"/>
              </a:ext>
            </a:extLst>
          </p:cNvPr>
          <p:cNvSpPr txBox="1"/>
          <p:nvPr/>
        </p:nvSpPr>
        <p:spPr>
          <a:xfrm>
            <a:off x="7304713" y="4783873"/>
            <a:ext cx="2590451" cy="1374594"/>
          </a:xfrm>
          <a:prstGeom prst="rect">
            <a:avLst/>
          </a:prstGeom>
          <a:noFill/>
        </p:spPr>
        <p:txBody>
          <a:bodyPr wrap="square" rtlCol="0">
            <a:noAutofit/>
          </a:bodyPr>
          <a:lstStyle/>
          <a:p>
            <a:pPr marL="0" algn="l" defTabSz="914400">
              <a:lnSpc>
                <a:spcPct val="90000"/>
              </a:lnSpc>
              <a:spcBef>
                <a:spcPts val="500"/>
              </a:spcBef>
            </a:pPr>
            <a:r>
              <a:rPr lang="en-AU" b="1" dirty="0">
                <a:latin typeface="Arial" panose="020B0604020202020204" pitchFamily="34" charset="0"/>
                <a:cs typeface="Arial" panose="020B0604020202020204" pitchFamily="34" charset="0"/>
              </a:rPr>
              <a:t>Relevance, Needed</a:t>
            </a:r>
          </a:p>
          <a:p>
            <a:pPr marL="0" algn="l" defTabSz="914400">
              <a:lnSpc>
                <a:spcPct val="90000"/>
              </a:lnSpc>
              <a:spcBef>
                <a:spcPts val="500"/>
              </a:spcBef>
            </a:pPr>
            <a:r>
              <a:rPr lang="en-AU" b="1" dirty="0">
                <a:latin typeface="Arial" panose="020B0604020202020204" pitchFamily="34" charset="0"/>
                <a:cs typeface="Arial" panose="020B0604020202020204" pitchFamily="34" charset="0"/>
              </a:rPr>
              <a:t>Understandable</a:t>
            </a:r>
          </a:p>
          <a:p>
            <a:pPr marL="0" algn="l" defTabSz="914400">
              <a:lnSpc>
                <a:spcPct val="90000"/>
              </a:lnSpc>
              <a:spcBef>
                <a:spcPts val="500"/>
              </a:spcBef>
            </a:pPr>
            <a:r>
              <a:rPr lang="en-AU" b="1" dirty="0">
                <a:latin typeface="Arial" panose="020B0604020202020204" pitchFamily="34" charset="0"/>
                <a:cs typeface="Arial" panose="020B0604020202020204" pitchFamily="34" charset="0"/>
              </a:rPr>
              <a:t>Affordable</a:t>
            </a:r>
          </a:p>
          <a:p>
            <a:pPr marL="0" algn="l" defTabSz="914400">
              <a:lnSpc>
                <a:spcPct val="90000"/>
              </a:lnSpc>
              <a:spcBef>
                <a:spcPts val="500"/>
              </a:spcBef>
            </a:pPr>
            <a:r>
              <a:rPr lang="en-AU" b="1" dirty="0">
                <a:latin typeface="Arial" panose="020B0604020202020204" pitchFamily="34" charset="0"/>
                <a:cs typeface="Arial" panose="020B0604020202020204" pitchFamily="34" charset="0"/>
              </a:rPr>
              <a:t>“Easy”, Trust</a:t>
            </a:r>
          </a:p>
          <a:p>
            <a:pPr marL="0" algn="l" defTabSz="914400">
              <a:lnSpc>
                <a:spcPct val="90000"/>
              </a:lnSpc>
              <a:spcBef>
                <a:spcPts val="500"/>
              </a:spcBef>
            </a:pPr>
            <a:endParaRPr lang="en-AU" sz="1400" b="1" dirty="0"/>
          </a:p>
        </p:txBody>
      </p:sp>
      <p:sp>
        <p:nvSpPr>
          <p:cNvPr id="12" name="TextBox 11">
            <a:extLst>
              <a:ext uri="{FF2B5EF4-FFF2-40B4-BE49-F238E27FC236}">
                <a16:creationId xmlns:a16="http://schemas.microsoft.com/office/drawing/2014/main" id="{DCB63BB0-0785-30EF-7DA1-E2A421C9B2AC}"/>
              </a:ext>
            </a:extLst>
          </p:cNvPr>
          <p:cNvSpPr txBox="1"/>
          <p:nvPr/>
        </p:nvSpPr>
        <p:spPr>
          <a:xfrm>
            <a:off x="1629526" y="4722871"/>
            <a:ext cx="2805035" cy="1175141"/>
          </a:xfrm>
          <a:prstGeom prst="rect">
            <a:avLst/>
          </a:prstGeom>
          <a:noFill/>
        </p:spPr>
        <p:txBody>
          <a:bodyPr wrap="square" rtlCol="0">
            <a:noAutofit/>
          </a:bodyPr>
          <a:lstStyle/>
          <a:p>
            <a:pPr marL="0" algn="l" defTabSz="914400">
              <a:lnSpc>
                <a:spcPct val="90000"/>
              </a:lnSpc>
              <a:spcBef>
                <a:spcPts val="500"/>
              </a:spcBef>
            </a:pPr>
            <a:r>
              <a:rPr lang="en-AU" b="1" dirty="0">
                <a:latin typeface="Arial" panose="020B0604020202020204" pitchFamily="34" charset="0"/>
                <a:cs typeface="Arial" panose="020B0604020202020204" pitchFamily="34" charset="0"/>
              </a:rPr>
              <a:t>Economical attractive</a:t>
            </a:r>
          </a:p>
          <a:p>
            <a:pPr marL="0" algn="l" defTabSz="914400">
              <a:lnSpc>
                <a:spcPct val="90000"/>
              </a:lnSpc>
              <a:spcBef>
                <a:spcPts val="500"/>
              </a:spcBef>
            </a:pPr>
            <a:r>
              <a:rPr lang="en-AU" b="1" dirty="0">
                <a:latin typeface="Arial" panose="020B0604020202020204" pitchFamily="34" charset="0"/>
                <a:cs typeface="Arial" panose="020B0604020202020204" pitchFamily="34" charset="0"/>
              </a:rPr>
              <a:t>(volume, return)</a:t>
            </a:r>
          </a:p>
          <a:p>
            <a:pPr marL="0" algn="l" defTabSz="914400">
              <a:lnSpc>
                <a:spcPct val="90000"/>
              </a:lnSpc>
              <a:spcBef>
                <a:spcPts val="500"/>
              </a:spcBef>
            </a:pPr>
            <a:r>
              <a:rPr lang="en-AU" b="1" dirty="0">
                <a:latin typeface="Arial" panose="020B0604020202020204" pitchFamily="34" charset="0"/>
                <a:cs typeface="Arial" panose="020B0604020202020204" pitchFamily="34" charset="0"/>
              </a:rPr>
              <a:t>Business relevance</a:t>
            </a:r>
          </a:p>
          <a:p>
            <a:pPr marL="0" algn="l" defTabSz="914400">
              <a:lnSpc>
                <a:spcPct val="90000"/>
              </a:lnSpc>
              <a:spcBef>
                <a:spcPts val="500"/>
              </a:spcBef>
            </a:pPr>
            <a:r>
              <a:rPr lang="en-AU" b="1" dirty="0">
                <a:latin typeface="Arial" panose="020B0604020202020204" pitchFamily="34" charset="0"/>
                <a:cs typeface="Arial" panose="020B0604020202020204" pitchFamily="34" charset="0"/>
              </a:rPr>
              <a:t>“Easy”, Trust</a:t>
            </a:r>
          </a:p>
        </p:txBody>
      </p:sp>
      <p:sp>
        <p:nvSpPr>
          <p:cNvPr id="13" name="TextBox 12">
            <a:extLst>
              <a:ext uri="{FF2B5EF4-FFF2-40B4-BE49-F238E27FC236}">
                <a16:creationId xmlns:a16="http://schemas.microsoft.com/office/drawing/2014/main" id="{35AFBE19-A93B-D8C0-A051-E0F7725FD359}"/>
              </a:ext>
            </a:extLst>
          </p:cNvPr>
          <p:cNvSpPr txBox="1"/>
          <p:nvPr/>
        </p:nvSpPr>
        <p:spPr>
          <a:xfrm>
            <a:off x="4513436" y="3484354"/>
            <a:ext cx="2600594" cy="1135354"/>
          </a:xfrm>
          <a:prstGeom prst="rect">
            <a:avLst/>
          </a:prstGeom>
          <a:noFill/>
        </p:spPr>
        <p:txBody>
          <a:bodyPr wrap="square" rtlCol="0">
            <a:noAutofit/>
          </a:bodyPr>
          <a:lstStyle/>
          <a:p>
            <a:pPr marL="0" algn="l" defTabSz="914400">
              <a:lnSpc>
                <a:spcPct val="90000"/>
              </a:lnSpc>
              <a:spcBef>
                <a:spcPts val="500"/>
              </a:spcBef>
            </a:pPr>
            <a:r>
              <a:rPr lang="en-AU" b="1" dirty="0">
                <a:latin typeface="Arial" panose="020B0604020202020204" pitchFamily="34" charset="0"/>
                <a:cs typeface="Arial" panose="020B0604020202020204" pitchFamily="34" charset="0"/>
              </a:rPr>
              <a:t>Engagement, Trust </a:t>
            </a:r>
          </a:p>
          <a:p>
            <a:pPr marL="0" algn="l" defTabSz="914400">
              <a:lnSpc>
                <a:spcPct val="90000"/>
              </a:lnSpc>
              <a:spcBef>
                <a:spcPts val="500"/>
              </a:spcBef>
            </a:pPr>
            <a:r>
              <a:rPr lang="en-AU" b="1" dirty="0">
                <a:latin typeface="Arial" panose="020B0604020202020204" pitchFamily="34" charset="0"/>
                <a:cs typeface="Arial" panose="020B0604020202020204" pitchFamily="34" charset="0"/>
              </a:rPr>
              <a:t>Understandable</a:t>
            </a:r>
          </a:p>
          <a:p>
            <a:pPr marL="0" algn="l" defTabSz="914400">
              <a:lnSpc>
                <a:spcPct val="90000"/>
              </a:lnSpc>
              <a:spcBef>
                <a:spcPts val="500"/>
              </a:spcBef>
            </a:pPr>
            <a:endParaRPr lang="en-AU" b="1" dirty="0">
              <a:latin typeface="Arial" panose="020B0604020202020204" pitchFamily="34" charset="0"/>
              <a:cs typeface="Arial" panose="020B0604020202020204" pitchFamily="34" charset="0"/>
            </a:endParaRPr>
          </a:p>
          <a:p>
            <a:pPr marL="0" algn="l" defTabSz="914400">
              <a:lnSpc>
                <a:spcPct val="90000"/>
              </a:lnSpc>
              <a:spcBef>
                <a:spcPts val="500"/>
              </a:spcBef>
            </a:pPr>
            <a:r>
              <a:rPr lang="en-AU" b="1" dirty="0">
                <a:latin typeface="Arial" panose="020B0604020202020204" pitchFamily="34" charset="0"/>
                <a:cs typeface="Arial" panose="020B0604020202020204" pitchFamily="34" charset="0"/>
              </a:rPr>
              <a:t>“Easy”, Comfortable</a:t>
            </a:r>
          </a:p>
          <a:p>
            <a:pPr marL="0" algn="l" defTabSz="914400">
              <a:lnSpc>
                <a:spcPct val="90000"/>
              </a:lnSpc>
              <a:spcBef>
                <a:spcPts val="500"/>
              </a:spcBef>
            </a:pPr>
            <a:endParaRPr lang="en-AU" sz="1400" b="1" dirty="0"/>
          </a:p>
        </p:txBody>
      </p:sp>
    </p:spTree>
    <p:extLst>
      <p:ext uri="{BB962C8B-B14F-4D97-AF65-F5344CB8AC3E}">
        <p14:creationId xmlns:p14="http://schemas.microsoft.com/office/powerpoint/2010/main" val="3214229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1A496-4C39-2B00-0D43-49A224521298}"/>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40216AD9-8DFE-D1F2-E19F-6CC337BFA40C}"/>
              </a:ext>
            </a:extLst>
          </p:cNvPr>
          <p:cNvSpPr>
            <a:spLocks noGrp="1"/>
          </p:cNvSpPr>
          <p:nvPr>
            <p:ph type="subTitle" idx="1"/>
          </p:nvPr>
        </p:nvSpPr>
        <p:spPr/>
        <p:txBody>
          <a:bodyPr/>
          <a:lstStyle/>
          <a:p>
            <a:r>
              <a:rPr lang="en-US" dirty="0"/>
              <a:t>Actuaries Institute</a:t>
            </a:r>
          </a:p>
          <a:p>
            <a:r>
              <a:rPr lang="en-US" dirty="0" err="1"/>
              <a:t>actuaries.asn.au</a:t>
            </a:r>
            <a:endParaRPr lang="en-US" dirty="0"/>
          </a:p>
        </p:txBody>
      </p:sp>
      <p:sp>
        <p:nvSpPr>
          <p:cNvPr id="4" name="Footer Placeholder 4">
            <a:extLst>
              <a:ext uri="{FF2B5EF4-FFF2-40B4-BE49-F238E27FC236}">
                <a16:creationId xmlns:a16="http://schemas.microsoft.com/office/drawing/2014/main" id="{18378F98-3ADB-4368-F405-BE3EFC9CF42A}"/>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2451909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39621A-939D-EC4B-2D70-1F487CA8C5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740109-CC8B-5F2A-F714-8330034E65F8}"/>
              </a:ext>
            </a:extLst>
          </p:cNvPr>
          <p:cNvSpPr>
            <a:spLocks noGrp="1"/>
          </p:cNvSpPr>
          <p:nvPr>
            <p:ph type="title"/>
          </p:nvPr>
        </p:nvSpPr>
        <p:spPr>
          <a:xfrm>
            <a:off x="575734" y="701016"/>
            <a:ext cx="9171861" cy="748374"/>
          </a:xfrm>
        </p:spPr>
        <p:txBody>
          <a:bodyPr/>
          <a:lstStyle/>
          <a:p>
            <a:r>
              <a:rPr lang="en-AU" sz="3200" dirty="0">
                <a:latin typeface="Arial Black" panose="020B0A04020102020204" pitchFamily="34" charset="0"/>
              </a:rPr>
              <a:t>Distribution</a:t>
            </a:r>
          </a:p>
        </p:txBody>
      </p:sp>
      <p:sp>
        <p:nvSpPr>
          <p:cNvPr id="3" name="Content Placeholder 2">
            <a:extLst>
              <a:ext uri="{FF2B5EF4-FFF2-40B4-BE49-F238E27FC236}">
                <a16:creationId xmlns:a16="http://schemas.microsoft.com/office/drawing/2014/main" id="{E2DFC4EF-4212-38EF-03C1-664A3D6D8285}"/>
              </a:ext>
            </a:extLst>
          </p:cNvPr>
          <p:cNvSpPr>
            <a:spLocks noGrp="1"/>
          </p:cNvSpPr>
          <p:nvPr>
            <p:ph idx="1"/>
          </p:nvPr>
        </p:nvSpPr>
        <p:spPr>
          <a:xfrm>
            <a:off x="575733" y="1383804"/>
            <a:ext cx="10502575" cy="4594965"/>
          </a:xfrm>
        </p:spPr>
        <p:txBody>
          <a:bodyPr>
            <a:noAutofit/>
          </a:bodyPr>
          <a:lstStyle/>
          <a:p>
            <a:pPr marL="285750" indent="-285750">
              <a:buFont typeface="Arial" panose="020B0604020202020204" pitchFamily="34" charset="0"/>
              <a:buChar char="•"/>
            </a:pPr>
            <a:r>
              <a:rPr lang="en-AU" sz="2400" b="1" dirty="0">
                <a:latin typeface="Arial" panose="020B0604020202020204" pitchFamily="34" charset="0"/>
                <a:cs typeface="Arial" panose="020B0604020202020204" pitchFamily="34" charset="0"/>
              </a:rPr>
              <a:t>Advisers serve industry well…but in future</a:t>
            </a:r>
          </a:p>
          <a:p>
            <a:pPr marL="631825" lvl="2" indent="-269875"/>
            <a:r>
              <a:rPr lang="en-AU" sz="1600" dirty="0">
                <a:latin typeface="Arial" panose="020B0604020202020204" pitchFamily="34" charset="0"/>
                <a:cs typeface="Arial" panose="020B0604020202020204" pitchFamily="34" charset="0"/>
              </a:rPr>
              <a:t>Reduced scope: Cost, evolution of consumer expectations / needs</a:t>
            </a:r>
          </a:p>
          <a:p>
            <a:pPr marL="631825" lvl="2" indent="-269875"/>
            <a:r>
              <a:rPr lang="en-AU" sz="1600" dirty="0">
                <a:latin typeface="Arial" panose="020B0604020202020204" pitchFamily="34" charset="0"/>
                <a:cs typeface="Arial" panose="020B0604020202020204" pitchFamily="34" charset="0"/>
              </a:rPr>
              <a:t>Equally: Serving advisers well to serve end customers (ease, volume): Products? Scope?</a:t>
            </a:r>
          </a:p>
          <a:p>
            <a:pPr marL="285750" indent="-285750">
              <a:spcBef>
                <a:spcPts val="1800"/>
              </a:spcBef>
              <a:buFont typeface="Arial" panose="020B0604020202020204" pitchFamily="34" charset="0"/>
              <a:buChar char="•"/>
            </a:pPr>
            <a:r>
              <a:rPr lang="en-AU" sz="2400" b="1" dirty="0">
                <a:latin typeface="Arial" panose="020B0604020202020204" pitchFamily="34" charset="0"/>
                <a:cs typeface="Arial" panose="020B0604020202020204" pitchFamily="34" charset="0"/>
              </a:rPr>
              <a:t>Super funds are a natural industry partner</a:t>
            </a:r>
          </a:p>
          <a:p>
            <a:pPr marL="631825" lvl="2" indent="-269875"/>
            <a:r>
              <a:rPr lang="en-AU" sz="1800" dirty="0">
                <a:latin typeface="Arial" panose="020B0604020202020204" pitchFamily="34" charset="0"/>
                <a:cs typeface="Arial" panose="020B0604020202020204" pitchFamily="34" charset="0"/>
              </a:rPr>
              <a:t>Also, somewhat of a competitor</a:t>
            </a:r>
          </a:p>
          <a:p>
            <a:pPr marL="631825" lvl="2" indent="-269875"/>
            <a:r>
              <a:rPr lang="en-AU" sz="1800" dirty="0">
                <a:latin typeface="Arial" panose="020B0604020202020204" pitchFamily="34" charset="0"/>
                <a:cs typeface="Arial" panose="020B0604020202020204" pitchFamily="34" charset="0"/>
              </a:rPr>
              <a:t>Scope: </a:t>
            </a:r>
            <a:r>
              <a:rPr lang="en-AU" sz="1800" u="sng" dirty="0">
                <a:latin typeface="Arial" panose="020B0604020202020204" pitchFamily="34" charset="0"/>
                <a:cs typeface="Arial" panose="020B0604020202020204" pitchFamily="34" charset="0"/>
              </a:rPr>
              <a:t>super</a:t>
            </a:r>
            <a:r>
              <a:rPr lang="en-AU" sz="1800" dirty="0">
                <a:latin typeface="Arial" panose="020B0604020202020204" pitchFamily="34" charset="0"/>
                <a:cs typeface="Arial" panose="020B0604020202020204" pitchFamily="34" charset="0"/>
              </a:rPr>
              <a:t> accumulation and retirement income</a:t>
            </a:r>
          </a:p>
          <a:p>
            <a:pPr marL="285750" indent="-285750">
              <a:spcBef>
                <a:spcPts val="1800"/>
              </a:spcBef>
              <a:buFont typeface="Arial" panose="020B0604020202020204" pitchFamily="34" charset="0"/>
              <a:buChar char="•"/>
            </a:pPr>
            <a:r>
              <a:rPr lang="en-AU" sz="2400" b="1" dirty="0">
                <a:solidFill>
                  <a:srgbClr val="0070C0"/>
                </a:solidFill>
                <a:latin typeface="Arial" panose="020B0604020202020204" pitchFamily="34" charset="0"/>
                <a:cs typeface="Arial" panose="020B0604020202020204" pitchFamily="34" charset="0"/>
              </a:rPr>
              <a:t>Direct: on-line, “in-bound”, self-fulfil, assisted fulfil</a:t>
            </a:r>
          </a:p>
          <a:p>
            <a:pPr marL="631825" lvl="2" indent="-269875"/>
            <a:r>
              <a:rPr lang="en-AU" sz="1800" dirty="0">
                <a:latin typeface="Arial" panose="020B0604020202020204" pitchFamily="34" charset="0"/>
                <a:cs typeface="Arial" panose="020B0604020202020204" pitchFamily="34" charset="0"/>
              </a:rPr>
              <a:t>Understanding, intuitive products, low barriers, engagement</a:t>
            </a:r>
          </a:p>
          <a:p>
            <a:pPr marL="631825" lvl="2" indent="-269875"/>
            <a:r>
              <a:rPr lang="en-AU" sz="1800" dirty="0">
                <a:latin typeface="Arial" panose="020B0604020202020204" pitchFamily="34" charset="0"/>
                <a:cs typeface="Arial" panose="020B0604020202020204" pitchFamily="34" charset="0"/>
              </a:rPr>
              <a:t>Including via “strategic partners”, “employers” etc; retail and wholesale (group) </a:t>
            </a:r>
          </a:p>
          <a:p>
            <a:pPr marL="285750" indent="-285750">
              <a:spcBef>
                <a:spcPts val="1800"/>
              </a:spcBef>
              <a:buFont typeface="Arial" panose="020B0604020202020204" pitchFamily="34" charset="0"/>
              <a:buChar char="•"/>
            </a:pPr>
            <a:r>
              <a:rPr lang="en-AU" sz="2400" b="1" dirty="0">
                <a:solidFill>
                  <a:srgbClr val="00B050"/>
                </a:solidFill>
                <a:latin typeface="Arial" panose="020B0604020202020204" pitchFamily="34" charset="0"/>
                <a:cs typeface="Arial" panose="020B0604020202020204" pitchFamily="34" charset="0"/>
              </a:rPr>
              <a:t>Existing customers! Longitudinal relationships</a:t>
            </a:r>
          </a:p>
          <a:p>
            <a:pPr marL="631825" lvl="2" indent="-269875"/>
            <a:r>
              <a:rPr lang="en-AU" sz="1800" dirty="0">
                <a:latin typeface="Arial" panose="020B0604020202020204" pitchFamily="34" charset="0"/>
                <a:cs typeface="Arial" panose="020B0604020202020204" pitchFamily="34" charset="0"/>
              </a:rPr>
              <a:t>55-60 year olds with reducing Life/TPD/IP needs - still have other (changing) needs!</a:t>
            </a:r>
          </a:p>
          <a:p>
            <a:pPr marL="631825" lvl="2" indent="-269875"/>
            <a:r>
              <a:rPr lang="en-AU" sz="1800" dirty="0">
                <a:latin typeface="Arial" panose="020B0604020202020204" pitchFamily="34" charset="0"/>
                <a:cs typeface="Arial" panose="020B0604020202020204" pitchFamily="34" charset="0"/>
              </a:rPr>
              <a:t>Products to serve the needs? Transition through life stages? </a:t>
            </a:r>
          </a:p>
        </p:txBody>
      </p:sp>
      <p:sp>
        <p:nvSpPr>
          <p:cNvPr id="4" name="Slide Number Placeholder 3">
            <a:extLst>
              <a:ext uri="{FF2B5EF4-FFF2-40B4-BE49-F238E27FC236}">
                <a16:creationId xmlns:a16="http://schemas.microsoft.com/office/drawing/2014/main" id="{9DB52EB8-696C-0112-88C8-820AA798F36F}"/>
              </a:ext>
            </a:extLst>
          </p:cNvPr>
          <p:cNvSpPr>
            <a:spLocks noGrp="1"/>
          </p:cNvSpPr>
          <p:nvPr>
            <p:ph type="sldNum" sz="quarter" idx="12"/>
          </p:nvPr>
        </p:nvSpPr>
        <p:spPr/>
        <p:txBody>
          <a:bodyPr/>
          <a:lstStyle/>
          <a:p>
            <a:fld id="{BE15108C-154A-4A5A-9C05-91A49A422BA7}" type="slidenum">
              <a:rPr lang="en-US" smtClean="0"/>
              <a:t>3</a:t>
            </a:fld>
            <a:endParaRPr lang="en-US"/>
          </a:p>
        </p:txBody>
      </p:sp>
      <p:sp>
        <p:nvSpPr>
          <p:cNvPr id="5" name="Right Brace 4">
            <a:extLst>
              <a:ext uri="{FF2B5EF4-FFF2-40B4-BE49-F238E27FC236}">
                <a16:creationId xmlns:a16="http://schemas.microsoft.com/office/drawing/2014/main" id="{1A2B8EF9-841F-C338-A6DC-5F4284DFA819}"/>
              </a:ext>
            </a:extLst>
          </p:cNvPr>
          <p:cNvSpPr/>
          <p:nvPr/>
        </p:nvSpPr>
        <p:spPr>
          <a:xfrm>
            <a:off x="9697375" y="1263076"/>
            <a:ext cx="595257" cy="4594965"/>
          </a:xfrm>
          <a:prstGeom prst="rightBrace">
            <a:avLst>
              <a:gd name="adj1" fmla="val 8333"/>
              <a:gd name="adj2" fmla="val 51165"/>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6" name="TextBox 5">
            <a:extLst>
              <a:ext uri="{FF2B5EF4-FFF2-40B4-BE49-F238E27FC236}">
                <a16:creationId xmlns:a16="http://schemas.microsoft.com/office/drawing/2014/main" id="{3D30F859-4D28-D19D-EF7A-46C53CE5DB40}"/>
              </a:ext>
            </a:extLst>
          </p:cNvPr>
          <p:cNvSpPr txBox="1"/>
          <p:nvPr/>
        </p:nvSpPr>
        <p:spPr>
          <a:xfrm>
            <a:off x="9961054" y="1735222"/>
            <a:ext cx="1996478" cy="2079978"/>
          </a:xfrm>
          <a:prstGeom prst="rect">
            <a:avLst/>
          </a:prstGeom>
          <a:noFill/>
        </p:spPr>
        <p:txBody>
          <a:bodyPr wrap="square" rtlCol="0">
            <a:noAutofit/>
          </a:bodyPr>
          <a:lstStyle/>
          <a:p>
            <a:pPr marL="0" algn="ctr" defTabSz="914400">
              <a:lnSpc>
                <a:spcPct val="90000"/>
              </a:lnSpc>
              <a:spcBef>
                <a:spcPts val="500"/>
              </a:spcBef>
            </a:pPr>
            <a:r>
              <a:rPr lang="en-AU" sz="2000" dirty="0">
                <a:solidFill>
                  <a:srgbClr val="FF0000"/>
                </a:solidFill>
                <a:latin typeface="Arial Black" panose="020B0A04020102020204" pitchFamily="34" charset="0"/>
                <a:cs typeface="Arial" panose="020B0604020202020204" pitchFamily="34" charset="0"/>
              </a:rPr>
              <a:t>Advice, </a:t>
            </a:r>
            <a:r>
              <a:rPr lang="en-AU" sz="2000" u="sng" dirty="0">
                <a:solidFill>
                  <a:srgbClr val="FF0000"/>
                </a:solidFill>
                <a:latin typeface="Arial Black" panose="020B0A04020102020204" pitchFamily="34" charset="0"/>
                <a:cs typeface="Arial" panose="020B0604020202020204" pitchFamily="34" charset="0"/>
              </a:rPr>
              <a:t>AI</a:t>
            </a:r>
          </a:p>
          <a:p>
            <a:pPr marL="0" algn="ctr" defTabSz="914400">
              <a:lnSpc>
                <a:spcPct val="90000"/>
              </a:lnSpc>
              <a:spcBef>
                <a:spcPts val="500"/>
              </a:spcBef>
            </a:pPr>
            <a:endParaRPr lang="en-AU" sz="2000" dirty="0">
              <a:solidFill>
                <a:srgbClr val="FF0000"/>
              </a:solidFill>
              <a:latin typeface="Arial Black" panose="020B0A04020102020204" pitchFamily="34" charset="0"/>
              <a:cs typeface="Arial" panose="020B0604020202020204" pitchFamily="34" charset="0"/>
            </a:endParaRPr>
          </a:p>
          <a:p>
            <a:pPr marL="0" algn="ctr" defTabSz="914400">
              <a:lnSpc>
                <a:spcPct val="90000"/>
              </a:lnSpc>
              <a:spcBef>
                <a:spcPts val="500"/>
              </a:spcBef>
            </a:pPr>
            <a:r>
              <a:rPr lang="en-AU" sz="2000" dirty="0">
                <a:solidFill>
                  <a:srgbClr val="FF0000"/>
                </a:solidFill>
                <a:latin typeface="Arial Black" panose="020B0A04020102020204" pitchFamily="34" charset="0"/>
                <a:cs typeface="Arial" panose="020B0604020202020204" pitchFamily="34" charset="0"/>
              </a:rPr>
              <a:t>QAR</a:t>
            </a:r>
          </a:p>
          <a:p>
            <a:pPr marL="0" algn="ctr" defTabSz="914400">
              <a:lnSpc>
                <a:spcPct val="90000"/>
              </a:lnSpc>
              <a:spcBef>
                <a:spcPts val="500"/>
              </a:spcBef>
            </a:pPr>
            <a:endParaRPr lang="en-AU" sz="2000" dirty="0">
              <a:solidFill>
                <a:srgbClr val="FF0000"/>
              </a:solidFill>
              <a:latin typeface="Arial Black" panose="020B0A04020102020204" pitchFamily="34" charset="0"/>
              <a:cs typeface="Arial" panose="020B0604020202020204" pitchFamily="34" charset="0"/>
            </a:endParaRPr>
          </a:p>
          <a:p>
            <a:pPr marL="0" algn="ctr" defTabSz="914400">
              <a:lnSpc>
                <a:spcPct val="90000"/>
              </a:lnSpc>
              <a:spcBef>
                <a:spcPts val="500"/>
              </a:spcBef>
            </a:pPr>
            <a:r>
              <a:rPr lang="en-AU" sz="2000" u="sng" dirty="0">
                <a:solidFill>
                  <a:srgbClr val="FF0000"/>
                </a:solidFill>
                <a:latin typeface="Arial Black" panose="020B0A04020102020204" pitchFamily="34" charset="0"/>
                <a:cs typeface="Arial" panose="020B0604020202020204" pitchFamily="34" charset="0"/>
              </a:rPr>
              <a:t>Education</a:t>
            </a:r>
          </a:p>
          <a:p>
            <a:pPr marL="0" algn="ctr" defTabSz="914400">
              <a:lnSpc>
                <a:spcPct val="90000"/>
              </a:lnSpc>
              <a:spcBef>
                <a:spcPts val="500"/>
              </a:spcBef>
            </a:pPr>
            <a:endParaRPr lang="en-AU" sz="2000" u="sng" dirty="0">
              <a:solidFill>
                <a:srgbClr val="FF0000"/>
              </a:solidFill>
              <a:latin typeface="Arial Black" panose="020B0A04020102020204" pitchFamily="34" charset="0"/>
              <a:cs typeface="Arial" panose="020B0604020202020204" pitchFamily="34" charset="0"/>
            </a:endParaRPr>
          </a:p>
          <a:p>
            <a:pPr marL="0" algn="ctr" defTabSz="914400">
              <a:lnSpc>
                <a:spcPct val="90000"/>
              </a:lnSpc>
              <a:spcBef>
                <a:spcPts val="500"/>
              </a:spcBef>
            </a:pPr>
            <a:r>
              <a:rPr lang="en-AU" sz="2000" u="sng" dirty="0">
                <a:solidFill>
                  <a:srgbClr val="FF0000"/>
                </a:solidFill>
                <a:latin typeface="Arial Black" panose="020B0A04020102020204" pitchFamily="34" charset="0"/>
                <a:cs typeface="Arial" panose="020B0604020202020204" pitchFamily="34" charset="0"/>
              </a:rPr>
              <a:t>Activation</a:t>
            </a:r>
            <a:br>
              <a:rPr lang="en-AU" sz="2000" u="sng" dirty="0">
                <a:solidFill>
                  <a:srgbClr val="FF0000"/>
                </a:solidFill>
                <a:latin typeface="Arial Black" panose="020B0A04020102020204" pitchFamily="34" charset="0"/>
                <a:cs typeface="Arial" panose="020B0604020202020204" pitchFamily="34" charset="0"/>
              </a:rPr>
            </a:br>
            <a:r>
              <a:rPr lang="en-AU" sz="2000" dirty="0">
                <a:solidFill>
                  <a:srgbClr val="FF0000"/>
                </a:solidFill>
                <a:latin typeface="Arial" panose="020B0604020202020204" pitchFamily="34" charset="0"/>
                <a:cs typeface="Arial" panose="020B0604020202020204" pitchFamily="34" charset="0"/>
              </a:rPr>
              <a:t>(nudges)</a:t>
            </a:r>
          </a:p>
          <a:p>
            <a:pPr marL="0" algn="ctr" defTabSz="914400">
              <a:lnSpc>
                <a:spcPct val="90000"/>
              </a:lnSpc>
              <a:spcBef>
                <a:spcPts val="500"/>
              </a:spcBef>
            </a:pPr>
            <a:endParaRPr lang="en-AU" sz="2000" u="sng" dirty="0">
              <a:solidFill>
                <a:srgbClr val="FF0000"/>
              </a:solidFill>
              <a:latin typeface="Arial Black" panose="020B0A04020102020204" pitchFamily="34" charset="0"/>
              <a:cs typeface="Arial" panose="020B0604020202020204" pitchFamily="34" charset="0"/>
            </a:endParaRPr>
          </a:p>
          <a:p>
            <a:pPr marL="0" algn="ctr" defTabSz="914400">
              <a:lnSpc>
                <a:spcPct val="90000"/>
              </a:lnSpc>
              <a:spcBef>
                <a:spcPts val="500"/>
              </a:spcBef>
            </a:pPr>
            <a:r>
              <a:rPr lang="en-AU" sz="2000" u="sng" dirty="0">
                <a:solidFill>
                  <a:srgbClr val="FF0000"/>
                </a:solidFill>
                <a:latin typeface="Arial Black" panose="020B0A04020102020204" pitchFamily="34" charset="0"/>
                <a:cs typeface="Arial" panose="020B0604020202020204" pitchFamily="34" charset="0"/>
              </a:rPr>
              <a:t>Media (all)</a:t>
            </a:r>
          </a:p>
        </p:txBody>
      </p:sp>
      <p:sp>
        <p:nvSpPr>
          <p:cNvPr id="7" name="TextBox 6">
            <a:extLst>
              <a:ext uri="{FF2B5EF4-FFF2-40B4-BE49-F238E27FC236}">
                <a16:creationId xmlns:a16="http://schemas.microsoft.com/office/drawing/2014/main" id="{6B5CB935-CDB9-B118-D182-70F96D60D6B1}"/>
              </a:ext>
            </a:extLst>
          </p:cNvPr>
          <p:cNvSpPr txBox="1"/>
          <p:nvPr/>
        </p:nvSpPr>
        <p:spPr>
          <a:xfrm>
            <a:off x="7953375" y="1418974"/>
            <a:ext cx="1585736" cy="535417"/>
          </a:xfrm>
          <a:prstGeom prst="rect">
            <a:avLst/>
          </a:prstGeom>
          <a:noFill/>
        </p:spPr>
        <p:txBody>
          <a:bodyPr wrap="square" rtlCol="0">
            <a:noAutofit/>
          </a:bodyPr>
          <a:lstStyle/>
          <a:p>
            <a:pPr marL="0" algn="l" defTabSz="914400">
              <a:lnSpc>
                <a:spcPct val="90000"/>
              </a:lnSpc>
              <a:spcBef>
                <a:spcPts val="500"/>
              </a:spcBef>
            </a:pPr>
            <a:r>
              <a:rPr lang="en-AU" sz="2000" b="1" dirty="0">
                <a:solidFill>
                  <a:schemeClr val="accent1"/>
                </a:solidFill>
              </a:rPr>
              <a:t>Retail</a:t>
            </a:r>
            <a:endParaRPr lang="en-AU" sz="2000" b="1" u="sng" dirty="0">
              <a:solidFill>
                <a:schemeClr val="accent1"/>
              </a:solidFill>
            </a:endParaRPr>
          </a:p>
        </p:txBody>
      </p:sp>
      <p:sp>
        <p:nvSpPr>
          <p:cNvPr id="8" name="TextBox 7">
            <a:extLst>
              <a:ext uri="{FF2B5EF4-FFF2-40B4-BE49-F238E27FC236}">
                <a16:creationId xmlns:a16="http://schemas.microsoft.com/office/drawing/2014/main" id="{8FDF7AD5-946D-9C4E-CDCE-6E6DB65D3F35}"/>
              </a:ext>
            </a:extLst>
          </p:cNvPr>
          <p:cNvSpPr txBox="1"/>
          <p:nvPr/>
        </p:nvSpPr>
        <p:spPr>
          <a:xfrm>
            <a:off x="7935790" y="2468804"/>
            <a:ext cx="1585736" cy="535417"/>
          </a:xfrm>
          <a:prstGeom prst="rect">
            <a:avLst/>
          </a:prstGeom>
          <a:noFill/>
        </p:spPr>
        <p:txBody>
          <a:bodyPr wrap="square" rtlCol="0">
            <a:noAutofit/>
          </a:bodyPr>
          <a:lstStyle/>
          <a:p>
            <a:pPr marL="0" algn="l" defTabSz="914400">
              <a:lnSpc>
                <a:spcPct val="90000"/>
              </a:lnSpc>
              <a:spcBef>
                <a:spcPts val="500"/>
              </a:spcBef>
            </a:pPr>
            <a:r>
              <a:rPr lang="en-AU" sz="2000" b="1" dirty="0">
                <a:solidFill>
                  <a:schemeClr val="accent1"/>
                </a:solidFill>
              </a:rPr>
              <a:t>Wholesale</a:t>
            </a:r>
            <a:endParaRPr lang="en-AU" sz="2000" b="1" u="sng" dirty="0">
              <a:solidFill>
                <a:schemeClr val="accent1"/>
              </a:solidFill>
            </a:endParaRPr>
          </a:p>
        </p:txBody>
      </p:sp>
    </p:spTree>
    <p:extLst>
      <p:ext uri="{BB962C8B-B14F-4D97-AF65-F5344CB8AC3E}">
        <p14:creationId xmlns:p14="http://schemas.microsoft.com/office/powerpoint/2010/main" val="2672783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4FBAA-8EAE-DD87-5D4A-B369FA04D0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1B4719-9955-B13C-5AAC-E16C13E6BD22}"/>
              </a:ext>
            </a:extLst>
          </p:cNvPr>
          <p:cNvSpPr>
            <a:spLocks noGrp="1"/>
          </p:cNvSpPr>
          <p:nvPr>
            <p:ph type="title"/>
          </p:nvPr>
        </p:nvSpPr>
        <p:spPr>
          <a:xfrm>
            <a:off x="575734" y="613091"/>
            <a:ext cx="10891843" cy="748374"/>
          </a:xfrm>
        </p:spPr>
        <p:txBody>
          <a:bodyPr>
            <a:normAutofit fontScale="90000"/>
          </a:bodyPr>
          <a:lstStyle/>
          <a:p>
            <a:r>
              <a:rPr lang="en-AU" sz="3600" dirty="0">
                <a:latin typeface="Arial Black" panose="020B0A04020102020204" pitchFamily="34" charset="0"/>
              </a:rPr>
              <a:t>Product: Understandability, affordability, easy</a:t>
            </a:r>
            <a:br>
              <a:rPr lang="en-AU" dirty="0">
                <a:latin typeface="Arial Black" panose="020B0A04020102020204" pitchFamily="34" charset="0"/>
              </a:rPr>
            </a:br>
            <a:r>
              <a:rPr lang="en-AU" sz="2000" dirty="0">
                <a:latin typeface="Arial" panose="020B0604020202020204" pitchFamily="34" charset="0"/>
                <a:cs typeface="Arial" panose="020B0604020202020204" pitchFamily="34" charset="0"/>
              </a:rPr>
              <a:t>A few thoughts</a:t>
            </a:r>
          </a:p>
        </p:txBody>
      </p:sp>
      <p:sp>
        <p:nvSpPr>
          <p:cNvPr id="4" name="Slide Number Placeholder 3">
            <a:extLst>
              <a:ext uri="{FF2B5EF4-FFF2-40B4-BE49-F238E27FC236}">
                <a16:creationId xmlns:a16="http://schemas.microsoft.com/office/drawing/2014/main" id="{7741D3D6-2AC0-7279-C366-04EB0965E728}"/>
              </a:ext>
            </a:extLst>
          </p:cNvPr>
          <p:cNvSpPr>
            <a:spLocks noGrp="1"/>
          </p:cNvSpPr>
          <p:nvPr>
            <p:ph type="sldNum" sz="quarter" idx="12"/>
          </p:nvPr>
        </p:nvSpPr>
        <p:spPr/>
        <p:txBody>
          <a:bodyPr/>
          <a:lstStyle/>
          <a:p>
            <a:fld id="{BE15108C-154A-4A5A-9C05-91A49A422BA7}" type="slidenum">
              <a:rPr lang="en-US" smtClean="0"/>
              <a:t>4</a:t>
            </a:fld>
            <a:endParaRPr lang="en-US"/>
          </a:p>
        </p:txBody>
      </p:sp>
      <p:graphicFrame>
        <p:nvGraphicFramePr>
          <p:cNvPr id="7" name="Table 6">
            <a:extLst>
              <a:ext uri="{FF2B5EF4-FFF2-40B4-BE49-F238E27FC236}">
                <a16:creationId xmlns:a16="http://schemas.microsoft.com/office/drawing/2014/main" id="{2D7EE4D3-8177-C07C-89A6-A952BE9DFDE9}"/>
              </a:ext>
            </a:extLst>
          </p:cNvPr>
          <p:cNvGraphicFramePr>
            <a:graphicFrameLocks noGrp="1"/>
          </p:cNvGraphicFramePr>
          <p:nvPr>
            <p:extLst>
              <p:ext uri="{D42A27DB-BD31-4B8C-83A1-F6EECF244321}">
                <p14:modId xmlns:p14="http://schemas.microsoft.com/office/powerpoint/2010/main" val="165660037"/>
              </p:ext>
            </p:extLst>
          </p:nvPr>
        </p:nvGraphicFramePr>
        <p:xfrm>
          <a:off x="575733" y="1487308"/>
          <a:ext cx="11142134" cy="3995575"/>
        </p:xfrm>
        <a:graphic>
          <a:graphicData uri="http://schemas.openxmlformats.org/drawingml/2006/table">
            <a:tbl>
              <a:tblPr firstRow="1" bandRow="1">
                <a:tableStyleId>{5C22544A-7EE6-4342-B048-85BDC9FD1C3A}</a:tableStyleId>
              </a:tblPr>
              <a:tblGrid>
                <a:gridCol w="5571067">
                  <a:extLst>
                    <a:ext uri="{9D8B030D-6E8A-4147-A177-3AD203B41FA5}">
                      <a16:colId xmlns:a16="http://schemas.microsoft.com/office/drawing/2014/main" val="3127395141"/>
                    </a:ext>
                  </a:extLst>
                </a:gridCol>
                <a:gridCol w="5571067">
                  <a:extLst>
                    <a:ext uri="{9D8B030D-6E8A-4147-A177-3AD203B41FA5}">
                      <a16:colId xmlns:a16="http://schemas.microsoft.com/office/drawing/2014/main" val="2740977694"/>
                    </a:ext>
                  </a:extLst>
                </a:gridCol>
              </a:tblGrid>
              <a:tr h="429415">
                <a:tc>
                  <a:txBody>
                    <a:bodyPr/>
                    <a:lstStyle/>
                    <a:p>
                      <a:r>
                        <a:rPr lang="en-AU" dirty="0"/>
                        <a:t>Why does the industry?</a:t>
                      </a:r>
                    </a:p>
                  </a:txBody>
                  <a:tcPr/>
                </a:tc>
                <a:tc>
                  <a:txBody>
                    <a:bodyPr/>
                    <a:lstStyle/>
                    <a:p>
                      <a:r>
                        <a:rPr lang="en-AU" dirty="0"/>
                        <a:t>Why doesn’t the industry?</a:t>
                      </a:r>
                    </a:p>
                  </a:txBody>
                  <a:tcPr/>
                </a:tc>
                <a:extLst>
                  <a:ext uri="{0D108BD9-81ED-4DB2-BD59-A6C34878D82A}">
                    <a16:rowId xmlns:a16="http://schemas.microsoft.com/office/drawing/2014/main" val="2356907741"/>
                  </a:ext>
                </a:extLst>
              </a:tr>
              <a:tr h="1011644">
                <a:tc>
                  <a:txBody>
                    <a:bodyPr/>
                    <a:lstStyle/>
                    <a:p>
                      <a:r>
                        <a:rPr lang="en-AU" b="1" dirty="0"/>
                        <a:t>If basic life and TPD are about loss of income:</a:t>
                      </a:r>
                    </a:p>
                    <a:p>
                      <a:pPr marL="285750" indent="-285750">
                        <a:buFont typeface="Arial" panose="020B0604020202020204" pitchFamily="34" charset="0"/>
                        <a:buChar char="•"/>
                      </a:pPr>
                      <a:r>
                        <a:rPr lang="en-AU" dirty="0"/>
                        <a:t>Why provided as a lump sum? </a:t>
                      </a:r>
                    </a:p>
                    <a:p>
                      <a:pPr marL="285750" indent="-285750">
                        <a:buFont typeface="Arial" panose="020B0604020202020204" pitchFamily="34" charset="0"/>
                        <a:buChar char="•"/>
                      </a:pPr>
                      <a:r>
                        <a:rPr lang="en-AU" dirty="0"/>
                        <a:t>Why increase cover with age to be unaffordable?</a:t>
                      </a:r>
                    </a:p>
                    <a:p>
                      <a:pPr marL="285750" indent="-285750">
                        <a:buFont typeface="Arial" panose="020B0604020202020204" pitchFamily="34" charset="0"/>
                        <a:buChar char="•"/>
                      </a:pPr>
                      <a:r>
                        <a:rPr lang="en-AU" dirty="0"/>
                        <a:t>Why are PDSs/websites etc presented in the chronological order products were invested?</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AU" i="1" dirty="0"/>
                        <a:t>Complexity at purchase; $1m is a lot; renewal</a:t>
                      </a:r>
                      <a:endParaRPr lang="en-AU" dirty="0"/>
                    </a:p>
                  </a:txBody>
                  <a:tcPr>
                    <a:solidFill>
                      <a:srgbClr val="E7EDFF"/>
                    </a:solidFill>
                  </a:tcPr>
                </a:tc>
                <a:tc>
                  <a:txBody>
                    <a:bodyPr/>
                    <a:lstStyle/>
                    <a:p>
                      <a:endParaRPr lang="en-AU" dirty="0"/>
                    </a:p>
                    <a:p>
                      <a:pPr marL="285750" indent="-285750">
                        <a:buFont typeface="Arial" panose="020B0604020202020204" pitchFamily="34" charset="0"/>
                        <a:buChar char="•"/>
                      </a:pPr>
                      <a:r>
                        <a:rPr lang="en-AU" dirty="0"/>
                        <a:t>Product presented: IP </a:t>
                      </a:r>
                      <a:r>
                        <a:rPr lang="en-AU" dirty="0">
                          <a:sym typeface="Wingdings" panose="05000000000000000000" pitchFamily="2" charset="2"/>
                        </a:rPr>
                        <a:t> TPD  death</a:t>
                      </a:r>
                    </a:p>
                    <a:p>
                      <a:pPr marL="285750" indent="-285750">
                        <a:buFont typeface="Arial" panose="020B0604020202020204" pitchFamily="34" charset="0"/>
                        <a:buChar char="•"/>
                      </a:pPr>
                      <a:r>
                        <a:rPr lang="en-AU" dirty="0">
                          <a:sym typeface="Wingdings" panose="05000000000000000000" pitchFamily="2" charset="2"/>
                        </a:rPr>
                        <a:t>All $x pm X “20” years (max “65”). Reducing cover</a:t>
                      </a:r>
                      <a:endParaRPr lang="en-AU" i="1" dirty="0">
                        <a:sym typeface="Wingdings" panose="05000000000000000000" pitchFamily="2" charset="2"/>
                      </a:endParaRPr>
                    </a:p>
                    <a:p>
                      <a:pPr marL="285750" indent="-285750">
                        <a:buFont typeface="Arial" panose="020B0604020202020204" pitchFamily="34" charset="0"/>
                        <a:buChar char="•"/>
                      </a:pPr>
                      <a:r>
                        <a:rPr lang="en-AU" dirty="0">
                          <a:sym typeface="Wingdings" panose="05000000000000000000" pitchFamily="2" charset="2"/>
                        </a:rPr>
                        <a:t>Step premiums flatter; affordable</a:t>
                      </a:r>
                    </a:p>
                    <a:p>
                      <a:pPr marL="0" indent="0">
                        <a:buFont typeface="Arial" panose="020B0604020202020204" pitchFamily="34" charset="0"/>
                        <a:buNone/>
                      </a:pPr>
                      <a:r>
                        <a:rPr lang="en-AU" i="1" dirty="0">
                          <a:sym typeface="Wingdings" panose="05000000000000000000" pitchFamily="2" charset="2"/>
                        </a:rPr>
                        <a:t>Simpler purchase; $50k for 20 year (or age 65 if earlier) no so much; I remember why I have this….</a:t>
                      </a:r>
                      <a:r>
                        <a:rPr lang="en-AU" dirty="0"/>
                        <a:t>  </a:t>
                      </a:r>
                    </a:p>
                  </a:txBody>
                  <a:tcPr>
                    <a:solidFill>
                      <a:srgbClr val="E7EDFF"/>
                    </a:solidFill>
                  </a:tcPr>
                </a:tc>
                <a:extLst>
                  <a:ext uri="{0D108BD9-81ED-4DB2-BD59-A6C34878D82A}">
                    <a16:rowId xmlns:a16="http://schemas.microsoft.com/office/drawing/2014/main" val="2324577527"/>
                  </a:ext>
                </a:extLst>
              </a:tr>
              <a:tr h="666985">
                <a:tc>
                  <a:txBody>
                    <a:bodyPr/>
                    <a:lstStyle/>
                    <a:p>
                      <a:r>
                        <a:rPr lang="en-AU" b="1" dirty="0"/>
                        <a:t>Fill everything with jargon?</a:t>
                      </a:r>
                    </a:p>
                    <a:p>
                      <a:pPr marL="285750" indent="-285750">
                        <a:buFont typeface="Arial" panose="020B0604020202020204" pitchFamily="34" charset="0"/>
                        <a:buChar char="•"/>
                      </a:pPr>
                      <a:r>
                        <a:rPr lang="en-AU" dirty="0"/>
                        <a:t>TPD, IP, Annuity, etc </a:t>
                      </a:r>
                      <a:r>
                        <a:rPr lang="en-AU" dirty="0" err="1"/>
                        <a:t>etc</a:t>
                      </a:r>
                      <a:r>
                        <a:rPr lang="en-AU" dirty="0"/>
                        <a:t> </a:t>
                      </a:r>
                      <a:r>
                        <a:rPr lang="en-AU" dirty="0" err="1"/>
                        <a:t>etc</a:t>
                      </a:r>
                      <a:endParaRPr lang="en-AU" dirty="0"/>
                    </a:p>
                    <a:p>
                      <a:pPr marL="285750" indent="-285750">
                        <a:buFont typeface="Arial" panose="020B0604020202020204" pitchFamily="34" charset="0"/>
                        <a:buChar char="•"/>
                      </a:pPr>
                      <a:r>
                        <a:rPr lang="en-AU" dirty="0"/>
                        <a:t>Need a grid to explain what products are for</a:t>
                      </a:r>
                    </a:p>
                  </a:txBody>
                  <a:tcPr>
                    <a:noFill/>
                  </a:tcPr>
                </a:tc>
                <a:tc>
                  <a:txBody>
                    <a:bodyPr/>
                    <a:lstStyle/>
                    <a:p>
                      <a:endParaRPr lang="en-AU" dirty="0"/>
                    </a:p>
                    <a:p>
                      <a:r>
                        <a:rPr lang="en-AU" dirty="0"/>
                        <a:t>Radical thought: How about: call the products based on what they are for?</a:t>
                      </a:r>
                    </a:p>
                  </a:txBody>
                  <a:tcPr>
                    <a:noFill/>
                  </a:tcPr>
                </a:tc>
                <a:extLst>
                  <a:ext uri="{0D108BD9-81ED-4DB2-BD59-A6C34878D82A}">
                    <a16:rowId xmlns:a16="http://schemas.microsoft.com/office/drawing/2014/main" val="1212500671"/>
                  </a:ext>
                </a:extLst>
              </a:tr>
              <a:tr h="666985">
                <a:tc>
                  <a:txBody>
                    <a:bodyPr/>
                    <a:lstStyle/>
                    <a:p>
                      <a:pPr marL="0" indent="0">
                        <a:buFont typeface="Arial" panose="020B0604020202020204" pitchFamily="34" charset="0"/>
                        <a:buNone/>
                      </a:pPr>
                      <a:r>
                        <a:rPr lang="en-AU" b="1" dirty="0"/>
                        <a:t>Is TPD showing its age?</a:t>
                      </a:r>
                    </a:p>
                    <a:p>
                      <a:pPr marL="285750" indent="-285750">
                        <a:buFont typeface="Arial" panose="020B0604020202020204" pitchFamily="34" charset="0"/>
                        <a:buChar char="•"/>
                      </a:pPr>
                      <a:r>
                        <a:rPr lang="en-AU" dirty="0"/>
                        <a:t>21C! Work is not a dichotomy:  Full time </a:t>
                      </a:r>
                      <a:r>
                        <a:rPr lang="en-AU" dirty="0">
                          <a:sym typeface="Wingdings" panose="05000000000000000000" pitchFamily="2" charset="2"/>
                        </a:rPr>
                        <a:t> No time</a:t>
                      </a:r>
                      <a:r>
                        <a:rPr lang="en-AU" dirty="0"/>
                        <a:t>  </a:t>
                      </a:r>
                    </a:p>
                    <a:p>
                      <a:pPr marL="285750" indent="-285750">
                        <a:buFont typeface="Arial" panose="020B0604020202020204" pitchFamily="34" charset="0"/>
                        <a:buChar char="•"/>
                      </a:pPr>
                      <a:r>
                        <a:rPr lang="en-AU" i="1" dirty="0"/>
                        <a:t>Fix sum insured </a:t>
                      </a:r>
                      <a:r>
                        <a:rPr lang="en-AU" i="1" dirty="0">
                          <a:sym typeface="Wingdings" panose="05000000000000000000" pitchFamily="2" charset="2"/>
                        </a:rPr>
                        <a:t> </a:t>
                      </a:r>
                      <a:r>
                        <a:rPr lang="en-AU" i="1" dirty="0"/>
                        <a:t>Insurable interest </a:t>
                      </a:r>
                      <a:r>
                        <a:rPr lang="en-AU" i="1" dirty="0">
                          <a:sym typeface="Wingdings" panose="05000000000000000000" pitchFamily="2" charset="2"/>
                        </a:rPr>
                        <a:t> problems?</a:t>
                      </a:r>
                      <a:r>
                        <a:rPr lang="en-AU" dirty="0"/>
                        <a:t> </a:t>
                      </a:r>
                    </a:p>
                  </a:txBody>
                  <a:tcPr>
                    <a:solidFill>
                      <a:srgbClr val="E7EDFF"/>
                    </a:solidFill>
                  </a:tcPr>
                </a:tc>
                <a:tc>
                  <a:txBody>
                    <a:bodyPr/>
                    <a:lstStyle/>
                    <a:p>
                      <a:pPr marL="285750" indent="-285750">
                        <a:buFont typeface="Arial" panose="020B0604020202020204" pitchFamily="34" charset="0"/>
                        <a:buChar char="•"/>
                      </a:pPr>
                      <a:endParaRPr lang="en-AU" dirty="0"/>
                    </a:p>
                    <a:p>
                      <a:pPr marL="285750" indent="-285750">
                        <a:buFont typeface="Arial" panose="020B0604020202020204" pitchFamily="34" charset="0"/>
                        <a:buChar char="•"/>
                      </a:pPr>
                      <a:r>
                        <a:rPr lang="en-AU" dirty="0"/>
                        <a:t>Is it really about transition to other work now?</a:t>
                      </a:r>
                    </a:p>
                    <a:p>
                      <a:pPr marL="285750" indent="-285750">
                        <a:buFont typeface="Arial" panose="020B0604020202020204" pitchFamily="34" charset="0"/>
                        <a:buChar char="•"/>
                      </a:pPr>
                      <a:r>
                        <a:rPr lang="en-AU" dirty="0"/>
                        <a:t>Sum insured varies with type of claim/cause?</a:t>
                      </a:r>
                    </a:p>
                  </a:txBody>
                  <a:tcPr>
                    <a:solidFill>
                      <a:srgbClr val="E7EDFF"/>
                    </a:solidFill>
                  </a:tcPr>
                </a:tc>
                <a:extLst>
                  <a:ext uri="{0D108BD9-81ED-4DB2-BD59-A6C34878D82A}">
                    <a16:rowId xmlns:a16="http://schemas.microsoft.com/office/drawing/2014/main" val="1152235722"/>
                  </a:ext>
                </a:extLst>
              </a:tr>
            </a:tbl>
          </a:graphicData>
        </a:graphic>
      </p:graphicFrame>
      <p:sp>
        <p:nvSpPr>
          <p:cNvPr id="8" name="TextBox 7">
            <a:extLst>
              <a:ext uri="{FF2B5EF4-FFF2-40B4-BE49-F238E27FC236}">
                <a16:creationId xmlns:a16="http://schemas.microsoft.com/office/drawing/2014/main" id="{08F390AE-01B2-0411-51BB-F520D5D0C629}"/>
              </a:ext>
            </a:extLst>
          </p:cNvPr>
          <p:cNvSpPr txBox="1"/>
          <p:nvPr/>
        </p:nvSpPr>
        <p:spPr>
          <a:xfrm>
            <a:off x="1947338" y="5704448"/>
            <a:ext cx="9915119" cy="487706"/>
          </a:xfrm>
          <a:prstGeom prst="rect">
            <a:avLst/>
          </a:prstGeom>
          <a:noFill/>
        </p:spPr>
        <p:txBody>
          <a:bodyPr wrap="square" rtlCol="0">
            <a:noAutofit/>
          </a:bodyPr>
          <a:lstStyle/>
          <a:p>
            <a:pPr marL="0" algn="l" defTabSz="914400">
              <a:lnSpc>
                <a:spcPct val="90000"/>
              </a:lnSpc>
              <a:spcBef>
                <a:spcPts val="500"/>
              </a:spcBef>
            </a:pPr>
            <a:r>
              <a:rPr lang="en-AU" b="1" dirty="0">
                <a:solidFill>
                  <a:srgbClr val="FF0000"/>
                </a:solidFill>
                <a:latin typeface="Arial" panose="020B0604020202020204" pitchFamily="34" charset="0"/>
                <a:cs typeface="Arial" panose="020B0604020202020204" pitchFamily="34" charset="0"/>
              </a:rPr>
              <a:t>My phone is a complex thing. I don’t expect to read a 200-page manual any more to operate it. I expect it to be easy and intuitive. Customers in 21C expect it to be easy and intuitive, not complex, needing to do “contingent” calculations and with obstacles.</a:t>
            </a:r>
          </a:p>
        </p:txBody>
      </p:sp>
    </p:spTree>
    <p:extLst>
      <p:ext uri="{BB962C8B-B14F-4D97-AF65-F5344CB8AC3E}">
        <p14:creationId xmlns:p14="http://schemas.microsoft.com/office/powerpoint/2010/main" val="1881869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65077-8F61-C511-C6F6-0418C75F0C4F}"/>
            </a:ext>
          </a:extLst>
        </p:cNvPr>
        <p:cNvGrpSpPr/>
        <p:nvPr/>
      </p:nvGrpSpPr>
      <p:grpSpPr>
        <a:xfrm>
          <a:off x="0" y="0"/>
          <a:ext cx="0" cy="0"/>
          <a:chOff x="0" y="0"/>
          <a:chExt cx="0" cy="0"/>
        </a:xfrm>
      </p:grpSpPr>
      <p:pic>
        <p:nvPicPr>
          <p:cNvPr id="25" name="Picture 24">
            <a:extLst>
              <a:ext uri="{FF2B5EF4-FFF2-40B4-BE49-F238E27FC236}">
                <a16:creationId xmlns:a16="http://schemas.microsoft.com/office/drawing/2014/main" id="{5765CA32-E8E5-1DA1-0498-6BB26C3AD1C6}"/>
              </a:ext>
            </a:extLst>
          </p:cNvPr>
          <p:cNvPicPr>
            <a:picLocks noChangeAspect="1"/>
          </p:cNvPicPr>
          <p:nvPr/>
        </p:nvPicPr>
        <p:blipFill>
          <a:blip r:embed="rId2"/>
          <a:stretch>
            <a:fillRect/>
          </a:stretch>
        </p:blipFill>
        <p:spPr>
          <a:xfrm>
            <a:off x="466725" y="657225"/>
            <a:ext cx="11258550" cy="5543550"/>
          </a:xfrm>
          <a:prstGeom prst="rect">
            <a:avLst/>
          </a:prstGeom>
        </p:spPr>
      </p:pic>
      <p:grpSp>
        <p:nvGrpSpPr>
          <p:cNvPr id="40" name="Group 39">
            <a:extLst>
              <a:ext uri="{FF2B5EF4-FFF2-40B4-BE49-F238E27FC236}">
                <a16:creationId xmlns:a16="http://schemas.microsoft.com/office/drawing/2014/main" id="{4DB50B14-EDA4-C25A-4FD0-5B767267BE5E}"/>
              </a:ext>
            </a:extLst>
          </p:cNvPr>
          <p:cNvGrpSpPr/>
          <p:nvPr/>
        </p:nvGrpSpPr>
        <p:grpSpPr>
          <a:xfrm>
            <a:off x="5565705" y="863386"/>
            <a:ext cx="6131900" cy="1705559"/>
            <a:chOff x="6543675" y="480631"/>
            <a:chExt cx="5095875" cy="851659"/>
          </a:xfrm>
          <a:solidFill>
            <a:schemeClr val="accent1">
              <a:lumMod val="40000"/>
              <a:lumOff val="60000"/>
            </a:schemeClr>
          </a:solidFill>
        </p:grpSpPr>
        <p:sp>
          <p:nvSpPr>
            <p:cNvPr id="41" name="Right Triangle 40">
              <a:extLst>
                <a:ext uri="{FF2B5EF4-FFF2-40B4-BE49-F238E27FC236}">
                  <a16:creationId xmlns:a16="http://schemas.microsoft.com/office/drawing/2014/main" id="{100FEC2A-EE09-768F-8C71-37A5ED2D999C}"/>
                </a:ext>
              </a:extLst>
            </p:cNvPr>
            <p:cNvSpPr/>
            <p:nvPr/>
          </p:nvSpPr>
          <p:spPr>
            <a:xfrm flipH="1" flipV="1">
              <a:off x="6543675" y="541785"/>
              <a:ext cx="5012265" cy="790505"/>
            </a:xfrm>
            <a:prstGeom prst="rtTriangl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AU" sz="1400" b="1" dirty="0">
                <a:solidFill>
                  <a:schemeClr val="tx1"/>
                </a:solidFill>
              </a:endParaRPr>
            </a:p>
          </p:txBody>
        </p:sp>
        <p:sp>
          <p:nvSpPr>
            <p:cNvPr id="42" name="TextBox 41">
              <a:extLst>
                <a:ext uri="{FF2B5EF4-FFF2-40B4-BE49-F238E27FC236}">
                  <a16:creationId xmlns:a16="http://schemas.microsoft.com/office/drawing/2014/main" id="{7F813C0D-F38E-C227-8BB4-2E3647BD092E}"/>
                </a:ext>
              </a:extLst>
            </p:cNvPr>
            <p:cNvSpPr txBox="1"/>
            <p:nvPr/>
          </p:nvSpPr>
          <p:spPr>
            <a:xfrm>
              <a:off x="8281448" y="480631"/>
              <a:ext cx="3358102" cy="355928"/>
            </a:xfrm>
            <a:prstGeom prst="rect">
              <a:avLst/>
            </a:prstGeom>
            <a:noFill/>
          </p:spPr>
          <p:txBody>
            <a:bodyPr wrap="square" rtlCol="0">
              <a:noAutofit/>
            </a:bodyPr>
            <a:lstStyle/>
            <a:p>
              <a:pPr algn="ctr"/>
              <a:endParaRPr lang="en-AU" sz="1400" b="1" dirty="0">
                <a:solidFill>
                  <a:schemeClr val="tx1"/>
                </a:solidFill>
              </a:endParaRPr>
            </a:p>
            <a:p>
              <a:pPr algn="ctr"/>
              <a:endParaRPr lang="en-AU" sz="1400" b="1" dirty="0"/>
            </a:p>
            <a:p>
              <a:pPr algn="ctr"/>
              <a:endParaRPr lang="en-AU" sz="1400" b="1" dirty="0">
                <a:solidFill>
                  <a:schemeClr val="tx1"/>
                </a:solidFill>
              </a:endParaRPr>
            </a:p>
            <a:p>
              <a:pPr algn="r"/>
              <a:endParaRPr lang="en-AU" sz="1400" b="1" dirty="0"/>
            </a:p>
            <a:p>
              <a:pPr algn="r"/>
              <a:endParaRPr lang="en-AU" sz="1400" b="1" dirty="0"/>
            </a:p>
            <a:p>
              <a:pPr algn="r"/>
              <a:r>
                <a:rPr lang="en-AU" sz="1400" b="1" dirty="0">
                  <a:latin typeface="Arial" panose="020B0604020202020204" pitchFamily="34" charset="0"/>
                  <a:cs typeface="Arial" panose="020B0604020202020204" pitchFamily="34" charset="0"/>
                </a:rPr>
                <a:t>Development…   </a:t>
              </a:r>
              <a:endParaRPr lang="en-AU" sz="1400" dirty="0">
                <a:latin typeface="Arial" panose="020B0604020202020204" pitchFamily="34" charset="0"/>
                <a:cs typeface="Arial" panose="020B0604020202020204" pitchFamily="34" charset="0"/>
              </a:endParaRPr>
            </a:p>
          </p:txBody>
        </p:sp>
      </p:grpSp>
      <p:sp>
        <p:nvSpPr>
          <p:cNvPr id="2" name="Title 1">
            <a:extLst>
              <a:ext uri="{FF2B5EF4-FFF2-40B4-BE49-F238E27FC236}">
                <a16:creationId xmlns:a16="http://schemas.microsoft.com/office/drawing/2014/main" id="{E05F3BA8-B5E9-3100-43EF-561EA184C180}"/>
              </a:ext>
            </a:extLst>
          </p:cNvPr>
          <p:cNvSpPr>
            <a:spLocks noGrp="1"/>
          </p:cNvSpPr>
          <p:nvPr>
            <p:ph type="title"/>
          </p:nvPr>
        </p:nvSpPr>
        <p:spPr>
          <a:xfrm>
            <a:off x="649625" y="313089"/>
            <a:ext cx="9615631" cy="748374"/>
          </a:xfrm>
        </p:spPr>
        <p:txBody>
          <a:bodyPr/>
          <a:lstStyle/>
          <a:p>
            <a:r>
              <a:rPr lang="en-AU" dirty="0">
                <a:latin typeface="Arial Black" panose="020B0A04020102020204" pitchFamily="34" charset="0"/>
              </a:rPr>
              <a:t>Large need; large opportunity to help…</a:t>
            </a:r>
          </a:p>
        </p:txBody>
      </p:sp>
      <p:sp>
        <p:nvSpPr>
          <p:cNvPr id="4" name="Slide Number Placeholder 3">
            <a:extLst>
              <a:ext uri="{FF2B5EF4-FFF2-40B4-BE49-F238E27FC236}">
                <a16:creationId xmlns:a16="http://schemas.microsoft.com/office/drawing/2014/main" id="{D9205133-2E51-0FDB-532A-9380644E2880}"/>
              </a:ext>
            </a:extLst>
          </p:cNvPr>
          <p:cNvSpPr>
            <a:spLocks noGrp="1"/>
          </p:cNvSpPr>
          <p:nvPr>
            <p:ph type="sldNum" sz="quarter" idx="12"/>
          </p:nvPr>
        </p:nvSpPr>
        <p:spPr/>
        <p:txBody>
          <a:bodyPr/>
          <a:lstStyle/>
          <a:p>
            <a:fld id="{BE15108C-154A-4A5A-9C05-91A49A422BA7}" type="slidenum">
              <a:rPr lang="en-US" smtClean="0"/>
              <a:t>5</a:t>
            </a:fld>
            <a:endParaRPr lang="en-US"/>
          </a:p>
        </p:txBody>
      </p:sp>
      <p:sp>
        <p:nvSpPr>
          <p:cNvPr id="21" name="Diamond 20">
            <a:extLst>
              <a:ext uri="{FF2B5EF4-FFF2-40B4-BE49-F238E27FC236}">
                <a16:creationId xmlns:a16="http://schemas.microsoft.com/office/drawing/2014/main" id="{98C7E42A-B0F1-FA7F-C4BB-D4ADA653EA53}"/>
              </a:ext>
            </a:extLst>
          </p:cNvPr>
          <p:cNvSpPr/>
          <p:nvPr/>
        </p:nvSpPr>
        <p:spPr>
          <a:xfrm>
            <a:off x="5565705" y="4110846"/>
            <a:ext cx="6012251" cy="572517"/>
          </a:xfrm>
          <a:prstGeom prst="diamond">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b="1" dirty="0">
                <a:solidFill>
                  <a:schemeClr val="tx1"/>
                </a:solidFill>
              </a:rPr>
              <a:t>Estate Planning (1 &amp; 2)</a:t>
            </a:r>
          </a:p>
        </p:txBody>
      </p:sp>
      <p:sp>
        <p:nvSpPr>
          <p:cNvPr id="22" name="Right Triangle 21">
            <a:extLst>
              <a:ext uri="{FF2B5EF4-FFF2-40B4-BE49-F238E27FC236}">
                <a16:creationId xmlns:a16="http://schemas.microsoft.com/office/drawing/2014/main" id="{A7E0F67D-BF08-2BC7-D74D-68AFA4DC40EF}"/>
              </a:ext>
            </a:extLst>
          </p:cNvPr>
          <p:cNvSpPr/>
          <p:nvPr/>
        </p:nvSpPr>
        <p:spPr>
          <a:xfrm>
            <a:off x="603444" y="781244"/>
            <a:ext cx="7570738" cy="1147211"/>
          </a:xfrm>
          <a:prstGeom prst="rtTriangl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b="1" dirty="0">
                <a:solidFill>
                  <a:schemeClr val="tx1"/>
                </a:solidFill>
                <a:latin typeface="Arial" panose="020B0604020202020204" pitchFamily="34" charset="0"/>
                <a:cs typeface="Arial" panose="020B0604020202020204" pitchFamily="34" charset="0"/>
              </a:rPr>
              <a:t>Insuring biggest asset: Income</a:t>
            </a:r>
          </a:p>
          <a:p>
            <a:r>
              <a:rPr lang="en-AU" sz="1400" b="1" dirty="0">
                <a:solidFill>
                  <a:schemeClr val="tx1"/>
                </a:solidFill>
                <a:latin typeface="Arial" panose="020B0604020202020204" pitchFamily="34" charset="0"/>
                <a:cs typeface="Arial" panose="020B0604020202020204" pitchFamily="34" charset="0"/>
              </a:rPr>
              <a:t>IP, TPD, Death cover</a:t>
            </a:r>
          </a:p>
        </p:txBody>
      </p:sp>
      <p:grpSp>
        <p:nvGrpSpPr>
          <p:cNvPr id="29" name="Group 28">
            <a:extLst>
              <a:ext uri="{FF2B5EF4-FFF2-40B4-BE49-F238E27FC236}">
                <a16:creationId xmlns:a16="http://schemas.microsoft.com/office/drawing/2014/main" id="{DD926057-E040-A88B-2115-59CF7590543E}"/>
              </a:ext>
            </a:extLst>
          </p:cNvPr>
          <p:cNvGrpSpPr/>
          <p:nvPr/>
        </p:nvGrpSpPr>
        <p:grpSpPr>
          <a:xfrm>
            <a:off x="6568474" y="977164"/>
            <a:ext cx="5095875" cy="851659"/>
            <a:chOff x="6713010" y="-1133682"/>
            <a:chExt cx="5095875" cy="851659"/>
          </a:xfrm>
        </p:grpSpPr>
        <p:sp>
          <p:nvSpPr>
            <p:cNvPr id="27" name="Right Triangle 26">
              <a:extLst>
                <a:ext uri="{FF2B5EF4-FFF2-40B4-BE49-F238E27FC236}">
                  <a16:creationId xmlns:a16="http://schemas.microsoft.com/office/drawing/2014/main" id="{ADCD502D-057D-137C-C5F7-FBF072F91FF7}"/>
                </a:ext>
              </a:extLst>
            </p:cNvPr>
            <p:cNvSpPr/>
            <p:nvPr/>
          </p:nvSpPr>
          <p:spPr>
            <a:xfrm flipH="1" flipV="1">
              <a:off x="6713010" y="-1072528"/>
              <a:ext cx="5012265" cy="790505"/>
            </a:xfrm>
            <a:prstGeom prst="rtTriangl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AU" sz="1400" b="1" dirty="0">
                <a:solidFill>
                  <a:schemeClr val="tx1"/>
                </a:solidFill>
              </a:endParaRPr>
            </a:p>
          </p:txBody>
        </p:sp>
        <p:sp>
          <p:nvSpPr>
            <p:cNvPr id="28" name="TextBox 27">
              <a:extLst>
                <a:ext uri="{FF2B5EF4-FFF2-40B4-BE49-F238E27FC236}">
                  <a16:creationId xmlns:a16="http://schemas.microsoft.com/office/drawing/2014/main" id="{80FD02ED-7AB5-7FA9-DE44-CFB4034E1D14}"/>
                </a:ext>
              </a:extLst>
            </p:cNvPr>
            <p:cNvSpPr txBox="1"/>
            <p:nvPr/>
          </p:nvSpPr>
          <p:spPr>
            <a:xfrm>
              <a:off x="8450783" y="-1133682"/>
              <a:ext cx="3358102" cy="355928"/>
            </a:xfrm>
            <a:prstGeom prst="rect">
              <a:avLst/>
            </a:prstGeom>
            <a:noFill/>
          </p:spPr>
          <p:txBody>
            <a:bodyPr wrap="square" rtlCol="0">
              <a:noAutofit/>
            </a:bodyPr>
            <a:lstStyle/>
            <a:p>
              <a:pPr algn="ctr"/>
              <a:r>
                <a:rPr lang="en-AU" b="1" dirty="0">
                  <a:solidFill>
                    <a:schemeClr val="tx1"/>
                  </a:solidFill>
                  <a:latin typeface="Arial" panose="020B0604020202020204" pitchFamily="34" charset="0"/>
                  <a:cs typeface="Arial" panose="020B0604020202020204" pitchFamily="34" charset="0"/>
                </a:rPr>
                <a:t>Income certainty; longevity</a:t>
              </a:r>
            </a:p>
            <a:p>
              <a:pPr algn="ctr"/>
              <a:r>
                <a:rPr lang="en-AU" sz="1400" b="1" dirty="0">
                  <a:solidFill>
                    <a:schemeClr val="tx1"/>
                  </a:solidFill>
                  <a:latin typeface="Arial" panose="020B0604020202020204" pitchFamily="34" charset="0"/>
                  <a:cs typeface="Arial" panose="020B0604020202020204" pitchFamily="34" charset="0"/>
                </a:rPr>
                <a:t>                Annuities; Mortality swaps</a:t>
              </a:r>
            </a:p>
            <a:p>
              <a:pPr marL="0" algn="l" defTabSz="914400">
                <a:lnSpc>
                  <a:spcPct val="90000"/>
                </a:lnSpc>
                <a:spcBef>
                  <a:spcPts val="500"/>
                </a:spcBef>
              </a:pPr>
              <a:endParaRPr lang="en-AU" sz="1400" dirty="0"/>
            </a:p>
          </p:txBody>
        </p:sp>
      </p:grpSp>
      <p:sp>
        <p:nvSpPr>
          <p:cNvPr id="31" name="Rectangle 30">
            <a:extLst>
              <a:ext uri="{FF2B5EF4-FFF2-40B4-BE49-F238E27FC236}">
                <a16:creationId xmlns:a16="http://schemas.microsoft.com/office/drawing/2014/main" id="{D963BAC7-B01C-42A3-8F38-FB0DE4F6DDA9}"/>
              </a:ext>
            </a:extLst>
          </p:cNvPr>
          <p:cNvSpPr/>
          <p:nvPr/>
        </p:nvSpPr>
        <p:spPr>
          <a:xfrm>
            <a:off x="864870" y="4768418"/>
            <a:ext cx="10414424" cy="515833"/>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latin typeface="Arial" panose="020B0604020202020204" pitchFamily="34" charset="0"/>
                <a:cs typeface="Arial" panose="020B0604020202020204" pitchFamily="34" charset="0"/>
              </a:rPr>
              <a:t> </a:t>
            </a:r>
            <a:r>
              <a:rPr lang="en-AU" b="1" dirty="0">
                <a:solidFill>
                  <a:schemeClr val="tx1"/>
                </a:solidFill>
                <a:latin typeface="Arial" panose="020B0604020202020204" pitchFamily="34" charset="0"/>
                <a:cs typeface="Arial" panose="020B0604020202020204" pitchFamily="34" charset="0"/>
              </a:rPr>
              <a:t>Insuring very large unexpected costs from dependents</a:t>
            </a:r>
          </a:p>
          <a:p>
            <a:pPr algn="ctr"/>
            <a:r>
              <a:rPr lang="en-AU" sz="1400" b="1" dirty="0">
                <a:solidFill>
                  <a:schemeClr val="tx1"/>
                </a:solidFill>
                <a:latin typeface="Arial" panose="020B0604020202020204" pitchFamily="34" charset="0"/>
                <a:cs typeface="Arial" panose="020B0604020202020204" pitchFamily="34" charset="0"/>
              </a:rPr>
              <a:t>Long term costs of family member catastrophe? (beyond NDIS, CTP, if they aren’t insured)</a:t>
            </a:r>
            <a:endParaRPr lang="en-AU" dirty="0">
              <a:latin typeface="Arial" panose="020B0604020202020204" pitchFamily="34" charset="0"/>
              <a:cs typeface="Arial" panose="020B0604020202020204" pitchFamily="34" charset="0"/>
            </a:endParaRPr>
          </a:p>
        </p:txBody>
      </p:sp>
      <p:sp>
        <p:nvSpPr>
          <p:cNvPr id="32" name="Diamond 31">
            <a:extLst>
              <a:ext uri="{FF2B5EF4-FFF2-40B4-BE49-F238E27FC236}">
                <a16:creationId xmlns:a16="http://schemas.microsoft.com/office/drawing/2014/main" id="{D48D9EAA-D718-D1F7-910B-544FB81FA04B}"/>
              </a:ext>
            </a:extLst>
          </p:cNvPr>
          <p:cNvSpPr/>
          <p:nvPr/>
        </p:nvSpPr>
        <p:spPr>
          <a:xfrm>
            <a:off x="4405747" y="3378864"/>
            <a:ext cx="3968655" cy="515833"/>
          </a:xfrm>
          <a:prstGeom prst="diamond">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b="1" dirty="0">
                <a:solidFill>
                  <a:schemeClr val="tx1"/>
                </a:solidFill>
                <a:latin typeface="Arial" panose="020B0604020202020204" pitchFamily="34" charset="0"/>
                <a:cs typeface="Arial" panose="020B0604020202020204" pitchFamily="34" charset="0"/>
              </a:rPr>
              <a:t>Sequencing risk</a:t>
            </a:r>
          </a:p>
        </p:txBody>
      </p:sp>
      <p:sp>
        <p:nvSpPr>
          <p:cNvPr id="33" name="Rectangle 32">
            <a:extLst>
              <a:ext uri="{FF2B5EF4-FFF2-40B4-BE49-F238E27FC236}">
                <a16:creationId xmlns:a16="http://schemas.microsoft.com/office/drawing/2014/main" id="{D0BC8E1B-C83D-0D77-ADDB-525EC436F8DC}"/>
              </a:ext>
            </a:extLst>
          </p:cNvPr>
          <p:cNvSpPr/>
          <p:nvPr/>
        </p:nvSpPr>
        <p:spPr>
          <a:xfrm>
            <a:off x="592156" y="2009186"/>
            <a:ext cx="6632734" cy="44474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a:latin typeface="Arial" panose="020B0604020202020204" pitchFamily="34" charset="0"/>
                <a:cs typeface="Arial" panose="020B0604020202020204" pitchFamily="34" charset="0"/>
              </a:rPr>
              <a:t> </a:t>
            </a:r>
            <a:r>
              <a:rPr lang="en-AU" b="1" dirty="0">
                <a:solidFill>
                  <a:schemeClr val="tx1"/>
                </a:solidFill>
                <a:latin typeface="Arial" panose="020B0604020202020204" pitchFamily="34" charset="0"/>
                <a:cs typeface="Arial" panose="020B0604020202020204" pitchFamily="34" charset="0"/>
              </a:rPr>
              <a:t>Insuring large unexpected costs</a:t>
            </a:r>
          </a:p>
          <a:p>
            <a:pPr algn="ctr"/>
            <a:r>
              <a:rPr lang="en-AU" sz="1400" b="1" dirty="0">
                <a:solidFill>
                  <a:schemeClr val="tx1"/>
                </a:solidFill>
                <a:latin typeface="Arial" panose="020B0604020202020204" pitchFamily="34" charset="0"/>
                <a:cs typeface="Arial" panose="020B0604020202020204" pitchFamily="34" charset="0"/>
              </a:rPr>
              <a:t>“Trauma” (beyond Medicare, Health Ins); TPD (beyond NDIS)</a:t>
            </a:r>
            <a:endParaRPr lang="en-AU" sz="1400" dirty="0">
              <a:latin typeface="Arial" panose="020B0604020202020204" pitchFamily="34" charset="0"/>
              <a:cs typeface="Arial" panose="020B0604020202020204" pitchFamily="34" charset="0"/>
            </a:endParaRPr>
          </a:p>
        </p:txBody>
      </p:sp>
      <p:sp>
        <p:nvSpPr>
          <p:cNvPr id="36" name="Right Triangle 35">
            <a:extLst>
              <a:ext uri="{FF2B5EF4-FFF2-40B4-BE49-F238E27FC236}">
                <a16:creationId xmlns:a16="http://schemas.microsoft.com/office/drawing/2014/main" id="{58F8D60F-7173-9ECA-7190-377674C77BF0}"/>
              </a:ext>
            </a:extLst>
          </p:cNvPr>
          <p:cNvSpPr/>
          <p:nvPr/>
        </p:nvSpPr>
        <p:spPr>
          <a:xfrm>
            <a:off x="603444" y="2453932"/>
            <a:ext cx="7559450" cy="839877"/>
          </a:xfrm>
          <a:prstGeom prst="rtTriangl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b="1" dirty="0">
                <a:solidFill>
                  <a:schemeClr val="tx1"/>
                </a:solidFill>
                <a:latin typeface="Arial" panose="020B0604020202020204" pitchFamily="34" charset="0"/>
                <a:cs typeface="Arial" panose="020B0604020202020204" pitchFamily="34" charset="0"/>
              </a:rPr>
              <a:t>Insuring very large costs</a:t>
            </a:r>
          </a:p>
          <a:p>
            <a:r>
              <a:rPr lang="en-AU" sz="1200" b="1" dirty="0">
                <a:solidFill>
                  <a:schemeClr val="tx1"/>
                </a:solidFill>
                <a:latin typeface="Arial" panose="020B0604020202020204" pitchFamily="34" charset="0"/>
                <a:cs typeface="Arial" panose="020B0604020202020204" pitchFamily="34" charset="0"/>
              </a:rPr>
              <a:t>Consequences personal Catastrophe? </a:t>
            </a:r>
          </a:p>
        </p:txBody>
      </p:sp>
      <p:grpSp>
        <p:nvGrpSpPr>
          <p:cNvPr id="37" name="Group 36">
            <a:extLst>
              <a:ext uri="{FF2B5EF4-FFF2-40B4-BE49-F238E27FC236}">
                <a16:creationId xmlns:a16="http://schemas.microsoft.com/office/drawing/2014/main" id="{942AB8CE-9912-52E5-CA42-343D213BA0D2}"/>
              </a:ext>
            </a:extLst>
          </p:cNvPr>
          <p:cNvGrpSpPr/>
          <p:nvPr/>
        </p:nvGrpSpPr>
        <p:grpSpPr>
          <a:xfrm>
            <a:off x="5731119" y="2818563"/>
            <a:ext cx="5865877" cy="965428"/>
            <a:chOff x="6543675" y="541785"/>
            <a:chExt cx="5024672" cy="790505"/>
          </a:xfrm>
          <a:solidFill>
            <a:srgbClr val="FFFF00"/>
          </a:solidFill>
        </p:grpSpPr>
        <p:sp>
          <p:nvSpPr>
            <p:cNvPr id="38" name="Right Triangle 37">
              <a:extLst>
                <a:ext uri="{FF2B5EF4-FFF2-40B4-BE49-F238E27FC236}">
                  <a16:creationId xmlns:a16="http://schemas.microsoft.com/office/drawing/2014/main" id="{941D588D-61E2-12F9-AE47-C1D72E02C67F}"/>
                </a:ext>
              </a:extLst>
            </p:cNvPr>
            <p:cNvSpPr/>
            <p:nvPr/>
          </p:nvSpPr>
          <p:spPr>
            <a:xfrm flipH="1" flipV="1">
              <a:off x="6543675" y="541785"/>
              <a:ext cx="5012265" cy="790505"/>
            </a:xfrm>
            <a:prstGeom prst="r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AU" sz="1400" b="1" dirty="0">
                <a:solidFill>
                  <a:schemeClr val="tx1"/>
                </a:solidFill>
              </a:endParaRPr>
            </a:p>
          </p:txBody>
        </p:sp>
        <p:sp>
          <p:nvSpPr>
            <p:cNvPr id="39" name="TextBox 38">
              <a:extLst>
                <a:ext uri="{FF2B5EF4-FFF2-40B4-BE49-F238E27FC236}">
                  <a16:creationId xmlns:a16="http://schemas.microsoft.com/office/drawing/2014/main" id="{BAEB0352-EFC6-E03F-1EF4-3F764FE012BC}"/>
                </a:ext>
              </a:extLst>
            </p:cNvPr>
            <p:cNvSpPr txBox="1"/>
            <p:nvPr/>
          </p:nvSpPr>
          <p:spPr>
            <a:xfrm>
              <a:off x="8807894" y="549595"/>
              <a:ext cx="2760453" cy="355928"/>
            </a:xfrm>
            <a:prstGeom prst="rect">
              <a:avLst/>
            </a:prstGeom>
            <a:noFill/>
          </p:spPr>
          <p:txBody>
            <a:bodyPr wrap="square" rtlCol="0">
              <a:noAutofit/>
            </a:bodyPr>
            <a:lstStyle/>
            <a:p>
              <a:pPr algn="ctr"/>
              <a:r>
                <a:rPr lang="en-AU" b="1" dirty="0">
                  <a:solidFill>
                    <a:schemeClr val="tx1"/>
                  </a:solidFill>
                  <a:latin typeface="Arial" panose="020B0604020202020204" pitchFamily="34" charset="0"/>
                  <a:cs typeface="Arial" panose="020B0604020202020204" pitchFamily="34" charset="0"/>
                </a:rPr>
                <a:t>Managing costs of aging </a:t>
              </a:r>
            </a:p>
            <a:p>
              <a:pPr algn="ctr"/>
              <a:r>
                <a:rPr lang="en-AU" sz="1400" b="1" dirty="0">
                  <a:solidFill>
                    <a:schemeClr val="tx1"/>
                  </a:solidFill>
                  <a:latin typeface="Arial" panose="020B0604020202020204" pitchFamily="34" charset="0"/>
                  <a:cs typeface="Arial" panose="020B0604020202020204" pitchFamily="34" charset="0"/>
                </a:rPr>
                <a:t>             Age care; long-term care</a:t>
              </a:r>
            </a:p>
            <a:p>
              <a:pPr marL="0" algn="l" defTabSz="914400">
                <a:lnSpc>
                  <a:spcPct val="90000"/>
                </a:lnSpc>
                <a:spcBef>
                  <a:spcPts val="500"/>
                </a:spcBef>
              </a:pPr>
              <a:endParaRPr lang="en-AU" sz="1400" dirty="0"/>
            </a:p>
          </p:txBody>
        </p:sp>
      </p:grpSp>
      <p:sp>
        <p:nvSpPr>
          <p:cNvPr id="43" name="Diamond 42">
            <a:extLst>
              <a:ext uri="{FF2B5EF4-FFF2-40B4-BE49-F238E27FC236}">
                <a16:creationId xmlns:a16="http://schemas.microsoft.com/office/drawing/2014/main" id="{D90105E4-6AC2-1B19-DF0E-316B50AAC348}"/>
              </a:ext>
            </a:extLst>
          </p:cNvPr>
          <p:cNvSpPr/>
          <p:nvPr/>
        </p:nvSpPr>
        <p:spPr>
          <a:xfrm>
            <a:off x="1390025" y="3801330"/>
            <a:ext cx="6266754" cy="622203"/>
          </a:xfrm>
          <a:prstGeom prst="diamond">
            <a:avLst/>
          </a:prstGeom>
          <a:gradFill>
            <a:gsLst>
              <a:gs pos="0">
                <a:schemeClr val="accent1">
                  <a:lumMod val="5000"/>
                  <a:lumOff val="95000"/>
                </a:schemeClr>
              </a:gs>
              <a:gs pos="0">
                <a:schemeClr val="accent1">
                  <a:lumMod val="20000"/>
                  <a:lumOff val="80000"/>
                </a:schemeClr>
              </a:gs>
              <a:gs pos="35000">
                <a:schemeClr val="accent1">
                  <a:lumMod val="20000"/>
                  <a:lumOff val="80000"/>
                </a:schemeClr>
              </a:gs>
              <a:gs pos="100000">
                <a:srgbClr val="FFFF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b="1" dirty="0">
                <a:solidFill>
                  <a:schemeClr val="tx1"/>
                </a:solidFill>
              </a:rPr>
              <a:t>Non-Super Top-ups</a:t>
            </a:r>
          </a:p>
          <a:p>
            <a:pPr algn="ctr"/>
            <a:r>
              <a:rPr lang="en-AU" sz="1400" b="1" dirty="0">
                <a:solidFill>
                  <a:schemeClr val="tx1"/>
                </a:solidFill>
              </a:rPr>
              <a:t>Tax preferred, “liquid”</a:t>
            </a:r>
          </a:p>
        </p:txBody>
      </p:sp>
    </p:spTree>
    <p:extLst>
      <p:ext uri="{BB962C8B-B14F-4D97-AF65-F5344CB8AC3E}">
        <p14:creationId xmlns:p14="http://schemas.microsoft.com/office/powerpoint/2010/main" val="2836352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31" grpId="0" animBg="1"/>
      <p:bldP spid="32" grpId="0" animBg="1"/>
      <p:bldP spid="33" grpId="0" animBg="1"/>
      <p:bldP spid="36" grpId="0" animBg="1"/>
      <p:bldP spid="4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2AA8D960-E008-DAF0-3F6F-B6240E13616F}"/>
              </a:ext>
            </a:extLst>
          </p:cNvPr>
          <p:cNvSpPr>
            <a:spLocks noGrp="1"/>
          </p:cNvSpPr>
          <p:nvPr>
            <p:ph type="title"/>
          </p:nvPr>
        </p:nvSpPr>
        <p:spPr/>
        <p:txBody>
          <a:bodyPr/>
          <a:lstStyle/>
          <a:p>
            <a:r>
              <a:rPr lang="en-US" dirty="0"/>
              <a:t>Page heading</a:t>
            </a:r>
          </a:p>
        </p:txBody>
      </p:sp>
      <p:sp>
        <p:nvSpPr>
          <p:cNvPr id="9" name="Content Placeholder 8">
            <a:extLst>
              <a:ext uri="{FF2B5EF4-FFF2-40B4-BE49-F238E27FC236}">
                <a16:creationId xmlns:a16="http://schemas.microsoft.com/office/drawing/2014/main" id="{03F525DC-3DB9-4706-9516-93529F7A30F9}"/>
              </a:ext>
            </a:extLst>
          </p:cNvPr>
          <p:cNvSpPr>
            <a:spLocks noGrp="1"/>
          </p:cNvSpPr>
          <p:nvPr>
            <p:ph idx="1"/>
          </p:nvPr>
        </p:nvSpPr>
        <p:spPr/>
        <p:txBody>
          <a:bodyPr/>
          <a:lstStyle/>
          <a:p>
            <a:r>
              <a:rPr lang="en-US" dirty="0"/>
              <a:t>Sub-heading here</a:t>
            </a:r>
          </a:p>
          <a:p>
            <a:pPr lvl="1"/>
            <a:r>
              <a:rPr lang="en-US" dirty="0" err="1"/>
              <a:t>Unte</a:t>
            </a:r>
            <a:r>
              <a:rPr lang="en-US" dirty="0"/>
              <a:t> </a:t>
            </a:r>
            <a:r>
              <a:rPr lang="en-US" dirty="0" err="1"/>
              <a:t>nimpellab</a:t>
            </a:r>
            <a:r>
              <a:rPr lang="en-US" dirty="0"/>
              <a:t> </a:t>
            </a:r>
            <a:r>
              <a:rPr lang="en-US" dirty="0" err="1"/>
              <a:t>iurio</a:t>
            </a:r>
            <a:r>
              <a:rPr lang="en-US" dirty="0"/>
              <a:t> aet </a:t>
            </a:r>
            <a:r>
              <a:rPr lang="en-US" dirty="0" err="1"/>
              <a:t>vollatur</a:t>
            </a:r>
            <a:r>
              <a:rPr lang="en-US" dirty="0"/>
              <a:t> </a:t>
            </a:r>
            <a:r>
              <a:rPr lang="en-US" dirty="0" err="1"/>
              <a:t>oluptat</a:t>
            </a:r>
            <a:r>
              <a:rPr lang="en-US" dirty="0"/>
              <a:t> </a:t>
            </a:r>
            <a:r>
              <a:rPr lang="en-US" dirty="0" err="1"/>
              <a:t>iassed</a:t>
            </a:r>
            <a:r>
              <a:rPr lang="en-US" dirty="0"/>
              <a:t> que </a:t>
            </a:r>
            <a:r>
              <a:rPr lang="en-US" dirty="0" err="1"/>
              <a:t>dit</a:t>
            </a:r>
            <a:r>
              <a:rPr lang="en-US" dirty="0"/>
              <a:t> </a:t>
            </a:r>
            <a:r>
              <a:rPr lang="en-US" dirty="0" err="1"/>
              <a:t>volorum</a:t>
            </a:r>
            <a:r>
              <a:rPr lang="en-US" dirty="0"/>
              <a:t> </a:t>
            </a:r>
            <a:r>
              <a:rPr lang="en-US" dirty="0" err="1"/>
              <a:t>ut</a:t>
            </a:r>
            <a:r>
              <a:rPr lang="en-US" dirty="0"/>
              <a:t> </a:t>
            </a:r>
            <a:r>
              <a:rPr lang="en-US" dirty="0" err="1"/>
              <a:t>el</a:t>
            </a:r>
            <a:r>
              <a:rPr lang="en-US" dirty="0"/>
              <a:t> </a:t>
            </a:r>
            <a:r>
              <a:rPr lang="en-US" dirty="0" err="1"/>
              <a:t>inctur</a:t>
            </a:r>
            <a:r>
              <a:rPr lang="en-US" dirty="0"/>
              <a:t>, et ma </a:t>
            </a:r>
            <a:r>
              <a:rPr lang="en-US" dirty="0" err="1"/>
              <a:t>dolenem</a:t>
            </a:r>
            <a:r>
              <a:rPr lang="en-US" dirty="0"/>
              <a:t> verum </a:t>
            </a:r>
            <a:r>
              <a:rPr lang="en-US" dirty="0" err="1"/>
              <a:t>ratis</a:t>
            </a:r>
            <a:r>
              <a:rPr lang="en-US" dirty="0"/>
              <a:t> </a:t>
            </a:r>
            <a:r>
              <a:rPr lang="en-US" dirty="0" err="1"/>
              <a:t>ditiore</a:t>
            </a:r>
            <a:r>
              <a:rPr lang="en-US" dirty="0"/>
              <a:t> </a:t>
            </a:r>
            <a:r>
              <a:rPr lang="en-US" dirty="0" err="1"/>
              <a:t>pressi</a:t>
            </a:r>
            <a:r>
              <a:rPr lang="en-US" dirty="0"/>
              <a:t> </a:t>
            </a:r>
            <a:r>
              <a:rPr lang="en-US" dirty="0" err="1"/>
              <a:t>beriam</a:t>
            </a:r>
            <a:r>
              <a:rPr lang="en-US" dirty="0"/>
              <a:t>, </a:t>
            </a:r>
            <a:r>
              <a:rPr lang="en-US" dirty="0" err="1"/>
              <a:t>sam</a:t>
            </a:r>
            <a:r>
              <a:rPr lang="en-US" dirty="0"/>
              <a:t> et </a:t>
            </a:r>
            <a:r>
              <a:rPr lang="en-US" dirty="0" err="1"/>
              <a:t>eations</a:t>
            </a:r>
            <a:r>
              <a:rPr lang="en-US" dirty="0"/>
              <a:t> </a:t>
            </a:r>
            <a:r>
              <a:rPr lang="en-US" dirty="0" err="1"/>
              <a:t>ectempedi</a:t>
            </a:r>
            <a:r>
              <a:rPr lang="en-US" dirty="0"/>
              <a:t> </a:t>
            </a:r>
            <a:r>
              <a:rPr lang="en-US" dirty="0" err="1"/>
              <a:t>tenihil</a:t>
            </a:r>
            <a:r>
              <a:rPr lang="en-US" dirty="0"/>
              <a:t> </a:t>
            </a:r>
            <a:r>
              <a:rPr lang="en-US" dirty="0" err="1"/>
              <a:t>luptat</a:t>
            </a:r>
            <a:r>
              <a:rPr lang="en-US" dirty="0"/>
              <a:t> hit </a:t>
            </a:r>
            <a:r>
              <a:rPr lang="en-US" dirty="0" err="1"/>
              <a:t>isimi</a:t>
            </a:r>
            <a:r>
              <a:rPr lang="en-US" dirty="0"/>
              <a:t>, </a:t>
            </a:r>
            <a:r>
              <a:rPr lang="en-US" dirty="0" err="1"/>
              <a:t>untur</a:t>
            </a:r>
            <a:r>
              <a:rPr lang="en-US" dirty="0"/>
              <a:t> </a:t>
            </a:r>
            <a:r>
              <a:rPr lang="en-US" dirty="0" err="1"/>
              <a:t>resequi</a:t>
            </a:r>
            <a:r>
              <a:rPr lang="en-US" dirty="0"/>
              <a:t> </a:t>
            </a:r>
            <a:r>
              <a:rPr lang="en-US" dirty="0" err="1"/>
              <a:t>rerchil</a:t>
            </a:r>
            <a:r>
              <a:rPr lang="en-US" dirty="0"/>
              <a:t> </a:t>
            </a:r>
            <a:r>
              <a:rPr lang="en-US" dirty="0" err="1"/>
              <a:t>experch</a:t>
            </a:r>
            <a:r>
              <a:rPr lang="en-US" dirty="0"/>
              <a:t> </a:t>
            </a:r>
            <a:r>
              <a:rPr lang="en-US" dirty="0" err="1"/>
              <a:t>illaut</a:t>
            </a:r>
            <a:r>
              <a:rPr lang="en-US" dirty="0"/>
              <a:t> </a:t>
            </a:r>
            <a:r>
              <a:rPr lang="en-US" dirty="0" err="1"/>
              <a:t>aciet</a:t>
            </a:r>
            <a:r>
              <a:rPr lang="en-US" dirty="0"/>
              <a:t> re </a:t>
            </a:r>
            <a:r>
              <a:rPr lang="en-US" dirty="0" err="1"/>
              <a:t>quae</a:t>
            </a:r>
            <a:r>
              <a:rPr lang="en-US" dirty="0"/>
              <a:t> </a:t>
            </a:r>
            <a:r>
              <a:rPr lang="en-US" dirty="0" err="1"/>
              <a:t>enis</a:t>
            </a:r>
            <a:r>
              <a:rPr lang="en-US" dirty="0"/>
              <a:t> re </a:t>
            </a:r>
            <a:r>
              <a:rPr lang="en-US" dirty="0" err="1"/>
              <a:t>vitatur</a:t>
            </a:r>
            <a:r>
              <a:rPr lang="en-US" dirty="0"/>
              <a:t>, sim </a:t>
            </a:r>
            <a:r>
              <a:rPr lang="en-US" dirty="0" err="1"/>
              <a:t>volouorep</a:t>
            </a:r>
            <a:r>
              <a:rPr lang="en-US" dirty="0"/>
              <a:t> </a:t>
            </a:r>
            <a:r>
              <a:rPr lang="en-US" dirty="0" err="1"/>
              <a:t>eliassit</a:t>
            </a:r>
            <a:r>
              <a:rPr lang="en-US" dirty="0"/>
              <a:t> lorem </a:t>
            </a:r>
            <a:r>
              <a:rPr lang="en-US" dirty="0" err="1"/>
              <a:t>suitaec</a:t>
            </a:r>
            <a:r>
              <a:rPr lang="en-US" dirty="0"/>
              <a:t> </a:t>
            </a:r>
            <a:r>
              <a:rPr lang="en-US" dirty="0" err="1"/>
              <a:t>aborectatium</a:t>
            </a:r>
            <a:r>
              <a:rPr lang="en-US" dirty="0"/>
              <a:t> </a:t>
            </a:r>
            <a:r>
              <a:rPr lang="en-US" dirty="0" err="1"/>
              <a:t>volupti</a:t>
            </a:r>
            <a:r>
              <a:rPr lang="en-US" dirty="0"/>
              <a:t> </a:t>
            </a:r>
            <a:r>
              <a:rPr lang="en-US" dirty="0" err="1"/>
              <a:t>rpde</a:t>
            </a:r>
            <a:r>
              <a:rPr lang="en-US" dirty="0"/>
              <a:t>.</a:t>
            </a:r>
          </a:p>
          <a:p>
            <a:r>
              <a:rPr lang="en-US" dirty="0"/>
              <a:t>Sub-heading here</a:t>
            </a:r>
          </a:p>
          <a:p>
            <a:pPr lvl="1"/>
            <a:r>
              <a:rPr lang="en-US" dirty="0" err="1"/>
              <a:t>Faspis</a:t>
            </a:r>
            <a:r>
              <a:rPr lang="en-US" dirty="0"/>
              <a:t> rem qui </a:t>
            </a:r>
            <a:r>
              <a:rPr lang="en-US" dirty="0" err="1"/>
              <a:t>doluptaeres</a:t>
            </a:r>
            <a:r>
              <a:rPr lang="en-US" dirty="0"/>
              <a:t> </a:t>
            </a:r>
            <a:r>
              <a:rPr lang="en-US" dirty="0" err="1"/>
              <a:t>ditatem</a:t>
            </a:r>
            <a:r>
              <a:rPr lang="en-US" dirty="0"/>
              <a:t> </a:t>
            </a:r>
            <a:r>
              <a:rPr lang="en-US" dirty="0" err="1"/>
              <a:t>faccum</a:t>
            </a:r>
            <a:r>
              <a:rPr lang="en-US" dirty="0"/>
              <a:t> il in </a:t>
            </a:r>
            <a:r>
              <a:rPr lang="en-US" dirty="0" err="1"/>
              <a:t>eliquam</a:t>
            </a:r>
            <a:r>
              <a:rPr lang="en-US" dirty="0"/>
              <a:t> </a:t>
            </a:r>
            <a:r>
              <a:rPr lang="en-US" dirty="0" err="1"/>
              <a:t>ilitaec</a:t>
            </a:r>
            <a:r>
              <a:rPr lang="en-US" dirty="0"/>
              <a:t> </a:t>
            </a:r>
            <a:r>
              <a:rPr lang="en-US" dirty="0" err="1"/>
              <a:t>aborectatium</a:t>
            </a:r>
            <a:r>
              <a:rPr lang="en-US" dirty="0"/>
              <a:t> </a:t>
            </a:r>
            <a:r>
              <a:rPr lang="en-US" dirty="0" err="1"/>
              <a:t>volupti</a:t>
            </a:r>
            <a:r>
              <a:rPr lang="en-US" dirty="0"/>
              <a:t> re, </a:t>
            </a:r>
            <a:r>
              <a:rPr lang="en-US" dirty="0" err="1"/>
              <a:t>volore</a:t>
            </a:r>
            <a:r>
              <a:rPr lang="en-US" dirty="0"/>
              <a:t>, qui </a:t>
            </a:r>
            <a:r>
              <a:rPr lang="en-US" dirty="0" err="1"/>
              <a:t>beatemp</a:t>
            </a:r>
            <a:r>
              <a:rPr lang="en-US" dirty="0"/>
              <a:t> </a:t>
            </a:r>
            <a:r>
              <a:rPr lang="en-US" dirty="0" err="1"/>
              <a:t>orectate</a:t>
            </a:r>
            <a:r>
              <a:rPr lang="en-US" dirty="0"/>
              <a:t> </a:t>
            </a:r>
            <a:r>
              <a:rPr lang="en-US" dirty="0" err="1"/>
              <a:t>pliquae</a:t>
            </a:r>
            <a:r>
              <a:rPr lang="en-US" dirty="0"/>
              <a:t> </a:t>
            </a:r>
            <a:r>
              <a:rPr lang="en-US" dirty="0" err="1"/>
              <a:t>siti</a:t>
            </a:r>
            <a:r>
              <a:rPr lang="en-US" dirty="0"/>
              <a:t> </a:t>
            </a:r>
            <a:r>
              <a:rPr lang="en-US" dirty="0" err="1"/>
              <a:t>quae</a:t>
            </a:r>
            <a:r>
              <a:rPr lang="en-US" dirty="0"/>
              <a:t> </a:t>
            </a:r>
            <a:r>
              <a:rPr lang="en-US" dirty="0" err="1"/>
              <a:t>eatio</a:t>
            </a:r>
            <a:r>
              <a:rPr lang="en-US" dirty="0"/>
              <a:t>. </a:t>
            </a:r>
            <a:r>
              <a:rPr lang="en-US" dirty="0" err="1"/>
              <a:t>Itat</a:t>
            </a:r>
            <a:r>
              <a:rPr lang="en-US" dirty="0"/>
              <a:t> </a:t>
            </a:r>
            <a:r>
              <a:rPr lang="en-US" dirty="0" err="1"/>
              <a:t>occatis</a:t>
            </a:r>
            <a:r>
              <a:rPr lang="en-US" dirty="0"/>
              <a:t> </a:t>
            </a:r>
            <a:r>
              <a:rPr lang="en-US" dirty="0" err="1"/>
              <a:t>magnat</a:t>
            </a:r>
            <a:r>
              <a:rPr lang="en-US" dirty="0"/>
              <a:t> dem </a:t>
            </a:r>
            <a:r>
              <a:rPr lang="en-US" dirty="0" err="1"/>
              <a:t>ium</a:t>
            </a:r>
            <a:r>
              <a:rPr lang="en-US" dirty="0"/>
              <a:t> </a:t>
            </a:r>
            <a:r>
              <a:rPr lang="en-US" dirty="0" err="1"/>
              <a:t>dolupta</a:t>
            </a:r>
            <a:r>
              <a:rPr lang="en-US" dirty="0"/>
              <a:t> </a:t>
            </a:r>
            <a:r>
              <a:rPr lang="en-US" dirty="0" err="1"/>
              <a:t>sitatur</a:t>
            </a:r>
            <a:r>
              <a:rPr lang="en-US" dirty="0"/>
              <a:t> ani.</a:t>
            </a:r>
          </a:p>
        </p:txBody>
      </p:sp>
      <p:sp>
        <p:nvSpPr>
          <p:cNvPr id="4" name="Slide Number Placeholder 3">
            <a:extLst>
              <a:ext uri="{FF2B5EF4-FFF2-40B4-BE49-F238E27FC236}">
                <a16:creationId xmlns:a16="http://schemas.microsoft.com/office/drawing/2014/main" id="{CF5D95C8-4C1E-4DF1-D8CF-B67783A40AE7}"/>
              </a:ext>
            </a:extLst>
          </p:cNvPr>
          <p:cNvSpPr>
            <a:spLocks noGrp="1"/>
          </p:cNvSpPr>
          <p:nvPr>
            <p:ph type="sldNum" sz="quarter" idx="12"/>
          </p:nvPr>
        </p:nvSpPr>
        <p:spPr/>
        <p:txBody>
          <a:bodyPr/>
          <a:lstStyle/>
          <a:p>
            <a:fld id="{741AFF56-1126-4107-9C02-BC0EFBF16431}" type="slidenum">
              <a:rPr lang="en-GB" smtClean="0"/>
              <a:pPr/>
              <a:t>6</a:t>
            </a:fld>
            <a:endParaRPr lang="en-GB" dirty="0"/>
          </a:p>
        </p:txBody>
      </p:sp>
      <p:sp>
        <p:nvSpPr>
          <p:cNvPr id="10" name="Content Placeholder 9">
            <a:extLst>
              <a:ext uri="{FF2B5EF4-FFF2-40B4-BE49-F238E27FC236}">
                <a16:creationId xmlns:a16="http://schemas.microsoft.com/office/drawing/2014/main" id="{13B768C8-CC6B-52DA-D1F2-413B5638908E}"/>
              </a:ext>
            </a:extLst>
          </p:cNvPr>
          <p:cNvSpPr>
            <a:spLocks noGrp="1"/>
          </p:cNvSpPr>
          <p:nvPr>
            <p:ph idx="13"/>
          </p:nvPr>
        </p:nvSpPr>
        <p:spPr/>
        <p:txBody>
          <a:bodyPr/>
          <a:lstStyle/>
          <a:p>
            <a:r>
              <a:rPr lang="en-US" dirty="0"/>
              <a:t>Sub-heading here</a:t>
            </a:r>
          </a:p>
          <a:p>
            <a:pPr lvl="1"/>
            <a:r>
              <a:rPr lang="en-US" dirty="0" err="1"/>
              <a:t>Unte</a:t>
            </a:r>
            <a:r>
              <a:rPr lang="en-US" dirty="0"/>
              <a:t> </a:t>
            </a:r>
            <a:r>
              <a:rPr lang="en-US" dirty="0" err="1"/>
              <a:t>nimpellab</a:t>
            </a:r>
            <a:r>
              <a:rPr lang="en-US" dirty="0"/>
              <a:t> </a:t>
            </a:r>
            <a:r>
              <a:rPr lang="en-US" dirty="0" err="1"/>
              <a:t>iurio</a:t>
            </a:r>
            <a:r>
              <a:rPr lang="en-US" dirty="0"/>
              <a:t> aet </a:t>
            </a:r>
            <a:r>
              <a:rPr lang="en-US" dirty="0" err="1"/>
              <a:t>vollatur</a:t>
            </a:r>
            <a:r>
              <a:rPr lang="en-US" dirty="0"/>
              <a:t> </a:t>
            </a:r>
            <a:r>
              <a:rPr lang="en-US" dirty="0" err="1"/>
              <a:t>oluptat</a:t>
            </a:r>
            <a:r>
              <a:rPr lang="en-US" dirty="0"/>
              <a:t> </a:t>
            </a:r>
            <a:r>
              <a:rPr lang="en-US" dirty="0" err="1"/>
              <a:t>iassed</a:t>
            </a:r>
            <a:r>
              <a:rPr lang="en-US" dirty="0"/>
              <a:t> que </a:t>
            </a:r>
            <a:r>
              <a:rPr lang="en-US" dirty="0" err="1"/>
              <a:t>dit</a:t>
            </a:r>
            <a:r>
              <a:rPr lang="en-US" dirty="0"/>
              <a:t> </a:t>
            </a:r>
            <a:r>
              <a:rPr lang="en-US" dirty="0" err="1"/>
              <a:t>volorum</a:t>
            </a:r>
            <a:r>
              <a:rPr lang="en-US" dirty="0"/>
              <a:t> </a:t>
            </a:r>
            <a:r>
              <a:rPr lang="en-US" dirty="0" err="1"/>
              <a:t>ut</a:t>
            </a:r>
            <a:r>
              <a:rPr lang="en-US" dirty="0"/>
              <a:t> </a:t>
            </a:r>
            <a:r>
              <a:rPr lang="en-US" dirty="0" err="1"/>
              <a:t>el</a:t>
            </a:r>
            <a:r>
              <a:rPr lang="en-US" dirty="0"/>
              <a:t> </a:t>
            </a:r>
            <a:r>
              <a:rPr lang="en-US" dirty="0" err="1"/>
              <a:t>inctur</a:t>
            </a:r>
            <a:r>
              <a:rPr lang="en-US" dirty="0"/>
              <a:t>, et ma </a:t>
            </a:r>
            <a:r>
              <a:rPr lang="en-US" dirty="0" err="1"/>
              <a:t>dolenem</a:t>
            </a:r>
            <a:r>
              <a:rPr lang="en-US" dirty="0"/>
              <a:t> verum </a:t>
            </a:r>
            <a:r>
              <a:rPr lang="en-US" dirty="0" err="1"/>
              <a:t>ratis</a:t>
            </a:r>
            <a:r>
              <a:rPr lang="en-US" dirty="0"/>
              <a:t> </a:t>
            </a:r>
            <a:r>
              <a:rPr lang="en-US" dirty="0" err="1"/>
              <a:t>ditiore</a:t>
            </a:r>
            <a:r>
              <a:rPr lang="en-US" dirty="0"/>
              <a:t> </a:t>
            </a:r>
            <a:r>
              <a:rPr lang="en-US" dirty="0" err="1"/>
              <a:t>pressi</a:t>
            </a:r>
            <a:r>
              <a:rPr lang="en-US" dirty="0"/>
              <a:t> </a:t>
            </a:r>
            <a:r>
              <a:rPr lang="en-US" dirty="0" err="1"/>
              <a:t>beriam</a:t>
            </a:r>
            <a:r>
              <a:rPr lang="en-US" dirty="0"/>
              <a:t>, </a:t>
            </a:r>
            <a:r>
              <a:rPr lang="en-US" dirty="0" err="1"/>
              <a:t>sam</a:t>
            </a:r>
            <a:r>
              <a:rPr lang="en-US" dirty="0"/>
              <a:t> et </a:t>
            </a:r>
            <a:r>
              <a:rPr lang="en-US" dirty="0" err="1"/>
              <a:t>eations</a:t>
            </a:r>
            <a:r>
              <a:rPr lang="en-US" dirty="0"/>
              <a:t> </a:t>
            </a:r>
            <a:r>
              <a:rPr lang="en-US" dirty="0" err="1"/>
              <a:t>ectempedi</a:t>
            </a:r>
            <a:r>
              <a:rPr lang="en-US" dirty="0"/>
              <a:t> </a:t>
            </a:r>
            <a:r>
              <a:rPr lang="en-US" dirty="0" err="1"/>
              <a:t>tenihil</a:t>
            </a:r>
            <a:r>
              <a:rPr lang="en-US" dirty="0"/>
              <a:t> </a:t>
            </a:r>
            <a:r>
              <a:rPr lang="en-US" dirty="0" err="1"/>
              <a:t>luptat</a:t>
            </a:r>
            <a:r>
              <a:rPr lang="en-US" dirty="0"/>
              <a:t> hit </a:t>
            </a:r>
            <a:r>
              <a:rPr lang="en-US" dirty="0" err="1"/>
              <a:t>isimi</a:t>
            </a:r>
            <a:r>
              <a:rPr lang="en-US" dirty="0"/>
              <a:t>, </a:t>
            </a:r>
            <a:r>
              <a:rPr lang="en-US" dirty="0" err="1"/>
              <a:t>untur</a:t>
            </a:r>
            <a:r>
              <a:rPr lang="en-US" dirty="0"/>
              <a:t> </a:t>
            </a:r>
            <a:r>
              <a:rPr lang="en-US" dirty="0" err="1"/>
              <a:t>resequi</a:t>
            </a:r>
            <a:r>
              <a:rPr lang="en-US" dirty="0"/>
              <a:t> </a:t>
            </a:r>
            <a:r>
              <a:rPr lang="en-US" dirty="0" err="1"/>
              <a:t>rerchil</a:t>
            </a:r>
            <a:r>
              <a:rPr lang="en-US" dirty="0"/>
              <a:t> </a:t>
            </a:r>
            <a:r>
              <a:rPr lang="en-US" dirty="0" err="1"/>
              <a:t>experch</a:t>
            </a:r>
            <a:r>
              <a:rPr lang="en-US" dirty="0"/>
              <a:t> </a:t>
            </a:r>
            <a:r>
              <a:rPr lang="en-US" dirty="0" err="1"/>
              <a:t>illaut</a:t>
            </a:r>
            <a:r>
              <a:rPr lang="en-US" dirty="0"/>
              <a:t> </a:t>
            </a:r>
            <a:r>
              <a:rPr lang="en-US" dirty="0" err="1"/>
              <a:t>aciet</a:t>
            </a:r>
            <a:r>
              <a:rPr lang="en-US" dirty="0"/>
              <a:t> re </a:t>
            </a:r>
            <a:r>
              <a:rPr lang="en-US" dirty="0" err="1"/>
              <a:t>quae</a:t>
            </a:r>
            <a:r>
              <a:rPr lang="en-US" dirty="0"/>
              <a:t> </a:t>
            </a:r>
            <a:r>
              <a:rPr lang="en-US" dirty="0" err="1"/>
              <a:t>enis</a:t>
            </a:r>
            <a:r>
              <a:rPr lang="en-US" dirty="0"/>
              <a:t> re </a:t>
            </a:r>
            <a:r>
              <a:rPr lang="en-US" dirty="0" err="1"/>
              <a:t>vitatur</a:t>
            </a:r>
            <a:r>
              <a:rPr lang="en-US" dirty="0"/>
              <a:t>, sim </a:t>
            </a:r>
            <a:r>
              <a:rPr lang="en-US" dirty="0" err="1"/>
              <a:t>volouorep</a:t>
            </a:r>
            <a:r>
              <a:rPr lang="en-US" dirty="0"/>
              <a:t> </a:t>
            </a:r>
            <a:r>
              <a:rPr lang="en-US" dirty="0" err="1"/>
              <a:t>eliassit</a:t>
            </a:r>
            <a:r>
              <a:rPr lang="en-US" dirty="0"/>
              <a:t> lorem </a:t>
            </a:r>
            <a:r>
              <a:rPr lang="en-US" dirty="0" err="1"/>
              <a:t>suitaec</a:t>
            </a:r>
            <a:r>
              <a:rPr lang="en-US" dirty="0"/>
              <a:t> </a:t>
            </a:r>
            <a:r>
              <a:rPr lang="en-US" dirty="0" err="1"/>
              <a:t>aborectatium</a:t>
            </a:r>
            <a:r>
              <a:rPr lang="en-US" dirty="0"/>
              <a:t> </a:t>
            </a:r>
            <a:r>
              <a:rPr lang="en-US" dirty="0" err="1"/>
              <a:t>volupti</a:t>
            </a:r>
            <a:r>
              <a:rPr lang="en-US" dirty="0"/>
              <a:t> </a:t>
            </a:r>
            <a:r>
              <a:rPr lang="en-US" dirty="0" err="1"/>
              <a:t>rpde</a:t>
            </a:r>
            <a:r>
              <a:rPr lang="en-US" dirty="0"/>
              <a:t>.</a:t>
            </a:r>
          </a:p>
          <a:p>
            <a:r>
              <a:rPr lang="en-US" dirty="0"/>
              <a:t>Sub-heading here</a:t>
            </a:r>
          </a:p>
          <a:p>
            <a:pPr lvl="1"/>
            <a:r>
              <a:rPr lang="en-US" dirty="0" err="1"/>
              <a:t>Faspis</a:t>
            </a:r>
            <a:r>
              <a:rPr lang="en-US" dirty="0"/>
              <a:t> rem qui </a:t>
            </a:r>
            <a:r>
              <a:rPr lang="en-US" dirty="0" err="1"/>
              <a:t>doluptaeres</a:t>
            </a:r>
            <a:r>
              <a:rPr lang="en-US" dirty="0"/>
              <a:t> </a:t>
            </a:r>
            <a:r>
              <a:rPr lang="en-US" dirty="0" err="1"/>
              <a:t>ditatem</a:t>
            </a:r>
            <a:r>
              <a:rPr lang="en-US" dirty="0"/>
              <a:t> </a:t>
            </a:r>
            <a:r>
              <a:rPr lang="en-US" dirty="0" err="1"/>
              <a:t>faccum</a:t>
            </a:r>
            <a:r>
              <a:rPr lang="en-US" dirty="0"/>
              <a:t> il in </a:t>
            </a:r>
            <a:r>
              <a:rPr lang="en-US" dirty="0" err="1"/>
              <a:t>eliquam</a:t>
            </a:r>
            <a:r>
              <a:rPr lang="en-US" dirty="0"/>
              <a:t> </a:t>
            </a:r>
            <a:r>
              <a:rPr lang="en-US" dirty="0" err="1"/>
              <a:t>ilitaec</a:t>
            </a:r>
            <a:r>
              <a:rPr lang="en-US" dirty="0"/>
              <a:t> </a:t>
            </a:r>
            <a:r>
              <a:rPr lang="en-US" dirty="0" err="1"/>
              <a:t>aborectatium</a:t>
            </a:r>
            <a:r>
              <a:rPr lang="en-US" dirty="0"/>
              <a:t> </a:t>
            </a:r>
            <a:r>
              <a:rPr lang="en-US" dirty="0" err="1"/>
              <a:t>volupti</a:t>
            </a:r>
            <a:r>
              <a:rPr lang="en-US" dirty="0"/>
              <a:t> re, </a:t>
            </a:r>
            <a:r>
              <a:rPr lang="en-US" dirty="0" err="1"/>
              <a:t>volore</a:t>
            </a:r>
            <a:r>
              <a:rPr lang="en-US" dirty="0"/>
              <a:t>, qui </a:t>
            </a:r>
            <a:r>
              <a:rPr lang="en-US" dirty="0" err="1"/>
              <a:t>beatemp</a:t>
            </a:r>
            <a:r>
              <a:rPr lang="en-US" dirty="0"/>
              <a:t> </a:t>
            </a:r>
            <a:r>
              <a:rPr lang="en-US" dirty="0" err="1"/>
              <a:t>orectate</a:t>
            </a:r>
            <a:r>
              <a:rPr lang="en-US" dirty="0"/>
              <a:t> </a:t>
            </a:r>
            <a:r>
              <a:rPr lang="en-US" dirty="0" err="1"/>
              <a:t>pliquae</a:t>
            </a:r>
            <a:r>
              <a:rPr lang="en-US" dirty="0"/>
              <a:t> </a:t>
            </a:r>
            <a:r>
              <a:rPr lang="en-US" dirty="0" err="1"/>
              <a:t>siti</a:t>
            </a:r>
            <a:r>
              <a:rPr lang="en-US" dirty="0"/>
              <a:t> </a:t>
            </a:r>
            <a:r>
              <a:rPr lang="en-US" dirty="0" err="1"/>
              <a:t>quae</a:t>
            </a:r>
            <a:r>
              <a:rPr lang="en-US" dirty="0"/>
              <a:t> </a:t>
            </a:r>
            <a:r>
              <a:rPr lang="en-US" dirty="0" err="1"/>
              <a:t>eatio</a:t>
            </a:r>
            <a:r>
              <a:rPr lang="en-US" dirty="0"/>
              <a:t>. </a:t>
            </a:r>
            <a:r>
              <a:rPr lang="en-US" dirty="0" err="1"/>
              <a:t>Itat</a:t>
            </a:r>
            <a:r>
              <a:rPr lang="en-US" dirty="0"/>
              <a:t> </a:t>
            </a:r>
            <a:r>
              <a:rPr lang="en-US" dirty="0" err="1"/>
              <a:t>occatis</a:t>
            </a:r>
            <a:r>
              <a:rPr lang="en-US" dirty="0"/>
              <a:t> </a:t>
            </a:r>
            <a:r>
              <a:rPr lang="en-US" dirty="0" err="1"/>
              <a:t>magnat</a:t>
            </a:r>
            <a:r>
              <a:rPr lang="en-US" dirty="0"/>
              <a:t> dem </a:t>
            </a:r>
            <a:r>
              <a:rPr lang="en-US" dirty="0" err="1"/>
              <a:t>ium</a:t>
            </a:r>
            <a:r>
              <a:rPr lang="en-US" dirty="0"/>
              <a:t> </a:t>
            </a:r>
            <a:r>
              <a:rPr lang="en-US" dirty="0" err="1"/>
              <a:t>dolupta</a:t>
            </a:r>
            <a:r>
              <a:rPr lang="en-US" dirty="0"/>
              <a:t> </a:t>
            </a:r>
            <a:r>
              <a:rPr lang="en-US" dirty="0" err="1"/>
              <a:t>sitatur</a:t>
            </a:r>
            <a:r>
              <a:rPr lang="en-US" dirty="0"/>
              <a:t> ani.</a:t>
            </a:r>
          </a:p>
          <a:p>
            <a:endParaRPr lang="en-US" dirty="0"/>
          </a:p>
        </p:txBody>
      </p:sp>
      <p:sp>
        <p:nvSpPr>
          <p:cNvPr id="2" name="Footer Placeholder 4">
            <a:extLst>
              <a:ext uri="{FF2B5EF4-FFF2-40B4-BE49-F238E27FC236}">
                <a16:creationId xmlns:a16="http://schemas.microsoft.com/office/drawing/2014/main" id="{20A7416F-C66E-6D6F-FBC4-2A2666EECE2D}"/>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tx1"/>
                </a:solidFill>
              </a:rPr>
              <a:t>Presented at the 2025 All Actuaries Summit</a:t>
            </a:r>
          </a:p>
        </p:txBody>
      </p:sp>
    </p:spTree>
    <p:extLst>
      <p:ext uri="{BB962C8B-B14F-4D97-AF65-F5344CB8AC3E}">
        <p14:creationId xmlns:p14="http://schemas.microsoft.com/office/powerpoint/2010/main" val="3819905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2DD06-C964-CF6A-77C8-CA245EBA130F}"/>
              </a:ext>
            </a:extLst>
          </p:cNvPr>
          <p:cNvSpPr>
            <a:spLocks noGrp="1"/>
          </p:cNvSpPr>
          <p:nvPr>
            <p:ph type="title"/>
          </p:nvPr>
        </p:nvSpPr>
        <p:spPr/>
        <p:txBody>
          <a:bodyPr/>
          <a:lstStyle/>
          <a:p>
            <a:r>
              <a:rPr lang="en-US" dirty="0"/>
              <a:t>Section Title</a:t>
            </a:r>
          </a:p>
        </p:txBody>
      </p:sp>
      <p:sp>
        <p:nvSpPr>
          <p:cNvPr id="3" name="Text Placeholder 2">
            <a:extLst>
              <a:ext uri="{FF2B5EF4-FFF2-40B4-BE49-F238E27FC236}">
                <a16:creationId xmlns:a16="http://schemas.microsoft.com/office/drawing/2014/main" id="{9C62EC9D-A63D-D474-6AD1-646C973C30DC}"/>
              </a:ext>
            </a:extLst>
          </p:cNvPr>
          <p:cNvSpPr>
            <a:spLocks noGrp="1"/>
          </p:cNvSpPr>
          <p:nvPr>
            <p:ph type="body" sz="quarter" idx="10"/>
          </p:nvPr>
        </p:nvSpPr>
        <p:spPr/>
        <p:txBody>
          <a:bodyPr/>
          <a:lstStyle/>
          <a:p>
            <a:r>
              <a:rPr lang="en-US" dirty="0"/>
              <a:t>01</a:t>
            </a:r>
          </a:p>
        </p:txBody>
      </p:sp>
      <p:sp>
        <p:nvSpPr>
          <p:cNvPr id="4" name="Footer Placeholder 4">
            <a:extLst>
              <a:ext uri="{FF2B5EF4-FFF2-40B4-BE49-F238E27FC236}">
                <a16:creationId xmlns:a16="http://schemas.microsoft.com/office/drawing/2014/main" id="{42848E2F-5C91-E92A-3C86-6EF63890E0A9}"/>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t>Presented at the 2025 All Actuaries Summit</a:t>
            </a:r>
          </a:p>
        </p:txBody>
      </p:sp>
    </p:spTree>
    <p:extLst>
      <p:ext uri="{BB962C8B-B14F-4D97-AF65-F5344CB8AC3E}">
        <p14:creationId xmlns:p14="http://schemas.microsoft.com/office/powerpoint/2010/main" val="3816633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35542-F1D4-1E54-3D46-A5991883F7D1}"/>
              </a:ext>
            </a:extLst>
          </p:cNvPr>
          <p:cNvSpPr>
            <a:spLocks noGrp="1"/>
          </p:cNvSpPr>
          <p:nvPr>
            <p:ph type="title"/>
          </p:nvPr>
        </p:nvSpPr>
        <p:spPr/>
        <p:txBody>
          <a:bodyPr/>
          <a:lstStyle/>
          <a:p>
            <a:r>
              <a:rPr lang="en-US" dirty="0"/>
              <a:t>Contents</a:t>
            </a:r>
          </a:p>
        </p:txBody>
      </p:sp>
      <p:sp>
        <p:nvSpPr>
          <p:cNvPr id="3" name="Content Placeholder 2">
            <a:extLst>
              <a:ext uri="{FF2B5EF4-FFF2-40B4-BE49-F238E27FC236}">
                <a16:creationId xmlns:a16="http://schemas.microsoft.com/office/drawing/2014/main" id="{578EAAE7-0573-D688-E79B-689FE151F744}"/>
              </a:ext>
            </a:extLst>
          </p:cNvPr>
          <p:cNvSpPr>
            <a:spLocks noGrp="1"/>
          </p:cNvSpPr>
          <p:nvPr>
            <p:ph idx="1"/>
          </p:nvPr>
        </p:nvSpPr>
        <p:spPr/>
        <p:txBody>
          <a:bodyPr/>
          <a:lstStyle/>
          <a:p>
            <a:r>
              <a:rPr lang="en-US" dirty="0"/>
              <a:t>Introduction	01</a:t>
            </a:r>
          </a:p>
          <a:p>
            <a:r>
              <a:rPr lang="en-US" dirty="0"/>
              <a:t>Lorem Ipsum	03</a:t>
            </a:r>
          </a:p>
          <a:p>
            <a:r>
              <a:rPr lang="en-US" dirty="0" err="1"/>
              <a:t>Molesequia</a:t>
            </a:r>
            <a:r>
              <a:rPr lang="en-US" dirty="0"/>
              <a:t> </a:t>
            </a:r>
            <a:r>
              <a:rPr lang="en-US" dirty="0" err="1"/>
              <a:t>cuptae</a:t>
            </a:r>
            <a:r>
              <a:rPr lang="en-US" dirty="0"/>
              <a:t> 	10</a:t>
            </a:r>
          </a:p>
          <a:p>
            <a:r>
              <a:rPr lang="en-US" dirty="0" err="1"/>
              <a:t>Dolupicit</a:t>
            </a:r>
            <a:r>
              <a:rPr lang="en-US" dirty="0"/>
              <a:t> </a:t>
            </a:r>
            <a:r>
              <a:rPr lang="en-US" dirty="0" err="1"/>
              <a:t>plabo</a:t>
            </a:r>
            <a:r>
              <a:rPr lang="en-US" dirty="0"/>
              <a:t>	12</a:t>
            </a:r>
          </a:p>
          <a:p>
            <a:r>
              <a:rPr lang="en-US" dirty="0" err="1"/>
              <a:t>Volupist</a:t>
            </a:r>
            <a:r>
              <a:rPr lang="en-US" dirty="0"/>
              <a:t> </a:t>
            </a:r>
            <a:r>
              <a:rPr lang="en-US" dirty="0" err="1"/>
              <a:t>vollaut</a:t>
            </a:r>
            <a:r>
              <a:rPr lang="en-US" dirty="0"/>
              <a:t> 	22</a:t>
            </a:r>
          </a:p>
          <a:p>
            <a:r>
              <a:rPr lang="en-US" dirty="0" err="1"/>
              <a:t>Offici</a:t>
            </a:r>
            <a:r>
              <a:rPr lang="en-US" dirty="0"/>
              <a:t> </a:t>
            </a:r>
            <a:r>
              <a:rPr lang="en-US" dirty="0" err="1"/>
              <a:t>dolorer</a:t>
            </a:r>
            <a:r>
              <a:rPr lang="en-US" dirty="0"/>
              <a:t> </a:t>
            </a:r>
            <a:r>
              <a:rPr lang="en-US" dirty="0" err="1"/>
              <a:t>nihillo</a:t>
            </a:r>
            <a:r>
              <a:rPr lang="en-US" dirty="0"/>
              <a:t> 	30</a:t>
            </a:r>
          </a:p>
          <a:p>
            <a:r>
              <a:rPr lang="en-US" dirty="0" err="1"/>
              <a:t>Restia</a:t>
            </a:r>
            <a:r>
              <a:rPr lang="en-US" dirty="0"/>
              <a:t> qui </a:t>
            </a:r>
            <a:r>
              <a:rPr lang="en-US" dirty="0" err="1"/>
              <a:t>ommoles</a:t>
            </a:r>
            <a:r>
              <a:rPr lang="en-US" dirty="0"/>
              <a:t>	56</a:t>
            </a:r>
          </a:p>
        </p:txBody>
      </p:sp>
      <p:sp>
        <p:nvSpPr>
          <p:cNvPr id="4" name="Slide Number Placeholder 3">
            <a:extLst>
              <a:ext uri="{FF2B5EF4-FFF2-40B4-BE49-F238E27FC236}">
                <a16:creationId xmlns:a16="http://schemas.microsoft.com/office/drawing/2014/main" id="{7B9E70DC-B905-725D-1D47-F3EF01246C87}"/>
              </a:ext>
            </a:extLst>
          </p:cNvPr>
          <p:cNvSpPr>
            <a:spLocks noGrp="1"/>
          </p:cNvSpPr>
          <p:nvPr>
            <p:ph type="sldNum" sz="quarter" idx="12"/>
          </p:nvPr>
        </p:nvSpPr>
        <p:spPr/>
        <p:txBody>
          <a:bodyPr/>
          <a:lstStyle/>
          <a:p>
            <a:fld id="{741AFF56-1126-4107-9C02-BC0EFBF16431}" type="slidenum">
              <a:rPr lang="en-GB" smtClean="0"/>
              <a:t>8</a:t>
            </a:fld>
            <a:endParaRPr lang="en-GB"/>
          </a:p>
        </p:txBody>
      </p:sp>
      <p:sp>
        <p:nvSpPr>
          <p:cNvPr id="5" name="Footer Placeholder 4">
            <a:extLst>
              <a:ext uri="{FF2B5EF4-FFF2-40B4-BE49-F238E27FC236}">
                <a16:creationId xmlns:a16="http://schemas.microsoft.com/office/drawing/2014/main" id="{F3933ED7-840D-6087-4FE1-1B72F84A90DE}"/>
              </a:ext>
            </a:extLst>
          </p:cNvPr>
          <p:cNvSpPr>
            <a:spLocks noGrp="1"/>
          </p:cNvSpPr>
          <p:nvPr>
            <p:ph type="ftr" sz="quarter" idx="3"/>
          </p:nvPr>
        </p:nvSpPr>
        <p:spPr>
          <a:xfrm>
            <a:off x="4038600" y="6400800"/>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tx1"/>
                </a:solidFill>
              </a:rPr>
              <a:t>Presented at the 2025 All Actuaries Summit</a:t>
            </a:r>
          </a:p>
        </p:txBody>
      </p:sp>
    </p:spTree>
    <p:extLst>
      <p:ext uri="{BB962C8B-B14F-4D97-AF65-F5344CB8AC3E}">
        <p14:creationId xmlns:p14="http://schemas.microsoft.com/office/powerpoint/2010/main" val="3632900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9857CBF-7CA0-0A56-6F28-633958777D31}"/>
              </a:ext>
            </a:extLst>
          </p:cNvPr>
          <p:cNvSpPr>
            <a:spLocks noGrp="1"/>
          </p:cNvSpPr>
          <p:nvPr>
            <p:ph type="title"/>
          </p:nvPr>
        </p:nvSpPr>
        <p:spPr/>
        <p:txBody>
          <a:bodyPr/>
          <a:lstStyle/>
          <a:p>
            <a:r>
              <a:rPr lang="en-US" dirty="0"/>
              <a:t>Page heading</a:t>
            </a:r>
          </a:p>
        </p:txBody>
      </p:sp>
      <p:sp>
        <p:nvSpPr>
          <p:cNvPr id="4" name="Content Placeholder 3">
            <a:extLst>
              <a:ext uri="{FF2B5EF4-FFF2-40B4-BE49-F238E27FC236}">
                <a16:creationId xmlns:a16="http://schemas.microsoft.com/office/drawing/2014/main" id="{12F98457-76D4-3045-A800-E87E0869B164}"/>
              </a:ext>
            </a:extLst>
          </p:cNvPr>
          <p:cNvSpPr>
            <a:spLocks noGrp="1"/>
          </p:cNvSpPr>
          <p:nvPr>
            <p:ph idx="1"/>
          </p:nvPr>
        </p:nvSpPr>
        <p:spPr/>
        <p:txBody>
          <a:bodyPr/>
          <a:lstStyle/>
          <a:p>
            <a:pPr lvl="1"/>
            <a:r>
              <a:rPr lang="en-US" dirty="0"/>
              <a:t>Actuaries Institute is mi nobis </a:t>
            </a:r>
            <a:r>
              <a:rPr lang="en-US" dirty="0" err="1"/>
              <a:t>eum</a:t>
            </a:r>
            <a:r>
              <a:rPr lang="en-US" dirty="0"/>
              <a:t> non res que dis </a:t>
            </a:r>
            <a:r>
              <a:rPr lang="en-US" dirty="0" err="1"/>
              <a:t>derenissedis</a:t>
            </a:r>
            <a:r>
              <a:rPr lang="en-US" dirty="0"/>
              <a:t> </a:t>
            </a:r>
            <a:r>
              <a:rPr lang="en-US" dirty="0" err="1"/>
              <a:t>volecuptu</a:t>
            </a:r>
            <a:r>
              <a:rPr lang="en-US" dirty="0"/>
              <a:t> </a:t>
            </a:r>
            <a:r>
              <a:rPr lang="en-US" dirty="0" err="1"/>
              <a:t>luid</a:t>
            </a:r>
            <a:r>
              <a:rPr lang="en-US" dirty="0"/>
              <a:t> </a:t>
            </a:r>
            <a:r>
              <a:rPr lang="en-US" dirty="0" err="1"/>
              <a:t>minvend</a:t>
            </a:r>
            <a:r>
              <a:rPr lang="en-US" dirty="0"/>
              <a:t> </a:t>
            </a:r>
            <a:r>
              <a:rPr lang="en-US" dirty="0" err="1"/>
              <a:t>aessentorem</a:t>
            </a:r>
            <a:r>
              <a:rPr lang="en-US" dirty="0"/>
              <a:t> </a:t>
            </a:r>
            <a:r>
              <a:rPr lang="en-US" dirty="0" err="1"/>
              <a:t>reptasp</a:t>
            </a:r>
            <a:r>
              <a:rPr lang="en-US" dirty="0"/>
              <a:t> </a:t>
            </a:r>
            <a:r>
              <a:rPr lang="en-US" dirty="0" err="1"/>
              <a:t>eliquod</a:t>
            </a:r>
            <a:r>
              <a:rPr lang="en-US" dirty="0"/>
              <a:t> </a:t>
            </a:r>
            <a:r>
              <a:rPr lang="en-US" dirty="0" err="1"/>
              <a:t>ut</a:t>
            </a:r>
            <a:r>
              <a:rPr lang="en-US" dirty="0"/>
              <a:t> </a:t>
            </a:r>
            <a:r>
              <a:rPr lang="en-US" dirty="0" err="1"/>
              <a:t>eniatur</a:t>
            </a:r>
            <a:r>
              <a:rPr lang="en-US" dirty="0"/>
              <a:t> </a:t>
            </a:r>
            <a:r>
              <a:rPr lang="en-US" dirty="0" err="1"/>
              <a:t>adis</a:t>
            </a:r>
            <a:r>
              <a:rPr lang="en-US" dirty="0"/>
              <a:t> </a:t>
            </a:r>
            <a:r>
              <a:rPr lang="en-US" dirty="0" err="1"/>
              <a:t>derume</a:t>
            </a:r>
            <a:r>
              <a:rPr lang="en-US" dirty="0"/>
              <a:t> </a:t>
            </a:r>
            <a:r>
              <a:rPr lang="en-US" dirty="0" err="1"/>
              <a:t>eteloe</a:t>
            </a:r>
            <a:r>
              <a:rPr lang="en-US" dirty="0"/>
              <a:t>. </a:t>
            </a:r>
          </a:p>
          <a:p>
            <a:pPr lvl="1"/>
            <a:endParaRPr lang="en-US" dirty="0"/>
          </a:p>
          <a:p>
            <a:pPr lvl="2"/>
            <a:r>
              <a:rPr lang="en-US" dirty="0" err="1"/>
              <a:t>Harum</a:t>
            </a:r>
            <a:r>
              <a:rPr lang="en-US" dirty="0"/>
              <a:t> </a:t>
            </a:r>
            <a:r>
              <a:rPr lang="en-US" dirty="0" err="1"/>
              <a:t>este</a:t>
            </a:r>
            <a:r>
              <a:rPr lang="en-US" dirty="0"/>
              <a:t> </a:t>
            </a:r>
            <a:r>
              <a:rPr lang="en-US" dirty="0" err="1"/>
              <a:t>vernatias</a:t>
            </a:r>
            <a:r>
              <a:rPr lang="en-US" dirty="0"/>
              <a:t> debit </a:t>
            </a:r>
            <a:r>
              <a:rPr lang="en-US" dirty="0" err="1"/>
              <a:t>harum</a:t>
            </a:r>
            <a:r>
              <a:rPr lang="en-US" dirty="0"/>
              <a:t> </a:t>
            </a:r>
            <a:r>
              <a:rPr lang="en-US" dirty="0" err="1"/>
              <a:t>quasie</a:t>
            </a:r>
            <a:endParaRPr lang="en-US" dirty="0"/>
          </a:p>
          <a:p>
            <a:pPr lvl="2"/>
            <a:r>
              <a:rPr lang="en-US" dirty="0" err="1"/>
              <a:t>Andaeruptat</a:t>
            </a:r>
            <a:r>
              <a:rPr lang="en-US" dirty="0"/>
              <a:t> </a:t>
            </a:r>
            <a:r>
              <a:rPr lang="en-US" dirty="0" err="1"/>
              <a:t>quaspel</a:t>
            </a:r>
            <a:r>
              <a:rPr lang="en-US" dirty="0"/>
              <a:t> </a:t>
            </a:r>
            <a:r>
              <a:rPr lang="en-US" dirty="0" err="1"/>
              <a:t>libusandae</a:t>
            </a:r>
            <a:r>
              <a:rPr lang="en-US" dirty="0"/>
              <a:t> int abo.</a:t>
            </a:r>
          </a:p>
          <a:p>
            <a:pPr lvl="2"/>
            <a:r>
              <a:rPr lang="en-US" dirty="0" err="1"/>
              <a:t>Omnihic</a:t>
            </a:r>
            <a:r>
              <a:rPr lang="en-US" dirty="0"/>
              <a:t> </a:t>
            </a:r>
            <a:r>
              <a:rPr lang="en-US" dirty="0" err="1"/>
              <a:t>atatiaepedi</a:t>
            </a:r>
            <a:r>
              <a:rPr lang="en-US" dirty="0"/>
              <a:t> </a:t>
            </a:r>
            <a:r>
              <a:rPr lang="en-US" dirty="0" err="1"/>
              <a:t>nia</a:t>
            </a:r>
            <a:r>
              <a:rPr lang="en-US" dirty="0"/>
              <a:t> que </a:t>
            </a:r>
            <a:r>
              <a:rPr lang="en-US" dirty="0" err="1"/>
              <a:t>evel</a:t>
            </a:r>
            <a:r>
              <a:rPr lang="en-US" dirty="0"/>
              <a:t> et </a:t>
            </a:r>
            <a:r>
              <a:rPr lang="en-US" dirty="0" err="1"/>
              <a:t>offictis</a:t>
            </a:r>
            <a:r>
              <a:rPr lang="en-US" dirty="0"/>
              <a:t>.</a:t>
            </a:r>
          </a:p>
          <a:p>
            <a:pPr lvl="2"/>
            <a:r>
              <a:rPr lang="en-US" dirty="0" err="1"/>
              <a:t>Aaut</a:t>
            </a:r>
            <a:r>
              <a:rPr lang="en-US" dirty="0"/>
              <a:t> </a:t>
            </a:r>
            <a:r>
              <a:rPr lang="en-US" dirty="0" err="1"/>
              <a:t>adipsunto</a:t>
            </a:r>
            <a:r>
              <a:rPr lang="en-US" dirty="0"/>
              <a:t> </a:t>
            </a:r>
            <a:r>
              <a:rPr lang="en-US" dirty="0" err="1"/>
              <a:t>occupta</a:t>
            </a:r>
            <a:r>
              <a:rPr lang="en-US" dirty="0"/>
              <a:t> tempos et </a:t>
            </a:r>
            <a:r>
              <a:rPr lang="en-US" dirty="0" err="1"/>
              <a:t>quas</a:t>
            </a:r>
            <a:r>
              <a:rPr lang="en-US" dirty="0"/>
              <a:t> </a:t>
            </a:r>
            <a:r>
              <a:rPr lang="en-US" dirty="0" err="1"/>
              <a:t>eos</a:t>
            </a:r>
            <a:endParaRPr lang="en-US" dirty="0"/>
          </a:p>
          <a:p>
            <a:pPr lvl="2"/>
            <a:r>
              <a:rPr lang="en-US" dirty="0" err="1"/>
              <a:t>landaere</a:t>
            </a:r>
            <a:r>
              <a:rPr lang="en-US" dirty="0"/>
              <a:t> </a:t>
            </a:r>
            <a:r>
              <a:rPr lang="en-US" dirty="0" err="1"/>
              <a:t>porerum</a:t>
            </a:r>
            <a:r>
              <a:rPr lang="en-US" dirty="0"/>
              <a:t> qui </a:t>
            </a:r>
            <a:r>
              <a:rPr lang="en-US" dirty="0" err="1"/>
              <a:t>doluptium</a:t>
            </a:r>
            <a:r>
              <a:rPr lang="en-US" dirty="0"/>
              <a:t> </a:t>
            </a:r>
            <a:r>
              <a:rPr lang="en-US" dirty="0" err="1"/>
              <a:t>rempore</a:t>
            </a:r>
            <a:r>
              <a:rPr lang="en-US" dirty="0"/>
              <a:t>.</a:t>
            </a:r>
          </a:p>
        </p:txBody>
      </p:sp>
      <p:sp>
        <p:nvSpPr>
          <p:cNvPr id="5" name="Slide Number Placeholder 4">
            <a:extLst>
              <a:ext uri="{FF2B5EF4-FFF2-40B4-BE49-F238E27FC236}">
                <a16:creationId xmlns:a16="http://schemas.microsoft.com/office/drawing/2014/main" id="{3C2B1F90-91EE-E1EB-8D5A-0B2FDDC19B11}"/>
              </a:ext>
            </a:extLst>
          </p:cNvPr>
          <p:cNvSpPr>
            <a:spLocks noGrp="1"/>
          </p:cNvSpPr>
          <p:nvPr>
            <p:ph type="sldNum" sz="quarter" idx="12"/>
          </p:nvPr>
        </p:nvSpPr>
        <p:spPr/>
        <p:txBody>
          <a:bodyPr/>
          <a:lstStyle/>
          <a:p>
            <a:fld id="{741AFF56-1126-4107-9C02-BC0EFBF16431}" type="slidenum">
              <a:rPr lang="en-GB" smtClean="0"/>
              <a:pPr/>
              <a:t>9</a:t>
            </a:fld>
            <a:endParaRPr lang="en-GB" dirty="0"/>
          </a:p>
        </p:txBody>
      </p:sp>
      <p:pic>
        <p:nvPicPr>
          <p:cNvPr id="8" name="Picture Placeholder 7">
            <a:extLst>
              <a:ext uri="{FF2B5EF4-FFF2-40B4-BE49-F238E27FC236}">
                <a16:creationId xmlns:a16="http://schemas.microsoft.com/office/drawing/2014/main" id="{D8981D6A-315D-850A-3347-FA9E290FA1C3}"/>
              </a:ext>
            </a:extLst>
          </p:cNvPr>
          <p:cNvPicPr>
            <a:picLocks noGrp="1" noChangeAspect="1"/>
          </p:cNvPicPr>
          <p:nvPr>
            <p:ph type="pic" sz="quarter" idx="13"/>
          </p:nvPr>
        </p:nvPicPr>
        <p:blipFill>
          <a:blip r:embed="rId2" cstate="print">
            <a:extLst>
              <a:ext uri="{28A0092B-C50C-407E-A947-70E740481C1C}">
                <a14:useLocalDpi xmlns:a14="http://schemas.microsoft.com/office/drawing/2010/main"/>
              </a:ext>
            </a:extLst>
          </a:blip>
          <a:srcRect/>
          <a:stretch>
            <a:fillRect/>
          </a:stretch>
        </p:blipFill>
        <p:spPr/>
      </p:pic>
      <p:sp>
        <p:nvSpPr>
          <p:cNvPr id="2" name="Footer Placeholder 4">
            <a:extLst>
              <a:ext uri="{FF2B5EF4-FFF2-40B4-BE49-F238E27FC236}">
                <a16:creationId xmlns:a16="http://schemas.microsoft.com/office/drawing/2014/main" id="{37CE5CA2-F18E-5F30-BE5E-28AAC6CB15B3}"/>
              </a:ext>
            </a:extLst>
          </p:cNvPr>
          <p:cNvSpPr>
            <a:spLocks noGrp="1"/>
          </p:cNvSpPr>
          <p:nvPr>
            <p:ph type="ftr" sz="quarter" idx="3"/>
          </p:nvPr>
        </p:nvSpPr>
        <p:spPr>
          <a:xfrm>
            <a:off x="1872449" y="6365425"/>
            <a:ext cx="4114800" cy="186484"/>
          </a:xfrm>
          <a:prstGeom prst="rect">
            <a:avLst/>
          </a:prstGeom>
        </p:spPr>
        <p:txBody>
          <a:bodyPr vert="horz" lIns="0" tIns="0" rIns="0" bIns="0" rtlCol="0" anchor="b" anchorCtr="0">
            <a:noAutofit/>
          </a:bodyPr>
          <a:lstStyle>
            <a:lvl1pPr algn="ctr">
              <a:defRPr sz="1000" b="0" i="0">
                <a:solidFill>
                  <a:schemeClr val="bg1"/>
                </a:solidFill>
                <a:latin typeface="ABC Oracle Medium" panose="020B0504040202060203" pitchFamily="34" charset="77"/>
              </a:defRPr>
            </a:lvl1pPr>
          </a:lstStyle>
          <a:p>
            <a:r>
              <a:rPr lang="en-GB" dirty="0">
                <a:solidFill>
                  <a:schemeClr val="tx1"/>
                </a:solidFill>
              </a:rPr>
              <a:t>Presented at the 2025 All Actuaries Summit</a:t>
            </a:r>
          </a:p>
        </p:txBody>
      </p:sp>
    </p:spTree>
    <p:extLst>
      <p:ext uri="{BB962C8B-B14F-4D97-AF65-F5344CB8AC3E}">
        <p14:creationId xmlns:p14="http://schemas.microsoft.com/office/powerpoint/2010/main" val="3741999750"/>
      </p:ext>
    </p:extLst>
  </p:cSld>
  <p:clrMapOvr>
    <a:masterClrMapping/>
  </p:clrMapOvr>
</p:sld>
</file>

<file path=ppt/theme/theme1.xml><?xml version="1.0" encoding="utf-8"?>
<a:theme xmlns:a="http://schemas.openxmlformats.org/drawingml/2006/main" name="Office Theme">
  <a:themeElements>
    <a:clrScheme name="Actuaries">
      <a:dk1>
        <a:srgbClr val="000000"/>
      </a:dk1>
      <a:lt1>
        <a:srgbClr val="FFFFFF"/>
      </a:lt1>
      <a:dk2>
        <a:srgbClr val="323232"/>
      </a:dk2>
      <a:lt2>
        <a:srgbClr val="EBEBEB"/>
      </a:lt2>
      <a:accent1>
        <a:srgbClr val="3C69FF"/>
      </a:accent1>
      <a:accent2>
        <a:srgbClr val="313131"/>
      </a:accent2>
      <a:accent3>
        <a:srgbClr val="5B5B5B"/>
      </a:accent3>
      <a:accent4>
        <a:srgbClr val="838484"/>
      </a:accent4>
      <a:accent5>
        <a:srgbClr val="ADADAD"/>
      </a:accent5>
      <a:accent6>
        <a:srgbClr val="D6D6D6"/>
      </a:accent6>
      <a:hlink>
        <a:srgbClr val="0563C1"/>
      </a:hlink>
      <a:folHlink>
        <a:srgbClr val="954F72"/>
      </a:folHlink>
    </a:clrScheme>
    <a:fontScheme name="Actuaries">
      <a:majorFont>
        <a:latin typeface="ABC Oracle"/>
        <a:ea typeface=""/>
        <a:cs typeface=""/>
      </a:majorFont>
      <a:minorFont>
        <a:latin typeface="ABC Oracl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9043e53-a078-4fe1-9a97-1dc890974721">
      <Value>33</Value>
      <Value>40</Value>
      <Value>29</Value>
      <Value>97</Value>
      <Value>26</Value>
      <Value>44</Value>
      <Value>27</Value>
      <Value>24</Value>
      <Value>23</Value>
      <Value>21</Value>
      <Value>38</Value>
      <Value>35</Value>
    </TaxCatchAll>
    <Stop_x0020_publishing xmlns="b9043e53-a078-4fe1-9a97-1dc890974721" xsi:nil="true"/>
    <Region xmlns="b9043e53-a078-4fe1-9a97-1dc890974721" xsi:nil="true"/>
    <No_x0020_Web_x0020_Index xmlns="b9043e53-a078-4fe1-9a97-1dc890974721">false</No_x0020_Web_x0020_Index>
    <Published xmlns="b9043e53-a078-4fe1-9a97-1dc890974721">false</Published>
    <Start_x0020_publishing xmlns="b9043e53-a078-4fe1-9a97-1dc890974721" xsi:nil="true"/>
    <na442cf9b07645d39bff0c316c917a88 xmlns="b9043e53-a078-4fe1-9a97-1dc890974721">
      <Terms xmlns="http://schemas.microsoft.com/office/infopath/2007/PartnerControls"/>
    </na442cf9b07645d39bff0c316c917a88>
    <Level xmlns="b9043e53-a078-4fe1-9a97-1dc890974721" xsi:nil="true"/>
    <Availability xmlns="b9043e53-a078-4fe1-9a97-1dc890974721" xsi:nil="true"/>
    <_ExtendedDescription xmlns="http://schemas.microsoft.com/sharepoint/v3">The life insurance industry is experiencing significant shifts driven by technological advancements, economic challenges, and evolving consumer needs. This session will challenge the audience to think how innovation can be utilised to address some of these challenges to create a more sustainable future.
The session will commence with a presentation on approaches to innovation, talk about some of the key industry challenges and opportunities leading into a panel discussion on the application of innovation to some of the following challenges:
Technological innovations: Exploring the impact of genetic testing, generative AI, and machine learning
Economic dynamics: Addressing the cost-of-living crisis and its implications for insurance
Distribution strategies: Navigating competition from superannuation funds
Customer engagement: Developing approaches to reconnect with disengaged markets
Blockchain applications: Enhancing transactional security and trust
Strategic partnerships: Creating new pathways for industry evolution
Join us to gain a deeper understanding of the opportunities and challenges ahead.
Are you ready to shape the future of life insurance?</_ExtendedDescription>
    <External-link xmlns="b9043e53-a078-4fe1-9a97-1dc890974721" xsi:nil="true"/>
    <c245b723492e46feb8c242c474f81c06 xmlns="b9043e53-a078-4fe1-9a97-1dc890974721">
      <Terms xmlns="http://schemas.microsoft.com/office/infopath/2007/PartnerControls">
        <TermInfo xmlns="http://schemas.microsoft.com/office/infopath/2007/PartnerControls">
          <TermName xmlns="http://schemas.microsoft.com/office/infopath/2007/PartnerControls">Past Event</TermName>
          <TermId xmlns="http://schemas.microsoft.com/office/infopath/2007/PartnerControls">81820cd3-45f0-44e5-97c3-ef5505ffe26e</TermId>
        </TermInfo>
        <TermInfo xmlns="http://schemas.microsoft.com/office/infopath/2007/PartnerControls">
          <TermName xmlns="http://schemas.microsoft.com/office/infopath/2007/PartnerControls">All Actuaries Summit</TermName>
          <TermId xmlns="http://schemas.microsoft.com/office/infopath/2007/PartnerControls">57ed7ee8-003a-406d-a47c-605a474390f3</TermId>
        </TermInfo>
      </Terms>
    </c245b723492e46feb8c242c474f81c06>
    <lbd57a3197f24a75a016012f8260598a xmlns="b9043e53-a078-4fe1-9a97-1dc890974721">
      <Terms xmlns="http://schemas.microsoft.com/office/infopath/2007/PartnerControls">
        <TermInfo xmlns="http://schemas.microsoft.com/office/infopath/2007/PartnerControls">
          <TermName xmlns="http://schemas.microsoft.com/office/infopath/2007/PartnerControls">Banking</TermName>
          <TermId xmlns="http://schemas.microsoft.com/office/infopath/2007/PartnerControls">d3d321f5-3d0c-46cb-9f59-66c9c2507daa</TermId>
        </TermInfo>
        <TermInfo xmlns="http://schemas.microsoft.com/office/infopath/2007/PartnerControls">
          <TermName xmlns="http://schemas.microsoft.com/office/infopath/2007/PartnerControls">General Insurance</TermName>
          <TermId xmlns="http://schemas.microsoft.com/office/infopath/2007/PartnerControls">95343fdf-1a65-4d44-be03-5f5c25e610eb</TermId>
        </TermInfo>
        <TermInfo xmlns="http://schemas.microsoft.com/office/infopath/2007/PartnerControls">
          <TermName xmlns="http://schemas.microsoft.com/office/infopath/2007/PartnerControls">Data Science and AI</TermName>
          <TermId xmlns="http://schemas.microsoft.com/office/infopath/2007/PartnerControls">70993916-283d-436e-9a11-782717950164</TermId>
        </TermInfo>
        <TermInfo xmlns="http://schemas.microsoft.com/office/infopath/2007/PartnerControls">
          <TermName xmlns="http://schemas.microsoft.com/office/infopath/2007/PartnerControls">Health</TermName>
          <TermId xmlns="http://schemas.microsoft.com/office/infopath/2007/PartnerControls">86c6c317-aa04-4573-bfd3-11091ca80761</TermId>
        </TermInfo>
        <TermInfo xmlns="http://schemas.microsoft.com/office/infopath/2007/PartnerControls">
          <TermName xmlns="http://schemas.microsoft.com/office/infopath/2007/PartnerControls">Life Insurance</TermName>
          <TermId xmlns="http://schemas.microsoft.com/office/infopath/2007/PartnerControls">2f4b7b7b-e853-4c23-b89a-c367646d2d02</TermId>
        </TermInfo>
        <TermInfo xmlns="http://schemas.microsoft.com/office/infopath/2007/PartnerControls">
          <TermName xmlns="http://schemas.microsoft.com/office/infopath/2007/PartnerControls">Risk Management</TermName>
          <TermId xmlns="http://schemas.microsoft.com/office/infopath/2007/PartnerControls">60753097-2a14-46e3-b374-f14a101be12e</TermId>
        </TermInfo>
        <TermInfo xmlns="http://schemas.microsoft.com/office/infopath/2007/PartnerControls">
          <TermName xmlns="http://schemas.microsoft.com/office/infopath/2007/PartnerControls">Superannuation and Investments</TermName>
          <TermId xmlns="http://schemas.microsoft.com/office/infopath/2007/PartnerControls">c4023ceb-8694-42da-8304-ff16c412bbef</TermId>
        </TermInfo>
      </Terms>
    </lbd57a3197f24a75a016012f8260598a>
    <ifb2a14d9ef14379a3042bde0b0232b7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82514a72-d478-4557-818e-561b0f30fbaf</TermId>
        </TermInfo>
      </Terms>
    </ifb2a14d9ef14379a3042bde0b0232b7>
    <g6881e4ce23a4b13a21acda1c762ef3b xmlns="b9043e53-a078-4fe1-9a97-1dc890974721">
      <Terms xmlns="http://schemas.microsoft.com/office/infopath/2007/PartnerControls">
        <TermInfo xmlns="http://schemas.microsoft.com/office/infopath/2007/PartnerControls">
          <TermName xmlns="http://schemas.microsoft.com/office/infopath/2007/PartnerControls">Major Events</TermName>
          <TermId xmlns="http://schemas.microsoft.com/office/infopath/2007/PartnerControls">741f9fd0-c1f0-4e98-ad79-70afc16eedf5</TermId>
        </TermInfo>
      </Terms>
    </g6881e4ce23a4b13a21acda1c762ef3b>
    <TaxCatchAllLabel xmlns="b9043e53-a078-4fe1-9a97-1dc890974721" xsi:nil="true"/>
    <Source_x0020_Document_x0020_ID xmlns="b9043e53-a078-4fe1-9a97-1dc890974721" xsi:nil="true"/>
    <Age_x0020_Group xmlns="b9043e53-a078-4fe1-9a97-1dc890974721" xsi:nil="true"/>
    <a1da6ed942364e6aa931c032ae078b9a xmlns="b9043e53-a078-4fe1-9a97-1dc890974721">
      <Terms xmlns="http://schemas.microsoft.com/office/infopath/2007/PartnerControls">
        <TermInfo xmlns="http://schemas.microsoft.com/office/infopath/2007/PartnerControls">
          <TermName xmlns="http://schemas.microsoft.com/office/infopath/2007/PartnerControls">Presentation Slides</TermName>
          <TermId xmlns="http://schemas.microsoft.com/office/infopath/2007/PartnerControls">d40094d7-41bb-4670-ae67-14554674b2a3</TermId>
        </TermInfo>
      </Terms>
    </a1da6ed942364e6aa931c032ae078b9a>
    <CPD xmlns="b9043e53-a078-4fe1-9a97-1dc890974721">1</CPD>
    <Membership xmlns="b9043e53-a078-4fe1-9a97-1dc890974721" xsi:nil="true"/>
    <DMS_Type xmlns="b9043e53-a078-4fe1-9a97-1dc890974721" xsi:nil="true"/>
    <CMS_x0020_Document_x0020_ID xmlns="b9043e53-a078-4fe1-9a97-1dc890974721" xsi:nil="true"/>
    <Created-Date xmlns="b9043e53-a078-4fe1-9a97-1dc890974721">2025-06-12T14:00:00+00:00</Created-Date>
    <wic_System_Copyright xmlns="http://schemas.microsoft.com/sharepoint/v3/fields" xsi:nil="true"/>
    <new-release-expiry xmlns="b9043e53-a078-4fe1-9a97-1dc890974721" xsi:nil="true"/>
    <_dlc_DocId xmlns="7c09f450-3099-4ab0-9797-308ed8a26daf">CE6YYQN64SX3-786882053-16307</_dlc_DocId>
    <_dlc_DocIdUrl xmlns="7c09f450-3099-4ab0-9797-308ed8a26daf">
      <Url>https://actuaries.sharepoint.com/sites/DMS/_layouts/15/DocIdRedir.aspx?ID=CE6YYQN64SX3-786882053-16307</Url>
      <Description>CE6YYQN64SX3-786882053-16307</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MS Document" ma:contentTypeID="0x0101005B474B5874136940B1FCFFA385B6F80C00B91DFC3462D36342B5E9C63B1B6AF453" ma:contentTypeVersion="205" ma:contentTypeDescription="" ma:contentTypeScope="" ma:versionID="8c1134c8d9aea38da993f15c9e4c14b1">
  <xsd:schema xmlns:xsd="http://www.w3.org/2001/XMLSchema" xmlns:xs="http://www.w3.org/2001/XMLSchema" xmlns:p="http://schemas.microsoft.com/office/2006/metadata/properties" xmlns:ns1="http://schemas.microsoft.com/sharepoint/v3" xmlns:ns2="b9043e53-a078-4fe1-9a97-1dc890974721" xmlns:ns3="http://schemas.microsoft.com/sharepoint/v3/fields" xmlns:ns4="7c09f450-3099-4ab0-9797-308ed8a26daf" targetNamespace="http://schemas.microsoft.com/office/2006/metadata/properties" ma:root="true" ma:fieldsID="339d4051a3428176d9d511de67f9022f" ns1:_="" ns2:_="" ns3:_="" ns4:_="">
    <xsd:import namespace="http://schemas.microsoft.com/sharepoint/v3"/>
    <xsd:import namespace="b9043e53-a078-4fe1-9a97-1dc890974721"/>
    <xsd:import namespace="http://schemas.microsoft.com/sharepoint/v3/fields"/>
    <xsd:import namespace="7c09f450-3099-4ab0-9797-308ed8a26daf"/>
    <xsd:element name="properties">
      <xsd:complexType>
        <xsd:sequence>
          <xsd:element name="documentManagement">
            <xsd:complexType>
              <xsd:all>
                <xsd:element ref="ns1:_ExtendedDescription" minOccurs="0"/>
                <xsd:element ref="ns2:Source_x0020_Document_x0020_ID" minOccurs="0"/>
                <xsd:element ref="ns2:CMS_x0020_Document_x0020_ID" minOccurs="0"/>
                <xsd:element ref="ns2:Published" minOccurs="0"/>
                <xsd:element ref="ns2:Start_x0020_publishing" minOccurs="0"/>
                <xsd:element ref="ns2:Stop_x0020_publishing" minOccurs="0"/>
                <xsd:element ref="ns2:Created-Date" minOccurs="0"/>
                <xsd:element ref="ns3:wic_System_Copyright" minOccurs="0"/>
                <xsd:element ref="ns2:CPD" minOccurs="0"/>
                <xsd:element ref="ns2:Level" minOccurs="0"/>
                <xsd:element ref="ns2:Age_x0020_Group" minOccurs="0"/>
                <xsd:element ref="ns2:Availability" minOccurs="0"/>
                <xsd:element ref="ns2:External-link" minOccurs="0"/>
                <xsd:element ref="ns2:Membership" minOccurs="0"/>
                <xsd:element ref="ns2:new-release-expiry" minOccurs="0"/>
                <xsd:element ref="ns2:Region" minOccurs="0"/>
                <xsd:element ref="ns2:DMS_Type" minOccurs="0"/>
                <xsd:element ref="ns2:ifb2a14d9ef14379a3042bde0b0232b7" minOccurs="0"/>
                <xsd:element ref="ns2:na442cf9b07645d39bff0c316c917a88" minOccurs="0"/>
                <xsd:element ref="ns2:g6881e4ce23a4b13a21acda1c762ef3b" minOccurs="0"/>
                <xsd:element ref="ns2:c245b723492e46feb8c242c474f81c06" minOccurs="0"/>
                <xsd:element ref="ns2:TaxCatchAll" minOccurs="0"/>
                <xsd:element ref="ns2:TaxCatchAllLabel" minOccurs="0"/>
                <xsd:element ref="ns2:a1da6ed942364e6aa931c032ae078b9a" minOccurs="0"/>
                <xsd:element ref="ns2:lbd57a3197f24a75a016012f8260598a" minOccurs="0"/>
                <xsd:element ref="ns2:No_x0020_Web_x0020_Index" minOccurs="0"/>
                <xsd:element ref="ns4:_dlc_DocId" minOccurs="0"/>
                <xsd:element ref="ns4:_dlc_DocIdUrl" minOccurs="0"/>
                <xsd:element ref="ns4: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ExtendedDescription" ma:index="2" nillable="true" ma:displayName="Description" ma:description="DMS Description" ma:format="Dropdown" ma:internalName="_ExtendedDescription"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9043e53-a078-4fe1-9a97-1dc890974721" elementFormDefault="qualified">
    <xsd:import namespace="http://schemas.microsoft.com/office/2006/documentManagement/types"/>
    <xsd:import namespace="http://schemas.microsoft.com/office/infopath/2007/PartnerControls"/>
    <xsd:element name="Source_x0020_Document_x0020_ID" ma:index="3" nillable="true" ma:displayName="Source Document ID" ma:description="ID of the document in the Team Sites" ma:internalName="Source_x0020_Document_x0020_ID" ma:readOnly="false">
      <xsd:simpleType>
        <xsd:restriction base="dms:Text">
          <xsd:maxLength value="255"/>
        </xsd:restriction>
      </xsd:simpleType>
    </xsd:element>
    <xsd:element name="CMS_x0020_Document_x0020_ID" ma:index="4" nillable="true" ma:displayName="CMS Document ID" ma:description="ID of the document in CMS" ma:internalName="CMS_x0020_Document_x0020_ID" ma:readOnly="false">
      <xsd:simpleType>
        <xsd:restriction base="dms:Text">
          <xsd:maxLength value="255"/>
        </xsd:restriction>
      </xsd:simpleType>
    </xsd:element>
    <xsd:element name="Published" ma:index="5" nillable="true" ma:displayName="Published" ma:default="0" ma:hidden="true" ma:internalName="Published" ma:readOnly="false">
      <xsd:simpleType>
        <xsd:restriction base="dms:Boolean"/>
      </xsd:simpleType>
    </xsd:element>
    <xsd:element name="Start_x0020_publishing" ma:index="6" nillable="true" ma:displayName="Start publishing" ma:format="DateOnly" ma:hidden="true" ma:internalName="Start_x0020_publishing" ma:readOnly="false">
      <xsd:simpleType>
        <xsd:restriction base="dms:DateTime"/>
      </xsd:simpleType>
    </xsd:element>
    <xsd:element name="Stop_x0020_publishing" ma:index="7" nillable="true" ma:displayName="Stop publishing" ma:format="DateOnly" ma:hidden="true" ma:internalName="Stop_x0020_publishing" ma:readOnly="false">
      <xsd:simpleType>
        <xsd:restriction base="dms:DateTime"/>
      </xsd:simpleType>
    </xsd:element>
    <xsd:element name="Created-Date" ma:index="8" nillable="true" ma:displayName="Created-Date" ma:format="DateOnly" ma:internalName="Created_x002d_Date" ma:readOnly="false">
      <xsd:simpleType>
        <xsd:restriction base="dms:DateTime"/>
      </xsd:simpleType>
    </xsd:element>
    <xsd:element name="CPD" ma:index="11" nillable="true" ma:displayName="CPD" ma:decimals="2" ma:internalName="CPD" ma:readOnly="false">
      <xsd:simpleType>
        <xsd:restriction base="dms:Number"/>
      </xsd:simpleType>
    </xsd:element>
    <xsd:element name="Level" ma:index="12" nillable="true" ma:displayName="Level" ma:hidden="true" ma:internalName="Level" ma:readOnly="false">
      <xsd:simpleType>
        <xsd:restriction base="dms:Text">
          <xsd:maxLength value="255"/>
        </xsd:restriction>
      </xsd:simpleType>
    </xsd:element>
    <xsd:element name="Age_x0020_Group" ma:index="19" nillable="true" ma:displayName="Age Group" ma:format="Dropdown" ma:hidden="true" ma:internalName="Age_x0020_Group" ma:readOnly="false">
      <xsd:simpleType>
        <xsd:restriction base="dms:Text">
          <xsd:maxLength value="255"/>
        </xsd:restriction>
      </xsd:simpleType>
    </xsd:element>
    <xsd:element name="Availability" ma:index="20" nillable="true" ma:displayName="Availability" ma:hidden="true" ma:internalName="Availability" ma:readOnly="false">
      <xsd:simpleType>
        <xsd:restriction base="dms:Text">
          <xsd:maxLength value="255"/>
        </xsd:restriction>
      </xsd:simpleType>
    </xsd:element>
    <xsd:element name="External-link" ma:index="21" nillable="true" ma:displayName="External-link" ma:internalName="External_x002d_link" ma:readOnly="false">
      <xsd:simpleType>
        <xsd:restriction base="dms:Text">
          <xsd:maxLength value="255"/>
        </xsd:restriction>
      </xsd:simpleType>
    </xsd:element>
    <xsd:element name="Membership" ma:index="22" nillable="true" ma:displayName="Membership" ma:internalName="Membership" ma:readOnly="false">
      <xsd:simpleType>
        <xsd:restriction base="dms:Text">
          <xsd:maxLength value="255"/>
        </xsd:restriction>
      </xsd:simpleType>
    </xsd:element>
    <xsd:element name="new-release-expiry" ma:index="23" nillable="true" ma:displayName="new-release-expiry" ma:format="DateOnly" ma:hidden="true" ma:internalName="new_x002d_release_x002d_expiry" ma:readOnly="false">
      <xsd:simpleType>
        <xsd:restriction base="dms:DateTime"/>
      </xsd:simpleType>
    </xsd:element>
    <xsd:element name="Region" ma:index="24" nillable="true" ma:displayName="Region" ma:hidden="true" ma:internalName="Region" ma:readOnly="false">
      <xsd:simpleType>
        <xsd:restriction base="dms:Text">
          <xsd:maxLength value="255"/>
        </xsd:restriction>
      </xsd:simpleType>
    </xsd:element>
    <xsd:element name="DMS_Type" ma:index="25" nillable="true" ma:displayName="DMS_Type" ma:hidden="true" ma:internalName="DMS_Type" ma:readOnly="false">
      <xsd:simpleType>
        <xsd:restriction base="dms:Text">
          <xsd:maxLength value="255"/>
        </xsd:restriction>
      </xsd:simpleType>
    </xsd:element>
    <xsd:element name="ifb2a14d9ef14379a3042bde0b0232b7" ma:index="26" nillable="true" ma:taxonomy="true" ma:internalName="ifb2a14d9ef14379a3042bde0b0232b7" ma:taxonomyFieldName="Prototype_Content_Types" ma:displayName="Content_Types" ma:readOnly="false" ma:default="" ma:fieldId="{2fb2a14d-9ef1-4379-a304-2bde0b0232b7}" ma:sspId="599de3cb-4d49-453d-b800-5d7115dc628a" ma:termSetId="8bf43160-4240-4a14-b9c4-81e260e50208" ma:anchorId="00000000-0000-0000-0000-000000000000" ma:open="false" ma:isKeyword="false">
      <xsd:complexType>
        <xsd:sequence>
          <xsd:element ref="pc:Terms" minOccurs="0" maxOccurs="1"/>
        </xsd:sequence>
      </xsd:complexType>
    </xsd:element>
    <xsd:element name="na442cf9b07645d39bff0c316c917a88" ma:index="28" nillable="true" ma:taxonomy="true" ma:internalName="na442cf9b07645d39bff0c316c917a88" ma:taxonomyFieldName="Prototype_Education_Programs" ma:displayName="Qualifications_and_Lifelong_Learning" ma:readOnly="false" ma:default="" ma:fieldId="{7a442cf9-b076-45d3-9bff-0c316c917a88}" ma:taxonomyMulti="true" ma:sspId="599de3cb-4d49-453d-b800-5d7115dc628a" ma:termSetId="03d00ede-6ba3-415f-b99e-a9b924b20c9b" ma:anchorId="00000000-0000-0000-0000-000000000000" ma:open="false" ma:isKeyword="false">
      <xsd:complexType>
        <xsd:sequence>
          <xsd:element ref="pc:Terms" minOccurs="0" maxOccurs="1"/>
        </xsd:sequence>
      </xsd:complexType>
    </xsd:element>
    <xsd:element name="g6881e4ce23a4b13a21acda1c762ef3b" ma:index="30" nillable="true" ma:taxonomy="true" ma:internalName="g6881e4ce23a4b13a21acda1c762ef3b" ma:taxonomyFieldName="Prototype_Event_Types" ma:displayName="Event_Types" ma:readOnly="false" ma:default="" ma:fieldId="{06881e4c-e23a-4b13-a21a-cda1c762ef3b}" ma:sspId="599de3cb-4d49-453d-b800-5d7115dc628a" ma:termSetId="c11d6ec0-8d82-4edb-a7c3-61e9562d4773" ma:anchorId="00000000-0000-0000-0000-000000000000" ma:open="false" ma:isKeyword="false">
      <xsd:complexType>
        <xsd:sequence>
          <xsd:element ref="pc:Terms" minOccurs="0" maxOccurs="1"/>
        </xsd:sequence>
      </xsd:complexType>
    </xsd:element>
    <xsd:element name="c245b723492e46feb8c242c474f81c06" ma:index="32" nillable="true" ma:taxonomy="true" ma:internalName="c245b723492e46feb8c242c474f81c06" ma:taxonomyFieldName="Prototype_Tags" ma:displayName="DMS_Tags" ma:readOnly="false" ma:fieldId="{c245b723-492e-46fe-b8c2-42c474f81c06}" ma:taxonomyMulti="true" ma:sspId="599de3cb-4d49-453d-b800-5d7115dc628a" ma:termSetId="cb3da33c-e535-4ab0-b8bc-bc8e4c95dd5f" ma:anchorId="00000000-0000-0000-0000-000000000000" ma:open="false" ma:isKeyword="false">
      <xsd:complexType>
        <xsd:sequence>
          <xsd:element ref="pc:Terms" minOccurs="0" maxOccurs="1"/>
        </xsd:sequence>
      </xsd:complexType>
    </xsd:element>
    <xsd:element name="TaxCatchAll" ma:index="33" nillable="true" ma:displayName="Taxonomy Catch All Column" ma:hidden="true" ma:list="{a99bd1f2-8352-44bd-99e3-18fccfc5b22e}" ma:internalName="TaxCatchAll" ma:readOnly="false" ma:showField="CatchAllData"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TaxCatchAllLabel" ma:index="34" nillable="true" ma:displayName="Taxonomy Catch All Column1" ma:hidden="true" ma:list="{a99bd1f2-8352-44bd-99e3-18fccfc5b22e}" ma:internalName="TaxCatchAllLabel" ma:readOnly="false" ma:showField="CatchAllDataLabel" ma:web="7c09f450-3099-4ab0-9797-308ed8a26daf">
      <xsd:complexType>
        <xsd:complexContent>
          <xsd:extension base="dms:MultiChoiceLookup">
            <xsd:sequence>
              <xsd:element name="Value" type="dms:Lookup" maxOccurs="unbounded" minOccurs="0" nillable="true"/>
            </xsd:sequence>
          </xsd:extension>
        </xsd:complexContent>
      </xsd:complexType>
    </xsd:element>
    <xsd:element name="a1da6ed942364e6aa931c032ae078b9a" ma:index="37" nillable="true" ma:taxonomy="true" ma:internalName="a1da6ed942364e6aa931c032ae078b9a" ma:taxonomyFieldName="Prototype_CPD_Activity_Format" ma:displayName="CPD_Activity_Format" ma:readOnly="false" ma:default="" ma:fieldId="{a1da6ed9-4236-4e6a-a931-c032ae078b9a}" ma:sspId="599de3cb-4d49-453d-b800-5d7115dc628a" ma:termSetId="4bf07c46-5940-460a-b59f-14a3af91a71d" ma:anchorId="00000000-0000-0000-0000-000000000000" ma:open="false" ma:isKeyword="false">
      <xsd:complexType>
        <xsd:sequence>
          <xsd:element ref="pc:Terms" minOccurs="0" maxOccurs="1"/>
        </xsd:sequence>
      </xsd:complexType>
    </xsd:element>
    <xsd:element name="lbd57a3197f24a75a016012f8260598a" ma:index="38" nillable="true" ma:taxonomy="true" ma:internalName="lbd57a3197f24a75a016012f8260598a" ma:taxonomyFieldName="Prototype_Practice_Area" ma:displayName="Practice_Area" ma:readOnly="false" ma:default="" ma:fieldId="{5bd57a31-97f2-4a75-a016-012f8260598a}" ma:taxonomyMulti="true" ma:sspId="599de3cb-4d49-453d-b800-5d7115dc628a" ma:termSetId="82bf7a2a-7f43-4f1c-b7bb-4a3a0ba5f298" ma:anchorId="00000000-0000-0000-0000-000000000000" ma:open="false" ma:isKeyword="false">
      <xsd:complexType>
        <xsd:sequence>
          <xsd:element ref="pc:Terms" minOccurs="0" maxOccurs="1"/>
        </xsd:sequence>
      </xsd:complexType>
    </xsd:element>
    <xsd:element name="No_x0020_Web_x0020_Index" ma:index="40" nillable="true" ma:displayName="No Web Index" ma:default="0" ma:internalName="No_x0020_Web_x0020_Index">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10" nillable="true" ma:displayName="Copyright" ma:hidden="true" ma:internalName="wic_System_Copyright"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09f450-3099-4ab0-9797-308ed8a26daf" elementFormDefault="qualified">
    <xsd:import namespace="http://schemas.microsoft.com/office/2006/documentManagement/types"/>
    <xsd:import namespace="http://schemas.microsoft.com/office/infopath/2007/PartnerControls"/>
    <xsd:element name="_dlc_DocId" ma:index="41" nillable="true" ma:displayName="Document ID Value" ma:description="The value of the document ID assigned to this item." ma:indexed="true" ma:internalName="_dlc_DocId" ma:readOnly="true">
      <xsd:simpleType>
        <xsd:restriction base="dms:Text"/>
      </xsd:simpleType>
    </xsd:element>
    <xsd:element name="_dlc_DocIdUrl" ma:index="4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9"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599de3cb-4d49-453d-b800-5d7115dc628a" ContentTypeId="0x0101005B474B5874136940B1FCFFA385B6F80C" PreviousValue="false"/>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23A7F36D-13F6-4DF0-A1FA-99BF5BE8352E}">
  <ds:schemaRefs>
    <ds:schemaRef ds:uri="http://schemas.microsoft.com/office/2006/metadata/properties"/>
    <ds:schemaRef ds:uri="http://schemas.microsoft.com/office/infopath/2007/PartnerControls"/>
    <ds:schemaRef ds:uri="5fb66992-734b-4aff-a197-478e72cbcc6e"/>
    <ds:schemaRef ds:uri="ae420036-3ea8-428d-a088-a73cb9493f2c"/>
    <ds:schemaRef ds:uri="3138fe39-45e2-4243-b4f0-a56ce41f1c6e"/>
    <ds:schemaRef ds:uri="7e948e1f-1c1f-44ca-b8c3-272baaf9988d"/>
  </ds:schemaRefs>
</ds:datastoreItem>
</file>

<file path=customXml/itemProps2.xml><?xml version="1.0" encoding="utf-8"?>
<ds:datastoreItem xmlns:ds="http://schemas.openxmlformats.org/officeDocument/2006/customXml" ds:itemID="{D1C5BB3B-F372-43FF-9698-4AAF69CFC0DE}">
  <ds:schemaRefs>
    <ds:schemaRef ds:uri="http://schemas.microsoft.com/sharepoint/v3/contenttype/forms"/>
  </ds:schemaRefs>
</ds:datastoreItem>
</file>

<file path=customXml/itemProps3.xml><?xml version="1.0" encoding="utf-8"?>
<ds:datastoreItem xmlns:ds="http://schemas.openxmlformats.org/officeDocument/2006/customXml" ds:itemID="{8810CE6A-A97D-469E-A4B1-BA1A52FFE8D4}"/>
</file>

<file path=customXml/itemProps4.xml><?xml version="1.0" encoding="utf-8"?>
<ds:datastoreItem xmlns:ds="http://schemas.openxmlformats.org/officeDocument/2006/customXml" ds:itemID="{D8606F96-343E-4F52-8033-BAAF2993D389}"/>
</file>

<file path=customXml/itemProps5.xml><?xml version="1.0" encoding="utf-8"?>
<ds:datastoreItem xmlns:ds="http://schemas.openxmlformats.org/officeDocument/2006/customXml" ds:itemID="{501AF2FA-7D00-47D0-AC2E-A545FD1CE1DB}"/>
</file>

<file path=docProps/app.xml><?xml version="1.0" encoding="utf-8"?>
<Properties xmlns="http://schemas.openxmlformats.org/officeDocument/2006/extended-properties" xmlns:vt="http://schemas.openxmlformats.org/officeDocument/2006/docPropsVTypes">
  <TotalTime>309</TotalTime>
  <Words>1669</Words>
  <Application>Microsoft Office PowerPoint</Application>
  <PresentationFormat>Widescreen</PresentationFormat>
  <Paragraphs>252</Paragraphs>
  <Slides>20</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ABC Oracle</vt:lpstr>
      <vt:lpstr>ABC Oracle Medium</vt:lpstr>
      <vt:lpstr>ABCOracle-Medium</vt:lpstr>
      <vt:lpstr>Arial</vt:lpstr>
      <vt:lpstr>Arial Black</vt:lpstr>
      <vt:lpstr>Calibri</vt:lpstr>
      <vt:lpstr>Wingdings</vt:lpstr>
      <vt:lpstr>Office Theme</vt:lpstr>
      <vt:lpstr>Redefining Life Insurance: Innovation, Challenges, and the Path Forward</vt:lpstr>
      <vt:lpstr>Some initial thoughts</vt:lpstr>
      <vt:lpstr>Distribution</vt:lpstr>
      <vt:lpstr>Product: Understandability, affordability, easy A few thoughts</vt:lpstr>
      <vt:lpstr>Large need; large opportunity to help…</vt:lpstr>
      <vt:lpstr>Page heading</vt:lpstr>
      <vt:lpstr>Section Title</vt:lpstr>
      <vt:lpstr>Contents</vt:lpstr>
      <vt:lpstr>Page heading</vt:lpstr>
      <vt:lpstr>The Actuaries Institute acknowledges the traditional custodians of the lands and waters where we live and work, travel, and trade.  We pay our respect to the members of those communities, Elders past and present, and recognise and celebrate their continuing custodianship and culture.</vt:lpstr>
      <vt:lpstr>6.3  Health and disability</vt:lpstr>
      <vt:lpstr>Human impact</vt:lpstr>
      <vt:lpstr>Future  analysis</vt:lpstr>
      <vt:lpstr>Climate risk</vt:lpstr>
      <vt:lpstr>Risk  management</vt:lpstr>
      <vt:lpstr>Human behaviour</vt:lpstr>
      <vt:lpstr>Future analysis</vt:lpstr>
      <vt:lpstr>Global  projections</vt:lpstr>
      <vt:lpstr>About the Actuaries Institute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Summit 2025: Plenary 6: Redefining Life Insurance: Innovation, Challenges, and the Path Forward</dc:title>
  <dc:creator>Nicole Gibson, Greg Martin and Dr Matthew Paul</dc:creator>
  <cp:lastModifiedBy>Greg Martin</cp:lastModifiedBy>
  <cp:revision>23</cp:revision>
  <dcterms:created xsi:type="dcterms:W3CDTF">2023-05-24T00:01:03Z</dcterms:created>
  <dcterms:modified xsi:type="dcterms:W3CDTF">2025-06-01T23:25:44Z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0x0101005B474B5874136940B1FCFFA385B6F80C00B91DFC3462D36342B5E9C63B1B6AF453</vt:lpwstr>
  </property>
  <property fmtid="{D5CDD505-2E9C-101B-9397-08002B2CF9AE}" pid="3" name="MediaServiceImageTags">
    <vt:lpwstr/>
  </property>
  <property fmtid="{D5CDD505-2E9C-101B-9397-08002B2CF9AE}" pid="4" name="_dlc_DocIdItemGuid">
    <vt:lpwstr>175ebc15-7a30-4a15-a74e-0f3c2db4bdfe</vt:lpwstr>
  </property>
  <property fmtid="{D5CDD505-2E9C-101B-9397-08002B2CF9AE}" pid="5" name="Prototype_Education_Programs">
    <vt:lpwstr/>
  </property>
  <property fmtid="{D5CDD505-2E9C-101B-9397-08002B2CF9AE}" pid="6" name="Prototype_CPD_Activity_Format">
    <vt:lpwstr>33;#Presentation Slides|d40094d7-41bb-4670-ae67-14554674b2a3</vt:lpwstr>
  </property>
  <property fmtid="{D5CDD505-2E9C-101B-9397-08002B2CF9AE}" pid="7" name="Prototype_Practice_Area">
    <vt:lpwstr>35;#Banking|d3d321f5-3d0c-46cb-9f59-66c9c2507daa;#23;#General Insurance|95343fdf-1a65-4d44-be03-5f5c25e610eb;#44;#Data Science and AI|70993916-283d-436e-9a11-782717950164;#27;#Health|86c6c317-aa04-4573-bfd3-11091ca80761;#24;#Life Insurance|2f4b7b7b-e853-4c23-b89a-c367646d2d02;#26;#Risk Management|60753097-2a14-46e3-b374-f14a101be12e;#21;#Superannuation and Investments|c4023ceb-8694-42da-8304-ff16c412bbef</vt:lpwstr>
  </property>
  <property fmtid="{D5CDD505-2E9C-101B-9397-08002B2CF9AE}" pid="8" name="Prototype_Content_Types">
    <vt:lpwstr>29;#Presentation slides|82514a72-d478-4557-818e-561b0f30fbaf</vt:lpwstr>
  </property>
  <property fmtid="{D5CDD505-2E9C-101B-9397-08002B2CF9AE}" pid="9" name="Prototype_Tags">
    <vt:lpwstr>40;#Past Event|81820cd3-45f0-44e5-97c3-ef5505ffe26e;#97;#All Actuaries Summit|57ed7ee8-003a-406d-a47c-605a474390f3</vt:lpwstr>
  </property>
  <property fmtid="{D5CDD505-2E9C-101B-9397-08002B2CF9AE}" pid="10" name="lcf76f155ced4ddcb4097134ff3c332f">
    <vt:lpwstr/>
  </property>
  <property fmtid="{D5CDD505-2E9C-101B-9397-08002B2CF9AE}" pid="11" name="Prototype_Event_Types">
    <vt:lpwstr>38;#Major Events|741f9fd0-c1f0-4e98-ad79-70afc16eedf5</vt:lpwstr>
  </property>
</Properties>
</file>