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customXml/itemProps4.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81" r:id="rId5"/>
    <p:sldId id="274" r:id="rId6"/>
    <p:sldId id="341" r:id="rId7"/>
    <p:sldId id="336" r:id="rId8"/>
    <p:sldId id="335" r:id="rId9"/>
    <p:sldId id="329" r:id="rId10"/>
    <p:sldId id="333" r:id="rId11"/>
    <p:sldId id="334" r:id="rId12"/>
    <p:sldId id="339" r:id="rId13"/>
    <p:sldId id="340" r:id="rId14"/>
    <p:sldId id="287" r:id="rId15"/>
    <p:sldId id="342" r:id="rId16"/>
    <p:sldId id="290"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2CDB14-B6D8-4208-A748-3ED9D46138C6}" v="20" dt="2025-11-03T05:11:13.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4694"/>
  </p:normalViewPr>
  <p:slideViewPr>
    <p:cSldViewPr snapToGrid="0">
      <p:cViewPr varScale="1">
        <p:scale>
          <a:sx n="101" d="100"/>
          <a:sy n="101" d="100"/>
        </p:scale>
        <p:origin x="8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openxmlformats.org/officeDocument/2006/relationships/customXml" Target="../customXml/item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n Nguyen" userId="44c3946c-3e6f-4796-b94e-6a8a5e5b9d02" providerId="ADAL" clId="{332EC6D4-02CB-4913-9549-478DDD233316}"/>
    <pc:docChg chg="undo custSel delSld modSld">
      <pc:chgData name="Aidan Nguyen" userId="44c3946c-3e6f-4796-b94e-6a8a5e5b9d02" providerId="ADAL" clId="{332EC6D4-02CB-4913-9549-478DDD233316}" dt="2025-11-03T05:11:15.938" v="180" actId="167"/>
      <pc:docMkLst>
        <pc:docMk/>
      </pc:docMkLst>
      <pc:sldChg chg="del">
        <pc:chgData name="Aidan Nguyen" userId="44c3946c-3e6f-4796-b94e-6a8a5e5b9d02" providerId="ADAL" clId="{332EC6D4-02CB-4913-9549-478DDD233316}" dt="2025-11-03T05:09:43.160" v="153" actId="47"/>
        <pc:sldMkLst>
          <pc:docMk/>
          <pc:sldMk cId="3632900465" sldId="258"/>
        </pc:sldMkLst>
      </pc:sldChg>
      <pc:sldChg chg="del">
        <pc:chgData name="Aidan Nguyen" userId="44c3946c-3e6f-4796-b94e-6a8a5e5b9d02" providerId="ADAL" clId="{332EC6D4-02CB-4913-9549-478DDD233316}" dt="2025-11-03T05:09:43.160" v="153" actId="47"/>
        <pc:sldMkLst>
          <pc:docMk/>
          <pc:sldMk cId="3816633887" sldId="259"/>
        </pc:sldMkLst>
      </pc:sldChg>
      <pc:sldChg chg="del">
        <pc:chgData name="Aidan Nguyen" userId="44c3946c-3e6f-4796-b94e-6a8a5e5b9d02" providerId="ADAL" clId="{332EC6D4-02CB-4913-9549-478DDD233316}" dt="2025-11-03T05:09:43.160" v="153" actId="47"/>
        <pc:sldMkLst>
          <pc:docMk/>
          <pc:sldMk cId="3741999750" sldId="262"/>
        </pc:sldMkLst>
      </pc:sldChg>
      <pc:sldChg chg="del">
        <pc:chgData name="Aidan Nguyen" userId="44c3946c-3e6f-4796-b94e-6a8a5e5b9d02" providerId="ADAL" clId="{332EC6D4-02CB-4913-9549-478DDD233316}" dt="2025-11-03T05:09:43.160" v="153" actId="47"/>
        <pc:sldMkLst>
          <pc:docMk/>
          <pc:sldMk cId="219869242" sldId="263"/>
        </pc:sldMkLst>
      </pc:sldChg>
      <pc:sldChg chg="del">
        <pc:chgData name="Aidan Nguyen" userId="44c3946c-3e6f-4796-b94e-6a8a5e5b9d02" providerId="ADAL" clId="{332EC6D4-02CB-4913-9549-478DDD233316}" dt="2025-11-03T05:09:43.160" v="153" actId="47"/>
        <pc:sldMkLst>
          <pc:docMk/>
          <pc:sldMk cId="3819905855" sldId="264"/>
        </pc:sldMkLst>
      </pc:sldChg>
      <pc:sldChg chg="del">
        <pc:chgData name="Aidan Nguyen" userId="44c3946c-3e6f-4796-b94e-6a8a5e5b9d02" providerId="ADAL" clId="{332EC6D4-02CB-4913-9549-478DDD233316}" dt="2025-11-03T05:09:43.160" v="153" actId="47"/>
        <pc:sldMkLst>
          <pc:docMk/>
          <pc:sldMk cId="756841916" sldId="265"/>
        </pc:sldMkLst>
      </pc:sldChg>
      <pc:sldChg chg="del">
        <pc:chgData name="Aidan Nguyen" userId="44c3946c-3e6f-4796-b94e-6a8a5e5b9d02" providerId="ADAL" clId="{332EC6D4-02CB-4913-9549-478DDD233316}" dt="2025-11-03T05:09:43.160" v="153" actId="47"/>
        <pc:sldMkLst>
          <pc:docMk/>
          <pc:sldMk cId="855650988" sldId="266"/>
        </pc:sldMkLst>
      </pc:sldChg>
      <pc:sldChg chg="del">
        <pc:chgData name="Aidan Nguyen" userId="44c3946c-3e6f-4796-b94e-6a8a5e5b9d02" providerId="ADAL" clId="{332EC6D4-02CB-4913-9549-478DDD233316}" dt="2025-11-03T05:09:43.160" v="153" actId="47"/>
        <pc:sldMkLst>
          <pc:docMk/>
          <pc:sldMk cId="3497619502" sldId="267"/>
        </pc:sldMkLst>
      </pc:sldChg>
      <pc:sldChg chg="del">
        <pc:chgData name="Aidan Nguyen" userId="44c3946c-3e6f-4796-b94e-6a8a5e5b9d02" providerId="ADAL" clId="{332EC6D4-02CB-4913-9549-478DDD233316}" dt="2025-11-03T05:09:43.160" v="153" actId="47"/>
        <pc:sldMkLst>
          <pc:docMk/>
          <pc:sldMk cId="1111342547" sldId="268"/>
        </pc:sldMkLst>
      </pc:sldChg>
      <pc:sldChg chg="del">
        <pc:chgData name="Aidan Nguyen" userId="44c3946c-3e6f-4796-b94e-6a8a5e5b9d02" providerId="ADAL" clId="{332EC6D4-02CB-4913-9549-478DDD233316}" dt="2025-11-03T05:09:43.160" v="153" actId="47"/>
        <pc:sldMkLst>
          <pc:docMk/>
          <pc:sldMk cId="1886865076" sldId="269"/>
        </pc:sldMkLst>
      </pc:sldChg>
      <pc:sldChg chg="del">
        <pc:chgData name="Aidan Nguyen" userId="44c3946c-3e6f-4796-b94e-6a8a5e5b9d02" providerId="ADAL" clId="{332EC6D4-02CB-4913-9549-478DDD233316}" dt="2025-11-03T05:09:43.160" v="153" actId="47"/>
        <pc:sldMkLst>
          <pc:docMk/>
          <pc:sldMk cId="2519254022" sldId="270"/>
        </pc:sldMkLst>
      </pc:sldChg>
      <pc:sldChg chg="del">
        <pc:chgData name="Aidan Nguyen" userId="44c3946c-3e6f-4796-b94e-6a8a5e5b9d02" providerId="ADAL" clId="{332EC6D4-02CB-4913-9549-478DDD233316}" dt="2025-11-03T05:09:43.160" v="153" actId="47"/>
        <pc:sldMkLst>
          <pc:docMk/>
          <pc:sldMk cId="2776892849" sldId="271"/>
        </pc:sldMkLst>
      </pc:sldChg>
      <pc:sldChg chg="del">
        <pc:chgData name="Aidan Nguyen" userId="44c3946c-3e6f-4796-b94e-6a8a5e5b9d02" providerId="ADAL" clId="{332EC6D4-02CB-4913-9549-478DDD233316}" dt="2025-11-03T05:09:43.160" v="153" actId="47"/>
        <pc:sldMkLst>
          <pc:docMk/>
          <pc:sldMk cId="1102825540" sldId="272"/>
        </pc:sldMkLst>
      </pc:sldChg>
      <pc:sldChg chg="addSp delSp modSp mod">
        <pc:chgData name="Aidan Nguyen" userId="44c3946c-3e6f-4796-b94e-6a8a5e5b9d02" providerId="ADAL" clId="{332EC6D4-02CB-4913-9549-478DDD233316}" dt="2025-11-03T05:09:47.905" v="155" actId="478"/>
        <pc:sldMkLst>
          <pc:docMk/>
          <pc:sldMk cId="2451909520" sldId="273"/>
        </pc:sldMkLst>
        <pc:spChg chg="del">
          <ac:chgData name="Aidan Nguyen" userId="44c3946c-3e6f-4796-b94e-6a8a5e5b9d02" providerId="ADAL" clId="{332EC6D4-02CB-4913-9549-478DDD233316}" dt="2025-11-03T05:09:46.561" v="154" actId="478"/>
          <ac:spMkLst>
            <pc:docMk/>
            <pc:sldMk cId="2451909520" sldId="273"/>
            <ac:spMk id="2" creationId="{3771A496-4C39-2B00-0D43-49A224521298}"/>
          </ac:spMkLst>
        </pc:spChg>
        <pc:spChg chg="add del mod">
          <ac:chgData name="Aidan Nguyen" userId="44c3946c-3e6f-4796-b94e-6a8a5e5b9d02" providerId="ADAL" clId="{332EC6D4-02CB-4913-9549-478DDD233316}" dt="2025-11-03T05:09:47.905" v="155" actId="478"/>
          <ac:spMkLst>
            <pc:docMk/>
            <pc:sldMk cId="2451909520" sldId="273"/>
            <ac:spMk id="5" creationId="{B16703C6-1AD7-06D9-36A9-454077E4FB8F}"/>
          </ac:spMkLst>
        </pc:spChg>
      </pc:sldChg>
      <pc:sldChg chg="modSp mod">
        <pc:chgData name="Aidan Nguyen" userId="44c3946c-3e6f-4796-b94e-6a8a5e5b9d02" providerId="ADAL" clId="{332EC6D4-02CB-4913-9549-478DDD233316}" dt="2025-11-03T05:02:30.288" v="71" actId="6549"/>
        <pc:sldMkLst>
          <pc:docMk/>
          <pc:sldMk cId="2434656800" sldId="274"/>
        </pc:sldMkLst>
        <pc:spChg chg="mod">
          <ac:chgData name="Aidan Nguyen" userId="44c3946c-3e6f-4796-b94e-6a8a5e5b9d02" providerId="ADAL" clId="{332EC6D4-02CB-4913-9549-478DDD233316}" dt="2025-11-03T05:02:30.288" v="71" actId="6549"/>
          <ac:spMkLst>
            <pc:docMk/>
            <pc:sldMk cId="2434656800" sldId="274"/>
            <ac:spMk id="3" creationId="{311CDD61-D9F0-B6E2-BEA4-0DD8D2999106}"/>
          </ac:spMkLst>
        </pc:spChg>
        <pc:spChg chg="mod">
          <ac:chgData name="Aidan Nguyen" userId="44c3946c-3e6f-4796-b94e-6a8a5e5b9d02" providerId="ADAL" clId="{332EC6D4-02CB-4913-9549-478DDD233316}" dt="2025-11-03T04:56:01.469" v="16" actId="1036"/>
          <ac:spMkLst>
            <pc:docMk/>
            <pc:sldMk cId="2434656800" sldId="274"/>
            <ac:spMk id="4" creationId="{FC5D3285-9CE9-FF4E-8874-7A33D7173AA4}"/>
          </ac:spMkLst>
        </pc:spChg>
      </pc:sldChg>
      <pc:sldChg chg="del">
        <pc:chgData name="Aidan Nguyen" userId="44c3946c-3e6f-4796-b94e-6a8a5e5b9d02" providerId="ADAL" clId="{332EC6D4-02CB-4913-9549-478DDD233316}" dt="2025-11-03T04:55:46.290" v="2" actId="47"/>
        <pc:sldMkLst>
          <pc:docMk/>
          <pc:sldMk cId="1012527225" sldId="275"/>
        </pc:sldMkLst>
      </pc:sldChg>
      <pc:sldChg chg="del">
        <pc:chgData name="Aidan Nguyen" userId="44c3946c-3e6f-4796-b94e-6a8a5e5b9d02" providerId="ADAL" clId="{332EC6D4-02CB-4913-9549-478DDD233316}" dt="2025-11-03T05:09:43.160" v="153" actId="47"/>
        <pc:sldMkLst>
          <pc:docMk/>
          <pc:sldMk cId="796535555" sldId="276"/>
        </pc:sldMkLst>
      </pc:sldChg>
      <pc:sldChg chg="del">
        <pc:chgData name="Aidan Nguyen" userId="44c3946c-3e6f-4796-b94e-6a8a5e5b9d02" providerId="ADAL" clId="{332EC6D4-02CB-4913-9549-478DDD233316}" dt="2025-11-03T05:09:43.160" v="153" actId="47"/>
        <pc:sldMkLst>
          <pc:docMk/>
          <pc:sldMk cId="3000071267" sldId="278"/>
        </pc:sldMkLst>
      </pc:sldChg>
      <pc:sldChg chg="del">
        <pc:chgData name="Aidan Nguyen" userId="44c3946c-3e6f-4796-b94e-6a8a5e5b9d02" providerId="ADAL" clId="{332EC6D4-02CB-4913-9549-478DDD233316}" dt="2025-11-03T05:09:43.160" v="153" actId="47"/>
        <pc:sldMkLst>
          <pc:docMk/>
          <pc:sldMk cId="1025641553" sldId="280"/>
        </pc:sldMkLst>
      </pc:sldChg>
      <pc:sldChg chg="addSp modSp mod">
        <pc:chgData name="Aidan Nguyen" userId="44c3946c-3e6f-4796-b94e-6a8a5e5b9d02" providerId="ADAL" clId="{332EC6D4-02CB-4913-9549-478DDD233316}" dt="2025-11-03T05:02:12.373" v="67"/>
        <pc:sldMkLst>
          <pc:docMk/>
          <pc:sldMk cId="3277325904" sldId="281"/>
        </pc:sldMkLst>
        <pc:picChg chg="add mod ord">
          <ac:chgData name="Aidan Nguyen" userId="44c3946c-3e6f-4796-b94e-6a8a5e5b9d02" providerId="ADAL" clId="{332EC6D4-02CB-4913-9549-478DDD233316}" dt="2025-11-03T05:02:12.373" v="67"/>
          <ac:picMkLst>
            <pc:docMk/>
            <pc:sldMk cId="3277325904" sldId="281"/>
            <ac:picMk id="4" creationId="{EF53C4D7-A887-33C3-6DAF-C74B1A7550EA}"/>
          </ac:picMkLst>
        </pc:picChg>
      </pc:sldChg>
      <pc:sldChg chg="addSp modSp mod">
        <pc:chgData name="Aidan Nguyen" userId="44c3946c-3e6f-4796-b94e-6a8a5e5b9d02" providerId="ADAL" clId="{332EC6D4-02CB-4913-9549-478DDD233316}" dt="2025-11-03T05:10:11.066" v="157"/>
        <pc:sldMkLst>
          <pc:docMk/>
          <pc:sldMk cId="1230713111" sldId="287"/>
        </pc:sldMkLst>
        <pc:spChg chg="add mod">
          <ac:chgData name="Aidan Nguyen" userId="44c3946c-3e6f-4796-b94e-6a8a5e5b9d02" providerId="ADAL" clId="{332EC6D4-02CB-4913-9549-478DDD233316}" dt="2025-11-03T05:10:11.066" v="157"/>
          <ac:spMkLst>
            <pc:docMk/>
            <pc:sldMk cId="1230713111" sldId="287"/>
            <ac:spMk id="2" creationId="{FB98EF4D-BF11-BBD5-5B25-1D84D415FA5B}"/>
          </ac:spMkLst>
        </pc:spChg>
        <pc:spChg chg="mod">
          <ac:chgData name="Aidan Nguyen" userId="44c3946c-3e6f-4796-b94e-6a8a5e5b9d02" providerId="ADAL" clId="{332EC6D4-02CB-4913-9549-478DDD233316}" dt="2025-11-03T05:01:47.175" v="63" actId="113"/>
          <ac:spMkLst>
            <pc:docMk/>
            <pc:sldMk cId="1230713111" sldId="287"/>
            <ac:spMk id="4" creationId="{F9765E1E-6209-589F-0AA9-642424962F1F}"/>
          </ac:spMkLst>
        </pc:spChg>
        <pc:spChg chg="mod">
          <ac:chgData name="Aidan Nguyen" userId="44c3946c-3e6f-4796-b94e-6a8a5e5b9d02" providerId="ADAL" clId="{332EC6D4-02CB-4913-9549-478DDD233316}" dt="2025-11-03T05:01:45.590" v="62" actId="113"/>
          <ac:spMkLst>
            <pc:docMk/>
            <pc:sldMk cId="1230713111" sldId="287"/>
            <ac:spMk id="5" creationId="{EF93DA4B-8C82-8F68-BCB4-57C5256FD8BE}"/>
          </ac:spMkLst>
        </pc:spChg>
      </pc:sldChg>
      <pc:sldChg chg="addSp modSp">
        <pc:chgData name="Aidan Nguyen" userId="44c3946c-3e6f-4796-b94e-6a8a5e5b9d02" providerId="ADAL" clId="{332EC6D4-02CB-4913-9549-478DDD233316}" dt="2025-11-03T05:10:08.124" v="156"/>
        <pc:sldMkLst>
          <pc:docMk/>
          <pc:sldMk cId="2307088757" sldId="290"/>
        </pc:sldMkLst>
        <pc:spChg chg="add mod">
          <ac:chgData name="Aidan Nguyen" userId="44c3946c-3e6f-4796-b94e-6a8a5e5b9d02" providerId="ADAL" clId="{332EC6D4-02CB-4913-9549-478DDD233316}" dt="2025-11-03T05:10:08.124" v="156"/>
          <ac:spMkLst>
            <pc:docMk/>
            <pc:sldMk cId="2307088757" sldId="290"/>
            <ac:spMk id="2" creationId="{F0F7C8D3-B2C3-6588-27F3-3985726863EB}"/>
          </ac:spMkLst>
        </pc:spChg>
      </pc:sldChg>
      <pc:sldChg chg="addSp delSp modSp mod">
        <pc:chgData name="Aidan Nguyen" userId="44c3946c-3e6f-4796-b94e-6a8a5e5b9d02" providerId="ADAL" clId="{332EC6D4-02CB-4913-9549-478DDD233316}" dt="2025-11-03T05:11:01.035" v="175" actId="1037"/>
        <pc:sldMkLst>
          <pc:docMk/>
          <pc:sldMk cId="1126793146" sldId="329"/>
        </pc:sldMkLst>
        <pc:spChg chg="mod">
          <ac:chgData name="Aidan Nguyen" userId="44c3946c-3e6f-4796-b94e-6a8a5e5b9d02" providerId="ADAL" clId="{332EC6D4-02CB-4913-9549-478DDD233316}" dt="2025-11-03T05:04:50.140" v="95" actId="20577"/>
          <ac:spMkLst>
            <pc:docMk/>
            <pc:sldMk cId="1126793146" sldId="329"/>
            <ac:spMk id="2" creationId="{0D634E83-6990-993B-C241-5838D3E66740}"/>
          </ac:spMkLst>
        </pc:spChg>
        <pc:spChg chg="mod">
          <ac:chgData name="Aidan Nguyen" userId="44c3946c-3e6f-4796-b94e-6a8a5e5b9d02" providerId="ADAL" clId="{332EC6D4-02CB-4913-9549-478DDD233316}" dt="2025-11-03T05:05:22.217" v="112" actId="207"/>
          <ac:spMkLst>
            <pc:docMk/>
            <pc:sldMk cId="1126793146" sldId="329"/>
            <ac:spMk id="3" creationId="{5A34B853-1670-C06F-888F-C96A95E2B131}"/>
          </ac:spMkLst>
        </pc:spChg>
        <pc:spChg chg="mod">
          <ac:chgData name="Aidan Nguyen" userId="44c3946c-3e6f-4796-b94e-6a8a5e5b9d02" providerId="ADAL" clId="{332EC6D4-02CB-4913-9549-478DDD233316}" dt="2025-11-03T05:05:22.217" v="112" actId="207"/>
          <ac:spMkLst>
            <pc:docMk/>
            <pc:sldMk cId="1126793146" sldId="329"/>
            <ac:spMk id="5" creationId="{2E24C303-B688-AC7B-ACF9-EED52B17DB12}"/>
          </ac:spMkLst>
        </pc:spChg>
        <pc:spChg chg="mod">
          <ac:chgData name="Aidan Nguyen" userId="44c3946c-3e6f-4796-b94e-6a8a5e5b9d02" providerId="ADAL" clId="{332EC6D4-02CB-4913-9549-478DDD233316}" dt="2025-11-03T05:05:22.217" v="112" actId="207"/>
          <ac:spMkLst>
            <pc:docMk/>
            <pc:sldMk cId="1126793146" sldId="329"/>
            <ac:spMk id="8" creationId="{0376B78C-5490-DAB1-7F7D-5FC6689ED67E}"/>
          </ac:spMkLst>
        </pc:spChg>
        <pc:spChg chg="mod">
          <ac:chgData name="Aidan Nguyen" userId="44c3946c-3e6f-4796-b94e-6a8a5e5b9d02" providerId="ADAL" clId="{332EC6D4-02CB-4913-9549-478DDD233316}" dt="2025-11-03T05:05:22.217" v="112" actId="207"/>
          <ac:spMkLst>
            <pc:docMk/>
            <pc:sldMk cId="1126793146" sldId="329"/>
            <ac:spMk id="10" creationId="{208152C3-8887-D04A-1AB2-006D7FA20CAB}"/>
          </ac:spMkLst>
        </pc:spChg>
        <pc:spChg chg="mod">
          <ac:chgData name="Aidan Nguyen" userId="44c3946c-3e6f-4796-b94e-6a8a5e5b9d02" providerId="ADAL" clId="{332EC6D4-02CB-4913-9549-478DDD233316}" dt="2025-11-03T05:05:22.217" v="112" actId="207"/>
          <ac:spMkLst>
            <pc:docMk/>
            <pc:sldMk cId="1126793146" sldId="329"/>
            <ac:spMk id="11" creationId="{B55ACA42-D206-D658-4E62-4D7C32EC8BC8}"/>
          </ac:spMkLst>
        </pc:spChg>
        <pc:spChg chg="mod">
          <ac:chgData name="Aidan Nguyen" userId="44c3946c-3e6f-4796-b94e-6a8a5e5b9d02" providerId="ADAL" clId="{332EC6D4-02CB-4913-9549-478DDD233316}" dt="2025-11-03T05:10:48.777" v="168"/>
          <ac:spMkLst>
            <pc:docMk/>
            <pc:sldMk cId="1126793146" sldId="329"/>
            <ac:spMk id="12" creationId="{9C20D164-B269-6446-37FE-5AF52BF1AE56}"/>
          </ac:spMkLst>
        </pc:spChg>
        <pc:spChg chg="mod">
          <ac:chgData name="Aidan Nguyen" userId="44c3946c-3e6f-4796-b94e-6a8a5e5b9d02" providerId="ADAL" clId="{332EC6D4-02CB-4913-9549-478DDD233316}" dt="2025-11-03T05:04:57.852" v="109" actId="1035"/>
          <ac:spMkLst>
            <pc:docMk/>
            <pc:sldMk cId="1126793146" sldId="329"/>
            <ac:spMk id="16" creationId="{BF59F5DF-74C7-D96E-6609-46B4B00619AB}"/>
          </ac:spMkLst>
        </pc:spChg>
        <pc:spChg chg="mod">
          <ac:chgData name="Aidan Nguyen" userId="44c3946c-3e6f-4796-b94e-6a8a5e5b9d02" providerId="ADAL" clId="{332EC6D4-02CB-4913-9549-478DDD233316}" dt="2025-11-03T05:04:57.852" v="109" actId="1035"/>
          <ac:spMkLst>
            <pc:docMk/>
            <pc:sldMk cId="1126793146" sldId="329"/>
            <ac:spMk id="18" creationId="{BB25BAB0-9BE5-E486-2CB2-5185B9CA3E44}"/>
          </ac:spMkLst>
        </pc:spChg>
        <pc:spChg chg="mod">
          <ac:chgData name="Aidan Nguyen" userId="44c3946c-3e6f-4796-b94e-6a8a5e5b9d02" providerId="ADAL" clId="{332EC6D4-02CB-4913-9549-478DDD233316}" dt="2025-11-03T05:05:02.828" v="110" actId="1076"/>
          <ac:spMkLst>
            <pc:docMk/>
            <pc:sldMk cId="1126793146" sldId="329"/>
            <ac:spMk id="19" creationId="{2D52EB6F-0A0C-EDCD-1C67-D781FD21B10B}"/>
          </ac:spMkLst>
        </pc:spChg>
        <pc:spChg chg="mod">
          <ac:chgData name="Aidan Nguyen" userId="44c3946c-3e6f-4796-b94e-6a8a5e5b9d02" providerId="ADAL" clId="{332EC6D4-02CB-4913-9549-478DDD233316}" dt="2025-11-03T05:04:57.852" v="109" actId="1035"/>
          <ac:spMkLst>
            <pc:docMk/>
            <pc:sldMk cId="1126793146" sldId="329"/>
            <ac:spMk id="20" creationId="{E4DAF515-533E-D68E-474B-1C29960CDD83}"/>
          </ac:spMkLst>
        </pc:spChg>
        <pc:spChg chg="mod">
          <ac:chgData name="Aidan Nguyen" userId="44c3946c-3e6f-4796-b94e-6a8a5e5b9d02" providerId="ADAL" clId="{332EC6D4-02CB-4913-9549-478DDD233316}" dt="2025-11-03T05:05:12.407" v="111" actId="207"/>
          <ac:spMkLst>
            <pc:docMk/>
            <pc:sldMk cId="1126793146" sldId="329"/>
            <ac:spMk id="21" creationId="{715FCBB8-4BA3-EA41-0122-F4DDDEB8E11A}"/>
          </ac:spMkLst>
        </pc:spChg>
        <pc:spChg chg="mod">
          <ac:chgData name="Aidan Nguyen" userId="44c3946c-3e6f-4796-b94e-6a8a5e5b9d02" providerId="ADAL" clId="{332EC6D4-02CB-4913-9549-478DDD233316}" dt="2025-11-03T05:07:14.167" v="128" actId="207"/>
          <ac:spMkLst>
            <pc:docMk/>
            <pc:sldMk cId="1126793146" sldId="329"/>
            <ac:spMk id="23" creationId="{37B9C177-7969-8C4F-CF76-4ECCD4BD9C65}"/>
          </ac:spMkLst>
        </pc:spChg>
        <pc:spChg chg="mod">
          <ac:chgData name="Aidan Nguyen" userId="44c3946c-3e6f-4796-b94e-6a8a5e5b9d02" providerId="ADAL" clId="{332EC6D4-02CB-4913-9549-478DDD233316}" dt="2025-11-03T05:04:57.852" v="109" actId="1035"/>
          <ac:spMkLst>
            <pc:docMk/>
            <pc:sldMk cId="1126793146" sldId="329"/>
            <ac:spMk id="25" creationId="{2B889796-6842-499A-FB23-324738407025}"/>
          </ac:spMkLst>
        </pc:spChg>
        <pc:spChg chg="mod">
          <ac:chgData name="Aidan Nguyen" userId="44c3946c-3e6f-4796-b94e-6a8a5e5b9d02" providerId="ADAL" clId="{332EC6D4-02CB-4913-9549-478DDD233316}" dt="2025-11-03T05:04:57.852" v="109" actId="1035"/>
          <ac:spMkLst>
            <pc:docMk/>
            <pc:sldMk cId="1126793146" sldId="329"/>
            <ac:spMk id="29" creationId="{C45F3EB3-41EA-8B9B-3A50-851F03435BB8}"/>
          </ac:spMkLst>
        </pc:spChg>
        <pc:spChg chg="mod">
          <ac:chgData name="Aidan Nguyen" userId="44c3946c-3e6f-4796-b94e-6a8a5e5b9d02" providerId="ADAL" clId="{332EC6D4-02CB-4913-9549-478DDD233316}" dt="2025-11-03T05:05:12.407" v="111" actId="207"/>
          <ac:spMkLst>
            <pc:docMk/>
            <pc:sldMk cId="1126793146" sldId="329"/>
            <ac:spMk id="31" creationId="{1F4D1391-D068-363D-CD63-68C2D4269898}"/>
          </ac:spMkLst>
        </pc:spChg>
        <pc:spChg chg="mod">
          <ac:chgData name="Aidan Nguyen" userId="44c3946c-3e6f-4796-b94e-6a8a5e5b9d02" providerId="ADAL" clId="{332EC6D4-02CB-4913-9549-478DDD233316}" dt="2025-11-03T05:05:12.407" v="111" actId="207"/>
          <ac:spMkLst>
            <pc:docMk/>
            <pc:sldMk cId="1126793146" sldId="329"/>
            <ac:spMk id="32" creationId="{0BDBB5F5-9095-B238-2E9B-0F2ECA31B8A5}"/>
          </ac:spMkLst>
        </pc:spChg>
        <pc:spChg chg="mod">
          <ac:chgData name="Aidan Nguyen" userId="44c3946c-3e6f-4796-b94e-6a8a5e5b9d02" providerId="ADAL" clId="{332EC6D4-02CB-4913-9549-478DDD233316}" dt="2025-11-03T05:05:46.997" v="115" actId="207"/>
          <ac:spMkLst>
            <pc:docMk/>
            <pc:sldMk cId="1126793146" sldId="329"/>
            <ac:spMk id="33" creationId="{47EF18B1-94C7-E5D5-5E1D-C6787F22FC30}"/>
          </ac:spMkLst>
        </pc:spChg>
        <pc:spChg chg="mod">
          <ac:chgData name="Aidan Nguyen" userId="44c3946c-3e6f-4796-b94e-6a8a5e5b9d02" providerId="ADAL" clId="{332EC6D4-02CB-4913-9549-478DDD233316}" dt="2025-11-03T05:05:12.407" v="111" actId="207"/>
          <ac:spMkLst>
            <pc:docMk/>
            <pc:sldMk cId="1126793146" sldId="329"/>
            <ac:spMk id="34" creationId="{16D26C42-3556-2229-D306-C008FAB77166}"/>
          </ac:spMkLst>
        </pc:spChg>
        <pc:grpChg chg="add del mod">
          <ac:chgData name="Aidan Nguyen" userId="44c3946c-3e6f-4796-b94e-6a8a5e5b9d02" providerId="ADAL" clId="{332EC6D4-02CB-4913-9549-478DDD233316}" dt="2025-11-03T05:10:54.411" v="171" actId="478"/>
          <ac:grpSpMkLst>
            <pc:docMk/>
            <pc:sldMk cId="1126793146" sldId="329"/>
            <ac:grpSpMk id="4" creationId="{87BF35E9-7AAC-E37E-B852-C3D42DE4D0E2}"/>
          </ac:grpSpMkLst>
        </pc:grpChg>
        <pc:grpChg chg="mod">
          <ac:chgData name="Aidan Nguyen" userId="44c3946c-3e6f-4796-b94e-6a8a5e5b9d02" providerId="ADAL" clId="{332EC6D4-02CB-4913-9549-478DDD233316}" dt="2025-11-03T05:11:01.035" v="175" actId="1037"/>
          <ac:grpSpMkLst>
            <pc:docMk/>
            <pc:sldMk cId="1126793146" sldId="329"/>
            <ac:grpSpMk id="9" creationId="{5CDCF6C8-F876-7398-C174-146813FB61CB}"/>
          </ac:grpSpMkLst>
        </pc:grpChg>
        <pc:picChg chg="mod">
          <ac:chgData name="Aidan Nguyen" userId="44c3946c-3e6f-4796-b94e-6a8a5e5b9d02" providerId="ADAL" clId="{332EC6D4-02CB-4913-9549-478DDD233316}" dt="2025-11-03T05:10:48.777" v="168"/>
          <ac:picMkLst>
            <pc:docMk/>
            <pc:sldMk cId="1126793146" sldId="329"/>
            <ac:picMk id="6" creationId="{6F78480D-916E-3447-EDDA-EF7C5D9D6359}"/>
          </ac:picMkLst>
        </pc:picChg>
      </pc:sldChg>
      <pc:sldChg chg="del">
        <pc:chgData name="Aidan Nguyen" userId="44c3946c-3e6f-4796-b94e-6a8a5e5b9d02" providerId="ADAL" clId="{332EC6D4-02CB-4913-9549-478DDD233316}" dt="2025-11-03T05:02:15.868" v="68" actId="47"/>
        <pc:sldMkLst>
          <pc:docMk/>
          <pc:sldMk cId="1799137788" sldId="332"/>
        </pc:sldMkLst>
      </pc:sldChg>
      <pc:sldChg chg="modSp mod">
        <pc:chgData name="Aidan Nguyen" userId="44c3946c-3e6f-4796-b94e-6a8a5e5b9d02" providerId="ADAL" clId="{332EC6D4-02CB-4913-9549-478DDD233316}" dt="2025-11-03T05:06:12.186" v="119" actId="207"/>
        <pc:sldMkLst>
          <pc:docMk/>
          <pc:sldMk cId="3388047162" sldId="333"/>
        </pc:sldMkLst>
        <pc:spChg chg="mod">
          <ac:chgData name="Aidan Nguyen" userId="44c3946c-3e6f-4796-b94e-6a8a5e5b9d02" providerId="ADAL" clId="{332EC6D4-02CB-4913-9549-478DDD233316}" dt="2025-11-03T04:56:38.286" v="23" actId="207"/>
          <ac:spMkLst>
            <pc:docMk/>
            <pc:sldMk cId="3388047162" sldId="333"/>
            <ac:spMk id="6" creationId="{3EA26424-46B9-4615-AE25-53CC87757A22}"/>
          </ac:spMkLst>
        </pc:spChg>
        <pc:spChg chg="mod">
          <ac:chgData name="Aidan Nguyen" userId="44c3946c-3e6f-4796-b94e-6a8a5e5b9d02" providerId="ADAL" clId="{332EC6D4-02CB-4913-9549-478DDD233316}" dt="2025-11-03T05:06:05.762" v="117" actId="207"/>
          <ac:spMkLst>
            <pc:docMk/>
            <pc:sldMk cId="3388047162" sldId="333"/>
            <ac:spMk id="12" creationId="{0BB99A2D-EF9C-BB18-A736-9EDC7A207F99}"/>
          </ac:spMkLst>
        </pc:spChg>
        <pc:spChg chg="mod">
          <ac:chgData name="Aidan Nguyen" userId="44c3946c-3e6f-4796-b94e-6a8a5e5b9d02" providerId="ADAL" clId="{332EC6D4-02CB-4913-9549-478DDD233316}" dt="2025-11-03T05:06:03.324" v="116" actId="207"/>
          <ac:spMkLst>
            <pc:docMk/>
            <pc:sldMk cId="3388047162" sldId="333"/>
            <ac:spMk id="13" creationId="{E0DD819A-2D8F-70C2-DE79-7EFC99131DAA}"/>
          </ac:spMkLst>
        </pc:spChg>
        <pc:spChg chg="mod">
          <ac:chgData name="Aidan Nguyen" userId="44c3946c-3e6f-4796-b94e-6a8a5e5b9d02" providerId="ADAL" clId="{332EC6D4-02CB-4913-9549-478DDD233316}" dt="2025-11-03T05:06:08.419" v="118" actId="207"/>
          <ac:spMkLst>
            <pc:docMk/>
            <pc:sldMk cId="3388047162" sldId="333"/>
            <ac:spMk id="14" creationId="{30595D5E-4725-60F5-AF74-DA93FF6B308E}"/>
          </ac:spMkLst>
        </pc:spChg>
        <pc:spChg chg="mod">
          <ac:chgData name="Aidan Nguyen" userId="44c3946c-3e6f-4796-b94e-6a8a5e5b9d02" providerId="ADAL" clId="{332EC6D4-02CB-4913-9549-478DDD233316}" dt="2025-11-03T05:06:12.186" v="119" actId="207"/>
          <ac:spMkLst>
            <pc:docMk/>
            <pc:sldMk cId="3388047162" sldId="333"/>
            <ac:spMk id="15" creationId="{77DF915C-8129-CBA0-17B2-2CF3D1EAAE4D}"/>
          </ac:spMkLst>
        </pc:spChg>
      </pc:sldChg>
      <pc:sldChg chg="addSp delSp modSp mod">
        <pc:chgData name="Aidan Nguyen" userId="44c3946c-3e6f-4796-b94e-6a8a5e5b9d02" providerId="ADAL" clId="{332EC6D4-02CB-4913-9549-478DDD233316}" dt="2025-11-03T05:11:11.545" v="177"/>
        <pc:sldMkLst>
          <pc:docMk/>
          <pc:sldMk cId="1226565571" sldId="334"/>
        </pc:sldMkLst>
        <pc:spChg chg="mod">
          <ac:chgData name="Aidan Nguyen" userId="44c3946c-3e6f-4796-b94e-6a8a5e5b9d02" providerId="ADAL" clId="{332EC6D4-02CB-4913-9549-478DDD233316}" dt="2025-11-03T04:56:41.607" v="24" actId="207"/>
          <ac:spMkLst>
            <pc:docMk/>
            <pc:sldMk cId="1226565571" sldId="334"/>
            <ac:spMk id="2" creationId="{2AB837B3-A5FB-BD88-C50C-D1C5EDA5C526}"/>
          </ac:spMkLst>
        </pc:spChg>
        <pc:spChg chg="mod">
          <ac:chgData name="Aidan Nguyen" userId="44c3946c-3e6f-4796-b94e-6a8a5e5b9d02" providerId="ADAL" clId="{332EC6D4-02CB-4913-9549-478DDD233316}" dt="2025-11-03T05:11:11.545" v="177"/>
          <ac:spMkLst>
            <pc:docMk/>
            <pc:sldMk cId="1226565571" sldId="334"/>
            <ac:spMk id="5" creationId="{4B5AC814-E2CC-97B3-ABD8-743B031192C5}"/>
          </ac:spMkLst>
        </pc:spChg>
        <pc:spChg chg="mod">
          <ac:chgData name="Aidan Nguyen" userId="44c3946c-3e6f-4796-b94e-6a8a5e5b9d02" providerId="ADAL" clId="{332EC6D4-02CB-4913-9549-478DDD233316}" dt="2025-11-03T05:06:39.996" v="122" actId="255"/>
          <ac:spMkLst>
            <pc:docMk/>
            <pc:sldMk cId="1226565571" sldId="334"/>
            <ac:spMk id="29" creationId="{A23B77A4-7D72-6900-35DA-4316B4A302B1}"/>
          </ac:spMkLst>
        </pc:spChg>
        <pc:spChg chg="mod">
          <ac:chgData name="Aidan Nguyen" userId="44c3946c-3e6f-4796-b94e-6a8a5e5b9d02" providerId="ADAL" clId="{332EC6D4-02CB-4913-9549-478DDD233316}" dt="2025-11-03T05:06:54.225" v="125" actId="207"/>
          <ac:spMkLst>
            <pc:docMk/>
            <pc:sldMk cId="1226565571" sldId="334"/>
            <ac:spMk id="31" creationId="{71280A72-6A04-AD5E-3D25-CC17F20ADF13}"/>
          </ac:spMkLst>
        </pc:spChg>
        <pc:spChg chg="mod">
          <ac:chgData name="Aidan Nguyen" userId="44c3946c-3e6f-4796-b94e-6a8a5e5b9d02" providerId="ADAL" clId="{332EC6D4-02CB-4913-9549-478DDD233316}" dt="2025-11-03T05:06:57.176" v="126" actId="207"/>
          <ac:spMkLst>
            <pc:docMk/>
            <pc:sldMk cId="1226565571" sldId="334"/>
            <ac:spMk id="35" creationId="{B9069BB4-8EB4-8011-E70B-4569E8A3A08F}"/>
          </ac:spMkLst>
        </pc:spChg>
        <pc:spChg chg="mod">
          <ac:chgData name="Aidan Nguyen" userId="44c3946c-3e6f-4796-b94e-6a8a5e5b9d02" providerId="ADAL" clId="{332EC6D4-02CB-4913-9549-478DDD233316}" dt="2025-11-03T05:06:49.606" v="124" actId="207"/>
          <ac:spMkLst>
            <pc:docMk/>
            <pc:sldMk cId="1226565571" sldId="334"/>
            <ac:spMk id="36" creationId="{6FF302C4-A4C6-7C4D-9D3E-2D275E4D8E57}"/>
          </ac:spMkLst>
        </pc:spChg>
        <pc:grpChg chg="add mod">
          <ac:chgData name="Aidan Nguyen" userId="44c3946c-3e6f-4796-b94e-6a8a5e5b9d02" providerId="ADAL" clId="{332EC6D4-02CB-4913-9549-478DDD233316}" dt="2025-11-03T05:11:11.545" v="177"/>
          <ac:grpSpMkLst>
            <pc:docMk/>
            <pc:sldMk cId="1226565571" sldId="334"/>
            <ac:grpSpMk id="3" creationId="{D85C5964-DA9A-0996-3ED0-F7281B31F754}"/>
          </ac:grpSpMkLst>
        </pc:grpChg>
        <pc:grpChg chg="del">
          <ac:chgData name="Aidan Nguyen" userId="44c3946c-3e6f-4796-b94e-6a8a5e5b9d02" providerId="ADAL" clId="{332EC6D4-02CB-4913-9549-478DDD233316}" dt="2025-11-03T05:11:11.168" v="176" actId="478"/>
          <ac:grpSpMkLst>
            <pc:docMk/>
            <pc:sldMk cId="1226565571" sldId="334"/>
            <ac:grpSpMk id="7" creationId="{57839CF5-2D86-8D05-195B-F9FFA4DADEA9}"/>
          </ac:grpSpMkLst>
        </pc:grpChg>
        <pc:picChg chg="mod">
          <ac:chgData name="Aidan Nguyen" userId="44c3946c-3e6f-4796-b94e-6a8a5e5b9d02" providerId="ADAL" clId="{332EC6D4-02CB-4913-9549-478DDD233316}" dt="2025-11-03T05:11:11.545" v="177"/>
          <ac:picMkLst>
            <pc:docMk/>
            <pc:sldMk cId="1226565571" sldId="334"/>
            <ac:picMk id="4" creationId="{9919283A-6289-7E98-B2C6-C552631649C0}"/>
          </ac:picMkLst>
        </pc:picChg>
      </pc:sldChg>
      <pc:sldChg chg="modSp mod">
        <pc:chgData name="Aidan Nguyen" userId="44c3946c-3e6f-4796-b94e-6a8a5e5b9d02" providerId="ADAL" clId="{332EC6D4-02CB-4913-9549-478DDD233316}" dt="2025-11-03T05:08:40.918" v="142" actId="207"/>
        <pc:sldMkLst>
          <pc:docMk/>
          <pc:sldMk cId="2702044209" sldId="335"/>
        </pc:sldMkLst>
        <pc:spChg chg="mod">
          <ac:chgData name="Aidan Nguyen" userId="44c3946c-3e6f-4796-b94e-6a8a5e5b9d02" providerId="ADAL" clId="{332EC6D4-02CB-4913-9549-478DDD233316}" dt="2025-11-03T05:08:40.918" v="142" actId="207"/>
          <ac:spMkLst>
            <pc:docMk/>
            <pc:sldMk cId="2702044209" sldId="335"/>
            <ac:spMk id="2" creationId="{3FB6597A-9558-E24A-6177-BE6C59E68269}"/>
          </ac:spMkLst>
        </pc:spChg>
        <pc:spChg chg="mod">
          <ac:chgData name="Aidan Nguyen" userId="44c3946c-3e6f-4796-b94e-6a8a5e5b9d02" providerId="ADAL" clId="{332EC6D4-02CB-4913-9549-478DDD233316}" dt="2025-11-03T05:03:26.274" v="77" actId="207"/>
          <ac:spMkLst>
            <pc:docMk/>
            <pc:sldMk cId="2702044209" sldId="335"/>
            <ac:spMk id="6" creationId="{2B3732CD-3546-791B-A620-9C10FDECE0DC}"/>
          </ac:spMkLst>
        </pc:spChg>
        <pc:spChg chg="mod">
          <ac:chgData name="Aidan Nguyen" userId="44c3946c-3e6f-4796-b94e-6a8a5e5b9d02" providerId="ADAL" clId="{332EC6D4-02CB-4913-9549-478DDD233316}" dt="2025-11-03T05:04:15.347" v="91" actId="207"/>
          <ac:spMkLst>
            <pc:docMk/>
            <pc:sldMk cId="2702044209" sldId="335"/>
            <ac:spMk id="8" creationId="{459C7A7B-742B-83D8-DF75-E43B07D161EA}"/>
          </ac:spMkLst>
        </pc:spChg>
        <pc:spChg chg="mod">
          <ac:chgData name="Aidan Nguyen" userId="44c3946c-3e6f-4796-b94e-6a8a5e5b9d02" providerId="ADAL" clId="{332EC6D4-02CB-4913-9549-478DDD233316}" dt="2025-11-03T05:04:15.347" v="91" actId="207"/>
          <ac:spMkLst>
            <pc:docMk/>
            <pc:sldMk cId="2702044209" sldId="335"/>
            <ac:spMk id="9" creationId="{9C4B4339-9E6E-965D-BCB1-D643A83267C8}"/>
          </ac:spMkLst>
        </pc:spChg>
        <pc:spChg chg="mod">
          <ac:chgData name="Aidan Nguyen" userId="44c3946c-3e6f-4796-b94e-6a8a5e5b9d02" providerId="ADAL" clId="{332EC6D4-02CB-4913-9549-478DDD233316}" dt="2025-11-03T05:04:15.347" v="91" actId="207"/>
          <ac:spMkLst>
            <pc:docMk/>
            <pc:sldMk cId="2702044209" sldId="335"/>
            <ac:spMk id="10" creationId="{2902DB90-5385-808A-E531-85F2388F8552}"/>
          </ac:spMkLst>
        </pc:spChg>
        <pc:spChg chg="mod">
          <ac:chgData name="Aidan Nguyen" userId="44c3946c-3e6f-4796-b94e-6a8a5e5b9d02" providerId="ADAL" clId="{332EC6D4-02CB-4913-9549-478DDD233316}" dt="2025-11-03T05:04:15.347" v="91" actId="207"/>
          <ac:spMkLst>
            <pc:docMk/>
            <pc:sldMk cId="2702044209" sldId="335"/>
            <ac:spMk id="11" creationId="{07C083C5-2AF8-D18B-225A-5F6BBA2E60E7}"/>
          </ac:spMkLst>
        </pc:spChg>
        <pc:spChg chg="mod">
          <ac:chgData name="Aidan Nguyen" userId="44c3946c-3e6f-4796-b94e-6a8a5e5b9d02" providerId="ADAL" clId="{332EC6D4-02CB-4913-9549-478DDD233316}" dt="2025-11-03T05:04:15.347" v="91" actId="207"/>
          <ac:spMkLst>
            <pc:docMk/>
            <pc:sldMk cId="2702044209" sldId="335"/>
            <ac:spMk id="12" creationId="{06E09D71-A3F4-BE38-16D1-903B94DDF285}"/>
          </ac:spMkLst>
        </pc:spChg>
        <pc:spChg chg="mod">
          <ac:chgData name="Aidan Nguyen" userId="44c3946c-3e6f-4796-b94e-6a8a5e5b9d02" providerId="ADAL" clId="{332EC6D4-02CB-4913-9549-478DDD233316}" dt="2025-11-03T05:03:33.078" v="78" actId="1076"/>
          <ac:spMkLst>
            <pc:docMk/>
            <pc:sldMk cId="2702044209" sldId="335"/>
            <ac:spMk id="14" creationId="{9D50958E-C6CD-B494-A484-5C1D93023D5D}"/>
          </ac:spMkLst>
        </pc:spChg>
        <pc:spChg chg="mod">
          <ac:chgData name="Aidan Nguyen" userId="44c3946c-3e6f-4796-b94e-6a8a5e5b9d02" providerId="ADAL" clId="{332EC6D4-02CB-4913-9549-478DDD233316}" dt="2025-11-03T05:04:15.347" v="91" actId="207"/>
          <ac:spMkLst>
            <pc:docMk/>
            <pc:sldMk cId="2702044209" sldId="335"/>
            <ac:spMk id="16" creationId="{F10D7496-4145-795B-BBA8-D8D54E19EF59}"/>
          </ac:spMkLst>
        </pc:spChg>
        <pc:spChg chg="mod">
          <ac:chgData name="Aidan Nguyen" userId="44c3946c-3e6f-4796-b94e-6a8a5e5b9d02" providerId="ADAL" clId="{332EC6D4-02CB-4913-9549-478DDD233316}" dt="2025-11-03T05:03:33.078" v="78" actId="1076"/>
          <ac:spMkLst>
            <pc:docMk/>
            <pc:sldMk cId="2702044209" sldId="335"/>
            <ac:spMk id="17" creationId="{8B1184B5-C7ED-4FB4-925B-1E5B02B7A98D}"/>
          </ac:spMkLst>
        </pc:spChg>
        <pc:spChg chg="mod">
          <ac:chgData name="Aidan Nguyen" userId="44c3946c-3e6f-4796-b94e-6a8a5e5b9d02" providerId="ADAL" clId="{332EC6D4-02CB-4913-9549-478DDD233316}" dt="2025-11-03T05:04:20.092" v="92" actId="207"/>
          <ac:spMkLst>
            <pc:docMk/>
            <pc:sldMk cId="2702044209" sldId="335"/>
            <ac:spMk id="18" creationId="{6FB11BA3-BE7A-B9AF-6F45-3605BA5F20EC}"/>
          </ac:spMkLst>
        </pc:spChg>
        <pc:spChg chg="mod">
          <ac:chgData name="Aidan Nguyen" userId="44c3946c-3e6f-4796-b94e-6a8a5e5b9d02" providerId="ADAL" clId="{332EC6D4-02CB-4913-9549-478DDD233316}" dt="2025-11-03T04:55:42.400" v="1" actId="207"/>
          <ac:spMkLst>
            <pc:docMk/>
            <pc:sldMk cId="2702044209" sldId="335"/>
            <ac:spMk id="20" creationId="{73A95FB2-A217-42B1-008E-A9B4BDB666AC}"/>
          </ac:spMkLst>
        </pc:spChg>
        <pc:spChg chg="mod">
          <ac:chgData name="Aidan Nguyen" userId="44c3946c-3e6f-4796-b94e-6a8a5e5b9d02" providerId="ADAL" clId="{332EC6D4-02CB-4913-9549-478DDD233316}" dt="2025-11-03T05:04:20.092" v="92" actId="207"/>
          <ac:spMkLst>
            <pc:docMk/>
            <pc:sldMk cId="2702044209" sldId="335"/>
            <ac:spMk id="112" creationId="{7CE0BE0D-9148-A73E-960E-3BDD266C7472}"/>
          </ac:spMkLst>
        </pc:spChg>
        <pc:spChg chg="mod">
          <ac:chgData name="Aidan Nguyen" userId="44c3946c-3e6f-4796-b94e-6a8a5e5b9d02" providerId="ADAL" clId="{332EC6D4-02CB-4913-9549-478DDD233316}" dt="2025-11-03T05:03:33.078" v="78" actId="1076"/>
          <ac:spMkLst>
            <pc:docMk/>
            <pc:sldMk cId="2702044209" sldId="335"/>
            <ac:spMk id="1073" creationId="{A40BE721-779D-3DDA-C698-42F77F23A219}"/>
          </ac:spMkLst>
        </pc:spChg>
        <pc:spChg chg="mod">
          <ac:chgData name="Aidan Nguyen" userId="44c3946c-3e6f-4796-b94e-6a8a5e5b9d02" providerId="ADAL" clId="{332EC6D4-02CB-4913-9549-478DDD233316}" dt="2025-11-03T05:04:20.092" v="92" actId="207"/>
          <ac:spMkLst>
            <pc:docMk/>
            <pc:sldMk cId="2702044209" sldId="335"/>
            <ac:spMk id="1074" creationId="{FDE6EB23-7F03-02B7-9C53-0982C2B29557}"/>
          </ac:spMkLst>
        </pc:spChg>
        <pc:spChg chg="mod">
          <ac:chgData name="Aidan Nguyen" userId="44c3946c-3e6f-4796-b94e-6a8a5e5b9d02" providerId="ADAL" clId="{332EC6D4-02CB-4913-9549-478DDD233316}" dt="2025-11-03T05:03:33.078" v="78" actId="1076"/>
          <ac:spMkLst>
            <pc:docMk/>
            <pc:sldMk cId="2702044209" sldId="335"/>
            <ac:spMk id="1075" creationId="{D77BF7DD-F133-5004-DA83-2C84EEC8C86D}"/>
          </ac:spMkLst>
        </pc:spChg>
        <pc:spChg chg="mod">
          <ac:chgData name="Aidan Nguyen" userId="44c3946c-3e6f-4796-b94e-6a8a5e5b9d02" providerId="ADAL" clId="{332EC6D4-02CB-4913-9549-478DDD233316}" dt="2025-11-03T05:07:08.323" v="127" actId="207"/>
          <ac:spMkLst>
            <pc:docMk/>
            <pc:sldMk cId="2702044209" sldId="335"/>
            <ac:spMk id="1076" creationId="{AC082CAE-5921-5318-067C-5DB12361E0EC}"/>
          </ac:spMkLst>
        </pc:spChg>
      </pc:sldChg>
      <pc:sldChg chg="addSp delSp modSp mod">
        <pc:chgData name="Aidan Nguyen" userId="44c3946c-3e6f-4796-b94e-6a8a5e5b9d02" providerId="ADAL" clId="{332EC6D4-02CB-4913-9549-478DDD233316}" dt="2025-11-03T05:10:21.801" v="161" actId="478"/>
        <pc:sldMkLst>
          <pc:docMk/>
          <pc:sldMk cId="216009445" sldId="336"/>
        </pc:sldMkLst>
        <pc:spChg chg="mod">
          <ac:chgData name="Aidan Nguyen" userId="44c3946c-3e6f-4796-b94e-6a8a5e5b9d02" providerId="ADAL" clId="{332EC6D4-02CB-4913-9549-478DDD233316}" dt="2025-11-03T05:08:44.429" v="143" actId="207"/>
          <ac:spMkLst>
            <pc:docMk/>
            <pc:sldMk cId="216009445" sldId="336"/>
            <ac:spMk id="2" creationId="{183228DA-E6C3-45AE-29E8-8B729A5EF7E8}"/>
          </ac:spMkLst>
        </pc:spChg>
        <pc:spChg chg="mod">
          <ac:chgData name="Aidan Nguyen" userId="44c3946c-3e6f-4796-b94e-6a8a5e5b9d02" providerId="ADAL" clId="{332EC6D4-02CB-4913-9549-478DDD233316}" dt="2025-11-03T05:09:03.795" v="148" actId="207"/>
          <ac:spMkLst>
            <pc:docMk/>
            <pc:sldMk cId="216009445" sldId="336"/>
            <ac:spMk id="3" creationId="{3BC13F21-F995-8681-CDA9-A2E8FCEC8BDC}"/>
          </ac:spMkLst>
        </pc:spChg>
        <pc:spChg chg="mod">
          <ac:chgData name="Aidan Nguyen" userId="44c3946c-3e6f-4796-b94e-6a8a5e5b9d02" providerId="ADAL" clId="{332EC6D4-02CB-4913-9549-478DDD233316}" dt="2025-11-03T05:09:06.635" v="149" actId="207"/>
          <ac:spMkLst>
            <pc:docMk/>
            <pc:sldMk cId="216009445" sldId="336"/>
            <ac:spMk id="4" creationId="{7022606B-31F7-6B73-8E3E-53CB5C6866EF}"/>
          </ac:spMkLst>
        </pc:spChg>
        <pc:spChg chg="mod">
          <ac:chgData name="Aidan Nguyen" userId="44c3946c-3e6f-4796-b94e-6a8a5e5b9d02" providerId="ADAL" clId="{332EC6D4-02CB-4913-9549-478DDD233316}" dt="2025-11-03T05:08:55.596" v="145" actId="207"/>
          <ac:spMkLst>
            <pc:docMk/>
            <pc:sldMk cId="216009445" sldId="336"/>
            <ac:spMk id="5" creationId="{C943D436-6362-825D-6F27-121F6EFE8302}"/>
          </ac:spMkLst>
        </pc:spChg>
        <pc:spChg chg="mod">
          <ac:chgData name="Aidan Nguyen" userId="44c3946c-3e6f-4796-b94e-6a8a5e5b9d02" providerId="ADAL" clId="{332EC6D4-02CB-4913-9549-478DDD233316}" dt="2025-11-03T05:08:58.956" v="146" actId="207"/>
          <ac:spMkLst>
            <pc:docMk/>
            <pc:sldMk cId="216009445" sldId="336"/>
            <ac:spMk id="6" creationId="{30E214BC-937C-F80D-C87F-1186FBE81150}"/>
          </ac:spMkLst>
        </pc:spChg>
        <pc:spChg chg="mod">
          <ac:chgData name="Aidan Nguyen" userId="44c3946c-3e6f-4796-b94e-6a8a5e5b9d02" providerId="ADAL" clId="{332EC6D4-02CB-4913-9549-478DDD233316}" dt="2025-11-03T05:08:52.677" v="144" actId="207"/>
          <ac:spMkLst>
            <pc:docMk/>
            <pc:sldMk cId="216009445" sldId="336"/>
            <ac:spMk id="7" creationId="{D9A0EDBB-602D-9B9E-3DDD-28DDE0AD4161}"/>
          </ac:spMkLst>
        </pc:spChg>
        <pc:spChg chg="mod">
          <ac:chgData name="Aidan Nguyen" userId="44c3946c-3e6f-4796-b94e-6a8a5e5b9d02" providerId="ADAL" clId="{332EC6D4-02CB-4913-9549-478DDD233316}" dt="2025-11-03T05:09:01.359" v="147" actId="207"/>
          <ac:spMkLst>
            <pc:docMk/>
            <pc:sldMk cId="216009445" sldId="336"/>
            <ac:spMk id="8" creationId="{38869634-A35A-C673-BFE5-44970C4B7C8B}"/>
          </ac:spMkLst>
        </pc:spChg>
        <pc:spChg chg="mod">
          <ac:chgData name="Aidan Nguyen" userId="44c3946c-3e6f-4796-b94e-6a8a5e5b9d02" providerId="ADAL" clId="{332EC6D4-02CB-4913-9549-478DDD233316}" dt="2025-11-03T05:09:13.507" v="151" actId="207"/>
          <ac:spMkLst>
            <pc:docMk/>
            <pc:sldMk cId="216009445" sldId="336"/>
            <ac:spMk id="9" creationId="{1A1861B0-A0C0-908F-4F43-3FACB975CE8E}"/>
          </ac:spMkLst>
        </pc:spChg>
        <pc:spChg chg="mod">
          <ac:chgData name="Aidan Nguyen" userId="44c3946c-3e6f-4796-b94e-6a8a5e5b9d02" providerId="ADAL" clId="{332EC6D4-02CB-4913-9549-478DDD233316}" dt="2025-11-03T05:09:16.337" v="152" actId="207"/>
          <ac:spMkLst>
            <pc:docMk/>
            <pc:sldMk cId="216009445" sldId="336"/>
            <ac:spMk id="10" creationId="{70FAE873-1F1B-7113-2303-CBCFD485EEDC}"/>
          </ac:spMkLst>
        </pc:spChg>
        <pc:spChg chg="mod">
          <ac:chgData name="Aidan Nguyen" userId="44c3946c-3e6f-4796-b94e-6a8a5e5b9d02" providerId="ADAL" clId="{332EC6D4-02CB-4913-9549-478DDD233316}" dt="2025-11-03T05:09:09.757" v="150" actId="207"/>
          <ac:spMkLst>
            <pc:docMk/>
            <pc:sldMk cId="216009445" sldId="336"/>
            <ac:spMk id="11" creationId="{C3610E12-E2E9-2009-A440-4269ECD59064}"/>
          </ac:spMkLst>
        </pc:spChg>
        <pc:spChg chg="add mod">
          <ac:chgData name="Aidan Nguyen" userId="44c3946c-3e6f-4796-b94e-6a8a5e5b9d02" providerId="ADAL" clId="{332EC6D4-02CB-4913-9549-478DDD233316}" dt="2025-11-03T05:08:29.850" v="141"/>
          <ac:spMkLst>
            <pc:docMk/>
            <pc:sldMk cId="216009445" sldId="336"/>
            <ac:spMk id="12" creationId="{29080BAE-FE6C-452F-A0BE-307497022C61}"/>
          </ac:spMkLst>
        </pc:spChg>
        <pc:spChg chg="add del mod">
          <ac:chgData name="Aidan Nguyen" userId="44c3946c-3e6f-4796-b94e-6a8a5e5b9d02" providerId="ADAL" clId="{332EC6D4-02CB-4913-9549-478DDD233316}" dt="2025-11-03T05:10:21.801" v="161" actId="478"/>
          <ac:spMkLst>
            <pc:docMk/>
            <pc:sldMk cId="216009445" sldId="336"/>
            <ac:spMk id="13" creationId="{4537B736-C20F-C571-8206-69F11F79C84B}"/>
          </ac:spMkLst>
        </pc:spChg>
      </pc:sldChg>
      <pc:sldChg chg="addSp delSp modSp mod">
        <pc:chgData name="Aidan Nguyen" userId="44c3946c-3e6f-4796-b94e-6a8a5e5b9d02" providerId="ADAL" clId="{332EC6D4-02CB-4913-9549-478DDD233316}" dt="2025-11-03T05:11:15.938" v="180" actId="167"/>
        <pc:sldMkLst>
          <pc:docMk/>
          <pc:sldMk cId="2014424376" sldId="339"/>
        </pc:sldMkLst>
        <pc:spChg chg="mod">
          <ac:chgData name="Aidan Nguyen" userId="44c3946c-3e6f-4796-b94e-6a8a5e5b9d02" providerId="ADAL" clId="{332EC6D4-02CB-4913-9549-478DDD233316}" dt="2025-11-03T04:56:47.149" v="25" actId="207"/>
          <ac:spMkLst>
            <pc:docMk/>
            <pc:sldMk cId="2014424376" sldId="339"/>
            <ac:spMk id="2" creationId="{619AFFDE-4AAA-6811-97A3-E672828834C3}"/>
          </ac:spMkLst>
        </pc:spChg>
        <pc:spChg chg="mod">
          <ac:chgData name="Aidan Nguyen" userId="44c3946c-3e6f-4796-b94e-6a8a5e5b9d02" providerId="ADAL" clId="{332EC6D4-02CB-4913-9549-478DDD233316}" dt="2025-11-03T05:00:41.213" v="45" actId="207"/>
          <ac:spMkLst>
            <pc:docMk/>
            <pc:sldMk cId="2014424376" sldId="339"/>
            <ac:spMk id="7" creationId="{F8D3E0C5-5FCF-3ED9-C102-516775D8CF02}"/>
          </ac:spMkLst>
        </pc:spChg>
        <pc:spChg chg="mod">
          <ac:chgData name="Aidan Nguyen" userId="44c3946c-3e6f-4796-b94e-6a8a5e5b9d02" providerId="ADAL" clId="{332EC6D4-02CB-4913-9549-478DDD233316}" dt="2025-11-03T05:07:27.465" v="131" actId="207"/>
          <ac:spMkLst>
            <pc:docMk/>
            <pc:sldMk cId="2014424376" sldId="339"/>
            <ac:spMk id="8" creationId="{D699D173-FD3F-1C41-99F1-C75A7FF5884E}"/>
          </ac:spMkLst>
        </pc:spChg>
        <pc:spChg chg="mod">
          <ac:chgData name="Aidan Nguyen" userId="44c3946c-3e6f-4796-b94e-6a8a5e5b9d02" providerId="ADAL" clId="{332EC6D4-02CB-4913-9549-478DDD233316}" dt="2025-11-03T05:11:13.993" v="179"/>
          <ac:spMkLst>
            <pc:docMk/>
            <pc:sldMk cId="2014424376" sldId="339"/>
            <ac:spMk id="10" creationId="{A9583DCC-4D14-F9E8-E857-EBA64FA9EE82}"/>
          </ac:spMkLst>
        </pc:spChg>
        <pc:spChg chg="mod">
          <ac:chgData name="Aidan Nguyen" userId="44c3946c-3e6f-4796-b94e-6a8a5e5b9d02" providerId="ADAL" clId="{332EC6D4-02CB-4913-9549-478DDD233316}" dt="2025-11-03T05:00:43.509" v="46" actId="207"/>
          <ac:spMkLst>
            <pc:docMk/>
            <pc:sldMk cId="2014424376" sldId="339"/>
            <ac:spMk id="11" creationId="{2F2F3B35-CC62-3A58-D07F-5D90385D3A9F}"/>
          </ac:spMkLst>
        </pc:spChg>
        <pc:spChg chg="mod">
          <ac:chgData name="Aidan Nguyen" userId="44c3946c-3e6f-4796-b94e-6a8a5e5b9d02" providerId="ADAL" clId="{332EC6D4-02CB-4913-9549-478DDD233316}" dt="2025-11-03T05:07:30.361" v="132" actId="207"/>
          <ac:spMkLst>
            <pc:docMk/>
            <pc:sldMk cId="2014424376" sldId="339"/>
            <ac:spMk id="12" creationId="{CD431652-4F08-F243-0A12-8C2C64FD4DD5}"/>
          </ac:spMkLst>
        </pc:spChg>
        <pc:spChg chg="mod">
          <ac:chgData name="Aidan Nguyen" userId="44c3946c-3e6f-4796-b94e-6a8a5e5b9d02" providerId="ADAL" clId="{332EC6D4-02CB-4913-9549-478DDD233316}" dt="2025-11-03T05:00:58.240" v="50" actId="14100"/>
          <ac:spMkLst>
            <pc:docMk/>
            <pc:sldMk cId="2014424376" sldId="339"/>
            <ac:spMk id="13" creationId="{C80FE842-2C56-19F5-02CB-4D353A7984A9}"/>
          </ac:spMkLst>
        </pc:spChg>
        <pc:grpChg chg="add mod ord">
          <ac:chgData name="Aidan Nguyen" userId="44c3946c-3e6f-4796-b94e-6a8a5e5b9d02" providerId="ADAL" clId="{332EC6D4-02CB-4913-9549-478DDD233316}" dt="2025-11-03T05:11:15.938" v="180" actId="167"/>
          <ac:grpSpMkLst>
            <pc:docMk/>
            <pc:sldMk cId="2014424376" sldId="339"/>
            <ac:grpSpMk id="3" creationId="{A737468E-9E96-FA0A-BF20-11FB15BDAEB6}"/>
          </ac:grpSpMkLst>
        </pc:grpChg>
        <pc:grpChg chg="del">
          <ac:chgData name="Aidan Nguyen" userId="44c3946c-3e6f-4796-b94e-6a8a5e5b9d02" providerId="ADAL" clId="{332EC6D4-02CB-4913-9549-478DDD233316}" dt="2025-11-03T05:11:13.793" v="178" actId="478"/>
          <ac:grpSpMkLst>
            <pc:docMk/>
            <pc:sldMk cId="2014424376" sldId="339"/>
            <ac:grpSpMk id="4" creationId="{BE46608C-3051-84A5-8066-21E257A6CDA8}"/>
          </ac:grpSpMkLst>
        </pc:grpChg>
        <pc:picChg chg="mod">
          <ac:chgData name="Aidan Nguyen" userId="44c3946c-3e6f-4796-b94e-6a8a5e5b9d02" providerId="ADAL" clId="{332EC6D4-02CB-4913-9549-478DDD233316}" dt="2025-11-03T05:11:13.993" v="179"/>
          <ac:picMkLst>
            <pc:docMk/>
            <pc:sldMk cId="2014424376" sldId="339"/>
            <ac:picMk id="9" creationId="{1706C22F-8BC1-ED6D-CE26-1E6C11D821B3}"/>
          </ac:picMkLst>
        </pc:picChg>
      </pc:sldChg>
      <pc:sldChg chg="addSp modSp mod">
        <pc:chgData name="Aidan Nguyen" userId="44c3946c-3e6f-4796-b94e-6a8a5e5b9d02" providerId="ADAL" clId="{332EC6D4-02CB-4913-9549-478DDD233316}" dt="2025-11-03T05:07:44.766" v="137" actId="207"/>
        <pc:sldMkLst>
          <pc:docMk/>
          <pc:sldMk cId="2530756465" sldId="340"/>
        </pc:sldMkLst>
        <pc:spChg chg="mod">
          <ac:chgData name="Aidan Nguyen" userId="44c3946c-3e6f-4796-b94e-6a8a5e5b9d02" providerId="ADAL" clId="{332EC6D4-02CB-4913-9549-478DDD233316}" dt="2025-11-03T04:56:49.648" v="26" actId="207"/>
          <ac:spMkLst>
            <pc:docMk/>
            <pc:sldMk cId="2530756465" sldId="340"/>
            <ac:spMk id="2" creationId="{F1D9C5A5-F564-D597-727A-0576FA85C877}"/>
          </ac:spMkLst>
        </pc:spChg>
        <pc:spChg chg="mod">
          <ac:chgData name="Aidan Nguyen" userId="44c3946c-3e6f-4796-b94e-6a8a5e5b9d02" providerId="ADAL" clId="{332EC6D4-02CB-4913-9549-478DDD233316}" dt="2025-11-03T05:07:38.568" v="133" actId="207"/>
          <ac:spMkLst>
            <pc:docMk/>
            <pc:sldMk cId="2530756465" sldId="340"/>
            <ac:spMk id="5" creationId="{D7FC596F-917D-70C8-F3A7-3B2628673926}"/>
          </ac:spMkLst>
        </pc:spChg>
        <pc:spChg chg="add mod">
          <ac:chgData name="Aidan Nguyen" userId="44c3946c-3e6f-4796-b94e-6a8a5e5b9d02" providerId="ADAL" clId="{332EC6D4-02CB-4913-9549-478DDD233316}" dt="2025-11-03T05:01:06.259" v="52" actId="207"/>
          <ac:spMkLst>
            <pc:docMk/>
            <pc:sldMk cId="2530756465" sldId="340"/>
            <ac:spMk id="6" creationId="{27C5E41C-DEB8-16F6-E9FF-1B04C3F68442}"/>
          </ac:spMkLst>
        </pc:spChg>
        <pc:spChg chg="mod">
          <ac:chgData name="Aidan Nguyen" userId="44c3946c-3e6f-4796-b94e-6a8a5e5b9d02" providerId="ADAL" clId="{332EC6D4-02CB-4913-9549-478DDD233316}" dt="2025-11-03T05:07:44.766" v="137" actId="207"/>
          <ac:spMkLst>
            <pc:docMk/>
            <pc:sldMk cId="2530756465" sldId="340"/>
            <ac:spMk id="8" creationId="{EF0A9033-B05E-EE48-4DD4-6AF59C3BAF32}"/>
          </ac:spMkLst>
        </pc:spChg>
        <pc:spChg chg="mod">
          <ac:chgData name="Aidan Nguyen" userId="44c3946c-3e6f-4796-b94e-6a8a5e5b9d02" providerId="ADAL" clId="{332EC6D4-02CB-4913-9549-478DDD233316}" dt="2025-11-03T05:07:40.969" v="134" actId="207"/>
          <ac:spMkLst>
            <pc:docMk/>
            <pc:sldMk cId="2530756465" sldId="340"/>
            <ac:spMk id="12" creationId="{26BFB328-9E62-75DE-C06D-1CCC45349BBB}"/>
          </ac:spMkLst>
        </pc:spChg>
        <pc:spChg chg="add mod">
          <ac:chgData name="Aidan Nguyen" userId="44c3946c-3e6f-4796-b94e-6a8a5e5b9d02" providerId="ADAL" clId="{332EC6D4-02CB-4913-9549-478DDD233316}" dt="2025-11-03T05:01:06.259" v="52" actId="207"/>
          <ac:spMkLst>
            <pc:docMk/>
            <pc:sldMk cId="2530756465" sldId="340"/>
            <ac:spMk id="14" creationId="{EC891705-1B4B-E8F5-B141-38BEC7DAC5D0}"/>
          </ac:spMkLst>
        </pc:spChg>
        <pc:spChg chg="add mod">
          <ac:chgData name="Aidan Nguyen" userId="44c3946c-3e6f-4796-b94e-6a8a5e5b9d02" providerId="ADAL" clId="{332EC6D4-02CB-4913-9549-478DDD233316}" dt="2025-11-03T05:01:06.259" v="52" actId="207"/>
          <ac:spMkLst>
            <pc:docMk/>
            <pc:sldMk cId="2530756465" sldId="340"/>
            <ac:spMk id="16" creationId="{5ACE2D03-7D34-BB76-9250-A2118CE43DE1}"/>
          </ac:spMkLst>
        </pc:spChg>
        <pc:spChg chg="add mod">
          <ac:chgData name="Aidan Nguyen" userId="44c3946c-3e6f-4796-b94e-6a8a5e5b9d02" providerId="ADAL" clId="{332EC6D4-02CB-4913-9549-478DDD233316}" dt="2025-11-03T05:01:06.259" v="52" actId="207"/>
          <ac:spMkLst>
            <pc:docMk/>
            <pc:sldMk cId="2530756465" sldId="340"/>
            <ac:spMk id="17" creationId="{FDBC397F-05A3-F033-4861-30AFECE02595}"/>
          </ac:spMkLst>
        </pc:spChg>
        <pc:spChg chg="add mod">
          <ac:chgData name="Aidan Nguyen" userId="44c3946c-3e6f-4796-b94e-6a8a5e5b9d02" providerId="ADAL" clId="{332EC6D4-02CB-4913-9549-478DDD233316}" dt="2025-11-03T05:01:06.259" v="52" actId="207"/>
          <ac:spMkLst>
            <pc:docMk/>
            <pc:sldMk cId="2530756465" sldId="340"/>
            <ac:spMk id="18" creationId="{C4D15B4D-9E6D-22C4-F808-7E533958F925}"/>
          </ac:spMkLst>
        </pc:spChg>
      </pc:sldChg>
      <pc:sldChg chg="addSp modSp mod">
        <pc:chgData name="Aidan Nguyen" userId="44c3946c-3e6f-4796-b94e-6a8a5e5b9d02" providerId="ADAL" clId="{332EC6D4-02CB-4913-9549-478DDD233316}" dt="2025-11-03T05:08:18.005" v="140" actId="207"/>
        <pc:sldMkLst>
          <pc:docMk/>
          <pc:sldMk cId="4018265395" sldId="341"/>
        </pc:sldMkLst>
        <pc:spChg chg="add mod">
          <ac:chgData name="Aidan Nguyen" userId="44c3946c-3e6f-4796-b94e-6a8a5e5b9d02" providerId="ADAL" clId="{332EC6D4-02CB-4913-9549-478DDD233316}" dt="2025-11-03T05:08:18.005" v="140" actId="207"/>
          <ac:spMkLst>
            <pc:docMk/>
            <pc:sldMk cId="4018265395" sldId="341"/>
            <ac:spMk id="2" creationId="{B484CCCF-21FE-01D7-DD4C-4D8B71FD0F91}"/>
          </ac:spMkLst>
        </pc:spChg>
        <pc:spChg chg="mod">
          <ac:chgData name="Aidan Nguyen" userId="44c3946c-3e6f-4796-b94e-6a8a5e5b9d02" providerId="ADAL" clId="{332EC6D4-02CB-4913-9549-478DDD233316}" dt="2025-11-03T04:56:08.999" v="17" actId="113"/>
          <ac:spMkLst>
            <pc:docMk/>
            <pc:sldMk cId="4018265395" sldId="341"/>
            <ac:spMk id="3" creationId="{47F838DA-D0D6-5109-DB89-99538A7CD131}"/>
          </ac:spMkLst>
        </pc:spChg>
      </pc:sldChg>
      <pc:sldChg chg="addSp modSp mod">
        <pc:chgData name="Aidan Nguyen" userId="44c3946c-3e6f-4796-b94e-6a8a5e5b9d02" providerId="ADAL" clId="{332EC6D4-02CB-4913-9549-478DDD233316}" dt="2025-11-03T05:07:59.882" v="138" actId="2711"/>
        <pc:sldMkLst>
          <pc:docMk/>
          <pc:sldMk cId="3364298169" sldId="342"/>
        </pc:sldMkLst>
        <pc:spChg chg="add mod">
          <ac:chgData name="Aidan Nguyen" userId="44c3946c-3e6f-4796-b94e-6a8a5e5b9d02" providerId="ADAL" clId="{332EC6D4-02CB-4913-9549-478DDD233316}" dt="2025-11-03T04:57:14.158" v="27"/>
          <ac:spMkLst>
            <pc:docMk/>
            <pc:sldMk cId="3364298169" sldId="342"/>
            <ac:spMk id="3" creationId="{D02B356C-922B-878F-CF58-A6969F8EA598}"/>
          </ac:spMkLst>
        </pc:spChg>
        <pc:spChg chg="add mod">
          <ac:chgData name="Aidan Nguyen" userId="44c3946c-3e6f-4796-b94e-6a8a5e5b9d02" providerId="ADAL" clId="{332EC6D4-02CB-4913-9549-478DDD233316}" dt="2025-11-03T04:58:46.518" v="42" actId="1076"/>
          <ac:spMkLst>
            <pc:docMk/>
            <pc:sldMk cId="3364298169" sldId="342"/>
            <ac:spMk id="4" creationId="{9B247F76-26B7-3D22-D291-1DF184CB3D33}"/>
          </ac:spMkLst>
        </pc:spChg>
        <pc:spChg chg="mod">
          <ac:chgData name="Aidan Nguyen" userId="44c3946c-3e6f-4796-b94e-6a8a5e5b9d02" providerId="ADAL" clId="{332EC6D4-02CB-4913-9549-478DDD233316}" dt="2025-11-03T05:07:59.882" v="138" actId="2711"/>
          <ac:spMkLst>
            <pc:docMk/>
            <pc:sldMk cId="3364298169" sldId="342"/>
            <ac:spMk id="6" creationId="{C1FCFB6D-E12C-CA85-D0B8-8F8E80A97D8F}"/>
          </ac:spMkLst>
        </pc:spChg>
        <pc:picChg chg="mod">
          <ac:chgData name="Aidan Nguyen" userId="44c3946c-3e6f-4796-b94e-6a8a5e5b9d02" providerId="ADAL" clId="{332EC6D4-02CB-4913-9549-478DDD233316}" dt="2025-11-03T04:57:52.765" v="32" actId="14100"/>
          <ac:picMkLst>
            <pc:docMk/>
            <pc:sldMk cId="3364298169" sldId="342"/>
            <ac:picMk id="5" creationId="{47333DEA-211A-F046-EDD8-559A0BBD18B4}"/>
          </ac:picMkLst>
        </pc:picChg>
        <pc:cxnChg chg="add">
          <ac:chgData name="Aidan Nguyen" userId="44c3946c-3e6f-4796-b94e-6a8a5e5b9d02" providerId="ADAL" clId="{332EC6D4-02CB-4913-9549-478DDD233316}" dt="2025-11-03T04:57:54.261" v="33" actId="11529"/>
          <ac:cxnSpMkLst>
            <pc:docMk/>
            <pc:sldMk cId="3364298169" sldId="342"/>
            <ac:cxnSpMk id="8" creationId="{16C6756D-164D-8BB2-B970-AE92EDB0608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A4CF7-9883-7542-8774-50E62ADBD844}"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A80CD-AE39-0C4B-A880-515F813E088A}" type="slidenum">
              <a:rPr lang="en-US" smtClean="0"/>
              <a:t>‹#›</a:t>
            </a:fld>
            <a:endParaRPr lang="en-US"/>
          </a:p>
        </p:txBody>
      </p:sp>
    </p:spTree>
    <p:extLst>
      <p:ext uri="{BB962C8B-B14F-4D97-AF65-F5344CB8AC3E}">
        <p14:creationId xmlns:p14="http://schemas.microsoft.com/office/powerpoint/2010/main" val="115411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A0AED-531C-FF13-2AEA-CE77957A37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A887D-BFC2-72DB-5C21-3C4781B5C5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792D1B6-9611-7CF7-1181-43691F41902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4617D06-3CEE-8476-904F-D2B16A614086}"/>
              </a:ext>
            </a:extLst>
          </p:cNvPr>
          <p:cNvSpPr>
            <a:spLocks noGrp="1"/>
          </p:cNvSpPr>
          <p:nvPr>
            <p:ph type="sldNum" sz="quarter" idx="5"/>
          </p:nvPr>
        </p:nvSpPr>
        <p:spPr/>
        <p:txBody>
          <a:bodyPr/>
          <a:lstStyle/>
          <a:p>
            <a:fld id="{C514EF9C-5728-4F9A-B71A-4483AA8AB488}" type="slidenum">
              <a:rPr lang="en-AU" smtClean="0"/>
              <a:t>4</a:t>
            </a:fld>
            <a:endParaRPr lang="en-AU"/>
          </a:p>
        </p:txBody>
      </p:sp>
    </p:spTree>
    <p:extLst>
      <p:ext uri="{BB962C8B-B14F-4D97-AF65-F5344CB8AC3E}">
        <p14:creationId xmlns:p14="http://schemas.microsoft.com/office/powerpoint/2010/main" val="241838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1A359-6FBC-F0F1-4983-7B01D6AA9D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CCB6CE-7DF1-EF92-DD4B-14E15946F3B2}"/>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24100A9-F009-AD57-4C25-14D046A6ADF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CDACB75-43ED-ABA6-0E88-86AC415CB8B7}"/>
              </a:ext>
            </a:extLst>
          </p:cNvPr>
          <p:cNvSpPr>
            <a:spLocks noGrp="1"/>
          </p:cNvSpPr>
          <p:nvPr>
            <p:ph type="sldNum" sz="quarter" idx="5"/>
          </p:nvPr>
        </p:nvSpPr>
        <p:spPr/>
        <p:txBody>
          <a:bodyPr/>
          <a:lstStyle/>
          <a:p>
            <a:fld id="{C514EF9C-5728-4F9A-B71A-4483AA8AB488}" type="slidenum">
              <a:rPr lang="en-AU" smtClean="0"/>
              <a:t>5</a:t>
            </a:fld>
            <a:endParaRPr lang="en-AU"/>
          </a:p>
        </p:txBody>
      </p:sp>
    </p:spTree>
    <p:extLst>
      <p:ext uri="{BB962C8B-B14F-4D97-AF65-F5344CB8AC3E}">
        <p14:creationId xmlns:p14="http://schemas.microsoft.com/office/powerpoint/2010/main" val="328144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BBE51F-051B-4259-8724-99B59B01083C}" type="slidenum">
              <a:rPr lang="en-AU" smtClean="0"/>
              <a:t>9</a:t>
            </a:fld>
            <a:endParaRPr lang="en-AU"/>
          </a:p>
        </p:txBody>
      </p:sp>
    </p:spTree>
    <p:extLst>
      <p:ext uri="{BB962C8B-B14F-4D97-AF65-F5344CB8AC3E}">
        <p14:creationId xmlns:p14="http://schemas.microsoft.com/office/powerpoint/2010/main" val="2056885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BBE51F-051B-4259-8724-99B59B01083C}" type="slidenum">
              <a:rPr lang="en-AU" smtClean="0"/>
              <a:t>10</a:t>
            </a:fld>
            <a:endParaRPr lang="en-AU"/>
          </a:p>
        </p:txBody>
      </p:sp>
    </p:spTree>
    <p:extLst>
      <p:ext uri="{BB962C8B-B14F-4D97-AF65-F5344CB8AC3E}">
        <p14:creationId xmlns:p14="http://schemas.microsoft.com/office/powerpoint/2010/main" val="220012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51BBE51F-051B-4259-8724-99B59B01083C}" type="slidenum">
              <a:rPr lang="en-AU" smtClean="0"/>
              <a:t>12</a:t>
            </a:fld>
            <a:endParaRPr lang="en-AU"/>
          </a:p>
        </p:txBody>
      </p:sp>
    </p:spTree>
    <p:extLst>
      <p:ext uri="{BB962C8B-B14F-4D97-AF65-F5344CB8AC3E}">
        <p14:creationId xmlns:p14="http://schemas.microsoft.com/office/powerpoint/2010/main" val="3592767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984003" y="3702358"/>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2001357" y="4488870"/>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4232364" cy="2633050"/>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5" name="Footer Placeholder 4">
            <a:extLst>
              <a:ext uri="{FF2B5EF4-FFF2-40B4-BE49-F238E27FC236}">
                <a16:creationId xmlns:a16="http://schemas.microsoft.com/office/drawing/2014/main" id="{6E921332-E814-972E-C4E3-95339D3485E1}"/>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8068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Copy">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0"/>
            <a:ext cx="7132401" cy="3159399"/>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B43BF3A9-891A-B059-29FB-D64323A90CF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52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ED43568E-B69F-31A9-5D84-5E0B7D27CE56}"/>
              </a:ext>
            </a:extLst>
          </p:cNvPr>
          <p:cNvSpPr>
            <a:spLocks noGrp="1"/>
          </p:cNvSpPr>
          <p:nvPr>
            <p:ph type="pic" sz="quarter" idx="13"/>
          </p:nvPr>
        </p:nvSpPr>
        <p:spPr>
          <a:xfrm>
            <a:off x="6096000" y="0"/>
            <a:ext cx="6096000" cy="6858000"/>
          </a:xfrm>
          <a:solidFill>
            <a:schemeClr val="bg1">
              <a:lumMod val="85000"/>
            </a:schemeClr>
          </a:solidFill>
        </p:spPr>
        <p:txBody>
          <a:bodyPr anchor="ctr" anchorCtr="0"/>
          <a:lstStyle>
            <a:lvl1pPr algn="ctr">
              <a:defRPr sz="1000"/>
            </a:lvl1pP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189C72DD-B617-4FC7-362F-A99AF8E75082}"/>
              </a:ext>
            </a:extLst>
          </p:cNvPr>
          <p:cNvSpPr>
            <a:spLocks noGrp="1"/>
          </p:cNvSpPr>
          <p:nvPr>
            <p:ph type="ftr" sz="quarter" idx="3"/>
          </p:nvPr>
        </p:nvSpPr>
        <p:spPr>
          <a:xfrm>
            <a:off x="1798530" y="6417425"/>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60304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33635" y="1468061"/>
            <a:ext cx="7545236" cy="4251199"/>
          </a:xfrm>
        </p:spPr>
        <p:txBody>
          <a:bodyPr/>
          <a:lstStyle>
            <a:lvl1pPr>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bg1"/>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A7E709DD-B4DF-F760-665E-1764DED439B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0284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tx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12" name="Graphic 9">
            <a:extLst>
              <a:ext uri="{FF2B5EF4-FFF2-40B4-BE49-F238E27FC236}">
                <a16:creationId xmlns:a16="http://schemas.microsoft.com/office/drawing/2014/main" id="{07DE4BE4-C52D-8163-E612-5CD7219CE49C}"/>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8" name="Content Placeholder 2">
            <a:extLst>
              <a:ext uri="{FF2B5EF4-FFF2-40B4-BE49-F238E27FC236}">
                <a16:creationId xmlns:a16="http://schemas.microsoft.com/office/drawing/2014/main" id="{CE1E9FC3-FD80-6B63-EDE0-8BCF742EDEE8}"/>
              </a:ext>
            </a:extLst>
          </p:cNvPr>
          <p:cNvSpPr>
            <a:spLocks noGrp="1"/>
          </p:cNvSpPr>
          <p:nvPr>
            <p:ph idx="13"/>
          </p:nvPr>
        </p:nvSpPr>
        <p:spPr>
          <a:xfrm>
            <a:off x="5231904" y="1493113"/>
            <a:ext cx="4300995" cy="4256334"/>
          </a:xfrm>
        </p:spPr>
        <p:txBody>
          <a:bodyPr/>
          <a:lstStyle>
            <a:lvl1pPr>
              <a:spcBef>
                <a:spcPts val="1800"/>
              </a:spcBef>
              <a:spcAft>
                <a:spcPts val="600"/>
              </a:spcAft>
              <a:defRPr>
                <a:solidFill>
                  <a:schemeClr val="accent3"/>
                </a:solidFill>
              </a:defRPr>
            </a:lvl1pPr>
            <a:lvl2pPr marL="0" indent="0">
              <a:buNone/>
              <a:defRPr>
                <a:solidFill>
                  <a:schemeClr val="accent3"/>
                </a:solidFill>
              </a:defRPr>
            </a:lvl2pPr>
            <a:lvl3pPr marL="355600" indent="-355600">
              <a:tabLst/>
              <a:defRPr>
                <a:solidFill>
                  <a:schemeClr val="accent3"/>
                </a:solidFill>
              </a:defRPr>
            </a:lvl3pPr>
            <a:lvl4pPr marL="712788" indent="-357188">
              <a:tabLst/>
              <a:defRPr>
                <a:solidFill>
                  <a:schemeClr val="accent3"/>
                </a:solidFill>
              </a:defRPr>
            </a:lvl4pPr>
            <a:lvl5pPr marL="1068388" indent="-355600">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a:extLst>
              <a:ext uri="{FF2B5EF4-FFF2-40B4-BE49-F238E27FC236}">
                <a16:creationId xmlns:a16="http://schemas.microsoft.com/office/drawing/2014/main" id="{90E1AFF1-83F6-B417-3FB2-F082A2B78A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47394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300915"/>
            <a:ext cx="5403810" cy="1232435"/>
          </a:xfrm>
        </p:spPr>
        <p:txBody>
          <a:bodyPr/>
          <a:lstStyle>
            <a:lvl1pPr>
              <a:defRPr sz="2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3"/>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884FAA58-F1B4-531A-061A-6D4457DF3FC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48809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EBE8D23D-CB16-3CD8-EC66-E391FD4D4BA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713542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bg1"/>
                </a:solidFill>
              </a:defRPr>
            </a:lvl1pPr>
            <a:lvl2pPr marL="0" indent="0">
              <a:buNone/>
              <a:defRPr sz="900">
                <a:solidFill>
                  <a:schemeClr val="bg1"/>
                </a:solidFill>
              </a:defRPr>
            </a:lvl2pPr>
            <a:lvl3pPr marL="180975" indent="-180975">
              <a:tabLst/>
              <a:defRPr sz="900">
                <a:solidFill>
                  <a:schemeClr val="bg1"/>
                </a:solidFill>
              </a:defRPr>
            </a:lvl3pPr>
            <a:lvl4pPr marL="355600" indent="-174625">
              <a:tabLst/>
              <a:defRPr sz="900">
                <a:solidFill>
                  <a:schemeClr val="bg1"/>
                </a:solidFill>
              </a:defRPr>
            </a:lvl4pPr>
            <a:lvl5pPr marL="536575" indent="-180975">
              <a:tabLst/>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9B5B446-BF61-9273-73C2-7E54AB446BBC}"/>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68639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sz="3000" b="0" i="0">
                <a:solidFill>
                  <a:schemeClr val="accent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8755693" y="304974"/>
            <a:ext cx="3125157" cy="1203325"/>
          </a:xfrm>
        </p:spPr>
        <p:txBody>
          <a:bodyPr/>
          <a:lstStyle>
            <a:lvl1pPr>
              <a:spcBef>
                <a:spcPts val="0"/>
              </a:spcBef>
              <a:spcAft>
                <a:spcPts val="0"/>
              </a:spcAft>
              <a:defRPr sz="900">
                <a:solidFill>
                  <a:schemeClr val="tx1"/>
                </a:solidFill>
              </a:defRPr>
            </a:lvl1pPr>
            <a:lvl2pPr marL="0" indent="0">
              <a:buNone/>
              <a:defRPr sz="900">
                <a:solidFill>
                  <a:schemeClr val="tx1"/>
                </a:solidFill>
              </a:defRPr>
            </a:lvl2pPr>
            <a:lvl3pPr marL="180975" indent="-180975">
              <a:tabLst/>
              <a:defRPr sz="900">
                <a:solidFill>
                  <a:schemeClr val="tx1"/>
                </a:solidFill>
              </a:defRPr>
            </a:lvl3pPr>
            <a:lvl4pPr marL="355600" indent="-174625">
              <a:tabLst/>
              <a:defRPr sz="900">
                <a:solidFill>
                  <a:schemeClr val="tx1"/>
                </a:solidFill>
              </a:defRPr>
            </a:lvl4pPr>
            <a:lvl5pPr marL="536575" indent="-180975">
              <a:tabLst/>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tx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10" name="Content Placeholder 9">
            <a:extLst>
              <a:ext uri="{FF2B5EF4-FFF2-40B4-BE49-F238E27FC236}">
                <a16:creationId xmlns:a16="http://schemas.microsoft.com/office/drawing/2014/main" id="{FBEEC9F0-F2E5-04D3-6E4F-6FD5A888496E}"/>
              </a:ext>
            </a:extLst>
          </p:cNvPr>
          <p:cNvSpPr>
            <a:spLocks noGrp="1"/>
          </p:cNvSpPr>
          <p:nvPr>
            <p:ph sz="quarter" idx="13"/>
          </p:nvPr>
        </p:nvSpPr>
        <p:spPr>
          <a:xfrm>
            <a:off x="352425" y="1520824"/>
            <a:ext cx="11528425" cy="502761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Footer Placeholder 4">
            <a:extLst>
              <a:ext uri="{FF2B5EF4-FFF2-40B4-BE49-F238E27FC236}">
                <a16:creationId xmlns:a16="http://schemas.microsoft.com/office/drawing/2014/main" id="{4660D2EA-6D20-7E9D-AE74-606945F6FE2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5598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D12EF5E7-BD8E-CAB9-E725-345E21653ECD}"/>
              </a:ext>
            </a:extLst>
          </p:cNvPr>
          <p:cNvGrpSpPr/>
          <p:nvPr userDrawn="1"/>
        </p:nvGrpSpPr>
        <p:grpSpPr>
          <a:xfrm>
            <a:off x="417526" y="387280"/>
            <a:ext cx="11340345" cy="6075045"/>
            <a:chOff x="417526" y="387280"/>
            <a:chExt cx="11340345" cy="6075045"/>
          </a:xfrm>
        </p:grpSpPr>
        <p:sp>
          <p:nvSpPr>
            <p:cNvPr id="12" name="Freeform 11">
              <a:extLst>
                <a:ext uri="{FF2B5EF4-FFF2-40B4-BE49-F238E27FC236}">
                  <a16:creationId xmlns:a16="http://schemas.microsoft.com/office/drawing/2014/main" id="{DB6E64BA-5E3F-0B13-F3BD-289BBB0BEB04}"/>
                </a:ext>
              </a:extLst>
            </p:cNvPr>
            <p:cNvSpPr/>
            <p:nvPr/>
          </p:nvSpPr>
          <p:spPr>
            <a:xfrm>
              <a:off x="3627164" y="150759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2A486A8-CC89-9FB4-E3D0-C4E0732EE99F}"/>
                </a:ext>
              </a:extLst>
            </p:cNvPr>
            <p:cNvSpPr/>
            <p:nvPr/>
          </p:nvSpPr>
          <p:spPr>
            <a:xfrm>
              <a:off x="3627164" y="387280"/>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4CA9702C-BF9A-D515-F12E-47B1496EE8EC}"/>
                </a:ext>
              </a:extLst>
            </p:cNvPr>
            <p:cNvSpPr/>
            <p:nvPr/>
          </p:nvSpPr>
          <p:spPr>
            <a:xfrm>
              <a:off x="5405447" y="387280"/>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C9A48810-A754-BB60-394F-F89ACC86D4CA}"/>
                </a:ext>
              </a:extLst>
            </p:cNvPr>
            <p:cNvSpPr/>
            <p:nvPr/>
          </p:nvSpPr>
          <p:spPr>
            <a:xfrm>
              <a:off x="5405447" y="78697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4EE001CF-9FFD-81C1-7F2E-67002CD750B6}"/>
                </a:ext>
              </a:extLst>
            </p:cNvPr>
            <p:cNvSpPr/>
            <p:nvPr/>
          </p:nvSpPr>
          <p:spPr>
            <a:xfrm>
              <a:off x="5405447" y="2255371"/>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FFFFFF"/>
            </a:solidFill>
            <a:ln w="89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99DB2B16-09E4-D9CA-D412-561D7B44E1D1}"/>
                </a:ext>
              </a:extLst>
            </p:cNvPr>
            <p:cNvSpPr/>
            <p:nvPr/>
          </p:nvSpPr>
          <p:spPr>
            <a:xfrm>
              <a:off x="5761121" y="2255371"/>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264C8EF0-BEAE-EEA6-3638-EFD85102CE66}"/>
                </a:ext>
              </a:extLst>
            </p:cNvPr>
            <p:cNvSpPr/>
            <p:nvPr/>
          </p:nvSpPr>
          <p:spPr>
            <a:xfrm>
              <a:off x="5761121" y="1894969"/>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FAE7F640-C6DF-4ECA-F9CC-28501FA4871F}"/>
                </a:ext>
              </a:extLst>
            </p:cNvPr>
            <p:cNvSpPr/>
            <p:nvPr/>
          </p:nvSpPr>
          <p:spPr>
            <a:xfrm>
              <a:off x="5761121" y="262791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FACD68CA-0CCD-3986-6D30-A2131CBDF46C}"/>
                </a:ext>
              </a:extLst>
            </p:cNvPr>
            <p:cNvSpPr/>
            <p:nvPr/>
          </p:nvSpPr>
          <p:spPr>
            <a:xfrm>
              <a:off x="5761121"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1A2CB4B6-6677-A64D-63E7-03B73A82ECE5}"/>
                </a:ext>
              </a:extLst>
            </p:cNvPr>
            <p:cNvSpPr/>
            <p:nvPr/>
          </p:nvSpPr>
          <p:spPr>
            <a:xfrm>
              <a:off x="6828145"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824DCD34-ECC1-F0D7-5D6A-E29C268BE537}"/>
                </a:ext>
              </a:extLst>
            </p:cNvPr>
            <p:cNvSpPr/>
            <p:nvPr/>
          </p:nvSpPr>
          <p:spPr>
            <a:xfrm>
              <a:off x="7539493" y="3291304"/>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07876098-EBCB-8E16-72E4-9E8F6D4E4118}"/>
                </a:ext>
              </a:extLst>
            </p:cNvPr>
            <p:cNvSpPr/>
            <p:nvPr/>
          </p:nvSpPr>
          <p:spPr>
            <a:xfrm>
              <a:off x="4338513" y="4821852"/>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0949F5A-DD1D-2EF7-285F-0C44C58CEA32}"/>
                </a:ext>
              </a:extLst>
            </p:cNvPr>
            <p:cNvSpPr/>
            <p:nvPr/>
          </p:nvSpPr>
          <p:spPr>
            <a:xfrm>
              <a:off x="4338513" y="518314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719BFF03-D109-FF17-C56C-B815AB9CAAC8}"/>
                </a:ext>
              </a:extLst>
            </p:cNvPr>
            <p:cNvSpPr/>
            <p:nvPr/>
          </p:nvSpPr>
          <p:spPr>
            <a:xfrm>
              <a:off x="6828145"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839"/>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DC5E1BFD-6710-4C5F-1411-5CDF3F443D1E}"/>
                </a:ext>
              </a:extLst>
            </p:cNvPr>
            <p:cNvSpPr/>
            <p:nvPr/>
          </p:nvSpPr>
          <p:spPr>
            <a:xfrm>
              <a:off x="6472470" y="5903773"/>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839"/>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861663C6-E7AA-643E-F135-F7DB591F6F9F}"/>
                </a:ext>
              </a:extLst>
            </p:cNvPr>
            <p:cNvSpPr/>
            <p:nvPr/>
          </p:nvSpPr>
          <p:spPr>
            <a:xfrm>
              <a:off x="6472470" y="6282124"/>
              <a:ext cx="180113" cy="180201"/>
            </a:xfrm>
            <a:custGeom>
              <a:avLst/>
              <a:gdLst>
                <a:gd name="connsiteX0" fmla="*/ 90057 w 180113"/>
                <a:gd name="connsiteY0" fmla="*/ 180201 h 180201"/>
                <a:gd name="connsiteX1" fmla="*/ 180113 w 180113"/>
                <a:gd name="connsiteY1" fmla="*/ 90100 h 180201"/>
                <a:gd name="connsiteX2" fmla="*/ 90057 w 180113"/>
                <a:gd name="connsiteY2" fmla="*/ 0 h 180201"/>
                <a:gd name="connsiteX3" fmla="*/ 0 w 180113"/>
                <a:gd name="connsiteY3" fmla="*/ 90100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0"/>
                  </a:cubicBezTo>
                  <a:cubicBezTo>
                    <a:pt x="180113" y="40362"/>
                    <a:pt x="139771" y="0"/>
                    <a:pt x="90057" y="0"/>
                  </a:cubicBezTo>
                  <a:cubicBezTo>
                    <a:pt x="40343" y="0"/>
                    <a:pt x="0" y="40362"/>
                    <a:pt x="0" y="90100"/>
                  </a:cubicBezTo>
                  <a:cubicBezTo>
                    <a:pt x="0" y="139928"/>
                    <a:pt x="40343" y="180201"/>
                    <a:pt x="90057" y="180201"/>
                  </a:cubicBezTo>
                </a:path>
              </a:pathLst>
            </a:custGeom>
            <a:solidFill>
              <a:srgbClr val="FFFFFF"/>
            </a:solidFill>
            <a:ln w="89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3ADB5E5F-0B4D-1C4E-9A4A-8AE4310BC757}"/>
                </a:ext>
              </a:extLst>
            </p:cNvPr>
            <p:cNvSpPr/>
            <p:nvPr/>
          </p:nvSpPr>
          <p:spPr>
            <a:xfrm>
              <a:off x="7183819" y="4453413"/>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253" y="180201"/>
                    <a:pt x="90056" y="180201"/>
                  </a:cubicBezTo>
                </a:path>
              </a:pathLst>
            </a:custGeom>
            <a:solidFill>
              <a:srgbClr val="FFFFFF"/>
            </a:solidFill>
            <a:ln w="89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FCE42CE8-2C56-6D65-4C6E-808C01DE8557}"/>
                </a:ext>
              </a:extLst>
            </p:cNvPr>
            <p:cNvSpPr/>
            <p:nvPr/>
          </p:nvSpPr>
          <p:spPr>
            <a:xfrm>
              <a:off x="5049773"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89" y="139928"/>
                    <a:pt x="40342" y="180201"/>
                    <a:pt x="90056" y="180201"/>
                  </a:cubicBezTo>
                </a:path>
              </a:pathLst>
            </a:custGeom>
            <a:solidFill>
              <a:srgbClr val="FFFFFF"/>
            </a:solidFill>
            <a:ln w="89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DECEF3F9-E201-ED82-5EE4-9C586FC397F7}"/>
                </a:ext>
              </a:extLst>
            </p:cNvPr>
            <p:cNvSpPr/>
            <p:nvPr/>
          </p:nvSpPr>
          <p:spPr>
            <a:xfrm>
              <a:off x="4694187"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3" y="0"/>
                    <a:pt x="0" y="40362"/>
                    <a:pt x="0" y="90101"/>
                  </a:cubicBezTo>
                  <a:cubicBezTo>
                    <a:pt x="0" y="139928"/>
                    <a:pt x="40253" y="180201"/>
                    <a:pt x="90057" y="180201"/>
                  </a:cubicBezTo>
                </a:path>
              </a:pathLst>
            </a:custGeom>
            <a:solidFill>
              <a:srgbClr val="FFFFFF"/>
            </a:solidFill>
            <a:ln w="89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FC331F8-1856-1489-5EBF-61E86CBF999F}"/>
                </a:ext>
              </a:extLst>
            </p:cNvPr>
            <p:cNvSpPr/>
            <p:nvPr/>
          </p:nvSpPr>
          <p:spPr>
            <a:xfrm>
              <a:off x="3627164"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928"/>
                    <a:pt x="40342" y="180201"/>
                    <a:pt x="90057" y="180201"/>
                  </a:cubicBezTo>
                </a:path>
              </a:pathLst>
            </a:custGeom>
            <a:solidFill>
              <a:srgbClr val="FFFFFF"/>
            </a:solidFill>
            <a:ln w="89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F24F144B-A8C9-957F-42D1-5C7F03594357}"/>
                </a:ext>
              </a:extLst>
            </p:cNvPr>
            <p:cNvSpPr/>
            <p:nvPr/>
          </p:nvSpPr>
          <p:spPr>
            <a:xfrm>
              <a:off x="3982838"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2C7D9CFF-5F9A-B8E8-DFE8-B02805F21ADC}"/>
                </a:ext>
              </a:extLst>
            </p:cNvPr>
            <p:cNvSpPr/>
            <p:nvPr/>
          </p:nvSpPr>
          <p:spPr>
            <a:xfrm>
              <a:off x="3982838"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55787E0B-4B27-2DDE-D56F-44B4911970ED}"/>
                </a:ext>
              </a:extLst>
            </p:cNvPr>
            <p:cNvSpPr/>
            <p:nvPr/>
          </p:nvSpPr>
          <p:spPr>
            <a:xfrm>
              <a:off x="3627164" y="118657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963AB14F-473B-DBE7-371F-85CDAF84173B}"/>
                </a:ext>
              </a:extLst>
            </p:cNvPr>
            <p:cNvSpPr/>
            <p:nvPr/>
          </p:nvSpPr>
          <p:spPr>
            <a:xfrm>
              <a:off x="3627164" y="78697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0" y="180201"/>
                    <a:pt x="180113" y="139839"/>
                    <a:pt x="180113" y="90101"/>
                  </a:cubicBezTo>
                  <a:cubicBezTo>
                    <a:pt x="180113" y="40362"/>
                    <a:pt x="139770" y="0"/>
                    <a:pt x="90057" y="0"/>
                  </a:cubicBezTo>
                  <a:cubicBezTo>
                    <a:pt x="40342" y="0"/>
                    <a:pt x="0" y="40362"/>
                    <a:pt x="0" y="90101"/>
                  </a:cubicBezTo>
                  <a:cubicBezTo>
                    <a:pt x="0" y="139839"/>
                    <a:pt x="40342" y="180201"/>
                    <a:pt x="90057" y="180201"/>
                  </a:cubicBezTo>
                </a:path>
              </a:pathLst>
            </a:custGeom>
            <a:solidFill>
              <a:srgbClr val="D2D4D5"/>
            </a:solidFill>
            <a:ln w="8925"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A7AB4D39-853E-82D5-F4D8-2E20931ABBE8}"/>
                </a:ext>
              </a:extLst>
            </p:cNvPr>
            <p:cNvSpPr/>
            <p:nvPr/>
          </p:nvSpPr>
          <p:spPr>
            <a:xfrm>
              <a:off x="4338513"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27118E5C-0400-89B1-21D3-F2735918DA42}"/>
                </a:ext>
              </a:extLst>
            </p:cNvPr>
            <p:cNvSpPr/>
            <p:nvPr/>
          </p:nvSpPr>
          <p:spPr>
            <a:xfrm>
              <a:off x="5405447"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D8E17917-3F18-CF01-2254-FB2FF3511951}"/>
                </a:ext>
              </a:extLst>
            </p:cNvPr>
            <p:cNvSpPr/>
            <p:nvPr/>
          </p:nvSpPr>
          <p:spPr>
            <a:xfrm>
              <a:off x="5405447" y="2627917"/>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92C53243-6C12-76FC-D26E-1326E8C86796}"/>
                </a:ext>
              </a:extLst>
            </p:cNvPr>
            <p:cNvSpPr/>
            <p:nvPr/>
          </p:nvSpPr>
          <p:spPr>
            <a:xfrm>
              <a:off x="5405447" y="189496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38CABC40-E5E3-7D61-9129-E4670F1152B1}"/>
                </a:ext>
              </a:extLst>
            </p:cNvPr>
            <p:cNvSpPr/>
            <p:nvPr/>
          </p:nvSpPr>
          <p:spPr>
            <a:xfrm>
              <a:off x="5405447" y="1507599"/>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928"/>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108EBC01-DE94-7581-D107-A02F4B39FC9E}"/>
                </a:ext>
              </a:extLst>
            </p:cNvPr>
            <p:cNvSpPr/>
            <p:nvPr/>
          </p:nvSpPr>
          <p:spPr>
            <a:xfrm>
              <a:off x="5405447" y="118657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3" y="0"/>
                    <a:pt x="0" y="40362"/>
                    <a:pt x="0" y="90101"/>
                  </a:cubicBezTo>
                  <a:cubicBezTo>
                    <a:pt x="0" y="139839"/>
                    <a:pt x="40343" y="180201"/>
                    <a:pt x="90056" y="180201"/>
                  </a:cubicBezTo>
                </a:path>
              </a:pathLst>
            </a:custGeom>
            <a:solidFill>
              <a:srgbClr val="D2D4D5"/>
            </a:solidFill>
            <a:ln w="89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96A0112-2400-63F5-2E19-6B65A40492F0}"/>
                </a:ext>
              </a:extLst>
            </p:cNvPr>
            <p:cNvSpPr/>
            <p:nvPr/>
          </p:nvSpPr>
          <p:spPr>
            <a:xfrm>
              <a:off x="773201" y="51831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714D029F-F993-724E-ECFF-246202FE8391}"/>
                </a:ext>
              </a:extLst>
            </p:cNvPr>
            <p:cNvSpPr/>
            <p:nvPr/>
          </p:nvSpPr>
          <p:spPr>
            <a:xfrm>
              <a:off x="773201" y="4783544"/>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76053E68-2382-F6EF-F1C7-B4BAF6385D82}"/>
                </a:ext>
              </a:extLst>
            </p:cNvPr>
            <p:cNvSpPr/>
            <p:nvPr/>
          </p:nvSpPr>
          <p:spPr>
            <a:xfrm>
              <a:off x="773201"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1FD4B44E-5AA3-540A-352F-D3289BBAF420}"/>
                </a:ext>
              </a:extLst>
            </p:cNvPr>
            <p:cNvSpPr/>
            <p:nvPr/>
          </p:nvSpPr>
          <p:spPr>
            <a:xfrm>
              <a:off x="417526" y="3315146"/>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273"/>
                    <a:pt x="139860" y="0"/>
                    <a:pt x="90057" y="0"/>
                  </a:cubicBezTo>
                </a:path>
              </a:pathLst>
            </a:custGeom>
            <a:solidFill>
              <a:srgbClr val="FFFFFF"/>
            </a:solidFill>
            <a:ln w="8925"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093F22E3-2B5D-DDD5-6A28-26A119DF55DD}"/>
                </a:ext>
              </a:extLst>
            </p:cNvPr>
            <p:cNvSpPr/>
            <p:nvPr/>
          </p:nvSpPr>
          <p:spPr>
            <a:xfrm>
              <a:off x="417526"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97E4A854-E7FD-A195-8D97-E5460BD3CA99}"/>
                </a:ext>
              </a:extLst>
            </p:cNvPr>
            <p:cNvSpPr/>
            <p:nvPr/>
          </p:nvSpPr>
          <p:spPr>
            <a:xfrm>
              <a:off x="417526"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2" y="0"/>
                    <a:pt x="0" y="40362"/>
                    <a:pt x="0" y="90101"/>
                  </a:cubicBezTo>
                  <a:cubicBezTo>
                    <a:pt x="0" y="139839"/>
                    <a:pt x="40342" y="180201"/>
                    <a:pt x="90057" y="180201"/>
                  </a:cubicBezTo>
                  <a:cubicBezTo>
                    <a:pt x="139771" y="180201"/>
                    <a:pt x="180113" y="139839"/>
                    <a:pt x="180113" y="90101"/>
                  </a:cubicBezTo>
                  <a:cubicBezTo>
                    <a:pt x="180113" y="40362"/>
                    <a:pt x="139860" y="0"/>
                    <a:pt x="90057" y="0"/>
                  </a:cubicBezTo>
                </a:path>
              </a:pathLst>
            </a:custGeom>
            <a:solidFill>
              <a:srgbClr val="FFFFFF"/>
            </a:solidFill>
            <a:ln w="89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52866FD6-F652-AB58-ABA3-8C1EDFFB1D6D}"/>
                </a:ext>
              </a:extLst>
            </p:cNvPr>
            <p:cNvSpPr/>
            <p:nvPr/>
          </p:nvSpPr>
          <p:spPr>
            <a:xfrm>
              <a:off x="773201" y="294251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41A88025-5747-CC7C-DDBE-340C4298564F}"/>
                </a:ext>
              </a:extLst>
            </p:cNvPr>
            <p:cNvSpPr/>
            <p:nvPr/>
          </p:nvSpPr>
          <p:spPr>
            <a:xfrm>
              <a:off x="773201" y="367545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E481CBF7-D355-0B88-27C8-6F801D9EBFC7}"/>
                </a:ext>
              </a:extLst>
            </p:cNvPr>
            <p:cNvSpPr/>
            <p:nvPr/>
          </p:nvSpPr>
          <p:spPr>
            <a:xfrm>
              <a:off x="773201" y="406282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94B7063A-4105-2DEE-00FA-7A2935F2B9C1}"/>
                </a:ext>
              </a:extLst>
            </p:cNvPr>
            <p:cNvSpPr/>
            <p:nvPr/>
          </p:nvSpPr>
          <p:spPr>
            <a:xfrm>
              <a:off x="773201" y="4383851"/>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113"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62E92CFC-ED66-1C32-253A-16338CDB913D}"/>
                </a:ext>
              </a:extLst>
            </p:cNvPr>
            <p:cNvSpPr/>
            <p:nvPr/>
          </p:nvSpPr>
          <p:spPr>
            <a:xfrm>
              <a:off x="6116796" y="4088546"/>
              <a:ext cx="180113" cy="180201"/>
            </a:xfrm>
            <a:custGeom>
              <a:avLst/>
              <a:gdLst>
                <a:gd name="connsiteX0" fmla="*/ 90056 w 180113"/>
                <a:gd name="connsiteY0" fmla="*/ 180201 h 180201"/>
                <a:gd name="connsiteX1" fmla="*/ 180113 w 180113"/>
                <a:gd name="connsiteY1" fmla="*/ 90101 h 180201"/>
                <a:gd name="connsiteX2" fmla="*/ 90056 w 180113"/>
                <a:gd name="connsiteY2" fmla="*/ 0 h 180201"/>
                <a:gd name="connsiteX3" fmla="*/ 0 w 180113"/>
                <a:gd name="connsiteY3" fmla="*/ 90101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1"/>
                  </a:cubicBezTo>
                  <a:cubicBezTo>
                    <a:pt x="180113" y="40362"/>
                    <a:pt x="139770" y="0"/>
                    <a:pt x="90056" y="0"/>
                  </a:cubicBezTo>
                  <a:cubicBezTo>
                    <a:pt x="40342" y="0"/>
                    <a:pt x="0" y="40362"/>
                    <a:pt x="0" y="90101"/>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6D15FDDE-BF44-C55E-8818-27696DF861FD}"/>
                </a:ext>
              </a:extLst>
            </p:cNvPr>
            <p:cNvSpPr/>
            <p:nvPr/>
          </p:nvSpPr>
          <p:spPr>
            <a:xfrm>
              <a:off x="6472470" y="4088546"/>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928"/>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C109CA2C-4B39-FDD1-DEC7-F9E28B52753A}"/>
                </a:ext>
              </a:extLst>
            </p:cNvPr>
            <p:cNvSpPr/>
            <p:nvPr/>
          </p:nvSpPr>
          <p:spPr>
            <a:xfrm>
              <a:off x="6472470" y="445341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3" y="0"/>
                    <a:pt x="0" y="40362"/>
                    <a:pt x="0" y="90101"/>
                  </a:cubicBezTo>
                  <a:cubicBezTo>
                    <a:pt x="0" y="139839"/>
                    <a:pt x="40343" y="180201"/>
                    <a:pt x="90057" y="180201"/>
                  </a:cubicBezTo>
                </a:path>
              </a:pathLst>
            </a:custGeom>
            <a:solidFill>
              <a:srgbClr val="D2D4D5"/>
            </a:solidFill>
            <a:ln w="8925"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A4622A34-3A40-9246-3B5C-7EB00504F6C6}"/>
                </a:ext>
              </a:extLst>
            </p:cNvPr>
            <p:cNvSpPr/>
            <p:nvPr/>
          </p:nvSpPr>
          <p:spPr>
            <a:xfrm>
              <a:off x="7183819" y="5903773"/>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839"/>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C8656230-F658-A6EF-FDC2-4B0844867218}"/>
                </a:ext>
              </a:extLst>
            </p:cNvPr>
            <p:cNvSpPr/>
            <p:nvPr/>
          </p:nvSpPr>
          <p:spPr>
            <a:xfrm>
              <a:off x="7183819"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3" y="0"/>
                    <a:pt x="0" y="40362"/>
                    <a:pt x="0" y="90100"/>
                  </a:cubicBezTo>
                  <a:cubicBezTo>
                    <a:pt x="0" y="139928"/>
                    <a:pt x="40253" y="180201"/>
                    <a:pt x="90056" y="180201"/>
                  </a:cubicBezTo>
                </a:path>
              </a:pathLst>
            </a:custGeom>
            <a:solidFill>
              <a:srgbClr val="D2D4D5"/>
            </a:solidFill>
            <a:ln w="89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CB060D06-BD2C-E04C-F090-383F9F66EC7D}"/>
                </a:ext>
              </a:extLst>
            </p:cNvPr>
            <p:cNvSpPr/>
            <p:nvPr/>
          </p:nvSpPr>
          <p:spPr>
            <a:xfrm>
              <a:off x="6828145" y="6282124"/>
              <a:ext cx="180113" cy="180201"/>
            </a:xfrm>
            <a:custGeom>
              <a:avLst/>
              <a:gdLst>
                <a:gd name="connsiteX0" fmla="*/ 90056 w 180113"/>
                <a:gd name="connsiteY0" fmla="*/ 180201 h 180201"/>
                <a:gd name="connsiteX1" fmla="*/ 180113 w 180113"/>
                <a:gd name="connsiteY1" fmla="*/ 90100 h 180201"/>
                <a:gd name="connsiteX2" fmla="*/ 90056 w 180113"/>
                <a:gd name="connsiteY2" fmla="*/ 0 h 180201"/>
                <a:gd name="connsiteX3" fmla="*/ 0 w 180113"/>
                <a:gd name="connsiteY3" fmla="*/ 90100 h 180201"/>
                <a:gd name="connsiteX4" fmla="*/ 90056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180201"/>
                  </a:moveTo>
                  <a:cubicBezTo>
                    <a:pt x="139770" y="180201"/>
                    <a:pt x="180113" y="139839"/>
                    <a:pt x="180113" y="90100"/>
                  </a:cubicBezTo>
                  <a:cubicBezTo>
                    <a:pt x="180113" y="40362"/>
                    <a:pt x="139770" y="0"/>
                    <a:pt x="90056" y="0"/>
                  </a:cubicBezTo>
                  <a:cubicBezTo>
                    <a:pt x="40342" y="0"/>
                    <a:pt x="0" y="40362"/>
                    <a:pt x="0" y="90100"/>
                  </a:cubicBezTo>
                  <a:cubicBezTo>
                    <a:pt x="0" y="139928"/>
                    <a:pt x="40342" y="180201"/>
                    <a:pt x="90056" y="180201"/>
                  </a:cubicBezTo>
                </a:path>
              </a:pathLst>
            </a:custGeom>
            <a:solidFill>
              <a:srgbClr val="D2D4D5"/>
            </a:solidFill>
            <a:ln w="89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8BA15A-88C8-B742-0695-BDCBBF5AD836}"/>
                </a:ext>
              </a:extLst>
            </p:cNvPr>
            <p:cNvSpPr/>
            <p:nvPr/>
          </p:nvSpPr>
          <p:spPr>
            <a:xfrm>
              <a:off x="4338513" y="4417337"/>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928"/>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9BF82DE-166E-CAA1-37D1-7250A4AFB146}"/>
                </a:ext>
              </a:extLst>
            </p:cNvPr>
            <p:cNvSpPr/>
            <p:nvPr/>
          </p:nvSpPr>
          <p:spPr>
            <a:xfrm>
              <a:off x="4338513" y="3701533"/>
              <a:ext cx="180113" cy="180201"/>
            </a:xfrm>
            <a:custGeom>
              <a:avLst/>
              <a:gdLst>
                <a:gd name="connsiteX0" fmla="*/ 90057 w 180113"/>
                <a:gd name="connsiteY0" fmla="*/ 180201 h 180201"/>
                <a:gd name="connsiteX1" fmla="*/ 180113 w 180113"/>
                <a:gd name="connsiteY1" fmla="*/ 90101 h 180201"/>
                <a:gd name="connsiteX2" fmla="*/ 90057 w 180113"/>
                <a:gd name="connsiteY2" fmla="*/ 0 h 180201"/>
                <a:gd name="connsiteX3" fmla="*/ 0 w 180113"/>
                <a:gd name="connsiteY3" fmla="*/ 90101 h 180201"/>
                <a:gd name="connsiteX4" fmla="*/ 90057 w 180113"/>
                <a:gd name="connsiteY4" fmla="*/ 180201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180201"/>
                  </a:moveTo>
                  <a:cubicBezTo>
                    <a:pt x="139771" y="180201"/>
                    <a:pt x="180113" y="139839"/>
                    <a:pt x="180113" y="90101"/>
                  </a:cubicBezTo>
                  <a:cubicBezTo>
                    <a:pt x="180113" y="40362"/>
                    <a:pt x="139771" y="0"/>
                    <a:pt x="90057" y="0"/>
                  </a:cubicBezTo>
                  <a:cubicBezTo>
                    <a:pt x="40342" y="0"/>
                    <a:pt x="0" y="40362"/>
                    <a:pt x="0" y="90101"/>
                  </a:cubicBezTo>
                  <a:cubicBezTo>
                    <a:pt x="0" y="139839"/>
                    <a:pt x="40253" y="180201"/>
                    <a:pt x="90057" y="180201"/>
                  </a:cubicBezTo>
                </a:path>
              </a:pathLst>
            </a:custGeom>
            <a:solidFill>
              <a:srgbClr val="D2D4D5"/>
            </a:solidFill>
            <a:ln w="89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2A02D2F6-0BE6-1891-319C-49A40E9E9150}"/>
                </a:ext>
              </a:extLst>
            </p:cNvPr>
            <p:cNvSpPr/>
            <p:nvPr/>
          </p:nvSpPr>
          <p:spPr>
            <a:xfrm>
              <a:off x="9443712"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11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74EDA4D-94E0-C119-CBD7-12C7EB304BA0}"/>
                </a:ext>
              </a:extLst>
            </p:cNvPr>
            <p:cNvSpPr/>
            <p:nvPr/>
          </p:nvSpPr>
          <p:spPr>
            <a:xfrm>
              <a:off x="8376778"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FFFFFF"/>
            </a:solidFill>
            <a:ln w="89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F2A1432F-CA6B-FA35-36E4-8B0A59244716}"/>
                </a:ext>
              </a:extLst>
            </p:cNvPr>
            <p:cNvSpPr/>
            <p:nvPr/>
          </p:nvSpPr>
          <p:spPr>
            <a:xfrm>
              <a:off x="10866409" y="1847641"/>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1F4DF9F6-817B-15FC-EEA2-650CB67377E3}"/>
                </a:ext>
              </a:extLst>
            </p:cNvPr>
            <p:cNvSpPr/>
            <p:nvPr/>
          </p:nvSpPr>
          <p:spPr>
            <a:xfrm>
              <a:off x="10866409" y="1486346"/>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FFFFFF"/>
            </a:solidFill>
            <a:ln w="89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EE327AE9-9F14-56D3-4C9E-7B493320F8A8}"/>
                </a:ext>
              </a:extLst>
            </p:cNvPr>
            <p:cNvSpPr/>
            <p:nvPr/>
          </p:nvSpPr>
          <p:spPr>
            <a:xfrm>
              <a:off x="8376778"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362"/>
                    <a:pt x="139771" y="0"/>
                    <a:pt x="90057" y="0"/>
                  </a:cubicBezTo>
                </a:path>
              </a:pathLst>
            </a:custGeom>
            <a:solidFill>
              <a:srgbClr val="FFFFFF"/>
            </a:solidFill>
            <a:ln w="89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94C3AE4-71A3-35AC-C04A-7DEBE2710A14}"/>
                </a:ext>
              </a:extLst>
            </p:cNvPr>
            <p:cNvSpPr/>
            <p:nvPr/>
          </p:nvSpPr>
          <p:spPr>
            <a:xfrm>
              <a:off x="8732453" y="76572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FFFFFF"/>
            </a:solidFill>
            <a:ln w="89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70AB4B87-84B4-5F1F-3DC4-C56DEE5738EF}"/>
                </a:ext>
              </a:extLst>
            </p:cNvPr>
            <p:cNvSpPr/>
            <p:nvPr/>
          </p:nvSpPr>
          <p:spPr>
            <a:xfrm>
              <a:off x="8732453" y="387369"/>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0BFCAE45-F12A-72CA-181F-7CF3502532CC}"/>
                </a:ext>
              </a:extLst>
            </p:cNvPr>
            <p:cNvSpPr/>
            <p:nvPr/>
          </p:nvSpPr>
          <p:spPr>
            <a:xfrm>
              <a:off x="8021104" y="221608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FFFFFF"/>
            </a:solidFill>
            <a:ln w="8925"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B07B7A4F-6A54-318C-6F65-86F7E17B63C1}"/>
                </a:ext>
              </a:extLst>
            </p:cNvPr>
            <p:cNvSpPr/>
            <p:nvPr/>
          </p:nvSpPr>
          <p:spPr>
            <a:xfrm>
              <a:off x="10155061"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3" y="0"/>
                    <a:pt x="0" y="40362"/>
                    <a:pt x="0" y="90101"/>
                  </a:cubicBezTo>
                  <a:cubicBezTo>
                    <a:pt x="0" y="139839"/>
                    <a:pt x="40343" y="180201"/>
                    <a:pt x="90056" y="180201"/>
                  </a:cubicBezTo>
                  <a:cubicBezTo>
                    <a:pt x="139770" y="180201"/>
                    <a:pt x="180113" y="139839"/>
                    <a:pt x="180113" y="90101"/>
                  </a:cubicBezTo>
                  <a:cubicBezTo>
                    <a:pt x="18011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0F48B8CD-A08A-C988-E18E-6D381DA95EC1}"/>
                </a:ext>
              </a:extLst>
            </p:cNvPr>
            <p:cNvSpPr/>
            <p:nvPr/>
          </p:nvSpPr>
          <p:spPr>
            <a:xfrm>
              <a:off x="10510735"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FFFFFF"/>
            </a:solidFill>
            <a:ln w="8925"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89E33877-D53D-6EFD-071B-B1B1CCBEDB57}"/>
                </a:ext>
              </a:extLst>
            </p:cNvPr>
            <p:cNvSpPr/>
            <p:nvPr/>
          </p:nvSpPr>
          <p:spPr>
            <a:xfrm>
              <a:off x="11577759"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3" y="40273"/>
                    <a:pt x="139770" y="0"/>
                    <a:pt x="90056" y="0"/>
                  </a:cubicBezTo>
                </a:path>
              </a:pathLst>
            </a:custGeom>
            <a:solidFill>
              <a:srgbClr val="FFFFFF"/>
            </a:solidFill>
            <a:ln w="8925"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9F7EF103-D592-937C-9ED8-DADCED4CB8DD}"/>
                </a:ext>
              </a:extLst>
            </p:cNvPr>
            <p:cNvSpPr/>
            <p:nvPr/>
          </p:nvSpPr>
          <p:spPr>
            <a:xfrm>
              <a:off x="11222084" y="2580947"/>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7FA22AEA-9F7D-9C0E-0254-51FDC0EC4714}"/>
                </a:ext>
              </a:extLst>
            </p:cNvPr>
            <p:cNvSpPr/>
            <p:nvPr/>
          </p:nvSpPr>
          <p:spPr>
            <a:xfrm>
              <a:off x="11222084" y="296796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4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4" y="139839"/>
                    <a:pt x="180114" y="90101"/>
                  </a:cubicBezTo>
                  <a:cubicBezTo>
                    <a:pt x="180024" y="40362"/>
                    <a:pt x="139771" y="0"/>
                    <a:pt x="90057" y="0"/>
                  </a:cubicBezTo>
                </a:path>
              </a:pathLst>
            </a:custGeom>
            <a:solidFill>
              <a:srgbClr val="D2D4D5"/>
            </a:solidFill>
            <a:ln w="8925"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33B02DB-13A0-D046-A64F-0F5EF99B1B18}"/>
                </a:ext>
              </a:extLst>
            </p:cNvPr>
            <p:cNvSpPr/>
            <p:nvPr/>
          </p:nvSpPr>
          <p:spPr>
            <a:xfrm>
              <a:off x="10866409"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9BAF5164-6A0E-81F0-1CB6-1F782703012C}"/>
                </a:ext>
              </a:extLst>
            </p:cNvPr>
            <p:cNvSpPr/>
            <p:nvPr/>
          </p:nvSpPr>
          <p:spPr>
            <a:xfrm>
              <a:off x="9799387" y="2580947"/>
              <a:ext cx="180112" cy="180201"/>
            </a:xfrm>
            <a:custGeom>
              <a:avLst/>
              <a:gdLst>
                <a:gd name="connsiteX0" fmla="*/ 90056 w 180112"/>
                <a:gd name="connsiteY0" fmla="*/ 0 h 180201"/>
                <a:gd name="connsiteX1" fmla="*/ 0 w 180112"/>
                <a:gd name="connsiteY1" fmla="*/ 90101 h 180201"/>
                <a:gd name="connsiteX2" fmla="*/ 90056 w 180112"/>
                <a:gd name="connsiteY2" fmla="*/ 180201 h 180201"/>
                <a:gd name="connsiteX3" fmla="*/ 180113 w 180112"/>
                <a:gd name="connsiteY3" fmla="*/ 90101 h 180201"/>
                <a:gd name="connsiteX4" fmla="*/ 90056 w 180112"/>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2"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113"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1E4907E3-2F19-EFC4-378E-C9888F78EB45}"/>
                </a:ext>
              </a:extLst>
            </p:cNvPr>
            <p:cNvSpPr/>
            <p:nvPr/>
          </p:nvSpPr>
          <p:spPr>
            <a:xfrm>
              <a:off x="9088038"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273"/>
                    <a:pt x="139860" y="0"/>
                    <a:pt x="90056" y="0"/>
                  </a:cubicBezTo>
                </a:path>
              </a:pathLst>
            </a:custGeom>
            <a:solidFill>
              <a:srgbClr val="D2D4D5"/>
            </a:solidFill>
            <a:ln w="8925"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0C8B9BE2-9741-51EE-D6E9-6E73F491F56C}"/>
                </a:ext>
              </a:extLst>
            </p:cNvPr>
            <p:cNvSpPr/>
            <p:nvPr/>
          </p:nvSpPr>
          <p:spPr>
            <a:xfrm>
              <a:off x="8732453" y="2580947"/>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273"/>
                    <a:pt x="139770" y="0"/>
                    <a:pt x="90056" y="0"/>
                  </a:cubicBezTo>
                </a:path>
              </a:pathLst>
            </a:custGeom>
            <a:solidFill>
              <a:srgbClr val="D2D4D5"/>
            </a:solidFill>
            <a:ln w="8925"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04A0A22-3CED-F5E1-D272-ED799828958C}"/>
                </a:ext>
              </a:extLst>
            </p:cNvPr>
            <p:cNvSpPr/>
            <p:nvPr/>
          </p:nvSpPr>
          <p:spPr>
            <a:xfrm>
              <a:off x="8732453" y="221608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3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2" y="0"/>
                    <a:pt x="0" y="40362"/>
                    <a:pt x="0" y="90101"/>
                  </a:cubicBezTo>
                  <a:cubicBezTo>
                    <a:pt x="0" y="139839"/>
                    <a:pt x="40342" y="180201"/>
                    <a:pt x="90056" y="180201"/>
                  </a:cubicBezTo>
                  <a:cubicBezTo>
                    <a:pt x="139770" y="180201"/>
                    <a:pt x="180113" y="139839"/>
                    <a:pt x="180113" y="90101"/>
                  </a:cubicBezTo>
                  <a:cubicBezTo>
                    <a:pt x="180024" y="40362"/>
                    <a:pt x="139770" y="0"/>
                    <a:pt x="90056" y="0"/>
                  </a:cubicBezTo>
                </a:path>
              </a:pathLst>
            </a:custGeom>
            <a:solidFill>
              <a:srgbClr val="D2D4D5"/>
            </a:solidFill>
            <a:ln w="89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133A1048-DAD5-6CF2-FC2A-FB2DE197A25F}"/>
                </a:ext>
              </a:extLst>
            </p:cNvPr>
            <p:cNvSpPr/>
            <p:nvPr/>
          </p:nvSpPr>
          <p:spPr>
            <a:xfrm>
              <a:off x="8021104" y="765720"/>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362"/>
                    <a:pt x="139770" y="0"/>
                    <a:pt x="90057" y="0"/>
                  </a:cubicBezTo>
                </a:path>
              </a:pathLst>
            </a:custGeom>
            <a:solidFill>
              <a:srgbClr val="D2D4D5"/>
            </a:solidFill>
            <a:ln w="8925"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1C188ED4-1642-4DC9-B500-24207264DC73}"/>
                </a:ext>
              </a:extLst>
            </p:cNvPr>
            <p:cNvSpPr/>
            <p:nvPr/>
          </p:nvSpPr>
          <p:spPr>
            <a:xfrm>
              <a:off x="8021104"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0" y="180201"/>
                    <a:pt x="180113" y="139839"/>
                    <a:pt x="180113" y="90101"/>
                  </a:cubicBezTo>
                  <a:cubicBezTo>
                    <a:pt x="180113" y="40273"/>
                    <a:pt x="139770" y="0"/>
                    <a:pt x="90057" y="0"/>
                  </a:cubicBezTo>
                </a:path>
              </a:pathLst>
            </a:custGeom>
            <a:solidFill>
              <a:srgbClr val="D2D4D5"/>
            </a:solidFill>
            <a:ln w="8925"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9C82084-9369-2FE7-0A77-59D20A08E31E}"/>
                </a:ext>
              </a:extLst>
            </p:cNvPr>
            <p:cNvSpPr/>
            <p:nvPr/>
          </p:nvSpPr>
          <p:spPr>
            <a:xfrm>
              <a:off x="8376778" y="387369"/>
              <a:ext cx="180113" cy="180201"/>
            </a:xfrm>
            <a:custGeom>
              <a:avLst/>
              <a:gdLst>
                <a:gd name="connsiteX0" fmla="*/ 90057 w 180113"/>
                <a:gd name="connsiteY0" fmla="*/ 0 h 180201"/>
                <a:gd name="connsiteX1" fmla="*/ 0 w 180113"/>
                <a:gd name="connsiteY1" fmla="*/ 90101 h 180201"/>
                <a:gd name="connsiteX2" fmla="*/ 90057 w 180113"/>
                <a:gd name="connsiteY2" fmla="*/ 180201 h 180201"/>
                <a:gd name="connsiteX3" fmla="*/ 180113 w 180113"/>
                <a:gd name="connsiteY3" fmla="*/ 90101 h 180201"/>
                <a:gd name="connsiteX4" fmla="*/ 90057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7" y="0"/>
                  </a:moveTo>
                  <a:cubicBezTo>
                    <a:pt x="40343" y="0"/>
                    <a:pt x="0" y="40362"/>
                    <a:pt x="0" y="90101"/>
                  </a:cubicBezTo>
                  <a:cubicBezTo>
                    <a:pt x="0" y="139839"/>
                    <a:pt x="40343" y="180201"/>
                    <a:pt x="90057" y="180201"/>
                  </a:cubicBezTo>
                  <a:cubicBezTo>
                    <a:pt x="139771" y="180201"/>
                    <a:pt x="180113" y="139839"/>
                    <a:pt x="180113" y="90101"/>
                  </a:cubicBezTo>
                  <a:cubicBezTo>
                    <a:pt x="180024" y="40273"/>
                    <a:pt x="139771" y="0"/>
                    <a:pt x="90057" y="0"/>
                  </a:cubicBezTo>
                </a:path>
              </a:pathLst>
            </a:custGeom>
            <a:solidFill>
              <a:srgbClr val="D2D4D5"/>
            </a:solidFill>
            <a:ln w="8925"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21B79C3-4455-EA97-326E-92AF7F750A27}"/>
                </a:ext>
              </a:extLst>
            </p:cNvPr>
            <p:cNvSpPr/>
            <p:nvPr/>
          </p:nvSpPr>
          <p:spPr>
            <a:xfrm>
              <a:off x="10866409" y="2252156"/>
              <a:ext cx="180113" cy="180201"/>
            </a:xfrm>
            <a:custGeom>
              <a:avLst/>
              <a:gdLst>
                <a:gd name="connsiteX0" fmla="*/ 90056 w 180113"/>
                <a:gd name="connsiteY0" fmla="*/ 0 h 180201"/>
                <a:gd name="connsiteX1" fmla="*/ 0 w 180113"/>
                <a:gd name="connsiteY1" fmla="*/ 90100 h 180201"/>
                <a:gd name="connsiteX2" fmla="*/ 90056 w 180113"/>
                <a:gd name="connsiteY2" fmla="*/ 180201 h 180201"/>
                <a:gd name="connsiteX3" fmla="*/ 180114 w 180113"/>
                <a:gd name="connsiteY3" fmla="*/ 90100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0"/>
                  </a:cubicBezTo>
                  <a:cubicBezTo>
                    <a:pt x="0" y="139839"/>
                    <a:pt x="40343" y="180201"/>
                    <a:pt x="90056" y="180201"/>
                  </a:cubicBezTo>
                  <a:cubicBezTo>
                    <a:pt x="139771" y="180201"/>
                    <a:pt x="180114" y="139839"/>
                    <a:pt x="180114" y="90100"/>
                  </a:cubicBezTo>
                  <a:cubicBezTo>
                    <a:pt x="180114" y="40273"/>
                    <a:pt x="139771" y="0"/>
                    <a:pt x="90056" y="0"/>
                  </a:cubicBezTo>
                </a:path>
              </a:pathLst>
            </a:custGeom>
            <a:solidFill>
              <a:srgbClr val="D2D4D5"/>
            </a:solidFill>
            <a:ln w="8925"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BAF835D0-0DFB-7ADD-4E8C-0B5EB1D3FA4B}"/>
                </a:ext>
              </a:extLst>
            </p:cNvPr>
            <p:cNvSpPr/>
            <p:nvPr/>
          </p:nvSpPr>
          <p:spPr>
            <a:xfrm>
              <a:off x="10866409" y="2967960"/>
              <a:ext cx="180113" cy="180201"/>
            </a:xfrm>
            <a:custGeom>
              <a:avLst/>
              <a:gdLst>
                <a:gd name="connsiteX0" fmla="*/ 90056 w 180113"/>
                <a:gd name="connsiteY0" fmla="*/ 0 h 180201"/>
                <a:gd name="connsiteX1" fmla="*/ 0 w 180113"/>
                <a:gd name="connsiteY1" fmla="*/ 90101 h 180201"/>
                <a:gd name="connsiteX2" fmla="*/ 90056 w 180113"/>
                <a:gd name="connsiteY2" fmla="*/ 180201 h 180201"/>
                <a:gd name="connsiteX3" fmla="*/ 180114 w 180113"/>
                <a:gd name="connsiteY3" fmla="*/ 90101 h 180201"/>
                <a:gd name="connsiteX4" fmla="*/ 90056 w 180113"/>
                <a:gd name="connsiteY4" fmla="*/ 0 h 180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113" h="180201">
                  <a:moveTo>
                    <a:pt x="90056" y="0"/>
                  </a:moveTo>
                  <a:cubicBezTo>
                    <a:pt x="40343" y="0"/>
                    <a:pt x="0" y="40362"/>
                    <a:pt x="0" y="90101"/>
                  </a:cubicBezTo>
                  <a:cubicBezTo>
                    <a:pt x="0" y="139839"/>
                    <a:pt x="40343" y="180201"/>
                    <a:pt x="90056" y="180201"/>
                  </a:cubicBezTo>
                  <a:cubicBezTo>
                    <a:pt x="139771" y="180201"/>
                    <a:pt x="180114" y="139839"/>
                    <a:pt x="180114" y="90101"/>
                  </a:cubicBezTo>
                  <a:cubicBezTo>
                    <a:pt x="180114" y="40362"/>
                    <a:pt x="139771" y="0"/>
                    <a:pt x="90056" y="0"/>
                  </a:cubicBezTo>
                </a:path>
              </a:pathLst>
            </a:custGeom>
            <a:solidFill>
              <a:srgbClr val="D2D4D5"/>
            </a:solidFill>
            <a:ln w="8925" cap="flat">
              <a:noFill/>
              <a:prstDash val="solid"/>
              <a:miter/>
            </a:ln>
          </p:spPr>
          <p:txBody>
            <a:bodyPr rtlCol="0" anchor="ctr"/>
            <a:lstStyle/>
            <a:p>
              <a:endParaRPr lang="en-US"/>
            </a:p>
          </p:txBody>
        </p:sp>
      </p:gr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964504" y="1684751"/>
            <a:ext cx="4465529" cy="2022953"/>
          </a:xfrm>
        </p:spPr>
        <p:txBody>
          <a:bodyPr anchor="ctr" anchorCtr="0"/>
          <a:lstStyle>
            <a:lvl1pPr algn="ctr">
              <a:defRPr sz="30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52425" y="304974"/>
            <a:ext cx="3125157" cy="1203325"/>
          </a:xfrm>
        </p:spPr>
        <p:txBody>
          <a:bodyPr/>
          <a:lstStyle>
            <a:lvl1pPr>
              <a:spcBef>
                <a:spcPts val="0"/>
              </a:spcBef>
              <a:spcAft>
                <a:spcPts val="0"/>
              </a:spcAft>
              <a:defRPr sz="900" b="0" i="0">
                <a:solidFill>
                  <a:schemeClr val="bg1"/>
                </a:solidFill>
                <a:latin typeface="ABC Oracle Medium" panose="020B0504040202060203" pitchFamily="34" charset="77"/>
              </a:defRPr>
            </a:lvl1pPr>
            <a:lvl2pPr marL="0" indent="0">
              <a:buNone/>
              <a:defRPr sz="900" b="0" i="0">
                <a:solidFill>
                  <a:schemeClr val="bg1"/>
                </a:solidFill>
                <a:latin typeface="ABC Oracle Medium" panose="020B0504040202060203" pitchFamily="34" charset="77"/>
              </a:defRPr>
            </a:lvl2pPr>
            <a:lvl3pPr marL="180975" indent="-180975">
              <a:tabLst/>
              <a:defRPr sz="900" b="0" i="0">
                <a:solidFill>
                  <a:schemeClr val="bg1"/>
                </a:solidFill>
                <a:latin typeface="ABC Oracle Medium" panose="020B0504040202060203" pitchFamily="34" charset="77"/>
              </a:defRPr>
            </a:lvl3pPr>
            <a:lvl4pPr marL="355600" indent="-174625">
              <a:tabLst/>
              <a:defRPr sz="900" b="0" i="0">
                <a:solidFill>
                  <a:schemeClr val="bg1"/>
                </a:solidFill>
                <a:latin typeface="ABC Oracle Medium" panose="020B0504040202060203" pitchFamily="34" charset="77"/>
              </a:defRPr>
            </a:lvl4pPr>
            <a:lvl5pPr marL="536575" indent="-180975">
              <a:tabLst/>
              <a:defRPr sz="900" b="0" i="0">
                <a:solidFill>
                  <a:schemeClr val="bg1"/>
                </a:solidFill>
                <a:latin typeface="ABC Oracle Medium" panose="020B0504040202060203" pitchFamily="34"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a:noFill/>
        </p:spPr>
        <p:txBody>
          <a:bodyPr/>
          <a:lstStyle>
            <a:lvl1pPr>
              <a:defRPr>
                <a:solidFill>
                  <a:schemeClr val="bg1"/>
                </a:solidFill>
              </a:defRPr>
            </a:lvl1pPr>
          </a:lstStyle>
          <a:p>
            <a:fld id="{741AFF56-1126-4107-9C02-BC0EFBF16431}" type="slidenum">
              <a:rPr lang="en-GB" smtClean="0"/>
              <a:pPr/>
              <a:t>‹#›</a:t>
            </a:fld>
            <a:endParaRPr lang="en-GB" dirty="0"/>
          </a:p>
        </p:txBody>
      </p:sp>
      <p:sp>
        <p:nvSpPr>
          <p:cNvPr id="7" name="Slide Number Placeholder 5">
            <a:extLst>
              <a:ext uri="{FF2B5EF4-FFF2-40B4-BE49-F238E27FC236}">
                <a16:creationId xmlns:a16="http://schemas.microsoft.com/office/drawing/2014/main" id="{981B5E96-C20E-3582-E8AB-6D2499FB1A3C}"/>
              </a:ext>
            </a:extLst>
          </p:cNvPr>
          <p:cNvSpPr txBox="1">
            <a:spLocks/>
          </p:cNvSpPr>
          <p:nvPr userDrawn="1"/>
        </p:nvSpPr>
        <p:spPr>
          <a:xfrm>
            <a:off x="13995253" y="6222159"/>
            <a:ext cx="2743200" cy="365125"/>
          </a:xfrm>
          <a:prstGeom prst="rect">
            <a:avLst/>
          </a:prstGeom>
        </p:spPr>
        <p:txBody>
          <a:bodyPr vert="horz" lIns="0" tIns="0" rIns="0" bIns="0" rtlCol="0" anchor="b" anchorCtr="0">
            <a:noAutofit/>
          </a:bodyPr>
          <a:lstStyle>
            <a:defPPr>
              <a:defRPr lang="en-US"/>
            </a:defPPr>
            <a:lvl1pPr marL="0" algn="r" defTabSz="914400" rtl="0" eaLnBrk="1" latinLnBrk="0" hangingPunct="1">
              <a:defRPr sz="1000" b="0" i="0" kern="1200">
                <a:solidFill>
                  <a:schemeClr val="accent3"/>
                </a:solidFill>
                <a:latin typeface="ABC Oracle Medium" panose="020B050404020206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FCAC37BC-346D-51DA-B8FC-D5C95892C05D}"/>
              </a:ext>
            </a:extLst>
          </p:cNvPr>
          <p:cNvSpPr>
            <a:spLocks noGrp="1"/>
          </p:cNvSpPr>
          <p:nvPr>
            <p:ph type="ftr" sz="quarter" idx="3"/>
          </p:nvPr>
        </p:nvSpPr>
        <p:spPr>
          <a:xfrm>
            <a:off x="4037117" y="6587284"/>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79387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26849" y="288389"/>
            <a:ext cx="5403810" cy="1232435"/>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347083" y="1481509"/>
            <a:ext cx="5748917" cy="5066929"/>
          </a:xfrm>
        </p:spPr>
        <p:txBody>
          <a:bodyPr/>
          <a:lstStyle>
            <a:lvl1pPr>
              <a:spcBef>
                <a:spcPts val="0"/>
              </a:spcBef>
              <a:spcAft>
                <a:spcPts val="0"/>
              </a:spcAft>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lvl1pPr>
              <a:defRPr>
                <a:solidFill>
                  <a:schemeClr val="accent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D604D2A8-340C-6811-0193-59710C1F0322}"/>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080733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321110" y="286185"/>
            <a:ext cx="6571317" cy="780120"/>
          </a:xfrm>
        </p:spPr>
        <p:txBody>
          <a:bodyPr anchor="t" anchorCtr="0"/>
          <a:lstStyle>
            <a:lvl1pPr algn="l">
              <a:defRPr sz="35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338464" y="1122801"/>
            <a:ext cx="6566752"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8" name="Freeform 17">
            <a:extLst>
              <a:ext uri="{FF2B5EF4-FFF2-40B4-BE49-F238E27FC236}">
                <a16:creationId xmlns:a16="http://schemas.microsoft.com/office/drawing/2014/main" id="{476D9EB4-DA8D-7007-E1F1-13594489E635}"/>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13" name="Graphic 11">
            <a:extLst>
              <a:ext uri="{FF2B5EF4-FFF2-40B4-BE49-F238E27FC236}">
                <a16:creationId xmlns:a16="http://schemas.microsoft.com/office/drawing/2014/main" id="{9A47DABB-6B23-B92F-2CE3-C72452A43FFC}"/>
              </a:ext>
            </a:extLst>
          </p:cNvPr>
          <p:cNvSpPr/>
          <p:nvPr/>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E2B1A454-EE21-4091-6B8A-932B60F37893}"/>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710050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hank you">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0C6C589F-6B53-EA41-A888-1CADBA5F4255}"/>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15291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C479-F3C6-44DB-36E4-6AA212FC28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D986582-DC81-41FE-2573-8C0878C690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BA6E4C-5DE8-DFC2-7660-80122E08A75B}"/>
              </a:ext>
            </a:extLst>
          </p:cNvPr>
          <p:cNvSpPr>
            <a:spLocks noGrp="1"/>
          </p:cNvSpPr>
          <p:nvPr>
            <p:ph type="dt" sz="half" idx="10"/>
          </p:nvPr>
        </p:nvSpPr>
        <p:spPr/>
        <p:txBody>
          <a:bodyPr/>
          <a:lstStyle/>
          <a:p>
            <a:fld id="{B36AA43E-7863-4B35-A7A5-607F58A6329F}" type="datetimeFigureOut">
              <a:rPr lang="en-AU" smtClean="0"/>
              <a:t>3/11/2025</a:t>
            </a:fld>
            <a:endParaRPr lang="en-AU"/>
          </a:p>
        </p:txBody>
      </p:sp>
      <p:sp>
        <p:nvSpPr>
          <p:cNvPr id="5" name="Footer Placeholder 4">
            <a:extLst>
              <a:ext uri="{FF2B5EF4-FFF2-40B4-BE49-F238E27FC236}">
                <a16:creationId xmlns:a16="http://schemas.microsoft.com/office/drawing/2014/main" id="{D6DE3DD6-AA92-547C-E57A-49784B09A06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01D5BAB-5D44-F84C-49F5-49353A31EC96}"/>
              </a:ext>
            </a:extLst>
          </p:cNvPr>
          <p:cNvSpPr>
            <a:spLocks noGrp="1"/>
          </p:cNvSpPr>
          <p:nvPr>
            <p:ph type="sldNum" sz="quarter" idx="12"/>
          </p:nvPr>
        </p:nvSpPr>
        <p:spPr/>
        <p:txBody>
          <a:bodyPr/>
          <a:lstStyle/>
          <a:p>
            <a:fld id="{4BA75C38-756B-49EC-85BC-794B81701561}" type="slidenum">
              <a:rPr lang="en-AU" smtClean="0"/>
              <a:t>‹#›</a:t>
            </a:fld>
            <a:endParaRPr lang="en-AU"/>
          </a:p>
        </p:txBody>
      </p:sp>
    </p:spTree>
    <p:extLst>
      <p:ext uri="{BB962C8B-B14F-4D97-AF65-F5344CB8AC3E}">
        <p14:creationId xmlns:p14="http://schemas.microsoft.com/office/powerpoint/2010/main" val="231677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32448"/>
            <a:ext cx="4951828" cy="45902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8"/>
          <p:cNvSpPr>
            <a:spLocks noGrp="1"/>
          </p:cNvSpPr>
          <p:nvPr>
            <p:ph type="body" sz="quarter" idx="11"/>
          </p:nvPr>
        </p:nvSpPr>
        <p:spPr>
          <a:xfrm>
            <a:off x="6232611" y="1432448"/>
            <a:ext cx="4951828" cy="459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Title 2"/>
          <p:cNvSpPr>
            <a:spLocks noGrp="1"/>
          </p:cNvSpPr>
          <p:nvPr>
            <p:ph type="title"/>
          </p:nvPr>
        </p:nvSpPr>
        <p:spPr>
          <a:xfrm>
            <a:off x="1016123" y="451575"/>
            <a:ext cx="10159755" cy="723600"/>
          </a:xfrm>
        </p:spPr>
        <p:txBody>
          <a:bodyPr/>
          <a:lstStyle/>
          <a:p>
            <a:r>
              <a:rPr lang="en-US"/>
              <a:t>Click to edit Master title style</a:t>
            </a:r>
            <a:endParaRPr lang="en-GB"/>
          </a:p>
        </p:txBody>
      </p:sp>
      <p:sp>
        <p:nvSpPr>
          <p:cNvPr id="5" name="Text Placeholder 4"/>
          <p:cNvSpPr>
            <a:spLocks noGrp="1"/>
          </p:cNvSpPr>
          <p:nvPr>
            <p:ph type="body" sz="quarter" idx="12" hasCustomPrompt="1"/>
          </p:nvPr>
        </p:nvSpPr>
        <p:spPr>
          <a:xfrm>
            <a:off x="1016123" y="203863"/>
            <a:ext cx="10159755" cy="169200"/>
          </a:xfrm>
        </p:spPr>
        <p:txBody>
          <a:bodyPr anchor="b"/>
          <a:lstStyle>
            <a:lvl1pPr>
              <a:spcAft>
                <a:spcPts val="0"/>
              </a:spcAft>
              <a:defRPr sz="900"/>
            </a:lvl1pPr>
          </a:lstStyle>
          <a:p>
            <a:pPr lvl="0"/>
            <a:r>
              <a:rPr lang="en-US" dirty="0"/>
              <a:t>Super title here</a:t>
            </a:r>
          </a:p>
        </p:txBody>
      </p:sp>
    </p:spTree>
    <p:extLst>
      <p:ext uri="{BB962C8B-B14F-4D97-AF65-F5344CB8AC3E}">
        <p14:creationId xmlns:p14="http://schemas.microsoft.com/office/powerpoint/2010/main" val="3267554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ext with Image or Char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16123" y="1432448"/>
            <a:ext cx="4951828" cy="4590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Chart Placeholder 5"/>
          <p:cNvSpPr>
            <a:spLocks noGrp="1"/>
          </p:cNvSpPr>
          <p:nvPr>
            <p:ph type="chart" sz="quarter" idx="13"/>
          </p:nvPr>
        </p:nvSpPr>
        <p:spPr>
          <a:xfrm>
            <a:off x="6232611" y="1432448"/>
            <a:ext cx="4951828" cy="4590288"/>
          </a:xfrm>
        </p:spPr>
        <p:txBody>
          <a:bodyPr anchor="ctr"/>
          <a:lstStyle>
            <a:lvl1pPr algn="ctr">
              <a:defRPr/>
            </a:lvl1pPr>
          </a:lstStyle>
          <a:p>
            <a:r>
              <a:rPr lang="en-US"/>
              <a:t>Click icon to add chart</a:t>
            </a:r>
            <a:endParaRPr lang="en-GB" dirty="0"/>
          </a:p>
        </p:txBody>
      </p:sp>
      <p:sp>
        <p:nvSpPr>
          <p:cNvPr id="2" name="Title 1"/>
          <p:cNvSpPr>
            <a:spLocks noGrp="1"/>
          </p:cNvSpPr>
          <p:nvPr>
            <p:ph type="title"/>
          </p:nvPr>
        </p:nvSpPr>
        <p:spPr>
          <a:xfrm>
            <a:off x="1016123" y="451575"/>
            <a:ext cx="10159755" cy="723600"/>
          </a:xfrm>
        </p:spPr>
        <p:txBody>
          <a:bodyPr/>
          <a:lstStyle/>
          <a:p>
            <a:r>
              <a:rPr lang="en-US"/>
              <a:t>Click to edit Master title style</a:t>
            </a:r>
            <a:endParaRPr lang="en-GB" dirty="0"/>
          </a:p>
        </p:txBody>
      </p:sp>
      <p:sp>
        <p:nvSpPr>
          <p:cNvPr id="5" name="Text Placeholder 4"/>
          <p:cNvSpPr>
            <a:spLocks noGrp="1"/>
          </p:cNvSpPr>
          <p:nvPr>
            <p:ph type="body" sz="quarter" idx="11" hasCustomPrompt="1"/>
          </p:nvPr>
        </p:nvSpPr>
        <p:spPr>
          <a:xfrm>
            <a:off x="1016123" y="203863"/>
            <a:ext cx="10159755" cy="169200"/>
          </a:xfrm>
        </p:spPr>
        <p:txBody>
          <a:bodyPr anchor="b"/>
          <a:lstStyle>
            <a:lvl1pPr>
              <a:spcAft>
                <a:spcPts val="0"/>
              </a:spcAft>
              <a:defRPr sz="900"/>
            </a:lvl1pPr>
          </a:lstStyle>
          <a:p>
            <a:pPr lvl="0"/>
            <a:r>
              <a:rPr lang="en-US" dirty="0"/>
              <a:t>Super title here</a:t>
            </a:r>
          </a:p>
        </p:txBody>
      </p:sp>
    </p:spTree>
    <p:extLst>
      <p:ext uri="{BB962C8B-B14F-4D97-AF65-F5344CB8AC3E}">
        <p14:creationId xmlns:p14="http://schemas.microsoft.com/office/powerpoint/2010/main" val="2667054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A210EF-5F56-72C3-0C68-2238AD13CA38}"/>
              </a:ext>
            </a:extLst>
          </p:cNvPr>
          <p:cNvSpPr>
            <a:spLocks noGrp="1"/>
          </p:cNvSpPr>
          <p:nvPr>
            <p:ph type="dt" sz="half" idx="10"/>
          </p:nvPr>
        </p:nvSpPr>
        <p:spPr/>
        <p:txBody>
          <a:bodyPr/>
          <a:lstStyle/>
          <a:p>
            <a:fld id="{B36AA43E-7863-4B35-A7A5-607F58A6329F}" type="datetimeFigureOut">
              <a:rPr lang="en-AU" smtClean="0"/>
              <a:t>3/11/2025</a:t>
            </a:fld>
            <a:endParaRPr lang="en-AU"/>
          </a:p>
        </p:txBody>
      </p:sp>
      <p:sp>
        <p:nvSpPr>
          <p:cNvPr id="3" name="Footer Placeholder 2">
            <a:extLst>
              <a:ext uri="{FF2B5EF4-FFF2-40B4-BE49-F238E27FC236}">
                <a16:creationId xmlns:a16="http://schemas.microsoft.com/office/drawing/2014/main" id="{BF0B6144-CB8F-97FC-7A74-2C0B76FA975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B82432FC-CADF-518B-1DE4-25E3559FC241}"/>
              </a:ext>
            </a:extLst>
          </p:cNvPr>
          <p:cNvSpPr>
            <a:spLocks noGrp="1"/>
          </p:cNvSpPr>
          <p:nvPr>
            <p:ph type="sldNum" sz="quarter" idx="12"/>
          </p:nvPr>
        </p:nvSpPr>
        <p:spPr/>
        <p:txBody>
          <a:bodyPr/>
          <a:lstStyle/>
          <a:p>
            <a:fld id="{4BA75C38-756B-49EC-85BC-794B81701561}" type="slidenum">
              <a:rPr lang="en-AU" smtClean="0"/>
              <a:t>‹#›</a:t>
            </a:fld>
            <a:endParaRPr lang="en-AU"/>
          </a:p>
        </p:txBody>
      </p:sp>
    </p:spTree>
    <p:extLst>
      <p:ext uri="{BB962C8B-B14F-4D97-AF65-F5344CB8AC3E}">
        <p14:creationId xmlns:p14="http://schemas.microsoft.com/office/powerpoint/2010/main" val="49735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6" name="Freeform 5">
            <a:extLst>
              <a:ext uri="{FF2B5EF4-FFF2-40B4-BE49-F238E27FC236}">
                <a16:creationId xmlns:a16="http://schemas.microsoft.com/office/drawing/2014/main" id="{D9883D46-8A8A-539B-4F87-C864BBE9A1FC}"/>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7" name="Picture Placeholder 20">
            <a:extLst>
              <a:ext uri="{FF2B5EF4-FFF2-40B4-BE49-F238E27FC236}">
                <a16:creationId xmlns:a16="http://schemas.microsoft.com/office/drawing/2014/main" id="{D2909ECF-720F-DB40-98FC-071C2A0D928E}"/>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10" name="Graphic 16">
            <a:extLst>
              <a:ext uri="{FF2B5EF4-FFF2-40B4-BE49-F238E27FC236}">
                <a16:creationId xmlns:a16="http://schemas.microsoft.com/office/drawing/2014/main" id="{348D57BA-ABBE-729C-59D1-961D617C7CE8}"/>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3" name="Footer Placeholder 4">
            <a:extLst>
              <a:ext uri="{FF2B5EF4-FFF2-40B4-BE49-F238E27FC236}">
                <a16:creationId xmlns:a16="http://schemas.microsoft.com/office/drawing/2014/main" id="{DCF7CA04-A556-4280-7BED-717528D657DE}"/>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33451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Titl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bg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B9690DE6-400F-C9FE-AC94-D5789487857A}"/>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62491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3" y="269601"/>
            <a:ext cx="5781678" cy="886673"/>
          </a:xfrm>
        </p:spPr>
        <p:txBody>
          <a:bodyPr/>
          <a:lstStyle>
            <a:lvl1pPr>
              <a:defRPr sz="4200" b="0" i="0">
                <a:solidFill>
                  <a:schemeClr val="accent1"/>
                </a:solidFill>
                <a:latin typeface="+mj-lt"/>
              </a:defRPr>
            </a:lvl1pPr>
          </a:lstStyle>
          <a:p>
            <a:r>
              <a:rPr lang="en-US" dirty="0"/>
              <a:t>Click to edit Master</a:t>
            </a:r>
            <a:endParaRPr lang="en-GB" dirty="0"/>
          </a:p>
        </p:txBody>
      </p:sp>
      <p:sp>
        <p:nvSpPr>
          <p:cNvPr id="5" name="Graphic 11">
            <a:extLst>
              <a:ext uri="{FF2B5EF4-FFF2-40B4-BE49-F238E27FC236}">
                <a16:creationId xmlns:a16="http://schemas.microsoft.com/office/drawing/2014/main" id="{306EF912-77FF-EC72-7590-3D1604547AA0}"/>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accent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94FD21CF-524B-AB1F-E0AC-5C7A5BCD6430}"/>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solidFill>
          <a:ln w="9525" cap="flat">
            <a:noFill/>
            <a:prstDash val="solid"/>
            <a:miter/>
          </a:ln>
        </p:spPr>
        <p:txBody>
          <a:bodyPr rtlCol="0" anchor="ctr"/>
          <a:lstStyle/>
          <a:p>
            <a:endParaRPr lang="en-US"/>
          </a:p>
        </p:txBody>
      </p:sp>
      <p:sp>
        <p:nvSpPr>
          <p:cNvPr id="9" name="Subtitle 2">
            <a:extLst>
              <a:ext uri="{FF2B5EF4-FFF2-40B4-BE49-F238E27FC236}">
                <a16:creationId xmlns:a16="http://schemas.microsoft.com/office/drawing/2014/main" id="{ED8945BC-5907-F1EB-F3C3-F9E148C0C16F}"/>
              </a:ext>
            </a:extLst>
          </p:cNvPr>
          <p:cNvSpPr>
            <a:spLocks noGrp="1"/>
          </p:cNvSpPr>
          <p:nvPr>
            <p:ph type="subTitle" idx="1"/>
          </p:nvPr>
        </p:nvSpPr>
        <p:spPr>
          <a:xfrm>
            <a:off x="338464" y="1122801"/>
            <a:ext cx="5802764" cy="1598604"/>
          </a:xfrm>
        </p:spPr>
        <p:txBody>
          <a:bodyPr anchor="t" anchorCtr="0"/>
          <a:lstStyle>
            <a:lvl1pPr marL="0" indent="0" algn="l">
              <a:spcBef>
                <a:spcPts val="0"/>
              </a:spcBef>
              <a:spcAft>
                <a:spcPts val="0"/>
              </a:spcAft>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3" name="Footer Placeholder 4">
            <a:extLst>
              <a:ext uri="{FF2B5EF4-FFF2-40B4-BE49-F238E27FC236}">
                <a16:creationId xmlns:a16="http://schemas.microsoft.com/office/drawing/2014/main" id="{6DECE934-2A88-71C2-DF08-0CBBE37E633D}"/>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accent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1212921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98F55B4-FD90-CD9B-E925-574003DE1A20}"/>
              </a:ext>
            </a:extLst>
          </p:cNvPr>
          <p:cNvSpPr>
            <a:spLocks noGrp="1"/>
          </p:cNvSpPr>
          <p:nvPr>
            <p:ph idx="1"/>
          </p:nvPr>
        </p:nvSpPr>
        <p:spPr>
          <a:xfrm>
            <a:off x="6181595" y="273659"/>
            <a:ext cx="5699254" cy="5526951"/>
          </a:xfrm>
        </p:spPr>
        <p:txBody>
          <a:bodyPr/>
          <a:lstStyle>
            <a:lvl1pPr marL="0" indent="0">
              <a:spcBef>
                <a:spcPts val="0"/>
              </a:spcBef>
              <a:spcAft>
                <a:spcPts val="0"/>
              </a:spcAft>
              <a:tabLst>
                <a:tab pos="5059363" algn="l"/>
              </a:tabLst>
              <a:defRPr sz="2300">
                <a:solidFill>
                  <a:schemeClr val="tx1"/>
                </a:solidFill>
              </a:defRPr>
            </a:lvl1pPr>
            <a:lvl2pPr>
              <a:defRPr sz="2300">
                <a:solidFill>
                  <a:schemeClr val="tx1"/>
                </a:solidFill>
              </a:defRPr>
            </a:lvl2pPr>
            <a:lvl3pPr>
              <a:defRPr sz="2300">
                <a:solidFill>
                  <a:schemeClr val="tx1"/>
                </a:solidFill>
              </a:defRPr>
            </a:lvl3pPr>
            <a:lvl4pPr>
              <a:defRPr sz="2300">
                <a:solidFill>
                  <a:schemeClr val="tx1"/>
                </a:solidFill>
              </a:defRPr>
            </a:lvl4pPr>
            <a:lvl5pPr>
              <a:defRPr sz="23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FC6E464A-9C61-0511-FA70-5AA1019B3D6D}"/>
              </a:ext>
            </a:extLst>
          </p:cNvPr>
          <p:cNvSpPr>
            <a:spLocks noGrp="1"/>
          </p:cNvSpPr>
          <p:nvPr>
            <p:ph type="sldNum" sz="quarter" idx="12"/>
          </p:nvPr>
        </p:nvSpPr>
        <p:spPr/>
        <p:txBody>
          <a:bodyPr/>
          <a:lstStyle/>
          <a:p>
            <a:fld id="{741AFF56-1126-4107-9C02-BC0EFBF16431}" type="slidenum">
              <a:rPr lang="en-GB" smtClean="0"/>
              <a:t>‹#›</a:t>
            </a:fld>
            <a:endParaRPr lang="en-GB"/>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a:p>
        </p:txBody>
      </p:sp>
      <p:sp>
        <p:nvSpPr>
          <p:cNvPr id="4" name="Footer Placeholder 4">
            <a:extLst>
              <a:ext uri="{FF2B5EF4-FFF2-40B4-BE49-F238E27FC236}">
                <a16:creationId xmlns:a16="http://schemas.microsoft.com/office/drawing/2014/main" id="{5620758D-F7DA-9AC4-5413-311A1B9B491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858356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Titl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2" name="Graphic 9">
            <a:extLst>
              <a:ext uri="{FF2B5EF4-FFF2-40B4-BE49-F238E27FC236}">
                <a16:creationId xmlns:a16="http://schemas.microsoft.com/office/drawing/2014/main" id="{DC6B46B2-5670-951A-34DC-520A5FFF8E92}"/>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a:p>
        </p:txBody>
      </p:sp>
      <p:sp>
        <p:nvSpPr>
          <p:cNvPr id="8" name="Text Placeholder 7">
            <a:extLst>
              <a:ext uri="{FF2B5EF4-FFF2-40B4-BE49-F238E27FC236}">
                <a16:creationId xmlns:a16="http://schemas.microsoft.com/office/drawing/2014/main" id="{6D15CAF0-DBAD-68DB-B4B8-EF505A445D04}"/>
              </a:ext>
            </a:extLst>
          </p:cNvPr>
          <p:cNvSpPr>
            <a:spLocks noGrp="1"/>
          </p:cNvSpPr>
          <p:nvPr>
            <p:ph type="body" sz="quarter" idx="10" hasCustomPrompt="1"/>
          </p:nvPr>
        </p:nvSpPr>
        <p:spPr>
          <a:xfrm>
            <a:off x="6096000" y="3429000"/>
            <a:ext cx="6048267" cy="4010982"/>
          </a:xfrm>
        </p:spPr>
        <p:txBody>
          <a:bodyPr anchor="b" anchorCtr="0"/>
          <a:lstStyle>
            <a:lvl1pPr algn="r">
              <a:defRPr sz="23000">
                <a:solidFill>
                  <a:schemeClr val="bg1"/>
                </a:solidFill>
              </a:defRPr>
            </a:lvl1pPr>
          </a:lstStyle>
          <a:p>
            <a:pPr lvl="0"/>
            <a:r>
              <a:rPr lang="en-GB" dirty="0"/>
              <a:t>#</a:t>
            </a:r>
            <a:endParaRPr lang="en-US" dirty="0"/>
          </a:p>
        </p:txBody>
      </p:sp>
      <p:sp>
        <p:nvSpPr>
          <p:cNvPr id="3" name="Footer Placeholder 4">
            <a:extLst>
              <a:ext uri="{FF2B5EF4-FFF2-40B4-BE49-F238E27FC236}">
                <a16:creationId xmlns:a16="http://schemas.microsoft.com/office/drawing/2014/main" id="{1B43FFE6-B47D-7A61-376C-A8D0D0E06BF7}"/>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640948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eature Copy">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35980"/>
            <a:ext cx="9804590" cy="4443594"/>
          </a:xfrm>
        </p:spPr>
        <p:txBody>
          <a:bodyPr/>
          <a:lstStyle>
            <a:lvl1pPr>
              <a:lnSpc>
                <a:spcPct val="100000"/>
              </a:lnSpc>
              <a:defRPr sz="3500" b="0" i="0">
                <a:solidFill>
                  <a:schemeClr val="tx1"/>
                </a:solidFill>
                <a:latin typeface="+mj-lt"/>
              </a:defRPr>
            </a:lvl1pPr>
          </a:lstStyle>
          <a:p>
            <a:r>
              <a:rPr lang="en-US" dirty="0"/>
              <a:t>Click to edit Master title style</a:t>
            </a:r>
            <a:endParaRPr lang="en-GB" dirty="0"/>
          </a:p>
        </p:txBody>
      </p:sp>
      <p:sp>
        <p:nvSpPr>
          <p:cNvPr id="3" name="Graphic 9">
            <a:extLst>
              <a:ext uri="{FF2B5EF4-FFF2-40B4-BE49-F238E27FC236}">
                <a16:creationId xmlns:a16="http://schemas.microsoft.com/office/drawing/2014/main" id="{9B1AB03E-57D3-D012-D1A8-49BD6BF75415}"/>
              </a:ext>
            </a:extLst>
          </p:cNvPr>
          <p:cNvSpPr/>
          <p:nvPr userDrawn="1"/>
        </p:nvSpPr>
        <p:spPr>
          <a:xfrm>
            <a:off x="352425" y="577022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tx1"/>
          </a:solidFill>
          <a:ln w="9509" cap="flat">
            <a:noFill/>
            <a:prstDash val="solid"/>
            <a:miter/>
          </a:ln>
        </p:spPr>
        <p:txBody>
          <a:bodyPr rtlCol="0" anchor="ctr"/>
          <a:lstStyle/>
          <a:p>
            <a:endParaRPr lang="en-US"/>
          </a:p>
        </p:txBody>
      </p:sp>
      <p:sp>
        <p:nvSpPr>
          <p:cNvPr id="8" name="Slide Number Placeholder 7">
            <a:extLst>
              <a:ext uri="{FF2B5EF4-FFF2-40B4-BE49-F238E27FC236}">
                <a16:creationId xmlns:a16="http://schemas.microsoft.com/office/drawing/2014/main" id="{231C67D6-C5B6-BEE1-88C5-321259FD8646}"/>
              </a:ext>
            </a:extLst>
          </p:cNvPr>
          <p:cNvSpPr>
            <a:spLocks noGrp="1"/>
          </p:cNvSpPr>
          <p:nvPr>
            <p:ph type="sldNum" sz="quarter" idx="12"/>
          </p:nvPr>
        </p:nvSpPr>
        <p:spPr/>
        <p:txBody>
          <a:bodyPr/>
          <a:lstStyle>
            <a:lvl1pPr>
              <a:defRPr>
                <a:solidFill>
                  <a:schemeClr val="tx1"/>
                </a:solidFill>
              </a:defRPr>
            </a:lvl1pPr>
          </a:lstStyle>
          <a:p>
            <a:fld id="{741AFF56-1126-4107-9C02-BC0EFBF16431}" type="slidenum">
              <a:rPr lang="en-GB" smtClean="0"/>
              <a:pPr/>
              <a:t>‹#›</a:t>
            </a:fld>
            <a:endParaRPr lang="en-GB" dirty="0"/>
          </a:p>
        </p:txBody>
      </p:sp>
      <p:sp>
        <p:nvSpPr>
          <p:cNvPr id="4" name="Footer Placeholder 4">
            <a:extLst>
              <a:ext uri="{FF2B5EF4-FFF2-40B4-BE49-F238E27FC236}">
                <a16:creationId xmlns:a16="http://schemas.microsoft.com/office/drawing/2014/main" id="{1B4E5E3E-E595-2D73-908E-8B9477FF7518}"/>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tx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2416771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solidFill>
        <a:effectLst/>
      </p:bgPr>
    </p:bg>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378F8866-9DAD-2F19-71C0-40E571A05C88}"/>
              </a:ext>
            </a:extLst>
          </p:cNvPr>
          <p:cNvSpPr/>
          <p:nvPr userDrawn="1"/>
        </p:nvSpPr>
        <p:spPr>
          <a:xfrm>
            <a:off x="6603805" y="1271393"/>
            <a:ext cx="5277046" cy="5277046"/>
          </a:xfrm>
          <a:custGeom>
            <a:avLst/>
            <a:gdLst>
              <a:gd name="connsiteX0" fmla="*/ 2055876 w 2055875"/>
              <a:gd name="connsiteY0" fmla="*/ 2055876 h 2055875"/>
              <a:gd name="connsiteX1" fmla="*/ 2055876 w 2055875"/>
              <a:gd name="connsiteY1" fmla="*/ 1027938 h 2055875"/>
              <a:gd name="connsiteX2" fmla="*/ 1027938 w 2055875"/>
              <a:gd name="connsiteY2" fmla="*/ 0 h 2055875"/>
              <a:gd name="connsiteX3" fmla="*/ 0 w 2055875"/>
              <a:gd name="connsiteY3" fmla="*/ 1027938 h 2055875"/>
              <a:gd name="connsiteX4" fmla="*/ 1027938 w 2055875"/>
              <a:gd name="connsiteY4" fmla="*/ 2055876 h 2055875"/>
              <a:gd name="connsiteX5" fmla="*/ 2055876 w 2055875"/>
              <a:gd name="connsiteY5" fmla="*/ 2055876 h 205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5875" h="2055875">
                <a:moveTo>
                  <a:pt x="2055876" y="2055876"/>
                </a:moveTo>
                <a:lnTo>
                  <a:pt x="2055876" y="1027938"/>
                </a:lnTo>
                <a:cubicBezTo>
                  <a:pt x="2055876" y="460248"/>
                  <a:pt x="1595628" y="0"/>
                  <a:pt x="1027938" y="0"/>
                </a:cubicBezTo>
                <a:cubicBezTo>
                  <a:pt x="460248" y="0"/>
                  <a:pt x="0" y="460248"/>
                  <a:pt x="0" y="1027938"/>
                </a:cubicBezTo>
                <a:cubicBezTo>
                  <a:pt x="0" y="1595723"/>
                  <a:pt x="460248" y="2055876"/>
                  <a:pt x="1027938" y="2055876"/>
                </a:cubicBezTo>
                <a:lnTo>
                  <a:pt x="2055876" y="2055876"/>
                </a:lnTo>
                <a:close/>
              </a:path>
            </a:pathLst>
          </a:custGeom>
          <a:solidFill>
            <a:schemeClr val="bg1"/>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02BC0A35-605B-540D-A6C1-A30375E8AD1E}"/>
              </a:ext>
            </a:extLst>
          </p:cNvPr>
          <p:cNvSpPr>
            <a:spLocks noGrp="1"/>
          </p:cNvSpPr>
          <p:nvPr>
            <p:ph type="title"/>
          </p:nvPr>
        </p:nvSpPr>
        <p:spPr>
          <a:xfrm>
            <a:off x="314322" y="269601"/>
            <a:ext cx="11554001" cy="1220996"/>
          </a:xfrm>
        </p:spPr>
        <p:txBody>
          <a:bodyPr/>
          <a:lstStyle>
            <a:lvl1pPr>
              <a:defRPr sz="4200" b="0" i="0">
                <a:solidFill>
                  <a:schemeClr val="bg1"/>
                </a:solidFill>
                <a:latin typeface="+mj-lt"/>
              </a:defRPr>
            </a:lvl1pPr>
          </a:lstStyle>
          <a:p>
            <a:r>
              <a:rPr lang="en-US" dirty="0"/>
              <a:t>Click to edit Master title style</a:t>
            </a:r>
            <a:endParaRPr lang="en-GB" dirty="0"/>
          </a:p>
        </p:txBody>
      </p:sp>
      <p:sp>
        <p:nvSpPr>
          <p:cNvPr id="18" name="Graphic 16">
            <a:extLst>
              <a:ext uri="{FF2B5EF4-FFF2-40B4-BE49-F238E27FC236}">
                <a16:creationId xmlns:a16="http://schemas.microsoft.com/office/drawing/2014/main" id="{05D16763-91CF-A8AE-40FD-F33DB51DCF46}"/>
              </a:ext>
            </a:extLst>
          </p:cNvPr>
          <p:cNvSpPr/>
          <p:nvPr userDrawn="1"/>
        </p:nvSpPr>
        <p:spPr>
          <a:xfrm>
            <a:off x="352426" y="6216963"/>
            <a:ext cx="862600" cy="331475"/>
          </a:xfrm>
          <a:custGeom>
            <a:avLst/>
            <a:gdLst>
              <a:gd name="connsiteX0" fmla="*/ 3092178 w 3469189"/>
              <a:gd name="connsiteY0" fmla="*/ 1327542 h 1333121"/>
              <a:gd name="connsiteX1" fmla="*/ 3153161 w 3469189"/>
              <a:gd name="connsiteY1" fmla="*/ 1266731 h 1333121"/>
              <a:gd name="connsiteX2" fmla="*/ 3092178 w 3469189"/>
              <a:gd name="connsiteY2" fmla="*/ 1206770 h 1333121"/>
              <a:gd name="connsiteX3" fmla="*/ 3031100 w 3469189"/>
              <a:gd name="connsiteY3" fmla="*/ 1266731 h 1333121"/>
              <a:gd name="connsiteX4" fmla="*/ 3092178 w 3469189"/>
              <a:gd name="connsiteY4" fmla="*/ 1327542 h 1333121"/>
              <a:gd name="connsiteX5" fmla="*/ 2665013 w 3469189"/>
              <a:gd name="connsiteY5" fmla="*/ 1078244 h 1333121"/>
              <a:gd name="connsiteX6" fmla="*/ 2772825 w 3469189"/>
              <a:gd name="connsiteY6" fmla="*/ 981210 h 1333121"/>
              <a:gd name="connsiteX7" fmla="*/ 2879783 w 3469189"/>
              <a:gd name="connsiteY7" fmla="*/ 1078244 h 1333121"/>
              <a:gd name="connsiteX8" fmla="*/ 2665013 w 3469189"/>
              <a:gd name="connsiteY8" fmla="*/ 1078244 h 1333121"/>
              <a:gd name="connsiteX9" fmla="*/ 2776720 w 3469189"/>
              <a:gd name="connsiteY9" fmla="*/ 1333122 h 1333121"/>
              <a:gd name="connsiteX10" fmla="*/ 2962993 w 3469189"/>
              <a:gd name="connsiteY10" fmla="*/ 1216322 h 1333121"/>
              <a:gd name="connsiteX11" fmla="*/ 2863160 w 3469189"/>
              <a:gd name="connsiteY11" fmla="*/ 1216322 h 1333121"/>
              <a:gd name="connsiteX12" fmla="*/ 2778334 w 3469189"/>
              <a:gd name="connsiteY12" fmla="*/ 1258881 h 1333121"/>
              <a:gd name="connsiteX13" fmla="*/ 2663398 w 3469189"/>
              <a:gd name="connsiteY13" fmla="*/ 1146810 h 1333121"/>
              <a:gd name="connsiteX14" fmla="*/ 2974012 w 3469189"/>
              <a:gd name="connsiteY14" fmla="*/ 1146810 h 1333121"/>
              <a:gd name="connsiteX15" fmla="*/ 2770355 w 3469189"/>
              <a:gd name="connsiteY15" fmla="*/ 906213 h 1333121"/>
              <a:gd name="connsiteX16" fmla="*/ 2567459 w 3469189"/>
              <a:gd name="connsiteY16" fmla="*/ 1120802 h 1333121"/>
              <a:gd name="connsiteX17" fmla="*/ 2776720 w 3469189"/>
              <a:gd name="connsiteY17" fmla="*/ 1333122 h 1333121"/>
              <a:gd name="connsiteX18" fmla="*/ 2467721 w 3469189"/>
              <a:gd name="connsiteY18" fmla="*/ 1325177 h 1333121"/>
              <a:gd name="connsiteX19" fmla="*/ 2527944 w 3469189"/>
              <a:gd name="connsiteY19" fmla="*/ 1317233 h 1333121"/>
              <a:gd name="connsiteX20" fmla="*/ 2527944 w 3469189"/>
              <a:gd name="connsiteY20" fmla="*/ 1248572 h 1333121"/>
              <a:gd name="connsiteX21" fmla="*/ 2493082 w 3469189"/>
              <a:gd name="connsiteY21" fmla="*/ 1252544 h 1333121"/>
              <a:gd name="connsiteX22" fmla="*/ 2439224 w 3469189"/>
              <a:gd name="connsiteY22" fmla="*/ 1188612 h 1333121"/>
              <a:gd name="connsiteX23" fmla="*/ 2439224 w 3469189"/>
              <a:gd name="connsiteY23" fmla="*/ 991424 h 1333121"/>
              <a:gd name="connsiteX24" fmla="*/ 2520059 w 3469189"/>
              <a:gd name="connsiteY24" fmla="*/ 991424 h 1333121"/>
              <a:gd name="connsiteX25" fmla="*/ 2520059 w 3469189"/>
              <a:gd name="connsiteY25" fmla="*/ 918034 h 1333121"/>
              <a:gd name="connsiteX26" fmla="*/ 2439224 w 3469189"/>
              <a:gd name="connsiteY26" fmla="*/ 918034 h 1333121"/>
              <a:gd name="connsiteX27" fmla="*/ 2439224 w 3469189"/>
              <a:gd name="connsiteY27" fmla="*/ 799722 h 1333121"/>
              <a:gd name="connsiteX28" fmla="*/ 2347274 w 3469189"/>
              <a:gd name="connsiteY28" fmla="*/ 799722 h 1333121"/>
              <a:gd name="connsiteX29" fmla="*/ 2347274 w 3469189"/>
              <a:gd name="connsiteY29" fmla="*/ 918034 h 1333121"/>
              <a:gd name="connsiteX30" fmla="*/ 2278312 w 3469189"/>
              <a:gd name="connsiteY30" fmla="*/ 918034 h 1333121"/>
              <a:gd name="connsiteX31" fmla="*/ 2278312 w 3469189"/>
              <a:gd name="connsiteY31" fmla="*/ 991424 h 1333121"/>
              <a:gd name="connsiteX32" fmla="*/ 2347274 w 3469189"/>
              <a:gd name="connsiteY32" fmla="*/ 991424 h 1333121"/>
              <a:gd name="connsiteX33" fmla="*/ 2347274 w 3469189"/>
              <a:gd name="connsiteY33" fmla="*/ 1206014 h 1333121"/>
              <a:gd name="connsiteX34" fmla="*/ 2467721 w 3469189"/>
              <a:gd name="connsiteY34" fmla="*/ 1325177 h 1333121"/>
              <a:gd name="connsiteX35" fmla="*/ 2012058 w 3469189"/>
              <a:gd name="connsiteY35" fmla="*/ 1333122 h 1333121"/>
              <a:gd name="connsiteX36" fmla="*/ 2126140 w 3469189"/>
              <a:gd name="connsiteY36" fmla="*/ 1271554 h 1333121"/>
              <a:gd name="connsiteX37" fmla="*/ 2126140 w 3469189"/>
              <a:gd name="connsiteY37" fmla="*/ 1321300 h 1333121"/>
              <a:gd name="connsiteX38" fmla="*/ 2218849 w 3469189"/>
              <a:gd name="connsiteY38" fmla="*/ 1321300 h 1333121"/>
              <a:gd name="connsiteX39" fmla="*/ 2218849 w 3469189"/>
              <a:gd name="connsiteY39" fmla="*/ 918129 h 1333121"/>
              <a:gd name="connsiteX40" fmla="*/ 2124525 w 3469189"/>
              <a:gd name="connsiteY40" fmla="*/ 918129 h 1333121"/>
              <a:gd name="connsiteX41" fmla="*/ 2124525 w 3469189"/>
              <a:gd name="connsiteY41" fmla="*/ 1141419 h 1333121"/>
              <a:gd name="connsiteX42" fmla="*/ 2039700 w 3469189"/>
              <a:gd name="connsiteY42" fmla="*/ 1255854 h 1333121"/>
              <a:gd name="connsiteX43" fmla="*/ 1971593 w 3469189"/>
              <a:gd name="connsiteY43" fmla="*/ 1170643 h 1333121"/>
              <a:gd name="connsiteX44" fmla="*/ 1971593 w 3469189"/>
              <a:gd name="connsiteY44" fmla="*/ 918129 h 1333121"/>
              <a:gd name="connsiteX45" fmla="*/ 1877269 w 3469189"/>
              <a:gd name="connsiteY45" fmla="*/ 918129 h 1333121"/>
              <a:gd name="connsiteX46" fmla="*/ 1877269 w 3469189"/>
              <a:gd name="connsiteY46" fmla="*/ 1184829 h 1333121"/>
              <a:gd name="connsiteX47" fmla="*/ 2012058 w 3469189"/>
              <a:gd name="connsiteY47" fmla="*/ 1333122 h 1333121"/>
              <a:gd name="connsiteX48" fmla="*/ 1749698 w 3469189"/>
              <a:gd name="connsiteY48" fmla="*/ 1325177 h 1333121"/>
              <a:gd name="connsiteX49" fmla="*/ 1809921 w 3469189"/>
              <a:gd name="connsiteY49" fmla="*/ 1317233 h 1333121"/>
              <a:gd name="connsiteX50" fmla="*/ 1809921 w 3469189"/>
              <a:gd name="connsiteY50" fmla="*/ 1248572 h 1333121"/>
              <a:gd name="connsiteX51" fmla="*/ 1775060 w 3469189"/>
              <a:gd name="connsiteY51" fmla="*/ 1252544 h 1333121"/>
              <a:gd name="connsiteX52" fmla="*/ 1721201 w 3469189"/>
              <a:gd name="connsiteY52" fmla="*/ 1188612 h 1333121"/>
              <a:gd name="connsiteX53" fmla="*/ 1721201 w 3469189"/>
              <a:gd name="connsiteY53" fmla="*/ 991424 h 1333121"/>
              <a:gd name="connsiteX54" fmla="*/ 1802037 w 3469189"/>
              <a:gd name="connsiteY54" fmla="*/ 991424 h 1333121"/>
              <a:gd name="connsiteX55" fmla="*/ 1802037 w 3469189"/>
              <a:gd name="connsiteY55" fmla="*/ 918034 h 1333121"/>
              <a:gd name="connsiteX56" fmla="*/ 1721201 w 3469189"/>
              <a:gd name="connsiteY56" fmla="*/ 918034 h 1333121"/>
              <a:gd name="connsiteX57" fmla="*/ 1721201 w 3469189"/>
              <a:gd name="connsiteY57" fmla="*/ 799722 h 1333121"/>
              <a:gd name="connsiteX58" fmla="*/ 1629252 w 3469189"/>
              <a:gd name="connsiteY58" fmla="*/ 799722 h 1333121"/>
              <a:gd name="connsiteX59" fmla="*/ 1629252 w 3469189"/>
              <a:gd name="connsiteY59" fmla="*/ 918034 h 1333121"/>
              <a:gd name="connsiteX60" fmla="*/ 1560290 w 3469189"/>
              <a:gd name="connsiteY60" fmla="*/ 918034 h 1333121"/>
              <a:gd name="connsiteX61" fmla="*/ 1560290 w 3469189"/>
              <a:gd name="connsiteY61" fmla="*/ 991424 h 1333121"/>
              <a:gd name="connsiteX62" fmla="*/ 1629252 w 3469189"/>
              <a:gd name="connsiteY62" fmla="*/ 991424 h 1333121"/>
              <a:gd name="connsiteX63" fmla="*/ 1629252 w 3469189"/>
              <a:gd name="connsiteY63" fmla="*/ 1206014 h 1333121"/>
              <a:gd name="connsiteX64" fmla="*/ 1749698 w 3469189"/>
              <a:gd name="connsiteY64" fmla="*/ 1325177 h 1333121"/>
              <a:gd name="connsiteX65" fmla="*/ 1392349 w 3469189"/>
              <a:gd name="connsiteY65" fmla="*/ 815516 h 1333121"/>
              <a:gd name="connsiteX66" fmla="*/ 1454187 w 3469189"/>
              <a:gd name="connsiteY66" fmla="*/ 877084 h 1333121"/>
              <a:gd name="connsiteX67" fmla="*/ 1516025 w 3469189"/>
              <a:gd name="connsiteY67" fmla="*/ 815516 h 1333121"/>
              <a:gd name="connsiteX68" fmla="*/ 1454187 w 3469189"/>
              <a:gd name="connsiteY68" fmla="*/ 753191 h 1333121"/>
              <a:gd name="connsiteX69" fmla="*/ 1392349 w 3469189"/>
              <a:gd name="connsiteY69" fmla="*/ 815516 h 1333121"/>
              <a:gd name="connsiteX70" fmla="*/ 1407358 w 3469189"/>
              <a:gd name="connsiteY70" fmla="*/ 1321205 h 1333121"/>
              <a:gd name="connsiteX71" fmla="*/ 1500827 w 3469189"/>
              <a:gd name="connsiteY71" fmla="*/ 1321205 h 1333121"/>
              <a:gd name="connsiteX72" fmla="*/ 1500827 w 3469189"/>
              <a:gd name="connsiteY72" fmla="*/ 918034 h 1333121"/>
              <a:gd name="connsiteX73" fmla="*/ 1407358 w 3469189"/>
              <a:gd name="connsiteY73" fmla="*/ 918034 h 1333121"/>
              <a:gd name="connsiteX74" fmla="*/ 1407358 w 3469189"/>
              <a:gd name="connsiteY74" fmla="*/ 1321205 h 1333121"/>
              <a:gd name="connsiteX75" fmla="*/ 1275798 w 3469189"/>
              <a:gd name="connsiteY75" fmla="*/ 1325177 h 1333121"/>
              <a:gd name="connsiteX76" fmla="*/ 1336021 w 3469189"/>
              <a:gd name="connsiteY76" fmla="*/ 1317233 h 1333121"/>
              <a:gd name="connsiteX77" fmla="*/ 1336021 w 3469189"/>
              <a:gd name="connsiteY77" fmla="*/ 1248572 h 1333121"/>
              <a:gd name="connsiteX78" fmla="*/ 1301160 w 3469189"/>
              <a:gd name="connsiteY78" fmla="*/ 1252544 h 1333121"/>
              <a:gd name="connsiteX79" fmla="*/ 1247301 w 3469189"/>
              <a:gd name="connsiteY79" fmla="*/ 1188612 h 1333121"/>
              <a:gd name="connsiteX80" fmla="*/ 1247301 w 3469189"/>
              <a:gd name="connsiteY80" fmla="*/ 991424 h 1333121"/>
              <a:gd name="connsiteX81" fmla="*/ 1328137 w 3469189"/>
              <a:gd name="connsiteY81" fmla="*/ 991424 h 1333121"/>
              <a:gd name="connsiteX82" fmla="*/ 1328137 w 3469189"/>
              <a:gd name="connsiteY82" fmla="*/ 918034 h 1333121"/>
              <a:gd name="connsiteX83" fmla="*/ 1247301 w 3469189"/>
              <a:gd name="connsiteY83" fmla="*/ 918034 h 1333121"/>
              <a:gd name="connsiteX84" fmla="*/ 1247301 w 3469189"/>
              <a:gd name="connsiteY84" fmla="*/ 799722 h 1333121"/>
              <a:gd name="connsiteX85" fmla="*/ 1155352 w 3469189"/>
              <a:gd name="connsiteY85" fmla="*/ 799722 h 1333121"/>
              <a:gd name="connsiteX86" fmla="*/ 1155352 w 3469189"/>
              <a:gd name="connsiteY86" fmla="*/ 918034 h 1333121"/>
              <a:gd name="connsiteX87" fmla="*/ 1086390 w 3469189"/>
              <a:gd name="connsiteY87" fmla="*/ 918034 h 1333121"/>
              <a:gd name="connsiteX88" fmla="*/ 1086390 w 3469189"/>
              <a:gd name="connsiteY88" fmla="*/ 991424 h 1333121"/>
              <a:gd name="connsiteX89" fmla="*/ 1155352 w 3469189"/>
              <a:gd name="connsiteY89" fmla="*/ 991424 h 1333121"/>
              <a:gd name="connsiteX90" fmla="*/ 1155352 w 3469189"/>
              <a:gd name="connsiteY90" fmla="*/ 1206014 h 1333121"/>
              <a:gd name="connsiteX91" fmla="*/ 1275798 w 3469189"/>
              <a:gd name="connsiteY91" fmla="*/ 1325177 h 1333121"/>
              <a:gd name="connsiteX92" fmla="*/ 878839 w 3469189"/>
              <a:gd name="connsiteY92" fmla="*/ 1333122 h 1333121"/>
              <a:gd name="connsiteX93" fmla="*/ 1057988 w 3469189"/>
              <a:gd name="connsiteY93" fmla="*/ 1202136 h 1333121"/>
              <a:gd name="connsiteX94" fmla="*/ 909805 w 3469189"/>
              <a:gd name="connsiteY94" fmla="*/ 1080608 h 1333121"/>
              <a:gd name="connsiteX95" fmla="*/ 860696 w 3469189"/>
              <a:gd name="connsiteY95" fmla="*/ 1069543 h 1333121"/>
              <a:gd name="connsiteX96" fmla="*/ 796483 w 3469189"/>
              <a:gd name="connsiteY96" fmla="*/ 1023012 h 1333121"/>
              <a:gd name="connsiteX97" fmla="*/ 866205 w 3469189"/>
              <a:gd name="connsiteY97" fmla="*/ 975630 h 1333121"/>
              <a:gd name="connsiteX98" fmla="*/ 949415 w 3469189"/>
              <a:gd name="connsiteY98" fmla="*/ 1026890 h 1333121"/>
              <a:gd name="connsiteX99" fmla="*/ 1043740 w 3469189"/>
              <a:gd name="connsiteY99" fmla="*/ 1026890 h 1333121"/>
              <a:gd name="connsiteX100" fmla="*/ 867060 w 3469189"/>
              <a:gd name="connsiteY100" fmla="*/ 906969 h 1333121"/>
              <a:gd name="connsiteX101" fmla="*/ 700639 w 3469189"/>
              <a:gd name="connsiteY101" fmla="*/ 1028497 h 1333121"/>
              <a:gd name="connsiteX102" fmla="*/ 836948 w 3469189"/>
              <a:gd name="connsiteY102" fmla="*/ 1148418 h 1333121"/>
              <a:gd name="connsiteX103" fmla="*/ 884538 w 3469189"/>
              <a:gd name="connsiteY103" fmla="*/ 1158632 h 1333121"/>
              <a:gd name="connsiteX104" fmla="*/ 962239 w 3469189"/>
              <a:gd name="connsiteY104" fmla="*/ 1211499 h 1333121"/>
              <a:gd name="connsiteX105" fmla="*/ 883778 w 3469189"/>
              <a:gd name="connsiteY105" fmla="*/ 1263610 h 1333121"/>
              <a:gd name="connsiteX106" fmla="*/ 787934 w 3469189"/>
              <a:gd name="connsiteY106" fmla="*/ 1195800 h 1333121"/>
              <a:gd name="connsiteX107" fmla="*/ 686486 w 3469189"/>
              <a:gd name="connsiteY107" fmla="*/ 1195800 h 1333121"/>
              <a:gd name="connsiteX108" fmla="*/ 878839 w 3469189"/>
              <a:gd name="connsiteY108" fmla="*/ 1333122 h 1333121"/>
              <a:gd name="connsiteX109" fmla="*/ 271764 w 3469189"/>
              <a:gd name="connsiteY109" fmla="*/ 1321205 h 1333121"/>
              <a:gd name="connsiteX110" fmla="*/ 366088 w 3469189"/>
              <a:gd name="connsiteY110" fmla="*/ 1321205 h 1333121"/>
              <a:gd name="connsiteX111" fmla="*/ 366088 w 3469189"/>
              <a:gd name="connsiteY111" fmla="*/ 1096402 h 1333121"/>
              <a:gd name="connsiteX112" fmla="*/ 457182 w 3469189"/>
              <a:gd name="connsiteY112" fmla="*/ 983574 h 1333121"/>
              <a:gd name="connsiteX113" fmla="*/ 523770 w 3469189"/>
              <a:gd name="connsiteY113" fmla="*/ 1060936 h 1333121"/>
              <a:gd name="connsiteX114" fmla="*/ 523770 w 3469189"/>
              <a:gd name="connsiteY114" fmla="*/ 1321300 h 1333121"/>
              <a:gd name="connsiteX115" fmla="*/ 618854 w 3469189"/>
              <a:gd name="connsiteY115" fmla="*/ 1321300 h 1333121"/>
              <a:gd name="connsiteX116" fmla="*/ 618854 w 3469189"/>
              <a:gd name="connsiteY116" fmla="*/ 1053087 h 1333121"/>
              <a:gd name="connsiteX117" fmla="*/ 484159 w 3469189"/>
              <a:gd name="connsiteY117" fmla="*/ 906307 h 1333121"/>
              <a:gd name="connsiteX118" fmla="*/ 363713 w 3469189"/>
              <a:gd name="connsiteY118" fmla="*/ 970239 h 1333121"/>
              <a:gd name="connsiteX119" fmla="*/ 363713 w 3469189"/>
              <a:gd name="connsiteY119" fmla="*/ 918129 h 1333121"/>
              <a:gd name="connsiteX120" fmla="*/ 271764 w 3469189"/>
              <a:gd name="connsiteY120" fmla="*/ 918129 h 1333121"/>
              <a:gd name="connsiteX121" fmla="*/ 271764 w 3469189"/>
              <a:gd name="connsiteY121" fmla="*/ 1321205 h 1333121"/>
              <a:gd name="connsiteX122" fmla="*/ 271764 w 3469189"/>
              <a:gd name="connsiteY122" fmla="*/ 1321205 h 1333121"/>
              <a:gd name="connsiteX123" fmla="*/ 65732 w 3469189"/>
              <a:gd name="connsiteY123" fmla="*/ 1321205 h 1333121"/>
              <a:gd name="connsiteX124" fmla="*/ 164806 w 3469189"/>
              <a:gd name="connsiteY124" fmla="*/ 1321205 h 1333121"/>
              <a:gd name="connsiteX125" fmla="*/ 164806 w 3469189"/>
              <a:gd name="connsiteY125" fmla="*/ 768890 h 1333121"/>
              <a:gd name="connsiteX126" fmla="*/ 65732 w 3469189"/>
              <a:gd name="connsiteY126" fmla="*/ 768890 h 1333121"/>
              <a:gd name="connsiteX127" fmla="*/ 65732 w 3469189"/>
              <a:gd name="connsiteY127" fmla="*/ 1321205 h 1333121"/>
              <a:gd name="connsiteX128" fmla="*/ 65732 w 3469189"/>
              <a:gd name="connsiteY128" fmla="*/ 1321205 h 1333121"/>
              <a:gd name="connsiteX129" fmla="*/ 3290040 w 3469189"/>
              <a:gd name="connsiteY129" fmla="*/ 579931 h 1333121"/>
              <a:gd name="connsiteX130" fmla="*/ 3469190 w 3469189"/>
              <a:gd name="connsiteY130" fmla="*/ 448945 h 1333121"/>
              <a:gd name="connsiteX131" fmla="*/ 3321007 w 3469189"/>
              <a:gd name="connsiteY131" fmla="*/ 327417 h 1333121"/>
              <a:gd name="connsiteX132" fmla="*/ 3271898 w 3469189"/>
              <a:gd name="connsiteY132" fmla="*/ 316352 h 1333121"/>
              <a:gd name="connsiteX133" fmla="*/ 3207685 w 3469189"/>
              <a:gd name="connsiteY133" fmla="*/ 269821 h 1333121"/>
              <a:gd name="connsiteX134" fmla="*/ 3277407 w 3469189"/>
              <a:gd name="connsiteY134" fmla="*/ 222534 h 1333121"/>
              <a:gd name="connsiteX135" fmla="*/ 3360617 w 3469189"/>
              <a:gd name="connsiteY135" fmla="*/ 273793 h 1333121"/>
              <a:gd name="connsiteX136" fmla="*/ 3454942 w 3469189"/>
              <a:gd name="connsiteY136" fmla="*/ 273793 h 1333121"/>
              <a:gd name="connsiteX137" fmla="*/ 3278262 w 3469189"/>
              <a:gd name="connsiteY137" fmla="*/ 153873 h 1333121"/>
              <a:gd name="connsiteX138" fmla="*/ 3111841 w 3469189"/>
              <a:gd name="connsiteY138" fmla="*/ 275401 h 1333121"/>
              <a:gd name="connsiteX139" fmla="*/ 3248151 w 3469189"/>
              <a:gd name="connsiteY139" fmla="*/ 395321 h 1333121"/>
              <a:gd name="connsiteX140" fmla="*/ 3295740 w 3469189"/>
              <a:gd name="connsiteY140" fmla="*/ 405535 h 1333121"/>
              <a:gd name="connsiteX141" fmla="*/ 3373441 w 3469189"/>
              <a:gd name="connsiteY141" fmla="*/ 458402 h 1333121"/>
              <a:gd name="connsiteX142" fmla="*/ 3294980 w 3469189"/>
              <a:gd name="connsiteY142" fmla="*/ 510513 h 1333121"/>
              <a:gd name="connsiteX143" fmla="*/ 3199136 w 3469189"/>
              <a:gd name="connsiteY143" fmla="*/ 442703 h 1333121"/>
              <a:gd name="connsiteX144" fmla="*/ 3097688 w 3469189"/>
              <a:gd name="connsiteY144" fmla="*/ 442703 h 1333121"/>
              <a:gd name="connsiteX145" fmla="*/ 3290040 w 3469189"/>
              <a:gd name="connsiteY145" fmla="*/ 579931 h 1333121"/>
              <a:gd name="connsiteX146" fmla="*/ 2747463 w 3469189"/>
              <a:gd name="connsiteY146" fmla="*/ 325052 h 1333121"/>
              <a:gd name="connsiteX147" fmla="*/ 2855276 w 3469189"/>
              <a:gd name="connsiteY147" fmla="*/ 228019 h 1333121"/>
              <a:gd name="connsiteX148" fmla="*/ 2962233 w 3469189"/>
              <a:gd name="connsiteY148" fmla="*/ 325052 h 1333121"/>
              <a:gd name="connsiteX149" fmla="*/ 2747463 w 3469189"/>
              <a:gd name="connsiteY149" fmla="*/ 325052 h 1333121"/>
              <a:gd name="connsiteX150" fmla="*/ 2859170 w 3469189"/>
              <a:gd name="connsiteY150" fmla="*/ 579931 h 1333121"/>
              <a:gd name="connsiteX151" fmla="*/ 3045444 w 3469189"/>
              <a:gd name="connsiteY151" fmla="*/ 463131 h 1333121"/>
              <a:gd name="connsiteX152" fmla="*/ 2945610 w 3469189"/>
              <a:gd name="connsiteY152" fmla="*/ 463131 h 1333121"/>
              <a:gd name="connsiteX153" fmla="*/ 2860785 w 3469189"/>
              <a:gd name="connsiteY153" fmla="*/ 505690 h 1333121"/>
              <a:gd name="connsiteX154" fmla="*/ 2745848 w 3469189"/>
              <a:gd name="connsiteY154" fmla="*/ 393619 h 1333121"/>
              <a:gd name="connsiteX155" fmla="*/ 3056462 w 3469189"/>
              <a:gd name="connsiteY155" fmla="*/ 393619 h 1333121"/>
              <a:gd name="connsiteX156" fmla="*/ 2852806 w 3469189"/>
              <a:gd name="connsiteY156" fmla="*/ 153022 h 1333121"/>
              <a:gd name="connsiteX157" fmla="*/ 2649909 w 3469189"/>
              <a:gd name="connsiteY157" fmla="*/ 367611 h 1333121"/>
              <a:gd name="connsiteX158" fmla="*/ 2859170 w 3469189"/>
              <a:gd name="connsiteY158" fmla="*/ 579931 h 1333121"/>
              <a:gd name="connsiteX159" fmla="*/ 2465536 w 3469189"/>
              <a:gd name="connsiteY159" fmla="*/ 62325 h 1333121"/>
              <a:gd name="connsiteX160" fmla="*/ 2527374 w 3469189"/>
              <a:gd name="connsiteY160" fmla="*/ 123893 h 1333121"/>
              <a:gd name="connsiteX161" fmla="*/ 2589211 w 3469189"/>
              <a:gd name="connsiteY161" fmla="*/ 62325 h 1333121"/>
              <a:gd name="connsiteX162" fmla="*/ 2527374 w 3469189"/>
              <a:gd name="connsiteY162" fmla="*/ 0 h 1333121"/>
              <a:gd name="connsiteX163" fmla="*/ 2465536 w 3469189"/>
              <a:gd name="connsiteY163" fmla="*/ 62325 h 1333121"/>
              <a:gd name="connsiteX164" fmla="*/ 2480639 w 3469189"/>
              <a:gd name="connsiteY164" fmla="*/ 568109 h 1333121"/>
              <a:gd name="connsiteX165" fmla="*/ 2574108 w 3469189"/>
              <a:gd name="connsiteY165" fmla="*/ 568109 h 1333121"/>
              <a:gd name="connsiteX166" fmla="*/ 2574108 w 3469189"/>
              <a:gd name="connsiteY166" fmla="*/ 164938 h 1333121"/>
              <a:gd name="connsiteX167" fmla="*/ 2480639 w 3469189"/>
              <a:gd name="connsiteY167" fmla="*/ 164938 h 1333121"/>
              <a:gd name="connsiteX168" fmla="*/ 2480639 w 3469189"/>
              <a:gd name="connsiteY168" fmla="*/ 568109 h 1333121"/>
              <a:gd name="connsiteX169" fmla="*/ 2183703 w 3469189"/>
              <a:gd name="connsiteY169" fmla="*/ 568109 h 1333121"/>
              <a:gd name="connsiteX170" fmla="*/ 2278027 w 3469189"/>
              <a:gd name="connsiteY170" fmla="*/ 568109 h 1333121"/>
              <a:gd name="connsiteX171" fmla="*/ 2278027 w 3469189"/>
              <a:gd name="connsiteY171" fmla="*/ 385864 h 1333121"/>
              <a:gd name="connsiteX172" fmla="*/ 2347749 w 3469189"/>
              <a:gd name="connsiteY172" fmla="*/ 249393 h 1333121"/>
              <a:gd name="connsiteX173" fmla="*/ 2419846 w 3469189"/>
              <a:gd name="connsiteY173" fmla="*/ 243056 h 1333121"/>
              <a:gd name="connsiteX174" fmla="*/ 2419846 w 3469189"/>
              <a:gd name="connsiteY174" fmla="*/ 153116 h 1333121"/>
              <a:gd name="connsiteX175" fmla="*/ 2275653 w 3469189"/>
              <a:gd name="connsiteY175" fmla="*/ 247785 h 1333121"/>
              <a:gd name="connsiteX176" fmla="*/ 2275653 w 3469189"/>
              <a:gd name="connsiteY176" fmla="*/ 164938 h 1333121"/>
              <a:gd name="connsiteX177" fmla="*/ 2183703 w 3469189"/>
              <a:gd name="connsiteY177" fmla="*/ 164938 h 1333121"/>
              <a:gd name="connsiteX178" fmla="*/ 2183703 w 3469189"/>
              <a:gd name="connsiteY178" fmla="*/ 568109 h 1333121"/>
              <a:gd name="connsiteX179" fmla="*/ 1778195 w 3469189"/>
              <a:gd name="connsiteY179" fmla="*/ 366098 h 1333121"/>
              <a:gd name="connsiteX180" fmla="*/ 1881258 w 3469189"/>
              <a:gd name="connsiteY180" fmla="*/ 228776 h 1333121"/>
              <a:gd name="connsiteX181" fmla="*/ 1987456 w 3469189"/>
              <a:gd name="connsiteY181" fmla="*/ 366098 h 1333121"/>
              <a:gd name="connsiteX182" fmla="*/ 1881258 w 3469189"/>
              <a:gd name="connsiteY182" fmla="*/ 504933 h 1333121"/>
              <a:gd name="connsiteX183" fmla="*/ 1778195 w 3469189"/>
              <a:gd name="connsiteY183" fmla="*/ 366098 h 1333121"/>
              <a:gd name="connsiteX184" fmla="*/ 1862925 w 3469189"/>
              <a:gd name="connsiteY184" fmla="*/ 579931 h 1333121"/>
              <a:gd name="connsiteX185" fmla="*/ 1985746 w 3469189"/>
              <a:gd name="connsiteY185" fmla="*/ 517606 h 1333121"/>
              <a:gd name="connsiteX186" fmla="*/ 1985746 w 3469189"/>
              <a:gd name="connsiteY186" fmla="*/ 568109 h 1333121"/>
              <a:gd name="connsiteX187" fmla="*/ 2080830 w 3469189"/>
              <a:gd name="connsiteY187" fmla="*/ 568109 h 1333121"/>
              <a:gd name="connsiteX188" fmla="*/ 2080830 w 3469189"/>
              <a:gd name="connsiteY188" fmla="*/ 164938 h 1333121"/>
              <a:gd name="connsiteX189" fmla="*/ 1985746 w 3469189"/>
              <a:gd name="connsiteY189" fmla="*/ 164938 h 1333121"/>
              <a:gd name="connsiteX190" fmla="*/ 1985746 w 3469189"/>
              <a:gd name="connsiteY190" fmla="*/ 217048 h 1333121"/>
              <a:gd name="connsiteX191" fmla="*/ 1862925 w 3469189"/>
              <a:gd name="connsiteY191" fmla="*/ 153116 h 1333121"/>
              <a:gd name="connsiteX192" fmla="*/ 1681496 w 3469189"/>
              <a:gd name="connsiteY192" fmla="*/ 366098 h 1333121"/>
              <a:gd name="connsiteX193" fmla="*/ 1862925 w 3469189"/>
              <a:gd name="connsiteY193" fmla="*/ 579931 h 1333121"/>
              <a:gd name="connsiteX194" fmla="*/ 1398049 w 3469189"/>
              <a:gd name="connsiteY194" fmla="*/ 579931 h 1333121"/>
              <a:gd name="connsiteX195" fmla="*/ 1512131 w 3469189"/>
              <a:gd name="connsiteY195" fmla="*/ 518363 h 1333121"/>
              <a:gd name="connsiteX196" fmla="*/ 1512131 w 3469189"/>
              <a:gd name="connsiteY196" fmla="*/ 568109 h 1333121"/>
              <a:gd name="connsiteX197" fmla="*/ 1604840 w 3469189"/>
              <a:gd name="connsiteY197" fmla="*/ 568109 h 1333121"/>
              <a:gd name="connsiteX198" fmla="*/ 1604840 w 3469189"/>
              <a:gd name="connsiteY198" fmla="*/ 164938 h 1333121"/>
              <a:gd name="connsiteX199" fmla="*/ 1510516 w 3469189"/>
              <a:gd name="connsiteY199" fmla="*/ 164938 h 1333121"/>
              <a:gd name="connsiteX200" fmla="*/ 1510516 w 3469189"/>
              <a:gd name="connsiteY200" fmla="*/ 388228 h 1333121"/>
              <a:gd name="connsiteX201" fmla="*/ 1425691 w 3469189"/>
              <a:gd name="connsiteY201" fmla="*/ 502663 h 1333121"/>
              <a:gd name="connsiteX202" fmla="*/ 1357488 w 3469189"/>
              <a:gd name="connsiteY202" fmla="*/ 417452 h 1333121"/>
              <a:gd name="connsiteX203" fmla="*/ 1357488 w 3469189"/>
              <a:gd name="connsiteY203" fmla="*/ 164938 h 1333121"/>
              <a:gd name="connsiteX204" fmla="*/ 1263164 w 3469189"/>
              <a:gd name="connsiteY204" fmla="*/ 164938 h 1333121"/>
              <a:gd name="connsiteX205" fmla="*/ 1263164 w 3469189"/>
              <a:gd name="connsiteY205" fmla="*/ 431543 h 1333121"/>
              <a:gd name="connsiteX206" fmla="*/ 1398049 w 3469189"/>
              <a:gd name="connsiteY206" fmla="*/ 579931 h 1333121"/>
              <a:gd name="connsiteX207" fmla="*/ 1136734 w 3469189"/>
              <a:gd name="connsiteY207" fmla="*/ 572081 h 1333121"/>
              <a:gd name="connsiteX208" fmla="*/ 1196957 w 3469189"/>
              <a:gd name="connsiteY208" fmla="*/ 564137 h 1333121"/>
              <a:gd name="connsiteX209" fmla="*/ 1196957 w 3469189"/>
              <a:gd name="connsiteY209" fmla="*/ 495476 h 1333121"/>
              <a:gd name="connsiteX210" fmla="*/ 1162096 w 3469189"/>
              <a:gd name="connsiteY210" fmla="*/ 499448 h 1333121"/>
              <a:gd name="connsiteX211" fmla="*/ 1108237 w 3469189"/>
              <a:gd name="connsiteY211" fmla="*/ 435515 h 1333121"/>
              <a:gd name="connsiteX212" fmla="*/ 1108237 w 3469189"/>
              <a:gd name="connsiteY212" fmla="*/ 238233 h 1333121"/>
              <a:gd name="connsiteX213" fmla="*/ 1189073 w 3469189"/>
              <a:gd name="connsiteY213" fmla="*/ 238233 h 1333121"/>
              <a:gd name="connsiteX214" fmla="*/ 1189073 w 3469189"/>
              <a:gd name="connsiteY214" fmla="*/ 164843 h 1333121"/>
              <a:gd name="connsiteX215" fmla="*/ 1108237 w 3469189"/>
              <a:gd name="connsiteY215" fmla="*/ 164843 h 1333121"/>
              <a:gd name="connsiteX216" fmla="*/ 1108237 w 3469189"/>
              <a:gd name="connsiteY216" fmla="*/ 46531 h 1333121"/>
              <a:gd name="connsiteX217" fmla="*/ 1016288 w 3469189"/>
              <a:gd name="connsiteY217" fmla="*/ 46531 h 1333121"/>
              <a:gd name="connsiteX218" fmla="*/ 1016288 w 3469189"/>
              <a:gd name="connsiteY218" fmla="*/ 164843 h 1333121"/>
              <a:gd name="connsiteX219" fmla="*/ 947326 w 3469189"/>
              <a:gd name="connsiteY219" fmla="*/ 164843 h 1333121"/>
              <a:gd name="connsiteX220" fmla="*/ 947326 w 3469189"/>
              <a:gd name="connsiteY220" fmla="*/ 238233 h 1333121"/>
              <a:gd name="connsiteX221" fmla="*/ 1016288 w 3469189"/>
              <a:gd name="connsiteY221" fmla="*/ 238233 h 1333121"/>
              <a:gd name="connsiteX222" fmla="*/ 1016288 w 3469189"/>
              <a:gd name="connsiteY222" fmla="*/ 452823 h 1333121"/>
              <a:gd name="connsiteX223" fmla="*/ 1136734 w 3469189"/>
              <a:gd name="connsiteY223" fmla="*/ 572081 h 1333121"/>
              <a:gd name="connsiteX224" fmla="*/ 734360 w 3469189"/>
              <a:gd name="connsiteY224" fmla="*/ 579931 h 1333121"/>
              <a:gd name="connsiteX225" fmla="*/ 919019 w 3469189"/>
              <a:gd name="connsiteY225" fmla="*/ 441095 h 1333121"/>
              <a:gd name="connsiteX226" fmla="*/ 825550 w 3469189"/>
              <a:gd name="connsiteY226" fmla="*/ 441095 h 1333121"/>
              <a:gd name="connsiteX227" fmla="*/ 735975 w 3469189"/>
              <a:gd name="connsiteY227" fmla="*/ 502663 h 1333121"/>
              <a:gd name="connsiteX228" fmla="*/ 632152 w 3469189"/>
              <a:gd name="connsiteY228" fmla="*/ 367706 h 1333121"/>
              <a:gd name="connsiteX229" fmla="*/ 738350 w 3469189"/>
              <a:gd name="connsiteY229" fmla="*/ 231235 h 1333121"/>
              <a:gd name="connsiteX230" fmla="*/ 825550 w 3469189"/>
              <a:gd name="connsiteY230" fmla="*/ 292803 h 1333121"/>
              <a:gd name="connsiteX231" fmla="*/ 918259 w 3469189"/>
              <a:gd name="connsiteY231" fmla="*/ 292803 h 1333121"/>
              <a:gd name="connsiteX232" fmla="*/ 736735 w 3469189"/>
              <a:gd name="connsiteY232" fmla="*/ 153967 h 1333121"/>
              <a:gd name="connsiteX233" fmla="*/ 533079 w 3469189"/>
              <a:gd name="connsiteY233" fmla="*/ 367800 h 1333121"/>
              <a:gd name="connsiteX234" fmla="*/ 734360 w 3469189"/>
              <a:gd name="connsiteY234" fmla="*/ 579931 h 1333121"/>
              <a:gd name="connsiteX235" fmla="*/ 172690 w 3469189"/>
              <a:gd name="connsiteY235" fmla="*/ 370070 h 1333121"/>
              <a:gd name="connsiteX236" fmla="*/ 209926 w 3469189"/>
              <a:gd name="connsiteY236" fmla="*/ 261971 h 1333121"/>
              <a:gd name="connsiteX237" fmla="*/ 259035 w 3469189"/>
              <a:gd name="connsiteY237" fmla="*/ 119164 h 1333121"/>
              <a:gd name="connsiteX238" fmla="*/ 259795 w 3469189"/>
              <a:gd name="connsiteY238" fmla="*/ 119164 h 1333121"/>
              <a:gd name="connsiteX239" fmla="*/ 308904 w 3469189"/>
              <a:gd name="connsiteY239" fmla="*/ 261215 h 1333121"/>
              <a:gd name="connsiteX240" fmla="*/ 346140 w 3469189"/>
              <a:gd name="connsiteY240" fmla="*/ 370070 h 1333121"/>
              <a:gd name="connsiteX241" fmla="*/ 172690 w 3469189"/>
              <a:gd name="connsiteY241" fmla="*/ 370070 h 1333121"/>
              <a:gd name="connsiteX242" fmla="*/ 0 w 3469189"/>
              <a:gd name="connsiteY242" fmla="*/ 568109 h 1333121"/>
              <a:gd name="connsiteX243" fmla="*/ 103823 w 3469189"/>
              <a:gd name="connsiteY243" fmla="*/ 568109 h 1333121"/>
              <a:gd name="connsiteX244" fmla="*/ 143433 w 3469189"/>
              <a:gd name="connsiteY244" fmla="*/ 452917 h 1333121"/>
              <a:gd name="connsiteX245" fmla="*/ 374827 w 3469189"/>
              <a:gd name="connsiteY245" fmla="*/ 452917 h 1333121"/>
              <a:gd name="connsiteX246" fmla="*/ 414437 w 3469189"/>
              <a:gd name="connsiteY246" fmla="*/ 568109 h 1333121"/>
              <a:gd name="connsiteX247" fmla="*/ 520635 w 3469189"/>
              <a:gd name="connsiteY247" fmla="*/ 568109 h 1333121"/>
              <a:gd name="connsiteX248" fmla="*/ 316124 w 3469189"/>
              <a:gd name="connsiteY248" fmla="*/ 15794 h 1333121"/>
              <a:gd name="connsiteX249" fmla="*/ 206791 w 3469189"/>
              <a:gd name="connsiteY249" fmla="*/ 15794 h 1333121"/>
              <a:gd name="connsiteX250" fmla="*/ 0 w 3469189"/>
              <a:gd name="connsiteY250" fmla="*/ 568109 h 133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Lst>
            <a:rect l="l" t="t" r="r" b="b"/>
            <a:pathLst>
              <a:path w="3469189" h="1333121">
                <a:moveTo>
                  <a:pt x="3092178" y="1327542"/>
                </a:moveTo>
                <a:cubicBezTo>
                  <a:pt x="3125425" y="1327542"/>
                  <a:pt x="3153161" y="1300683"/>
                  <a:pt x="3153161" y="1266731"/>
                </a:cubicBezTo>
                <a:cubicBezTo>
                  <a:pt x="3153161" y="1233629"/>
                  <a:pt x="3125425" y="1206770"/>
                  <a:pt x="3092178" y="1206770"/>
                </a:cubicBezTo>
                <a:cubicBezTo>
                  <a:pt x="3058837" y="1206770"/>
                  <a:pt x="3031100" y="1233629"/>
                  <a:pt x="3031100" y="1266731"/>
                </a:cubicBezTo>
                <a:cubicBezTo>
                  <a:pt x="3031100" y="1300777"/>
                  <a:pt x="3058837" y="1327542"/>
                  <a:pt x="3092178" y="1327542"/>
                </a:cubicBezTo>
                <a:moveTo>
                  <a:pt x="2665013" y="1078244"/>
                </a:moveTo>
                <a:cubicBezTo>
                  <a:pt x="2673752" y="1021404"/>
                  <a:pt x="2717352" y="981210"/>
                  <a:pt x="2772825" y="981210"/>
                </a:cubicBezTo>
                <a:cubicBezTo>
                  <a:pt x="2833048" y="981210"/>
                  <a:pt x="2871044" y="1019891"/>
                  <a:pt x="2879783" y="1078244"/>
                </a:cubicBezTo>
                <a:lnTo>
                  <a:pt x="2665013" y="1078244"/>
                </a:lnTo>
                <a:close/>
                <a:moveTo>
                  <a:pt x="2776720" y="1333122"/>
                </a:moveTo>
                <a:cubicBezTo>
                  <a:pt x="2876553" y="1333122"/>
                  <a:pt x="2941526" y="1284983"/>
                  <a:pt x="2962993" y="1216322"/>
                </a:cubicBezTo>
                <a:lnTo>
                  <a:pt x="2863160" y="1216322"/>
                </a:lnTo>
                <a:cubicBezTo>
                  <a:pt x="2850526" y="1239966"/>
                  <a:pt x="2824309" y="1258881"/>
                  <a:pt x="2778334" y="1258881"/>
                </a:cubicBezTo>
                <a:cubicBezTo>
                  <a:pt x="2714977" y="1258881"/>
                  <a:pt x="2668147" y="1213863"/>
                  <a:pt x="2663398" y="1146810"/>
                </a:cubicBezTo>
                <a:lnTo>
                  <a:pt x="2974012" y="1146810"/>
                </a:lnTo>
                <a:cubicBezTo>
                  <a:pt x="2972397" y="993789"/>
                  <a:pt x="2891657" y="906213"/>
                  <a:pt x="2770355" y="906213"/>
                </a:cubicBezTo>
                <a:cubicBezTo>
                  <a:pt x="2660168" y="906213"/>
                  <a:pt x="2567459" y="994545"/>
                  <a:pt x="2567459" y="1120802"/>
                </a:cubicBezTo>
                <a:cubicBezTo>
                  <a:pt x="2567554" y="1247910"/>
                  <a:pt x="2647535" y="1333122"/>
                  <a:pt x="2776720" y="1333122"/>
                </a:cubicBezTo>
                <a:moveTo>
                  <a:pt x="2467721" y="1325177"/>
                </a:moveTo>
                <a:cubicBezTo>
                  <a:pt x="2489948" y="1325177"/>
                  <a:pt x="2514455" y="1322056"/>
                  <a:pt x="2527944" y="1317233"/>
                </a:cubicBezTo>
                <a:lnTo>
                  <a:pt x="2527944" y="1248572"/>
                </a:lnTo>
                <a:cubicBezTo>
                  <a:pt x="2514455" y="1250937"/>
                  <a:pt x="2502581" y="1252544"/>
                  <a:pt x="2493082" y="1252544"/>
                </a:cubicBezTo>
                <a:cubicBezTo>
                  <a:pt x="2453472" y="1252544"/>
                  <a:pt x="2439224" y="1230414"/>
                  <a:pt x="2439224" y="1188612"/>
                </a:cubicBezTo>
                <a:lnTo>
                  <a:pt x="2439224" y="991424"/>
                </a:lnTo>
                <a:lnTo>
                  <a:pt x="2520059" y="991424"/>
                </a:lnTo>
                <a:lnTo>
                  <a:pt x="2520059" y="918034"/>
                </a:lnTo>
                <a:lnTo>
                  <a:pt x="2439224" y="918034"/>
                </a:lnTo>
                <a:lnTo>
                  <a:pt x="2439224" y="799722"/>
                </a:lnTo>
                <a:lnTo>
                  <a:pt x="2347274" y="799722"/>
                </a:lnTo>
                <a:lnTo>
                  <a:pt x="2347274" y="918034"/>
                </a:lnTo>
                <a:lnTo>
                  <a:pt x="2278312" y="918034"/>
                </a:lnTo>
                <a:lnTo>
                  <a:pt x="2278312" y="991424"/>
                </a:lnTo>
                <a:lnTo>
                  <a:pt x="2347274" y="991424"/>
                </a:lnTo>
                <a:lnTo>
                  <a:pt x="2347274" y="1206014"/>
                </a:lnTo>
                <a:cubicBezTo>
                  <a:pt x="2347274" y="1295197"/>
                  <a:pt x="2401893" y="1325177"/>
                  <a:pt x="2467721" y="1325177"/>
                </a:cubicBezTo>
                <a:moveTo>
                  <a:pt x="2012058" y="1333122"/>
                </a:moveTo>
                <a:cubicBezTo>
                  <a:pt x="2065157" y="1333122"/>
                  <a:pt x="2104007" y="1311843"/>
                  <a:pt x="2126140" y="1271554"/>
                </a:cubicBezTo>
                <a:lnTo>
                  <a:pt x="2126140" y="1321300"/>
                </a:lnTo>
                <a:lnTo>
                  <a:pt x="2218849" y="1321300"/>
                </a:lnTo>
                <a:lnTo>
                  <a:pt x="2218849" y="918129"/>
                </a:lnTo>
                <a:lnTo>
                  <a:pt x="2124525" y="918129"/>
                </a:lnTo>
                <a:lnTo>
                  <a:pt x="2124525" y="1141419"/>
                </a:lnTo>
                <a:cubicBezTo>
                  <a:pt x="2124525" y="1222659"/>
                  <a:pt x="2081685" y="1255854"/>
                  <a:pt x="2039700" y="1255854"/>
                </a:cubicBezTo>
                <a:cubicBezTo>
                  <a:pt x="1992110" y="1255854"/>
                  <a:pt x="1971593" y="1224267"/>
                  <a:pt x="1971593" y="1170643"/>
                </a:cubicBezTo>
                <a:lnTo>
                  <a:pt x="1971593" y="918129"/>
                </a:lnTo>
                <a:lnTo>
                  <a:pt x="1877269" y="918129"/>
                </a:lnTo>
                <a:lnTo>
                  <a:pt x="1877269" y="1184829"/>
                </a:lnTo>
                <a:cubicBezTo>
                  <a:pt x="1877269" y="1282619"/>
                  <a:pt x="1932742" y="1333122"/>
                  <a:pt x="2012058" y="1333122"/>
                </a:cubicBezTo>
                <a:moveTo>
                  <a:pt x="1749698" y="1325177"/>
                </a:moveTo>
                <a:cubicBezTo>
                  <a:pt x="1771926" y="1325177"/>
                  <a:pt x="1796433" y="1322056"/>
                  <a:pt x="1809921" y="1317233"/>
                </a:cubicBezTo>
                <a:lnTo>
                  <a:pt x="1809921" y="1248572"/>
                </a:lnTo>
                <a:cubicBezTo>
                  <a:pt x="1796433" y="1250937"/>
                  <a:pt x="1784559" y="1252544"/>
                  <a:pt x="1775060" y="1252544"/>
                </a:cubicBezTo>
                <a:cubicBezTo>
                  <a:pt x="1735450" y="1252544"/>
                  <a:pt x="1721201" y="1230414"/>
                  <a:pt x="1721201" y="1188612"/>
                </a:cubicBezTo>
                <a:lnTo>
                  <a:pt x="1721201" y="991424"/>
                </a:lnTo>
                <a:lnTo>
                  <a:pt x="1802037" y="991424"/>
                </a:lnTo>
                <a:lnTo>
                  <a:pt x="1802037" y="918034"/>
                </a:lnTo>
                <a:lnTo>
                  <a:pt x="1721201" y="918034"/>
                </a:lnTo>
                <a:lnTo>
                  <a:pt x="1721201" y="799722"/>
                </a:lnTo>
                <a:lnTo>
                  <a:pt x="1629252" y="799722"/>
                </a:lnTo>
                <a:lnTo>
                  <a:pt x="1629252" y="918034"/>
                </a:lnTo>
                <a:lnTo>
                  <a:pt x="1560290" y="918034"/>
                </a:lnTo>
                <a:lnTo>
                  <a:pt x="1560290" y="991424"/>
                </a:lnTo>
                <a:lnTo>
                  <a:pt x="1629252" y="991424"/>
                </a:lnTo>
                <a:lnTo>
                  <a:pt x="1629252" y="1206014"/>
                </a:lnTo>
                <a:cubicBezTo>
                  <a:pt x="1629252" y="1295197"/>
                  <a:pt x="1683966" y="1325177"/>
                  <a:pt x="1749698" y="1325177"/>
                </a:cubicBezTo>
                <a:moveTo>
                  <a:pt x="1392349" y="815516"/>
                </a:moveTo>
                <a:cubicBezTo>
                  <a:pt x="1392349" y="849468"/>
                  <a:pt x="1420086" y="877084"/>
                  <a:pt x="1454187" y="877084"/>
                </a:cubicBezTo>
                <a:cubicBezTo>
                  <a:pt x="1488288" y="877084"/>
                  <a:pt x="1516025" y="849468"/>
                  <a:pt x="1516025" y="815516"/>
                </a:cubicBezTo>
                <a:cubicBezTo>
                  <a:pt x="1516025" y="780807"/>
                  <a:pt x="1488288" y="753191"/>
                  <a:pt x="1454187" y="753191"/>
                </a:cubicBezTo>
                <a:cubicBezTo>
                  <a:pt x="1420086" y="753191"/>
                  <a:pt x="1392349" y="780712"/>
                  <a:pt x="1392349" y="815516"/>
                </a:cubicBezTo>
                <a:moveTo>
                  <a:pt x="1407358" y="1321205"/>
                </a:moveTo>
                <a:lnTo>
                  <a:pt x="1500827" y="1321205"/>
                </a:lnTo>
                <a:lnTo>
                  <a:pt x="1500827" y="918034"/>
                </a:lnTo>
                <a:lnTo>
                  <a:pt x="1407358" y="918034"/>
                </a:lnTo>
                <a:lnTo>
                  <a:pt x="1407358" y="1321205"/>
                </a:lnTo>
                <a:close/>
                <a:moveTo>
                  <a:pt x="1275798" y="1325177"/>
                </a:moveTo>
                <a:cubicBezTo>
                  <a:pt x="1298025" y="1325177"/>
                  <a:pt x="1322532" y="1322056"/>
                  <a:pt x="1336021" y="1317233"/>
                </a:cubicBezTo>
                <a:lnTo>
                  <a:pt x="1336021" y="1248572"/>
                </a:lnTo>
                <a:cubicBezTo>
                  <a:pt x="1322532" y="1250937"/>
                  <a:pt x="1310659" y="1252544"/>
                  <a:pt x="1301160" y="1252544"/>
                </a:cubicBezTo>
                <a:cubicBezTo>
                  <a:pt x="1261549" y="1252544"/>
                  <a:pt x="1247301" y="1230414"/>
                  <a:pt x="1247301" y="1188612"/>
                </a:cubicBezTo>
                <a:lnTo>
                  <a:pt x="1247301" y="991424"/>
                </a:lnTo>
                <a:lnTo>
                  <a:pt x="1328137" y="991424"/>
                </a:lnTo>
                <a:lnTo>
                  <a:pt x="1328137" y="918034"/>
                </a:lnTo>
                <a:lnTo>
                  <a:pt x="1247301" y="918034"/>
                </a:lnTo>
                <a:lnTo>
                  <a:pt x="1247301" y="799722"/>
                </a:lnTo>
                <a:lnTo>
                  <a:pt x="1155352" y="799722"/>
                </a:lnTo>
                <a:lnTo>
                  <a:pt x="1155352" y="918034"/>
                </a:lnTo>
                <a:lnTo>
                  <a:pt x="1086390" y="918034"/>
                </a:lnTo>
                <a:lnTo>
                  <a:pt x="1086390" y="991424"/>
                </a:lnTo>
                <a:lnTo>
                  <a:pt x="1155352" y="991424"/>
                </a:lnTo>
                <a:lnTo>
                  <a:pt x="1155352" y="1206014"/>
                </a:lnTo>
                <a:cubicBezTo>
                  <a:pt x="1155352" y="1295197"/>
                  <a:pt x="1210065" y="1325177"/>
                  <a:pt x="1275798" y="1325177"/>
                </a:cubicBezTo>
                <a:moveTo>
                  <a:pt x="878839" y="1333122"/>
                </a:moveTo>
                <a:cubicBezTo>
                  <a:pt x="981047" y="1333122"/>
                  <a:pt x="1057988" y="1282619"/>
                  <a:pt x="1057988" y="1202136"/>
                </a:cubicBezTo>
                <a:cubicBezTo>
                  <a:pt x="1057988" y="1131962"/>
                  <a:pt x="999380" y="1100374"/>
                  <a:pt x="909805" y="1080608"/>
                </a:cubicBezTo>
                <a:lnTo>
                  <a:pt x="860696" y="1069543"/>
                </a:lnTo>
                <a:cubicBezTo>
                  <a:pt x="815481" y="1060085"/>
                  <a:pt x="796483" y="1049020"/>
                  <a:pt x="796483" y="1023012"/>
                </a:cubicBezTo>
                <a:cubicBezTo>
                  <a:pt x="796483" y="993789"/>
                  <a:pt x="825835" y="975630"/>
                  <a:pt x="866205" y="975630"/>
                </a:cubicBezTo>
                <a:cubicBezTo>
                  <a:pt x="911420" y="975630"/>
                  <a:pt x="939917" y="994545"/>
                  <a:pt x="949415" y="1026890"/>
                </a:cubicBezTo>
                <a:lnTo>
                  <a:pt x="1043740" y="1026890"/>
                </a:lnTo>
                <a:cubicBezTo>
                  <a:pt x="1034241" y="961444"/>
                  <a:pt x="974778" y="906969"/>
                  <a:pt x="867060" y="906969"/>
                </a:cubicBezTo>
                <a:cubicBezTo>
                  <a:pt x="768841" y="906969"/>
                  <a:pt x="700639" y="957472"/>
                  <a:pt x="700639" y="1028497"/>
                </a:cubicBezTo>
                <a:cubicBezTo>
                  <a:pt x="700639" y="1095551"/>
                  <a:pt x="748989" y="1129503"/>
                  <a:pt x="836948" y="1148418"/>
                </a:cubicBezTo>
                <a:lnTo>
                  <a:pt x="884538" y="1158632"/>
                </a:lnTo>
                <a:cubicBezTo>
                  <a:pt x="941626" y="1170454"/>
                  <a:pt x="962239" y="1183883"/>
                  <a:pt x="962239" y="1211499"/>
                </a:cubicBezTo>
                <a:cubicBezTo>
                  <a:pt x="962239" y="1244600"/>
                  <a:pt x="929753" y="1263610"/>
                  <a:pt x="883778" y="1263610"/>
                </a:cubicBezTo>
                <a:cubicBezTo>
                  <a:pt x="825930" y="1263610"/>
                  <a:pt x="795058" y="1235994"/>
                  <a:pt x="787934" y="1195800"/>
                </a:cubicBezTo>
                <a:lnTo>
                  <a:pt x="686486" y="1195800"/>
                </a:lnTo>
                <a:cubicBezTo>
                  <a:pt x="692565" y="1276282"/>
                  <a:pt x="761527" y="1333122"/>
                  <a:pt x="878839" y="1333122"/>
                </a:cubicBezTo>
                <a:moveTo>
                  <a:pt x="271764" y="1321205"/>
                </a:moveTo>
                <a:lnTo>
                  <a:pt x="366088" y="1321205"/>
                </a:lnTo>
                <a:lnTo>
                  <a:pt x="366088" y="1096402"/>
                </a:lnTo>
                <a:cubicBezTo>
                  <a:pt x="366088" y="1016676"/>
                  <a:pt x="410448" y="983574"/>
                  <a:pt x="457182" y="983574"/>
                </a:cubicBezTo>
                <a:cubicBezTo>
                  <a:pt x="506292" y="983574"/>
                  <a:pt x="523770" y="1016676"/>
                  <a:pt x="523770" y="1060936"/>
                </a:cubicBezTo>
                <a:lnTo>
                  <a:pt x="523770" y="1321300"/>
                </a:lnTo>
                <a:lnTo>
                  <a:pt x="618854" y="1321300"/>
                </a:lnTo>
                <a:lnTo>
                  <a:pt x="618854" y="1053087"/>
                </a:lnTo>
                <a:cubicBezTo>
                  <a:pt x="618854" y="958418"/>
                  <a:pt x="565755" y="906307"/>
                  <a:pt x="484159" y="906307"/>
                </a:cubicBezTo>
                <a:cubicBezTo>
                  <a:pt x="425551" y="906307"/>
                  <a:pt x="385086" y="936287"/>
                  <a:pt x="363713" y="970239"/>
                </a:cubicBezTo>
                <a:lnTo>
                  <a:pt x="363713" y="918129"/>
                </a:lnTo>
                <a:lnTo>
                  <a:pt x="271764" y="918129"/>
                </a:lnTo>
                <a:lnTo>
                  <a:pt x="271764" y="1321205"/>
                </a:lnTo>
                <a:lnTo>
                  <a:pt x="271764" y="1321205"/>
                </a:lnTo>
                <a:close/>
                <a:moveTo>
                  <a:pt x="65732" y="1321205"/>
                </a:moveTo>
                <a:lnTo>
                  <a:pt x="164806" y="1321205"/>
                </a:lnTo>
                <a:lnTo>
                  <a:pt x="164806" y="768890"/>
                </a:lnTo>
                <a:lnTo>
                  <a:pt x="65732" y="768890"/>
                </a:lnTo>
                <a:lnTo>
                  <a:pt x="65732" y="1321205"/>
                </a:lnTo>
                <a:lnTo>
                  <a:pt x="65732" y="1321205"/>
                </a:lnTo>
                <a:close/>
                <a:moveTo>
                  <a:pt x="3290040" y="579931"/>
                </a:moveTo>
                <a:cubicBezTo>
                  <a:pt x="3392249" y="579931"/>
                  <a:pt x="3469190" y="529428"/>
                  <a:pt x="3469190" y="448945"/>
                </a:cubicBezTo>
                <a:cubicBezTo>
                  <a:pt x="3469190" y="378771"/>
                  <a:pt x="3410582" y="347183"/>
                  <a:pt x="3321007" y="327417"/>
                </a:cubicBezTo>
                <a:lnTo>
                  <a:pt x="3271898" y="316352"/>
                </a:lnTo>
                <a:cubicBezTo>
                  <a:pt x="3226683" y="306894"/>
                  <a:pt x="3207685" y="295829"/>
                  <a:pt x="3207685" y="269821"/>
                </a:cubicBezTo>
                <a:cubicBezTo>
                  <a:pt x="3207685" y="240597"/>
                  <a:pt x="3237037" y="222534"/>
                  <a:pt x="3277407" y="222534"/>
                </a:cubicBezTo>
                <a:cubicBezTo>
                  <a:pt x="3322622" y="222534"/>
                  <a:pt x="3351119" y="241449"/>
                  <a:pt x="3360617" y="273793"/>
                </a:cubicBezTo>
                <a:lnTo>
                  <a:pt x="3454942" y="273793"/>
                </a:lnTo>
                <a:cubicBezTo>
                  <a:pt x="3445443" y="208348"/>
                  <a:pt x="3385979" y="153873"/>
                  <a:pt x="3278262" y="153873"/>
                </a:cubicBezTo>
                <a:cubicBezTo>
                  <a:pt x="3179948" y="153873"/>
                  <a:pt x="3111841" y="204375"/>
                  <a:pt x="3111841" y="275401"/>
                </a:cubicBezTo>
                <a:cubicBezTo>
                  <a:pt x="3111841" y="342454"/>
                  <a:pt x="3160191" y="376406"/>
                  <a:pt x="3248151" y="395321"/>
                </a:cubicBezTo>
                <a:lnTo>
                  <a:pt x="3295740" y="405535"/>
                </a:lnTo>
                <a:cubicBezTo>
                  <a:pt x="3352828" y="417357"/>
                  <a:pt x="3373441" y="430787"/>
                  <a:pt x="3373441" y="458402"/>
                </a:cubicBezTo>
                <a:cubicBezTo>
                  <a:pt x="3373441" y="491504"/>
                  <a:pt x="3340955" y="510513"/>
                  <a:pt x="3294980" y="510513"/>
                </a:cubicBezTo>
                <a:cubicBezTo>
                  <a:pt x="3237132" y="510513"/>
                  <a:pt x="3206260" y="482897"/>
                  <a:pt x="3199136" y="442703"/>
                </a:cubicBezTo>
                <a:lnTo>
                  <a:pt x="3097688" y="442703"/>
                </a:lnTo>
                <a:cubicBezTo>
                  <a:pt x="3103862" y="523091"/>
                  <a:pt x="3172729" y="579931"/>
                  <a:pt x="3290040" y="579931"/>
                </a:cubicBezTo>
                <a:moveTo>
                  <a:pt x="2747463" y="325052"/>
                </a:moveTo>
                <a:cubicBezTo>
                  <a:pt x="2756202" y="268213"/>
                  <a:pt x="2799802" y="228019"/>
                  <a:pt x="2855276" y="228019"/>
                </a:cubicBezTo>
                <a:cubicBezTo>
                  <a:pt x="2915499" y="228019"/>
                  <a:pt x="2953494" y="266700"/>
                  <a:pt x="2962233" y="325052"/>
                </a:cubicBezTo>
                <a:lnTo>
                  <a:pt x="2747463" y="325052"/>
                </a:lnTo>
                <a:close/>
                <a:moveTo>
                  <a:pt x="2859170" y="579931"/>
                </a:moveTo>
                <a:cubicBezTo>
                  <a:pt x="2959004" y="579931"/>
                  <a:pt x="3023976" y="531792"/>
                  <a:pt x="3045444" y="463131"/>
                </a:cubicBezTo>
                <a:lnTo>
                  <a:pt x="2945610" y="463131"/>
                </a:lnTo>
                <a:cubicBezTo>
                  <a:pt x="2932977" y="486775"/>
                  <a:pt x="2906760" y="505690"/>
                  <a:pt x="2860785" y="505690"/>
                </a:cubicBezTo>
                <a:cubicBezTo>
                  <a:pt x="2797427" y="505690"/>
                  <a:pt x="2750598" y="460672"/>
                  <a:pt x="2745848" y="393619"/>
                </a:cubicBezTo>
                <a:lnTo>
                  <a:pt x="3056462" y="393619"/>
                </a:lnTo>
                <a:cubicBezTo>
                  <a:pt x="3054848" y="240597"/>
                  <a:pt x="2974012" y="153022"/>
                  <a:pt x="2852806" y="153022"/>
                </a:cubicBezTo>
                <a:cubicBezTo>
                  <a:pt x="2742619" y="153022"/>
                  <a:pt x="2649909" y="241354"/>
                  <a:pt x="2649909" y="367611"/>
                </a:cubicBezTo>
                <a:cubicBezTo>
                  <a:pt x="2650004" y="494719"/>
                  <a:pt x="2729985" y="579931"/>
                  <a:pt x="2859170" y="579931"/>
                </a:cubicBezTo>
                <a:moveTo>
                  <a:pt x="2465536" y="62325"/>
                </a:moveTo>
                <a:cubicBezTo>
                  <a:pt x="2465536" y="96277"/>
                  <a:pt x="2493273" y="123893"/>
                  <a:pt x="2527374" y="123893"/>
                </a:cubicBezTo>
                <a:cubicBezTo>
                  <a:pt x="2561475" y="123893"/>
                  <a:pt x="2589211" y="96277"/>
                  <a:pt x="2589211" y="62325"/>
                </a:cubicBezTo>
                <a:cubicBezTo>
                  <a:pt x="2589211" y="27616"/>
                  <a:pt x="2561475" y="0"/>
                  <a:pt x="2527374" y="0"/>
                </a:cubicBezTo>
                <a:cubicBezTo>
                  <a:pt x="2493273" y="0"/>
                  <a:pt x="2465536" y="27616"/>
                  <a:pt x="2465536" y="62325"/>
                </a:cubicBezTo>
                <a:moveTo>
                  <a:pt x="2480639" y="568109"/>
                </a:moveTo>
                <a:lnTo>
                  <a:pt x="2574108" y="568109"/>
                </a:lnTo>
                <a:lnTo>
                  <a:pt x="2574108" y="164938"/>
                </a:lnTo>
                <a:lnTo>
                  <a:pt x="2480639" y="164938"/>
                </a:lnTo>
                <a:lnTo>
                  <a:pt x="2480639" y="568109"/>
                </a:lnTo>
                <a:close/>
                <a:moveTo>
                  <a:pt x="2183703" y="568109"/>
                </a:moveTo>
                <a:lnTo>
                  <a:pt x="2278027" y="568109"/>
                </a:lnTo>
                <a:lnTo>
                  <a:pt x="2278027" y="385864"/>
                </a:lnTo>
                <a:cubicBezTo>
                  <a:pt x="2278027" y="314082"/>
                  <a:pt x="2298640" y="266700"/>
                  <a:pt x="2347749" y="249393"/>
                </a:cubicBezTo>
                <a:cubicBezTo>
                  <a:pt x="2367602" y="242300"/>
                  <a:pt x="2391349" y="240692"/>
                  <a:pt x="2419846" y="243056"/>
                </a:cubicBezTo>
                <a:lnTo>
                  <a:pt x="2419846" y="153116"/>
                </a:lnTo>
                <a:cubicBezTo>
                  <a:pt x="2349269" y="149144"/>
                  <a:pt x="2301775" y="176003"/>
                  <a:pt x="2275653" y="247785"/>
                </a:cubicBezTo>
                <a:lnTo>
                  <a:pt x="2275653" y="164938"/>
                </a:lnTo>
                <a:lnTo>
                  <a:pt x="2183703" y="164938"/>
                </a:lnTo>
                <a:lnTo>
                  <a:pt x="2183703" y="568109"/>
                </a:lnTo>
                <a:close/>
                <a:moveTo>
                  <a:pt x="1778195" y="366098"/>
                </a:moveTo>
                <a:cubicBezTo>
                  <a:pt x="1778195" y="282494"/>
                  <a:pt x="1814671" y="228776"/>
                  <a:pt x="1881258" y="228776"/>
                </a:cubicBezTo>
                <a:cubicBezTo>
                  <a:pt x="1943856" y="228776"/>
                  <a:pt x="1987456" y="286372"/>
                  <a:pt x="1987456" y="366098"/>
                </a:cubicBezTo>
                <a:cubicBezTo>
                  <a:pt x="1987456" y="446581"/>
                  <a:pt x="1943856" y="504933"/>
                  <a:pt x="1881258" y="504933"/>
                </a:cubicBezTo>
                <a:cubicBezTo>
                  <a:pt x="1814576" y="504933"/>
                  <a:pt x="1778195" y="450553"/>
                  <a:pt x="1778195" y="366098"/>
                </a:cubicBezTo>
                <a:moveTo>
                  <a:pt x="1862925" y="579931"/>
                </a:moveTo>
                <a:cubicBezTo>
                  <a:pt x="1921533" y="579931"/>
                  <a:pt x="1964373" y="553923"/>
                  <a:pt x="1985746" y="517606"/>
                </a:cubicBezTo>
                <a:lnTo>
                  <a:pt x="1985746" y="568109"/>
                </a:lnTo>
                <a:lnTo>
                  <a:pt x="2080830" y="568109"/>
                </a:lnTo>
                <a:lnTo>
                  <a:pt x="2080830" y="164938"/>
                </a:lnTo>
                <a:lnTo>
                  <a:pt x="1985746" y="164938"/>
                </a:lnTo>
                <a:lnTo>
                  <a:pt x="1985746" y="217048"/>
                </a:lnTo>
                <a:cubicBezTo>
                  <a:pt x="1964373" y="180732"/>
                  <a:pt x="1921533" y="153116"/>
                  <a:pt x="1862925" y="153116"/>
                </a:cubicBezTo>
                <a:cubicBezTo>
                  <a:pt x="1759862" y="153116"/>
                  <a:pt x="1681496" y="233599"/>
                  <a:pt x="1681496" y="366098"/>
                </a:cubicBezTo>
                <a:cubicBezTo>
                  <a:pt x="1681496" y="498597"/>
                  <a:pt x="1759957" y="579931"/>
                  <a:pt x="1862925" y="579931"/>
                </a:cubicBezTo>
                <a:moveTo>
                  <a:pt x="1398049" y="579931"/>
                </a:moveTo>
                <a:cubicBezTo>
                  <a:pt x="1451148" y="579931"/>
                  <a:pt x="1489998" y="558651"/>
                  <a:pt x="1512131" y="518363"/>
                </a:cubicBezTo>
                <a:lnTo>
                  <a:pt x="1512131" y="568109"/>
                </a:lnTo>
                <a:lnTo>
                  <a:pt x="1604840" y="568109"/>
                </a:lnTo>
                <a:lnTo>
                  <a:pt x="1604840" y="164938"/>
                </a:lnTo>
                <a:lnTo>
                  <a:pt x="1510516" y="164938"/>
                </a:lnTo>
                <a:lnTo>
                  <a:pt x="1510516" y="388228"/>
                </a:lnTo>
                <a:cubicBezTo>
                  <a:pt x="1510516" y="469468"/>
                  <a:pt x="1467771" y="502663"/>
                  <a:pt x="1425691" y="502663"/>
                </a:cubicBezTo>
                <a:cubicBezTo>
                  <a:pt x="1378101" y="502663"/>
                  <a:pt x="1357488" y="471075"/>
                  <a:pt x="1357488" y="417452"/>
                </a:cubicBezTo>
                <a:lnTo>
                  <a:pt x="1357488" y="164938"/>
                </a:lnTo>
                <a:lnTo>
                  <a:pt x="1263164" y="164938"/>
                </a:lnTo>
                <a:lnTo>
                  <a:pt x="1263164" y="431543"/>
                </a:lnTo>
                <a:cubicBezTo>
                  <a:pt x="1263259" y="529428"/>
                  <a:pt x="1318733" y="579931"/>
                  <a:pt x="1398049" y="579931"/>
                </a:cubicBezTo>
                <a:moveTo>
                  <a:pt x="1136734" y="572081"/>
                </a:moveTo>
                <a:cubicBezTo>
                  <a:pt x="1158961" y="572081"/>
                  <a:pt x="1183468" y="568960"/>
                  <a:pt x="1196957" y="564137"/>
                </a:cubicBezTo>
                <a:lnTo>
                  <a:pt x="1196957" y="495476"/>
                </a:lnTo>
                <a:cubicBezTo>
                  <a:pt x="1183468" y="497840"/>
                  <a:pt x="1171595" y="499448"/>
                  <a:pt x="1162096" y="499448"/>
                </a:cubicBezTo>
                <a:cubicBezTo>
                  <a:pt x="1122486" y="499448"/>
                  <a:pt x="1108237" y="477412"/>
                  <a:pt x="1108237" y="435515"/>
                </a:cubicBezTo>
                <a:lnTo>
                  <a:pt x="1108237" y="238233"/>
                </a:lnTo>
                <a:lnTo>
                  <a:pt x="1189073" y="238233"/>
                </a:lnTo>
                <a:lnTo>
                  <a:pt x="1189073" y="164843"/>
                </a:lnTo>
                <a:lnTo>
                  <a:pt x="1108237" y="164843"/>
                </a:lnTo>
                <a:lnTo>
                  <a:pt x="1108237" y="46531"/>
                </a:lnTo>
                <a:lnTo>
                  <a:pt x="1016288" y="46531"/>
                </a:lnTo>
                <a:lnTo>
                  <a:pt x="1016288" y="164843"/>
                </a:lnTo>
                <a:lnTo>
                  <a:pt x="947326" y="164843"/>
                </a:lnTo>
                <a:lnTo>
                  <a:pt x="947326" y="238233"/>
                </a:lnTo>
                <a:lnTo>
                  <a:pt x="1016288" y="238233"/>
                </a:lnTo>
                <a:lnTo>
                  <a:pt x="1016288" y="452823"/>
                </a:lnTo>
                <a:cubicBezTo>
                  <a:pt x="1016288" y="542101"/>
                  <a:pt x="1070906" y="572081"/>
                  <a:pt x="1136734" y="572081"/>
                </a:cubicBezTo>
                <a:moveTo>
                  <a:pt x="734360" y="579931"/>
                </a:moveTo>
                <a:cubicBezTo>
                  <a:pt x="840558" y="579931"/>
                  <a:pt x="907905" y="515998"/>
                  <a:pt x="919019" y="441095"/>
                </a:cubicBezTo>
                <a:lnTo>
                  <a:pt x="825550" y="441095"/>
                </a:lnTo>
                <a:cubicBezTo>
                  <a:pt x="812821" y="476561"/>
                  <a:pt x="785939" y="502663"/>
                  <a:pt x="735975" y="502663"/>
                </a:cubicBezTo>
                <a:cubicBezTo>
                  <a:pt x="678127" y="502663"/>
                  <a:pt x="632152" y="456133"/>
                  <a:pt x="632152" y="367706"/>
                </a:cubicBezTo>
                <a:cubicBezTo>
                  <a:pt x="632152" y="278522"/>
                  <a:pt x="677367" y="231235"/>
                  <a:pt x="738350" y="231235"/>
                </a:cubicBezTo>
                <a:cubicBezTo>
                  <a:pt x="784325" y="231235"/>
                  <a:pt x="812821" y="256486"/>
                  <a:pt x="825550" y="292803"/>
                </a:cubicBezTo>
                <a:lnTo>
                  <a:pt x="918259" y="292803"/>
                </a:lnTo>
                <a:cubicBezTo>
                  <a:pt x="907145" y="217048"/>
                  <a:pt x="842173" y="153967"/>
                  <a:pt x="736735" y="153967"/>
                </a:cubicBezTo>
                <a:cubicBezTo>
                  <a:pt x="620278" y="153967"/>
                  <a:pt x="533079" y="237571"/>
                  <a:pt x="533079" y="367800"/>
                </a:cubicBezTo>
                <a:cubicBezTo>
                  <a:pt x="533079" y="499448"/>
                  <a:pt x="618664" y="579931"/>
                  <a:pt x="734360" y="579931"/>
                </a:cubicBezTo>
                <a:moveTo>
                  <a:pt x="172690" y="370070"/>
                </a:moveTo>
                <a:lnTo>
                  <a:pt x="209926" y="261971"/>
                </a:lnTo>
                <a:cubicBezTo>
                  <a:pt x="225789" y="220926"/>
                  <a:pt x="240797" y="174395"/>
                  <a:pt x="259035" y="119164"/>
                </a:cubicBezTo>
                <a:lnTo>
                  <a:pt x="259795" y="119164"/>
                </a:lnTo>
                <a:cubicBezTo>
                  <a:pt x="278793" y="174395"/>
                  <a:pt x="294656" y="221777"/>
                  <a:pt x="308904" y="261215"/>
                </a:cubicBezTo>
                <a:lnTo>
                  <a:pt x="346140" y="370070"/>
                </a:lnTo>
                <a:lnTo>
                  <a:pt x="172690" y="370070"/>
                </a:lnTo>
                <a:close/>
                <a:moveTo>
                  <a:pt x="0" y="568109"/>
                </a:moveTo>
                <a:lnTo>
                  <a:pt x="103823" y="568109"/>
                </a:lnTo>
                <a:lnTo>
                  <a:pt x="143433" y="452917"/>
                </a:lnTo>
                <a:lnTo>
                  <a:pt x="374827" y="452917"/>
                </a:lnTo>
                <a:lnTo>
                  <a:pt x="414437" y="568109"/>
                </a:lnTo>
                <a:lnTo>
                  <a:pt x="520635" y="568109"/>
                </a:lnTo>
                <a:lnTo>
                  <a:pt x="316124" y="15794"/>
                </a:lnTo>
                <a:lnTo>
                  <a:pt x="206791" y="15794"/>
                </a:lnTo>
                <a:lnTo>
                  <a:pt x="0" y="568109"/>
                </a:lnTo>
                <a:close/>
              </a:path>
            </a:pathLst>
          </a:custGeom>
          <a:solidFill>
            <a:schemeClr val="bg1"/>
          </a:solidFill>
          <a:ln w="9499" cap="flat">
            <a:noFill/>
            <a:prstDash val="solid"/>
            <a:miter/>
          </a:ln>
        </p:spPr>
        <p:txBody>
          <a:bodyPr rtlCol="0" anchor="ctr"/>
          <a:lstStyle/>
          <a:p>
            <a:endParaRPr lang="en-US"/>
          </a:p>
        </p:txBody>
      </p:sp>
      <p:sp>
        <p:nvSpPr>
          <p:cNvPr id="21" name="Picture Placeholder 20">
            <a:extLst>
              <a:ext uri="{FF2B5EF4-FFF2-40B4-BE49-F238E27FC236}">
                <a16:creationId xmlns:a16="http://schemas.microsoft.com/office/drawing/2014/main" id="{EB1CCA5B-9CF3-3D9F-2FAF-8ADCA0DD54D0}"/>
              </a:ext>
            </a:extLst>
          </p:cNvPr>
          <p:cNvSpPr>
            <a:spLocks noGrp="1"/>
          </p:cNvSpPr>
          <p:nvPr>
            <p:ph type="pic" sz="quarter" idx="10"/>
          </p:nvPr>
        </p:nvSpPr>
        <p:spPr>
          <a:xfrm>
            <a:off x="7389936" y="2057498"/>
            <a:ext cx="3704784" cy="3705082"/>
          </a:xfrm>
          <a:custGeom>
            <a:avLst/>
            <a:gdLst>
              <a:gd name="connsiteX0" fmla="*/ 1517053 w 3034108"/>
              <a:gd name="connsiteY0" fmla="*/ 0 h 3034353"/>
              <a:gd name="connsiteX1" fmla="*/ 3034108 w 3034108"/>
              <a:gd name="connsiteY1" fmla="*/ 1517053 h 3034353"/>
              <a:gd name="connsiteX2" fmla="*/ 1517053 w 3034108"/>
              <a:gd name="connsiteY2" fmla="*/ 3034353 h 3034353"/>
              <a:gd name="connsiteX3" fmla="*/ 0 w 3034108"/>
              <a:gd name="connsiteY3" fmla="*/ 1517053 h 3034353"/>
              <a:gd name="connsiteX4" fmla="*/ 1517053 w 3034108"/>
              <a:gd name="connsiteY4" fmla="*/ 0 h 303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4108" h="3034353">
                <a:moveTo>
                  <a:pt x="1517053" y="0"/>
                </a:moveTo>
                <a:cubicBezTo>
                  <a:pt x="2354917" y="0"/>
                  <a:pt x="3034108" y="679191"/>
                  <a:pt x="3034108" y="1517053"/>
                </a:cubicBezTo>
                <a:cubicBezTo>
                  <a:pt x="3034108" y="2355161"/>
                  <a:pt x="2354917" y="3034353"/>
                  <a:pt x="1517053" y="3034353"/>
                </a:cubicBezTo>
                <a:cubicBezTo>
                  <a:pt x="679191" y="3034353"/>
                  <a:pt x="0" y="2355161"/>
                  <a:pt x="0" y="1517053"/>
                </a:cubicBezTo>
                <a:cubicBezTo>
                  <a:pt x="0" y="679191"/>
                  <a:pt x="679191" y="0"/>
                  <a:pt x="1517053" y="0"/>
                </a:cubicBezTo>
                <a:close/>
              </a:path>
            </a:pathLst>
          </a:custGeom>
          <a:solidFill>
            <a:schemeClr val="accent1"/>
          </a:solidFill>
        </p:spPr>
        <p:txBody>
          <a:bodyPr wrap="square" anchor="ctr" anchorCtr="0">
            <a:noAutofit/>
          </a:bodyPr>
          <a:lstStyle>
            <a:lvl1pPr algn="ctr">
              <a:defRPr sz="1000">
                <a:solidFill>
                  <a:schemeClr val="bg1"/>
                </a:solidFill>
              </a:defRPr>
            </a:lvl1pPr>
          </a:lstStyle>
          <a:p>
            <a:endParaRPr lang="en-US"/>
          </a:p>
        </p:txBody>
      </p:sp>
      <p:sp>
        <p:nvSpPr>
          <p:cNvPr id="3" name="Footer Placeholder 4">
            <a:extLst>
              <a:ext uri="{FF2B5EF4-FFF2-40B4-BE49-F238E27FC236}">
                <a16:creationId xmlns:a16="http://schemas.microsoft.com/office/drawing/2014/main" id="{F4C3B3E4-F5E6-D500-4ECE-A675832895B9}"/>
              </a:ext>
            </a:extLst>
          </p:cNvPr>
          <p:cNvSpPr>
            <a:spLocks noGrp="1"/>
          </p:cNvSpPr>
          <p:nvPr>
            <p:ph type="ftr" sz="quarter" idx="3"/>
          </p:nvPr>
        </p:nvSpPr>
        <p:spPr>
          <a:xfrm>
            <a:off x="4038600" y="6400800"/>
            <a:ext cx="4114800" cy="186484"/>
          </a:xfrm>
          <a:prstGeom prst="rect">
            <a:avLst/>
          </a:prstGeom>
        </p:spPr>
        <p:txBody>
          <a:bodyPr vert="horz" lIns="0" tIns="0" rIns="0" bIns="0" rtlCol="0" anchor="b" anchorCtr="0">
            <a:noAutofit/>
          </a:bodyPr>
          <a:lstStyle>
            <a:lvl1pPr algn="ctr">
              <a:defRPr sz="1000" b="0" i="0">
                <a:solidFill>
                  <a:schemeClr val="bg1"/>
                </a:solidFill>
                <a:latin typeface="ABC Oracle Medium" panose="020B0504040202060203" pitchFamily="34" charset="77"/>
              </a:defRPr>
            </a:lvl1pPr>
          </a:lstStyle>
          <a:p>
            <a:r>
              <a:rPr lang="en-GB" dirty="0"/>
              <a:t>Presented at the 2025 All Actuaries Summit</a:t>
            </a:r>
          </a:p>
        </p:txBody>
      </p:sp>
    </p:spTree>
    <p:extLst>
      <p:ext uri="{BB962C8B-B14F-4D97-AF65-F5344CB8AC3E}">
        <p14:creationId xmlns:p14="http://schemas.microsoft.com/office/powerpoint/2010/main" val="39119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957E79-DEA8-79CD-9E4E-5D2FE921BB11}"/>
              </a:ext>
            </a:extLst>
          </p:cNvPr>
          <p:cNvSpPr>
            <a:spLocks noGrp="1"/>
          </p:cNvSpPr>
          <p:nvPr>
            <p:ph type="title"/>
          </p:nvPr>
        </p:nvSpPr>
        <p:spPr>
          <a:xfrm>
            <a:off x="326848" y="288390"/>
            <a:ext cx="11554001" cy="101607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EAF8F9D-C689-B18D-09AF-9B4C40550649}"/>
              </a:ext>
            </a:extLst>
          </p:cNvPr>
          <p:cNvSpPr>
            <a:spLocks noGrp="1"/>
          </p:cNvSpPr>
          <p:nvPr>
            <p:ph type="body" idx="1"/>
          </p:nvPr>
        </p:nvSpPr>
        <p:spPr>
          <a:xfrm>
            <a:off x="352424" y="1493113"/>
            <a:ext cx="11528425" cy="4351338"/>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03030489-BEFE-3F81-C3A1-A8FAC2B087EE}"/>
              </a:ext>
            </a:extLst>
          </p:cNvPr>
          <p:cNvSpPr>
            <a:spLocks noGrp="1"/>
          </p:cNvSpPr>
          <p:nvPr>
            <p:ph type="dt" sz="half" idx="2"/>
          </p:nvPr>
        </p:nvSpPr>
        <p:spPr>
          <a:xfrm>
            <a:off x="9150438" y="298318"/>
            <a:ext cx="2743200" cy="365125"/>
          </a:xfrm>
          <a:prstGeom prst="rect">
            <a:avLst/>
          </a:prstGeom>
        </p:spPr>
        <p:txBody>
          <a:bodyPr vert="horz" lIns="0" tIns="0" rIns="0" bIns="0" rtlCol="0" anchor="t" anchorCtr="0">
            <a:noAutofit/>
          </a:bodyPr>
          <a:lstStyle>
            <a:lvl1pPr algn="r">
              <a:defRPr sz="1000">
                <a:solidFill>
                  <a:schemeClr val="tx2"/>
                </a:solidFill>
              </a:defRPr>
            </a:lvl1pPr>
          </a:lstStyle>
          <a:p>
            <a:endParaRPr lang="en-GB" dirty="0"/>
          </a:p>
        </p:txBody>
      </p:sp>
      <p:sp>
        <p:nvSpPr>
          <p:cNvPr id="6" name="Slide Number Placeholder 5">
            <a:extLst>
              <a:ext uri="{FF2B5EF4-FFF2-40B4-BE49-F238E27FC236}">
                <a16:creationId xmlns:a16="http://schemas.microsoft.com/office/drawing/2014/main" id="{7D749530-956E-B9F1-B7EE-49FFED17FEA9}"/>
              </a:ext>
            </a:extLst>
          </p:cNvPr>
          <p:cNvSpPr>
            <a:spLocks noGrp="1"/>
          </p:cNvSpPr>
          <p:nvPr>
            <p:ph type="sldNum" sz="quarter" idx="4"/>
          </p:nvPr>
        </p:nvSpPr>
        <p:spPr>
          <a:xfrm>
            <a:off x="11467577" y="6400800"/>
            <a:ext cx="416447" cy="186484"/>
          </a:xfrm>
          <a:prstGeom prst="rect">
            <a:avLst/>
          </a:prstGeom>
        </p:spPr>
        <p:txBody>
          <a:bodyPr vert="horz" lIns="0" tIns="0" rIns="0" bIns="0" rtlCol="0" anchor="b" anchorCtr="0">
            <a:noAutofit/>
          </a:bodyPr>
          <a:lstStyle>
            <a:lvl1pPr algn="r">
              <a:defRPr sz="1000" b="0" i="0">
                <a:solidFill>
                  <a:schemeClr val="tx2"/>
                </a:solidFill>
                <a:latin typeface="ABC Oracle Medium" panose="020B0504040202060203" pitchFamily="34" charset="77"/>
              </a:defRPr>
            </a:lvl1pPr>
          </a:lstStyle>
          <a:p>
            <a:fld id="{741AFF56-1126-4107-9C02-BC0EFBF16431}" type="slidenum">
              <a:rPr lang="en-GB" smtClean="0"/>
              <a:pPr/>
              <a:t>‹#›</a:t>
            </a:fld>
            <a:endParaRPr lang="en-GB" dirty="0"/>
          </a:p>
        </p:txBody>
      </p:sp>
      <p:sp>
        <p:nvSpPr>
          <p:cNvPr id="7" name="Footer Placeholder 6">
            <a:extLst>
              <a:ext uri="{FF2B5EF4-FFF2-40B4-BE49-F238E27FC236}">
                <a16:creationId xmlns:a16="http://schemas.microsoft.com/office/drawing/2014/main" id="{B027F68E-C428-A4D9-BBBD-028E82BC8E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dirty="0"/>
              <a:t>Presented at the 2025 All Actuaries Summit</a:t>
            </a:r>
          </a:p>
        </p:txBody>
      </p:sp>
    </p:spTree>
    <p:extLst>
      <p:ext uri="{BB962C8B-B14F-4D97-AF65-F5344CB8AC3E}">
        <p14:creationId xmlns:p14="http://schemas.microsoft.com/office/powerpoint/2010/main" val="252882584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8" r:id="rId3"/>
    <p:sldLayoutId id="2147483664" r:id="rId4"/>
    <p:sldLayoutId id="2147483665" r:id="rId5"/>
    <p:sldLayoutId id="2147483650" r:id="rId6"/>
    <p:sldLayoutId id="2147483654" r:id="rId7"/>
    <p:sldLayoutId id="2147483666" r:id="rId8"/>
    <p:sldLayoutId id="2147483653" r:id="rId9"/>
    <p:sldLayoutId id="2147483655" r:id="rId10"/>
    <p:sldLayoutId id="2147483652" r:id="rId11"/>
    <p:sldLayoutId id="2147483656" r:id="rId12"/>
    <p:sldLayoutId id="2147483657" r:id="rId13"/>
    <p:sldLayoutId id="2147483658" r:id="rId14"/>
    <p:sldLayoutId id="2147483659" r:id="rId15"/>
    <p:sldLayoutId id="2147483660" r:id="rId16"/>
    <p:sldLayoutId id="2147483661" r:id="rId17"/>
    <p:sldLayoutId id="2147483662" r:id="rId18"/>
    <p:sldLayoutId id="2147483667" r:id="rId19"/>
    <p:sldLayoutId id="2147483663" r:id="rId20"/>
    <p:sldLayoutId id="2147483669" r:id="rId21"/>
    <p:sldLayoutId id="2147483670" r:id="rId22"/>
    <p:sldLayoutId id="2147483671" r:id="rId23"/>
    <p:sldLayoutId id="2147483672" r:id="rId24"/>
  </p:sldLayoutIdLst>
  <p:hf hdr="0" ftr="0" dt="0"/>
  <p:txStyles>
    <p:titleStyle>
      <a:lvl1pPr algn="l" defTabSz="914400" rtl="0" eaLnBrk="1" latinLnBrk="0" hangingPunct="1">
        <a:lnSpc>
          <a:spcPct val="90000"/>
        </a:lnSpc>
        <a:spcBef>
          <a:spcPct val="0"/>
        </a:spcBef>
        <a:buNone/>
        <a:defRPr sz="31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600"/>
        </a:spcAft>
        <a:buFont typeface="Arial" panose="020B0604020202020204" pitchFamily="34" charset="0"/>
        <a:buNone/>
        <a:defRPr sz="1400" kern="1200">
          <a:solidFill>
            <a:schemeClr val="accent3"/>
          </a:solidFill>
          <a:latin typeface="+mn-lt"/>
          <a:ea typeface="+mn-ea"/>
          <a:cs typeface="+mn-cs"/>
        </a:defRPr>
      </a:lvl1pPr>
      <a:lvl2pPr marL="4762" indent="0" algn="l" defTabSz="914400" rtl="0" eaLnBrk="1" latinLnBrk="0" hangingPunct="1">
        <a:lnSpc>
          <a:spcPct val="100000"/>
        </a:lnSpc>
        <a:spcBef>
          <a:spcPts val="0"/>
        </a:spcBef>
        <a:buFont typeface="Arial" panose="020B0604020202020204" pitchFamily="34" charset="0"/>
        <a:buNone/>
        <a:tabLst/>
        <a:defRPr sz="1400" kern="1200">
          <a:solidFill>
            <a:schemeClr val="accent3"/>
          </a:solidFill>
          <a:latin typeface="+mn-lt"/>
          <a:ea typeface="+mn-ea"/>
          <a:cs typeface="+mn-cs"/>
        </a:defRPr>
      </a:lvl2pPr>
      <a:lvl3pPr marL="355600"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3pPr>
      <a:lvl4pPr marL="712788" indent="-357188"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4pPr>
      <a:lvl5pPr marL="1068388" indent="-355600" algn="l" defTabSz="914400" rtl="0" eaLnBrk="1" latinLnBrk="0" hangingPunct="1">
        <a:lnSpc>
          <a:spcPct val="100000"/>
        </a:lnSpc>
        <a:spcBef>
          <a:spcPts val="0"/>
        </a:spcBef>
        <a:buFont typeface="Arial" panose="020B0604020202020204" pitchFamily="34" charset="0"/>
        <a:buChar char="•"/>
        <a:tabLst/>
        <a:defRPr sz="14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200" userDrawn="1">
          <p15:clr>
            <a:srgbClr val="F26B43"/>
          </p15:clr>
        </p15:guide>
        <p15:guide id="4" pos="222" userDrawn="1">
          <p15:clr>
            <a:srgbClr val="F26B43"/>
          </p15:clr>
        </p15:guide>
        <p15:guide id="5" orient="horz" pos="4125" userDrawn="1">
          <p15:clr>
            <a:srgbClr val="F26B43"/>
          </p15:clr>
        </p15:guide>
        <p15:guide id="6" pos="7484" userDrawn="1">
          <p15:clr>
            <a:srgbClr val="F26B43"/>
          </p15:clr>
        </p15:guide>
        <p15:guide id="7" orient="horz" pos="958" userDrawn="1">
          <p15:clr>
            <a:srgbClr val="F26B43"/>
          </p15:clr>
        </p15:guide>
        <p15:guide id="8" pos="1269" userDrawn="1">
          <p15:clr>
            <a:srgbClr val="F26B43"/>
          </p15:clr>
        </p15:guide>
        <p15:guide id="9" pos="329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DD06-C964-CF6A-77C8-CA245EBA130F}"/>
              </a:ext>
            </a:extLst>
          </p:cNvPr>
          <p:cNvSpPr>
            <a:spLocks noGrp="1"/>
          </p:cNvSpPr>
          <p:nvPr>
            <p:ph type="title"/>
          </p:nvPr>
        </p:nvSpPr>
        <p:spPr>
          <a:xfrm>
            <a:off x="695325" y="2362200"/>
            <a:ext cx="7734300" cy="2762770"/>
          </a:xfrm>
        </p:spPr>
        <p:txBody>
          <a:bodyPr>
            <a:noAutofit/>
          </a:bodyPr>
          <a:lstStyle/>
          <a:p>
            <a:r>
              <a:rPr lang="en-US" sz="4400" dirty="0">
                <a:solidFill>
                  <a:srgbClr val="3C69FF"/>
                </a:solidFill>
                <a:latin typeface="ABC Oracle (headings)"/>
              </a:rPr>
              <a:t>The Mental Health Safety Net</a:t>
            </a:r>
            <a:br>
              <a:rPr lang="en-US" sz="4400" dirty="0">
                <a:solidFill>
                  <a:srgbClr val="3C69FF"/>
                </a:solidFill>
                <a:latin typeface="ABC Oracle (headings)"/>
              </a:rPr>
            </a:br>
            <a:r>
              <a:rPr lang="en-US" sz="3200" dirty="0">
                <a:solidFill>
                  <a:srgbClr val="3C69FF"/>
                </a:solidFill>
                <a:latin typeface="ABC Oracle (headings)"/>
              </a:rPr>
              <a:t>Unifying Australia’s fragmented systems</a:t>
            </a:r>
            <a:endParaRPr lang="en-US" sz="4400" dirty="0">
              <a:solidFill>
                <a:srgbClr val="3C69FF"/>
              </a:solidFill>
              <a:latin typeface="ABC Oracle (headings)"/>
            </a:endParaRPr>
          </a:p>
        </p:txBody>
      </p:sp>
      <p:sp>
        <p:nvSpPr>
          <p:cNvPr id="3" name="Subtitle 2">
            <a:extLst>
              <a:ext uri="{FF2B5EF4-FFF2-40B4-BE49-F238E27FC236}">
                <a16:creationId xmlns:a16="http://schemas.microsoft.com/office/drawing/2014/main" id="{26C366F4-7949-6A5E-2C2B-244724097677}"/>
              </a:ext>
            </a:extLst>
          </p:cNvPr>
          <p:cNvSpPr>
            <a:spLocks noGrp="1"/>
          </p:cNvSpPr>
          <p:nvPr>
            <p:ph type="subTitle" idx="1"/>
          </p:nvPr>
        </p:nvSpPr>
        <p:spPr>
          <a:xfrm>
            <a:off x="695325" y="3744105"/>
            <a:ext cx="5802764" cy="1598604"/>
          </a:xfrm>
        </p:spPr>
        <p:txBody>
          <a:bodyPr/>
          <a:lstStyle/>
          <a:p>
            <a:r>
              <a:rPr lang="en-US" dirty="0">
                <a:solidFill>
                  <a:srgbClr val="3C69FF"/>
                </a:solidFill>
              </a:rPr>
              <a:t>Insights Session</a:t>
            </a:r>
            <a:br>
              <a:rPr lang="en-US" dirty="0">
                <a:solidFill>
                  <a:srgbClr val="3C69FF"/>
                </a:solidFill>
              </a:rPr>
            </a:br>
            <a:endParaRPr lang="en-US" dirty="0">
              <a:solidFill>
                <a:srgbClr val="3C69FF"/>
              </a:solidFill>
            </a:endParaRPr>
          </a:p>
          <a:p>
            <a:r>
              <a:rPr lang="en-US" dirty="0">
                <a:solidFill>
                  <a:srgbClr val="3C69FF"/>
                </a:solidFill>
              </a:rPr>
              <a:t>5 November 2025</a:t>
            </a:r>
          </a:p>
        </p:txBody>
      </p:sp>
    </p:spTree>
    <p:extLst>
      <p:ext uri="{BB962C8B-B14F-4D97-AF65-F5344CB8AC3E}">
        <p14:creationId xmlns:p14="http://schemas.microsoft.com/office/powerpoint/2010/main" val="3277325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E411B-44A1-49CB-D175-3D7317E6D8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D9C5A5-F564-D597-727A-0576FA85C877}"/>
              </a:ext>
            </a:extLst>
          </p:cNvPr>
          <p:cNvSpPr>
            <a:spLocks noGrp="1"/>
          </p:cNvSpPr>
          <p:nvPr>
            <p:ph type="title"/>
          </p:nvPr>
        </p:nvSpPr>
        <p:spPr>
          <a:xfrm>
            <a:off x="900611" y="322940"/>
            <a:ext cx="8131877" cy="1310016"/>
          </a:xfrm>
        </p:spPr>
        <p:txBody>
          <a:bodyPr>
            <a:normAutofit/>
          </a:bodyPr>
          <a:lstStyle/>
          <a:p>
            <a:r>
              <a:rPr lang="en-US" b="1" dirty="0">
                <a:solidFill>
                  <a:schemeClr val="accent1"/>
                </a:solidFill>
              </a:rPr>
              <a:t>Recommendations </a:t>
            </a:r>
            <a:br>
              <a:rPr lang="en-US" dirty="0">
                <a:solidFill>
                  <a:schemeClr val="accent1"/>
                </a:solidFill>
              </a:rPr>
            </a:br>
            <a:endParaRPr lang="en-US" noProof="0" dirty="0">
              <a:solidFill>
                <a:schemeClr val="accent1"/>
              </a:solidFill>
            </a:endParaRPr>
          </a:p>
        </p:txBody>
      </p:sp>
      <p:sp>
        <p:nvSpPr>
          <p:cNvPr id="8" name="Rectangle 7">
            <a:extLst>
              <a:ext uri="{FF2B5EF4-FFF2-40B4-BE49-F238E27FC236}">
                <a16:creationId xmlns:a16="http://schemas.microsoft.com/office/drawing/2014/main" id="{EF0A9033-B05E-EE48-4DD4-6AF59C3BAF32}"/>
              </a:ext>
            </a:extLst>
          </p:cNvPr>
          <p:cNvSpPr/>
          <p:nvPr/>
        </p:nvSpPr>
        <p:spPr>
          <a:xfrm>
            <a:off x="900611" y="5370282"/>
            <a:ext cx="1680397" cy="1066798"/>
          </a:xfrm>
          <a:prstGeom prst="rect">
            <a:avLst/>
          </a:prstGeom>
          <a:solidFill>
            <a:schemeClr val="accent1">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b="1" dirty="0">
                <a:solidFill>
                  <a:schemeClr val="tx1"/>
                </a:solidFill>
              </a:rPr>
              <a:t>Product design reform</a:t>
            </a:r>
            <a:endParaRPr lang="en-US" sz="1600" dirty="0">
              <a:solidFill>
                <a:schemeClr val="tx1"/>
              </a:solidFill>
            </a:endParaRPr>
          </a:p>
        </p:txBody>
      </p:sp>
      <p:sp>
        <p:nvSpPr>
          <p:cNvPr id="11" name="Rectangle 10">
            <a:extLst>
              <a:ext uri="{FF2B5EF4-FFF2-40B4-BE49-F238E27FC236}">
                <a16:creationId xmlns:a16="http://schemas.microsoft.com/office/drawing/2014/main" id="{E6FA919B-E94D-60B7-AA8F-99CE05727733}"/>
              </a:ext>
            </a:extLst>
          </p:cNvPr>
          <p:cNvSpPr/>
          <p:nvPr/>
        </p:nvSpPr>
        <p:spPr>
          <a:xfrm>
            <a:off x="2621572" y="2333265"/>
            <a:ext cx="7715052" cy="1066800"/>
          </a:xfrm>
          <a:prstGeom prst="rect">
            <a:avLst/>
          </a:prstGeom>
          <a:solidFill>
            <a:schemeClr val="tx2">
              <a:lumMod val="50000"/>
              <a:lumOff val="5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5. Develop a shared, evidence-based framework for assessing mental health conditions across both private and public sector contexts to improve consistency across products and sectors (e.g., DSP, Life Insurance). </a:t>
            </a:r>
          </a:p>
        </p:txBody>
      </p:sp>
      <p:sp>
        <p:nvSpPr>
          <p:cNvPr id="12" name="Rectangle 11">
            <a:extLst>
              <a:ext uri="{FF2B5EF4-FFF2-40B4-BE49-F238E27FC236}">
                <a16:creationId xmlns:a16="http://schemas.microsoft.com/office/drawing/2014/main" id="{26BFB328-9E62-75DE-C06D-1CCC45349BBB}"/>
              </a:ext>
            </a:extLst>
          </p:cNvPr>
          <p:cNvSpPr/>
          <p:nvPr/>
        </p:nvSpPr>
        <p:spPr>
          <a:xfrm>
            <a:off x="900611" y="2333265"/>
            <a:ext cx="1680397" cy="3037015"/>
          </a:xfrm>
          <a:prstGeom prst="rect">
            <a:avLst/>
          </a:prstGeom>
          <a:solidFill>
            <a:schemeClr val="accent1">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b="1" dirty="0">
                <a:solidFill>
                  <a:schemeClr val="tx1"/>
                </a:solidFill>
              </a:rPr>
              <a:t>Private and public sector coordination</a:t>
            </a:r>
            <a:endParaRPr lang="en-US" sz="1600" dirty="0">
              <a:solidFill>
                <a:schemeClr val="tx1"/>
              </a:solidFill>
            </a:endParaRPr>
          </a:p>
        </p:txBody>
      </p:sp>
      <p:sp>
        <p:nvSpPr>
          <p:cNvPr id="13" name="Rectangle 12">
            <a:extLst>
              <a:ext uri="{FF2B5EF4-FFF2-40B4-BE49-F238E27FC236}">
                <a16:creationId xmlns:a16="http://schemas.microsoft.com/office/drawing/2014/main" id="{4B156EBB-11D1-F825-34FB-E9C9F6A8B786}"/>
              </a:ext>
            </a:extLst>
          </p:cNvPr>
          <p:cNvSpPr/>
          <p:nvPr/>
        </p:nvSpPr>
        <p:spPr>
          <a:xfrm>
            <a:off x="2621571" y="3400065"/>
            <a:ext cx="7715052" cy="1066800"/>
          </a:xfrm>
          <a:prstGeom prst="rect">
            <a:avLst/>
          </a:prstGeom>
          <a:solidFill>
            <a:schemeClr val="tx2">
              <a:lumMod val="50000"/>
              <a:lumOff val="5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6. Review the coordination and integration of private and public funding mechanisms. E.g., gaps arising from the funding rules across Medicare, Private Health Insurance and Life Insurance.</a:t>
            </a:r>
          </a:p>
        </p:txBody>
      </p:sp>
      <p:sp>
        <p:nvSpPr>
          <p:cNvPr id="4" name="Rectangle 3">
            <a:extLst>
              <a:ext uri="{FF2B5EF4-FFF2-40B4-BE49-F238E27FC236}">
                <a16:creationId xmlns:a16="http://schemas.microsoft.com/office/drawing/2014/main" id="{16C05889-D6EC-CC77-6326-28C13ED3C879}"/>
              </a:ext>
            </a:extLst>
          </p:cNvPr>
          <p:cNvSpPr/>
          <p:nvPr/>
        </p:nvSpPr>
        <p:spPr>
          <a:xfrm>
            <a:off x="2621572" y="970787"/>
            <a:ext cx="7715052" cy="1362476"/>
          </a:xfrm>
          <a:prstGeom prst="rect">
            <a:avLst/>
          </a:prstGeom>
          <a:solidFill>
            <a:schemeClr val="tx2">
              <a:lumMod val="50000"/>
              <a:lumOff val="5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4. Provide more effective affordability relief for financially vulnerable groups in each component of the financial safety net, particularly individuals with chronic mental health conditions and frequent psychiatric service use. </a:t>
            </a:r>
          </a:p>
        </p:txBody>
      </p:sp>
      <p:sp>
        <p:nvSpPr>
          <p:cNvPr id="5" name="Rectangle 4">
            <a:extLst>
              <a:ext uri="{FF2B5EF4-FFF2-40B4-BE49-F238E27FC236}">
                <a16:creationId xmlns:a16="http://schemas.microsoft.com/office/drawing/2014/main" id="{D7FC596F-917D-70C8-F3A7-3B2628673926}"/>
              </a:ext>
            </a:extLst>
          </p:cNvPr>
          <p:cNvSpPr/>
          <p:nvPr/>
        </p:nvSpPr>
        <p:spPr>
          <a:xfrm>
            <a:off x="900611" y="970788"/>
            <a:ext cx="1680397" cy="1362476"/>
          </a:xfrm>
          <a:prstGeom prst="rect">
            <a:avLst/>
          </a:prstGeom>
          <a:solidFill>
            <a:schemeClr val="accent1">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b="1" dirty="0">
                <a:solidFill>
                  <a:schemeClr val="tx1"/>
                </a:solidFill>
              </a:rPr>
              <a:t>Affordability relief for at risk groups</a:t>
            </a:r>
            <a:endParaRPr lang="en-US" sz="1600" dirty="0">
              <a:solidFill>
                <a:schemeClr val="tx1"/>
              </a:solidFill>
            </a:endParaRPr>
          </a:p>
        </p:txBody>
      </p:sp>
      <p:grpSp>
        <p:nvGrpSpPr>
          <p:cNvPr id="9" name="Group 8">
            <a:extLst>
              <a:ext uri="{FF2B5EF4-FFF2-40B4-BE49-F238E27FC236}">
                <a16:creationId xmlns:a16="http://schemas.microsoft.com/office/drawing/2014/main" id="{7643CC40-B33C-0791-8D5D-995DC2C7F2B7}"/>
              </a:ext>
            </a:extLst>
          </p:cNvPr>
          <p:cNvGrpSpPr/>
          <p:nvPr/>
        </p:nvGrpSpPr>
        <p:grpSpPr>
          <a:xfrm>
            <a:off x="10319549" y="4936820"/>
            <a:ext cx="1758199" cy="1955771"/>
            <a:chOff x="10319549" y="4936820"/>
            <a:chExt cx="1758199" cy="1955771"/>
          </a:xfrm>
        </p:grpSpPr>
        <p:pic>
          <p:nvPicPr>
            <p:cNvPr id="10" name="Picture 9">
              <a:extLst>
                <a:ext uri="{FF2B5EF4-FFF2-40B4-BE49-F238E27FC236}">
                  <a16:creationId xmlns:a16="http://schemas.microsoft.com/office/drawing/2014/main" id="{2AC45F29-CD51-E3B0-D95D-4D882078D6D8}"/>
                </a:ext>
              </a:extLst>
            </p:cNvPr>
            <p:cNvPicPr>
              <a:picLocks noChangeAspect="1"/>
            </p:cNvPicPr>
            <p:nvPr/>
          </p:nvPicPr>
          <p:blipFill>
            <a:blip r:embed="rId3"/>
            <a:stretch>
              <a:fillRect/>
            </a:stretch>
          </p:blipFill>
          <p:spPr>
            <a:xfrm>
              <a:off x="10319549" y="4936820"/>
              <a:ext cx="1686071" cy="1748942"/>
            </a:xfrm>
            <a:prstGeom prst="rect">
              <a:avLst/>
            </a:prstGeom>
          </p:spPr>
        </p:pic>
        <p:sp>
          <p:nvSpPr>
            <p:cNvPr id="15" name="Content Placeholder 2">
              <a:extLst>
                <a:ext uri="{FF2B5EF4-FFF2-40B4-BE49-F238E27FC236}">
                  <a16:creationId xmlns:a16="http://schemas.microsoft.com/office/drawing/2014/main" id="{A95AFBA3-F1F3-205C-C155-94E19A4AD305}"/>
                </a:ext>
              </a:extLst>
            </p:cNvPr>
            <p:cNvSpPr txBox="1">
              <a:spLocks/>
            </p:cNvSpPr>
            <p:nvPr/>
          </p:nvSpPr>
          <p:spPr>
            <a:xfrm>
              <a:off x="10336623" y="6615908"/>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
        <p:nvSpPr>
          <p:cNvPr id="7" name="Rectangle 6">
            <a:extLst>
              <a:ext uri="{FF2B5EF4-FFF2-40B4-BE49-F238E27FC236}">
                <a16:creationId xmlns:a16="http://schemas.microsoft.com/office/drawing/2014/main" id="{44332F6B-3C2B-4955-FC69-04103E52B3A0}"/>
              </a:ext>
            </a:extLst>
          </p:cNvPr>
          <p:cNvSpPr/>
          <p:nvPr/>
        </p:nvSpPr>
        <p:spPr>
          <a:xfrm>
            <a:off x="2621572" y="5370280"/>
            <a:ext cx="7715052" cy="1066798"/>
          </a:xfrm>
          <a:prstGeom prst="rect">
            <a:avLst/>
          </a:prstGeom>
          <a:solidFill>
            <a:schemeClr val="tx2">
              <a:lumMod val="50000"/>
              <a:lumOff val="5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8. Redesign insurance products and pursue innovations that provide more appropriate and cohesive mental health support. </a:t>
            </a:r>
          </a:p>
        </p:txBody>
      </p:sp>
      <p:sp>
        <p:nvSpPr>
          <p:cNvPr id="3" name="Rectangle 2">
            <a:extLst>
              <a:ext uri="{FF2B5EF4-FFF2-40B4-BE49-F238E27FC236}">
                <a16:creationId xmlns:a16="http://schemas.microsoft.com/office/drawing/2014/main" id="{7A749424-A4A3-E966-75E5-8F48B37A0E6C}"/>
              </a:ext>
            </a:extLst>
          </p:cNvPr>
          <p:cNvSpPr/>
          <p:nvPr/>
        </p:nvSpPr>
        <p:spPr>
          <a:xfrm>
            <a:off x="2621572" y="4466865"/>
            <a:ext cx="7715051" cy="903415"/>
          </a:xfrm>
          <a:prstGeom prst="rect">
            <a:avLst/>
          </a:prstGeom>
          <a:solidFill>
            <a:schemeClr val="tx2">
              <a:lumMod val="50000"/>
              <a:lumOff val="5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7. Identify opportunities for coordinated investment (e.g., pooled funding) to address gaps in prevention, continuity of care and recovery</a:t>
            </a:r>
          </a:p>
        </p:txBody>
      </p:sp>
      <p:sp>
        <p:nvSpPr>
          <p:cNvPr id="6" name="Rectangle 5">
            <a:extLst>
              <a:ext uri="{FF2B5EF4-FFF2-40B4-BE49-F238E27FC236}">
                <a16:creationId xmlns:a16="http://schemas.microsoft.com/office/drawing/2014/main" id="{27C5E41C-DEB8-16F6-E9FF-1B04C3F68442}"/>
              </a:ext>
            </a:extLst>
          </p:cNvPr>
          <p:cNvSpPr/>
          <p:nvPr/>
        </p:nvSpPr>
        <p:spPr>
          <a:xfrm>
            <a:off x="2621571" y="2333267"/>
            <a:ext cx="7715052" cy="1066800"/>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5. Develop a shared, evidence-based framework for assessing mental health conditions across both private and public sector contexts to improve consistency across products and sectors (e.g., DSP, Life Insurance). </a:t>
            </a:r>
          </a:p>
        </p:txBody>
      </p:sp>
      <p:sp>
        <p:nvSpPr>
          <p:cNvPr id="14" name="Rectangle 13">
            <a:extLst>
              <a:ext uri="{FF2B5EF4-FFF2-40B4-BE49-F238E27FC236}">
                <a16:creationId xmlns:a16="http://schemas.microsoft.com/office/drawing/2014/main" id="{EC891705-1B4B-E8F5-B141-38BEC7DAC5D0}"/>
              </a:ext>
            </a:extLst>
          </p:cNvPr>
          <p:cNvSpPr/>
          <p:nvPr/>
        </p:nvSpPr>
        <p:spPr>
          <a:xfrm>
            <a:off x="2621570" y="3400067"/>
            <a:ext cx="7715052" cy="1066800"/>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6. Review the coordination and integration of private and public funding mechanisms. E.g., gaps arising from the funding rules across Medicare, Private Health Insurance and Life Insurance.</a:t>
            </a:r>
          </a:p>
        </p:txBody>
      </p:sp>
      <p:sp>
        <p:nvSpPr>
          <p:cNvPr id="16" name="Rectangle 15">
            <a:extLst>
              <a:ext uri="{FF2B5EF4-FFF2-40B4-BE49-F238E27FC236}">
                <a16:creationId xmlns:a16="http://schemas.microsoft.com/office/drawing/2014/main" id="{5ACE2D03-7D34-BB76-9250-A2118CE43DE1}"/>
              </a:ext>
            </a:extLst>
          </p:cNvPr>
          <p:cNvSpPr/>
          <p:nvPr/>
        </p:nvSpPr>
        <p:spPr>
          <a:xfrm>
            <a:off x="2621571" y="970789"/>
            <a:ext cx="7715052" cy="1362476"/>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4. Provide more effective affordability relief for financially vulnerable groups in each component of the financial safety net, particularly individuals with chronic mental health conditions and frequent psychiatric service use. </a:t>
            </a:r>
          </a:p>
        </p:txBody>
      </p:sp>
      <p:sp>
        <p:nvSpPr>
          <p:cNvPr id="17" name="Rectangle 16">
            <a:extLst>
              <a:ext uri="{FF2B5EF4-FFF2-40B4-BE49-F238E27FC236}">
                <a16:creationId xmlns:a16="http://schemas.microsoft.com/office/drawing/2014/main" id="{FDBC397F-05A3-F033-4861-30AFECE02595}"/>
              </a:ext>
            </a:extLst>
          </p:cNvPr>
          <p:cNvSpPr/>
          <p:nvPr/>
        </p:nvSpPr>
        <p:spPr>
          <a:xfrm>
            <a:off x="2621571" y="5370282"/>
            <a:ext cx="7715052" cy="1066798"/>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8. Redesign insurance products and pursue innovations that provide more appropriate and cohesive mental health support. </a:t>
            </a:r>
          </a:p>
        </p:txBody>
      </p:sp>
      <p:sp>
        <p:nvSpPr>
          <p:cNvPr id="18" name="Rectangle 17">
            <a:extLst>
              <a:ext uri="{FF2B5EF4-FFF2-40B4-BE49-F238E27FC236}">
                <a16:creationId xmlns:a16="http://schemas.microsoft.com/office/drawing/2014/main" id="{C4D15B4D-9E6D-22C4-F808-7E533958F925}"/>
              </a:ext>
            </a:extLst>
          </p:cNvPr>
          <p:cNvSpPr/>
          <p:nvPr/>
        </p:nvSpPr>
        <p:spPr>
          <a:xfrm>
            <a:off x="2621571" y="4466867"/>
            <a:ext cx="7715051" cy="903415"/>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7. Identify opportunities for coordinated investment (e.g., pooled funding) to address gaps in prevention, continuity of care and recovery</a:t>
            </a:r>
          </a:p>
        </p:txBody>
      </p:sp>
    </p:spTree>
    <p:extLst>
      <p:ext uri="{BB962C8B-B14F-4D97-AF65-F5344CB8AC3E}">
        <p14:creationId xmlns:p14="http://schemas.microsoft.com/office/powerpoint/2010/main" val="253075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765E1E-6209-589F-0AA9-642424962F1F}"/>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3C69FF"/>
                </a:solidFill>
                <a:latin typeface="ABC Oracle" panose="020B0504040202060203" pitchFamily="34" charset="0"/>
              </a:rPr>
              <a:t>Q&amp;A</a:t>
            </a:r>
            <a:endParaRPr lang="en-US" dirty="0"/>
          </a:p>
        </p:txBody>
      </p:sp>
      <p:sp>
        <p:nvSpPr>
          <p:cNvPr id="5" name="Content Placeholder 2">
            <a:extLst>
              <a:ext uri="{FF2B5EF4-FFF2-40B4-BE49-F238E27FC236}">
                <a16:creationId xmlns:a16="http://schemas.microsoft.com/office/drawing/2014/main" id="{EF93DA4B-8C82-8F68-BCB4-57C5256FD8BE}"/>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dirty="0">
                <a:solidFill>
                  <a:prstClr val="black"/>
                </a:solidFill>
                <a:latin typeface="ABC Oracle"/>
              </a:rPr>
              <a:t>Join at slido.com #</a:t>
            </a:r>
            <a:r>
              <a:rPr lang="en-US" sz="6000" dirty="0"/>
              <a:t>4689483</a:t>
            </a:r>
            <a:endParaRPr lang="en-US" dirty="0"/>
          </a:p>
        </p:txBody>
      </p:sp>
      <p:pic>
        <p:nvPicPr>
          <p:cNvPr id="6" name="Picture 5">
            <a:extLst>
              <a:ext uri="{FF2B5EF4-FFF2-40B4-BE49-F238E27FC236}">
                <a16:creationId xmlns:a16="http://schemas.microsoft.com/office/drawing/2014/main" id="{7F306F5B-4CBE-778B-9754-EF33135ED1ED}"/>
              </a:ext>
            </a:extLst>
          </p:cNvPr>
          <p:cNvPicPr>
            <a:picLocks noChangeAspect="1"/>
          </p:cNvPicPr>
          <p:nvPr/>
        </p:nvPicPr>
        <p:blipFill>
          <a:blip r:embed="rId2"/>
          <a:stretch>
            <a:fillRect/>
          </a:stretch>
        </p:blipFill>
        <p:spPr>
          <a:xfrm>
            <a:off x="785570" y="1464841"/>
            <a:ext cx="4973848" cy="4973848"/>
          </a:xfrm>
          <a:prstGeom prst="rect">
            <a:avLst/>
          </a:prstGeom>
        </p:spPr>
      </p:pic>
      <p:sp>
        <p:nvSpPr>
          <p:cNvPr id="2" name="Freeform 7">
            <a:extLst>
              <a:ext uri="{FF2B5EF4-FFF2-40B4-BE49-F238E27FC236}">
                <a16:creationId xmlns:a16="http://schemas.microsoft.com/office/drawing/2014/main" id="{FB98EF4D-BF11-BBD5-5B25-1D84D415FA5B}"/>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2307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D3214-3DA2-C4DA-6F6D-FA480787FFAF}"/>
            </a:ext>
          </a:extLst>
        </p:cNvPr>
        <p:cNvGrpSpPr/>
        <p:nvPr/>
      </p:nvGrpSpPr>
      <p:grpSpPr>
        <a:xfrm>
          <a:off x="0" y="0"/>
          <a:ext cx="0" cy="0"/>
          <a:chOff x="0" y="0"/>
          <a:chExt cx="0" cy="0"/>
        </a:xfrm>
      </p:grpSpPr>
      <p:pic>
        <p:nvPicPr>
          <p:cNvPr id="5" name="Content Placeholder 4" descr="A group of people walking on a hill&#10;&#10;AI-generated content may be incorrect.">
            <a:extLst>
              <a:ext uri="{FF2B5EF4-FFF2-40B4-BE49-F238E27FC236}">
                <a16:creationId xmlns:a16="http://schemas.microsoft.com/office/drawing/2014/main" id="{47333DEA-211A-F046-EDD8-559A0BBD18B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9529" r="-2" b="9527"/>
          <a:stretch>
            <a:fillRect/>
          </a:stretch>
        </p:blipFill>
        <p:spPr>
          <a:xfrm>
            <a:off x="-575873" y="-320040"/>
            <a:ext cx="12767873" cy="7178040"/>
          </a:xfrm>
          <a:prstGeom prst="rect">
            <a:avLst/>
          </a:prstGeom>
        </p:spPr>
      </p:pic>
      <p:sp>
        <p:nvSpPr>
          <p:cNvPr id="6" name="Title 1">
            <a:extLst>
              <a:ext uri="{FF2B5EF4-FFF2-40B4-BE49-F238E27FC236}">
                <a16:creationId xmlns:a16="http://schemas.microsoft.com/office/drawing/2014/main" id="{C1FCFB6D-E12C-CA85-D0B8-8F8E80A97D8F}"/>
              </a:ext>
            </a:extLst>
          </p:cNvPr>
          <p:cNvSpPr txBox="1">
            <a:spLocks/>
          </p:cNvSpPr>
          <p:nvPr/>
        </p:nvSpPr>
        <p:spPr>
          <a:xfrm>
            <a:off x="304800" y="2411393"/>
            <a:ext cx="7688942" cy="2786743"/>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4000" b="1" dirty="0">
                <a:solidFill>
                  <a:schemeClr val="bg1"/>
                </a:solidFill>
                <a:cs typeface="Arial" panose="020B0604020202020204" pitchFamily="34" charset="0"/>
              </a:rPr>
              <a:t>The Mental Health Safety Net</a:t>
            </a:r>
            <a:r>
              <a:rPr lang="en-AU" sz="2800" b="1" dirty="0">
                <a:solidFill>
                  <a:schemeClr val="bg1"/>
                </a:solidFill>
                <a:cs typeface="Arial" panose="020B0604020202020204" pitchFamily="34" charset="0"/>
              </a:rPr>
              <a:t> </a:t>
            </a:r>
            <a:br>
              <a:rPr lang="en-AU" sz="2800" dirty="0">
                <a:solidFill>
                  <a:schemeClr val="bg1"/>
                </a:solidFill>
                <a:cs typeface="Arial" panose="020B0604020202020204" pitchFamily="34" charset="0"/>
              </a:rPr>
            </a:br>
            <a:r>
              <a:rPr lang="en-AU" sz="2800" dirty="0">
                <a:solidFill>
                  <a:schemeClr val="bg1"/>
                </a:solidFill>
                <a:cs typeface="Arial" panose="020B0604020202020204" pitchFamily="34" charset="0"/>
              </a:rPr>
              <a:t>Unifying Australia’s fragmented systems</a:t>
            </a:r>
          </a:p>
          <a:p>
            <a:br>
              <a:rPr lang="en-AU" sz="2800" b="1" dirty="0">
                <a:solidFill>
                  <a:schemeClr val="bg1"/>
                </a:solidFill>
                <a:cs typeface="Arial" panose="020B0604020202020204" pitchFamily="34" charset="0"/>
              </a:rPr>
            </a:br>
            <a:r>
              <a:rPr lang="en-AU" sz="2800" b="1" dirty="0">
                <a:solidFill>
                  <a:schemeClr val="bg1"/>
                </a:solidFill>
                <a:cs typeface="Arial" panose="020B0604020202020204" pitchFamily="34" charset="0"/>
              </a:rPr>
              <a:t>Q&amp;A Panel Discussion</a:t>
            </a:r>
            <a:br>
              <a:rPr lang="en-AU" sz="2800" b="1" dirty="0">
                <a:solidFill>
                  <a:schemeClr val="bg1"/>
                </a:solidFill>
                <a:cs typeface="Arial" panose="020B0604020202020204" pitchFamily="34" charset="0"/>
              </a:rPr>
            </a:br>
            <a:r>
              <a:rPr lang="en-US" sz="2800" dirty="0">
                <a:solidFill>
                  <a:schemeClr val="bg1"/>
                </a:solidFill>
                <a:cs typeface="Arial" panose="020B0604020202020204" pitchFamily="34" charset="0"/>
              </a:rPr>
              <a:t>Join at slido.com #4689483</a:t>
            </a:r>
            <a:br>
              <a:rPr lang="en-US" sz="2800" dirty="0">
                <a:solidFill>
                  <a:schemeClr val="bg1"/>
                </a:solidFill>
                <a:cs typeface="Arial" panose="020B0604020202020204" pitchFamily="34" charset="0"/>
              </a:rPr>
            </a:br>
            <a:endParaRPr lang="en-AU" sz="2800" dirty="0">
              <a:solidFill>
                <a:schemeClr val="bg1"/>
              </a:solidFill>
              <a:cs typeface="Arial" panose="020B0604020202020204" pitchFamily="34" charset="0"/>
            </a:endParaRPr>
          </a:p>
        </p:txBody>
      </p:sp>
      <p:pic>
        <p:nvPicPr>
          <p:cNvPr id="2" name="Picture 1">
            <a:extLst>
              <a:ext uri="{FF2B5EF4-FFF2-40B4-BE49-F238E27FC236}">
                <a16:creationId xmlns:a16="http://schemas.microsoft.com/office/drawing/2014/main" id="{541B66E7-FCED-27BA-0E4E-2C842706ABB8}"/>
              </a:ext>
            </a:extLst>
          </p:cNvPr>
          <p:cNvPicPr>
            <a:picLocks noChangeAspect="1"/>
          </p:cNvPicPr>
          <p:nvPr/>
        </p:nvPicPr>
        <p:blipFill>
          <a:blip r:embed="rId4"/>
          <a:stretch>
            <a:fillRect/>
          </a:stretch>
        </p:blipFill>
        <p:spPr>
          <a:xfrm>
            <a:off x="420186" y="4958651"/>
            <a:ext cx="1517472" cy="1517472"/>
          </a:xfrm>
          <a:prstGeom prst="rect">
            <a:avLst/>
          </a:prstGeom>
        </p:spPr>
      </p:pic>
      <p:sp>
        <p:nvSpPr>
          <p:cNvPr id="4" name="Freeform 7">
            <a:extLst>
              <a:ext uri="{FF2B5EF4-FFF2-40B4-BE49-F238E27FC236}">
                <a16:creationId xmlns:a16="http://schemas.microsoft.com/office/drawing/2014/main" id="{9B247F76-26B7-3D22-D291-1DF184CB3D33}"/>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a:p>
        </p:txBody>
      </p:sp>
      <p:cxnSp>
        <p:nvCxnSpPr>
          <p:cNvPr id="8" name="Straight Arrow Connector 7">
            <a:extLst>
              <a:ext uri="{FF2B5EF4-FFF2-40B4-BE49-F238E27FC236}">
                <a16:creationId xmlns:a16="http://schemas.microsoft.com/office/drawing/2014/main" id="{16C6756D-164D-8BB2-B970-AE92EDB0608A}"/>
              </a:ext>
            </a:extLst>
          </p:cNvPr>
          <p:cNvCxnSpPr/>
          <p:nvPr/>
        </p:nvCxnSpPr>
        <p:spPr>
          <a:xfrm>
            <a:off x="10163175" y="33242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298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3D7F-17C2-128D-DCE9-0342363214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A4E8C8-16F5-0164-288B-B6413D8A8319}"/>
              </a:ext>
            </a:extLst>
          </p:cNvPr>
          <p:cNvSpPr txBox="1">
            <a:spLocks/>
          </p:cNvSpPr>
          <p:nvPr/>
        </p:nvSpPr>
        <p:spPr>
          <a:xfrm>
            <a:off x="-133815" y="371957"/>
            <a:ext cx="791896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Feedback Poll</a:t>
            </a:r>
            <a:endParaRPr lang="en-US" dirty="0"/>
          </a:p>
        </p:txBody>
      </p:sp>
      <p:pic>
        <p:nvPicPr>
          <p:cNvPr id="8" name="Picture 7">
            <a:extLst>
              <a:ext uri="{FF2B5EF4-FFF2-40B4-BE49-F238E27FC236}">
                <a16:creationId xmlns:a16="http://schemas.microsoft.com/office/drawing/2014/main" id="{7ED1FA18-107E-FB9C-3C2F-B5EC45AE15D2}"/>
              </a:ext>
            </a:extLst>
          </p:cNvPr>
          <p:cNvPicPr>
            <a:picLocks noChangeAspect="1"/>
          </p:cNvPicPr>
          <p:nvPr/>
        </p:nvPicPr>
        <p:blipFill>
          <a:blip r:embed="rId2"/>
          <a:stretch>
            <a:fillRect/>
          </a:stretch>
        </p:blipFill>
        <p:spPr>
          <a:xfrm>
            <a:off x="1014171" y="1443854"/>
            <a:ext cx="4912496" cy="4912496"/>
          </a:xfrm>
          <a:prstGeom prst="rect">
            <a:avLst/>
          </a:prstGeom>
        </p:spPr>
      </p:pic>
      <p:sp>
        <p:nvSpPr>
          <p:cNvPr id="2" name="Freeform 7">
            <a:extLst>
              <a:ext uri="{FF2B5EF4-FFF2-40B4-BE49-F238E27FC236}">
                <a16:creationId xmlns:a16="http://schemas.microsoft.com/office/drawing/2014/main" id="{F0F7C8D3-B2C3-6588-27F3-3985726863EB}"/>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2307088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0216AD9-8DFE-D1F2-E19F-6CC337BFA40C}"/>
              </a:ext>
            </a:extLst>
          </p:cNvPr>
          <p:cNvSpPr>
            <a:spLocks noGrp="1"/>
          </p:cNvSpPr>
          <p:nvPr>
            <p:ph type="subTitle" idx="1"/>
          </p:nvPr>
        </p:nvSpPr>
        <p:spPr/>
        <p:txBody>
          <a:bodyPr/>
          <a:lstStyle/>
          <a:p>
            <a:r>
              <a:rPr lang="en-US" dirty="0"/>
              <a:t>Actuaries Institute</a:t>
            </a:r>
          </a:p>
          <a:p>
            <a:r>
              <a:rPr lang="en-US" dirty="0" err="1"/>
              <a:t>actuaries.asn.au</a:t>
            </a:r>
            <a:endParaRPr lang="en-US" dirty="0"/>
          </a:p>
        </p:txBody>
      </p:sp>
    </p:spTree>
    <p:extLst>
      <p:ext uri="{BB962C8B-B14F-4D97-AF65-F5344CB8AC3E}">
        <p14:creationId xmlns:p14="http://schemas.microsoft.com/office/powerpoint/2010/main" val="245190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075068"/>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This Insights Session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1023938" indent="-571500" eaLnBrk="0" fontAlgn="base" hangingPunct="0">
              <a:lnSpc>
                <a:spcPct val="170000"/>
              </a:lnSpc>
              <a:spcBef>
                <a:spcPct val="0"/>
              </a:spcBef>
              <a:spcAft>
                <a:spcPct val="0"/>
              </a:spcAft>
              <a:buFont typeface="Arial" panose="020B0604020202020204" pitchFamily="34" charset="0"/>
              <a:buChar char="•"/>
              <a:defRPr/>
            </a:pPr>
            <a:r>
              <a:rPr kumimoji="0" lang="en-US" altLang="en-US" sz="4000"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dirty="0">
              <a:ln>
                <a:noFill/>
              </a:ln>
              <a:solidFill>
                <a:prstClr val="black"/>
              </a:solidFill>
              <a:effectLst/>
              <a:uLnTx/>
              <a:uFillTx/>
              <a:cs typeface="Arial" panose="020B0604020202020204" pitchFamily="34" charset="0"/>
            </a:endParaRPr>
          </a:p>
          <a:p>
            <a:pPr marL="0" indent="0">
              <a:buNone/>
            </a:pPr>
            <a:endParaRPr lang="en-AU" dirty="0"/>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412287"/>
            <a:ext cx="10515600" cy="609517"/>
          </a:xfrm>
        </p:spPr>
        <p:txBody>
          <a:bodyPr>
            <a:noAutofit/>
          </a:bodyPr>
          <a:lstStyle/>
          <a:p>
            <a:r>
              <a:rPr lang="en-US" b="1" dirty="0">
                <a:solidFill>
                  <a:srgbClr val="3C69FF"/>
                </a:solidFill>
              </a:rPr>
              <a:t>Important notice for all participants </a:t>
            </a:r>
          </a:p>
        </p:txBody>
      </p:sp>
    </p:spTree>
    <p:extLst>
      <p:ext uri="{BB962C8B-B14F-4D97-AF65-F5344CB8AC3E}">
        <p14:creationId xmlns:p14="http://schemas.microsoft.com/office/powerpoint/2010/main" val="243465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5A6E-E652-B033-BF1F-CF4F23DA34E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F838DA-D0D6-5109-DB89-99538A7CD131}"/>
              </a:ext>
            </a:extLst>
          </p:cNvPr>
          <p:cNvSpPr>
            <a:spLocks noGrp="1"/>
          </p:cNvSpPr>
          <p:nvPr>
            <p:ph type="title"/>
          </p:nvPr>
        </p:nvSpPr>
        <p:spPr/>
        <p:txBody>
          <a:bodyPr/>
          <a:lstStyle/>
          <a:p>
            <a:r>
              <a:rPr lang="en-US" dirty="0">
                <a:solidFill>
                  <a:srgbClr val="3C69FF"/>
                </a:solidFill>
                <a:latin typeface="ABC Oracle" panose="020B0504040202060203" pitchFamily="34" charset="0"/>
              </a:rPr>
              <a:t>Setting the Scene</a:t>
            </a:r>
            <a:endParaRPr lang="en-AU" dirty="0"/>
          </a:p>
        </p:txBody>
      </p:sp>
      <p:sp>
        <p:nvSpPr>
          <p:cNvPr id="7" name="Text Placeholder 6">
            <a:extLst>
              <a:ext uri="{FF2B5EF4-FFF2-40B4-BE49-F238E27FC236}">
                <a16:creationId xmlns:a16="http://schemas.microsoft.com/office/drawing/2014/main" id="{BB845720-62BD-0507-4E2E-C3C763D38D69}"/>
              </a:ext>
            </a:extLst>
          </p:cNvPr>
          <p:cNvSpPr>
            <a:spLocks noGrp="1"/>
          </p:cNvSpPr>
          <p:nvPr>
            <p:ph type="body" idx="1"/>
          </p:nvPr>
        </p:nvSpPr>
        <p:spPr/>
        <p:txBody>
          <a:bodyPr/>
          <a:lstStyle/>
          <a:p>
            <a:r>
              <a:rPr lang="en-AU" dirty="0"/>
              <a:t>Lucy Brogden</a:t>
            </a:r>
          </a:p>
        </p:txBody>
      </p:sp>
      <p:sp>
        <p:nvSpPr>
          <p:cNvPr id="4" name="Title 1">
            <a:extLst>
              <a:ext uri="{FF2B5EF4-FFF2-40B4-BE49-F238E27FC236}">
                <a16:creationId xmlns:a16="http://schemas.microsoft.com/office/drawing/2014/main" id="{89B3FBEF-EE8C-B1AD-BB74-E9B80D0439BA}"/>
              </a:ext>
            </a:extLst>
          </p:cNvPr>
          <p:cNvSpPr txBox="1">
            <a:spLocks/>
          </p:cNvSpPr>
          <p:nvPr/>
        </p:nvSpPr>
        <p:spPr>
          <a:xfrm>
            <a:off x="1241707" y="36867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dirty="0"/>
          </a:p>
        </p:txBody>
      </p:sp>
      <p:sp>
        <p:nvSpPr>
          <p:cNvPr id="2" name="Freeform 7">
            <a:extLst>
              <a:ext uri="{FF2B5EF4-FFF2-40B4-BE49-F238E27FC236}">
                <a16:creationId xmlns:a16="http://schemas.microsoft.com/office/drawing/2014/main" id="{B484CCCF-21FE-01D7-DD4C-4D8B71FD0F91}"/>
              </a:ext>
            </a:extLst>
          </p:cNvPr>
          <p:cNvSpPr/>
          <p:nvPr/>
        </p:nvSpPr>
        <p:spPr>
          <a:xfrm>
            <a:off x="10922021" y="5588661"/>
            <a:ext cx="1080000" cy="1080000"/>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accent1">
              <a:lumMod val="75000"/>
            </a:schemeClr>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18265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32819-851E-0962-600F-FD6E80E44B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228DA-E6C3-45AE-29E8-8B729A5EF7E8}"/>
              </a:ext>
            </a:extLst>
          </p:cNvPr>
          <p:cNvSpPr>
            <a:spLocks noGrp="1"/>
          </p:cNvSpPr>
          <p:nvPr>
            <p:ph type="title"/>
          </p:nvPr>
        </p:nvSpPr>
        <p:spPr>
          <a:xfrm>
            <a:off x="615661" y="460556"/>
            <a:ext cx="10159755" cy="723600"/>
          </a:xfrm>
        </p:spPr>
        <p:txBody>
          <a:bodyPr>
            <a:normAutofit/>
          </a:bodyPr>
          <a:lstStyle/>
          <a:p>
            <a:r>
              <a:rPr lang="en-AU" b="1" dirty="0">
                <a:solidFill>
                  <a:schemeClr val="accent1"/>
                </a:solidFill>
              </a:rPr>
              <a:t>High-Level Australian Stats</a:t>
            </a:r>
            <a:endParaRPr lang="en-US" sz="1200" dirty="0">
              <a:solidFill>
                <a:schemeClr val="accent1"/>
              </a:solidFill>
            </a:endParaRPr>
          </a:p>
        </p:txBody>
      </p:sp>
      <p:sp>
        <p:nvSpPr>
          <p:cNvPr id="3" name="Rectangle 2">
            <a:extLst>
              <a:ext uri="{FF2B5EF4-FFF2-40B4-BE49-F238E27FC236}">
                <a16:creationId xmlns:a16="http://schemas.microsoft.com/office/drawing/2014/main" id="{3BC13F21-F995-8681-CDA9-A2E8FCEC8BDC}"/>
              </a:ext>
            </a:extLst>
          </p:cNvPr>
          <p:cNvSpPr/>
          <p:nvPr/>
        </p:nvSpPr>
        <p:spPr>
          <a:xfrm>
            <a:off x="4306339" y="3043850"/>
            <a:ext cx="3513686" cy="1592098"/>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25% of Australians delayed mental health care due to cost for psychologists, psychiatrists and other mental health professionals</a:t>
            </a:r>
            <a:endParaRPr lang="en-AU" dirty="0">
              <a:solidFill>
                <a:srgbClr val="3C69FF"/>
              </a:solidFill>
            </a:endParaRPr>
          </a:p>
        </p:txBody>
      </p:sp>
      <p:sp>
        <p:nvSpPr>
          <p:cNvPr id="4" name="Rectangle 3">
            <a:extLst>
              <a:ext uri="{FF2B5EF4-FFF2-40B4-BE49-F238E27FC236}">
                <a16:creationId xmlns:a16="http://schemas.microsoft.com/office/drawing/2014/main" id="{7022606B-31F7-6B73-8E3E-53CB5C6866EF}"/>
              </a:ext>
            </a:extLst>
          </p:cNvPr>
          <p:cNvSpPr/>
          <p:nvPr/>
        </p:nvSpPr>
        <p:spPr>
          <a:xfrm>
            <a:off x="8064789" y="3102423"/>
            <a:ext cx="3448050" cy="153352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 </a:t>
            </a:r>
            <a:r>
              <a:rPr lang="en-US" sz="1700" dirty="0">
                <a:solidFill>
                  <a:srgbClr val="3C69FF"/>
                </a:solidFill>
              </a:rPr>
              <a:t>40% of Australians who presented to hospital emergency with a mental health care were not seen within clinical recommended wait times</a:t>
            </a:r>
            <a:endParaRPr lang="en-AU" sz="1700" dirty="0">
              <a:solidFill>
                <a:srgbClr val="3C69FF"/>
              </a:solidFill>
            </a:endParaRPr>
          </a:p>
        </p:txBody>
      </p:sp>
      <p:sp>
        <p:nvSpPr>
          <p:cNvPr id="5" name="Rectangle 4">
            <a:extLst>
              <a:ext uri="{FF2B5EF4-FFF2-40B4-BE49-F238E27FC236}">
                <a16:creationId xmlns:a16="http://schemas.microsoft.com/office/drawing/2014/main" id="{C943D436-6362-825D-6F27-121F6EFE8302}"/>
              </a:ext>
            </a:extLst>
          </p:cNvPr>
          <p:cNvSpPr/>
          <p:nvPr/>
        </p:nvSpPr>
        <p:spPr>
          <a:xfrm>
            <a:off x="4306339" y="1359832"/>
            <a:ext cx="3513686" cy="153352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 43% of Australians aged 16 to 85 experienced a mental disorder at some point through life – estimated 8.5 million people</a:t>
            </a:r>
            <a:endParaRPr lang="en-AU" dirty="0">
              <a:solidFill>
                <a:srgbClr val="3C69FF"/>
              </a:solidFill>
            </a:endParaRPr>
          </a:p>
        </p:txBody>
      </p:sp>
      <p:sp>
        <p:nvSpPr>
          <p:cNvPr id="6" name="Rectangle 5">
            <a:extLst>
              <a:ext uri="{FF2B5EF4-FFF2-40B4-BE49-F238E27FC236}">
                <a16:creationId xmlns:a16="http://schemas.microsoft.com/office/drawing/2014/main" id="{30E214BC-937C-F80D-C87F-1186FBE81150}"/>
              </a:ext>
            </a:extLst>
          </p:cNvPr>
          <p:cNvSpPr/>
          <p:nvPr/>
        </p:nvSpPr>
        <p:spPr>
          <a:xfrm>
            <a:off x="8064789" y="1359831"/>
            <a:ext cx="3448050" cy="15335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t> </a:t>
            </a:r>
            <a:r>
              <a:rPr lang="en-US" dirty="0">
                <a:solidFill>
                  <a:srgbClr val="3C69FF"/>
                </a:solidFill>
              </a:rPr>
              <a:t>46% of young women experienced a mental health condition in the last 12 months</a:t>
            </a:r>
            <a:endParaRPr lang="en-AU" dirty="0">
              <a:solidFill>
                <a:srgbClr val="3C69FF"/>
              </a:solidFill>
            </a:endParaRPr>
          </a:p>
        </p:txBody>
      </p:sp>
      <p:sp>
        <p:nvSpPr>
          <p:cNvPr id="7" name="Rectangle 6">
            <a:extLst>
              <a:ext uri="{FF2B5EF4-FFF2-40B4-BE49-F238E27FC236}">
                <a16:creationId xmlns:a16="http://schemas.microsoft.com/office/drawing/2014/main" id="{D9A0EDBB-602D-9B9E-3DDD-28DDE0AD4161}"/>
              </a:ext>
            </a:extLst>
          </p:cNvPr>
          <p:cNvSpPr/>
          <p:nvPr/>
        </p:nvSpPr>
        <p:spPr>
          <a:xfrm>
            <a:off x="615661" y="1359831"/>
            <a:ext cx="3448050" cy="15335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 20% of Australians experienced a mental disorder in 2020 to 2022</a:t>
            </a:r>
            <a:endParaRPr lang="en-AU" dirty="0">
              <a:solidFill>
                <a:srgbClr val="3C69FF"/>
              </a:solidFill>
            </a:endParaRPr>
          </a:p>
        </p:txBody>
      </p:sp>
      <p:sp>
        <p:nvSpPr>
          <p:cNvPr id="8" name="Rectangle 7">
            <a:extLst>
              <a:ext uri="{FF2B5EF4-FFF2-40B4-BE49-F238E27FC236}">
                <a16:creationId xmlns:a16="http://schemas.microsoft.com/office/drawing/2014/main" id="{38869634-A35A-C673-BFE5-44970C4B7C8B}"/>
              </a:ext>
            </a:extLst>
          </p:cNvPr>
          <p:cNvSpPr/>
          <p:nvPr/>
        </p:nvSpPr>
        <p:spPr>
          <a:xfrm>
            <a:off x="615661" y="3043850"/>
            <a:ext cx="3448050" cy="1592098"/>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 45% of Australians with a mental disorder saw a health professional for their mental health in 2020 to 2022</a:t>
            </a:r>
            <a:endParaRPr lang="en-AU" dirty="0">
              <a:solidFill>
                <a:srgbClr val="3C69FF"/>
              </a:solidFill>
            </a:endParaRPr>
          </a:p>
        </p:txBody>
      </p:sp>
      <p:sp>
        <p:nvSpPr>
          <p:cNvPr id="9" name="Rectangle 8">
            <a:extLst>
              <a:ext uri="{FF2B5EF4-FFF2-40B4-BE49-F238E27FC236}">
                <a16:creationId xmlns:a16="http://schemas.microsoft.com/office/drawing/2014/main" id="{1A1861B0-A0C0-908F-4F43-3FACB975CE8E}"/>
              </a:ext>
            </a:extLst>
          </p:cNvPr>
          <p:cNvSpPr/>
          <p:nvPr/>
        </p:nvSpPr>
        <p:spPr>
          <a:xfrm>
            <a:off x="4293639" y="4761118"/>
            <a:ext cx="3513686" cy="1576687"/>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3,264 people died by suicide in 2023. Suicide is Australia’s16</a:t>
            </a:r>
            <a:r>
              <a:rPr lang="en-US" baseline="30000" dirty="0">
                <a:solidFill>
                  <a:srgbClr val="3C69FF"/>
                </a:solidFill>
              </a:rPr>
              <a:t>th</a:t>
            </a:r>
            <a:r>
              <a:rPr lang="en-US" dirty="0">
                <a:solidFill>
                  <a:srgbClr val="3C69FF"/>
                </a:solidFill>
              </a:rPr>
              <a:t> leading cause of death</a:t>
            </a:r>
            <a:endParaRPr lang="en-AU" dirty="0">
              <a:solidFill>
                <a:srgbClr val="3C69FF"/>
              </a:solidFill>
            </a:endParaRPr>
          </a:p>
        </p:txBody>
      </p:sp>
      <p:sp>
        <p:nvSpPr>
          <p:cNvPr id="10" name="Rectangle 9">
            <a:extLst>
              <a:ext uri="{FF2B5EF4-FFF2-40B4-BE49-F238E27FC236}">
                <a16:creationId xmlns:a16="http://schemas.microsoft.com/office/drawing/2014/main" id="{70FAE873-1F1B-7113-2303-CBCFD485EEDC}"/>
              </a:ext>
            </a:extLst>
          </p:cNvPr>
          <p:cNvSpPr/>
          <p:nvPr/>
        </p:nvSpPr>
        <p:spPr>
          <a:xfrm>
            <a:off x="8052089" y="4761119"/>
            <a:ext cx="3448050" cy="15335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600" dirty="0">
                <a:solidFill>
                  <a:srgbClr val="3C69FF"/>
                </a:solidFill>
              </a:rPr>
              <a:t>Suicide rate for First Nations people have increased in the last 10 years; and 3 times greater than rate for non-indigenous. Suicide is the leading cause of death amongst First Nations children</a:t>
            </a:r>
            <a:endParaRPr lang="en-AU" sz="1600" dirty="0">
              <a:solidFill>
                <a:srgbClr val="3C69FF"/>
              </a:solidFill>
            </a:endParaRPr>
          </a:p>
        </p:txBody>
      </p:sp>
      <p:sp>
        <p:nvSpPr>
          <p:cNvPr id="11" name="Rectangle 10">
            <a:extLst>
              <a:ext uri="{FF2B5EF4-FFF2-40B4-BE49-F238E27FC236}">
                <a16:creationId xmlns:a16="http://schemas.microsoft.com/office/drawing/2014/main" id="{C3610E12-E2E9-2009-A440-4269ECD59064}"/>
              </a:ext>
            </a:extLst>
          </p:cNvPr>
          <p:cNvSpPr/>
          <p:nvPr/>
        </p:nvSpPr>
        <p:spPr>
          <a:xfrm>
            <a:off x="602961" y="4761118"/>
            <a:ext cx="3448050" cy="153352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rgbClr val="3C69FF"/>
                </a:solidFill>
              </a:rPr>
              <a:t>Burden of disease has been increasing for all age groups for the last 20 years</a:t>
            </a:r>
            <a:endParaRPr lang="en-AU" dirty="0">
              <a:solidFill>
                <a:srgbClr val="3C69FF"/>
              </a:solidFill>
            </a:endParaRPr>
          </a:p>
        </p:txBody>
      </p:sp>
    </p:spTree>
    <p:extLst>
      <p:ext uri="{BB962C8B-B14F-4D97-AF65-F5344CB8AC3E}">
        <p14:creationId xmlns:p14="http://schemas.microsoft.com/office/powerpoint/2010/main" val="216009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D7109-2330-5135-978F-A2514DD59667}"/>
            </a:ext>
          </a:extLst>
        </p:cNvPr>
        <p:cNvGrpSpPr/>
        <p:nvPr/>
      </p:nvGrpSpPr>
      <p:grpSpPr>
        <a:xfrm>
          <a:off x="0" y="0"/>
          <a:ext cx="0" cy="0"/>
          <a:chOff x="0" y="0"/>
          <a:chExt cx="0" cy="0"/>
        </a:xfrm>
      </p:grpSpPr>
      <p:grpSp>
        <p:nvGrpSpPr>
          <p:cNvPr id="23" name="Group 22">
            <a:extLst>
              <a:ext uri="{FF2B5EF4-FFF2-40B4-BE49-F238E27FC236}">
                <a16:creationId xmlns:a16="http://schemas.microsoft.com/office/drawing/2014/main" id="{1E118DC6-A7F6-C205-38EB-AF099FF99C73}"/>
              </a:ext>
            </a:extLst>
          </p:cNvPr>
          <p:cNvGrpSpPr/>
          <p:nvPr/>
        </p:nvGrpSpPr>
        <p:grpSpPr>
          <a:xfrm>
            <a:off x="10329074" y="4902229"/>
            <a:ext cx="1758199" cy="1955771"/>
            <a:chOff x="10319549" y="4936820"/>
            <a:chExt cx="1758199" cy="1955771"/>
          </a:xfrm>
        </p:grpSpPr>
        <p:pic>
          <p:nvPicPr>
            <p:cNvPr id="22" name="Picture 21">
              <a:extLst>
                <a:ext uri="{FF2B5EF4-FFF2-40B4-BE49-F238E27FC236}">
                  <a16:creationId xmlns:a16="http://schemas.microsoft.com/office/drawing/2014/main" id="{6C19A0EB-11EF-CD1A-36EA-50290EC95BEB}"/>
                </a:ext>
              </a:extLst>
            </p:cNvPr>
            <p:cNvPicPr>
              <a:picLocks noChangeAspect="1"/>
            </p:cNvPicPr>
            <p:nvPr/>
          </p:nvPicPr>
          <p:blipFill>
            <a:blip r:embed="rId3"/>
            <a:stretch>
              <a:fillRect/>
            </a:stretch>
          </p:blipFill>
          <p:spPr>
            <a:xfrm>
              <a:off x="10319549" y="4936820"/>
              <a:ext cx="1686071" cy="1748942"/>
            </a:xfrm>
            <a:prstGeom prst="rect">
              <a:avLst/>
            </a:prstGeom>
          </p:spPr>
        </p:pic>
        <p:sp>
          <p:nvSpPr>
            <p:cNvPr id="14" name="Content Placeholder 2">
              <a:extLst>
                <a:ext uri="{FF2B5EF4-FFF2-40B4-BE49-F238E27FC236}">
                  <a16:creationId xmlns:a16="http://schemas.microsoft.com/office/drawing/2014/main" id="{9D50958E-C6CD-B494-A484-5C1D93023D5D}"/>
                </a:ext>
              </a:extLst>
            </p:cNvPr>
            <p:cNvSpPr txBox="1">
              <a:spLocks/>
            </p:cNvSpPr>
            <p:nvPr/>
          </p:nvSpPr>
          <p:spPr>
            <a:xfrm>
              <a:off x="10336623" y="6615908"/>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
        <p:nvSpPr>
          <p:cNvPr id="2" name="Title 1">
            <a:extLst>
              <a:ext uri="{FF2B5EF4-FFF2-40B4-BE49-F238E27FC236}">
                <a16:creationId xmlns:a16="http://schemas.microsoft.com/office/drawing/2014/main" id="{3FB6597A-9558-E24A-6177-BE6C59E68269}"/>
              </a:ext>
            </a:extLst>
          </p:cNvPr>
          <p:cNvSpPr>
            <a:spLocks noGrp="1"/>
          </p:cNvSpPr>
          <p:nvPr>
            <p:ph type="title"/>
          </p:nvPr>
        </p:nvSpPr>
        <p:spPr>
          <a:xfrm>
            <a:off x="729731" y="394616"/>
            <a:ext cx="10159755" cy="723600"/>
          </a:xfrm>
        </p:spPr>
        <p:txBody>
          <a:bodyPr>
            <a:normAutofit/>
          </a:bodyPr>
          <a:lstStyle/>
          <a:p>
            <a:r>
              <a:rPr lang="en-AU" b="1" dirty="0">
                <a:solidFill>
                  <a:schemeClr val="accent1"/>
                </a:solidFill>
              </a:rPr>
              <a:t>Financial Needs vs Safety Net</a:t>
            </a:r>
            <a:br>
              <a:rPr lang="en-US" sz="1200" dirty="0">
                <a:solidFill>
                  <a:schemeClr val="accent1"/>
                </a:solidFill>
              </a:rPr>
            </a:br>
            <a:endParaRPr lang="en-US" sz="1200" dirty="0">
              <a:solidFill>
                <a:schemeClr val="accent1"/>
              </a:solidFill>
            </a:endParaRPr>
          </a:p>
        </p:txBody>
      </p:sp>
      <p:sp>
        <p:nvSpPr>
          <p:cNvPr id="1073" name="Rectangle 1072">
            <a:extLst>
              <a:ext uri="{FF2B5EF4-FFF2-40B4-BE49-F238E27FC236}">
                <a16:creationId xmlns:a16="http://schemas.microsoft.com/office/drawing/2014/main" id="{A40BE721-779D-3DDA-C698-42F77F23A219}"/>
              </a:ext>
            </a:extLst>
          </p:cNvPr>
          <p:cNvSpPr/>
          <p:nvPr/>
        </p:nvSpPr>
        <p:spPr>
          <a:xfrm>
            <a:off x="7872462" y="2893105"/>
            <a:ext cx="2368017" cy="2615215"/>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600" b="1" dirty="0">
                <a:solidFill>
                  <a:schemeClr val="accent1"/>
                </a:solidFill>
              </a:rPr>
              <a:t>Support </a:t>
            </a:r>
          </a:p>
          <a:p>
            <a:pPr algn="ctr"/>
            <a:r>
              <a:rPr lang="en-AU" sz="1600" b="1" dirty="0">
                <a:solidFill>
                  <a:schemeClr val="accent1"/>
                </a:solidFill>
              </a:rPr>
              <a:t>to Families</a:t>
            </a: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p:txBody>
      </p:sp>
      <p:sp>
        <p:nvSpPr>
          <p:cNvPr id="1074" name="Rectangle 1073">
            <a:extLst>
              <a:ext uri="{FF2B5EF4-FFF2-40B4-BE49-F238E27FC236}">
                <a16:creationId xmlns:a16="http://schemas.microsoft.com/office/drawing/2014/main" id="{FDE6EB23-7F03-02B7-9C53-0982C2B29557}"/>
              </a:ext>
            </a:extLst>
          </p:cNvPr>
          <p:cNvSpPr/>
          <p:nvPr/>
        </p:nvSpPr>
        <p:spPr>
          <a:xfrm>
            <a:off x="8256335" y="4621422"/>
            <a:ext cx="565878" cy="37231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750" dirty="0">
                <a:solidFill>
                  <a:schemeClr val="bg1"/>
                </a:solidFill>
              </a:rPr>
              <a:t>Respite</a:t>
            </a:r>
          </a:p>
        </p:txBody>
      </p:sp>
      <p:sp>
        <p:nvSpPr>
          <p:cNvPr id="1075" name="Rectangle 1074">
            <a:extLst>
              <a:ext uri="{FF2B5EF4-FFF2-40B4-BE49-F238E27FC236}">
                <a16:creationId xmlns:a16="http://schemas.microsoft.com/office/drawing/2014/main" id="{D77BF7DD-F133-5004-DA83-2C84EEC8C86D}"/>
              </a:ext>
            </a:extLst>
          </p:cNvPr>
          <p:cNvSpPr/>
          <p:nvPr/>
        </p:nvSpPr>
        <p:spPr>
          <a:xfrm>
            <a:off x="10329074" y="1247317"/>
            <a:ext cx="1679163" cy="3667283"/>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600" b="1" dirty="0">
                <a:solidFill>
                  <a:schemeClr val="accent1"/>
                </a:solidFill>
              </a:rPr>
              <a:t>Daily Living Supports</a:t>
            </a: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p:txBody>
      </p:sp>
      <p:sp>
        <p:nvSpPr>
          <p:cNvPr id="1076" name="TextBox 1075">
            <a:extLst>
              <a:ext uri="{FF2B5EF4-FFF2-40B4-BE49-F238E27FC236}">
                <a16:creationId xmlns:a16="http://schemas.microsoft.com/office/drawing/2014/main" id="{AC082CAE-5921-5318-067C-5DB12361E0EC}"/>
              </a:ext>
            </a:extLst>
          </p:cNvPr>
          <p:cNvSpPr txBox="1"/>
          <p:nvPr/>
        </p:nvSpPr>
        <p:spPr>
          <a:xfrm>
            <a:off x="827992" y="1275894"/>
            <a:ext cx="3897458" cy="715581"/>
          </a:xfrm>
          <a:prstGeom prst="rect">
            <a:avLst/>
          </a:prstGeom>
          <a:noFill/>
        </p:spPr>
        <p:txBody>
          <a:bodyPr wrap="square">
            <a:spAutoFit/>
          </a:bodyPr>
          <a:lstStyle/>
          <a:p>
            <a:r>
              <a:rPr lang="en-AU" sz="1350" dirty="0"/>
              <a:t>H</a:t>
            </a:r>
            <a:r>
              <a:rPr lang="en-US" sz="1350" dirty="0"/>
              <a:t>ow someone’s mental health condition interact with their social environment will determine their ability to function.</a:t>
            </a:r>
            <a:endParaRPr lang="en-GB" sz="1350" dirty="0"/>
          </a:p>
        </p:txBody>
      </p:sp>
      <p:sp>
        <p:nvSpPr>
          <p:cNvPr id="4" name="Rectangle 3">
            <a:extLst>
              <a:ext uri="{FF2B5EF4-FFF2-40B4-BE49-F238E27FC236}">
                <a16:creationId xmlns:a16="http://schemas.microsoft.com/office/drawing/2014/main" id="{933CFE02-5C8E-8368-85B7-BE94A935A2C0}"/>
              </a:ext>
            </a:extLst>
          </p:cNvPr>
          <p:cNvSpPr/>
          <p:nvPr/>
        </p:nvSpPr>
        <p:spPr>
          <a:xfrm>
            <a:off x="5165049" y="1247317"/>
            <a:ext cx="1095798" cy="4261003"/>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600" b="1" dirty="0">
                <a:solidFill>
                  <a:schemeClr val="accent1"/>
                </a:solidFill>
              </a:rPr>
              <a:t>Income</a:t>
            </a:r>
          </a:p>
          <a:p>
            <a:pPr algn="ctr"/>
            <a:r>
              <a:rPr lang="en-AU" sz="1600" b="1" dirty="0">
                <a:solidFill>
                  <a:schemeClr val="accent1"/>
                </a:solidFill>
              </a:rPr>
              <a:t>Support</a:t>
            </a:r>
          </a:p>
          <a:p>
            <a:pPr algn="ctr"/>
            <a:endParaRPr lang="en-AU" sz="1600" b="1" dirty="0">
              <a:solidFill>
                <a:schemeClr val="accent1"/>
              </a:solidFill>
            </a:endParaRPr>
          </a:p>
          <a:p>
            <a:pPr algn="ctr"/>
            <a:endParaRPr lang="en-AU" sz="1600" b="1" dirty="0">
              <a:solidFill>
                <a:schemeClr val="accent1"/>
              </a:solidFill>
            </a:endParaRPr>
          </a:p>
          <a:p>
            <a:pPr algn="ctr"/>
            <a:endParaRPr lang="en-AU" sz="1600" b="1" dirty="0">
              <a:solidFill>
                <a:schemeClr val="accent1"/>
              </a:solidFill>
            </a:endParaRPr>
          </a:p>
        </p:txBody>
      </p:sp>
      <p:pic>
        <p:nvPicPr>
          <p:cNvPr id="1034" name="Picture 10">
            <a:extLst>
              <a:ext uri="{FF2B5EF4-FFF2-40B4-BE49-F238E27FC236}">
                <a16:creationId xmlns:a16="http://schemas.microsoft.com/office/drawing/2014/main" id="{97C220E5-3B0D-2A1D-FDDE-84C4FC979B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546" y="3333958"/>
            <a:ext cx="536803" cy="536803"/>
          </a:xfrm>
          <a:prstGeom prst="rect">
            <a:avLst/>
          </a:prstGeom>
          <a:solidFill>
            <a:schemeClr val="bg1"/>
          </a:solidFill>
          <a:ln>
            <a:noFill/>
          </a:ln>
        </p:spPr>
      </p:pic>
      <p:sp>
        <p:nvSpPr>
          <p:cNvPr id="6" name="Rectangle 5">
            <a:extLst>
              <a:ext uri="{FF2B5EF4-FFF2-40B4-BE49-F238E27FC236}">
                <a16:creationId xmlns:a16="http://schemas.microsoft.com/office/drawing/2014/main" id="{2B3732CD-3546-791B-A620-9C10FDECE0DC}"/>
              </a:ext>
            </a:extLst>
          </p:cNvPr>
          <p:cNvSpPr/>
          <p:nvPr/>
        </p:nvSpPr>
        <p:spPr>
          <a:xfrm>
            <a:off x="6378004" y="1247318"/>
            <a:ext cx="3862475" cy="1499931"/>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600" b="1" dirty="0">
                <a:solidFill>
                  <a:schemeClr val="accent1"/>
                </a:solidFill>
              </a:rPr>
              <a:t>Direct Health </a:t>
            </a:r>
          </a:p>
          <a:p>
            <a:pPr algn="ctr"/>
            <a:r>
              <a:rPr lang="en-AU" sz="1600" b="1" dirty="0">
                <a:solidFill>
                  <a:schemeClr val="accent1"/>
                </a:solidFill>
              </a:rPr>
              <a:t>Care Costs</a:t>
            </a:r>
          </a:p>
          <a:p>
            <a:pPr algn="ctr"/>
            <a:endParaRPr lang="en-AU" sz="1600" b="1" dirty="0">
              <a:solidFill>
                <a:schemeClr val="accent1"/>
              </a:solidFill>
            </a:endParaRPr>
          </a:p>
          <a:p>
            <a:pPr algn="ctr"/>
            <a:endParaRPr lang="en-AU" sz="1600" b="1" dirty="0">
              <a:solidFill>
                <a:schemeClr val="accent1"/>
              </a:solidFill>
            </a:endParaRPr>
          </a:p>
        </p:txBody>
      </p:sp>
      <p:pic>
        <p:nvPicPr>
          <p:cNvPr id="3" name="Picture 2">
            <a:extLst>
              <a:ext uri="{FF2B5EF4-FFF2-40B4-BE49-F238E27FC236}">
                <a16:creationId xmlns:a16="http://schemas.microsoft.com/office/drawing/2014/main" id="{C274A08B-4B76-4EC2-66D9-CB863C4C8D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8370" y="1528002"/>
            <a:ext cx="482063" cy="4820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53C42437-51C4-C092-9C07-A608C5903E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2937" y="1532199"/>
            <a:ext cx="503235" cy="5108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a:extLst>
              <a:ext uri="{FF2B5EF4-FFF2-40B4-BE49-F238E27FC236}">
                <a16:creationId xmlns:a16="http://schemas.microsoft.com/office/drawing/2014/main" id="{3D295C93-5988-F29D-6B60-709830A474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0286" y="1546602"/>
            <a:ext cx="482061" cy="48206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59C7A7B-742B-83D8-DF75-E43B07D161EA}"/>
              </a:ext>
            </a:extLst>
          </p:cNvPr>
          <p:cNvSpPr/>
          <p:nvPr/>
        </p:nvSpPr>
        <p:spPr>
          <a:xfrm>
            <a:off x="7783867" y="2205832"/>
            <a:ext cx="572539"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000" dirty="0">
                <a:solidFill>
                  <a:schemeClr val="bg1"/>
                </a:solidFill>
              </a:rPr>
              <a:t>GPs</a:t>
            </a:r>
          </a:p>
        </p:txBody>
      </p:sp>
      <p:sp>
        <p:nvSpPr>
          <p:cNvPr id="9" name="Rectangle 8">
            <a:extLst>
              <a:ext uri="{FF2B5EF4-FFF2-40B4-BE49-F238E27FC236}">
                <a16:creationId xmlns:a16="http://schemas.microsoft.com/office/drawing/2014/main" id="{9C4B4339-9E6E-965D-BCB1-D643A83267C8}"/>
              </a:ext>
            </a:extLst>
          </p:cNvPr>
          <p:cNvSpPr/>
          <p:nvPr/>
        </p:nvSpPr>
        <p:spPr>
          <a:xfrm>
            <a:off x="8339386" y="2204143"/>
            <a:ext cx="586847"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750" dirty="0">
                <a:solidFill>
                  <a:schemeClr val="bg1"/>
                </a:solidFill>
              </a:rPr>
              <a:t>Specialists</a:t>
            </a:r>
          </a:p>
        </p:txBody>
      </p:sp>
      <p:sp>
        <p:nvSpPr>
          <p:cNvPr id="10" name="Rectangle 9">
            <a:extLst>
              <a:ext uri="{FF2B5EF4-FFF2-40B4-BE49-F238E27FC236}">
                <a16:creationId xmlns:a16="http://schemas.microsoft.com/office/drawing/2014/main" id="{2902DB90-5385-808A-E531-85F2388F8552}"/>
              </a:ext>
            </a:extLst>
          </p:cNvPr>
          <p:cNvSpPr/>
          <p:nvPr/>
        </p:nvSpPr>
        <p:spPr>
          <a:xfrm>
            <a:off x="8935975" y="2204143"/>
            <a:ext cx="586847"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000" dirty="0">
                <a:solidFill>
                  <a:schemeClr val="bg1"/>
                </a:solidFill>
              </a:rPr>
              <a:t>Meds</a:t>
            </a:r>
          </a:p>
        </p:txBody>
      </p:sp>
      <p:sp>
        <p:nvSpPr>
          <p:cNvPr id="11" name="Rectangle 10">
            <a:extLst>
              <a:ext uri="{FF2B5EF4-FFF2-40B4-BE49-F238E27FC236}">
                <a16:creationId xmlns:a16="http://schemas.microsoft.com/office/drawing/2014/main" id="{07C083C5-2AF8-D18B-225A-5F6BBA2E60E7}"/>
              </a:ext>
            </a:extLst>
          </p:cNvPr>
          <p:cNvSpPr/>
          <p:nvPr/>
        </p:nvSpPr>
        <p:spPr>
          <a:xfrm>
            <a:off x="9523586" y="2204143"/>
            <a:ext cx="586847"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800" dirty="0">
                <a:solidFill>
                  <a:schemeClr val="bg1"/>
                </a:solidFill>
              </a:rPr>
              <a:t>Hospital</a:t>
            </a:r>
          </a:p>
          <a:p>
            <a:pPr algn="ctr"/>
            <a:r>
              <a:rPr lang="en-AU" sz="800" dirty="0">
                <a:solidFill>
                  <a:schemeClr val="bg1"/>
                </a:solidFill>
              </a:rPr>
              <a:t>&amp; EDs</a:t>
            </a:r>
          </a:p>
        </p:txBody>
      </p:sp>
      <p:sp>
        <p:nvSpPr>
          <p:cNvPr id="12" name="Rectangle 11">
            <a:extLst>
              <a:ext uri="{FF2B5EF4-FFF2-40B4-BE49-F238E27FC236}">
                <a16:creationId xmlns:a16="http://schemas.microsoft.com/office/drawing/2014/main" id="{06E09D71-A3F4-BE38-16D1-903B94DDF285}"/>
              </a:ext>
            </a:extLst>
          </p:cNvPr>
          <p:cNvSpPr/>
          <p:nvPr/>
        </p:nvSpPr>
        <p:spPr>
          <a:xfrm>
            <a:off x="7204515" y="2205832"/>
            <a:ext cx="586847"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750" dirty="0">
                <a:solidFill>
                  <a:schemeClr val="bg1"/>
                </a:solidFill>
              </a:rPr>
              <a:t>Hospital</a:t>
            </a:r>
          </a:p>
          <a:p>
            <a:pPr algn="ctr"/>
            <a:r>
              <a:rPr lang="en-AU" sz="750" dirty="0">
                <a:solidFill>
                  <a:schemeClr val="bg1"/>
                </a:solidFill>
              </a:rPr>
              <a:t>&amp; EDs</a:t>
            </a:r>
          </a:p>
        </p:txBody>
      </p:sp>
      <p:sp>
        <p:nvSpPr>
          <p:cNvPr id="16" name="Rectangle 15">
            <a:extLst>
              <a:ext uri="{FF2B5EF4-FFF2-40B4-BE49-F238E27FC236}">
                <a16:creationId xmlns:a16="http://schemas.microsoft.com/office/drawing/2014/main" id="{F10D7496-4145-795B-BBA8-D8D54E19EF59}"/>
              </a:ext>
            </a:extLst>
          </p:cNvPr>
          <p:cNvSpPr/>
          <p:nvPr/>
        </p:nvSpPr>
        <p:spPr>
          <a:xfrm>
            <a:off x="6611114" y="2205031"/>
            <a:ext cx="586847" cy="48206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800" dirty="0">
                <a:solidFill>
                  <a:schemeClr val="bg1"/>
                </a:solidFill>
              </a:rPr>
              <a:t>Diagnosis</a:t>
            </a:r>
          </a:p>
        </p:txBody>
      </p:sp>
      <p:sp>
        <p:nvSpPr>
          <p:cNvPr id="17" name="Rectangle 16">
            <a:extLst>
              <a:ext uri="{FF2B5EF4-FFF2-40B4-BE49-F238E27FC236}">
                <a16:creationId xmlns:a16="http://schemas.microsoft.com/office/drawing/2014/main" id="{8B1184B5-C7ED-4FB4-925B-1E5B02B7A98D}"/>
              </a:ext>
            </a:extLst>
          </p:cNvPr>
          <p:cNvSpPr/>
          <p:nvPr/>
        </p:nvSpPr>
        <p:spPr>
          <a:xfrm>
            <a:off x="6356869" y="2899688"/>
            <a:ext cx="1426998" cy="2608632"/>
          </a:xfrm>
          <a:prstGeom prst="rect">
            <a:avLst/>
          </a:prstGeom>
          <a:solidFill>
            <a:schemeClr val="bg1"/>
          </a:solidFill>
          <a:ln>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1600" b="1" dirty="0">
                <a:solidFill>
                  <a:schemeClr val="accent1"/>
                </a:solidFill>
              </a:rPr>
              <a:t>Carers </a:t>
            </a:r>
          </a:p>
          <a:p>
            <a:pPr algn="ctr"/>
            <a:r>
              <a:rPr lang="en-AU" sz="1600" b="1" dirty="0">
                <a:solidFill>
                  <a:schemeClr val="accent1"/>
                </a:solidFill>
              </a:rPr>
              <a:t>and Supervision</a:t>
            </a:r>
          </a:p>
          <a:p>
            <a:pPr algn="ctr"/>
            <a:endParaRPr lang="en-AU" sz="1600" b="1" dirty="0">
              <a:solidFill>
                <a:schemeClr val="accent1"/>
              </a:solidFill>
            </a:endParaRPr>
          </a:p>
          <a:p>
            <a:pPr algn="ctr"/>
            <a:endParaRPr lang="en-AU" sz="1600" b="1" dirty="0">
              <a:solidFill>
                <a:schemeClr val="accent1"/>
              </a:solidFill>
            </a:endParaRPr>
          </a:p>
        </p:txBody>
      </p:sp>
      <p:pic>
        <p:nvPicPr>
          <p:cNvPr id="1030" name="Picture 6">
            <a:extLst>
              <a:ext uri="{FF2B5EF4-FFF2-40B4-BE49-F238E27FC236}">
                <a16:creationId xmlns:a16="http://schemas.microsoft.com/office/drawing/2014/main" id="{B545B40F-9F1B-7A37-8FC2-E50A3F07489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9855" y="4432539"/>
            <a:ext cx="482061" cy="48206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3F64FAB5-5DC2-346D-40D2-0CEDE3BACC46}"/>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06054" y="3925010"/>
            <a:ext cx="482062" cy="482062"/>
          </a:xfrm>
          <a:prstGeom prst="rect">
            <a:avLst/>
          </a:prstGeom>
          <a:noFill/>
          <a:extLst>
            <a:ext uri="{909E8E84-426E-40DD-AFC4-6F175D3DCCD1}">
              <a14:hiddenFill xmlns:a14="http://schemas.microsoft.com/office/drawing/2010/main">
                <a:solidFill>
                  <a:srgbClr val="FFFFFF"/>
                </a:solidFill>
              </a14:hiddenFill>
            </a:ext>
          </a:extLst>
        </p:spPr>
      </p:pic>
      <p:sp>
        <p:nvSpPr>
          <p:cNvPr id="112" name="Rectangle 111">
            <a:extLst>
              <a:ext uri="{FF2B5EF4-FFF2-40B4-BE49-F238E27FC236}">
                <a16:creationId xmlns:a16="http://schemas.microsoft.com/office/drawing/2014/main" id="{7CE0BE0D-9148-A73E-960E-3BDD266C7472}"/>
              </a:ext>
            </a:extLst>
          </p:cNvPr>
          <p:cNvSpPr/>
          <p:nvPr/>
        </p:nvSpPr>
        <p:spPr>
          <a:xfrm>
            <a:off x="8857451" y="4613973"/>
            <a:ext cx="538093" cy="37231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750" dirty="0">
                <a:solidFill>
                  <a:schemeClr val="bg1"/>
                </a:solidFill>
              </a:rPr>
              <a:t>Income</a:t>
            </a:r>
          </a:p>
        </p:txBody>
      </p:sp>
      <p:sp>
        <p:nvSpPr>
          <p:cNvPr id="18" name="Rectangle 17">
            <a:extLst>
              <a:ext uri="{FF2B5EF4-FFF2-40B4-BE49-F238E27FC236}">
                <a16:creationId xmlns:a16="http://schemas.microsoft.com/office/drawing/2014/main" id="{6FB11BA3-BE7A-B9AF-6F45-3605BA5F20EC}"/>
              </a:ext>
            </a:extLst>
          </p:cNvPr>
          <p:cNvSpPr/>
          <p:nvPr/>
        </p:nvSpPr>
        <p:spPr>
          <a:xfrm>
            <a:off x="9425416" y="4613973"/>
            <a:ext cx="538093" cy="372312"/>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AU" sz="750" dirty="0">
                <a:solidFill>
                  <a:schemeClr val="bg1"/>
                </a:solidFill>
              </a:rPr>
              <a:t>Peer Support</a:t>
            </a:r>
          </a:p>
        </p:txBody>
      </p:sp>
      <p:pic>
        <p:nvPicPr>
          <p:cNvPr id="21" name="Picture 12">
            <a:extLst>
              <a:ext uri="{FF2B5EF4-FFF2-40B4-BE49-F238E27FC236}">
                <a16:creationId xmlns:a16="http://schemas.microsoft.com/office/drawing/2014/main" id="{A9A09735-6074-5521-CE32-820A2A45500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7112195" y="1525836"/>
            <a:ext cx="471447" cy="47144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a:extLst>
              <a:ext uri="{FF2B5EF4-FFF2-40B4-BE49-F238E27FC236}">
                <a16:creationId xmlns:a16="http://schemas.microsoft.com/office/drawing/2014/main" id="{4CC808C4-CD9F-A9D5-BC13-6295451A17E7}"/>
              </a:ext>
            </a:extLst>
          </p:cNvPr>
          <p:cNvPicPr>
            <a:picLocks noChangeAspect="1"/>
          </p:cNvPicPr>
          <p:nvPr/>
        </p:nvPicPr>
        <p:blipFill>
          <a:blip r:embed="rId11"/>
          <a:stretch>
            <a:fillRect/>
          </a:stretch>
        </p:blipFill>
        <p:spPr>
          <a:xfrm>
            <a:off x="688976" y="2314540"/>
            <a:ext cx="4107587" cy="2707370"/>
          </a:xfrm>
          <a:prstGeom prst="rect">
            <a:avLst/>
          </a:prstGeom>
        </p:spPr>
      </p:pic>
      <p:sp>
        <p:nvSpPr>
          <p:cNvPr id="30" name="TextBox 29">
            <a:extLst>
              <a:ext uri="{FF2B5EF4-FFF2-40B4-BE49-F238E27FC236}">
                <a16:creationId xmlns:a16="http://schemas.microsoft.com/office/drawing/2014/main" id="{97BA3894-B9CE-9473-2500-286FD1823775}"/>
              </a:ext>
            </a:extLst>
          </p:cNvPr>
          <p:cNvSpPr txBox="1"/>
          <p:nvPr/>
        </p:nvSpPr>
        <p:spPr>
          <a:xfrm>
            <a:off x="729731" y="5146294"/>
            <a:ext cx="3442219" cy="461665"/>
          </a:xfrm>
          <a:prstGeom prst="rect">
            <a:avLst/>
          </a:prstGeom>
          <a:noFill/>
        </p:spPr>
        <p:txBody>
          <a:bodyPr wrap="square">
            <a:spAutoFit/>
          </a:bodyPr>
          <a:lstStyle/>
          <a:p>
            <a:r>
              <a:rPr lang="en-US" sz="800" b="0" i="0" dirty="0">
                <a:effectLst/>
                <a:latin typeface="Google Sans"/>
              </a:rPr>
              <a:t>Source: World Health </a:t>
            </a:r>
            <a:r>
              <a:rPr lang="en-US" sz="800" b="0" i="0" dirty="0" err="1">
                <a:effectLst/>
                <a:latin typeface="Google Sans"/>
              </a:rPr>
              <a:t>Organisation</a:t>
            </a:r>
            <a:r>
              <a:rPr lang="en-US" sz="800" b="0" i="0" dirty="0">
                <a:effectLst/>
                <a:latin typeface="Google Sans"/>
              </a:rPr>
              <a:t> International Classification of Functioning, Disability and Health Framework</a:t>
            </a:r>
          </a:p>
          <a:p>
            <a:endParaRPr lang="en-AU" sz="800" dirty="0"/>
          </a:p>
        </p:txBody>
      </p:sp>
      <p:sp>
        <p:nvSpPr>
          <p:cNvPr id="20" name="TextBox 19">
            <a:extLst>
              <a:ext uri="{FF2B5EF4-FFF2-40B4-BE49-F238E27FC236}">
                <a16:creationId xmlns:a16="http://schemas.microsoft.com/office/drawing/2014/main" id="{73A95FB2-A217-42B1-008E-A9B4BDB666AC}"/>
              </a:ext>
            </a:extLst>
          </p:cNvPr>
          <p:cNvSpPr txBox="1"/>
          <p:nvPr/>
        </p:nvSpPr>
        <p:spPr>
          <a:xfrm>
            <a:off x="10439499" y="2993316"/>
            <a:ext cx="1491808" cy="1938992"/>
          </a:xfrm>
          <a:prstGeom prst="rect">
            <a:avLst/>
          </a:prstGeom>
          <a:noFill/>
        </p:spPr>
        <p:txBody>
          <a:bodyPr wrap="square">
            <a:spAutoFit/>
          </a:bodyPr>
          <a:lstStyle/>
          <a:p>
            <a:pPr marL="285750" indent="-285750">
              <a:buFont typeface="Arial" panose="020B0604020202020204" pitchFamily="34" charset="0"/>
              <a:buChar char="•"/>
            </a:pPr>
            <a:r>
              <a:rPr lang="en-US" sz="1000" i="1" dirty="0">
                <a:solidFill>
                  <a:schemeClr val="accent1"/>
                </a:solidFill>
              </a:rPr>
              <a:t>Self-care </a:t>
            </a:r>
          </a:p>
          <a:p>
            <a:pPr marL="285750" indent="-285750">
              <a:buFont typeface="Arial" panose="020B0604020202020204" pitchFamily="34" charset="0"/>
              <a:buChar char="•"/>
            </a:pPr>
            <a:r>
              <a:rPr lang="en-US" sz="1000" i="1" dirty="0">
                <a:solidFill>
                  <a:schemeClr val="accent1"/>
                </a:solidFill>
              </a:rPr>
              <a:t>Daily living skills</a:t>
            </a:r>
          </a:p>
          <a:p>
            <a:pPr marL="285750" indent="-285750">
              <a:buFont typeface="Arial" panose="020B0604020202020204" pitchFamily="34" charset="0"/>
              <a:buChar char="•"/>
            </a:pPr>
            <a:r>
              <a:rPr lang="en-US" sz="1000" i="1" dirty="0">
                <a:solidFill>
                  <a:schemeClr val="accent1"/>
                </a:solidFill>
              </a:rPr>
              <a:t>Social and recreational activities</a:t>
            </a:r>
          </a:p>
          <a:p>
            <a:pPr marL="285750" indent="-285750">
              <a:buFont typeface="Arial" panose="020B0604020202020204" pitchFamily="34" charset="0"/>
              <a:buChar char="•"/>
            </a:pPr>
            <a:r>
              <a:rPr lang="en-US" sz="1000" i="1" dirty="0">
                <a:solidFill>
                  <a:schemeClr val="accent1"/>
                </a:solidFill>
              </a:rPr>
              <a:t>Education support</a:t>
            </a:r>
          </a:p>
          <a:p>
            <a:pPr marL="285750" indent="-285750">
              <a:buFont typeface="Arial" panose="020B0604020202020204" pitchFamily="34" charset="0"/>
              <a:buChar char="•"/>
            </a:pPr>
            <a:r>
              <a:rPr lang="en-US" sz="1000" i="1" dirty="0">
                <a:solidFill>
                  <a:schemeClr val="accent1"/>
                </a:solidFill>
              </a:rPr>
              <a:t>Employment support </a:t>
            </a:r>
          </a:p>
          <a:p>
            <a:pPr marL="285750" indent="-285750">
              <a:buFont typeface="Arial" panose="020B0604020202020204" pitchFamily="34" charset="0"/>
              <a:buChar char="•"/>
            </a:pPr>
            <a:r>
              <a:rPr lang="en-US" sz="1000" i="1" dirty="0">
                <a:solidFill>
                  <a:schemeClr val="accent1"/>
                </a:solidFill>
              </a:rPr>
              <a:t>Housing assistance</a:t>
            </a:r>
          </a:p>
          <a:p>
            <a:pPr marL="285750" indent="-285750">
              <a:buFont typeface="Arial" panose="020B0604020202020204" pitchFamily="34" charset="0"/>
              <a:buChar char="•"/>
            </a:pPr>
            <a:r>
              <a:rPr lang="en-US" sz="1000" i="1" dirty="0">
                <a:solidFill>
                  <a:schemeClr val="accent1"/>
                </a:solidFill>
              </a:rPr>
              <a:t>Travel</a:t>
            </a:r>
            <a:endParaRPr lang="en-GB" sz="1000" i="1" dirty="0">
              <a:solidFill>
                <a:schemeClr val="accent1"/>
              </a:solidFill>
            </a:endParaRPr>
          </a:p>
        </p:txBody>
      </p:sp>
      <p:pic>
        <p:nvPicPr>
          <p:cNvPr id="1038" name="Picture 14">
            <a:extLst>
              <a:ext uri="{FF2B5EF4-FFF2-40B4-BE49-F238E27FC236}">
                <a16:creationId xmlns:a16="http://schemas.microsoft.com/office/drawing/2014/main" id="{58F2514D-D88B-A64D-70B2-822F04F7D81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15054" y="1977118"/>
            <a:ext cx="421424" cy="4214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6844EB55-E065-478D-56B1-0C39BC80B02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216711" y="2489906"/>
            <a:ext cx="410045" cy="4100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A029AAC0-20A6-6CBA-AF55-C1C7E62B3AE7}"/>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1240096" y="1998256"/>
            <a:ext cx="411773" cy="4117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0">
            <a:extLst>
              <a:ext uri="{FF2B5EF4-FFF2-40B4-BE49-F238E27FC236}">
                <a16:creationId xmlns:a16="http://schemas.microsoft.com/office/drawing/2014/main" id="{606E0EC1-641E-522F-3069-6E8DBC20610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715054" y="2491907"/>
            <a:ext cx="421424" cy="42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044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865B5-F9A7-D2DF-42B1-1A571BC4AA3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E24C303-B688-AC7B-ACF9-EED52B17DB12}"/>
              </a:ext>
            </a:extLst>
          </p:cNvPr>
          <p:cNvSpPr>
            <a:spLocks noGrp="1"/>
          </p:cNvSpPr>
          <p:nvPr>
            <p:ph type="body" sz="quarter" idx="10"/>
          </p:nvPr>
        </p:nvSpPr>
        <p:spPr>
          <a:xfrm>
            <a:off x="2893216" y="4376158"/>
            <a:ext cx="1399488" cy="1243117"/>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40500" tIns="40500" rIns="40500" bIns="40500" rtlCol="0" anchor="ctr">
            <a:noAutofit/>
          </a:bodyPr>
          <a:lstStyle/>
          <a:p>
            <a:pPr marL="0" indent="0" algn="ctr">
              <a:buNone/>
            </a:pPr>
            <a:r>
              <a:rPr lang="en-US" sz="1200" b="1" dirty="0"/>
              <a:t>At risk group            (early symptoms, prior illness</a:t>
            </a:r>
            <a:r>
              <a:rPr lang="en-US" sz="1200" dirty="0"/>
              <a:t>)</a:t>
            </a:r>
            <a:endParaRPr lang="en-AU" sz="1200" dirty="0"/>
          </a:p>
        </p:txBody>
      </p:sp>
      <p:sp>
        <p:nvSpPr>
          <p:cNvPr id="2" name="Title 1">
            <a:extLst>
              <a:ext uri="{FF2B5EF4-FFF2-40B4-BE49-F238E27FC236}">
                <a16:creationId xmlns:a16="http://schemas.microsoft.com/office/drawing/2014/main" id="{0D634E83-6990-993B-C241-5838D3E66740}"/>
              </a:ext>
            </a:extLst>
          </p:cNvPr>
          <p:cNvSpPr>
            <a:spLocks noGrp="1"/>
          </p:cNvSpPr>
          <p:nvPr>
            <p:ph type="title"/>
          </p:nvPr>
        </p:nvSpPr>
        <p:spPr>
          <a:xfrm>
            <a:off x="923329" y="321607"/>
            <a:ext cx="10887671" cy="1310016"/>
          </a:xfrm>
        </p:spPr>
        <p:txBody>
          <a:bodyPr>
            <a:normAutofit/>
          </a:bodyPr>
          <a:lstStyle/>
          <a:p>
            <a:r>
              <a:rPr lang="en-US" b="1" dirty="0">
                <a:solidFill>
                  <a:schemeClr val="accent1"/>
                </a:solidFill>
              </a:rPr>
              <a:t>Mental Health Care Needs using </a:t>
            </a:r>
            <a:br>
              <a:rPr lang="en-US" b="1" dirty="0">
                <a:solidFill>
                  <a:schemeClr val="accent1"/>
                </a:solidFill>
              </a:rPr>
            </a:br>
            <a:r>
              <a:rPr lang="en-US" b="1" dirty="0">
                <a:solidFill>
                  <a:schemeClr val="accent1"/>
                </a:solidFill>
              </a:rPr>
              <a:t>Stepped Care Model</a:t>
            </a:r>
            <a:endParaRPr lang="en-US" noProof="0" dirty="0">
              <a:solidFill>
                <a:schemeClr val="accent1"/>
              </a:solidFill>
            </a:endParaRPr>
          </a:p>
        </p:txBody>
      </p:sp>
      <p:sp>
        <p:nvSpPr>
          <p:cNvPr id="3" name="Rectangle 2">
            <a:extLst>
              <a:ext uri="{FF2B5EF4-FFF2-40B4-BE49-F238E27FC236}">
                <a16:creationId xmlns:a16="http://schemas.microsoft.com/office/drawing/2014/main" id="{5A34B853-1670-C06F-888F-C96A95E2B131}"/>
              </a:ext>
            </a:extLst>
          </p:cNvPr>
          <p:cNvSpPr/>
          <p:nvPr/>
        </p:nvSpPr>
        <p:spPr>
          <a:xfrm>
            <a:off x="970531" y="1968007"/>
            <a:ext cx="1389142" cy="3699604"/>
          </a:xfrm>
          <a:prstGeom prst="rect">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endParaRPr lang="en-US" sz="1200" b="1" dirty="0">
              <a:solidFill>
                <a:schemeClr val="bg1"/>
              </a:solidFill>
            </a:endParaRPr>
          </a:p>
          <a:p>
            <a:pPr algn="ctr"/>
            <a:r>
              <a:rPr lang="en-US" sz="1200" b="1" dirty="0">
                <a:solidFill>
                  <a:schemeClr val="bg1"/>
                </a:solidFill>
              </a:rPr>
              <a:t>Well population</a:t>
            </a:r>
            <a:endParaRPr lang="en-AU" sz="1200" b="1" dirty="0" err="1">
              <a:solidFill>
                <a:schemeClr val="bg1"/>
              </a:solidFill>
            </a:endParaRPr>
          </a:p>
        </p:txBody>
      </p:sp>
      <p:sp>
        <p:nvSpPr>
          <p:cNvPr id="8" name="Text Placeholder 4">
            <a:extLst>
              <a:ext uri="{FF2B5EF4-FFF2-40B4-BE49-F238E27FC236}">
                <a16:creationId xmlns:a16="http://schemas.microsoft.com/office/drawing/2014/main" id="{0376B78C-5490-DAB1-7F7D-5FC6689ED67E}"/>
              </a:ext>
            </a:extLst>
          </p:cNvPr>
          <p:cNvSpPr txBox="1">
            <a:spLocks/>
          </p:cNvSpPr>
          <p:nvPr/>
        </p:nvSpPr>
        <p:spPr>
          <a:xfrm>
            <a:off x="4843091" y="5087036"/>
            <a:ext cx="1399488" cy="542699"/>
          </a:xfrm>
          <a:prstGeom prst="rect">
            <a:avLst/>
          </a:prstGeom>
          <a:solidFill>
            <a:schemeClr val="accent1">
              <a:lumMod val="60000"/>
              <a:lumOff val="40000"/>
            </a:schemeClr>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lt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lt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lt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1200" dirty="0"/>
              <a:t>Mild mental </a:t>
            </a:r>
          </a:p>
          <a:p>
            <a:pPr algn="ctr"/>
            <a:r>
              <a:rPr lang="en-US" sz="1200" dirty="0"/>
              <a:t>illness</a:t>
            </a:r>
            <a:endParaRPr lang="en-AU" sz="1200" dirty="0"/>
          </a:p>
        </p:txBody>
      </p:sp>
      <p:sp>
        <p:nvSpPr>
          <p:cNvPr id="10" name="Text Placeholder 4">
            <a:extLst>
              <a:ext uri="{FF2B5EF4-FFF2-40B4-BE49-F238E27FC236}">
                <a16:creationId xmlns:a16="http://schemas.microsoft.com/office/drawing/2014/main" id="{208152C3-8887-D04A-1AB2-006D7FA20CAB}"/>
              </a:ext>
            </a:extLst>
          </p:cNvPr>
          <p:cNvSpPr txBox="1">
            <a:spLocks/>
          </p:cNvSpPr>
          <p:nvPr/>
        </p:nvSpPr>
        <p:spPr>
          <a:xfrm>
            <a:off x="6742603" y="5343755"/>
            <a:ext cx="1399488" cy="255561"/>
          </a:xfrm>
          <a:prstGeom prst="rect">
            <a:avLst/>
          </a:prstGeom>
          <a:solidFill>
            <a:schemeClr val="accent1">
              <a:lumMod val="60000"/>
              <a:lumOff val="40000"/>
            </a:schemeClr>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lt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lt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lt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1200" dirty="0"/>
              <a:t>Moderate</a:t>
            </a:r>
            <a:endParaRPr lang="en-AU" sz="1200" dirty="0"/>
          </a:p>
        </p:txBody>
      </p:sp>
      <p:sp>
        <p:nvSpPr>
          <p:cNvPr id="11" name="Text Placeholder 4">
            <a:extLst>
              <a:ext uri="{FF2B5EF4-FFF2-40B4-BE49-F238E27FC236}">
                <a16:creationId xmlns:a16="http://schemas.microsoft.com/office/drawing/2014/main" id="{B55ACA42-D206-D658-4E62-4D7C32EC8BC8}"/>
              </a:ext>
            </a:extLst>
          </p:cNvPr>
          <p:cNvSpPr txBox="1">
            <a:spLocks/>
          </p:cNvSpPr>
          <p:nvPr/>
        </p:nvSpPr>
        <p:spPr>
          <a:xfrm>
            <a:off x="8634096" y="5378178"/>
            <a:ext cx="1399488" cy="222036"/>
          </a:xfrm>
          <a:prstGeom prst="rect">
            <a:avLst/>
          </a:prstGeom>
          <a:solidFill>
            <a:schemeClr val="accent1">
              <a:lumMod val="60000"/>
              <a:lumOff val="40000"/>
            </a:schemeClr>
          </a:solidFill>
          <a:ln w="12700" cap="flat" cmpd="sng" algn="ctr">
            <a:solidFill>
              <a:schemeClr val="bg1"/>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40500" tIns="40500" rIns="40500" bIns="40500" rtlCol="0" anchor="ctr"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lt1"/>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lt1"/>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lt1"/>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lt1"/>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sz="1200" dirty="0"/>
              <a:t>Severe</a:t>
            </a:r>
            <a:endParaRPr lang="en-AU" sz="1200" dirty="0"/>
          </a:p>
        </p:txBody>
      </p:sp>
      <p:sp>
        <p:nvSpPr>
          <p:cNvPr id="20" name="Arrow: Right 19">
            <a:extLst>
              <a:ext uri="{FF2B5EF4-FFF2-40B4-BE49-F238E27FC236}">
                <a16:creationId xmlns:a16="http://schemas.microsoft.com/office/drawing/2014/main" id="{E4DAF515-533E-D68E-474B-1C29960CDD83}"/>
              </a:ext>
            </a:extLst>
          </p:cNvPr>
          <p:cNvSpPr/>
          <p:nvPr/>
        </p:nvSpPr>
        <p:spPr>
          <a:xfrm>
            <a:off x="970531" y="5797114"/>
            <a:ext cx="9189469" cy="542699"/>
          </a:xfrm>
          <a:prstGeom prst="rightArrow">
            <a:avLst/>
          </a:prstGeom>
          <a:gradFill flip="none" rotWithShape="1">
            <a:gsLst>
              <a:gs pos="4587">
                <a:srgbClr val="0070C0"/>
              </a:gs>
              <a:gs pos="22000">
                <a:schemeClr val="accent6">
                  <a:lumMod val="60000"/>
                  <a:lumOff val="40000"/>
                </a:schemeClr>
              </a:gs>
              <a:gs pos="30000">
                <a:schemeClr val="accent1">
                  <a:tint val="44500"/>
                  <a:satMod val="160000"/>
                </a:schemeClr>
              </a:gs>
              <a:gs pos="100000">
                <a:srgbClr val="FF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n-AU" sz="750" dirty="0" err="1">
              <a:solidFill>
                <a:schemeClr val="bg1"/>
              </a:solidFill>
            </a:endParaRPr>
          </a:p>
        </p:txBody>
      </p:sp>
      <p:sp>
        <p:nvSpPr>
          <p:cNvPr id="21" name="Speech Bubble: Oval 20">
            <a:extLst>
              <a:ext uri="{FF2B5EF4-FFF2-40B4-BE49-F238E27FC236}">
                <a16:creationId xmlns:a16="http://schemas.microsoft.com/office/drawing/2014/main" id="{715FCBB8-4BA3-EA41-0122-F4DDDEB8E11A}"/>
              </a:ext>
            </a:extLst>
          </p:cNvPr>
          <p:cNvSpPr/>
          <p:nvPr/>
        </p:nvSpPr>
        <p:spPr>
          <a:xfrm>
            <a:off x="9261732" y="2522423"/>
            <a:ext cx="2644572" cy="2239973"/>
          </a:xfrm>
          <a:prstGeom prst="wedgeEllipseCallout">
            <a:avLst>
              <a:gd name="adj1" fmla="val -49948"/>
              <a:gd name="adj2" fmla="val 78753"/>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marL="128588" indent="-128588" algn="ctr">
              <a:buFontTx/>
              <a:buChar char="-"/>
            </a:pPr>
            <a:r>
              <a:rPr lang="en-GB" sz="1200" dirty="0">
                <a:solidFill>
                  <a:srgbClr val="0070C0"/>
                </a:solidFill>
              </a:rPr>
              <a:t>Medication</a:t>
            </a:r>
          </a:p>
          <a:p>
            <a:pPr marL="128588" indent="-128588" algn="ctr">
              <a:buFontTx/>
              <a:buChar char="-"/>
            </a:pPr>
            <a:r>
              <a:rPr lang="en-GB" sz="1200" dirty="0">
                <a:solidFill>
                  <a:srgbClr val="0070C0"/>
                </a:solidFill>
              </a:rPr>
              <a:t>Specialist service types  (face to face clinical support)</a:t>
            </a:r>
          </a:p>
          <a:p>
            <a:pPr marL="128588" indent="-128588" algn="ctr">
              <a:buFontTx/>
              <a:buChar char="-"/>
            </a:pPr>
            <a:r>
              <a:rPr lang="en-GB" sz="1200" dirty="0">
                <a:solidFill>
                  <a:srgbClr val="0070C0"/>
                </a:solidFill>
              </a:rPr>
              <a:t>Wrap-around coordinated care</a:t>
            </a:r>
          </a:p>
          <a:p>
            <a:pPr marL="128588" indent="-128588" algn="ctr">
              <a:buFontTx/>
              <a:buChar char="-"/>
            </a:pPr>
            <a:r>
              <a:rPr lang="en-GB" sz="1200" dirty="0">
                <a:solidFill>
                  <a:srgbClr val="0070C0"/>
                </a:solidFill>
              </a:rPr>
              <a:t>Multi-agency services support</a:t>
            </a:r>
            <a:endParaRPr lang="en-AU" sz="1200" dirty="0" err="1">
              <a:solidFill>
                <a:srgbClr val="0070C0"/>
              </a:solidFill>
            </a:endParaRPr>
          </a:p>
        </p:txBody>
      </p:sp>
      <p:sp>
        <p:nvSpPr>
          <p:cNvPr id="23" name="TextBox 22">
            <a:extLst>
              <a:ext uri="{FF2B5EF4-FFF2-40B4-BE49-F238E27FC236}">
                <a16:creationId xmlns:a16="http://schemas.microsoft.com/office/drawing/2014/main" id="{37B9C177-7969-8C4F-CF76-4ECCD4BD9C65}"/>
              </a:ext>
            </a:extLst>
          </p:cNvPr>
          <p:cNvSpPr txBox="1"/>
          <p:nvPr/>
        </p:nvSpPr>
        <p:spPr>
          <a:xfrm>
            <a:off x="888679" y="1353113"/>
            <a:ext cx="5876399" cy="507831"/>
          </a:xfrm>
          <a:prstGeom prst="rect">
            <a:avLst/>
          </a:prstGeom>
          <a:noFill/>
        </p:spPr>
        <p:txBody>
          <a:bodyPr wrap="square">
            <a:spAutoFit/>
          </a:bodyPr>
          <a:lstStyle/>
          <a:p>
            <a:r>
              <a:rPr lang="en-GB" sz="1350" dirty="0"/>
              <a:t>People are assigned to a level of intensity of care based on their symptoms, severity and functioning</a:t>
            </a:r>
          </a:p>
        </p:txBody>
      </p:sp>
      <p:sp>
        <p:nvSpPr>
          <p:cNvPr id="18" name="Text Placeholder 6">
            <a:extLst>
              <a:ext uri="{FF2B5EF4-FFF2-40B4-BE49-F238E27FC236}">
                <a16:creationId xmlns:a16="http://schemas.microsoft.com/office/drawing/2014/main" id="{BB25BAB0-9BE5-E486-2CB2-5185B9CA3E44}"/>
              </a:ext>
            </a:extLst>
          </p:cNvPr>
          <p:cNvSpPr txBox="1">
            <a:spLocks/>
          </p:cNvSpPr>
          <p:nvPr/>
        </p:nvSpPr>
        <p:spPr>
          <a:xfrm>
            <a:off x="2085239" y="6313113"/>
            <a:ext cx="1645669" cy="267678"/>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Low intensity illness</a:t>
            </a:r>
          </a:p>
        </p:txBody>
      </p:sp>
      <p:sp>
        <p:nvSpPr>
          <p:cNvPr id="19" name="Text Placeholder 6">
            <a:extLst>
              <a:ext uri="{FF2B5EF4-FFF2-40B4-BE49-F238E27FC236}">
                <a16:creationId xmlns:a16="http://schemas.microsoft.com/office/drawing/2014/main" id="{2D52EB6F-0A0C-EDCD-1C67-D781FD21B10B}"/>
              </a:ext>
            </a:extLst>
          </p:cNvPr>
          <p:cNvSpPr txBox="1">
            <a:spLocks/>
          </p:cNvSpPr>
          <p:nvPr/>
        </p:nvSpPr>
        <p:spPr>
          <a:xfrm>
            <a:off x="8227060" y="6313113"/>
            <a:ext cx="1482089" cy="43819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0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000" kern="1200">
                <a:solidFill>
                  <a:schemeClr val="tx2"/>
                </a:solidFill>
                <a:latin typeface="+mn-lt"/>
                <a:ea typeface="+mn-ea"/>
                <a:cs typeface="+mn-cs"/>
              </a:defRPr>
            </a:lvl2pPr>
            <a:lvl3pPr marL="18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3pPr>
            <a:lvl4pPr marL="36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a:solidFill>
                  <a:schemeClr val="tx2"/>
                </a:solidFill>
                <a:latin typeface="+mn-lt"/>
                <a:ea typeface="+mn-ea"/>
                <a:cs typeface="+mn-cs"/>
              </a:defRPr>
            </a:lvl4pPr>
            <a:lvl5pPr marL="540000" indent="-180000" algn="l" defTabSz="914400" rtl="0" eaLnBrk="1" latinLnBrk="0" hangingPunct="1">
              <a:lnSpc>
                <a:spcPct val="100000"/>
              </a:lnSpc>
              <a:spcBef>
                <a:spcPts val="0"/>
              </a:spcBef>
              <a:spcAft>
                <a:spcPts val="600"/>
              </a:spcAft>
              <a:buClrTx/>
              <a:buFont typeface="Arial" panose="020B0604020202020204" pitchFamily="34" charset="0"/>
              <a:buChar char="•"/>
              <a:defRPr sz="1000" kern="1200" baseline="0">
                <a:solidFill>
                  <a:schemeClr val="tx2"/>
                </a:solidFill>
                <a:latin typeface="+mn-lt"/>
                <a:ea typeface="+mn-ea"/>
                <a:cs typeface="+mn-cs"/>
              </a:defRPr>
            </a:lvl5pPr>
            <a:lvl6pPr marL="72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6pPr>
            <a:lvl7pPr marL="936000" indent="-216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7pPr>
            <a:lvl8pPr marL="1080000" indent="-1440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0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200" dirty="0"/>
              <a:t>High mental illness</a:t>
            </a:r>
          </a:p>
        </p:txBody>
      </p:sp>
      <p:sp>
        <p:nvSpPr>
          <p:cNvPr id="16" name="TextBox 15">
            <a:extLst>
              <a:ext uri="{FF2B5EF4-FFF2-40B4-BE49-F238E27FC236}">
                <a16:creationId xmlns:a16="http://schemas.microsoft.com/office/drawing/2014/main" id="{BF59F5DF-74C7-D96E-6609-46B4B00619AB}"/>
              </a:ext>
            </a:extLst>
          </p:cNvPr>
          <p:cNvSpPr txBox="1"/>
          <p:nvPr/>
        </p:nvSpPr>
        <p:spPr>
          <a:xfrm>
            <a:off x="1407351" y="3791965"/>
            <a:ext cx="795529" cy="646331"/>
          </a:xfrm>
          <a:prstGeom prst="rect">
            <a:avLst/>
          </a:prstGeom>
          <a:noFill/>
        </p:spPr>
        <p:txBody>
          <a:bodyPr wrap="square">
            <a:spAutoFit/>
          </a:bodyPr>
          <a:lstStyle/>
          <a:p>
            <a:r>
              <a:rPr lang="en-AU" b="1" dirty="0"/>
              <a:t>60%</a:t>
            </a:r>
          </a:p>
          <a:p>
            <a:endParaRPr lang="en-AU" b="1" dirty="0"/>
          </a:p>
        </p:txBody>
      </p:sp>
      <p:sp>
        <p:nvSpPr>
          <p:cNvPr id="25" name="TextBox 24">
            <a:extLst>
              <a:ext uri="{FF2B5EF4-FFF2-40B4-BE49-F238E27FC236}">
                <a16:creationId xmlns:a16="http://schemas.microsoft.com/office/drawing/2014/main" id="{2B889796-6842-499A-FB23-324738407025}"/>
              </a:ext>
            </a:extLst>
          </p:cNvPr>
          <p:cNvSpPr txBox="1"/>
          <p:nvPr/>
        </p:nvSpPr>
        <p:spPr>
          <a:xfrm>
            <a:off x="7449738" y="5008846"/>
            <a:ext cx="894961" cy="369332"/>
          </a:xfrm>
          <a:prstGeom prst="rect">
            <a:avLst/>
          </a:prstGeom>
          <a:noFill/>
        </p:spPr>
        <p:txBody>
          <a:bodyPr wrap="square">
            <a:spAutoFit/>
          </a:bodyPr>
          <a:lstStyle/>
          <a:p>
            <a:r>
              <a:rPr lang="en-AU" b="1" dirty="0"/>
              <a:t>5%</a:t>
            </a:r>
          </a:p>
        </p:txBody>
      </p:sp>
      <p:sp>
        <p:nvSpPr>
          <p:cNvPr id="26" name="TextBox 25">
            <a:extLst>
              <a:ext uri="{FF2B5EF4-FFF2-40B4-BE49-F238E27FC236}">
                <a16:creationId xmlns:a16="http://schemas.microsoft.com/office/drawing/2014/main" id="{A8665574-FF6C-A863-B178-5A0A136FDA0C}"/>
              </a:ext>
            </a:extLst>
          </p:cNvPr>
          <p:cNvSpPr txBox="1"/>
          <p:nvPr/>
        </p:nvSpPr>
        <p:spPr>
          <a:xfrm>
            <a:off x="9586103" y="5044994"/>
            <a:ext cx="894961" cy="369332"/>
          </a:xfrm>
          <a:prstGeom prst="rect">
            <a:avLst/>
          </a:prstGeom>
          <a:noFill/>
        </p:spPr>
        <p:txBody>
          <a:bodyPr wrap="square">
            <a:spAutoFit/>
          </a:bodyPr>
          <a:lstStyle/>
          <a:p>
            <a:r>
              <a:rPr lang="en-AU" b="1" dirty="0"/>
              <a:t>3%</a:t>
            </a:r>
          </a:p>
        </p:txBody>
      </p:sp>
      <p:sp>
        <p:nvSpPr>
          <p:cNvPr id="29" name="TextBox 28">
            <a:extLst>
              <a:ext uri="{FF2B5EF4-FFF2-40B4-BE49-F238E27FC236}">
                <a16:creationId xmlns:a16="http://schemas.microsoft.com/office/drawing/2014/main" id="{C45F3EB3-41EA-8B9B-3A50-851F03435BB8}"/>
              </a:ext>
            </a:extLst>
          </p:cNvPr>
          <p:cNvSpPr txBox="1"/>
          <p:nvPr/>
        </p:nvSpPr>
        <p:spPr>
          <a:xfrm>
            <a:off x="3257827" y="4376158"/>
            <a:ext cx="894961" cy="369332"/>
          </a:xfrm>
          <a:prstGeom prst="rect">
            <a:avLst/>
          </a:prstGeom>
          <a:noFill/>
        </p:spPr>
        <p:txBody>
          <a:bodyPr wrap="square">
            <a:spAutoFit/>
          </a:bodyPr>
          <a:lstStyle/>
          <a:p>
            <a:r>
              <a:rPr lang="en-AU" b="1" dirty="0"/>
              <a:t>23%</a:t>
            </a:r>
          </a:p>
        </p:txBody>
      </p:sp>
      <p:sp>
        <p:nvSpPr>
          <p:cNvPr id="30" name="TextBox 29">
            <a:extLst>
              <a:ext uri="{FF2B5EF4-FFF2-40B4-BE49-F238E27FC236}">
                <a16:creationId xmlns:a16="http://schemas.microsoft.com/office/drawing/2014/main" id="{6FD7039E-6731-4C59-DBD1-8BE59CAE1A05}"/>
              </a:ext>
            </a:extLst>
          </p:cNvPr>
          <p:cNvSpPr txBox="1"/>
          <p:nvPr/>
        </p:nvSpPr>
        <p:spPr>
          <a:xfrm>
            <a:off x="5391353" y="4769962"/>
            <a:ext cx="894961" cy="369332"/>
          </a:xfrm>
          <a:prstGeom prst="rect">
            <a:avLst/>
          </a:prstGeom>
          <a:noFill/>
        </p:spPr>
        <p:txBody>
          <a:bodyPr wrap="square">
            <a:spAutoFit/>
          </a:bodyPr>
          <a:lstStyle/>
          <a:p>
            <a:r>
              <a:rPr lang="en-AU" b="1" dirty="0"/>
              <a:t>9%</a:t>
            </a:r>
          </a:p>
        </p:txBody>
      </p:sp>
      <p:sp>
        <p:nvSpPr>
          <p:cNvPr id="31" name="Speech Bubble: Oval 30">
            <a:extLst>
              <a:ext uri="{FF2B5EF4-FFF2-40B4-BE49-F238E27FC236}">
                <a16:creationId xmlns:a16="http://schemas.microsoft.com/office/drawing/2014/main" id="{1F4D1391-D068-363D-CD63-68C2D4269898}"/>
              </a:ext>
            </a:extLst>
          </p:cNvPr>
          <p:cNvSpPr/>
          <p:nvPr/>
        </p:nvSpPr>
        <p:spPr>
          <a:xfrm>
            <a:off x="6765078" y="3100709"/>
            <a:ext cx="2519128" cy="1563686"/>
          </a:xfrm>
          <a:prstGeom prst="wedgeEllipseCallout">
            <a:avLst>
              <a:gd name="adj1" fmla="val -30131"/>
              <a:gd name="adj2" fmla="val 9359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marL="128588" indent="-128588" algn="ctr">
              <a:buFontTx/>
              <a:buChar char="-"/>
            </a:pPr>
            <a:r>
              <a:rPr lang="en-US" sz="1200" dirty="0">
                <a:solidFill>
                  <a:srgbClr val="0070C0"/>
                </a:solidFill>
              </a:rPr>
              <a:t>Medication</a:t>
            </a:r>
            <a:endParaRPr lang="en-AU" sz="1200" dirty="0">
              <a:solidFill>
                <a:srgbClr val="0070C0"/>
              </a:solidFill>
            </a:endParaRPr>
          </a:p>
          <a:p>
            <a:pPr marL="128588" indent="-128588" algn="ctr">
              <a:buFontTx/>
              <a:buChar char="-"/>
            </a:pPr>
            <a:r>
              <a:rPr lang="en-US" sz="1200" dirty="0">
                <a:solidFill>
                  <a:srgbClr val="0070C0"/>
                </a:solidFill>
              </a:rPr>
              <a:t>Mainly face-to-face clinical services, through primary care and backed by psychiatrist</a:t>
            </a:r>
          </a:p>
        </p:txBody>
      </p:sp>
      <p:sp>
        <p:nvSpPr>
          <p:cNvPr id="32" name="Speech Bubble: Oval 31">
            <a:extLst>
              <a:ext uri="{FF2B5EF4-FFF2-40B4-BE49-F238E27FC236}">
                <a16:creationId xmlns:a16="http://schemas.microsoft.com/office/drawing/2014/main" id="{0BDBB5F5-9095-B238-2E9B-0F2ECA31B8A5}"/>
              </a:ext>
            </a:extLst>
          </p:cNvPr>
          <p:cNvSpPr/>
          <p:nvPr/>
        </p:nvSpPr>
        <p:spPr>
          <a:xfrm>
            <a:off x="4535875" y="2522423"/>
            <a:ext cx="2239280" cy="1563686"/>
          </a:xfrm>
          <a:prstGeom prst="wedgeEllipseCallout">
            <a:avLst>
              <a:gd name="adj1" fmla="val -15087"/>
              <a:gd name="adj2" fmla="val 109077"/>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marL="128588" indent="-128588">
              <a:buFontTx/>
              <a:buChar char="-"/>
            </a:pPr>
            <a:r>
              <a:rPr lang="en-US" sz="1200" dirty="0">
                <a:solidFill>
                  <a:srgbClr val="0070C0"/>
                </a:solidFill>
              </a:rPr>
              <a:t>Digital mental health</a:t>
            </a:r>
          </a:p>
          <a:p>
            <a:pPr marL="128588" indent="-128588">
              <a:buFontTx/>
              <a:buChar char="-"/>
            </a:pPr>
            <a:r>
              <a:rPr lang="en-US" sz="1200" dirty="0">
                <a:solidFill>
                  <a:srgbClr val="0070C0"/>
                </a:solidFill>
              </a:rPr>
              <a:t>Psychological services for those who require them</a:t>
            </a:r>
          </a:p>
          <a:p>
            <a:pPr marL="128588" indent="-128588">
              <a:buFontTx/>
              <a:buChar char="-"/>
            </a:pPr>
            <a:r>
              <a:rPr lang="en-US" sz="1200" dirty="0">
                <a:solidFill>
                  <a:srgbClr val="0070C0"/>
                </a:solidFill>
              </a:rPr>
              <a:t>Medication</a:t>
            </a:r>
          </a:p>
        </p:txBody>
      </p:sp>
      <p:sp>
        <p:nvSpPr>
          <p:cNvPr id="33" name="Speech Bubble: Oval 32">
            <a:extLst>
              <a:ext uri="{FF2B5EF4-FFF2-40B4-BE49-F238E27FC236}">
                <a16:creationId xmlns:a16="http://schemas.microsoft.com/office/drawing/2014/main" id="{47EF18B1-94C7-E5D5-5E1D-C6787F22FC30}"/>
              </a:ext>
            </a:extLst>
          </p:cNvPr>
          <p:cNvSpPr/>
          <p:nvPr/>
        </p:nvSpPr>
        <p:spPr>
          <a:xfrm>
            <a:off x="1714500" y="2213758"/>
            <a:ext cx="2754149" cy="1708539"/>
          </a:xfrm>
          <a:prstGeom prst="wedgeEllipseCallout">
            <a:avLst>
              <a:gd name="adj1" fmla="val 9300"/>
              <a:gd name="adj2" fmla="val 77081"/>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marL="128588" indent="-128588" algn="ctr">
              <a:buFontTx/>
              <a:buChar char="-"/>
            </a:pPr>
            <a:r>
              <a:rPr lang="en-US" sz="1200" dirty="0">
                <a:solidFill>
                  <a:srgbClr val="0070C0"/>
                </a:solidFill>
              </a:rPr>
              <a:t>Lower cost alternatives to face- to-face psychological therapy </a:t>
            </a:r>
          </a:p>
          <a:p>
            <a:pPr marL="128588" indent="-128588" algn="ctr">
              <a:buFontTx/>
              <a:buChar char="-"/>
            </a:pPr>
            <a:r>
              <a:rPr lang="en-US" sz="1200" dirty="0">
                <a:solidFill>
                  <a:srgbClr val="0070C0"/>
                </a:solidFill>
              </a:rPr>
              <a:t>Wellness Groups</a:t>
            </a:r>
          </a:p>
          <a:p>
            <a:pPr marL="128588" indent="-128588" algn="ctr">
              <a:buFontTx/>
              <a:buChar char="-"/>
            </a:pPr>
            <a:r>
              <a:rPr lang="en-US" sz="1200" dirty="0">
                <a:solidFill>
                  <a:srgbClr val="0070C0"/>
                </a:solidFill>
              </a:rPr>
              <a:t>Family Education</a:t>
            </a:r>
          </a:p>
          <a:p>
            <a:pPr marL="128588" indent="-128588" algn="ctr">
              <a:buFontTx/>
              <a:buChar char="-"/>
            </a:pPr>
            <a:r>
              <a:rPr lang="en-US" sz="1200" dirty="0">
                <a:solidFill>
                  <a:srgbClr val="0070C0"/>
                </a:solidFill>
              </a:rPr>
              <a:t>Digital mental health</a:t>
            </a:r>
          </a:p>
        </p:txBody>
      </p:sp>
      <p:sp>
        <p:nvSpPr>
          <p:cNvPr id="34" name="Speech Bubble: Oval 33">
            <a:extLst>
              <a:ext uri="{FF2B5EF4-FFF2-40B4-BE49-F238E27FC236}">
                <a16:creationId xmlns:a16="http://schemas.microsoft.com/office/drawing/2014/main" id="{16D26C42-3556-2229-D306-C008FAB77166}"/>
              </a:ext>
            </a:extLst>
          </p:cNvPr>
          <p:cNvSpPr/>
          <p:nvPr/>
        </p:nvSpPr>
        <p:spPr>
          <a:xfrm>
            <a:off x="6765078" y="1203852"/>
            <a:ext cx="2644572" cy="1832105"/>
          </a:xfrm>
          <a:prstGeom prst="wedgeEllipseCallout">
            <a:avLst>
              <a:gd name="adj1" fmla="val -216330"/>
              <a:gd name="adj2" fmla="val -376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marL="128588" indent="-128588" algn="ctr">
              <a:buFontTx/>
              <a:buChar char="-"/>
            </a:pPr>
            <a:r>
              <a:rPr lang="en-US" sz="1200" dirty="0">
                <a:solidFill>
                  <a:srgbClr val="0070C0"/>
                </a:solidFill>
              </a:rPr>
              <a:t>Engagement</a:t>
            </a:r>
          </a:p>
          <a:p>
            <a:pPr marL="128588" indent="-128588" algn="ctr">
              <a:buFontTx/>
              <a:buChar char="-"/>
            </a:pPr>
            <a:r>
              <a:rPr lang="en-US" sz="1200" dirty="0">
                <a:solidFill>
                  <a:srgbClr val="0070C0"/>
                </a:solidFill>
              </a:rPr>
              <a:t>Information</a:t>
            </a:r>
          </a:p>
          <a:p>
            <a:pPr marL="128588" indent="-128588" algn="ctr">
              <a:buFontTx/>
              <a:buChar char="-"/>
            </a:pPr>
            <a:r>
              <a:rPr lang="en-US" sz="1200" dirty="0">
                <a:solidFill>
                  <a:srgbClr val="0070C0"/>
                </a:solidFill>
              </a:rPr>
              <a:t>Education</a:t>
            </a:r>
          </a:p>
          <a:p>
            <a:pPr marL="128588" indent="-128588" algn="ctr">
              <a:buFontTx/>
              <a:buChar char="-"/>
            </a:pPr>
            <a:r>
              <a:rPr lang="en-US" sz="1200" dirty="0">
                <a:solidFill>
                  <a:srgbClr val="0070C0"/>
                </a:solidFill>
              </a:rPr>
              <a:t>Peer Support</a:t>
            </a:r>
          </a:p>
          <a:p>
            <a:pPr marL="128588" indent="-128588" algn="ctr">
              <a:buFontTx/>
              <a:buChar char="-"/>
            </a:pPr>
            <a:r>
              <a:rPr lang="en-US" sz="1200" dirty="0">
                <a:solidFill>
                  <a:srgbClr val="0070C0"/>
                </a:solidFill>
              </a:rPr>
              <a:t>Self-help resources</a:t>
            </a:r>
          </a:p>
          <a:p>
            <a:pPr marL="128588" indent="-128588" algn="ctr">
              <a:buFontTx/>
              <a:buChar char="-"/>
            </a:pPr>
            <a:endParaRPr lang="en-US" sz="1200" dirty="0">
              <a:solidFill>
                <a:srgbClr val="0070C0"/>
              </a:solidFill>
            </a:endParaRPr>
          </a:p>
        </p:txBody>
      </p:sp>
      <p:grpSp>
        <p:nvGrpSpPr>
          <p:cNvPr id="9" name="Group 8">
            <a:extLst>
              <a:ext uri="{FF2B5EF4-FFF2-40B4-BE49-F238E27FC236}">
                <a16:creationId xmlns:a16="http://schemas.microsoft.com/office/drawing/2014/main" id="{5CDCF6C8-F876-7398-C174-146813FB61CB}"/>
              </a:ext>
            </a:extLst>
          </p:cNvPr>
          <p:cNvGrpSpPr/>
          <p:nvPr/>
        </p:nvGrpSpPr>
        <p:grpSpPr>
          <a:xfrm>
            <a:off x="10263614" y="5003562"/>
            <a:ext cx="1785346" cy="1887942"/>
            <a:chOff x="10358864" y="5022612"/>
            <a:chExt cx="1785346" cy="1887942"/>
          </a:xfrm>
        </p:grpSpPr>
        <p:pic>
          <p:nvPicPr>
            <p:cNvPr id="17" name="Picture 16">
              <a:extLst>
                <a:ext uri="{FF2B5EF4-FFF2-40B4-BE49-F238E27FC236}">
                  <a16:creationId xmlns:a16="http://schemas.microsoft.com/office/drawing/2014/main" id="{C9124F1C-0B32-6BDD-86CF-BD72185B9A9E}"/>
                </a:ext>
              </a:extLst>
            </p:cNvPr>
            <p:cNvPicPr>
              <a:picLocks noChangeAspect="1"/>
            </p:cNvPicPr>
            <p:nvPr/>
          </p:nvPicPr>
          <p:blipFill>
            <a:blip r:embed="rId2"/>
            <a:stretch>
              <a:fillRect/>
            </a:stretch>
          </p:blipFill>
          <p:spPr>
            <a:xfrm>
              <a:off x="10358864" y="5022612"/>
              <a:ext cx="1760852" cy="1749600"/>
            </a:xfrm>
            <a:prstGeom prst="rect">
              <a:avLst/>
            </a:prstGeom>
          </p:spPr>
        </p:pic>
        <p:sp>
          <p:nvSpPr>
            <p:cNvPr id="7" name="Content Placeholder 2">
              <a:extLst>
                <a:ext uri="{FF2B5EF4-FFF2-40B4-BE49-F238E27FC236}">
                  <a16:creationId xmlns:a16="http://schemas.microsoft.com/office/drawing/2014/main" id="{F09FEC3C-BA0C-F191-EE63-9E139BBE7D2E}"/>
                </a:ext>
              </a:extLst>
            </p:cNvPr>
            <p:cNvSpPr txBox="1">
              <a:spLocks/>
            </p:cNvSpPr>
            <p:nvPr/>
          </p:nvSpPr>
          <p:spPr>
            <a:xfrm>
              <a:off x="10403085" y="6633871"/>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Tree>
    <p:extLst>
      <p:ext uri="{BB962C8B-B14F-4D97-AF65-F5344CB8AC3E}">
        <p14:creationId xmlns:p14="http://schemas.microsoft.com/office/powerpoint/2010/main" val="1126793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EA26424-46B9-4615-AE25-53CC87757A22}"/>
              </a:ext>
            </a:extLst>
          </p:cNvPr>
          <p:cNvSpPr txBox="1">
            <a:spLocks/>
          </p:cNvSpPr>
          <p:nvPr/>
        </p:nvSpPr>
        <p:spPr>
          <a:xfrm>
            <a:off x="445337" y="0"/>
            <a:ext cx="10887671" cy="1310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solidFill>
              </a:rPr>
              <a:t>Key Safety Net Mechanisms</a:t>
            </a:r>
            <a:endParaRPr lang="en-US" dirty="0">
              <a:solidFill>
                <a:schemeClr val="accent1"/>
              </a:solidFill>
            </a:endParaRPr>
          </a:p>
        </p:txBody>
      </p:sp>
      <p:sp>
        <p:nvSpPr>
          <p:cNvPr id="12" name="Rectangle 11">
            <a:extLst>
              <a:ext uri="{FF2B5EF4-FFF2-40B4-BE49-F238E27FC236}">
                <a16:creationId xmlns:a16="http://schemas.microsoft.com/office/drawing/2014/main" id="{0BB99A2D-EF9C-BB18-A736-9EDC7A207F99}"/>
              </a:ext>
            </a:extLst>
          </p:cNvPr>
          <p:cNvSpPr/>
          <p:nvPr/>
        </p:nvSpPr>
        <p:spPr>
          <a:xfrm>
            <a:off x="5265247" y="1301307"/>
            <a:ext cx="4918456" cy="2399835"/>
          </a:xfrm>
          <a:prstGeom prst="rect">
            <a:avLst/>
          </a:prstGeom>
          <a:solidFill>
            <a:schemeClr val="accent1">
              <a:lumMod val="40000"/>
              <a:lumOff val="6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n-US" sz="2000" b="1" dirty="0">
                <a:solidFill>
                  <a:schemeClr val="tx1"/>
                </a:solidFill>
              </a:rPr>
              <a:t>Low to no-cost clinical services </a:t>
            </a:r>
          </a:p>
          <a:p>
            <a:r>
              <a:rPr lang="en-US" sz="2000" b="1" dirty="0">
                <a:solidFill>
                  <a:schemeClr val="tx1"/>
                </a:solidFill>
              </a:rPr>
              <a:t>$3.4b</a:t>
            </a:r>
          </a:p>
          <a:p>
            <a:r>
              <a:rPr lang="en-US" sz="1400" dirty="0">
                <a:solidFill>
                  <a:schemeClr val="tx1"/>
                </a:solidFill>
              </a:rPr>
              <a:t>Low-cost or fully </a:t>
            </a:r>
            <a:r>
              <a:rPr lang="en-US" sz="1400" dirty="0" err="1">
                <a:solidFill>
                  <a:schemeClr val="tx1"/>
                </a:solidFill>
              </a:rPr>
              <a:t>subsidised</a:t>
            </a:r>
            <a:r>
              <a:rPr lang="en-US" sz="1400" dirty="0">
                <a:solidFill>
                  <a:schemeClr val="tx1"/>
                </a:solidFill>
              </a:rPr>
              <a:t> mental health care. </a:t>
            </a:r>
          </a:p>
          <a:p>
            <a:r>
              <a:rPr lang="en-US" sz="1400" dirty="0">
                <a:solidFill>
                  <a:schemeClr val="tx1"/>
                </a:solidFill>
              </a:rPr>
              <a:t>Accessible through referral processes but relatively easy to access for those in need.</a:t>
            </a:r>
          </a:p>
          <a:p>
            <a:r>
              <a:rPr lang="en-US" sz="1400" dirty="0">
                <a:solidFill>
                  <a:schemeClr val="tx1"/>
                </a:solidFill>
              </a:rPr>
              <a:t>• Headspace</a:t>
            </a:r>
          </a:p>
          <a:p>
            <a:r>
              <a:rPr lang="en-US" sz="1400" dirty="0">
                <a:solidFill>
                  <a:schemeClr val="tx1"/>
                </a:solidFill>
              </a:rPr>
              <a:t>• Kids Hubs</a:t>
            </a:r>
          </a:p>
          <a:p>
            <a:r>
              <a:rPr lang="en-US" sz="1400" dirty="0">
                <a:solidFill>
                  <a:schemeClr val="tx1"/>
                </a:solidFill>
              </a:rPr>
              <a:t>• Community mental health care services	</a:t>
            </a:r>
          </a:p>
          <a:p>
            <a:r>
              <a:rPr lang="en-US" sz="1400" dirty="0">
                <a:solidFill>
                  <a:schemeClr val="tx1"/>
                </a:solidFill>
              </a:rPr>
              <a:t>• Medicare Mental Health </a:t>
            </a:r>
            <a:r>
              <a:rPr lang="en-US" sz="1400" dirty="0" err="1">
                <a:solidFill>
                  <a:schemeClr val="tx1"/>
                </a:solidFill>
              </a:rPr>
              <a:t>Centres</a:t>
            </a:r>
            <a:endParaRPr lang="en-US" sz="1400" dirty="0">
              <a:solidFill>
                <a:schemeClr val="tx1"/>
              </a:solidFill>
            </a:endParaRPr>
          </a:p>
          <a:p>
            <a:r>
              <a:rPr lang="en-US" sz="1400" dirty="0">
                <a:solidFill>
                  <a:schemeClr val="tx1"/>
                </a:solidFill>
              </a:rPr>
              <a:t>• General Practitioners </a:t>
            </a:r>
          </a:p>
        </p:txBody>
      </p:sp>
      <p:sp>
        <p:nvSpPr>
          <p:cNvPr id="13" name="Rectangle 12">
            <a:extLst>
              <a:ext uri="{FF2B5EF4-FFF2-40B4-BE49-F238E27FC236}">
                <a16:creationId xmlns:a16="http://schemas.microsoft.com/office/drawing/2014/main" id="{E0DD819A-2D8F-70C2-DE79-7EFC99131DAA}"/>
              </a:ext>
            </a:extLst>
          </p:cNvPr>
          <p:cNvSpPr/>
          <p:nvPr/>
        </p:nvSpPr>
        <p:spPr>
          <a:xfrm>
            <a:off x="553138" y="1301307"/>
            <a:ext cx="4711629" cy="2399831"/>
          </a:xfrm>
          <a:prstGeom prst="rect">
            <a:avLst/>
          </a:prstGeom>
          <a:solidFill>
            <a:schemeClr val="accent1">
              <a:lumMod val="20000"/>
              <a:lumOff val="8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2000" b="1" dirty="0">
                <a:solidFill>
                  <a:schemeClr val="tx1"/>
                </a:solidFill>
              </a:rPr>
              <a:t>Immediate and universal access $355m</a:t>
            </a:r>
          </a:p>
          <a:p>
            <a:r>
              <a:rPr lang="en-US" sz="1400" dirty="0">
                <a:solidFill>
                  <a:schemeClr val="tx1"/>
                </a:solidFill>
              </a:rPr>
              <a:t>Universally accessible, often free, and accessible immediately without eligibility requirements.</a:t>
            </a:r>
          </a:p>
          <a:p>
            <a:r>
              <a:rPr lang="en-US" sz="1400" dirty="0">
                <a:solidFill>
                  <a:schemeClr val="tx1"/>
                </a:solidFill>
              </a:rPr>
              <a:t>• Digital mental health services </a:t>
            </a:r>
          </a:p>
          <a:p>
            <a:r>
              <a:rPr lang="en-US" sz="1400" dirty="0">
                <a:solidFill>
                  <a:schemeClr val="tx1"/>
                </a:solidFill>
              </a:rPr>
              <a:t>• Helplines</a:t>
            </a:r>
          </a:p>
        </p:txBody>
      </p:sp>
      <p:sp>
        <p:nvSpPr>
          <p:cNvPr id="14" name="Rectangle 13">
            <a:extLst>
              <a:ext uri="{FF2B5EF4-FFF2-40B4-BE49-F238E27FC236}">
                <a16:creationId xmlns:a16="http://schemas.microsoft.com/office/drawing/2014/main" id="{30595D5E-4725-60F5-AF74-DA93FF6B308E}"/>
              </a:ext>
            </a:extLst>
          </p:cNvPr>
          <p:cNvSpPr/>
          <p:nvPr/>
        </p:nvSpPr>
        <p:spPr>
          <a:xfrm>
            <a:off x="553138" y="3701140"/>
            <a:ext cx="4711629" cy="2688773"/>
          </a:xfrm>
          <a:prstGeom prst="rect">
            <a:avLst/>
          </a:prstGeom>
          <a:solidFill>
            <a:schemeClr val="accent1">
              <a:lumMod val="60000"/>
              <a:lumOff val="40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2000" b="1" dirty="0" err="1"/>
              <a:t>Subsidised</a:t>
            </a:r>
            <a:r>
              <a:rPr lang="en-US" sz="2000" b="1" dirty="0"/>
              <a:t> services and financial aids $11.0b</a:t>
            </a:r>
          </a:p>
          <a:p>
            <a:r>
              <a:rPr lang="en-US" sz="1400" dirty="0"/>
              <a:t>Financial aids (income support) and subsidies to help fund or reduce the cost of mental health care. Stricter eligibility and administrative requirements may apply.</a:t>
            </a:r>
          </a:p>
          <a:p>
            <a:r>
              <a:rPr lang="en-US" sz="1400" dirty="0"/>
              <a:t>• Pharmaceutical Benefits Scheme (PBS)</a:t>
            </a:r>
          </a:p>
          <a:p>
            <a:r>
              <a:rPr lang="en-US" sz="1400" dirty="0"/>
              <a:t>• Social Security Programs 	</a:t>
            </a:r>
          </a:p>
          <a:p>
            <a:r>
              <a:rPr lang="en-US" sz="1400" dirty="0"/>
              <a:t>• Better Access (a key Medicare initiative that funds clinical services under Mental Health Treatment Plans)</a:t>
            </a:r>
          </a:p>
          <a:p>
            <a:r>
              <a:rPr lang="en-US" sz="1400" dirty="0"/>
              <a:t>• Medicare services outside Better Access Program </a:t>
            </a:r>
          </a:p>
          <a:p>
            <a:r>
              <a:rPr lang="en-US" sz="1400" dirty="0"/>
              <a:t>• Commonwealth Psychosocial Support</a:t>
            </a:r>
          </a:p>
          <a:p>
            <a:endParaRPr lang="en-US" sz="1400" dirty="0" err="1"/>
          </a:p>
        </p:txBody>
      </p:sp>
      <p:sp>
        <p:nvSpPr>
          <p:cNvPr id="15" name="Rectangle 14">
            <a:extLst>
              <a:ext uri="{FF2B5EF4-FFF2-40B4-BE49-F238E27FC236}">
                <a16:creationId xmlns:a16="http://schemas.microsoft.com/office/drawing/2014/main" id="{77DF915C-8129-CBA0-17B2-2CF3D1EAAE4D}"/>
              </a:ext>
            </a:extLst>
          </p:cNvPr>
          <p:cNvSpPr/>
          <p:nvPr/>
        </p:nvSpPr>
        <p:spPr>
          <a:xfrm>
            <a:off x="5264768" y="3701142"/>
            <a:ext cx="4918936" cy="2688772"/>
          </a:xfrm>
          <a:prstGeom prst="rect">
            <a:avLst/>
          </a:prstGeom>
          <a:solidFill>
            <a:schemeClr val="accent1">
              <a:lumMod val="75000"/>
            </a:schemeClr>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2000" b="1" dirty="0"/>
              <a:t>Targeted and specific supports </a:t>
            </a:r>
          </a:p>
          <a:p>
            <a:r>
              <a:rPr lang="en-US" sz="2000" b="1" dirty="0"/>
              <a:t>$3.8b</a:t>
            </a:r>
          </a:p>
          <a:p>
            <a:r>
              <a:rPr lang="en-US" sz="1400" dirty="0"/>
              <a:t>Targeted financial aids (income support) and specific supports to help fund or reduce the cost of mental health care. Potentially higher barriers to access (potentially due to assessment or income requirements).</a:t>
            </a:r>
          </a:p>
          <a:p>
            <a:r>
              <a:rPr lang="en-US" sz="1400" dirty="0"/>
              <a:t>• Private health insurance</a:t>
            </a:r>
          </a:p>
          <a:p>
            <a:r>
              <a:rPr lang="en-US" sz="1400" dirty="0"/>
              <a:t>• Workers’ compensation insurance</a:t>
            </a:r>
          </a:p>
          <a:p>
            <a:r>
              <a:rPr lang="en-US" sz="1400" dirty="0"/>
              <a:t>• Life insurance</a:t>
            </a:r>
          </a:p>
          <a:p>
            <a:r>
              <a:rPr lang="en-US" sz="1400" dirty="0"/>
              <a:t>•  Employer initiatives</a:t>
            </a:r>
            <a:endParaRPr lang="en-AU" sz="1400" dirty="0"/>
          </a:p>
        </p:txBody>
      </p:sp>
      <p:grpSp>
        <p:nvGrpSpPr>
          <p:cNvPr id="9" name="Group 8">
            <a:extLst>
              <a:ext uri="{FF2B5EF4-FFF2-40B4-BE49-F238E27FC236}">
                <a16:creationId xmlns:a16="http://schemas.microsoft.com/office/drawing/2014/main" id="{13BE39AC-C7F6-0268-D166-1BFB67A71B87}"/>
              </a:ext>
            </a:extLst>
          </p:cNvPr>
          <p:cNvGrpSpPr/>
          <p:nvPr/>
        </p:nvGrpSpPr>
        <p:grpSpPr>
          <a:xfrm>
            <a:off x="10319549" y="4936820"/>
            <a:ext cx="1758199" cy="1955771"/>
            <a:chOff x="10319549" y="4936820"/>
            <a:chExt cx="1758199" cy="1955771"/>
          </a:xfrm>
        </p:grpSpPr>
        <p:pic>
          <p:nvPicPr>
            <p:cNvPr id="10" name="Picture 9">
              <a:extLst>
                <a:ext uri="{FF2B5EF4-FFF2-40B4-BE49-F238E27FC236}">
                  <a16:creationId xmlns:a16="http://schemas.microsoft.com/office/drawing/2014/main" id="{B178FEAF-FD3E-34A9-A21D-78B1D5BF0D8E}"/>
                </a:ext>
              </a:extLst>
            </p:cNvPr>
            <p:cNvPicPr>
              <a:picLocks noChangeAspect="1"/>
            </p:cNvPicPr>
            <p:nvPr/>
          </p:nvPicPr>
          <p:blipFill>
            <a:blip r:embed="rId2"/>
            <a:stretch>
              <a:fillRect/>
            </a:stretch>
          </p:blipFill>
          <p:spPr>
            <a:xfrm>
              <a:off x="10319549" y="4936820"/>
              <a:ext cx="1686071" cy="1748942"/>
            </a:xfrm>
            <a:prstGeom prst="rect">
              <a:avLst/>
            </a:prstGeom>
          </p:spPr>
        </p:pic>
        <p:sp>
          <p:nvSpPr>
            <p:cNvPr id="11" name="Content Placeholder 2">
              <a:extLst>
                <a:ext uri="{FF2B5EF4-FFF2-40B4-BE49-F238E27FC236}">
                  <a16:creationId xmlns:a16="http://schemas.microsoft.com/office/drawing/2014/main" id="{F47810BB-1E28-B952-B0B0-D4AC855FA246}"/>
                </a:ext>
              </a:extLst>
            </p:cNvPr>
            <p:cNvSpPr txBox="1">
              <a:spLocks/>
            </p:cNvSpPr>
            <p:nvPr/>
          </p:nvSpPr>
          <p:spPr>
            <a:xfrm>
              <a:off x="10336623" y="6615908"/>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Tree>
    <p:extLst>
      <p:ext uri="{BB962C8B-B14F-4D97-AF65-F5344CB8AC3E}">
        <p14:creationId xmlns:p14="http://schemas.microsoft.com/office/powerpoint/2010/main" val="338804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73D7C-3F62-92A4-5D61-DAD898DCCE4E}"/>
            </a:ext>
          </a:extLst>
        </p:cNvPr>
        <p:cNvGrpSpPr/>
        <p:nvPr/>
      </p:nvGrpSpPr>
      <p:grpSpPr>
        <a:xfrm>
          <a:off x="0" y="0"/>
          <a:ext cx="0" cy="0"/>
          <a:chOff x="0" y="0"/>
          <a:chExt cx="0" cy="0"/>
        </a:xfrm>
      </p:grpSpPr>
      <p:sp>
        <p:nvSpPr>
          <p:cNvPr id="29" name="Rectangle 28">
            <a:extLst>
              <a:ext uri="{FF2B5EF4-FFF2-40B4-BE49-F238E27FC236}">
                <a16:creationId xmlns:a16="http://schemas.microsoft.com/office/drawing/2014/main" id="{A23B77A4-7D72-6900-35DA-4316B4A302B1}"/>
              </a:ext>
            </a:extLst>
          </p:cNvPr>
          <p:cNvSpPr/>
          <p:nvPr/>
        </p:nvSpPr>
        <p:spPr>
          <a:xfrm>
            <a:off x="4268659" y="2662717"/>
            <a:ext cx="1389142" cy="3500299"/>
          </a:xfrm>
          <a:prstGeom prst="rect">
            <a:avLst/>
          </a:prstGeom>
          <a:solidFill>
            <a:schemeClr val="tx2">
              <a:lumMod val="50000"/>
              <a:lumOff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endParaRPr lang="en-US" b="1" dirty="0">
              <a:solidFill>
                <a:schemeClr val="bg1"/>
              </a:solidFill>
            </a:endParaRPr>
          </a:p>
          <a:p>
            <a:pPr algn="ctr"/>
            <a:r>
              <a:rPr lang="en-US" sz="1650" b="1" dirty="0">
                <a:solidFill>
                  <a:schemeClr val="bg1"/>
                </a:solidFill>
              </a:rPr>
              <a:t>Affordability</a:t>
            </a:r>
            <a:endParaRPr lang="en-AU" sz="1650" b="1" dirty="0" err="1">
              <a:solidFill>
                <a:schemeClr val="bg1"/>
              </a:solidFill>
            </a:endParaRPr>
          </a:p>
        </p:txBody>
      </p:sp>
      <p:sp>
        <p:nvSpPr>
          <p:cNvPr id="2" name="Title 1">
            <a:extLst>
              <a:ext uri="{FF2B5EF4-FFF2-40B4-BE49-F238E27FC236}">
                <a16:creationId xmlns:a16="http://schemas.microsoft.com/office/drawing/2014/main" id="{2AB837B3-A5FB-BD88-C50C-D1C5EDA5C526}"/>
              </a:ext>
            </a:extLst>
          </p:cNvPr>
          <p:cNvSpPr>
            <a:spLocks noGrp="1"/>
          </p:cNvSpPr>
          <p:nvPr>
            <p:ph type="title"/>
          </p:nvPr>
        </p:nvSpPr>
        <p:spPr>
          <a:xfrm>
            <a:off x="499561" y="415385"/>
            <a:ext cx="8131877" cy="1310016"/>
          </a:xfrm>
        </p:spPr>
        <p:txBody>
          <a:bodyPr>
            <a:normAutofit/>
          </a:bodyPr>
          <a:lstStyle/>
          <a:p>
            <a:r>
              <a:rPr lang="en-US" b="1" dirty="0">
                <a:solidFill>
                  <a:schemeClr val="accent1"/>
                </a:solidFill>
              </a:rPr>
              <a:t>Key Challenges for Consumers</a:t>
            </a:r>
            <a:br>
              <a:rPr lang="en-US" b="1" dirty="0">
                <a:solidFill>
                  <a:schemeClr val="accent1"/>
                </a:solidFill>
              </a:rPr>
            </a:br>
            <a:r>
              <a:rPr lang="en-US" dirty="0">
                <a:solidFill>
                  <a:schemeClr val="accent1"/>
                </a:solidFill>
              </a:rPr>
              <a:t>Right Care – Right Time?</a:t>
            </a:r>
            <a:br>
              <a:rPr lang="en-US" dirty="0">
                <a:solidFill>
                  <a:schemeClr val="accent1"/>
                </a:solidFill>
              </a:rPr>
            </a:br>
            <a:endParaRPr lang="en-US" noProof="0" dirty="0">
              <a:solidFill>
                <a:schemeClr val="accent1"/>
              </a:solidFill>
            </a:endParaRPr>
          </a:p>
        </p:txBody>
      </p:sp>
      <p:sp>
        <p:nvSpPr>
          <p:cNvPr id="27" name="Rectangle 26">
            <a:extLst>
              <a:ext uri="{FF2B5EF4-FFF2-40B4-BE49-F238E27FC236}">
                <a16:creationId xmlns:a16="http://schemas.microsoft.com/office/drawing/2014/main" id="{F0A6354B-2B11-800F-1398-D1595EAABC4A}"/>
              </a:ext>
            </a:extLst>
          </p:cNvPr>
          <p:cNvSpPr/>
          <p:nvPr/>
        </p:nvSpPr>
        <p:spPr>
          <a:xfrm>
            <a:off x="321761" y="2989433"/>
            <a:ext cx="7260139" cy="1310016"/>
          </a:xfrm>
          <a:prstGeom prst="rect">
            <a:avLst/>
          </a:prstGeom>
          <a:solidFill>
            <a:schemeClr val="accent1">
              <a:lumMod val="40000"/>
              <a:lumOff val="6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b="1" dirty="0"/>
              <a:t>	Access</a:t>
            </a:r>
          </a:p>
        </p:txBody>
      </p:sp>
      <p:sp>
        <p:nvSpPr>
          <p:cNvPr id="28" name="Rectangle 27">
            <a:extLst>
              <a:ext uri="{FF2B5EF4-FFF2-40B4-BE49-F238E27FC236}">
                <a16:creationId xmlns:a16="http://schemas.microsoft.com/office/drawing/2014/main" id="{3FF6272C-9717-8C1A-AFA2-42708A9A2499}"/>
              </a:ext>
            </a:extLst>
          </p:cNvPr>
          <p:cNvSpPr/>
          <p:nvPr/>
        </p:nvSpPr>
        <p:spPr>
          <a:xfrm>
            <a:off x="2223790" y="1355824"/>
            <a:ext cx="1389142" cy="3393905"/>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0500" tIns="40500" rIns="40500" bIns="40500" rtlCol="0" anchor="ctr"/>
          <a:lstStyle/>
          <a:p>
            <a:pPr algn="ctr"/>
            <a:r>
              <a:rPr lang="en-US" b="1" dirty="0">
                <a:solidFill>
                  <a:schemeClr val="bg1"/>
                </a:solidFill>
              </a:rPr>
              <a:t>Navigation</a:t>
            </a:r>
            <a:endParaRPr lang="en-AU" b="1" dirty="0" err="1">
              <a:solidFill>
                <a:schemeClr val="bg1"/>
              </a:solidFill>
            </a:endParaRPr>
          </a:p>
        </p:txBody>
      </p:sp>
      <p:sp>
        <p:nvSpPr>
          <p:cNvPr id="31" name="TextBox 30">
            <a:extLst>
              <a:ext uri="{FF2B5EF4-FFF2-40B4-BE49-F238E27FC236}">
                <a16:creationId xmlns:a16="http://schemas.microsoft.com/office/drawing/2014/main" id="{71280A72-6A04-AD5E-3D25-CC17F20ADF13}"/>
              </a:ext>
            </a:extLst>
          </p:cNvPr>
          <p:cNvSpPr txBox="1"/>
          <p:nvPr/>
        </p:nvSpPr>
        <p:spPr>
          <a:xfrm>
            <a:off x="3612932" y="1288664"/>
            <a:ext cx="7574499" cy="1569660"/>
          </a:xfrm>
          <a:prstGeom prst="rect">
            <a:avLst/>
          </a:prstGeom>
          <a:noFill/>
        </p:spPr>
        <p:txBody>
          <a:bodyPr wrap="square">
            <a:spAutoFit/>
          </a:bodyPr>
          <a:lstStyle/>
          <a:p>
            <a:r>
              <a:rPr lang="en-US" sz="1600" i="1" dirty="0"/>
              <a:t>“</a:t>
            </a:r>
            <a:r>
              <a:rPr lang="en-AU" sz="1600" i="1" dirty="0"/>
              <a:t>A skill many consumers and carers have to learn through trial and error”                          (Black Dog Institute)</a:t>
            </a:r>
          </a:p>
          <a:p>
            <a:pPr marL="285750" indent="-285750">
              <a:buFont typeface="Arial" panose="020B0604020202020204" pitchFamily="34" charset="0"/>
              <a:buChar char="•"/>
            </a:pPr>
            <a:r>
              <a:rPr lang="en-US" sz="1600" dirty="0"/>
              <a:t>Poor transitions across systems</a:t>
            </a:r>
          </a:p>
          <a:p>
            <a:pPr marL="285750" indent="-285750">
              <a:buFont typeface="Arial" panose="020B0604020202020204" pitchFamily="34" charset="0"/>
              <a:buChar char="•"/>
            </a:pPr>
            <a:r>
              <a:rPr lang="en-US" sz="1600" dirty="0"/>
              <a:t>Lack of interoperability between systems </a:t>
            </a:r>
          </a:p>
          <a:p>
            <a:pPr marL="285750" indent="-285750">
              <a:buFont typeface="Arial" panose="020B0604020202020204" pitchFamily="34" charset="0"/>
              <a:buChar char="•"/>
            </a:pPr>
            <a:r>
              <a:rPr lang="en-US" sz="1600" dirty="0"/>
              <a:t>Little data sharing</a:t>
            </a:r>
          </a:p>
          <a:p>
            <a:pPr marL="285750" indent="-285750">
              <a:buFont typeface="Arial" panose="020B0604020202020204" pitchFamily="34" charset="0"/>
              <a:buChar char="•"/>
            </a:pPr>
            <a:endParaRPr lang="en-US" sz="1600" dirty="0">
              <a:solidFill>
                <a:srgbClr val="0070C0"/>
              </a:solidFill>
            </a:endParaRPr>
          </a:p>
        </p:txBody>
      </p:sp>
      <p:sp>
        <p:nvSpPr>
          <p:cNvPr id="35" name="TextBox 34">
            <a:extLst>
              <a:ext uri="{FF2B5EF4-FFF2-40B4-BE49-F238E27FC236}">
                <a16:creationId xmlns:a16="http://schemas.microsoft.com/office/drawing/2014/main" id="{B9069BB4-8EB4-8011-E70B-4569E8A3A08F}"/>
              </a:ext>
            </a:extLst>
          </p:cNvPr>
          <p:cNvSpPr txBox="1"/>
          <p:nvPr/>
        </p:nvSpPr>
        <p:spPr>
          <a:xfrm>
            <a:off x="394780" y="4308110"/>
            <a:ext cx="3873879" cy="2062103"/>
          </a:xfrm>
          <a:prstGeom prst="rect">
            <a:avLst/>
          </a:prstGeom>
          <a:noFill/>
        </p:spPr>
        <p:txBody>
          <a:bodyPr wrap="square">
            <a:spAutoFit/>
          </a:bodyPr>
          <a:lstStyle/>
          <a:p>
            <a:pPr marL="285750" indent="-285750">
              <a:buFont typeface="Arial" panose="020B0604020202020204" pitchFamily="34" charset="0"/>
              <a:buChar char="•"/>
            </a:pPr>
            <a:r>
              <a:rPr lang="en-US" sz="1600" dirty="0"/>
              <a:t>Geography</a:t>
            </a:r>
          </a:p>
          <a:p>
            <a:pPr marL="285750" indent="-285750">
              <a:buFont typeface="Arial" panose="020B0604020202020204" pitchFamily="34" charset="0"/>
              <a:buChar char="•"/>
            </a:pPr>
            <a:r>
              <a:rPr lang="en-US" sz="1600" dirty="0"/>
              <a:t>Cultural safety</a:t>
            </a:r>
          </a:p>
          <a:p>
            <a:pPr marL="285750" indent="-285750">
              <a:buFont typeface="Arial" panose="020B0604020202020204" pitchFamily="34" charset="0"/>
              <a:buChar char="•"/>
            </a:pPr>
            <a:r>
              <a:rPr lang="en-US" sz="1600" dirty="0"/>
              <a:t>CALD, Youth, LGBTQIA+</a:t>
            </a:r>
          </a:p>
          <a:p>
            <a:pPr marL="285750" indent="-285750">
              <a:buFont typeface="Arial" panose="020B0604020202020204" pitchFamily="34" charset="0"/>
              <a:buChar char="•"/>
            </a:pPr>
            <a:r>
              <a:rPr lang="en-US" sz="1600" dirty="0"/>
              <a:t>Workforce shortages</a:t>
            </a:r>
          </a:p>
          <a:p>
            <a:pPr marL="285750" indent="-285750">
              <a:buFont typeface="Arial" panose="020B0604020202020204" pitchFamily="34" charset="0"/>
              <a:buChar char="•"/>
            </a:pPr>
            <a:r>
              <a:rPr lang="en-US" sz="1600" dirty="0"/>
              <a:t>Administrative frictions and delays</a:t>
            </a:r>
          </a:p>
          <a:p>
            <a:pPr marL="285750" indent="-285750">
              <a:buFont typeface="Arial" panose="020B0604020202020204" pitchFamily="34" charset="0"/>
              <a:buChar char="•"/>
            </a:pPr>
            <a:r>
              <a:rPr lang="en-US" sz="1600" dirty="0"/>
              <a:t>Gaps in low to moderate intensity services</a:t>
            </a:r>
          </a:p>
          <a:p>
            <a:pPr marL="285750" indent="-285750">
              <a:buFont typeface="Arial" panose="020B0604020202020204" pitchFamily="34" charset="0"/>
              <a:buChar char="•"/>
            </a:pPr>
            <a:endParaRPr lang="en-US" sz="1600" dirty="0">
              <a:solidFill>
                <a:srgbClr val="0070C0"/>
              </a:solidFill>
            </a:endParaRPr>
          </a:p>
        </p:txBody>
      </p:sp>
      <p:sp>
        <p:nvSpPr>
          <p:cNvPr id="36" name="TextBox 35">
            <a:extLst>
              <a:ext uri="{FF2B5EF4-FFF2-40B4-BE49-F238E27FC236}">
                <a16:creationId xmlns:a16="http://schemas.microsoft.com/office/drawing/2014/main" id="{6FF302C4-A4C6-7C4D-9D3E-2D275E4D8E57}"/>
              </a:ext>
            </a:extLst>
          </p:cNvPr>
          <p:cNvSpPr txBox="1"/>
          <p:nvPr/>
        </p:nvSpPr>
        <p:spPr>
          <a:xfrm>
            <a:off x="5655865" y="4414294"/>
            <a:ext cx="2511504" cy="1569660"/>
          </a:xfrm>
          <a:prstGeom prst="rect">
            <a:avLst/>
          </a:prstGeom>
          <a:noFill/>
        </p:spPr>
        <p:txBody>
          <a:bodyPr wrap="square">
            <a:spAutoFit/>
          </a:bodyPr>
          <a:lstStyle/>
          <a:p>
            <a:pPr marL="285750" indent="-285750">
              <a:buFont typeface="Arial" panose="020B0604020202020204" pitchFamily="34" charset="0"/>
              <a:buChar char="•"/>
            </a:pPr>
            <a:r>
              <a:rPr lang="en-US" sz="1600" dirty="0"/>
              <a:t>Significant out-of-pocket costs </a:t>
            </a:r>
          </a:p>
          <a:p>
            <a:pPr marL="285750" indent="-285750">
              <a:buFont typeface="Arial" panose="020B0604020202020204" pitchFamily="34" charset="0"/>
              <a:buChar char="•"/>
            </a:pPr>
            <a:r>
              <a:rPr lang="en-US" sz="1600" dirty="0"/>
              <a:t>Limits and caps on </a:t>
            </a:r>
            <a:r>
              <a:rPr lang="en-US" sz="1600" dirty="0" err="1"/>
              <a:t>subsidised</a:t>
            </a:r>
            <a:r>
              <a:rPr lang="en-US" sz="1600" dirty="0"/>
              <a:t> care</a:t>
            </a:r>
          </a:p>
          <a:p>
            <a:pPr marL="285750" indent="-285750">
              <a:buFont typeface="Arial" panose="020B0604020202020204" pitchFamily="34" charset="0"/>
              <a:buChar char="•"/>
            </a:pPr>
            <a:r>
              <a:rPr lang="en-US" sz="1600" dirty="0"/>
              <a:t>Premium costs</a:t>
            </a:r>
          </a:p>
          <a:p>
            <a:pPr marL="285750" indent="-285750">
              <a:buFont typeface="Arial" panose="020B0604020202020204" pitchFamily="34" charset="0"/>
              <a:buChar char="•"/>
            </a:pPr>
            <a:endParaRPr lang="en-US" sz="1600" dirty="0">
              <a:solidFill>
                <a:srgbClr val="0070C0"/>
              </a:solidFill>
            </a:endParaRPr>
          </a:p>
        </p:txBody>
      </p:sp>
      <p:sp>
        <p:nvSpPr>
          <p:cNvPr id="38" name="Arrow: Right 37">
            <a:extLst>
              <a:ext uri="{FF2B5EF4-FFF2-40B4-BE49-F238E27FC236}">
                <a16:creationId xmlns:a16="http://schemas.microsoft.com/office/drawing/2014/main" id="{65E1329F-4811-364A-E178-F00647C8BEE6}"/>
              </a:ext>
            </a:extLst>
          </p:cNvPr>
          <p:cNvSpPr/>
          <p:nvPr/>
        </p:nvSpPr>
        <p:spPr>
          <a:xfrm>
            <a:off x="5655865" y="3160248"/>
            <a:ext cx="2494740" cy="858005"/>
          </a:xfrm>
          <a:prstGeom prst="rightArrow">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Rectangle 38">
            <a:extLst>
              <a:ext uri="{FF2B5EF4-FFF2-40B4-BE49-F238E27FC236}">
                <a16:creationId xmlns:a16="http://schemas.microsoft.com/office/drawing/2014/main" id="{CB148B6E-ECEC-300B-C2FF-0A26F73B01AE}"/>
              </a:ext>
            </a:extLst>
          </p:cNvPr>
          <p:cNvSpPr/>
          <p:nvPr/>
        </p:nvSpPr>
        <p:spPr>
          <a:xfrm>
            <a:off x="8167369" y="1788951"/>
            <a:ext cx="3518307" cy="5166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Individual’s health worsens</a:t>
            </a:r>
          </a:p>
        </p:txBody>
      </p:sp>
      <p:sp>
        <p:nvSpPr>
          <p:cNvPr id="40" name="Rectangle 39">
            <a:extLst>
              <a:ext uri="{FF2B5EF4-FFF2-40B4-BE49-F238E27FC236}">
                <a16:creationId xmlns:a16="http://schemas.microsoft.com/office/drawing/2014/main" id="{2323B2E5-FB00-1F17-7737-2A7DDC94D014}"/>
              </a:ext>
            </a:extLst>
          </p:cNvPr>
          <p:cNvSpPr/>
          <p:nvPr/>
        </p:nvSpPr>
        <p:spPr>
          <a:xfrm>
            <a:off x="8167370" y="3614271"/>
            <a:ext cx="3518306" cy="5166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Broader economic impacts</a:t>
            </a:r>
          </a:p>
        </p:txBody>
      </p:sp>
      <p:sp>
        <p:nvSpPr>
          <p:cNvPr id="41" name="Rectangle 40">
            <a:extLst>
              <a:ext uri="{FF2B5EF4-FFF2-40B4-BE49-F238E27FC236}">
                <a16:creationId xmlns:a16="http://schemas.microsoft.com/office/drawing/2014/main" id="{E6A7D415-A422-8290-8BF3-C40228198528}"/>
              </a:ext>
            </a:extLst>
          </p:cNvPr>
          <p:cNvSpPr/>
          <p:nvPr/>
        </p:nvSpPr>
        <p:spPr>
          <a:xfrm>
            <a:off x="8167371" y="2389683"/>
            <a:ext cx="3518306" cy="5166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System reliance on                                high intensity services</a:t>
            </a:r>
          </a:p>
        </p:txBody>
      </p:sp>
      <p:sp>
        <p:nvSpPr>
          <p:cNvPr id="42" name="Rectangle 41">
            <a:extLst>
              <a:ext uri="{FF2B5EF4-FFF2-40B4-BE49-F238E27FC236}">
                <a16:creationId xmlns:a16="http://schemas.microsoft.com/office/drawing/2014/main" id="{7A65FD54-A3B2-6F5F-DFCA-D2F037BBDCF7}"/>
              </a:ext>
            </a:extLst>
          </p:cNvPr>
          <p:cNvSpPr/>
          <p:nvPr/>
        </p:nvSpPr>
        <p:spPr>
          <a:xfrm>
            <a:off x="8167369" y="4226565"/>
            <a:ext cx="3518306" cy="77179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Sustainability issues for each funding mechanisms</a:t>
            </a:r>
          </a:p>
        </p:txBody>
      </p:sp>
      <p:sp>
        <p:nvSpPr>
          <p:cNvPr id="43" name="Rectangle 42">
            <a:extLst>
              <a:ext uri="{FF2B5EF4-FFF2-40B4-BE49-F238E27FC236}">
                <a16:creationId xmlns:a16="http://schemas.microsoft.com/office/drawing/2014/main" id="{5E17522D-BFBC-39ED-0A73-B2E30F61A08E}"/>
              </a:ext>
            </a:extLst>
          </p:cNvPr>
          <p:cNvSpPr/>
          <p:nvPr/>
        </p:nvSpPr>
        <p:spPr>
          <a:xfrm>
            <a:off x="8167370" y="3001977"/>
            <a:ext cx="3518306" cy="51661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Health system costs increase</a:t>
            </a:r>
          </a:p>
        </p:txBody>
      </p:sp>
      <p:grpSp>
        <p:nvGrpSpPr>
          <p:cNvPr id="3" name="Group 2">
            <a:extLst>
              <a:ext uri="{FF2B5EF4-FFF2-40B4-BE49-F238E27FC236}">
                <a16:creationId xmlns:a16="http://schemas.microsoft.com/office/drawing/2014/main" id="{D85C5964-DA9A-0996-3ED0-F7281B31F754}"/>
              </a:ext>
            </a:extLst>
          </p:cNvPr>
          <p:cNvGrpSpPr/>
          <p:nvPr/>
        </p:nvGrpSpPr>
        <p:grpSpPr>
          <a:xfrm>
            <a:off x="10263614" y="5003562"/>
            <a:ext cx="1785346" cy="1887942"/>
            <a:chOff x="10358864" y="5022612"/>
            <a:chExt cx="1785346" cy="1887942"/>
          </a:xfrm>
        </p:grpSpPr>
        <p:pic>
          <p:nvPicPr>
            <p:cNvPr id="4" name="Picture 3">
              <a:extLst>
                <a:ext uri="{FF2B5EF4-FFF2-40B4-BE49-F238E27FC236}">
                  <a16:creationId xmlns:a16="http://schemas.microsoft.com/office/drawing/2014/main" id="{9919283A-6289-7E98-B2C6-C552631649C0}"/>
                </a:ext>
              </a:extLst>
            </p:cNvPr>
            <p:cNvPicPr>
              <a:picLocks noChangeAspect="1"/>
            </p:cNvPicPr>
            <p:nvPr/>
          </p:nvPicPr>
          <p:blipFill>
            <a:blip r:embed="rId2"/>
            <a:stretch>
              <a:fillRect/>
            </a:stretch>
          </p:blipFill>
          <p:spPr>
            <a:xfrm>
              <a:off x="10358864" y="5022612"/>
              <a:ext cx="1760852" cy="1749600"/>
            </a:xfrm>
            <a:prstGeom prst="rect">
              <a:avLst/>
            </a:prstGeom>
          </p:spPr>
        </p:pic>
        <p:sp>
          <p:nvSpPr>
            <p:cNvPr id="5" name="Content Placeholder 2">
              <a:extLst>
                <a:ext uri="{FF2B5EF4-FFF2-40B4-BE49-F238E27FC236}">
                  <a16:creationId xmlns:a16="http://schemas.microsoft.com/office/drawing/2014/main" id="{4B5AC814-E2CC-97B3-ABD8-743B031192C5}"/>
                </a:ext>
              </a:extLst>
            </p:cNvPr>
            <p:cNvSpPr txBox="1">
              <a:spLocks/>
            </p:cNvSpPr>
            <p:nvPr/>
          </p:nvSpPr>
          <p:spPr>
            <a:xfrm>
              <a:off x="10403085" y="6633871"/>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Tree>
    <p:extLst>
      <p:ext uri="{BB962C8B-B14F-4D97-AF65-F5344CB8AC3E}">
        <p14:creationId xmlns:p14="http://schemas.microsoft.com/office/powerpoint/2010/main" val="1226565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AD726-9230-E303-D834-BFE246AE82E5}"/>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A737468E-9E96-FA0A-BF20-11FB15BDAEB6}"/>
              </a:ext>
            </a:extLst>
          </p:cNvPr>
          <p:cNvGrpSpPr/>
          <p:nvPr/>
        </p:nvGrpSpPr>
        <p:grpSpPr>
          <a:xfrm>
            <a:off x="10263614" y="5003562"/>
            <a:ext cx="1785346" cy="1887942"/>
            <a:chOff x="10358864" y="5022612"/>
            <a:chExt cx="1785346" cy="1887942"/>
          </a:xfrm>
        </p:grpSpPr>
        <p:pic>
          <p:nvPicPr>
            <p:cNvPr id="9" name="Picture 8">
              <a:extLst>
                <a:ext uri="{FF2B5EF4-FFF2-40B4-BE49-F238E27FC236}">
                  <a16:creationId xmlns:a16="http://schemas.microsoft.com/office/drawing/2014/main" id="{1706C22F-8BC1-ED6D-CE26-1E6C11D821B3}"/>
                </a:ext>
              </a:extLst>
            </p:cNvPr>
            <p:cNvPicPr>
              <a:picLocks noChangeAspect="1"/>
            </p:cNvPicPr>
            <p:nvPr/>
          </p:nvPicPr>
          <p:blipFill>
            <a:blip r:embed="rId3"/>
            <a:stretch>
              <a:fillRect/>
            </a:stretch>
          </p:blipFill>
          <p:spPr>
            <a:xfrm>
              <a:off x="10358864" y="5022612"/>
              <a:ext cx="1760852" cy="1749600"/>
            </a:xfrm>
            <a:prstGeom prst="rect">
              <a:avLst/>
            </a:prstGeom>
          </p:spPr>
        </p:pic>
        <p:sp>
          <p:nvSpPr>
            <p:cNvPr id="10" name="Content Placeholder 2">
              <a:extLst>
                <a:ext uri="{FF2B5EF4-FFF2-40B4-BE49-F238E27FC236}">
                  <a16:creationId xmlns:a16="http://schemas.microsoft.com/office/drawing/2014/main" id="{A9583DCC-4D14-F9E8-E857-EBA64FA9EE82}"/>
                </a:ext>
              </a:extLst>
            </p:cNvPr>
            <p:cNvSpPr txBox="1">
              <a:spLocks/>
            </p:cNvSpPr>
            <p:nvPr/>
          </p:nvSpPr>
          <p:spPr>
            <a:xfrm>
              <a:off x="10403085" y="6633871"/>
              <a:ext cx="1741125" cy="27668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b="1" dirty="0">
                  <a:solidFill>
                    <a:prstClr val="black"/>
                  </a:solidFill>
                  <a:latin typeface="ABC Oracle"/>
                </a:rPr>
                <a:t>slido.com #</a:t>
              </a:r>
              <a:r>
                <a:rPr lang="en-US" sz="1200" b="1" dirty="0"/>
                <a:t>4689483</a:t>
              </a:r>
              <a:endParaRPr lang="en-US" sz="600" b="1" dirty="0"/>
            </a:p>
          </p:txBody>
        </p:sp>
      </p:grpSp>
      <p:sp>
        <p:nvSpPr>
          <p:cNvPr id="2" name="Title 1">
            <a:extLst>
              <a:ext uri="{FF2B5EF4-FFF2-40B4-BE49-F238E27FC236}">
                <a16:creationId xmlns:a16="http://schemas.microsoft.com/office/drawing/2014/main" id="{619AFFDE-4AAA-6811-97A3-E672828834C3}"/>
              </a:ext>
            </a:extLst>
          </p:cNvPr>
          <p:cNvSpPr>
            <a:spLocks noGrp="1"/>
          </p:cNvSpPr>
          <p:nvPr>
            <p:ph type="title"/>
          </p:nvPr>
        </p:nvSpPr>
        <p:spPr>
          <a:xfrm>
            <a:off x="900611" y="322940"/>
            <a:ext cx="8131877" cy="1310016"/>
          </a:xfrm>
        </p:spPr>
        <p:txBody>
          <a:bodyPr>
            <a:normAutofit/>
          </a:bodyPr>
          <a:lstStyle/>
          <a:p>
            <a:r>
              <a:rPr lang="en-US" b="1" dirty="0">
                <a:solidFill>
                  <a:schemeClr val="accent1"/>
                </a:solidFill>
              </a:rPr>
              <a:t>Recommendations </a:t>
            </a:r>
            <a:br>
              <a:rPr lang="en-US" dirty="0">
                <a:solidFill>
                  <a:schemeClr val="accent1"/>
                </a:solidFill>
              </a:rPr>
            </a:br>
            <a:endParaRPr lang="en-US" noProof="0" dirty="0">
              <a:solidFill>
                <a:schemeClr val="accent1"/>
              </a:solidFill>
            </a:endParaRPr>
          </a:p>
        </p:txBody>
      </p:sp>
      <p:sp>
        <p:nvSpPr>
          <p:cNvPr id="7" name="Rectangle 6">
            <a:extLst>
              <a:ext uri="{FF2B5EF4-FFF2-40B4-BE49-F238E27FC236}">
                <a16:creationId xmlns:a16="http://schemas.microsoft.com/office/drawing/2014/main" id="{F8D3E0C5-5FCF-3ED9-C102-516775D8CF02}"/>
              </a:ext>
            </a:extLst>
          </p:cNvPr>
          <p:cNvSpPr/>
          <p:nvPr/>
        </p:nvSpPr>
        <p:spPr>
          <a:xfrm>
            <a:off x="2505458" y="1201888"/>
            <a:ext cx="7919400" cy="2368625"/>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1. Embed a whole-of-system priority investment approach to improve affordability, focusing on: </a:t>
            </a:r>
          </a:p>
          <a:p>
            <a:r>
              <a:rPr lang="en-US" sz="1600" dirty="0">
                <a:solidFill>
                  <a:schemeClr val="bg1"/>
                </a:solidFill>
              </a:rPr>
              <a:t>• identifying duplication, funding gaps and cohorts at risk; </a:t>
            </a:r>
          </a:p>
          <a:p>
            <a:r>
              <a:rPr lang="en-US" sz="1600" dirty="0">
                <a:solidFill>
                  <a:schemeClr val="bg1"/>
                </a:solidFill>
              </a:rPr>
              <a:t>• evaluating equity and financial protection; and </a:t>
            </a:r>
          </a:p>
          <a:p>
            <a:r>
              <a:rPr lang="en-US" sz="1600" dirty="0">
                <a:solidFill>
                  <a:schemeClr val="bg1"/>
                </a:solidFill>
              </a:rPr>
              <a:t>• implementing reforms for integration and sustainability.</a:t>
            </a:r>
          </a:p>
          <a:p>
            <a:endParaRPr lang="en-US" sz="1600" dirty="0">
              <a:solidFill>
                <a:schemeClr val="bg1"/>
              </a:solidFill>
            </a:endParaRPr>
          </a:p>
          <a:p>
            <a:r>
              <a:rPr lang="en-US" sz="1600" dirty="0">
                <a:solidFill>
                  <a:schemeClr val="bg1"/>
                </a:solidFill>
              </a:rPr>
              <a:t>Consider as part of Government’s response to the PC’s Review of the National Mental Health agreement</a:t>
            </a:r>
          </a:p>
        </p:txBody>
      </p:sp>
      <p:sp>
        <p:nvSpPr>
          <p:cNvPr id="8" name="Rectangle 7">
            <a:extLst>
              <a:ext uri="{FF2B5EF4-FFF2-40B4-BE49-F238E27FC236}">
                <a16:creationId xmlns:a16="http://schemas.microsoft.com/office/drawing/2014/main" id="{D699D173-FD3F-1C41-99F1-C75A7FF5884E}"/>
              </a:ext>
            </a:extLst>
          </p:cNvPr>
          <p:cNvSpPr/>
          <p:nvPr/>
        </p:nvSpPr>
        <p:spPr>
          <a:xfrm>
            <a:off x="900611" y="1201889"/>
            <a:ext cx="1562913" cy="2368625"/>
          </a:xfrm>
          <a:prstGeom prst="rect">
            <a:avLst/>
          </a:prstGeom>
          <a:solidFill>
            <a:schemeClr val="accent1">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b="1" dirty="0">
                <a:solidFill>
                  <a:schemeClr val="tx1"/>
                </a:solidFill>
              </a:rPr>
              <a:t>Whole of system priority investment approach</a:t>
            </a:r>
            <a:endParaRPr lang="en-US" sz="1600" dirty="0">
              <a:solidFill>
                <a:schemeClr val="tx1"/>
              </a:solidFill>
            </a:endParaRPr>
          </a:p>
        </p:txBody>
      </p:sp>
      <p:sp>
        <p:nvSpPr>
          <p:cNvPr id="11" name="Rectangle 10">
            <a:extLst>
              <a:ext uri="{FF2B5EF4-FFF2-40B4-BE49-F238E27FC236}">
                <a16:creationId xmlns:a16="http://schemas.microsoft.com/office/drawing/2014/main" id="{2F2F3B35-CC62-3A58-D07F-5D90385D3A9F}"/>
              </a:ext>
            </a:extLst>
          </p:cNvPr>
          <p:cNvSpPr/>
          <p:nvPr/>
        </p:nvSpPr>
        <p:spPr>
          <a:xfrm>
            <a:off x="2505457" y="3602289"/>
            <a:ext cx="7897628" cy="878948"/>
          </a:xfrm>
          <a:prstGeom prst="rect">
            <a:avLst/>
          </a:prstGeom>
          <a:solidFill>
            <a:schemeClr val="accent1"/>
          </a:solidFill>
          <a:ln>
            <a:solidFill>
              <a:schemeClr val="tx2">
                <a:lumMod val="50000"/>
                <a:lumOff val="50000"/>
              </a:schemeClr>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2. Implement a national mental health data strategy to address the immediate affordability challenges: </a:t>
            </a:r>
          </a:p>
        </p:txBody>
      </p:sp>
      <p:sp>
        <p:nvSpPr>
          <p:cNvPr id="12" name="Rectangle 11">
            <a:extLst>
              <a:ext uri="{FF2B5EF4-FFF2-40B4-BE49-F238E27FC236}">
                <a16:creationId xmlns:a16="http://schemas.microsoft.com/office/drawing/2014/main" id="{CD431652-4F08-F243-0A12-8C2C64FD4DD5}"/>
              </a:ext>
            </a:extLst>
          </p:cNvPr>
          <p:cNvSpPr/>
          <p:nvPr/>
        </p:nvSpPr>
        <p:spPr>
          <a:xfrm>
            <a:off x="900611" y="3570514"/>
            <a:ext cx="1562913" cy="2793999"/>
          </a:xfrm>
          <a:prstGeom prst="rect">
            <a:avLst/>
          </a:prstGeom>
          <a:solidFill>
            <a:schemeClr val="accent1">
              <a:lumMod val="20000"/>
              <a:lumOff val="80000"/>
            </a:schemeClr>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b="1" dirty="0">
                <a:solidFill>
                  <a:schemeClr val="tx1"/>
                </a:solidFill>
              </a:rPr>
              <a:t>Data Capability and Systems Intelligence</a:t>
            </a:r>
            <a:endParaRPr lang="en-US" sz="1600" dirty="0">
              <a:solidFill>
                <a:schemeClr val="tx1"/>
              </a:solidFill>
            </a:endParaRPr>
          </a:p>
        </p:txBody>
      </p:sp>
      <p:sp>
        <p:nvSpPr>
          <p:cNvPr id="13" name="Rectangle 12">
            <a:extLst>
              <a:ext uri="{FF2B5EF4-FFF2-40B4-BE49-F238E27FC236}">
                <a16:creationId xmlns:a16="http://schemas.microsoft.com/office/drawing/2014/main" id="{C80FE842-2C56-19F5-02CB-4D353A7984A9}"/>
              </a:ext>
            </a:extLst>
          </p:cNvPr>
          <p:cNvSpPr/>
          <p:nvPr/>
        </p:nvSpPr>
        <p:spPr>
          <a:xfrm>
            <a:off x="2493210" y="4481238"/>
            <a:ext cx="7909875" cy="1883276"/>
          </a:xfrm>
          <a:prstGeom prst="rect">
            <a:avLst/>
          </a:prstGeom>
          <a:solidFill>
            <a:schemeClr val="accent1"/>
          </a:solidFill>
          <a:ln>
            <a:solidFill>
              <a:schemeClr val="bg1"/>
            </a:solidFill>
          </a:ln>
        </p:spPr>
        <p:style>
          <a:lnRef idx="2">
            <a:schemeClr val="accent4">
              <a:shade val="15000"/>
            </a:schemeClr>
          </a:lnRef>
          <a:fillRef idx="1">
            <a:schemeClr val="accent4"/>
          </a:fillRef>
          <a:effectRef idx="0">
            <a:schemeClr val="accent4"/>
          </a:effectRef>
          <a:fontRef idx="minor">
            <a:schemeClr val="lt1"/>
          </a:fontRef>
        </p:style>
        <p:txBody>
          <a:bodyPr rtlCol="0" anchor="t"/>
          <a:lstStyle/>
          <a:p>
            <a:r>
              <a:rPr lang="en-US" sz="1600" dirty="0">
                <a:solidFill>
                  <a:schemeClr val="bg1"/>
                </a:solidFill>
              </a:rPr>
              <a:t>3. Develop a coverage and outcome framework that models and monitors the cost of failure points in the Mental Health Financial Safety Net - evidence of unmet needs, delayed treatment, underinsurance and preventable hospitalization. The framework would integrate funding streams and treatment pathways, and address socio-economic access barriers across public and private systems. </a:t>
            </a:r>
          </a:p>
        </p:txBody>
      </p:sp>
    </p:spTree>
    <p:extLst>
      <p:ext uri="{BB962C8B-B14F-4D97-AF65-F5344CB8AC3E}">
        <p14:creationId xmlns:p14="http://schemas.microsoft.com/office/powerpoint/2010/main" val="2014424376"/>
      </p:ext>
    </p:extLst>
  </p:cSld>
  <p:clrMapOvr>
    <a:masterClrMapping/>
  </p:clrMapOvr>
</p:sld>
</file>

<file path=ppt/theme/theme1.xml><?xml version="1.0" encoding="utf-8"?>
<a:theme xmlns:a="http://schemas.openxmlformats.org/drawingml/2006/main" name="Office Theme">
  <a:themeElements>
    <a:clrScheme name="Actuaries">
      <a:dk1>
        <a:srgbClr val="000000"/>
      </a:dk1>
      <a:lt1>
        <a:srgbClr val="FFFFFF"/>
      </a:lt1>
      <a:dk2>
        <a:srgbClr val="323232"/>
      </a:dk2>
      <a:lt2>
        <a:srgbClr val="EBEBEB"/>
      </a:lt2>
      <a:accent1>
        <a:srgbClr val="3C69FF"/>
      </a:accent1>
      <a:accent2>
        <a:srgbClr val="313131"/>
      </a:accent2>
      <a:accent3>
        <a:srgbClr val="5B5B5B"/>
      </a:accent3>
      <a:accent4>
        <a:srgbClr val="838484"/>
      </a:accent4>
      <a:accent5>
        <a:srgbClr val="ADADAD"/>
      </a:accent5>
      <a:accent6>
        <a:srgbClr val="D6D6D6"/>
      </a:accent6>
      <a:hlink>
        <a:srgbClr val="0563C1"/>
      </a:hlink>
      <a:folHlink>
        <a:srgbClr val="954F72"/>
      </a:folHlink>
    </a:clrScheme>
    <a:fontScheme name="Actuaries">
      <a:majorFont>
        <a:latin typeface="ABC Oracle"/>
        <a:ea typeface=""/>
        <a:cs typeface=""/>
      </a:majorFont>
      <a:minorFont>
        <a:latin typeface="ABC Orac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7c09f450-3099-4ab0-9797-308ed8a26daf">CE6YYQN64SX3-786882053-16365</_dlc_DocId>
    <Stop_x0020_publishing xmlns="b9043e53-a078-4fe1-9a97-1dc890974721" xsi:nil="true"/>
    <Region xmlns="b9043e53-a078-4fe1-9a97-1dc890974721" xsi:nil="true"/>
    <No_x0020_Web_x0020_Index xmlns="b9043e53-a078-4fe1-9a97-1dc890974721">false</No_x0020_Web_x0020_Index>
    <_dlc_DocIdUrl xmlns="7c09f450-3099-4ab0-9797-308ed8a26daf">
      <Url>https://actuaries.sharepoint.com/sites/DMS/_layouts/15/DocIdRedir.aspx?ID=CE6YYQN64SX3-786882053-16365</Url>
      <Description>CE6YYQN64SX3-786882053-16365</Description>
    </_dlc_DocIdUrl>
    <Start_x0020_publishing xmlns="b9043e53-a078-4fe1-9a97-1dc890974721" xsi:nil="true"/>
    <na442cf9b07645d39bff0c316c917a88 xmlns="b9043e53-a078-4fe1-9a97-1dc890974721">
      <Terms xmlns="http://schemas.microsoft.com/office/infopath/2007/PartnerControls"/>
    </na442cf9b07645d39bff0c316c917a88>
    <Published xmlns="b9043e53-a078-4fe1-9a97-1dc890974721">false</Published>
    <Level xmlns="b9043e53-a078-4fe1-9a97-1dc890974721" xsi:nil="true"/>
    <Availability xmlns="b9043e53-a078-4fe1-9a97-1dc890974721" xsi:nil="true"/>
    <_ExtendedDescription xmlns="http://schemas.microsoft.com/sharepoint/v3">Mental health remains a pressing public policy issue for the Australian community. Australians experiencing mental ill-health today are supported by a wide range of systems and initiatives that together help millions fund the cost of mental health treatment each year. Together, these mechanisms – including Medicare, mental health helplines and private insurance schemes – form Australia’s collective financial safety net for mental health care. But how exactly these separate pieces of the safety net come together remains a complex and underexplored challenge. It is one where actuaries can contribute and provide independent advice in the design and management of equitable and sustainable schemes, services and products.
In this session, the panel including the lead Authors of the Institute’s Report, The Mental Health Financial Safety Net: Unifying Australia's Fragmented Systems will discuss the key challenges of the current system and recommend ways to strengthen it. Just as the function of a safety net is to catch people if and when they fall, a mental health financial safety net should enable a person experiencing mental ill-health to afford and access the appropriate treatment, support and care. This report is intended to help those responsible for its design and management, and those with the willingness to make it better, to question whether current available supports are sufficient, equitable and responsive to the needs of those they are intended to protect. Ultimately, this will support an effective safety net to help people who might experience mental ill-health to cope, adapt and recover.</_ExtendedDescription>
    <External-link xmlns="b9043e53-a078-4fe1-9a97-1dc890974721" xsi:nil="true"/>
    <c245b723492e46feb8c242c474f81c06 xmlns="b9043e53-a078-4fe1-9a97-1dc890974721">
      <Terms xmlns="http://schemas.microsoft.com/office/infopath/2007/PartnerControls">
        <TermInfo xmlns="http://schemas.microsoft.com/office/infopath/2007/PartnerControls">
          <TermName xmlns="http://schemas.microsoft.com/office/infopath/2007/PartnerControls">Past Event</TermName>
          <TermId xmlns="http://schemas.microsoft.com/office/infopath/2007/PartnerControls">81820cd3-45f0-44e5-97c3-ef5505ffe26e</TermId>
        </TermInfo>
        <TermInfo xmlns="http://schemas.microsoft.com/office/infopath/2007/PartnerControls">
          <TermName xmlns="http://schemas.microsoft.com/office/infopath/2007/PartnerControls">Insights and Other Events</TermName>
          <TermId xmlns="http://schemas.microsoft.com/office/infopath/2007/PartnerControls">f0c84e4b-d864-421b-8ef7-dc22b090c6d4</TermId>
        </TermInfo>
      </Term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Life Insurance</TermName>
          <TermId xmlns="http://schemas.microsoft.com/office/infopath/2007/PartnerControls">2f4b7b7b-e853-4c23-b89a-c367646d2d02</TermId>
        </TermInfo>
        <TermInfo xmlns="http://schemas.microsoft.com/office/infopath/2007/PartnerControls">
          <TermName xmlns="http://schemas.microsoft.com/office/infopath/2007/PartnerControls">General Insurance</TermName>
          <TermId xmlns="http://schemas.microsoft.com/office/infopath/2007/PartnerControls">95343fdf-1a65-4d44-be03-5f5c25e610eb</TermId>
        </TermInfo>
        <TermInfo xmlns="http://schemas.microsoft.com/office/infopath/2007/PartnerControls">
          <TermName xmlns="http://schemas.microsoft.com/office/infopath/2007/PartnerControls">Health</TermName>
          <TermId xmlns="http://schemas.microsoft.com/office/infopath/2007/PartnerControls">86c6c317-aa04-4573-bfd3-11091ca80761</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 xmlns="b9043e53-a078-4fe1-9a97-1dc890974721">
      <Value>33</Value>
      <Value>40</Value>
      <Value>29</Value>
      <Value>27</Value>
      <Value>12</Value>
      <Value>24</Value>
      <Value>23</Value>
      <Value>153</Value>
    </TaxCatchAll>
    <TaxCatchAllLabel xmlns="b9043e53-a078-4fe1-9a97-1dc890974721" xsi:nil="true"/>
    <_dlc_DocIdPersistId xmlns="7c09f450-3099-4ab0-9797-308ed8a26daf"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2025-11-04T13:00:00+00:00</Created-Date>
    <wic_System_Copyright xmlns="http://schemas.microsoft.com/sharepoint/v3/fields" xsi:nil="true"/>
    <new-release-expiry xmlns="b9043e53-a078-4fe1-9a97-1dc890974721" xsi:nil="true"/>
  </documentManagement>
</p:properties>
</file>

<file path=customXml/item3.xml><?xml version="1.0" encoding="utf-8"?>
<?mso-contentType ?>
<SharedContentType xmlns="Microsoft.SharePoint.Taxonomy.ContentTypeSync" SourceId="599de3cb-4d49-453d-b800-5d7115dc628a" ContentTypeId="0x0101005B474B5874136940B1FCFFA385B6F80C" PreviousValue="false"/>
</file>

<file path=customXml/item4.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6" ma:contentTypeDescription="" ma:contentTypeScope="" ma:versionID="723a93be9d7e1395ccc777999bca6a29">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ce5a214f1ab3225ed5fa9a1944823465"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CMS_x0020_Document_x0020_ID" minOccurs="0"/>
                <xsd:element ref="ns2:Created-Date" minOccurs="0"/>
                <xsd:element ref="ns2:CPD" minOccurs="0"/>
                <xsd:element ref="ns2:External-link" minOccurs="0"/>
                <xsd:element ref="ns2:Membership" minOccurs="0"/>
                <xsd:element ref="ns2:No_x0020_Web_x0020_Index" minOccurs="0"/>
                <xsd:element ref="ns4:_dlc_DocIdUrl" minOccurs="0"/>
                <xsd:element ref="ns2:Start_x0020_publishing" minOccurs="0"/>
                <xsd:element ref="ns2:Level" minOccurs="0"/>
                <xsd:element ref="ns2:Age_x0020_Group" minOccurs="0"/>
                <xsd:element ref="ns2:Availability" minOccurs="0"/>
                <xsd:element ref="ns2:Stop_x0020_publishing" minOccurs="0"/>
                <xsd:element ref="ns2:Source_x0020_Document_x0020_ID"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Published" minOccurs="0"/>
                <xsd:element ref="ns4:_dlc_DocId" minOccurs="0"/>
                <xsd:element ref="ns3:wic_System_Copyright"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CMS_x0020_Document_x0020_ID" ma:index="3" nillable="true" ma:displayName="CMS Document ID" ma:description="ID of the document in CMS" ma:internalName="CMS_x0020_Document_x0020_ID" ma:readOnly="false">
      <xsd:simpleType>
        <xsd:restriction base="dms:Text">
          <xsd:maxLength value="255"/>
        </xsd:restriction>
      </xsd:simpleType>
    </xsd:element>
    <xsd:element name="Created-Date" ma:index="4" nillable="true" ma:displayName="Created-Date" ma:format="DateOnly" ma:internalName="Created_x002d_Date" ma:readOnly="false">
      <xsd:simpleType>
        <xsd:restriction base="dms:DateTime"/>
      </xsd:simpleType>
    </xsd:element>
    <xsd:element name="CPD" ma:index="6" nillable="true" ma:displayName="CPD" ma:decimals="2" ma:internalName="CPD" ma:readOnly="false">
      <xsd:simpleType>
        <xsd:restriction base="dms:Number"/>
      </xsd:simpleType>
    </xsd:element>
    <xsd:element name="External-link" ma:index="13" nillable="true" ma:displayName="External-link" ma:internalName="External_x002d_link" ma:readOnly="false">
      <xsd:simpleType>
        <xsd:restriction base="dms:Text">
          <xsd:maxLength value="255"/>
        </xsd:restriction>
      </xsd:simpleType>
    </xsd:element>
    <xsd:element name="Membership" ma:index="14" nillable="true" ma:displayName="Membership" ma:internalName="Membership" ma:readOnly="false">
      <xsd:simpleType>
        <xsd:restriction base="dms:Text">
          <xsd:maxLength value="255"/>
        </xsd:restriction>
      </xsd:simpleType>
    </xsd:element>
    <xsd:element name="No_x0020_Web_x0020_Index" ma:index="15" nillable="true" ma:displayName="No Web Index" ma:default="0" ma:internalName="No_x0020_Web_x0020_Index" ma:readOnly="false">
      <xsd:simpleType>
        <xsd:restriction base="dms:Boolean"/>
      </xsd:simpleType>
    </xsd:element>
    <xsd:element name="Start_x0020_publishing" ma:index="17" nillable="true" ma:displayName="Start publishing" ma:format="DateOnly" ma:hidden="true" ma:internalName="Start_x0020_publishing" ma:readOnly="false">
      <xsd:simpleType>
        <xsd:restriction base="dms:DateTime"/>
      </xsd:simpleType>
    </xsd:element>
    <xsd:element name="Level" ma:index="18"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Stop_x0020_publishing" ma:index="21" nillable="true" ma:displayName="Stop publishing" ma:format="DateOnly" ma:hidden="true" ma:internalName="Stop_x0020_publishing" ma:readOnly="false">
      <xsd:simpleType>
        <xsd:restriction base="dms:DateTime"/>
      </xsd:simpleType>
    </xsd:element>
    <xsd:element name="Source_x0020_Document_x0020_ID" ma:index="22" nillable="true" ma:displayName="Source Document ID" ma:description="ID of the document in the Team Sites" ma:hidden="true" ma:internalName="Source_x0020_Document_x0020_ID"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Published" ma:index="40" nillable="true" ma:displayName="Published" ma:default="0" ma:hidden="true" ma:internalName="Publishe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42"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Url" ma:index="16" nillable="true" ma:displayName="Document ID" ma:description="Permanent link to this doc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41" nillable="true" ma:displayName="Document ID Value" ma:description="The value of the document ID assigned to this item." ma:hidden="true" ma:indexed="true" ma:internalName="_dlc_DocId" ma:readOnly="false">
      <xsd:simpleType>
        <xsd:restriction base="dms:Text"/>
      </xsd:simpleType>
    </xsd:element>
    <xsd:element name="_dlc_DocIdPersistId" ma:index="43" nillable="true" ma:displayName="Persist ID" ma:description="Keep ID on add." ma:hidden="true" ma:internalName="_dlc_DocIdPersistId" ma:readOnly="fals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5"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C5BB3B-F372-43FF-9698-4AAF69CFC0DE}">
  <ds:schemaRefs>
    <ds:schemaRef ds:uri="http://schemas.microsoft.com/sharepoint/v3/contenttype/forms"/>
  </ds:schemaRefs>
</ds:datastoreItem>
</file>

<file path=customXml/itemProps2.xml><?xml version="1.0" encoding="utf-8"?>
<ds:datastoreItem xmlns:ds="http://schemas.openxmlformats.org/officeDocument/2006/customXml" ds:itemID="{23A7F36D-13F6-4DF0-A1FA-99BF5BE8352E}">
  <ds:schemaRefs>
    <ds:schemaRef ds:uri="7e948e1f-1c1f-44ca-b8c3-272baaf9988d"/>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elements/1.1/"/>
    <ds:schemaRef ds:uri="29b6971d-9ae2-44cf-a571-270c32ad5d5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03180DF-F64A-4525-862E-E4919CBB5B01}"/>
</file>

<file path=customXml/itemProps4.xml><?xml version="1.0" encoding="utf-8"?>
<ds:datastoreItem xmlns:ds="http://schemas.openxmlformats.org/officeDocument/2006/customXml" ds:itemID="{E2D2AB06-5FD9-4138-94B4-59F58AE6E38A}"/>
</file>

<file path=customXml/itemProps5.xml><?xml version="1.0" encoding="utf-8"?>
<ds:datastoreItem xmlns:ds="http://schemas.openxmlformats.org/officeDocument/2006/customXml" ds:itemID="{D61888DC-B629-4A6A-831C-163C10AEC6F9}"/>
</file>

<file path=docProps/app.xml><?xml version="1.0" encoding="utf-8"?>
<Properties xmlns="http://schemas.openxmlformats.org/officeDocument/2006/extended-properties" xmlns:vt="http://schemas.openxmlformats.org/officeDocument/2006/docPropsVTypes">
  <TotalTime>252</TotalTime>
  <Words>1410</Words>
  <Application>Microsoft Office PowerPoint</Application>
  <PresentationFormat>Widescreen</PresentationFormat>
  <Paragraphs>206</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ABC Oracle</vt:lpstr>
      <vt:lpstr>ABC Oracle (headings)</vt:lpstr>
      <vt:lpstr>ABC Oracle Medium</vt:lpstr>
      <vt:lpstr>Arial</vt:lpstr>
      <vt:lpstr>Calibri</vt:lpstr>
      <vt:lpstr>Google Sans</vt:lpstr>
      <vt:lpstr>Times New Roman</vt:lpstr>
      <vt:lpstr>Office Theme</vt:lpstr>
      <vt:lpstr>The Mental Health Safety Net Unifying Australia’s fragmented systems</vt:lpstr>
      <vt:lpstr>Important notice for all participants </vt:lpstr>
      <vt:lpstr>Setting the Scene</vt:lpstr>
      <vt:lpstr>High-Level Australian Stats</vt:lpstr>
      <vt:lpstr>Financial Needs vs Safety Net </vt:lpstr>
      <vt:lpstr>Mental Health Care Needs using  Stepped Care Model</vt:lpstr>
      <vt:lpstr>PowerPoint Presentation</vt:lpstr>
      <vt:lpstr>Key Challenges for Consumers Right Care – Right Time? </vt:lpstr>
      <vt:lpstr>Recommendations  </vt:lpstr>
      <vt:lpstr>Recommendations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Mental Health Financial Safety Net</dc:title>
  <dc:creator>Lucy Brogden, Cindy Lau, Hayley Caulfield, Felix Tang and Aidan Nguyen</dc:creator>
  <cp:lastModifiedBy>Aidan Nguyen</cp:lastModifiedBy>
  <cp:revision>24</cp:revision>
  <dcterms:created xsi:type="dcterms:W3CDTF">2023-05-24T00:01:03Z</dcterms:created>
  <dcterms:modified xsi:type="dcterms:W3CDTF">2025-11-03T05:11:21Z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MediaServiceImageTags">
    <vt:lpwstr/>
  </property>
  <property fmtid="{D5CDD505-2E9C-101B-9397-08002B2CF9AE}" pid="4" name="lcf76f155ced4ddcb4097134ff3c332f">
    <vt:lpwstr/>
  </property>
  <property fmtid="{D5CDD505-2E9C-101B-9397-08002B2CF9AE}" pid="5" name="TaxCatchAll">
    <vt:lpwstr/>
  </property>
  <property fmtid="{D5CDD505-2E9C-101B-9397-08002B2CF9AE}" pid="6" name="_dlc_DocIdItemGuid">
    <vt:lpwstr>69eedc16-e056-4d93-859e-fb2fade7d273</vt:lpwstr>
  </property>
  <property fmtid="{D5CDD505-2E9C-101B-9397-08002B2CF9AE}" pid="7" name="Prototype_Education_Programs">
    <vt:lpwstr/>
  </property>
  <property fmtid="{D5CDD505-2E9C-101B-9397-08002B2CF9AE}" pid="8" name="Prototype_CPD_Activity_Format">
    <vt:lpwstr>33;#Presentation Slides|d40094d7-41bb-4670-ae67-14554674b2a3</vt:lpwstr>
  </property>
  <property fmtid="{D5CDD505-2E9C-101B-9397-08002B2CF9AE}" pid="9" name="Prototype_Event_Types">
    <vt:lpwstr>12;#Insights|ab485f83-9006-4bcf-ac6c-13f27c86f67c</vt:lpwstr>
  </property>
  <property fmtid="{D5CDD505-2E9C-101B-9397-08002B2CF9AE}" pid="10" name="Prototype_Practice_Area">
    <vt:lpwstr>24;#Life Insurance|2f4b7b7b-e853-4c23-b89a-c367646d2d02;#23;#General Insurance|95343fdf-1a65-4d44-be03-5f5c25e610eb;#27;#Health|86c6c317-aa04-4573-bfd3-11091ca80761</vt:lpwstr>
  </property>
  <property fmtid="{D5CDD505-2E9C-101B-9397-08002B2CF9AE}" pid="11" name="Prototype_Content_Types">
    <vt:lpwstr>29;#Presentation slides|82514a72-d478-4557-818e-561b0f30fbaf</vt:lpwstr>
  </property>
  <property fmtid="{D5CDD505-2E9C-101B-9397-08002B2CF9AE}" pid="12" name="Prototype_Tags">
    <vt:lpwstr>40;#Past Event|81820cd3-45f0-44e5-97c3-ef5505ffe26e;#153;#Insights and Other Events|f0c84e4b-d864-421b-8ef7-dc22b090c6d4</vt:lpwstr>
  </property>
</Properties>
</file>