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80" r:id="rId5"/>
    <p:sldId id="274" r:id="rId6"/>
    <p:sldId id="258" r:id="rId7"/>
    <p:sldId id="264" r:id="rId8"/>
    <p:sldId id="296" r:id="rId9"/>
    <p:sldId id="297" r:id="rId10"/>
    <p:sldId id="282" r:id="rId11"/>
    <p:sldId id="291" r:id="rId12"/>
    <p:sldId id="292" r:id="rId13"/>
    <p:sldId id="295" r:id="rId14"/>
    <p:sldId id="294" r:id="rId15"/>
    <p:sldId id="283" r:id="rId16"/>
    <p:sldId id="298" r:id="rId17"/>
    <p:sldId id="285" r:id="rId18"/>
    <p:sldId id="286" r:id="rId19"/>
    <p:sldId id="287" r:id="rId20"/>
    <p:sldId id="290" r:id="rId21"/>
    <p:sldId id="263"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DBCB3-801D-BDB3-C573-33CB98026882}" v="31" dt="2025-11-25T21:44:14.471"/>
    <p1510:client id="{4A8F1FB8-EAA5-45D3-885B-7E11B7447EFE}" v="1" dt="2025-11-25T20:37:55.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1" autoAdjust="0"/>
    <p:restoredTop sz="94694"/>
  </p:normalViewPr>
  <p:slideViewPr>
    <p:cSldViewPr snapToGrid="0">
      <p:cViewPr varScale="1">
        <p:scale>
          <a:sx n="102" d="100"/>
          <a:sy n="102" d="100"/>
        </p:scale>
        <p:origin x="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customXml" Target="../customXml/item5.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Mulcare" userId="e56695166a20518d" providerId="LiveId" clId="{1561E8ED-1F10-4433-8090-3F98AB395FAB}"/>
    <pc:docChg chg="addSld modSld">
      <pc:chgData name="Martin Mulcare" userId="e56695166a20518d" providerId="LiveId" clId="{1561E8ED-1F10-4433-8090-3F98AB395FAB}" dt="2025-11-25T20:37:55.910" v="0"/>
      <pc:docMkLst>
        <pc:docMk/>
      </pc:docMkLst>
      <pc:sldChg chg="add">
        <pc:chgData name="Martin Mulcare" userId="e56695166a20518d" providerId="LiveId" clId="{1561E8ED-1F10-4433-8090-3F98AB395FAB}" dt="2025-11-25T20:37:55.910" v="0"/>
        <pc:sldMkLst>
          <pc:docMk/>
          <pc:sldMk cId="2353990098" sldId="298"/>
        </pc:sldMkLst>
      </pc:sldChg>
    </pc:docChg>
  </pc:docChgLst>
  <pc:docChgLst>
    <pc:chgData name="Luana Woodward" userId="S::luanaw@actuaries.asn.au::e60ffc11-0670-4755-8ad7-e35efff17491" providerId="AD" clId="Web-{292DBCB3-801D-BDB3-C573-33CB98026882}"/>
    <pc:docChg chg="modSld">
      <pc:chgData name="Luana Woodward" userId="S::luanaw@actuaries.asn.au::e60ffc11-0670-4755-8ad7-e35efff17491" providerId="AD" clId="Web-{292DBCB3-801D-BDB3-C573-33CB98026882}" dt="2025-11-25T21:44:14.300" v="24" actId="20577"/>
      <pc:docMkLst>
        <pc:docMk/>
      </pc:docMkLst>
      <pc:sldChg chg="addSp delSp modSp">
        <pc:chgData name="Luana Woodward" userId="S::luanaw@actuaries.asn.au::e60ffc11-0670-4755-8ad7-e35efff17491" providerId="AD" clId="Web-{292DBCB3-801D-BDB3-C573-33CB98026882}" dt="2025-11-25T21:44:02.753" v="21" actId="20577"/>
        <pc:sldMkLst>
          <pc:docMk/>
          <pc:sldMk cId="1230713111" sldId="287"/>
        </pc:sldMkLst>
        <pc:spChg chg="mod">
          <ac:chgData name="Luana Woodward" userId="S::luanaw@actuaries.asn.au::e60ffc11-0670-4755-8ad7-e35efff17491" providerId="AD" clId="Web-{292DBCB3-801D-BDB3-C573-33CB98026882}" dt="2025-11-25T21:44:02.753" v="21" actId="20577"/>
          <ac:spMkLst>
            <pc:docMk/>
            <pc:sldMk cId="1230713111" sldId="287"/>
            <ac:spMk id="5" creationId="{EF93DA4B-8C82-8F68-BCB4-57C5256FD8BE}"/>
          </ac:spMkLst>
        </pc:spChg>
        <pc:picChg chg="add mod">
          <ac:chgData name="Luana Woodward" userId="S::luanaw@actuaries.asn.au::e60ffc11-0670-4755-8ad7-e35efff17491" providerId="AD" clId="Web-{292DBCB3-801D-BDB3-C573-33CB98026882}" dt="2025-11-25T21:43:19.252" v="12" actId="1076"/>
          <ac:picMkLst>
            <pc:docMk/>
            <pc:sldMk cId="1230713111" sldId="287"/>
            <ac:picMk id="3" creationId="{F5866642-9D63-111A-FF64-2623F3ECAFFD}"/>
          </ac:picMkLst>
        </pc:picChg>
        <pc:picChg chg="add del mod">
          <ac:chgData name="Luana Woodward" userId="S::luanaw@actuaries.asn.au::e60ffc11-0670-4755-8ad7-e35efff17491" providerId="AD" clId="Web-{292DBCB3-801D-BDB3-C573-33CB98026882}" dt="2025-11-25T21:43:56.565" v="19"/>
          <ac:picMkLst>
            <pc:docMk/>
            <pc:sldMk cId="1230713111" sldId="287"/>
            <ac:picMk id="6" creationId="{06225CF0-269C-DD41-B406-E23C52D24531}"/>
          </ac:picMkLst>
        </pc:picChg>
        <pc:picChg chg="del">
          <ac:chgData name="Luana Woodward" userId="S::luanaw@actuaries.asn.au::e60ffc11-0670-4755-8ad7-e35efff17491" providerId="AD" clId="Web-{292DBCB3-801D-BDB3-C573-33CB98026882}" dt="2025-11-25T21:40:42.281" v="0"/>
          <ac:picMkLst>
            <pc:docMk/>
            <pc:sldMk cId="1230713111" sldId="287"/>
            <ac:picMk id="7" creationId="{4601DEDA-5B38-5365-0C31-5D67D2DA86E4}"/>
          </ac:picMkLst>
        </pc:picChg>
      </pc:sldChg>
      <pc:sldChg chg="addSp delSp modSp">
        <pc:chgData name="Luana Woodward" userId="S::luanaw@actuaries.asn.au::e60ffc11-0670-4755-8ad7-e35efff17491" providerId="AD" clId="Web-{292DBCB3-801D-BDB3-C573-33CB98026882}" dt="2025-11-25T21:44:14.300" v="24" actId="20577"/>
        <pc:sldMkLst>
          <pc:docMk/>
          <pc:sldMk cId="2307088757" sldId="290"/>
        </pc:sldMkLst>
        <pc:spChg chg="mod">
          <ac:chgData name="Luana Woodward" userId="S::luanaw@actuaries.asn.au::e60ffc11-0670-4755-8ad7-e35efff17491" providerId="AD" clId="Web-{292DBCB3-801D-BDB3-C573-33CB98026882}" dt="2025-11-25T21:44:14.300" v="24" actId="20577"/>
          <ac:spMkLst>
            <pc:docMk/>
            <pc:sldMk cId="2307088757" sldId="290"/>
            <ac:spMk id="5" creationId="{39E6924E-6E6A-7A65-B25C-62AF78F14950}"/>
          </ac:spMkLst>
        </pc:spChg>
        <pc:picChg chg="add mod">
          <ac:chgData name="Luana Woodward" userId="S::luanaw@actuaries.asn.au::e60ffc11-0670-4755-8ad7-e35efff17491" providerId="AD" clId="Web-{292DBCB3-801D-BDB3-C573-33CB98026882}" dt="2025-11-25T21:43:23.518" v="13" actId="1076"/>
          <ac:picMkLst>
            <pc:docMk/>
            <pc:sldMk cId="2307088757" sldId="290"/>
            <ac:picMk id="3" creationId="{DA34AD96-CD29-037D-3952-A1291C2B14A2}"/>
          </ac:picMkLst>
        </pc:picChg>
        <pc:picChg chg="del">
          <ac:chgData name="Luana Woodward" userId="S::luanaw@actuaries.asn.au::e60ffc11-0670-4755-8ad7-e35efff17491" providerId="AD" clId="Web-{292DBCB3-801D-BDB3-C573-33CB98026882}" dt="2025-11-25T21:40:45.547" v="1"/>
          <ac:picMkLst>
            <pc:docMk/>
            <pc:sldMk cId="2307088757" sldId="290"/>
            <ac:picMk id="7" creationId="{4862E9E0-7184-A937-455B-BF3819BCBF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11</a:t>
            </a:fld>
            <a:endParaRPr lang="en-GB"/>
          </a:p>
        </p:txBody>
      </p:sp>
    </p:spTree>
    <p:extLst>
      <p:ext uri="{BB962C8B-B14F-4D97-AF65-F5344CB8AC3E}">
        <p14:creationId xmlns:p14="http://schemas.microsoft.com/office/powerpoint/2010/main" val="4064583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19845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pPr/>
              <a:t>‹#›</a:t>
            </a:fld>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
        <p:nvSpPr>
          <p:cNvPr id="7" name="Footer Placeholder 3">
            <a:extLst>
              <a:ext uri="{FF2B5EF4-FFF2-40B4-BE49-F238E27FC236}">
                <a16:creationId xmlns:a16="http://schemas.microsoft.com/office/drawing/2014/main" id="{F4320E87-12F0-46F5-A488-9424C59375E1}"/>
              </a:ext>
            </a:extLst>
          </p:cNvPr>
          <p:cNvSpPr>
            <a:spLocks noGrp="1"/>
          </p:cNvSpPr>
          <p:nvPr>
            <p:ph type="ftr" sz="quarter" idx="3"/>
          </p:nvPr>
        </p:nvSpPr>
        <p:spPr>
          <a:xfrm>
            <a:off x="6011954" y="6277284"/>
            <a:ext cx="5038972" cy="365125"/>
          </a:xfrm>
          <a:prstGeom prst="rect">
            <a:avLst/>
          </a:prstGeom>
        </p:spPr>
        <p:txBody>
          <a:bodyPr vert="horz" wrap="square" lIns="0" tIns="0" rIns="0" bIns="0" rtlCol="0" anchor="ctr"/>
          <a:lstStyle>
            <a:lvl1pPr marL="0" marR="0" indent="0" algn="r" defTabSz="914355" rtl="0" eaLnBrk="1" fontAlgn="auto" latinLnBrk="0" hangingPunct="1">
              <a:lnSpc>
                <a:spcPct val="100000"/>
              </a:lnSpc>
              <a:spcBef>
                <a:spcPts val="0"/>
              </a:spcBef>
              <a:spcAft>
                <a:spcPts val="0"/>
              </a:spcAft>
              <a:buClrTx/>
              <a:buSzTx/>
              <a:buFontTx/>
              <a:buNone/>
              <a:tabLst/>
              <a:defRPr sz="400" b="0" i="0">
                <a:solidFill>
                  <a:schemeClr val="tx1"/>
                </a:solidFill>
                <a:latin typeface="Helvetica Now Text" panose="020B0504030202020204" pitchFamily="34" charset="77"/>
              </a:defRPr>
            </a:lvl1pPr>
          </a:lstStyle>
          <a:p>
            <a:r>
              <a:rPr lang="en-GB" dirty="0"/>
              <a:t>Legal Copy Helvetica Regular 8/9.6 Black</a:t>
            </a:r>
          </a:p>
        </p:txBody>
      </p:sp>
    </p:spTree>
    <p:extLst>
      <p:ext uri="{BB962C8B-B14F-4D97-AF65-F5344CB8AC3E}">
        <p14:creationId xmlns:p14="http://schemas.microsoft.com/office/powerpoint/2010/main" val="86108121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 id="2147483669" r:id="rId21"/>
    <p:sldLayoutId id="2147483670" r:id="rId22"/>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2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18DF-8931-64F6-BEF1-577A6F34CA22}"/>
              </a:ext>
            </a:extLst>
          </p:cNvPr>
          <p:cNvSpPr>
            <a:spLocks noGrp="1"/>
          </p:cNvSpPr>
          <p:nvPr>
            <p:ph type="ctrTitle"/>
          </p:nvPr>
        </p:nvSpPr>
        <p:spPr>
          <a:xfrm>
            <a:off x="1910823" y="3508629"/>
            <a:ext cx="6571317" cy="780120"/>
          </a:xfrm>
        </p:spPr>
        <p:txBody>
          <a:bodyPr/>
          <a:lstStyle/>
          <a:p>
            <a:r>
              <a:rPr lang="en-US" dirty="0"/>
              <a:t>Peering Into </a:t>
            </a:r>
            <a:r>
              <a:rPr lang="en-US"/>
              <a:t>Peer Review</a:t>
            </a:r>
            <a:br>
              <a:rPr lang="en-US" dirty="0"/>
            </a:br>
            <a:endParaRPr lang="en-US" dirty="0"/>
          </a:p>
        </p:txBody>
      </p:sp>
      <p:sp>
        <p:nvSpPr>
          <p:cNvPr id="3" name="Subtitle 2">
            <a:extLst>
              <a:ext uri="{FF2B5EF4-FFF2-40B4-BE49-F238E27FC236}">
                <a16:creationId xmlns:a16="http://schemas.microsoft.com/office/drawing/2014/main" id="{AF3193C2-F8F3-1189-B1F4-3B1D13EA3C7F}"/>
              </a:ext>
            </a:extLst>
          </p:cNvPr>
          <p:cNvSpPr>
            <a:spLocks noGrp="1"/>
          </p:cNvSpPr>
          <p:nvPr>
            <p:ph type="subTitle" idx="1"/>
          </p:nvPr>
        </p:nvSpPr>
        <p:spPr>
          <a:xfrm>
            <a:off x="1910823" y="4906978"/>
            <a:ext cx="6571316" cy="1452100"/>
          </a:xfrm>
        </p:spPr>
        <p:txBody>
          <a:bodyPr/>
          <a:lstStyle/>
          <a:p>
            <a:r>
              <a:rPr lang="en-US" dirty="0"/>
              <a:t>27 November 2025</a:t>
            </a:r>
          </a:p>
        </p:txBody>
      </p:sp>
    </p:spTree>
    <p:extLst>
      <p:ext uri="{BB962C8B-B14F-4D97-AF65-F5344CB8AC3E}">
        <p14:creationId xmlns:p14="http://schemas.microsoft.com/office/powerpoint/2010/main" val="1025641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73CAC-B956-10AD-E949-F19FCF2BA77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849A971-F13E-651D-7C18-1B59FE7C2F71}"/>
              </a:ext>
            </a:extLst>
          </p:cNvPr>
          <p:cNvSpPr>
            <a:spLocks noGrp="1"/>
          </p:cNvSpPr>
          <p:nvPr>
            <p:ph type="title"/>
          </p:nvPr>
        </p:nvSpPr>
        <p:spPr>
          <a:xfrm>
            <a:off x="326848" y="288389"/>
            <a:ext cx="11400095" cy="1232435"/>
          </a:xfrm>
        </p:spPr>
        <p:txBody>
          <a:bodyPr/>
          <a:lstStyle/>
          <a:p>
            <a:pPr algn="ctr"/>
            <a:r>
              <a:rPr lang="en-US" sz="3200" dirty="0"/>
              <a:t>Benefits, Success Factors and Risks of Peer Review</a:t>
            </a:r>
          </a:p>
        </p:txBody>
      </p:sp>
      <p:graphicFrame>
        <p:nvGraphicFramePr>
          <p:cNvPr id="2" name="Content Placeholder 1">
            <a:extLst>
              <a:ext uri="{FF2B5EF4-FFF2-40B4-BE49-F238E27FC236}">
                <a16:creationId xmlns:a16="http://schemas.microsoft.com/office/drawing/2014/main" id="{38B3BAA7-6C6E-2A74-1708-B1C1BBAB868C}"/>
              </a:ext>
            </a:extLst>
          </p:cNvPr>
          <p:cNvGraphicFramePr>
            <a:graphicFrameLocks noGrp="1"/>
          </p:cNvGraphicFramePr>
          <p:nvPr>
            <p:ph idx="1"/>
            <p:extLst>
              <p:ext uri="{D42A27DB-BD31-4B8C-83A1-F6EECF244321}">
                <p14:modId xmlns:p14="http://schemas.microsoft.com/office/powerpoint/2010/main" val="3032743595"/>
              </p:ext>
            </p:extLst>
          </p:nvPr>
        </p:nvGraphicFramePr>
        <p:xfrm>
          <a:off x="516201" y="1029255"/>
          <a:ext cx="5081270" cy="2438400"/>
        </p:xfrm>
        <a:graphic>
          <a:graphicData uri="http://schemas.openxmlformats.org/drawingml/2006/table">
            <a:tbl>
              <a:tblPr firstRow="1" bandRow="1">
                <a:tableStyleId>{5C22544A-7EE6-4342-B048-85BDC9FD1C3A}</a:tableStyleId>
              </a:tblPr>
              <a:tblGrid>
                <a:gridCol w="3911356">
                  <a:extLst>
                    <a:ext uri="{9D8B030D-6E8A-4147-A177-3AD203B41FA5}">
                      <a16:colId xmlns:a16="http://schemas.microsoft.com/office/drawing/2014/main" val="3290014410"/>
                    </a:ext>
                  </a:extLst>
                </a:gridCol>
                <a:gridCol w="1169914">
                  <a:extLst>
                    <a:ext uri="{9D8B030D-6E8A-4147-A177-3AD203B41FA5}">
                      <a16:colId xmlns:a16="http://schemas.microsoft.com/office/drawing/2014/main" val="2699028285"/>
                    </a:ext>
                  </a:extLst>
                </a:gridCol>
              </a:tblGrid>
              <a:tr h="64611">
                <a:tc>
                  <a:txBody>
                    <a:bodyPr/>
                    <a:lstStyle/>
                    <a:p>
                      <a:pPr fontAlgn="auto">
                        <a:spcBef>
                          <a:spcPts val="300"/>
                        </a:spcBef>
                        <a:spcAft>
                          <a:spcPts val="300"/>
                        </a:spcAft>
                        <a:buNone/>
                      </a:pPr>
                      <a:r>
                        <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rPr>
                        <a:t>Benefits</a:t>
                      </a:r>
                    </a:p>
                  </a:txBody>
                  <a:tcPr marL="68580" marR="68580" marT="0" marB="0"/>
                </a:tc>
                <a:tc>
                  <a:txBody>
                    <a:bodyPr/>
                    <a:lstStyle/>
                    <a:p>
                      <a:pPr algn="ctr" fontAlgn="auto">
                        <a:spcBef>
                          <a:spcPts val="300"/>
                        </a:spcBef>
                        <a:spcAft>
                          <a:spcPts val="300"/>
                        </a:spcAft>
                        <a:buNone/>
                      </a:pPr>
                      <a:r>
                        <a:rPr lang="en-GB" sz="1600" kern="1200" dirty="0">
                          <a:effectLst/>
                        </a:rPr>
                        <a:t>Peer Review</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3177599221"/>
                  </a:ext>
                </a:extLst>
              </a:tr>
              <a:tr h="0">
                <a:tc>
                  <a:txBody>
                    <a:bodyPr/>
                    <a:lstStyle/>
                    <a:p>
                      <a:pPr fontAlgn="auto">
                        <a:spcBef>
                          <a:spcPts val="300"/>
                        </a:spcBef>
                        <a:spcAft>
                          <a:spcPts val="300"/>
                        </a:spcAft>
                        <a:buNone/>
                      </a:pPr>
                      <a:r>
                        <a:rPr lang="en-GB" sz="1600" kern="1200" dirty="0">
                          <a:effectLst/>
                        </a:rPr>
                        <a:t>Enhancing quality and accuracy</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tc>
                  <a:txBody>
                    <a:bodyPr/>
                    <a:lstStyle/>
                    <a:p>
                      <a:pPr algn="ctr" fontAlgn="auto">
                        <a:spcBef>
                          <a:spcPts val="300"/>
                        </a:spcBef>
                        <a:spcAft>
                          <a:spcPts val="300"/>
                        </a:spcAft>
                        <a:buNone/>
                      </a:pPr>
                      <a:r>
                        <a:rPr lang="en-US" sz="1600" kern="1200" dirty="0">
                          <a:effectLst/>
                        </a:rPr>
                        <a:t>✔</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1488788509"/>
                  </a:ext>
                </a:extLst>
              </a:tr>
              <a:tr h="0">
                <a:tc>
                  <a:txBody>
                    <a:bodyPr/>
                    <a:lstStyle/>
                    <a:p>
                      <a:pPr fontAlgn="auto">
                        <a:spcBef>
                          <a:spcPts val="300"/>
                        </a:spcBef>
                        <a:spcAft>
                          <a:spcPts val="300"/>
                        </a:spcAft>
                        <a:buNone/>
                      </a:pPr>
                      <a:r>
                        <a:rPr lang="en-GB" sz="1600" kern="1200" dirty="0">
                          <a:effectLst/>
                        </a:rPr>
                        <a:t>Supporting professional development and learning</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tc>
                  <a:txBody>
                    <a:bodyPr/>
                    <a:lstStyle/>
                    <a:p>
                      <a:pPr algn="ctr" fontAlgn="auto">
                        <a:spcBef>
                          <a:spcPts val="300"/>
                        </a:spcBef>
                        <a:spcAft>
                          <a:spcPts val="300"/>
                        </a:spcAft>
                        <a:buNone/>
                      </a:pPr>
                      <a:r>
                        <a:rPr lang="en-US" sz="1600" kern="1200" dirty="0">
                          <a:effectLst/>
                        </a:rPr>
                        <a:t>✔</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2210708456"/>
                  </a:ext>
                </a:extLst>
              </a:tr>
              <a:tr h="0">
                <a:tc>
                  <a:txBody>
                    <a:bodyPr/>
                    <a:lstStyle/>
                    <a:p>
                      <a:pPr fontAlgn="auto">
                        <a:spcBef>
                          <a:spcPts val="300"/>
                        </a:spcBef>
                        <a:spcAft>
                          <a:spcPts val="300"/>
                        </a:spcAft>
                        <a:buNone/>
                      </a:pPr>
                      <a:r>
                        <a:rPr lang="en-GB" sz="1600" kern="1200" dirty="0">
                          <a:effectLst/>
                        </a:rPr>
                        <a:t>Meeting community expectations</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tc>
                  <a:txBody>
                    <a:bodyPr/>
                    <a:lstStyle/>
                    <a:p>
                      <a:pPr algn="ctr" fontAlgn="auto">
                        <a:spcBef>
                          <a:spcPts val="300"/>
                        </a:spcBef>
                        <a:spcAft>
                          <a:spcPts val="300"/>
                        </a:spcAft>
                        <a:buNone/>
                      </a:pPr>
                      <a:r>
                        <a:rPr lang="en-US" sz="1600" kern="1200" dirty="0">
                          <a:effectLst/>
                        </a:rPr>
                        <a:t>✔</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2354816636"/>
                  </a:ext>
                </a:extLst>
              </a:tr>
              <a:tr h="0">
                <a:tc>
                  <a:txBody>
                    <a:bodyPr/>
                    <a:lstStyle/>
                    <a:p>
                      <a:pPr fontAlgn="auto">
                        <a:spcBef>
                          <a:spcPts val="300"/>
                        </a:spcBef>
                        <a:spcAft>
                          <a:spcPts val="300"/>
                        </a:spcAft>
                        <a:buNone/>
                      </a:pPr>
                      <a:r>
                        <a:rPr lang="en-GB" sz="1600" kern="1200" dirty="0">
                          <a:effectLst/>
                        </a:rPr>
                        <a:t>Provide reassurance to clients and stakeholders</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tc>
                  <a:txBody>
                    <a:bodyPr/>
                    <a:lstStyle/>
                    <a:p>
                      <a:pPr algn="ctr" fontAlgn="auto">
                        <a:spcBef>
                          <a:spcPts val="300"/>
                        </a:spcBef>
                        <a:spcAft>
                          <a:spcPts val="300"/>
                        </a:spcAft>
                        <a:buNone/>
                      </a:pPr>
                      <a:r>
                        <a:rPr lang="en-US" sz="1600" kern="1200" dirty="0">
                          <a:effectLst/>
                        </a:rPr>
                        <a:t>✔</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1201786118"/>
                  </a:ext>
                </a:extLst>
              </a:tr>
              <a:tr h="0">
                <a:tc>
                  <a:txBody>
                    <a:bodyPr/>
                    <a:lstStyle/>
                    <a:p>
                      <a:pPr fontAlgn="auto">
                        <a:spcBef>
                          <a:spcPts val="300"/>
                        </a:spcBef>
                        <a:spcAft>
                          <a:spcPts val="300"/>
                        </a:spcAft>
                        <a:buNone/>
                      </a:pPr>
                      <a:r>
                        <a:rPr lang="en-GB" sz="1600" kern="1200" dirty="0">
                          <a:effectLst/>
                        </a:rPr>
                        <a:t>Debate judgement calls and reduce bias</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tc>
                  <a:txBody>
                    <a:bodyPr/>
                    <a:lstStyle/>
                    <a:p>
                      <a:pPr algn="ctr" fontAlgn="auto">
                        <a:spcBef>
                          <a:spcPts val="300"/>
                        </a:spcBef>
                        <a:spcAft>
                          <a:spcPts val="300"/>
                        </a:spcAft>
                        <a:buNone/>
                      </a:pPr>
                      <a:r>
                        <a:rPr lang="en-US" sz="1600" kern="1200">
                          <a:effectLst/>
                        </a:rPr>
                        <a:t>✔</a:t>
                      </a:r>
                      <a:endParaRPr lang="en-AU" sz="1600" b="1">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3115645629"/>
                  </a:ext>
                </a:extLst>
              </a:tr>
              <a:tr h="0">
                <a:tc>
                  <a:txBody>
                    <a:bodyPr/>
                    <a:lstStyle/>
                    <a:p>
                      <a:pPr fontAlgn="auto">
                        <a:spcBef>
                          <a:spcPts val="300"/>
                        </a:spcBef>
                        <a:spcAft>
                          <a:spcPts val="300"/>
                        </a:spcAft>
                        <a:buNone/>
                      </a:pPr>
                      <a:r>
                        <a:rPr lang="en-AU" sz="1600" kern="1200" dirty="0">
                          <a:effectLst/>
                        </a:rPr>
                        <a:t>Strengthen resolve when advice is challenged</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tc>
                  <a:txBody>
                    <a:bodyPr/>
                    <a:lstStyle/>
                    <a:p>
                      <a:pPr algn="ctr" fontAlgn="auto">
                        <a:spcBef>
                          <a:spcPts val="300"/>
                        </a:spcBef>
                        <a:spcAft>
                          <a:spcPts val="300"/>
                        </a:spcAft>
                        <a:buNone/>
                      </a:pPr>
                      <a:r>
                        <a:rPr lang="en-US" sz="1600" kern="1200" dirty="0">
                          <a:effectLst/>
                        </a:rPr>
                        <a:t>✔</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1366159283"/>
                  </a:ext>
                </a:extLst>
              </a:tr>
            </a:tbl>
          </a:graphicData>
        </a:graphic>
      </p:graphicFrame>
      <p:sp>
        <p:nvSpPr>
          <p:cNvPr id="4" name="Slide Number Placeholder 3">
            <a:extLst>
              <a:ext uri="{FF2B5EF4-FFF2-40B4-BE49-F238E27FC236}">
                <a16:creationId xmlns:a16="http://schemas.microsoft.com/office/drawing/2014/main" id="{6F4E34A2-F141-1CFE-9CFE-7FB4836D3BDB}"/>
              </a:ext>
            </a:extLst>
          </p:cNvPr>
          <p:cNvSpPr>
            <a:spLocks noGrp="1"/>
          </p:cNvSpPr>
          <p:nvPr>
            <p:ph type="sldNum" sz="quarter" idx="12"/>
          </p:nvPr>
        </p:nvSpPr>
        <p:spPr/>
        <p:txBody>
          <a:bodyPr/>
          <a:lstStyle/>
          <a:p>
            <a:fld id="{741AFF56-1126-4107-9C02-BC0EFBF16431}" type="slidenum">
              <a:rPr lang="en-GB" smtClean="0"/>
              <a:pPr/>
              <a:t>10</a:t>
            </a:fld>
            <a:endParaRPr lang="en-GB" dirty="0"/>
          </a:p>
        </p:txBody>
      </p:sp>
      <p:graphicFrame>
        <p:nvGraphicFramePr>
          <p:cNvPr id="5" name="Content Placeholder 1">
            <a:extLst>
              <a:ext uri="{FF2B5EF4-FFF2-40B4-BE49-F238E27FC236}">
                <a16:creationId xmlns:a16="http://schemas.microsoft.com/office/drawing/2014/main" id="{3361B0AC-D194-F6F7-FBD0-B1EBDC717299}"/>
              </a:ext>
            </a:extLst>
          </p:cNvPr>
          <p:cNvGraphicFramePr>
            <a:graphicFrameLocks/>
          </p:cNvGraphicFramePr>
          <p:nvPr>
            <p:extLst>
              <p:ext uri="{D42A27DB-BD31-4B8C-83A1-F6EECF244321}">
                <p14:modId xmlns:p14="http://schemas.microsoft.com/office/powerpoint/2010/main" val="3604687347"/>
              </p:ext>
            </p:extLst>
          </p:nvPr>
        </p:nvGraphicFramePr>
        <p:xfrm>
          <a:off x="6594530" y="978089"/>
          <a:ext cx="5081270" cy="2682240"/>
        </p:xfrm>
        <a:graphic>
          <a:graphicData uri="http://schemas.openxmlformats.org/drawingml/2006/table">
            <a:tbl>
              <a:tblPr firstRow="1" bandRow="1">
                <a:tableStyleId>{5C22544A-7EE6-4342-B048-85BDC9FD1C3A}</a:tableStyleId>
              </a:tblPr>
              <a:tblGrid>
                <a:gridCol w="4031868">
                  <a:extLst>
                    <a:ext uri="{9D8B030D-6E8A-4147-A177-3AD203B41FA5}">
                      <a16:colId xmlns:a16="http://schemas.microsoft.com/office/drawing/2014/main" val="3290014410"/>
                    </a:ext>
                  </a:extLst>
                </a:gridCol>
                <a:gridCol w="1049402">
                  <a:extLst>
                    <a:ext uri="{9D8B030D-6E8A-4147-A177-3AD203B41FA5}">
                      <a16:colId xmlns:a16="http://schemas.microsoft.com/office/drawing/2014/main" val="2699028285"/>
                    </a:ext>
                  </a:extLst>
                </a:gridCol>
              </a:tblGrid>
              <a:tr h="64611">
                <a:tc>
                  <a:txBody>
                    <a:bodyPr/>
                    <a:lstStyle/>
                    <a:p>
                      <a:pPr fontAlgn="auto">
                        <a:spcBef>
                          <a:spcPts val="300"/>
                        </a:spcBef>
                        <a:spcAft>
                          <a:spcPts val="300"/>
                        </a:spcAft>
                        <a:buNone/>
                      </a:pPr>
                      <a:r>
                        <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rPr>
                        <a:t>Success Factors</a:t>
                      </a:r>
                    </a:p>
                  </a:txBody>
                  <a:tcPr marL="68580" marR="68580" marT="0" marB="0"/>
                </a:tc>
                <a:tc>
                  <a:txBody>
                    <a:bodyPr/>
                    <a:lstStyle/>
                    <a:p>
                      <a:pPr algn="ctr" fontAlgn="auto">
                        <a:spcBef>
                          <a:spcPts val="300"/>
                        </a:spcBef>
                        <a:spcAft>
                          <a:spcPts val="300"/>
                        </a:spcAft>
                        <a:buNone/>
                      </a:pPr>
                      <a:r>
                        <a:rPr lang="en-GB" sz="1600" kern="1200" dirty="0">
                          <a:effectLst/>
                        </a:rPr>
                        <a:t>Peer Review</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3177599221"/>
                  </a:ext>
                </a:extLst>
              </a:tr>
              <a:tr h="0">
                <a:tc>
                  <a:txBody>
                    <a:bodyPr/>
                    <a:lstStyle/>
                    <a:p>
                      <a:pPr fontAlgn="auto">
                        <a:spcBef>
                          <a:spcPts val="300"/>
                        </a:spcBef>
                        <a:spcAft>
                          <a:spcPts val="300"/>
                        </a:spcAft>
                        <a:buNone/>
                      </a:pPr>
                      <a:r>
                        <a:rPr lang="en-GB" sz="1600" kern="1200" dirty="0">
                          <a:effectLst/>
                        </a:rPr>
                        <a:t>Clear understanding of review context and scope</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tc>
                  <a:txBody>
                    <a:bodyPr/>
                    <a:lstStyle/>
                    <a:p>
                      <a:pPr algn="ctr" fontAlgn="auto">
                        <a:spcBef>
                          <a:spcPts val="300"/>
                        </a:spcBef>
                        <a:spcAft>
                          <a:spcPts val="300"/>
                        </a:spcAft>
                        <a:buNone/>
                      </a:pPr>
                      <a:r>
                        <a:rPr lang="en-US" sz="1600" kern="1200" dirty="0">
                          <a:effectLst/>
                        </a:rPr>
                        <a:t>✔</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1488788509"/>
                  </a:ext>
                </a:extLst>
              </a:tr>
              <a:tr h="0">
                <a:tc>
                  <a:txBody>
                    <a:bodyPr/>
                    <a:lstStyle/>
                    <a:p>
                      <a:pPr fontAlgn="auto">
                        <a:spcBef>
                          <a:spcPts val="300"/>
                        </a:spcBef>
                        <a:spcAft>
                          <a:spcPts val="300"/>
                        </a:spcAft>
                        <a:buNone/>
                      </a:pPr>
                      <a:r>
                        <a:rPr lang="en-GB" sz="1600" kern="1200" dirty="0">
                          <a:effectLst/>
                        </a:rPr>
                        <a:t>Appropriate skills and independence of the peer reviewer</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tc>
                  <a:txBody>
                    <a:bodyPr/>
                    <a:lstStyle/>
                    <a:p>
                      <a:pPr algn="ctr" fontAlgn="auto">
                        <a:spcBef>
                          <a:spcPts val="300"/>
                        </a:spcBef>
                        <a:spcAft>
                          <a:spcPts val="300"/>
                        </a:spcAft>
                        <a:buNone/>
                      </a:pPr>
                      <a:r>
                        <a:rPr lang="en-US" sz="1600" kern="1200" dirty="0">
                          <a:effectLst/>
                        </a:rPr>
                        <a:t>✔</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2210708456"/>
                  </a:ext>
                </a:extLst>
              </a:tr>
              <a:tr h="0">
                <a:tc>
                  <a:txBody>
                    <a:bodyPr/>
                    <a:lstStyle/>
                    <a:p>
                      <a:pPr fontAlgn="auto">
                        <a:spcBef>
                          <a:spcPts val="300"/>
                        </a:spcBef>
                        <a:spcAft>
                          <a:spcPts val="300"/>
                        </a:spcAft>
                        <a:buNone/>
                      </a:pPr>
                      <a:r>
                        <a:rPr lang="en-GB" sz="1600" kern="1200" dirty="0">
                          <a:effectLst/>
                        </a:rPr>
                        <a:t>Open communication and willingness to debate differences</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tc>
                  <a:txBody>
                    <a:bodyPr/>
                    <a:lstStyle/>
                    <a:p>
                      <a:pPr algn="ctr" fontAlgn="auto">
                        <a:spcBef>
                          <a:spcPts val="300"/>
                        </a:spcBef>
                        <a:spcAft>
                          <a:spcPts val="300"/>
                        </a:spcAft>
                        <a:buNone/>
                      </a:pPr>
                      <a:r>
                        <a:rPr lang="en-US" sz="1600" kern="1200" dirty="0">
                          <a:effectLst/>
                        </a:rPr>
                        <a:t>✔</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2354816636"/>
                  </a:ext>
                </a:extLst>
              </a:tr>
              <a:tr h="0">
                <a:tc>
                  <a:txBody>
                    <a:bodyPr/>
                    <a:lstStyle/>
                    <a:p>
                      <a:pPr fontAlgn="auto">
                        <a:spcBef>
                          <a:spcPts val="300"/>
                        </a:spcBef>
                        <a:spcAft>
                          <a:spcPts val="300"/>
                        </a:spcAft>
                        <a:buNone/>
                      </a:pPr>
                      <a:r>
                        <a:rPr lang="en-GB" sz="1600" kern="1200" dirty="0">
                          <a:effectLst/>
                        </a:rPr>
                        <a:t>Documentation of assumptions, methods and decisions</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tc>
                  <a:txBody>
                    <a:bodyPr/>
                    <a:lstStyle/>
                    <a:p>
                      <a:pPr algn="ctr" fontAlgn="auto">
                        <a:spcBef>
                          <a:spcPts val="300"/>
                        </a:spcBef>
                        <a:spcAft>
                          <a:spcPts val="300"/>
                        </a:spcAft>
                        <a:buNone/>
                      </a:pPr>
                      <a:r>
                        <a:rPr lang="en-US" sz="1600" kern="1200" dirty="0">
                          <a:effectLst/>
                        </a:rPr>
                        <a:t>✔</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1201786118"/>
                  </a:ext>
                </a:extLst>
              </a:tr>
              <a:tr h="0">
                <a:tc>
                  <a:txBody>
                    <a:bodyPr/>
                    <a:lstStyle/>
                    <a:p>
                      <a:pPr fontAlgn="auto">
                        <a:spcBef>
                          <a:spcPts val="300"/>
                        </a:spcBef>
                        <a:spcAft>
                          <a:spcPts val="300"/>
                        </a:spcAft>
                        <a:buNone/>
                      </a:pPr>
                      <a:r>
                        <a:rPr lang="en-GB" sz="1600" kern="1200" dirty="0">
                          <a:effectLst/>
                        </a:rPr>
                        <a:t>Allowing sufficient time for thorough review</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tc>
                  <a:txBody>
                    <a:bodyPr/>
                    <a:lstStyle/>
                    <a:p>
                      <a:pPr algn="ctr" fontAlgn="auto">
                        <a:spcBef>
                          <a:spcPts val="300"/>
                        </a:spcBef>
                        <a:spcAft>
                          <a:spcPts val="300"/>
                        </a:spcAft>
                        <a:buNone/>
                      </a:pPr>
                      <a:r>
                        <a:rPr lang="en-US" sz="1600" kern="1200" dirty="0">
                          <a:effectLst/>
                        </a:rPr>
                        <a:t>✔</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3115645629"/>
                  </a:ext>
                </a:extLst>
              </a:tr>
            </a:tbl>
          </a:graphicData>
        </a:graphic>
      </p:graphicFrame>
      <p:graphicFrame>
        <p:nvGraphicFramePr>
          <p:cNvPr id="7" name="Content Placeholder 1">
            <a:extLst>
              <a:ext uri="{FF2B5EF4-FFF2-40B4-BE49-F238E27FC236}">
                <a16:creationId xmlns:a16="http://schemas.microsoft.com/office/drawing/2014/main" id="{E24354CC-5169-D305-A9DE-2C0B905772AC}"/>
              </a:ext>
            </a:extLst>
          </p:cNvPr>
          <p:cNvGraphicFramePr>
            <a:graphicFrameLocks/>
          </p:cNvGraphicFramePr>
          <p:nvPr>
            <p:extLst>
              <p:ext uri="{D42A27DB-BD31-4B8C-83A1-F6EECF244321}">
                <p14:modId xmlns:p14="http://schemas.microsoft.com/office/powerpoint/2010/main" val="1840241737"/>
              </p:ext>
            </p:extLst>
          </p:nvPr>
        </p:nvGraphicFramePr>
        <p:xfrm>
          <a:off x="2416810" y="4052789"/>
          <a:ext cx="5772150" cy="1584960"/>
        </p:xfrm>
        <a:graphic>
          <a:graphicData uri="http://schemas.openxmlformats.org/drawingml/2006/table">
            <a:tbl>
              <a:tblPr firstRow="1" bandRow="1">
                <a:tableStyleId>{5C22544A-7EE6-4342-B048-85BDC9FD1C3A}</a:tableStyleId>
              </a:tblPr>
              <a:tblGrid>
                <a:gridCol w="4674870">
                  <a:extLst>
                    <a:ext uri="{9D8B030D-6E8A-4147-A177-3AD203B41FA5}">
                      <a16:colId xmlns:a16="http://schemas.microsoft.com/office/drawing/2014/main" val="3290014410"/>
                    </a:ext>
                  </a:extLst>
                </a:gridCol>
                <a:gridCol w="1097280">
                  <a:extLst>
                    <a:ext uri="{9D8B030D-6E8A-4147-A177-3AD203B41FA5}">
                      <a16:colId xmlns:a16="http://schemas.microsoft.com/office/drawing/2014/main" val="2699028285"/>
                    </a:ext>
                  </a:extLst>
                </a:gridCol>
              </a:tblGrid>
              <a:tr h="64611">
                <a:tc>
                  <a:txBody>
                    <a:bodyPr/>
                    <a:lstStyle/>
                    <a:p>
                      <a:pPr fontAlgn="auto">
                        <a:spcBef>
                          <a:spcPts val="300"/>
                        </a:spcBef>
                        <a:spcAft>
                          <a:spcPts val="300"/>
                        </a:spcAft>
                        <a:buNone/>
                      </a:pPr>
                      <a:r>
                        <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rPr>
                        <a:t>Risks</a:t>
                      </a:r>
                    </a:p>
                  </a:txBody>
                  <a:tcPr marL="68580" marR="68580" marT="0" marB="0"/>
                </a:tc>
                <a:tc>
                  <a:txBody>
                    <a:bodyPr/>
                    <a:lstStyle/>
                    <a:p>
                      <a:pPr algn="ctr" fontAlgn="auto">
                        <a:spcBef>
                          <a:spcPts val="300"/>
                        </a:spcBef>
                        <a:spcAft>
                          <a:spcPts val="300"/>
                        </a:spcAft>
                        <a:buNone/>
                      </a:pPr>
                      <a:r>
                        <a:rPr lang="en-GB" sz="1600" kern="1200" dirty="0">
                          <a:effectLst/>
                        </a:rPr>
                        <a:t>Peer Review</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3177599221"/>
                  </a:ext>
                </a:extLst>
              </a:tr>
              <a:tr h="62786">
                <a:tc>
                  <a:txBody>
                    <a:bodyPr/>
                    <a:lstStyle/>
                    <a:p>
                      <a:pPr fontAlgn="auto">
                        <a:spcBef>
                          <a:spcPts val="300"/>
                        </a:spcBef>
                        <a:spcAft>
                          <a:spcPts val="300"/>
                        </a:spcAft>
                        <a:buNone/>
                      </a:pPr>
                      <a:r>
                        <a:rPr lang="en-GB" sz="1600" kern="1200" dirty="0">
                          <a:effectLst/>
                        </a:rPr>
                        <a:t>Potential conflicts of interest/lack of independence</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tc>
                  <a:txBody>
                    <a:bodyPr/>
                    <a:lstStyle/>
                    <a:p>
                      <a:pPr algn="ctr" fontAlgn="auto">
                        <a:spcBef>
                          <a:spcPts val="300"/>
                        </a:spcBef>
                        <a:spcAft>
                          <a:spcPts val="300"/>
                        </a:spcAft>
                        <a:buNone/>
                      </a:pPr>
                      <a:r>
                        <a:rPr lang="en-US" sz="1800" kern="1200" dirty="0">
                          <a:solidFill>
                            <a:schemeClr val="dk1"/>
                          </a:solidFill>
                          <a:effectLst/>
                          <a:latin typeface="+mn-lt"/>
                          <a:ea typeface="+mn-ea"/>
                          <a:cs typeface="+mn-cs"/>
                        </a:rPr>
                        <a:t>✖</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1488788509"/>
                  </a:ext>
                </a:extLst>
              </a:tr>
              <a:tr h="0">
                <a:tc>
                  <a:txBody>
                    <a:bodyPr/>
                    <a:lstStyle/>
                    <a:p>
                      <a:pPr fontAlgn="auto">
                        <a:spcBef>
                          <a:spcPts val="300"/>
                        </a:spcBef>
                        <a:spcAft>
                          <a:spcPts val="300"/>
                        </a:spcAft>
                        <a:buNone/>
                      </a:pPr>
                      <a:r>
                        <a:rPr lang="en-GB" sz="1600" kern="1200" dirty="0">
                          <a:effectLst/>
                        </a:rPr>
                        <a:t>Misunderstanding the scope, leading to gaps in review</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tc>
                  <a:txBody>
                    <a:bodyPr/>
                    <a:lstStyle/>
                    <a:p>
                      <a:pPr algn="ctr" fontAlgn="auto">
                        <a:spcBef>
                          <a:spcPts val="300"/>
                        </a:spcBef>
                        <a:spcAft>
                          <a:spcPts val="300"/>
                        </a:spcAft>
                        <a:buNone/>
                      </a:pPr>
                      <a:r>
                        <a:rPr lang="en-US" sz="1800" kern="1200" dirty="0">
                          <a:solidFill>
                            <a:schemeClr val="dk1"/>
                          </a:solidFill>
                          <a:effectLst/>
                          <a:latin typeface="+mn-lt"/>
                          <a:ea typeface="+mn-ea"/>
                          <a:cs typeface="+mn-cs"/>
                        </a:rPr>
                        <a:t>✖</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2210708456"/>
                  </a:ext>
                </a:extLst>
              </a:tr>
              <a:tr h="0">
                <a:tc>
                  <a:txBody>
                    <a:bodyPr/>
                    <a:lstStyle/>
                    <a:p>
                      <a:pPr fontAlgn="auto">
                        <a:spcBef>
                          <a:spcPts val="300"/>
                        </a:spcBef>
                        <a:spcAft>
                          <a:spcPts val="300"/>
                        </a:spcAft>
                        <a:buNone/>
                      </a:pPr>
                      <a:r>
                        <a:rPr lang="en-GB" sz="1600" kern="1200" dirty="0">
                          <a:effectLst/>
                        </a:rPr>
                        <a:t>Time constraints compromising thoroughness</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tc>
                  <a:txBody>
                    <a:bodyPr/>
                    <a:lstStyle/>
                    <a:p>
                      <a:pPr algn="ctr" fontAlgn="auto">
                        <a:spcBef>
                          <a:spcPts val="300"/>
                        </a:spcBef>
                        <a:spcAft>
                          <a:spcPts val="300"/>
                        </a:spcAft>
                        <a:buNone/>
                      </a:pPr>
                      <a:r>
                        <a:rPr lang="en-US" sz="1800" kern="1200" dirty="0">
                          <a:solidFill>
                            <a:schemeClr val="dk1"/>
                          </a:solidFill>
                          <a:effectLst/>
                          <a:latin typeface="+mn-lt"/>
                          <a:ea typeface="+mn-ea"/>
                          <a:cs typeface="+mn-cs"/>
                        </a:rPr>
                        <a:t>✖</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2354816636"/>
                  </a:ext>
                </a:extLst>
              </a:tr>
              <a:tr h="0">
                <a:tc>
                  <a:txBody>
                    <a:bodyPr/>
                    <a:lstStyle/>
                    <a:p>
                      <a:pPr fontAlgn="auto">
                        <a:spcBef>
                          <a:spcPts val="300"/>
                        </a:spcBef>
                        <a:spcAft>
                          <a:spcPts val="300"/>
                        </a:spcAft>
                        <a:buNone/>
                      </a:pPr>
                      <a:r>
                        <a:rPr lang="en-GB" sz="1600" kern="1200" dirty="0">
                          <a:effectLst/>
                        </a:rPr>
                        <a:t>Over-reliance on checklists without critical analysis</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tc>
                  <a:txBody>
                    <a:bodyPr/>
                    <a:lstStyle/>
                    <a:p>
                      <a:pPr algn="ctr" fontAlgn="auto">
                        <a:spcBef>
                          <a:spcPts val="300"/>
                        </a:spcBef>
                        <a:spcAft>
                          <a:spcPts val="300"/>
                        </a:spcAft>
                        <a:buNone/>
                      </a:pPr>
                      <a:r>
                        <a:rPr lang="en-US" sz="1800" kern="1200" dirty="0">
                          <a:solidFill>
                            <a:schemeClr val="dk1"/>
                          </a:solidFill>
                          <a:effectLst/>
                          <a:latin typeface="+mn-lt"/>
                          <a:ea typeface="+mn-ea"/>
                          <a:cs typeface="+mn-cs"/>
                        </a:rPr>
                        <a:t>✖</a:t>
                      </a:r>
                      <a:endParaRPr lang="en-AU" sz="1600" b="1" dirty="0">
                        <a:solidFill>
                          <a:srgbClr val="000000"/>
                        </a:solidFill>
                        <a:effectLst/>
                        <a:latin typeface="Helvetica Now Text" panose="020B0504030202020204" pitchFamily="34" charset="0"/>
                        <a:ea typeface="Helvetica Now Text" panose="020B0504030202020204" pitchFamily="34" charset="0"/>
                        <a:cs typeface="Helvetica Now Text" panose="020B0504030202020204" pitchFamily="34" charset="0"/>
                      </a:endParaRPr>
                    </a:p>
                  </a:txBody>
                  <a:tcPr marL="68580" marR="68580" marT="0" marB="0"/>
                </a:tc>
                <a:extLst>
                  <a:ext uri="{0D108BD9-81ED-4DB2-BD59-A6C34878D82A}">
                    <a16:rowId xmlns:a16="http://schemas.microsoft.com/office/drawing/2014/main" val="1201786118"/>
                  </a:ext>
                </a:extLst>
              </a:tr>
            </a:tbl>
          </a:graphicData>
        </a:graphic>
      </p:graphicFrame>
    </p:spTree>
    <p:extLst>
      <p:ext uri="{BB962C8B-B14F-4D97-AF65-F5344CB8AC3E}">
        <p14:creationId xmlns:p14="http://schemas.microsoft.com/office/powerpoint/2010/main" val="1077428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428535-1AAB-B74D-A83E-946A5B5313D0}"/>
              </a:ext>
            </a:extLst>
          </p:cNvPr>
          <p:cNvSpPr>
            <a:spLocks noGrp="1"/>
          </p:cNvSpPr>
          <p:nvPr>
            <p:ph type="sldNum" sz="quarter" idx="12"/>
          </p:nvPr>
        </p:nvSpPr>
        <p:spPr/>
        <p:txBody>
          <a:bodyPr/>
          <a:lstStyle/>
          <a:p>
            <a:fld id="{91D568E7-61F5-D04E-995D-81EF41C01A2A}" type="slidenum">
              <a:rPr lang="en-GB" smtClean="0"/>
              <a:pPr/>
              <a:t>11</a:t>
            </a:fld>
            <a:endParaRPr lang="en-GB"/>
          </a:p>
        </p:txBody>
      </p:sp>
      <p:sp>
        <p:nvSpPr>
          <p:cNvPr id="14" name="Title 13">
            <a:extLst>
              <a:ext uri="{FF2B5EF4-FFF2-40B4-BE49-F238E27FC236}">
                <a16:creationId xmlns:a16="http://schemas.microsoft.com/office/drawing/2014/main" id="{092B5A95-22FB-E841-BD0B-B8893AEDC46D}"/>
              </a:ext>
            </a:extLst>
          </p:cNvPr>
          <p:cNvSpPr>
            <a:spLocks noGrp="1"/>
          </p:cNvSpPr>
          <p:nvPr>
            <p:ph type="title"/>
          </p:nvPr>
        </p:nvSpPr>
        <p:spPr>
          <a:xfrm>
            <a:off x="1123554" y="468192"/>
            <a:ext cx="10686256" cy="800219"/>
          </a:xfrm>
        </p:spPr>
        <p:txBody>
          <a:bodyPr/>
          <a:lstStyle/>
          <a:p>
            <a:pPr algn="ctr"/>
            <a:r>
              <a:rPr lang="en-GB" dirty="0"/>
              <a:t>How we review at Aon</a:t>
            </a:r>
            <a:br>
              <a:rPr lang="en-GB" dirty="0"/>
            </a:br>
            <a:r>
              <a:rPr lang="en-GB" sz="1800" dirty="0"/>
              <a:t>It is important to plan and allow time for unknowns to pop up</a:t>
            </a:r>
          </a:p>
        </p:txBody>
      </p:sp>
      <p:sp>
        <p:nvSpPr>
          <p:cNvPr id="15" name="Freeform 14">
            <a:extLst>
              <a:ext uri="{FF2B5EF4-FFF2-40B4-BE49-F238E27FC236}">
                <a16:creationId xmlns:a16="http://schemas.microsoft.com/office/drawing/2014/main" id="{C4F7B271-4357-1A4B-A782-DAD7AE050B0A}"/>
              </a:ext>
            </a:extLst>
          </p:cNvPr>
          <p:cNvSpPr/>
          <p:nvPr/>
        </p:nvSpPr>
        <p:spPr>
          <a:xfrm>
            <a:off x="1132563" y="2487211"/>
            <a:ext cx="10276531" cy="2197356"/>
          </a:xfrm>
          <a:custGeom>
            <a:avLst/>
            <a:gdLst>
              <a:gd name="connsiteX0" fmla="*/ 112426 w 17339246"/>
              <a:gd name="connsiteY0" fmla="*/ 0 h 3620541"/>
              <a:gd name="connsiteX1" fmla="*/ 13183850 w 17339246"/>
              <a:gd name="connsiteY1" fmla="*/ 0 h 3620541"/>
              <a:gd name="connsiteX2" fmla="*/ 13220288 w 17339246"/>
              <a:gd name="connsiteY2" fmla="*/ 7357 h 3620541"/>
              <a:gd name="connsiteX3" fmla="*/ 13276832 w 17339246"/>
              <a:gd name="connsiteY3" fmla="*/ 11180 h 3620541"/>
              <a:gd name="connsiteX4" fmla="*/ 14173398 w 17339246"/>
              <a:gd name="connsiteY4" fmla="*/ 423490 h 3620541"/>
              <a:gd name="connsiteX5" fmla="*/ 14021452 w 17339246"/>
              <a:gd name="connsiteY5" fmla="*/ 1630393 h 3620541"/>
              <a:gd name="connsiteX6" fmla="*/ 13255644 w 17339246"/>
              <a:gd name="connsiteY6" fmla="*/ 1909798 h 3620541"/>
              <a:gd name="connsiteX7" fmla="*/ 13216732 w 17339246"/>
              <a:gd name="connsiteY7" fmla="*/ 1912102 h 3620541"/>
              <a:gd name="connsiteX8" fmla="*/ 13183848 w 17339246"/>
              <a:gd name="connsiteY8" fmla="*/ 1918741 h 3620541"/>
              <a:gd name="connsiteX9" fmla="*/ 4586572 w 17339246"/>
              <a:gd name="connsiteY9" fmla="*/ 1918740 h 3620541"/>
              <a:gd name="connsiteX10" fmla="*/ 4578079 w 17339246"/>
              <a:gd name="connsiteY10" fmla="*/ 1917026 h 3620541"/>
              <a:gd name="connsiteX11" fmla="*/ 4578158 w 17339246"/>
              <a:gd name="connsiteY11" fmla="*/ 1918734 h 3620541"/>
              <a:gd name="connsiteX12" fmla="*/ 3729678 w 17339246"/>
              <a:gd name="connsiteY12" fmla="*/ 2213016 h 3620541"/>
              <a:gd name="connsiteX13" fmla="*/ 3828128 w 17339246"/>
              <a:gd name="connsiteY13" fmla="*/ 3182265 h 3620541"/>
              <a:gd name="connsiteX14" fmla="*/ 4549937 w 17339246"/>
              <a:gd name="connsiteY14" fmla="*/ 3399663 h 3620541"/>
              <a:gd name="connsiteX15" fmla="*/ 4566694 w 17339246"/>
              <a:gd name="connsiteY15" fmla="*/ 3399702 h 3620541"/>
              <a:gd name="connsiteX16" fmla="*/ 4586572 w 17339246"/>
              <a:gd name="connsiteY16" fmla="*/ 3395689 h 3620541"/>
              <a:gd name="connsiteX17" fmla="*/ 17226822 w 17339246"/>
              <a:gd name="connsiteY17" fmla="*/ 3395689 h 3620541"/>
              <a:gd name="connsiteX18" fmla="*/ 17339246 w 17339246"/>
              <a:gd name="connsiteY18" fmla="*/ 3508115 h 3620541"/>
              <a:gd name="connsiteX19" fmla="*/ 17226820 w 17339246"/>
              <a:gd name="connsiteY19" fmla="*/ 3620541 h 3620541"/>
              <a:gd name="connsiteX20" fmla="*/ 4586572 w 17339246"/>
              <a:gd name="connsiteY20" fmla="*/ 3620540 h 3620541"/>
              <a:gd name="connsiteX21" fmla="*/ 4571188 w 17339246"/>
              <a:gd name="connsiteY21" fmla="*/ 3617434 h 3620541"/>
              <a:gd name="connsiteX22" fmla="*/ 4535613 w 17339246"/>
              <a:gd name="connsiteY22" fmla="*/ 3617376 h 3620541"/>
              <a:gd name="connsiteX23" fmla="*/ 3637836 w 17339246"/>
              <a:gd name="connsiteY23" fmla="*/ 3309102 h 3620541"/>
              <a:gd name="connsiteX24" fmla="*/ 3526758 w 17339246"/>
              <a:gd name="connsiteY24" fmla="*/ 2110336 h 3620541"/>
              <a:gd name="connsiteX25" fmla="*/ 4413516 w 17339246"/>
              <a:gd name="connsiteY25" fmla="*/ 1711101 h 3620541"/>
              <a:gd name="connsiteX26" fmla="*/ 4544741 w 17339246"/>
              <a:gd name="connsiteY26" fmla="*/ 1702335 h 3620541"/>
              <a:gd name="connsiteX27" fmla="*/ 4586572 w 17339246"/>
              <a:gd name="connsiteY27" fmla="*/ 1693889 h 3620541"/>
              <a:gd name="connsiteX28" fmla="*/ 13164134 w 17339246"/>
              <a:gd name="connsiteY28" fmla="*/ 1693889 h 3620541"/>
              <a:gd name="connsiteX29" fmla="*/ 13219704 w 17339246"/>
              <a:gd name="connsiteY29" fmla="*/ 1690939 h 3620541"/>
              <a:gd name="connsiteX30" fmla="*/ 13831974 w 17339246"/>
              <a:gd name="connsiteY30" fmla="*/ 1496025 h 3620541"/>
              <a:gd name="connsiteX31" fmla="*/ 13966114 w 17339246"/>
              <a:gd name="connsiteY31" fmla="*/ 524639 h 3620541"/>
              <a:gd name="connsiteX32" fmla="*/ 13235436 w 17339246"/>
              <a:gd name="connsiteY32" fmla="*/ 229270 h 3620541"/>
              <a:gd name="connsiteX33" fmla="*/ 13160842 w 17339246"/>
              <a:gd name="connsiteY33" fmla="*/ 224852 h 3620541"/>
              <a:gd name="connsiteX34" fmla="*/ 112426 w 17339246"/>
              <a:gd name="connsiteY34" fmla="*/ 224851 h 3620541"/>
              <a:gd name="connsiteX35" fmla="*/ 8835 w 17339246"/>
              <a:gd name="connsiteY35" fmla="*/ 156186 h 3620541"/>
              <a:gd name="connsiteX36" fmla="*/ 0 w 17339246"/>
              <a:gd name="connsiteY36" fmla="*/ 112425 h 3620541"/>
              <a:gd name="connsiteX37" fmla="*/ 8835 w 17339246"/>
              <a:gd name="connsiteY37" fmla="*/ 68665 h 3620541"/>
              <a:gd name="connsiteX38" fmla="*/ 112426 w 17339246"/>
              <a:gd name="connsiteY38" fmla="*/ 0 h 3620541"/>
              <a:gd name="connsiteX0" fmla="*/ 112426 w 17339246"/>
              <a:gd name="connsiteY0" fmla="*/ 0 h 3620541"/>
              <a:gd name="connsiteX1" fmla="*/ 13183850 w 17339246"/>
              <a:gd name="connsiteY1" fmla="*/ 0 h 3620541"/>
              <a:gd name="connsiteX2" fmla="*/ 13220288 w 17339246"/>
              <a:gd name="connsiteY2" fmla="*/ 7357 h 3620541"/>
              <a:gd name="connsiteX3" fmla="*/ 13276832 w 17339246"/>
              <a:gd name="connsiteY3" fmla="*/ 11180 h 3620541"/>
              <a:gd name="connsiteX4" fmla="*/ 14173398 w 17339246"/>
              <a:gd name="connsiteY4" fmla="*/ 423490 h 3620541"/>
              <a:gd name="connsiteX5" fmla="*/ 14021452 w 17339246"/>
              <a:gd name="connsiteY5" fmla="*/ 1630393 h 3620541"/>
              <a:gd name="connsiteX6" fmla="*/ 13255644 w 17339246"/>
              <a:gd name="connsiteY6" fmla="*/ 1909798 h 3620541"/>
              <a:gd name="connsiteX7" fmla="*/ 13216732 w 17339246"/>
              <a:gd name="connsiteY7" fmla="*/ 1912102 h 3620541"/>
              <a:gd name="connsiteX8" fmla="*/ 13183848 w 17339246"/>
              <a:gd name="connsiteY8" fmla="*/ 1918741 h 3620541"/>
              <a:gd name="connsiteX9" fmla="*/ 4586572 w 17339246"/>
              <a:gd name="connsiteY9" fmla="*/ 1918740 h 3620541"/>
              <a:gd name="connsiteX10" fmla="*/ 4578079 w 17339246"/>
              <a:gd name="connsiteY10" fmla="*/ 1917026 h 3620541"/>
              <a:gd name="connsiteX11" fmla="*/ 4578158 w 17339246"/>
              <a:gd name="connsiteY11" fmla="*/ 1918734 h 3620541"/>
              <a:gd name="connsiteX12" fmla="*/ 3729678 w 17339246"/>
              <a:gd name="connsiteY12" fmla="*/ 2213016 h 3620541"/>
              <a:gd name="connsiteX13" fmla="*/ 3828128 w 17339246"/>
              <a:gd name="connsiteY13" fmla="*/ 3182265 h 3620541"/>
              <a:gd name="connsiteX14" fmla="*/ 4549937 w 17339246"/>
              <a:gd name="connsiteY14" fmla="*/ 3399663 h 3620541"/>
              <a:gd name="connsiteX15" fmla="*/ 4566694 w 17339246"/>
              <a:gd name="connsiteY15" fmla="*/ 3399702 h 3620541"/>
              <a:gd name="connsiteX16" fmla="*/ 17226822 w 17339246"/>
              <a:gd name="connsiteY16" fmla="*/ 3395689 h 3620541"/>
              <a:gd name="connsiteX17" fmla="*/ 17339246 w 17339246"/>
              <a:gd name="connsiteY17" fmla="*/ 3508115 h 3620541"/>
              <a:gd name="connsiteX18" fmla="*/ 17226820 w 17339246"/>
              <a:gd name="connsiteY18" fmla="*/ 3620541 h 3620541"/>
              <a:gd name="connsiteX19" fmla="*/ 4586572 w 17339246"/>
              <a:gd name="connsiteY19" fmla="*/ 3620540 h 3620541"/>
              <a:gd name="connsiteX20" fmla="*/ 4571188 w 17339246"/>
              <a:gd name="connsiteY20" fmla="*/ 3617434 h 3620541"/>
              <a:gd name="connsiteX21" fmla="*/ 4535613 w 17339246"/>
              <a:gd name="connsiteY21" fmla="*/ 3617376 h 3620541"/>
              <a:gd name="connsiteX22" fmla="*/ 3637836 w 17339246"/>
              <a:gd name="connsiteY22" fmla="*/ 3309102 h 3620541"/>
              <a:gd name="connsiteX23" fmla="*/ 3526758 w 17339246"/>
              <a:gd name="connsiteY23" fmla="*/ 2110336 h 3620541"/>
              <a:gd name="connsiteX24" fmla="*/ 4413516 w 17339246"/>
              <a:gd name="connsiteY24" fmla="*/ 1711101 h 3620541"/>
              <a:gd name="connsiteX25" fmla="*/ 4544741 w 17339246"/>
              <a:gd name="connsiteY25" fmla="*/ 1702335 h 3620541"/>
              <a:gd name="connsiteX26" fmla="*/ 4586572 w 17339246"/>
              <a:gd name="connsiteY26" fmla="*/ 1693889 h 3620541"/>
              <a:gd name="connsiteX27" fmla="*/ 13164134 w 17339246"/>
              <a:gd name="connsiteY27" fmla="*/ 1693889 h 3620541"/>
              <a:gd name="connsiteX28" fmla="*/ 13219704 w 17339246"/>
              <a:gd name="connsiteY28" fmla="*/ 1690939 h 3620541"/>
              <a:gd name="connsiteX29" fmla="*/ 13831974 w 17339246"/>
              <a:gd name="connsiteY29" fmla="*/ 1496025 h 3620541"/>
              <a:gd name="connsiteX30" fmla="*/ 13966114 w 17339246"/>
              <a:gd name="connsiteY30" fmla="*/ 524639 h 3620541"/>
              <a:gd name="connsiteX31" fmla="*/ 13235436 w 17339246"/>
              <a:gd name="connsiteY31" fmla="*/ 229270 h 3620541"/>
              <a:gd name="connsiteX32" fmla="*/ 13160842 w 17339246"/>
              <a:gd name="connsiteY32" fmla="*/ 224852 h 3620541"/>
              <a:gd name="connsiteX33" fmla="*/ 112426 w 17339246"/>
              <a:gd name="connsiteY33" fmla="*/ 224851 h 3620541"/>
              <a:gd name="connsiteX34" fmla="*/ 8835 w 17339246"/>
              <a:gd name="connsiteY34" fmla="*/ 156186 h 3620541"/>
              <a:gd name="connsiteX35" fmla="*/ 0 w 17339246"/>
              <a:gd name="connsiteY35" fmla="*/ 112425 h 3620541"/>
              <a:gd name="connsiteX36" fmla="*/ 8835 w 17339246"/>
              <a:gd name="connsiteY36" fmla="*/ 68665 h 3620541"/>
              <a:gd name="connsiteX37" fmla="*/ 112426 w 17339246"/>
              <a:gd name="connsiteY37" fmla="*/ 0 h 3620541"/>
              <a:gd name="connsiteX0" fmla="*/ 112426 w 17339246"/>
              <a:gd name="connsiteY0" fmla="*/ 0 h 3620541"/>
              <a:gd name="connsiteX1" fmla="*/ 13183850 w 17339246"/>
              <a:gd name="connsiteY1" fmla="*/ 0 h 3620541"/>
              <a:gd name="connsiteX2" fmla="*/ 13220288 w 17339246"/>
              <a:gd name="connsiteY2" fmla="*/ 7357 h 3620541"/>
              <a:gd name="connsiteX3" fmla="*/ 13276832 w 17339246"/>
              <a:gd name="connsiteY3" fmla="*/ 11180 h 3620541"/>
              <a:gd name="connsiteX4" fmla="*/ 14173398 w 17339246"/>
              <a:gd name="connsiteY4" fmla="*/ 423490 h 3620541"/>
              <a:gd name="connsiteX5" fmla="*/ 14021452 w 17339246"/>
              <a:gd name="connsiteY5" fmla="*/ 1630393 h 3620541"/>
              <a:gd name="connsiteX6" fmla="*/ 13255644 w 17339246"/>
              <a:gd name="connsiteY6" fmla="*/ 1909798 h 3620541"/>
              <a:gd name="connsiteX7" fmla="*/ 13216732 w 17339246"/>
              <a:gd name="connsiteY7" fmla="*/ 1912102 h 3620541"/>
              <a:gd name="connsiteX8" fmla="*/ 13183848 w 17339246"/>
              <a:gd name="connsiteY8" fmla="*/ 1918741 h 3620541"/>
              <a:gd name="connsiteX9" fmla="*/ 4586572 w 17339246"/>
              <a:gd name="connsiteY9" fmla="*/ 1918740 h 3620541"/>
              <a:gd name="connsiteX10" fmla="*/ 4578079 w 17339246"/>
              <a:gd name="connsiteY10" fmla="*/ 1917026 h 3620541"/>
              <a:gd name="connsiteX11" fmla="*/ 4578158 w 17339246"/>
              <a:gd name="connsiteY11" fmla="*/ 1918734 h 3620541"/>
              <a:gd name="connsiteX12" fmla="*/ 3729678 w 17339246"/>
              <a:gd name="connsiteY12" fmla="*/ 2213016 h 3620541"/>
              <a:gd name="connsiteX13" fmla="*/ 3828128 w 17339246"/>
              <a:gd name="connsiteY13" fmla="*/ 3182265 h 3620541"/>
              <a:gd name="connsiteX14" fmla="*/ 4549937 w 17339246"/>
              <a:gd name="connsiteY14" fmla="*/ 3399663 h 3620541"/>
              <a:gd name="connsiteX15" fmla="*/ 17226822 w 17339246"/>
              <a:gd name="connsiteY15" fmla="*/ 3395689 h 3620541"/>
              <a:gd name="connsiteX16" fmla="*/ 17339246 w 17339246"/>
              <a:gd name="connsiteY16" fmla="*/ 3508115 h 3620541"/>
              <a:gd name="connsiteX17" fmla="*/ 17226820 w 17339246"/>
              <a:gd name="connsiteY17" fmla="*/ 3620541 h 3620541"/>
              <a:gd name="connsiteX18" fmla="*/ 4586572 w 17339246"/>
              <a:gd name="connsiteY18" fmla="*/ 3620540 h 3620541"/>
              <a:gd name="connsiteX19" fmla="*/ 4571188 w 17339246"/>
              <a:gd name="connsiteY19" fmla="*/ 3617434 h 3620541"/>
              <a:gd name="connsiteX20" fmla="*/ 4535613 w 17339246"/>
              <a:gd name="connsiteY20" fmla="*/ 3617376 h 3620541"/>
              <a:gd name="connsiteX21" fmla="*/ 3637836 w 17339246"/>
              <a:gd name="connsiteY21" fmla="*/ 3309102 h 3620541"/>
              <a:gd name="connsiteX22" fmla="*/ 3526758 w 17339246"/>
              <a:gd name="connsiteY22" fmla="*/ 2110336 h 3620541"/>
              <a:gd name="connsiteX23" fmla="*/ 4413516 w 17339246"/>
              <a:gd name="connsiteY23" fmla="*/ 1711101 h 3620541"/>
              <a:gd name="connsiteX24" fmla="*/ 4544741 w 17339246"/>
              <a:gd name="connsiteY24" fmla="*/ 1702335 h 3620541"/>
              <a:gd name="connsiteX25" fmla="*/ 4586572 w 17339246"/>
              <a:gd name="connsiteY25" fmla="*/ 1693889 h 3620541"/>
              <a:gd name="connsiteX26" fmla="*/ 13164134 w 17339246"/>
              <a:gd name="connsiteY26" fmla="*/ 1693889 h 3620541"/>
              <a:gd name="connsiteX27" fmla="*/ 13219704 w 17339246"/>
              <a:gd name="connsiteY27" fmla="*/ 1690939 h 3620541"/>
              <a:gd name="connsiteX28" fmla="*/ 13831974 w 17339246"/>
              <a:gd name="connsiteY28" fmla="*/ 1496025 h 3620541"/>
              <a:gd name="connsiteX29" fmla="*/ 13966114 w 17339246"/>
              <a:gd name="connsiteY29" fmla="*/ 524639 h 3620541"/>
              <a:gd name="connsiteX30" fmla="*/ 13235436 w 17339246"/>
              <a:gd name="connsiteY30" fmla="*/ 229270 h 3620541"/>
              <a:gd name="connsiteX31" fmla="*/ 13160842 w 17339246"/>
              <a:gd name="connsiteY31" fmla="*/ 224852 h 3620541"/>
              <a:gd name="connsiteX32" fmla="*/ 112426 w 17339246"/>
              <a:gd name="connsiteY32" fmla="*/ 224851 h 3620541"/>
              <a:gd name="connsiteX33" fmla="*/ 8835 w 17339246"/>
              <a:gd name="connsiteY33" fmla="*/ 156186 h 3620541"/>
              <a:gd name="connsiteX34" fmla="*/ 0 w 17339246"/>
              <a:gd name="connsiteY34" fmla="*/ 112425 h 3620541"/>
              <a:gd name="connsiteX35" fmla="*/ 8835 w 17339246"/>
              <a:gd name="connsiteY35" fmla="*/ 68665 h 3620541"/>
              <a:gd name="connsiteX36" fmla="*/ 112426 w 17339246"/>
              <a:gd name="connsiteY36" fmla="*/ 0 h 3620541"/>
              <a:gd name="connsiteX0" fmla="*/ 112426 w 17339246"/>
              <a:gd name="connsiteY0" fmla="*/ 0 h 3620541"/>
              <a:gd name="connsiteX1" fmla="*/ 13183850 w 17339246"/>
              <a:gd name="connsiteY1" fmla="*/ 0 h 3620541"/>
              <a:gd name="connsiteX2" fmla="*/ 13220288 w 17339246"/>
              <a:gd name="connsiteY2" fmla="*/ 7357 h 3620541"/>
              <a:gd name="connsiteX3" fmla="*/ 13276832 w 17339246"/>
              <a:gd name="connsiteY3" fmla="*/ 11180 h 3620541"/>
              <a:gd name="connsiteX4" fmla="*/ 14173398 w 17339246"/>
              <a:gd name="connsiteY4" fmla="*/ 423490 h 3620541"/>
              <a:gd name="connsiteX5" fmla="*/ 14021452 w 17339246"/>
              <a:gd name="connsiteY5" fmla="*/ 1630393 h 3620541"/>
              <a:gd name="connsiteX6" fmla="*/ 13255644 w 17339246"/>
              <a:gd name="connsiteY6" fmla="*/ 1909798 h 3620541"/>
              <a:gd name="connsiteX7" fmla="*/ 13216732 w 17339246"/>
              <a:gd name="connsiteY7" fmla="*/ 1912102 h 3620541"/>
              <a:gd name="connsiteX8" fmla="*/ 13183848 w 17339246"/>
              <a:gd name="connsiteY8" fmla="*/ 1918741 h 3620541"/>
              <a:gd name="connsiteX9" fmla="*/ 4586572 w 17339246"/>
              <a:gd name="connsiteY9" fmla="*/ 1918740 h 3620541"/>
              <a:gd name="connsiteX10" fmla="*/ 4578079 w 17339246"/>
              <a:gd name="connsiteY10" fmla="*/ 1917026 h 3620541"/>
              <a:gd name="connsiteX11" fmla="*/ 4578158 w 17339246"/>
              <a:gd name="connsiteY11" fmla="*/ 1918734 h 3620541"/>
              <a:gd name="connsiteX12" fmla="*/ 3729678 w 17339246"/>
              <a:gd name="connsiteY12" fmla="*/ 2213016 h 3620541"/>
              <a:gd name="connsiteX13" fmla="*/ 3828128 w 17339246"/>
              <a:gd name="connsiteY13" fmla="*/ 3182265 h 3620541"/>
              <a:gd name="connsiteX14" fmla="*/ 4549937 w 17339246"/>
              <a:gd name="connsiteY14" fmla="*/ 3399663 h 3620541"/>
              <a:gd name="connsiteX15" fmla="*/ 17226822 w 17339246"/>
              <a:gd name="connsiteY15" fmla="*/ 3395689 h 3620541"/>
              <a:gd name="connsiteX16" fmla="*/ 17339246 w 17339246"/>
              <a:gd name="connsiteY16" fmla="*/ 3508115 h 3620541"/>
              <a:gd name="connsiteX17" fmla="*/ 17226820 w 17339246"/>
              <a:gd name="connsiteY17" fmla="*/ 3620541 h 3620541"/>
              <a:gd name="connsiteX18" fmla="*/ 4586572 w 17339246"/>
              <a:gd name="connsiteY18" fmla="*/ 3620540 h 3620541"/>
              <a:gd name="connsiteX19" fmla="*/ 4535613 w 17339246"/>
              <a:gd name="connsiteY19" fmla="*/ 3617376 h 3620541"/>
              <a:gd name="connsiteX20" fmla="*/ 3637836 w 17339246"/>
              <a:gd name="connsiteY20" fmla="*/ 3309102 h 3620541"/>
              <a:gd name="connsiteX21" fmla="*/ 3526758 w 17339246"/>
              <a:gd name="connsiteY21" fmla="*/ 2110336 h 3620541"/>
              <a:gd name="connsiteX22" fmla="*/ 4413516 w 17339246"/>
              <a:gd name="connsiteY22" fmla="*/ 1711101 h 3620541"/>
              <a:gd name="connsiteX23" fmla="*/ 4544741 w 17339246"/>
              <a:gd name="connsiteY23" fmla="*/ 1702335 h 3620541"/>
              <a:gd name="connsiteX24" fmla="*/ 4586572 w 17339246"/>
              <a:gd name="connsiteY24" fmla="*/ 1693889 h 3620541"/>
              <a:gd name="connsiteX25" fmla="*/ 13164134 w 17339246"/>
              <a:gd name="connsiteY25" fmla="*/ 1693889 h 3620541"/>
              <a:gd name="connsiteX26" fmla="*/ 13219704 w 17339246"/>
              <a:gd name="connsiteY26" fmla="*/ 1690939 h 3620541"/>
              <a:gd name="connsiteX27" fmla="*/ 13831974 w 17339246"/>
              <a:gd name="connsiteY27" fmla="*/ 1496025 h 3620541"/>
              <a:gd name="connsiteX28" fmla="*/ 13966114 w 17339246"/>
              <a:gd name="connsiteY28" fmla="*/ 524639 h 3620541"/>
              <a:gd name="connsiteX29" fmla="*/ 13235436 w 17339246"/>
              <a:gd name="connsiteY29" fmla="*/ 229270 h 3620541"/>
              <a:gd name="connsiteX30" fmla="*/ 13160842 w 17339246"/>
              <a:gd name="connsiteY30" fmla="*/ 224852 h 3620541"/>
              <a:gd name="connsiteX31" fmla="*/ 112426 w 17339246"/>
              <a:gd name="connsiteY31" fmla="*/ 224851 h 3620541"/>
              <a:gd name="connsiteX32" fmla="*/ 8835 w 17339246"/>
              <a:gd name="connsiteY32" fmla="*/ 156186 h 3620541"/>
              <a:gd name="connsiteX33" fmla="*/ 0 w 17339246"/>
              <a:gd name="connsiteY33" fmla="*/ 112425 h 3620541"/>
              <a:gd name="connsiteX34" fmla="*/ 8835 w 17339246"/>
              <a:gd name="connsiteY34" fmla="*/ 68665 h 3620541"/>
              <a:gd name="connsiteX35" fmla="*/ 112426 w 17339246"/>
              <a:gd name="connsiteY35" fmla="*/ 0 h 3620541"/>
              <a:gd name="connsiteX0" fmla="*/ 112426 w 17339246"/>
              <a:gd name="connsiteY0" fmla="*/ 0 h 3620541"/>
              <a:gd name="connsiteX1" fmla="*/ 13183850 w 17339246"/>
              <a:gd name="connsiteY1" fmla="*/ 0 h 3620541"/>
              <a:gd name="connsiteX2" fmla="*/ 13220288 w 17339246"/>
              <a:gd name="connsiteY2" fmla="*/ 7357 h 3620541"/>
              <a:gd name="connsiteX3" fmla="*/ 13276832 w 17339246"/>
              <a:gd name="connsiteY3" fmla="*/ 11180 h 3620541"/>
              <a:gd name="connsiteX4" fmla="*/ 14173398 w 17339246"/>
              <a:gd name="connsiteY4" fmla="*/ 423490 h 3620541"/>
              <a:gd name="connsiteX5" fmla="*/ 14021452 w 17339246"/>
              <a:gd name="connsiteY5" fmla="*/ 1630393 h 3620541"/>
              <a:gd name="connsiteX6" fmla="*/ 13255644 w 17339246"/>
              <a:gd name="connsiteY6" fmla="*/ 1909798 h 3620541"/>
              <a:gd name="connsiteX7" fmla="*/ 13216732 w 17339246"/>
              <a:gd name="connsiteY7" fmla="*/ 1912102 h 3620541"/>
              <a:gd name="connsiteX8" fmla="*/ 13183848 w 17339246"/>
              <a:gd name="connsiteY8" fmla="*/ 1918741 h 3620541"/>
              <a:gd name="connsiteX9" fmla="*/ 4586572 w 17339246"/>
              <a:gd name="connsiteY9" fmla="*/ 1918740 h 3620541"/>
              <a:gd name="connsiteX10" fmla="*/ 4578079 w 17339246"/>
              <a:gd name="connsiteY10" fmla="*/ 1917026 h 3620541"/>
              <a:gd name="connsiteX11" fmla="*/ 4578158 w 17339246"/>
              <a:gd name="connsiteY11" fmla="*/ 1918734 h 3620541"/>
              <a:gd name="connsiteX12" fmla="*/ 3729678 w 17339246"/>
              <a:gd name="connsiteY12" fmla="*/ 2213016 h 3620541"/>
              <a:gd name="connsiteX13" fmla="*/ 3828128 w 17339246"/>
              <a:gd name="connsiteY13" fmla="*/ 3182265 h 3620541"/>
              <a:gd name="connsiteX14" fmla="*/ 4549937 w 17339246"/>
              <a:gd name="connsiteY14" fmla="*/ 3399663 h 3620541"/>
              <a:gd name="connsiteX15" fmla="*/ 17226822 w 17339246"/>
              <a:gd name="connsiteY15" fmla="*/ 3395689 h 3620541"/>
              <a:gd name="connsiteX16" fmla="*/ 17339246 w 17339246"/>
              <a:gd name="connsiteY16" fmla="*/ 3508115 h 3620541"/>
              <a:gd name="connsiteX17" fmla="*/ 17226820 w 17339246"/>
              <a:gd name="connsiteY17" fmla="*/ 3620541 h 3620541"/>
              <a:gd name="connsiteX18" fmla="*/ 4535613 w 17339246"/>
              <a:gd name="connsiteY18" fmla="*/ 3617376 h 3620541"/>
              <a:gd name="connsiteX19" fmla="*/ 3637836 w 17339246"/>
              <a:gd name="connsiteY19" fmla="*/ 3309102 h 3620541"/>
              <a:gd name="connsiteX20" fmla="*/ 3526758 w 17339246"/>
              <a:gd name="connsiteY20" fmla="*/ 2110336 h 3620541"/>
              <a:gd name="connsiteX21" fmla="*/ 4413516 w 17339246"/>
              <a:gd name="connsiteY21" fmla="*/ 1711101 h 3620541"/>
              <a:gd name="connsiteX22" fmla="*/ 4544741 w 17339246"/>
              <a:gd name="connsiteY22" fmla="*/ 1702335 h 3620541"/>
              <a:gd name="connsiteX23" fmla="*/ 4586572 w 17339246"/>
              <a:gd name="connsiteY23" fmla="*/ 1693889 h 3620541"/>
              <a:gd name="connsiteX24" fmla="*/ 13164134 w 17339246"/>
              <a:gd name="connsiteY24" fmla="*/ 1693889 h 3620541"/>
              <a:gd name="connsiteX25" fmla="*/ 13219704 w 17339246"/>
              <a:gd name="connsiteY25" fmla="*/ 1690939 h 3620541"/>
              <a:gd name="connsiteX26" fmla="*/ 13831974 w 17339246"/>
              <a:gd name="connsiteY26" fmla="*/ 1496025 h 3620541"/>
              <a:gd name="connsiteX27" fmla="*/ 13966114 w 17339246"/>
              <a:gd name="connsiteY27" fmla="*/ 524639 h 3620541"/>
              <a:gd name="connsiteX28" fmla="*/ 13235436 w 17339246"/>
              <a:gd name="connsiteY28" fmla="*/ 229270 h 3620541"/>
              <a:gd name="connsiteX29" fmla="*/ 13160842 w 17339246"/>
              <a:gd name="connsiteY29" fmla="*/ 224852 h 3620541"/>
              <a:gd name="connsiteX30" fmla="*/ 112426 w 17339246"/>
              <a:gd name="connsiteY30" fmla="*/ 224851 h 3620541"/>
              <a:gd name="connsiteX31" fmla="*/ 8835 w 17339246"/>
              <a:gd name="connsiteY31" fmla="*/ 156186 h 3620541"/>
              <a:gd name="connsiteX32" fmla="*/ 0 w 17339246"/>
              <a:gd name="connsiteY32" fmla="*/ 112425 h 3620541"/>
              <a:gd name="connsiteX33" fmla="*/ 8835 w 17339246"/>
              <a:gd name="connsiteY33" fmla="*/ 68665 h 3620541"/>
              <a:gd name="connsiteX34" fmla="*/ 112426 w 17339246"/>
              <a:gd name="connsiteY34" fmla="*/ 0 h 3620541"/>
              <a:gd name="connsiteX0" fmla="*/ 112426 w 17339246"/>
              <a:gd name="connsiteY0" fmla="*/ 0 h 3620541"/>
              <a:gd name="connsiteX1" fmla="*/ 13183850 w 17339246"/>
              <a:gd name="connsiteY1" fmla="*/ 0 h 3620541"/>
              <a:gd name="connsiteX2" fmla="*/ 13220288 w 17339246"/>
              <a:gd name="connsiteY2" fmla="*/ 7357 h 3620541"/>
              <a:gd name="connsiteX3" fmla="*/ 13276832 w 17339246"/>
              <a:gd name="connsiteY3" fmla="*/ 11180 h 3620541"/>
              <a:gd name="connsiteX4" fmla="*/ 14173398 w 17339246"/>
              <a:gd name="connsiteY4" fmla="*/ 423490 h 3620541"/>
              <a:gd name="connsiteX5" fmla="*/ 14021452 w 17339246"/>
              <a:gd name="connsiteY5" fmla="*/ 1630393 h 3620541"/>
              <a:gd name="connsiteX6" fmla="*/ 13255644 w 17339246"/>
              <a:gd name="connsiteY6" fmla="*/ 1909798 h 3620541"/>
              <a:gd name="connsiteX7" fmla="*/ 13183848 w 17339246"/>
              <a:gd name="connsiteY7" fmla="*/ 1918741 h 3620541"/>
              <a:gd name="connsiteX8" fmla="*/ 4586572 w 17339246"/>
              <a:gd name="connsiteY8" fmla="*/ 1918740 h 3620541"/>
              <a:gd name="connsiteX9" fmla="*/ 4578079 w 17339246"/>
              <a:gd name="connsiteY9" fmla="*/ 1917026 h 3620541"/>
              <a:gd name="connsiteX10" fmla="*/ 4578158 w 17339246"/>
              <a:gd name="connsiteY10" fmla="*/ 1918734 h 3620541"/>
              <a:gd name="connsiteX11" fmla="*/ 3729678 w 17339246"/>
              <a:gd name="connsiteY11" fmla="*/ 2213016 h 3620541"/>
              <a:gd name="connsiteX12" fmla="*/ 3828128 w 17339246"/>
              <a:gd name="connsiteY12" fmla="*/ 3182265 h 3620541"/>
              <a:gd name="connsiteX13" fmla="*/ 4549937 w 17339246"/>
              <a:gd name="connsiteY13" fmla="*/ 3399663 h 3620541"/>
              <a:gd name="connsiteX14" fmla="*/ 17226822 w 17339246"/>
              <a:gd name="connsiteY14" fmla="*/ 3395689 h 3620541"/>
              <a:gd name="connsiteX15" fmla="*/ 17339246 w 17339246"/>
              <a:gd name="connsiteY15" fmla="*/ 3508115 h 3620541"/>
              <a:gd name="connsiteX16" fmla="*/ 17226820 w 17339246"/>
              <a:gd name="connsiteY16" fmla="*/ 3620541 h 3620541"/>
              <a:gd name="connsiteX17" fmla="*/ 4535613 w 17339246"/>
              <a:gd name="connsiteY17" fmla="*/ 3617376 h 3620541"/>
              <a:gd name="connsiteX18" fmla="*/ 3637836 w 17339246"/>
              <a:gd name="connsiteY18" fmla="*/ 3309102 h 3620541"/>
              <a:gd name="connsiteX19" fmla="*/ 3526758 w 17339246"/>
              <a:gd name="connsiteY19" fmla="*/ 2110336 h 3620541"/>
              <a:gd name="connsiteX20" fmla="*/ 4413516 w 17339246"/>
              <a:gd name="connsiteY20" fmla="*/ 1711101 h 3620541"/>
              <a:gd name="connsiteX21" fmla="*/ 4544741 w 17339246"/>
              <a:gd name="connsiteY21" fmla="*/ 1702335 h 3620541"/>
              <a:gd name="connsiteX22" fmla="*/ 4586572 w 17339246"/>
              <a:gd name="connsiteY22" fmla="*/ 1693889 h 3620541"/>
              <a:gd name="connsiteX23" fmla="*/ 13164134 w 17339246"/>
              <a:gd name="connsiteY23" fmla="*/ 1693889 h 3620541"/>
              <a:gd name="connsiteX24" fmla="*/ 13219704 w 17339246"/>
              <a:gd name="connsiteY24" fmla="*/ 1690939 h 3620541"/>
              <a:gd name="connsiteX25" fmla="*/ 13831974 w 17339246"/>
              <a:gd name="connsiteY25" fmla="*/ 1496025 h 3620541"/>
              <a:gd name="connsiteX26" fmla="*/ 13966114 w 17339246"/>
              <a:gd name="connsiteY26" fmla="*/ 524639 h 3620541"/>
              <a:gd name="connsiteX27" fmla="*/ 13235436 w 17339246"/>
              <a:gd name="connsiteY27" fmla="*/ 229270 h 3620541"/>
              <a:gd name="connsiteX28" fmla="*/ 13160842 w 17339246"/>
              <a:gd name="connsiteY28" fmla="*/ 224852 h 3620541"/>
              <a:gd name="connsiteX29" fmla="*/ 112426 w 17339246"/>
              <a:gd name="connsiteY29" fmla="*/ 224851 h 3620541"/>
              <a:gd name="connsiteX30" fmla="*/ 8835 w 17339246"/>
              <a:gd name="connsiteY30" fmla="*/ 156186 h 3620541"/>
              <a:gd name="connsiteX31" fmla="*/ 0 w 17339246"/>
              <a:gd name="connsiteY31" fmla="*/ 112425 h 3620541"/>
              <a:gd name="connsiteX32" fmla="*/ 8835 w 17339246"/>
              <a:gd name="connsiteY32" fmla="*/ 68665 h 3620541"/>
              <a:gd name="connsiteX33" fmla="*/ 112426 w 17339246"/>
              <a:gd name="connsiteY33" fmla="*/ 0 h 3620541"/>
              <a:gd name="connsiteX0" fmla="*/ 112426 w 17339246"/>
              <a:gd name="connsiteY0" fmla="*/ 0 h 3620541"/>
              <a:gd name="connsiteX1" fmla="*/ 13183850 w 17339246"/>
              <a:gd name="connsiteY1" fmla="*/ 0 h 3620541"/>
              <a:gd name="connsiteX2" fmla="*/ 13220288 w 17339246"/>
              <a:gd name="connsiteY2" fmla="*/ 7357 h 3620541"/>
              <a:gd name="connsiteX3" fmla="*/ 13276832 w 17339246"/>
              <a:gd name="connsiteY3" fmla="*/ 11180 h 3620541"/>
              <a:gd name="connsiteX4" fmla="*/ 14173398 w 17339246"/>
              <a:gd name="connsiteY4" fmla="*/ 423490 h 3620541"/>
              <a:gd name="connsiteX5" fmla="*/ 14021452 w 17339246"/>
              <a:gd name="connsiteY5" fmla="*/ 1630393 h 3620541"/>
              <a:gd name="connsiteX6" fmla="*/ 13255644 w 17339246"/>
              <a:gd name="connsiteY6" fmla="*/ 1909798 h 3620541"/>
              <a:gd name="connsiteX7" fmla="*/ 4586572 w 17339246"/>
              <a:gd name="connsiteY7" fmla="*/ 1918740 h 3620541"/>
              <a:gd name="connsiteX8" fmla="*/ 4578079 w 17339246"/>
              <a:gd name="connsiteY8" fmla="*/ 1917026 h 3620541"/>
              <a:gd name="connsiteX9" fmla="*/ 4578158 w 17339246"/>
              <a:gd name="connsiteY9" fmla="*/ 1918734 h 3620541"/>
              <a:gd name="connsiteX10" fmla="*/ 3729678 w 17339246"/>
              <a:gd name="connsiteY10" fmla="*/ 2213016 h 3620541"/>
              <a:gd name="connsiteX11" fmla="*/ 3828128 w 17339246"/>
              <a:gd name="connsiteY11" fmla="*/ 3182265 h 3620541"/>
              <a:gd name="connsiteX12" fmla="*/ 4549937 w 17339246"/>
              <a:gd name="connsiteY12" fmla="*/ 3399663 h 3620541"/>
              <a:gd name="connsiteX13" fmla="*/ 17226822 w 17339246"/>
              <a:gd name="connsiteY13" fmla="*/ 3395689 h 3620541"/>
              <a:gd name="connsiteX14" fmla="*/ 17339246 w 17339246"/>
              <a:gd name="connsiteY14" fmla="*/ 3508115 h 3620541"/>
              <a:gd name="connsiteX15" fmla="*/ 17226820 w 17339246"/>
              <a:gd name="connsiteY15" fmla="*/ 3620541 h 3620541"/>
              <a:gd name="connsiteX16" fmla="*/ 4535613 w 17339246"/>
              <a:gd name="connsiteY16" fmla="*/ 3617376 h 3620541"/>
              <a:gd name="connsiteX17" fmla="*/ 3637836 w 17339246"/>
              <a:gd name="connsiteY17" fmla="*/ 3309102 h 3620541"/>
              <a:gd name="connsiteX18" fmla="*/ 3526758 w 17339246"/>
              <a:gd name="connsiteY18" fmla="*/ 2110336 h 3620541"/>
              <a:gd name="connsiteX19" fmla="*/ 4413516 w 17339246"/>
              <a:gd name="connsiteY19" fmla="*/ 1711101 h 3620541"/>
              <a:gd name="connsiteX20" fmla="*/ 4544741 w 17339246"/>
              <a:gd name="connsiteY20" fmla="*/ 1702335 h 3620541"/>
              <a:gd name="connsiteX21" fmla="*/ 4586572 w 17339246"/>
              <a:gd name="connsiteY21" fmla="*/ 1693889 h 3620541"/>
              <a:gd name="connsiteX22" fmla="*/ 13164134 w 17339246"/>
              <a:gd name="connsiteY22" fmla="*/ 1693889 h 3620541"/>
              <a:gd name="connsiteX23" fmla="*/ 13219704 w 17339246"/>
              <a:gd name="connsiteY23" fmla="*/ 1690939 h 3620541"/>
              <a:gd name="connsiteX24" fmla="*/ 13831974 w 17339246"/>
              <a:gd name="connsiteY24" fmla="*/ 1496025 h 3620541"/>
              <a:gd name="connsiteX25" fmla="*/ 13966114 w 17339246"/>
              <a:gd name="connsiteY25" fmla="*/ 524639 h 3620541"/>
              <a:gd name="connsiteX26" fmla="*/ 13235436 w 17339246"/>
              <a:gd name="connsiteY26" fmla="*/ 229270 h 3620541"/>
              <a:gd name="connsiteX27" fmla="*/ 13160842 w 17339246"/>
              <a:gd name="connsiteY27" fmla="*/ 224852 h 3620541"/>
              <a:gd name="connsiteX28" fmla="*/ 112426 w 17339246"/>
              <a:gd name="connsiteY28" fmla="*/ 224851 h 3620541"/>
              <a:gd name="connsiteX29" fmla="*/ 8835 w 17339246"/>
              <a:gd name="connsiteY29" fmla="*/ 156186 h 3620541"/>
              <a:gd name="connsiteX30" fmla="*/ 0 w 17339246"/>
              <a:gd name="connsiteY30" fmla="*/ 112425 h 3620541"/>
              <a:gd name="connsiteX31" fmla="*/ 8835 w 17339246"/>
              <a:gd name="connsiteY31" fmla="*/ 68665 h 3620541"/>
              <a:gd name="connsiteX32" fmla="*/ 112426 w 17339246"/>
              <a:gd name="connsiteY32" fmla="*/ 0 h 3620541"/>
              <a:gd name="connsiteX0" fmla="*/ 112426 w 17339246"/>
              <a:gd name="connsiteY0" fmla="*/ 0 h 3620541"/>
              <a:gd name="connsiteX1" fmla="*/ 13183850 w 17339246"/>
              <a:gd name="connsiteY1" fmla="*/ 0 h 3620541"/>
              <a:gd name="connsiteX2" fmla="*/ 13220288 w 17339246"/>
              <a:gd name="connsiteY2" fmla="*/ 7357 h 3620541"/>
              <a:gd name="connsiteX3" fmla="*/ 13276832 w 17339246"/>
              <a:gd name="connsiteY3" fmla="*/ 11180 h 3620541"/>
              <a:gd name="connsiteX4" fmla="*/ 14173398 w 17339246"/>
              <a:gd name="connsiteY4" fmla="*/ 423490 h 3620541"/>
              <a:gd name="connsiteX5" fmla="*/ 14021452 w 17339246"/>
              <a:gd name="connsiteY5" fmla="*/ 1630393 h 3620541"/>
              <a:gd name="connsiteX6" fmla="*/ 13255644 w 17339246"/>
              <a:gd name="connsiteY6" fmla="*/ 1909798 h 3620541"/>
              <a:gd name="connsiteX7" fmla="*/ 4586572 w 17339246"/>
              <a:gd name="connsiteY7" fmla="*/ 1918740 h 3620541"/>
              <a:gd name="connsiteX8" fmla="*/ 4578079 w 17339246"/>
              <a:gd name="connsiteY8" fmla="*/ 1917026 h 3620541"/>
              <a:gd name="connsiteX9" fmla="*/ 4578158 w 17339246"/>
              <a:gd name="connsiteY9" fmla="*/ 1918734 h 3620541"/>
              <a:gd name="connsiteX10" fmla="*/ 3729678 w 17339246"/>
              <a:gd name="connsiteY10" fmla="*/ 2213016 h 3620541"/>
              <a:gd name="connsiteX11" fmla="*/ 3828128 w 17339246"/>
              <a:gd name="connsiteY11" fmla="*/ 3182265 h 3620541"/>
              <a:gd name="connsiteX12" fmla="*/ 4549937 w 17339246"/>
              <a:gd name="connsiteY12" fmla="*/ 3399663 h 3620541"/>
              <a:gd name="connsiteX13" fmla="*/ 17226822 w 17339246"/>
              <a:gd name="connsiteY13" fmla="*/ 3395689 h 3620541"/>
              <a:gd name="connsiteX14" fmla="*/ 17339246 w 17339246"/>
              <a:gd name="connsiteY14" fmla="*/ 3508115 h 3620541"/>
              <a:gd name="connsiteX15" fmla="*/ 17226820 w 17339246"/>
              <a:gd name="connsiteY15" fmla="*/ 3620541 h 3620541"/>
              <a:gd name="connsiteX16" fmla="*/ 4535613 w 17339246"/>
              <a:gd name="connsiteY16" fmla="*/ 3617376 h 3620541"/>
              <a:gd name="connsiteX17" fmla="*/ 3637836 w 17339246"/>
              <a:gd name="connsiteY17" fmla="*/ 3309102 h 3620541"/>
              <a:gd name="connsiteX18" fmla="*/ 3526758 w 17339246"/>
              <a:gd name="connsiteY18" fmla="*/ 2110336 h 3620541"/>
              <a:gd name="connsiteX19" fmla="*/ 4413516 w 17339246"/>
              <a:gd name="connsiteY19" fmla="*/ 1711101 h 3620541"/>
              <a:gd name="connsiteX20" fmla="*/ 4544741 w 17339246"/>
              <a:gd name="connsiteY20" fmla="*/ 1702335 h 3620541"/>
              <a:gd name="connsiteX21" fmla="*/ 4586572 w 17339246"/>
              <a:gd name="connsiteY21" fmla="*/ 1693889 h 3620541"/>
              <a:gd name="connsiteX22" fmla="*/ 13219704 w 17339246"/>
              <a:gd name="connsiteY22" fmla="*/ 1690939 h 3620541"/>
              <a:gd name="connsiteX23" fmla="*/ 13831974 w 17339246"/>
              <a:gd name="connsiteY23" fmla="*/ 1496025 h 3620541"/>
              <a:gd name="connsiteX24" fmla="*/ 13966114 w 17339246"/>
              <a:gd name="connsiteY24" fmla="*/ 524639 h 3620541"/>
              <a:gd name="connsiteX25" fmla="*/ 13235436 w 17339246"/>
              <a:gd name="connsiteY25" fmla="*/ 229270 h 3620541"/>
              <a:gd name="connsiteX26" fmla="*/ 13160842 w 17339246"/>
              <a:gd name="connsiteY26" fmla="*/ 224852 h 3620541"/>
              <a:gd name="connsiteX27" fmla="*/ 112426 w 17339246"/>
              <a:gd name="connsiteY27" fmla="*/ 224851 h 3620541"/>
              <a:gd name="connsiteX28" fmla="*/ 8835 w 17339246"/>
              <a:gd name="connsiteY28" fmla="*/ 156186 h 3620541"/>
              <a:gd name="connsiteX29" fmla="*/ 0 w 17339246"/>
              <a:gd name="connsiteY29" fmla="*/ 112425 h 3620541"/>
              <a:gd name="connsiteX30" fmla="*/ 8835 w 17339246"/>
              <a:gd name="connsiteY30" fmla="*/ 68665 h 3620541"/>
              <a:gd name="connsiteX31" fmla="*/ 112426 w 17339246"/>
              <a:gd name="connsiteY31" fmla="*/ 0 h 3620541"/>
              <a:gd name="connsiteX0" fmla="*/ 112426 w 17339246"/>
              <a:gd name="connsiteY0" fmla="*/ 0 h 3620541"/>
              <a:gd name="connsiteX1" fmla="*/ 13220288 w 17339246"/>
              <a:gd name="connsiteY1" fmla="*/ 7357 h 3620541"/>
              <a:gd name="connsiteX2" fmla="*/ 13276832 w 17339246"/>
              <a:gd name="connsiteY2" fmla="*/ 11180 h 3620541"/>
              <a:gd name="connsiteX3" fmla="*/ 14173398 w 17339246"/>
              <a:gd name="connsiteY3" fmla="*/ 423490 h 3620541"/>
              <a:gd name="connsiteX4" fmla="*/ 14021452 w 17339246"/>
              <a:gd name="connsiteY4" fmla="*/ 1630393 h 3620541"/>
              <a:gd name="connsiteX5" fmla="*/ 13255644 w 17339246"/>
              <a:gd name="connsiteY5" fmla="*/ 1909798 h 3620541"/>
              <a:gd name="connsiteX6" fmla="*/ 4586572 w 17339246"/>
              <a:gd name="connsiteY6" fmla="*/ 1918740 h 3620541"/>
              <a:gd name="connsiteX7" fmla="*/ 4578079 w 17339246"/>
              <a:gd name="connsiteY7" fmla="*/ 1917026 h 3620541"/>
              <a:gd name="connsiteX8" fmla="*/ 4578158 w 17339246"/>
              <a:gd name="connsiteY8" fmla="*/ 1918734 h 3620541"/>
              <a:gd name="connsiteX9" fmla="*/ 3729678 w 17339246"/>
              <a:gd name="connsiteY9" fmla="*/ 2213016 h 3620541"/>
              <a:gd name="connsiteX10" fmla="*/ 3828128 w 17339246"/>
              <a:gd name="connsiteY10" fmla="*/ 3182265 h 3620541"/>
              <a:gd name="connsiteX11" fmla="*/ 4549937 w 17339246"/>
              <a:gd name="connsiteY11" fmla="*/ 3399663 h 3620541"/>
              <a:gd name="connsiteX12" fmla="*/ 17226822 w 17339246"/>
              <a:gd name="connsiteY12" fmla="*/ 3395689 h 3620541"/>
              <a:gd name="connsiteX13" fmla="*/ 17339246 w 17339246"/>
              <a:gd name="connsiteY13" fmla="*/ 3508115 h 3620541"/>
              <a:gd name="connsiteX14" fmla="*/ 17226820 w 17339246"/>
              <a:gd name="connsiteY14" fmla="*/ 3620541 h 3620541"/>
              <a:gd name="connsiteX15" fmla="*/ 4535613 w 17339246"/>
              <a:gd name="connsiteY15" fmla="*/ 3617376 h 3620541"/>
              <a:gd name="connsiteX16" fmla="*/ 3637836 w 17339246"/>
              <a:gd name="connsiteY16" fmla="*/ 3309102 h 3620541"/>
              <a:gd name="connsiteX17" fmla="*/ 3526758 w 17339246"/>
              <a:gd name="connsiteY17" fmla="*/ 2110336 h 3620541"/>
              <a:gd name="connsiteX18" fmla="*/ 4413516 w 17339246"/>
              <a:gd name="connsiteY18" fmla="*/ 1711101 h 3620541"/>
              <a:gd name="connsiteX19" fmla="*/ 4544741 w 17339246"/>
              <a:gd name="connsiteY19" fmla="*/ 1702335 h 3620541"/>
              <a:gd name="connsiteX20" fmla="*/ 4586572 w 17339246"/>
              <a:gd name="connsiteY20" fmla="*/ 1693889 h 3620541"/>
              <a:gd name="connsiteX21" fmla="*/ 13219704 w 17339246"/>
              <a:gd name="connsiteY21" fmla="*/ 1690939 h 3620541"/>
              <a:gd name="connsiteX22" fmla="*/ 13831974 w 17339246"/>
              <a:gd name="connsiteY22" fmla="*/ 1496025 h 3620541"/>
              <a:gd name="connsiteX23" fmla="*/ 13966114 w 17339246"/>
              <a:gd name="connsiteY23" fmla="*/ 524639 h 3620541"/>
              <a:gd name="connsiteX24" fmla="*/ 13235436 w 17339246"/>
              <a:gd name="connsiteY24" fmla="*/ 229270 h 3620541"/>
              <a:gd name="connsiteX25" fmla="*/ 13160842 w 17339246"/>
              <a:gd name="connsiteY25" fmla="*/ 224852 h 3620541"/>
              <a:gd name="connsiteX26" fmla="*/ 112426 w 17339246"/>
              <a:gd name="connsiteY26" fmla="*/ 224851 h 3620541"/>
              <a:gd name="connsiteX27" fmla="*/ 8835 w 17339246"/>
              <a:gd name="connsiteY27" fmla="*/ 156186 h 3620541"/>
              <a:gd name="connsiteX28" fmla="*/ 0 w 17339246"/>
              <a:gd name="connsiteY28" fmla="*/ 112425 h 3620541"/>
              <a:gd name="connsiteX29" fmla="*/ 8835 w 17339246"/>
              <a:gd name="connsiteY29" fmla="*/ 68665 h 3620541"/>
              <a:gd name="connsiteX30" fmla="*/ 112426 w 17339246"/>
              <a:gd name="connsiteY30" fmla="*/ 0 h 3620541"/>
              <a:gd name="connsiteX0" fmla="*/ 112426 w 17339246"/>
              <a:gd name="connsiteY0" fmla="*/ 0 h 3620541"/>
              <a:gd name="connsiteX1" fmla="*/ 13220288 w 17339246"/>
              <a:gd name="connsiteY1" fmla="*/ 7357 h 3620541"/>
              <a:gd name="connsiteX2" fmla="*/ 13276832 w 17339246"/>
              <a:gd name="connsiteY2" fmla="*/ 11180 h 3620541"/>
              <a:gd name="connsiteX3" fmla="*/ 14173398 w 17339246"/>
              <a:gd name="connsiteY3" fmla="*/ 423490 h 3620541"/>
              <a:gd name="connsiteX4" fmla="*/ 14021452 w 17339246"/>
              <a:gd name="connsiteY4" fmla="*/ 1630393 h 3620541"/>
              <a:gd name="connsiteX5" fmla="*/ 13255644 w 17339246"/>
              <a:gd name="connsiteY5" fmla="*/ 1909798 h 3620541"/>
              <a:gd name="connsiteX6" fmla="*/ 4586572 w 17339246"/>
              <a:gd name="connsiteY6" fmla="*/ 1918740 h 3620541"/>
              <a:gd name="connsiteX7" fmla="*/ 4578079 w 17339246"/>
              <a:gd name="connsiteY7" fmla="*/ 1917026 h 3620541"/>
              <a:gd name="connsiteX8" fmla="*/ 4578158 w 17339246"/>
              <a:gd name="connsiteY8" fmla="*/ 1918734 h 3620541"/>
              <a:gd name="connsiteX9" fmla="*/ 3729678 w 17339246"/>
              <a:gd name="connsiteY9" fmla="*/ 2213016 h 3620541"/>
              <a:gd name="connsiteX10" fmla="*/ 3828128 w 17339246"/>
              <a:gd name="connsiteY10" fmla="*/ 3182265 h 3620541"/>
              <a:gd name="connsiteX11" fmla="*/ 4549937 w 17339246"/>
              <a:gd name="connsiteY11" fmla="*/ 3399663 h 3620541"/>
              <a:gd name="connsiteX12" fmla="*/ 17226822 w 17339246"/>
              <a:gd name="connsiteY12" fmla="*/ 3395689 h 3620541"/>
              <a:gd name="connsiteX13" fmla="*/ 17339246 w 17339246"/>
              <a:gd name="connsiteY13" fmla="*/ 3508115 h 3620541"/>
              <a:gd name="connsiteX14" fmla="*/ 17226820 w 17339246"/>
              <a:gd name="connsiteY14" fmla="*/ 3620541 h 3620541"/>
              <a:gd name="connsiteX15" fmla="*/ 4535613 w 17339246"/>
              <a:gd name="connsiteY15" fmla="*/ 3617376 h 3620541"/>
              <a:gd name="connsiteX16" fmla="*/ 3637836 w 17339246"/>
              <a:gd name="connsiteY16" fmla="*/ 3309102 h 3620541"/>
              <a:gd name="connsiteX17" fmla="*/ 3526758 w 17339246"/>
              <a:gd name="connsiteY17" fmla="*/ 2110336 h 3620541"/>
              <a:gd name="connsiteX18" fmla="*/ 4413516 w 17339246"/>
              <a:gd name="connsiteY18" fmla="*/ 1711101 h 3620541"/>
              <a:gd name="connsiteX19" fmla="*/ 4544741 w 17339246"/>
              <a:gd name="connsiteY19" fmla="*/ 1702335 h 3620541"/>
              <a:gd name="connsiteX20" fmla="*/ 13219704 w 17339246"/>
              <a:gd name="connsiteY20" fmla="*/ 1690939 h 3620541"/>
              <a:gd name="connsiteX21" fmla="*/ 13831974 w 17339246"/>
              <a:gd name="connsiteY21" fmla="*/ 1496025 h 3620541"/>
              <a:gd name="connsiteX22" fmla="*/ 13966114 w 17339246"/>
              <a:gd name="connsiteY22" fmla="*/ 524639 h 3620541"/>
              <a:gd name="connsiteX23" fmla="*/ 13235436 w 17339246"/>
              <a:gd name="connsiteY23" fmla="*/ 229270 h 3620541"/>
              <a:gd name="connsiteX24" fmla="*/ 13160842 w 17339246"/>
              <a:gd name="connsiteY24" fmla="*/ 224852 h 3620541"/>
              <a:gd name="connsiteX25" fmla="*/ 112426 w 17339246"/>
              <a:gd name="connsiteY25" fmla="*/ 224851 h 3620541"/>
              <a:gd name="connsiteX26" fmla="*/ 8835 w 17339246"/>
              <a:gd name="connsiteY26" fmla="*/ 156186 h 3620541"/>
              <a:gd name="connsiteX27" fmla="*/ 0 w 17339246"/>
              <a:gd name="connsiteY27" fmla="*/ 112425 h 3620541"/>
              <a:gd name="connsiteX28" fmla="*/ 8835 w 17339246"/>
              <a:gd name="connsiteY28" fmla="*/ 68665 h 3620541"/>
              <a:gd name="connsiteX29" fmla="*/ 112426 w 17339246"/>
              <a:gd name="connsiteY29" fmla="*/ 0 h 3620541"/>
              <a:gd name="connsiteX0" fmla="*/ 112426 w 17339246"/>
              <a:gd name="connsiteY0" fmla="*/ 0 h 3620541"/>
              <a:gd name="connsiteX1" fmla="*/ 13220288 w 17339246"/>
              <a:gd name="connsiteY1" fmla="*/ 7357 h 3620541"/>
              <a:gd name="connsiteX2" fmla="*/ 13276832 w 17339246"/>
              <a:gd name="connsiteY2" fmla="*/ 11180 h 3620541"/>
              <a:gd name="connsiteX3" fmla="*/ 14173398 w 17339246"/>
              <a:gd name="connsiteY3" fmla="*/ 423490 h 3620541"/>
              <a:gd name="connsiteX4" fmla="*/ 14021452 w 17339246"/>
              <a:gd name="connsiteY4" fmla="*/ 1630393 h 3620541"/>
              <a:gd name="connsiteX5" fmla="*/ 13255644 w 17339246"/>
              <a:gd name="connsiteY5" fmla="*/ 1909798 h 3620541"/>
              <a:gd name="connsiteX6" fmla="*/ 4578079 w 17339246"/>
              <a:gd name="connsiteY6" fmla="*/ 1917026 h 3620541"/>
              <a:gd name="connsiteX7" fmla="*/ 4578158 w 17339246"/>
              <a:gd name="connsiteY7" fmla="*/ 1918734 h 3620541"/>
              <a:gd name="connsiteX8" fmla="*/ 3729678 w 17339246"/>
              <a:gd name="connsiteY8" fmla="*/ 2213016 h 3620541"/>
              <a:gd name="connsiteX9" fmla="*/ 3828128 w 17339246"/>
              <a:gd name="connsiteY9" fmla="*/ 3182265 h 3620541"/>
              <a:gd name="connsiteX10" fmla="*/ 4549937 w 17339246"/>
              <a:gd name="connsiteY10" fmla="*/ 3399663 h 3620541"/>
              <a:gd name="connsiteX11" fmla="*/ 17226822 w 17339246"/>
              <a:gd name="connsiteY11" fmla="*/ 3395689 h 3620541"/>
              <a:gd name="connsiteX12" fmla="*/ 17339246 w 17339246"/>
              <a:gd name="connsiteY12" fmla="*/ 3508115 h 3620541"/>
              <a:gd name="connsiteX13" fmla="*/ 17226820 w 17339246"/>
              <a:gd name="connsiteY13" fmla="*/ 3620541 h 3620541"/>
              <a:gd name="connsiteX14" fmla="*/ 4535613 w 17339246"/>
              <a:gd name="connsiteY14" fmla="*/ 3617376 h 3620541"/>
              <a:gd name="connsiteX15" fmla="*/ 3637836 w 17339246"/>
              <a:gd name="connsiteY15" fmla="*/ 3309102 h 3620541"/>
              <a:gd name="connsiteX16" fmla="*/ 3526758 w 17339246"/>
              <a:gd name="connsiteY16" fmla="*/ 2110336 h 3620541"/>
              <a:gd name="connsiteX17" fmla="*/ 4413516 w 17339246"/>
              <a:gd name="connsiteY17" fmla="*/ 1711101 h 3620541"/>
              <a:gd name="connsiteX18" fmla="*/ 4544741 w 17339246"/>
              <a:gd name="connsiteY18" fmla="*/ 1702335 h 3620541"/>
              <a:gd name="connsiteX19" fmla="*/ 13219704 w 17339246"/>
              <a:gd name="connsiteY19" fmla="*/ 1690939 h 3620541"/>
              <a:gd name="connsiteX20" fmla="*/ 13831974 w 17339246"/>
              <a:gd name="connsiteY20" fmla="*/ 1496025 h 3620541"/>
              <a:gd name="connsiteX21" fmla="*/ 13966114 w 17339246"/>
              <a:gd name="connsiteY21" fmla="*/ 524639 h 3620541"/>
              <a:gd name="connsiteX22" fmla="*/ 13235436 w 17339246"/>
              <a:gd name="connsiteY22" fmla="*/ 229270 h 3620541"/>
              <a:gd name="connsiteX23" fmla="*/ 13160842 w 17339246"/>
              <a:gd name="connsiteY23" fmla="*/ 224852 h 3620541"/>
              <a:gd name="connsiteX24" fmla="*/ 112426 w 17339246"/>
              <a:gd name="connsiteY24" fmla="*/ 224851 h 3620541"/>
              <a:gd name="connsiteX25" fmla="*/ 8835 w 17339246"/>
              <a:gd name="connsiteY25" fmla="*/ 156186 h 3620541"/>
              <a:gd name="connsiteX26" fmla="*/ 0 w 17339246"/>
              <a:gd name="connsiteY26" fmla="*/ 112425 h 3620541"/>
              <a:gd name="connsiteX27" fmla="*/ 8835 w 17339246"/>
              <a:gd name="connsiteY27" fmla="*/ 68665 h 3620541"/>
              <a:gd name="connsiteX28" fmla="*/ 112426 w 17339246"/>
              <a:gd name="connsiteY28" fmla="*/ 0 h 36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339246" h="3620541">
                <a:moveTo>
                  <a:pt x="112426" y="0"/>
                </a:moveTo>
                <a:lnTo>
                  <a:pt x="13220288" y="7357"/>
                </a:lnTo>
                <a:lnTo>
                  <a:pt x="13276832" y="11180"/>
                </a:lnTo>
                <a:cubicBezTo>
                  <a:pt x="13639604" y="51659"/>
                  <a:pt x="13965732" y="200039"/>
                  <a:pt x="14173398" y="423490"/>
                </a:cubicBezTo>
                <a:cubicBezTo>
                  <a:pt x="14524222" y="800981"/>
                  <a:pt x="14460750" y="1305132"/>
                  <a:pt x="14021452" y="1630393"/>
                </a:cubicBezTo>
                <a:cubicBezTo>
                  <a:pt x="13814116" y="1783907"/>
                  <a:pt x="13543922" y="1881058"/>
                  <a:pt x="13255644" y="1909798"/>
                </a:cubicBezTo>
                <a:lnTo>
                  <a:pt x="4578079" y="1917026"/>
                </a:lnTo>
                <a:cubicBezTo>
                  <a:pt x="4578105" y="1917595"/>
                  <a:pt x="4578132" y="1918165"/>
                  <a:pt x="4578158" y="1918734"/>
                </a:cubicBezTo>
                <a:cubicBezTo>
                  <a:pt x="4243445" y="1925656"/>
                  <a:pt x="3931441" y="2033870"/>
                  <a:pt x="3729678" y="2213016"/>
                </a:cubicBezTo>
                <a:cubicBezTo>
                  <a:pt x="3398024" y="2507492"/>
                  <a:pt x="3439988" y="2920636"/>
                  <a:pt x="3828128" y="3182265"/>
                </a:cubicBezTo>
                <a:cubicBezTo>
                  <a:pt x="4021430" y="3312562"/>
                  <a:pt x="4278945" y="3389418"/>
                  <a:pt x="4549937" y="3399663"/>
                </a:cubicBezTo>
                <a:lnTo>
                  <a:pt x="17226822" y="3395689"/>
                </a:lnTo>
                <a:cubicBezTo>
                  <a:pt x="17288912" y="3395689"/>
                  <a:pt x="17339246" y="3446024"/>
                  <a:pt x="17339246" y="3508115"/>
                </a:cubicBezTo>
                <a:cubicBezTo>
                  <a:pt x="17339246" y="3570206"/>
                  <a:pt x="17288910" y="3620541"/>
                  <a:pt x="17226820" y="3620541"/>
                </a:cubicBezTo>
                <a:lnTo>
                  <a:pt x="4535613" y="3617376"/>
                </a:lnTo>
                <a:cubicBezTo>
                  <a:pt x="4194409" y="3603053"/>
                  <a:pt x="3871791" y="3493399"/>
                  <a:pt x="3637836" y="3309102"/>
                </a:cubicBezTo>
                <a:cubicBezTo>
                  <a:pt x="3217343" y="2977860"/>
                  <a:pt x="3171149" y="2479337"/>
                  <a:pt x="3526758" y="2110336"/>
                </a:cubicBezTo>
                <a:cubicBezTo>
                  <a:pt x="3735659" y="1893568"/>
                  <a:pt x="4057197" y="1750283"/>
                  <a:pt x="4413516" y="1711101"/>
                </a:cubicBezTo>
                <a:lnTo>
                  <a:pt x="4544741" y="1702335"/>
                </a:lnTo>
                <a:lnTo>
                  <a:pt x="13219704" y="1690939"/>
                </a:lnTo>
                <a:cubicBezTo>
                  <a:pt x="13447412" y="1670790"/>
                  <a:pt x="13662140" y="1603308"/>
                  <a:pt x="13831974" y="1496025"/>
                </a:cubicBezTo>
                <a:cubicBezTo>
                  <a:pt x="14235686" y="1241005"/>
                  <a:pt x="14293150" y="824863"/>
                  <a:pt x="13966114" y="524639"/>
                </a:cubicBezTo>
                <a:cubicBezTo>
                  <a:pt x="13790676" y="363585"/>
                  <a:pt x="13526604" y="257879"/>
                  <a:pt x="13235436" y="229270"/>
                </a:cubicBezTo>
                <a:lnTo>
                  <a:pt x="13160842" y="224852"/>
                </a:lnTo>
                <a:lnTo>
                  <a:pt x="112426" y="224851"/>
                </a:lnTo>
                <a:cubicBezTo>
                  <a:pt x="65857" y="224851"/>
                  <a:pt x="25902" y="196537"/>
                  <a:pt x="8835" y="156186"/>
                </a:cubicBezTo>
                <a:lnTo>
                  <a:pt x="0" y="112425"/>
                </a:lnTo>
                <a:lnTo>
                  <a:pt x="8835" y="68665"/>
                </a:lnTo>
                <a:cubicBezTo>
                  <a:pt x="25902" y="28313"/>
                  <a:pt x="65857" y="0"/>
                  <a:pt x="112426" y="0"/>
                </a:cubicBezTo>
                <a:close/>
              </a:path>
            </a:pathLst>
          </a:custGeom>
          <a:solidFill>
            <a:srgbClr val="E5EF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dirty="0">
              <a:solidFill>
                <a:schemeClr val="tx1"/>
              </a:solidFill>
              <a:latin typeface="Helvetica Now Text" panose="020B0504030202020204" pitchFamily="34" charset="77"/>
            </a:endParaRPr>
          </a:p>
        </p:txBody>
      </p:sp>
      <p:sp>
        <p:nvSpPr>
          <p:cNvPr id="16" name="Text Placeholder 16">
            <a:extLst>
              <a:ext uri="{FF2B5EF4-FFF2-40B4-BE49-F238E27FC236}">
                <a16:creationId xmlns:a16="http://schemas.microsoft.com/office/drawing/2014/main" id="{BC33086D-D0FD-1C4C-8381-901E6D8319AE}"/>
              </a:ext>
            </a:extLst>
          </p:cNvPr>
          <p:cNvSpPr txBox="1">
            <a:spLocks/>
          </p:cNvSpPr>
          <p:nvPr/>
        </p:nvSpPr>
        <p:spPr>
          <a:xfrm>
            <a:off x="2486632" y="1333188"/>
            <a:ext cx="2120053" cy="927562"/>
          </a:xfrm>
          <a:prstGeom prst="rect">
            <a:avLst/>
          </a:prstGeom>
        </p:spPr>
        <p:txBody>
          <a:bodyPr vert="horz" wrap="square" lIns="0" tIns="0" rIns="0" bIns="0" rtlCol="0" anchor="b">
            <a:spAutoFit/>
          </a:bodyPr>
          <a:lstStyle>
            <a:lvl1pPr marL="0" indent="0" algn="l" defTabSz="1828709" rtl="0" eaLnBrk="1" latinLnBrk="0" hangingPunct="1">
              <a:lnSpc>
                <a:spcPct val="100000"/>
              </a:lnSpc>
              <a:spcBef>
                <a:spcPts val="0"/>
              </a:spcBef>
              <a:spcAft>
                <a:spcPts val="1200"/>
              </a:spcAft>
              <a:buFont typeface="Arial" panose="020B0604020202020204" pitchFamily="34" charset="0"/>
              <a:buNone/>
              <a:tabLst/>
              <a:defRPr sz="3000" b="1" i="0" kern="1200">
                <a:solidFill>
                  <a:schemeClr val="tx2"/>
                </a:solidFill>
                <a:latin typeface="+mn-lt"/>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2"/>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Font typeface="Helvetica Neue Condensed Bold" panose="02000503000000020004" pitchFamily="2" charset="0"/>
              <a:buChar char="•"/>
              <a:tabLst/>
              <a:defRPr sz="2000" b="0" i="0" kern="1200">
                <a:solidFill>
                  <a:schemeClr val="tx2"/>
                </a:solidFill>
                <a:latin typeface="+mn-lt"/>
                <a:ea typeface="+mn-ea"/>
                <a:cs typeface="+mn-cs"/>
              </a:defRPr>
            </a:lvl3pPr>
            <a:lvl4pPr marL="495300" indent="-254000" algn="l" defTabSz="1828709" rtl="0" eaLnBrk="1" latinLnBrk="0" hangingPunct="1">
              <a:lnSpc>
                <a:spcPct val="117000"/>
              </a:lnSpc>
              <a:spcBef>
                <a:spcPts val="0"/>
              </a:spcBef>
              <a:buSzPct val="80000"/>
              <a:buFont typeface="System Font Regular"/>
              <a:buChar char="○"/>
              <a:tabLst/>
              <a:defRPr sz="2000" b="0" i="0" kern="1200">
                <a:solidFill>
                  <a:schemeClr val="tx2"/>
                </a:solidFill>
                <a:latin typeface="+mn-lt"/>
                <a:ea typeface="+mn-ea"/>
                <a:cs typeface="+mn-cs"/>
              </a:defRPr>
            </a:lvl4pPr>
            <a:lvl5pPr marL="841375" indent="-381000" algn="l" defTabSz="1828709" rtl="0" eaLnBrk="1" latinLnBrk="0" hangingPunct="1">
              <a:lnSpc>
                <a:spcPct val="117000"/>
              </a:lnSpc>
              <a:spcBef>
                <a:spcPts val="0"/>
              </a:spcBef>
              <a:buFont typeface="System Font Regular"/>
              <a:buChar char="—"/>
              <a:tabLst/>
              <a:defRPr sz="2000" b="0" i="0" kern="1200">
                <a:solidFill>
                  <a:schemeClr val="tx2"/>
                </a:solidFill>
                <a:latin typeface="+mn-lt"/>
                <a:ea typeface="+mn-ea"/>
                <a:cs typeface="+mn-cs"/>
              </a:defRPr>
            </a:lvl5pPr>
            <a:lvl6pPr marL="1108075" indent="-266700" algn="l" defTabSz="1828709" rtl="0" eaLnBrk="1" latinLnBrk="0" hangingPunct="1">
              <a:lnSpc>
                <a:spcPct val="117000"/>
              </a:lnSpc>
              <a:spcBef>
                <a:spcPts val="0"/>
              </a:spcBef>
              <a:buFont typeface="System Font Regular"/>
              <a:buChar char="–"/>
              <a:tabLst/>
              <a:defRPr sz="2000" kern="1200">
                <a:solidFill>
                  <a:schemeClr val="tx2"/>
                </a:solidFill>
                <a:latin typeface="+mn-lt"/>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9pPr>
          </a:lstStyle>
          <a:p>
            <a:pPr lvl="1"/>
            <a:r>
              <a:rPr lang="en-GB" sz="1600" dirty="0">
                <a:solidFill>
                  <a:schemeClr val="tx1"/>
                </a:solidFill>
              </a:rPr>
              <a:t>Do-er </a:t>
            </a:r>
            <a:r>
              <a:rPr lang="en-GB" sz="1200" dirty="0">
                <a:solidFill>
                  <a:schemeClr val="tx1"/>
                </a:solidFill>
              </a:rPr>
              <a:t>starts the work and  meet with other team members to check scope and deadlines</a:t>
            </a:r>
          </a:p>
        </p:txBody>
      </p:sp>
      <p:sp>
        <p:nvSpPr>
          <p:cNvPr id="17" name="Text Placeholder 16">
            <a:extLst>
              <a:ext uri="{FF2B5EF4-FFF2-40B4-BE49-F238E27FC236}">
                <a16:creationId xmlns:a16="http://schemas.microsoft.com/office/drawing/2014/main" id="{FF84A154-B391-EA46-9398-B62AE499D9D2}"/>
              </a:ext>
            </a:extLst>
          </p:cNvPr>
          <p:cNvSpPr txBox="1">
            <a:spLocks/>
          </p:cNvSpPr>
          <p:nvPr/>
        </p:nvSpPr>
        <p:spPr>
          <a:xfrm>
            <a:off x="4990698" y="1777665"/>
            <a:ext cx="1597997" cy="586186"/>
          </a:xfrm>
          <a:prstGeom prst="rect">
            <a:avLst/>
          </a:prstGeom>
        </p:spPr>
        <p:txBody>
          <a:bodyPr vert="horz" wrap="square" lIns="0" tIns="0" rIns="0" bIns="0" rtlCol="0" anchor="b">
            <a:spAutoFit/>
          </a:bodyPr>
          <a:lstStyle>
            <a:lvl1pPr marL="0" indent="0" algn="l" defTabSz="1828709" rtl="0" eaLnBrk="1" latinLnBrk="0" hangingPunct="1">
              <a:lnSpc>
                <a:spcPct val="100000"/>
              </a:lnSpc>
              <a:spcBef>
                <a:spcPts val="0"/>
              </a:spcBef>
              <a:spcAft>
                <a:spcPts val="1200"/>
              </a:spcAft>
              <a:buFont typeface="Arial" panose="020B0604020202020204" pitchFamily="34" charset="0"/>
              <a:buNone/>
              <a:tabLst/>
              <a:defRPr sz="3000" b="1" i="0" kern="1200">
                <a:solidFill>
                  <a:schemeClr val="tx2"/>
                </a:solidFill>
                <a:latin typeface="+mn-lt"/>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2"/>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Font typeface="Helvetica Neue Condensed Bold" panose="02000503000000020004" pitchFamily="2" charset="0"/>
              <a:buChar char="•"/>
              <a:tabLst/>
              <a:defRPr sz="2000" b="0" i="0" kern="1200">
                <a:solidFill>
                  <a:schemeClr val="tx2"/>
                </a:solidFill>
                <a:latin typeface="+mn-lt"/>
                <a:ea typeface="+mn-ea"/>
                <a:cs typeface="+mn-cs"/>
              </a:defRPr>
            </a:lvl3pPr>
            <a:lvl4pPr marL="495300" indent="-254000" algn="l" defTabSz="1828709" rtl="0" eaLnBrk="1" latinLnBrk="0" hangingPunct="1">
              <a:lnSpc>
                <a:spcPct val="117000"/>
              </a:lnSpc>
              <a:spcBef>
                <a:spcPts val="0"/>
              </a:spcBef>
              <a:buSzPct val="80000"/>
              <a:buFont typeface="System Font Regular"/>
              <a:buChar char="○"/>
              <a:tabLst/>
              <a:defRPr sz="2000" b="0" i="0" kern="1200">
                <a:solidFill>
                  <a:schemeClr val="tx2"/>
                </a:solidFill>
                <a:latin typeface="+mn-lt"/>
                <a:ea typeface="+mn-ea"/>
                <a:cs typeface="+mn-cs"/>
              </a:defRPr>
            </a:lvl4pPr>
            <a:lvl5pPr marL="841375" indent="-381000" algn="l" defTabSz="1828709" rtl="0" eaLnBrk="1" latinLnBrk="0" hangingPunct="1">
              <a:lnSpc>
                <a:spcPct val="117000"/>
              </a:lnSpc>
              <a:spcBef>
                <a:spcPts val="0"/>
              </a:spcBef>
              <a:buFont typeface="System Font Regular"/>
              <a:buChar char="—"/>
              <a:tabLst/>
              <a:defRPr sz="2000" b="0" i="0" kern="1200">
                <a:solidFill>
                  <a:schemeClr val="tx2"/>
                </a:solidFill>
                <a:latin typeface="+mn-lt"/>
                <a:ea typeface="+mn-ea"/>
                <a:cs typeface="+mn-cs"/>
              </a:defRPr>
            </a:lvl5pPr>
            <a:lvl6pPr marL="1108075" indent="-266700" algn="l" defTabSz="1828709" rtl="0" eaLnBrk="1" latinLnBrk="0" hangingPunct="1">
              <a:lnSpc>
                <a:spcPct val="117000"/>
              </a:lnSpc>
              <a:spcBef>
                <a:spcPts val="0"/>
              </a:spcBef>
              <a:buFont typeface="System Font Regular"/>
              <a:buChar char="–"/>
              <a:tabLst/>
              <a:defRPr sz="2000" kern="1200">
                <a:solidFill>
                  <a:schemeClr val="tx2"/>
                </a:solidFill>
                <a:latin typeface="+mn-lt"/>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9pPr>
          </a:lstStyle>
          <a:p>
            <a:pPr lvl="1"/>
            <a:r>
              <a:rPr lang="en-GB" sz="1100" dirty="0">
                <a:solidFill>
                  <a:schemeClr val="accent1">
                    <a:lumMod val="75000"/>
                  </a:schemeClr>
                </a:solidFill>
              </a:rPr>
              <a:t>Obtain information, check and ask clarifying questions</a:t>
            </a:r>
          </a:p>
        </p:txBody>
      </p:sp>
      <p:sp>
        <p:nvSpPr>
          <p:cNvPr id="18" name="Text Placeholder 16">
            <a:extLst>
              <a:ext uri="{FF2B5EF4-FFF2-40B4-BE49-F238E27FC236}">
                <a16:creationId xmlns:a16="http://schemas.microsoft.com/office/drawing/2014/main" id="{283B2DAF-68D7-3D44-9BE5-C3DF79C28287}"/>
              </a:ext>
            </a:extLst>
          </p:cNvPr>
          <p:cNvSpPr txBox="1">
            <a:spLocks/>
          </p:cNvSpPr>
          <p:nvPr/>
        </p:nvSpPr>
        <p:spPr>
          <a:xfrm>
            <a:off x="9175455" y="1695544"/>
            <a:ext cx="1892991" cy="711477"/>
          </a:xfrm>
          <a:prstGeom prst="rect">
            <a:avLst/>
          </a:prstGeom>
        </p:spPr>
        <p:txBody>
          <a:bodyPr vert="horz" wrap="square" lIns="0" tIns="0" rIns="0" bIns="0" rtlCol="0" anchor="t">
            <a:spAutoFit/>
          </a:bodyPr>
          <a:lstStyle>
            <a:lvl1pPr marL="0" indent="0" algn="l" defTabSz="1828709" rtl="0" eaLnBrk="1" latinLnBrk="0" hangingPunct="1">
              <a:lnSpc>
                <a:spcPct val="100000"/>
              </a:lnSpc>
              <a:spcBef>
                <a:spcPts val="0"/>
              </a:spcBef>
              <a:spcAft>
                <a:spcPts val="1200"/>
              </a:spcAft>
              <a:buFont typeface="Arial" panose="020B0604020202020204" pitchFamily="34" charset="0"/>
              <a:buNone/>
              <a:tabLst/>
              <a:defRPr sz="3000" b="1" i="0" kern="1200">
                <a:solidFill>
                  <a:schemeClr val="tx2"/>
                </a:solidFill>
                <a:latin typeface="+mn-lt"/>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2"/>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Font typeface="Helvetica Neue Condensed Bold" panose="02000503000000020004" pitchFamily="2" charset="0"/>
              <a:buChar char="•"/>
              <a:tabLst/>
              <a:defRPr sz="2000" b="0" i="0" kern="1200">
                <a:solidFill>
                  <a:schemeClr val="tx2"/>
                </a:solidFill>
                <a:latin typeface="+mn-lt"/>
                <a:ea typeface="+mn-ea"/>
                <a:cs typeface="+mn-cs"/>
              </a:defRPr>
            </a:lvl3pPr>
            <a:lvl4pPr marL="495300" indent="-254000" algn="l" defTabSz="1828709" rtl="0" eaLnBrk="1" latinLnBrk="0" hangingPunct="1">
              <a:lnSpc>
                <a:spcPct val="117000"/>
              </a:lnSpc>
              <a:spcBef>
                <a:spcPts val="0"/>
              </a:spcBef>
              <a:buSzPct val="80000"/>
              <a:buFont typeface="System Font Regular"/>
              <a:buChar char="○"/>
              <a:tabLst/>
              <a:defRPr sz="2000" b="0" i="0" kern="1200">
                <a:solidFill>
                  <a:schemeClr val="tx2"/>
                </a:solidFill>
                <a:latin typeface="+mn-lt"/>
                <a:ea typeface="+mn-ea"/>
                <a:cs typeface="+mn-cs"/>
              </a:defRPr>
            </a:lvl4pPr>
            <a:lvl5pPr marL="841375" indent="-381000" algn="l" defTabSz="1828709" rtl="0" eaLnBrk="1" latinLnBrk="0" hangingPunct="1">
              <a:lnSpc>
                <a:spcPct val="117000"/>
              </a:lnSpc>
              <a:spcBef>
                <a:spcPts val="0"/>
              </a:spcBef>
              <a:buFont typeface="System Font Regular"/>
              <a:buChar char="—"/>
              <a:tabLst/>
              <a:defRPr sz="2000" b="0" i="0" kern="1200">
                <a:solidFill>
                  <a:schemeClr val="tx2"/>
                </a:solidFill>
                <a:latin typeface="+mn-lt"/>
                <a:ea typeface="+mn-ea"/>
                <a:cs typeface="+mn-cs"/>
              </a:defRPr>
            </a:lvl5pPr>
            <a:lvl6pPr marL="1108075" indent="-266700" algn="l" defTabSz="1828709" rtl="0" eaLnBrk="1" latinLnBrk="0" hangingPunct="1">
              <a:lnSpc>
                <a:spcPct val="117000"/>
              </a:lnSpc>
              <a:spcBef>
                <a:spcPts val="0"/>
              </a:spcBef>
              <a:buFont typeface="System Font Regular"/>
              <a:buChar char="–"/>
              <a:tabLst/>
              <a:defRPr sz="2000" kern="1200">
                <a:solidFill>
                  <a:schemeClr val="tx2"/>
                </a:solidFill>
                <a:latin typeface="+mn-lt"/>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9pPr>
          </a:lstStyle>
          <a:p>
            <a:pPr lvl="1"/>
            <a:r>
              <a:rPr lang="en-GB" sz="1600" dirty="0">
                <a:solidFill>
                  <a:schemeClr val="tx1"/>
                </a:solidFill>
              </a:rPr>
              <a:t>Checker </a:t>
            </a:r>
            <a:r>
              <a:rPr lang="en-GB" sz="1200" dirty="0">
                <a:solidFill>
                  <a:schemeClr val="tx1"/>
                </a:solidFill>
              </a:rPr>
              <a:t>reviews the work which may be calculations, report etc.</a:t>
            </a:r>
          </a:p>
        </p:txBody>
      </p:sp>
      <p:pic>
        <p:nvPicPr>
          <p:cNvPr id="11" name="Graphic 10" descr="Marker with solid fill">
            <a:extLst>
              <a:ext uri="{FF2B5EF4-FFF2-40B4-BE49-F238E27FC236}">
                <a16:creationId xmlns:a16="http://schemas.microsoft.com/office/drawing/2014/main" id="{8FB9BCF3-06FF-C442-953C-5798F8BC6F2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70832" y="2240490"/>
            <a:ext cx="409818" cy="409818"/>
          </a:xfrm>
          <a:prstGeom prst="rect">
            <a:avLst/>
          </a:prstGeom>
        </p:spPr>
      </p:pic>
      <p:pic>
        <p:nvPicPr>
          <p:cNvPr id="21" name="Graphic 20" descr="Marker with solid fill">
            <a:extLst>
              <a:ext uri="{FF2B5EF4-FFF2-40B4-BE49-F238E27FC236}">
                <a16:creationId xmlns:a16="http://schemas.microsoft.com/office/drawing/2014/main" id="{D90F6184-BCCC-1547-B72B-BFFD48340F5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91729" y="1998637"/>
            <a:ext cx="409818" cy="409818"/>
          </a:xfrm>
          <a:prstGeom prst="rect">
            <a:avLst/>
          </a:prstGeom>
        </p:spPr>
      </p:pic>
      <p:sp>
        <p:nvSpPr>
          <p:cNvPr id="24" name="Text Placeholder 16">
            <a:extLst>
              <a:ext uri="{FF2B5EF4-FFF2-40B4-BE49-F238E27FC236}">
                <a16:creationId xmlns:a16="http://schemas.microsoft.com/office/drawing/2014/main" id="{6D05868B-1D67-9B42-9F7F-4861ED475121}"/>
              </a:ext>
            </a:extLst>
          </p:cNvPr>
          <p:cNvSpPr txBox="1">
            <a:spLocks/>
          </p:cNvSpPr>
          <p:nvPr/>
        </p:nvSpPr>
        <p:spPr>
          <a:xfrm>
            <a:off x="6181757" y="3662593"/>
            <a:ext cx="2609972" cy="495392"/>
          </a:xfrm>
          <a:prstGeom prst="rect">
            <a:avLst/>
          </a:prstGeom>
        </p:spPr>
        <p:txBody>
          <a:bodyPr vert="horz" wrap="square" lIns="0" tIns="0" rIns="0" bIns="0" rtlCol="0" anchor="b">
            <a:spAutoFit/>
          </a:bodyPr>
          <a:lstStyle>
            <a:lvl1pPr marL="0" indent="0" algn="l" defTabSz="1828709" rtl="0" eaLnBrk="1" latinLnBrk="0" hangingPunct="1">
              <a:lnSpc>
                <a:spcPct val="100000"/>
              </a:lnSpc>
              <a:spcBef>
                <a:spcPts val="0"/>
              </a:spcBef>
              <a:spcAft>
                <a:spcPts val="1200"/>
              </a:spcAft>
              <a:buFont typeface="Arial" panose="020B0604020202020204" pitchFamily="34" charset="0"/>
              <a:buNone/>
              <a:tabLst/>
              <a:defRPr sz="3000" b="1" i="0" kern="1200">
                <a:solidFill>
                  <a:schemeClr val="tx2"/>
                </a:solidFill>
                <a:latin typeface="+mn-lt"/>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2"/>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Font typeface="Helvetica Neue Condensed Bold" panose="02000503000000020004" pitchFamily="2" charset="0"/>
              <a:buChar char="•"/>
              <a:tabLst/>
              <a:defRPr sz="2000" b="0" i="0" kern="1200">
                <a:solidFill>
                  <a:schemeClr val="tx2"/>
                </a:solidFill>
                <a:latin typeface="+mn-lt"/>
                <a:ea typeface="+mn-ea"/>
                <a:cs typeface="+mn-cs"/>
              </a:defRPr>
            </a:lvl3pPr>
            <a:lvl4pPr marL="495300" indent="-254000" algn="l" defTabSz="1828709" rtl="0" eaLnBrk="1" latinLnBrk="0" hangingPunct="1">
              <a:lnSpc>
                <a:spcPct val="117000"/>
              </a:lnSpc>
              <a:spcBef>
                <a:spcPts val="0"/>
              </a:spcBef>
              <a:buSzPct val="80000"/>
              <a:buFont typeface="System Font Regular"/>
              <a:buChar char="○"/>
              <a:tabLst/>
              <a:defRPr sz="2000" b="0" i="0" kern="1200">
                <a:solidFill>
                  <a:schemeClr val="tx2"/>
                </a:solidFill>
                <a:latin typeface="+mn-lt"/>
                <a:ea typeface="+mn-ea"/>
                <a:cs typeface="+mn-cs"/>
              </a:defRPr>
            </a:lvl4pPr>
            <a:lvl5pPr marL="841375" indent="-381000" algn="l" defTabSz="1828709" rtl="0" eaLnBrk="1" latinLnBrk="0" hangingPunct="1">
              <a:lnSpc>
                <a:spcPct val="117000"/>
              </a:lnSpc>
              <a:spcBef>
                <a:spcPts val="0"/>
              </a:spcBef>
              <a:buFont typeface="System Font Regular"/>
              <a:buChar char="—"/>
              <a:tabLst/>
              <a:defRPr sz="2000" b="0" i="0" kern="1200">
                <a:solidFill>
                  <a:schemeClr val="tx2"/>
                </a:solidFill>
                <a:latin typeface="+mn-lt"/>
                <a:ea typeface="+mn-ea"/>
                <a:cs typeface="+mn-cs"/>
              </a:defRPr>
            </a:lvl5pPr>
            <a:lvl6pPr marL="1108075" indent="-266700" algn="l" defTabSz="1828709" rtl="0" eaLnBrk="1" latinLnBrk="0" hangingPunct="1">
              <a:lnSpc>
                <a:spcPct val="117000"/>
              </a:lnSpc>
              <a:spcBef>
                <a:spcPts val="0"/>
              </a:spcBef>
              <a:buFont typeface="System Font Regular"/>
              <a:buChar char="–"/>
              <a:tabLst/>
              <a:defRPr sz="2000" kern="1200">
                <a:solidFill>
                  <a:schemeClr val="tx2"/>
                </a:solidFill>
                <a:latin typeface="+mn-lt"/>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9pPr>
          </a:lstStyle>
          <a:p>
            <a:pPr lvl="1"/>
            <a:r>
              <a:rPr lang="en-GB" sz="1600" dirty="0">
                <a:solidFill>
                  <a:schemeClr val="tx1"/>
                </a:solidFill>
              </a:rPr>
              <a:t>Doer corrections/updates </a:t>
            </a:r>
            <a:r>
              <a:rPr lang="en-GB" sz="1200" dirty="0">
                <a:solidFill>
                  <a:schemeClr val="tx1"/>
                </a:solidFill>
              </a:rPr>
              <a:t>after feedback from checker</a:t>
            </a:r>
            <a:endParaRPr lang="en-GB" sz="1200" dirty="0"/>
          </a:p>
        </p:txBody>
      </p:sp>
      <p:pic>
        <p:nvPicPr>
          <p:cNvPr id="25" name="Graphic 24" descr="Marker with solid fill">
            <a:extLst>
              <a:ext uri="{FF2B5EF4-FFF2-40B4-BE49-F238E27FC236}">
                <a16:creationId xmlns:a16="http://schemas.microsoft.com/office/drawing/2014/main" id="{C1762DC2-697A-7447-92E8-B3212080C86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89696" y="3098180"/>
            <a:ext cx="409818" cy="409818"/>
          </a:xfrm>
          <a:prstGeom prst="rect">
            <a:avLst/>
          </a:prstGeom>
        </p:spPr>
      </p:pic>
      <p:sp>
        <p:nvSpPr>
          <p:cNvPr id="30" name="Oval 29">
            <a:extLst>
              <a:ext uri="{FF2B5EF4-FFF2-40B4-BE49-F238E27FC236}">
                <a16:creationId xmlns:a16="http://schemas.microsoft.com/office/drawing/2014/main" id="{FE45B666-A21D-6F4C-A665-CF483FDB827B}"/>
              </a:ext>
            </a:extLst>
          </p:cNvPr>
          <p:cNvSpPr/>
          <p:nvPr/>
        </p:nvSpPr>
        <p:spPr>
          <a:xfrm>
            <a:off x="5333604" y="2480091"/>
            <a:ext cx="151328" cy="1513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Helvetica Now Text" panose="020B0504030202020204" pitchFamily="34" charset="77"/>
            </a:endParaRPr>
          </a:p>
        </p:txBody>
      </p:sp>
      <p:sp>
        <p:nvSpPr>
          <p:cNvPr id="33" name="Text Placeholder 16">
            <a:extLst>
              <a:ext uri="{FF2B5EF4-FFF2-40B4-BE49-F238E27FC236}">
                <a16:creationId xmlns:a16="http://schemas.microsoft.com/office/drawing/2014/main" id="{312C366F-E3B1-A144-A6B7-43246F3F1245}"/>
              </a:ext>
            </a:extLst>
          </p:cNvPr>
          <p:cNvSpPr txBox="1">
            <a:spLocks/>
          </p:cNvSpPr>
          <p:nvPr/>
        </p:nvSpPr>
        <p:spPr>
          <a:xfrm>
            <a:off x="5498817" y="1485410"/>
            <a:ext cx="1988561" cy="215444"/>
          </a:xfrm>
          <a:prstGeom prst="rect">
            <a:avLst/>
          </a:prstGeom>
        </p:spPr>
        <p:txBody>
          <a:bodyPr vert="horz" wrap="square" lIns="0" tIns="0" rIns="0" bIns="0" rtlCol="0" anchor="t">
            <a:spAutoFit/>
          </a:bodyPr>
          <a:lstStyle>
            <a:lvl1pPr marL="0" indent="0" algn="l" defTabSz="1828709" rtl="0" eaLnBrk="1" latinLnBrk="0" hangingPunct="1">
              <a:lnSpc>
                <a:spcPct val="100000"/>
              </a:lnSpc>
              <a:spcBef>
                <a:spcPts val="0"/>
              </a:spcBef>
              <a:spcAft>
                <a:spcPts val="1200"/>
              </a:spcAft>
              <a:buFont typeface="Arial" panose="020B0604020202020204" pitchFamily="34" charset="0"/>
              <a:buNone/>
              <a:tabLst/>
              <a:defRPr sz="3000" b="1" i="0" kern="1200">
                <a:solidFill>
                  <a:schemeClr val="tx2"/>
                </a:solidFill>
                <a:latin typeface="+mn-lt"/>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2"/>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Font typeface="Helvetica Neue Condensed Bold" panose="02000503000000020004" pitchFamily="2" charset="0"/>
              <a:buChar char="•"/>
              <a:tabLst/>
              <a:defRPr sz="2000" b="0" i="0" kern="1200">
                <a:solidFill>
                  <a:schemeClr val="tx2"/>
                </a:solidFill>
                <a:latin typeface="+mn-lt"/>
                <a:ea typeface="+mn-ea"/>
                <a:cs typeface="+mn-cs"/>
              </a:defRPr>
            </a:lvl3pPr>
            <a:lvl4pPr marL="495300" indent="-254000" algn="l" defTabSz="1828709" rtl="0" eaLnBrk="1" latinLnBrk="0" hangingPunct="1">
              <a:lnSpc>
                <a:spcPct val="117000"/>
              </a:lnSpc>
              <a:spcBef>
                <a:spcPts val="0"/>
              </a:spcBef>
              <a:buSzPct val="80000"/>
              <a:buFont typeface="System Font Regular"/>
              <a:buChar char="○"/>
              <a:tabLst/>
              <a:defRPr sz="2000" b="0" i="0" kern="1200">
                <a:solidFill>
                  <a:schemeClr val="tx2"/>
                </a:solidFill>
                <a:latin typeface="+mn-lt"/>
                <a:ea typeface="+mn-ea"/>
                <a:cs typeface="+mn-cs"/>
              </a:defRPr>
            </a:lvl4pPr>
            <a:lvl5pPr marL="841375" indent="-381000" algn="l" defTabSz="1828709" rtl="0" eaLnBrk="1" latinLnBrk="0" hangingPunct="1">
              <a:lnSpc>
                <a:spcPct val="117000"/>
              </a:lnSpc>
              <a:spcBef>
                <a:spcPts val="0"/>
              </a:spcBef>
              <a:buFont typeface="System Font Regular"/>
              <a:buChar char="—"/>
              <a:tabLst/>
              <a:defRPr sz="2000" b="0" i="0" kern="1200">
                <a:solidFill>
                  <a:schemeClr val="tx2"/>
                </a:solidFill>
                <a:latin typeface="+mn-lt"/>
                <a:ea typeface="+mn-ea"/>
                <a:cs typeface="+mn-cs"/>
              </a:defRPr>
            </a:lvl5pPr>
            <a:lvl6pPr marL="1108075" indent="-266700" algn="l" defTabSz="1828709" rtl="0" eaLnBrk="1" latinLnBrk="0" hangingPunct="1">
              <a:lnSpc>
                <a:spcPct val="117000"/>
              </a:lnSpc>
              <a:spcBef>
                <a:spcPts val="0"/>
              </a:spcBef>
              <a:buFont typeface="System Font Regular"/>
              <a:buChar char="–"/>
              <a:tabLst/>
              <a:defRPr sz="2000" kern="1200">
                <a:solidFill>
                  <a:schemeClr val="tx2"/>
                </a:solidFill>
                <a:latin typeface="+mn-lt"/>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9pPr>
          </a:lstStyle>
          <a:p>
            <a:pPr algn="ctr">
              <a:spcAft>
                <a:spcPts val="0"/>
              </a:spcAft>
            </a:pPr>
            <a:r>
              <a:rPr lang="en-GB" sz="1400" b="0" dirty="0">
                <a:solidFill>
                  <a:schemeClr val="accent1">
                    <a:lumMod val="60000"/>
                    <a:lumOff val="40000"/>
                  </a:schemeClr>
                </a:solidFill>
                <a:latin typeface="Helvetica Now Text" panose="020B0504030202020204" pitchFamily="34" charset="77"/>
              </a:rPr>
              <a:t>Other in between steps</a:t>
            </a:r>
          </a:p>
        </p:txBody>
      </p:sp>
      <p:sp>
        <p:nvSpPr>
          <p:cNvPr id="34" name="Oval 33">
            <a:extLst>
              <a:ext uri="{FF2B5EF4-FFF2-40B4-BE49-F238E27FC236}">
                <a16:creationId xmlns:a16="http://schemas.microsoft.com/office/drawing/2014/main" id="{34AB4C39-70B4-3D41-879E-3493EEF1543E}"/>
              </a:ext>
            </a:extLst>
          </p:cNvPr>
          <p:cNvSpPr/>
          <p:nvPr/>
        </p:nvSpPr>
        <p:spPr>
          <a:xfrm>
            <a:off x="7438914" y="2459469"/>
            <a:ext cx="151328" cy="1513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Helvetica Now Text" panose="020B0504030202020204" pitchFamily="34" charset="77"/>
            </a:endParaRPr>
          </a:p>
        </p:txBody>
      </p:sp>
      <p:sp>
        <p:nvSpPr>
          <p:cNvPr id="35" name="Text Placeholder 16">
            <a:extLst>
              <a:ext uri="{FF2B5EF4-FFF2-40B4-BE49-F238E27FC236}">
                <a16:creationId xmlns:a16="http://schemas.microsoft.com/office/drawing/2014/main" id="{F44A3C61-176A-6D48-8E09-FFC4B5096714}"/>
              </a:ext>
            </a:extLst>
          </p:cNvPr>
          <p:cNvSpPr txBox="1">
            <a:spLocks/>
          </p:cNvSpPr>
          <p:nvPr/>
        </p:nvSpPr>
        <p:spPr>
          <a:xfrm>
            <a:off x="2204079" y="3099973"/>
            <a:ext cx="1674372" cy="564450"/>
          </a:xfrm>
          <a:prstGeom prst="rect">
            <a:avLst/>
          </a:prstGeom>
        </p:spPr>
        <p:txBody>
          <a:bodyPr vert="horz" wrap="square" lIns="0" tIns="0" rIns="0" bIns="0" rtlCol="0" anchor="b">
            <a:spAutoFit/>
          </a:bodyPr>
          <a:lstStyle>
            <a:lvl1pPr marL="0" indent="0" algn="l" defTabSz="1828709" rtl="0" eaLnBrk="1" latinLnBrk="0" hangingPunct="1">
              <a:lnSpc>
                <a:spcPct val="100000"/>
              </a:lnSpc>
              <a:spcBef>
                <a:spcPts val="0"/>
              </a:spcBef>
              <a:spcAft>
                <a:spcPts val="1200"/>
              </a:spcAft>
              <a:buFont typeface="Arial" panose="020B0604020202020204" pitchFamily="34" charset="0"/>
              <a:buNone/>
              <a:tabLst/>
              <a:defRPr sz="3000" b="1" i="0" kern="1200">
                <a:solidFill>
                  <a:schemeClr val="tx2"/>
                </a:solidFill>
                <a:latin typeface="+mn-lt"/>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2"/>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Font typeface="Helvetica Neue Condensed Bold" panose="02000503000000020004" pitchFamily="2" charset="0"/>
              <a:buChar char="•"/>
              <a:tabLst/>
              <a:defRPr sz="2000" b="0" i="0" kern="1200">
                <a:solidFill>
                  <a:schemeClr val="tx2"/>
                </a:solidFill>
                <a:latin typeface="+mn-lt"/>
                <a:ea typeface="+mn-ea"/>
                <a:cs typeface="+mn-cs"/>
              </a:defRPr>
            </a:lvl3pPr>
            <a:lvl4pPr marL="495300" indent="-254000" algn="l" defTabSz="1828709" rtl="0" eaLnBrk="1" latinLnBrk="0" hangingPunct="1">
              <a:lnSpc>
                <a:spcPct val="117000"/>
              </a:lnSpc>
              <a:spcBef>
                <a:spcPts val="0"/>
              </a:spcBef>
              <a:buSzPct val="80000"/>
              <a:buFont typeface="System Font Regular"/>
              <a:buChar char="○"/>
              <a:tabLst/>
              <a:defRPr sz="2000" b="0" i="0" kern="1200">
                <a:solidFill>
                  <a:schemeClr val="tx2"/>
                </a:solidFill>
                <a:latin typeface="+mn-lt"/>
                <a:ea typeface="+mn-ea"/>
                <a:cs typeface="+mn-cs"/>
              </a:defRPr>
            </a:lvl4pPr>
            <a:lvl5pPr marL="841375" indent="-381000" algn="l" defTabSz="1828709" rtl="0" eaLnBrk="1" latinLnBrk="0" hangingPunct="1">
              <a:lnSpc>
                <a:spcPct val="117000"/>
              </a:lnSpc>
              <a:spcBef>
                <a:spcPts val="0"/>
              </a:spcBef>
              <a:buFont typeface="System Font Regular"/>
              <a:buChar char="—"/>
              <a:tabLst/>
              <a:defRPr sz="2000" b="0" i="0" kern="1200">
                <a:solidFill>
                  <a:schemeClr val="tx2"/>
                </a:solidFill>
                <a:latin typeface="+mn-lt"/>
                <a:ea typeface="+mn-ea"/>
                <a:cs typeface="+mn-cs"/>
              </a:defRPr>
            </a:lvl5pPr>
            <a:lvl6pPr marL="1108075" indent="-266700" algn="l" defTabSz="1828709" rtl="0" eaLnBrk="1" latinLnBrk="0" hangingPunct="1">
              <a:lnSpc>
                <a:spcPct val="117000"/>
              </a:lnSpc>
              <a:spcBef>
                <a:spcPts val="0"/>
              </a:spcBef>
              <a:buFont typeface="System Font Regular"/>
              <a:buChar char="–"/>
              <a:tabLst/>
              <a:defRPr sz="2000" kern="1200">
                <a:solidFill>
                  <a:schemeClr val="tx2"/>
                </a:solidFill>
                <a:latin typeface="+mn-lt"/>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9pPr>
          </a:lstStyle>
          <a:p>
            <a:pPr lvl="1"/>
            <a:r>
              <a:rPr lang="en-GB" sz="1600" dirty="0">
                <a:solidFill>
                  <a:schemeClr val="tx1"/>
                </a:solidFill>
              </a:rPr>
              <a:t>Checker reviews changes</a:t>
            </a:r>
          </a:p>
        </p:txBody>
      </p:sp>
      <p:pic>
        <p:nvPicPr>
          <p:cNvPr id="36" name="Graphic 35" descr="Marker with solid fill">
            <a:extLst>
              <a:ext uri="{FF2B5EF4-FFF2-40B4-BE49-F238E27FC236}">
                <a16:creationId xmlns:a16="http://schemas.microsoft.com/office/drawing/2014/main" id="{172D0A6D-01B4-F547-ABD6-9BE5916D5C5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08774" y="3155789"/>
            <a:ext cx="409818" cy="409818"/>
          </a:xfrm>
          <a:prstGeom prst="rect">
            <a:avLst/>
          </a:prstGeom>
        </p:spPr>
      </p:pic>
      <p:sp>
        <p:nvSpPr>
          <p:cNvPr id="37" name="Text Placeholder 16">
            <a:extLst>
              <a:ext uri="{FF2B5EF4-FFF2-40B4-BE49-F238E27FC236}">
                <a16:creationId xmlns:a16="http://schemas.microsoft.com/office/drawing/2014/main" id="{8FC36CCC-06CA-D842-8DC1-B30925F0E935}"/>
              </a:ext>
            </a:extLst>
          </p:cNvPr>
          <p:cNvSpPr txBox="1">
            <a:spLocks/>
          </p:cNvSpPr>
          <p:nvPr/>
        </p:nvSpPr>
        <p:spPr>
          <a:xfrm>
            <a:off x="1890226" y="4854480"/>
            <a:ext cx="2283580" cy="1215654"/>
          </a:xfrm>
          <a:prstGeom prst="rect">
            <a:avLst/>
          </a:prstGeom>
        </p:spPr>
        <p:txBody>
          <a:bodyPr vert="horz" wrap="square" lIns="0" tIns="0" rIns="0" bIns="0" rtlCol="0" anchor="t">
            <a:spAutoFit/>
          </a:bodyPr>
          <a:lstStyle>
            <a:lvl1pPr marL="0" indent="0" algn="l" defTabSz="1828709" rtl="0" eaLnBrk="1" latinLnBrk="0" hangingPunct="1">
              <a:lnSpc>
                <a:spcPct val="100000"/>
              </a:lnSpc>
              <a:spcBef>
                <a:spcPts val="0"/>
              </a:spcBef>
              <a:spcAft>
                <a:spcPts val="1200"/>
              </a:spcAft>
              <a:buFont typeface="Arial" panose="020B0604020202020204" pitchFamily="34" charset="0"/>
              <a:buNone/>
              <a:tabLst/>
              <a:defRPr sz="3000" b="1" i="0" kern="1200">
                <a:solidFill>
                  <a:schemeClr val="tx2"/>
                </a:solidFill>
                <a:latin typeface="+mn-lt"/>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2"/>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Font typeface="Helvetica Neue Condensed Bold" panose="02000503000000020004" pitchFamily="2" charset="0"/>
              <a:buChar char="•"/>
              <a:tabLst/>
              <a:defRPr sz="2000" b="0" i="0" kern="1200">
                <a:solidFill>
                  <a:schemeClr val="tx2"/>
                </a:solidFill>
                <a:latin typeface="+mn-lt"/>
                <a:ea typeface="+mn-ea"/>
                <a:cs typeface="+mn-cs"/>
              </a:defRPr>
            </a:lvl3pPr>
            <a:lvl4pPr marL="495300" indent="-254000" algn="l" defTabSz="1828709" rtl="0" eaLnBrk="1" latinLnBrk="0" hangingPunct="1">
              <a:lnSpc>
                <a:spcPct val="117000"/>
              </a:lnSpc>
              <a:spcBef>
                <a:spcPts val="0"/>
              </a:spcBef>
              <a:buSzPct val="80000"/>
              <a:buFont typeface="System Font Regular"/>
              <a:buChar char="○"/>
              <a:tabLst/>
              <a:defRPr sz="2000" b="0" i="0" kern="1200">
                <a:solidFill>
                  <a:schemeClr val="tx2"/>
                </a:solidFill>
                <a:latin typeface="+mn-lt"/>
                <a:ea typeface="+mn-ea"/>
                <a:cs typeface="+mn-cs"/>
              </a:defRPr>
            </a:lvl4pPr>
            <a:lvl5pPr marL="841375" indent="-381000" algn="l" defTabSz="1828709" rtl="0" eaLnBrk="1" latinLnBrk="0" hangingPunct="1">
              <a:lnSpc>
                <a:spcPct val="117000"/>
              </a:lnSpc>
              <a:spcBef>
                <a:spcPts val="0"/>
              </a:spcBef>
              <a:buFont typeface="System Font Regular"/>
              <a:buChar char="—"/>
              <a:tabLst/>
              <a:defRPr sz="2000" b="0" i="0" kern="1200">
                <a:solidFill>
                  <a:schemeClr val="tx2"/>
                </a:solidFill>
                <a:latin typeface="+mn-lt"/>
                <a:ea typeface="+mn-ea"/>
                <a:cs typeface="+mn-cs"/>
              </a:defRPr>
            </a:lvl5pPr>
            <a:lvl6pPr marL="1108075" indent="-266700" algn="l" defTabSz="1828709" rtl="0" eaLnBrk="1" latinLnBrk="0" hangingPunct="1">
              <a:lnSpc>
                <a:spcPct val="117000"/>
              </a:lnSpc>
              <a:spcBef>
                <a:spcPts val="0"/>
              </a:spcBef>
              <a:buFont typeface="System Font Regular"/>
              <a:buChar char="–"/>
              <a:tabLst/>
              <a:defRPr sz="2000" kern="1200">
                <a:solidFill>
                  <a:schemeClr val="tx2"/>
                </a:solidFill>
                <a:latin typeface="+mn-lt"/>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9pPr>
          </a:lstStyle>
          <a:p>
            <a:pPr lvl="1"/>
            <a:r>
              <a:rPr lang="en-GB" sz="1600" dirty="0">
                <a:solidFill>
                  <a:schemeClr val="tx1"/>
                </a:solidFill>
              </a:rPr>
              <a:t>Reviewer (Consultant/Actuary) </a:t>
            </a:r>
            <a:r>
              <a:rPr lang="en-GB" sz="1200" dirty="0">
                <a:solidFill>
                  <a:schemeClr val="tx1"/>
                </a:solidFill>
              </a:rPr>
              <a:t>does their review, adds their insights and confirms or otherwise recommendations</a:t>
            </a:r>
            <a:endParaRPr lang="en-GB" sz="1200" dirty="0"/>
          </a:p>
        </p:txBody>
      </p:sp>
      <p:pic>
        <p:nvPicPr>
          <p:cNvPr id="38" name="Graphic 37" descr="Marker with solid fill">
            <a:extLst>
              <a:ext uri="{FF2B5EF4-FFF2-40B4-BE49-F238E27FC236}">
                <a16:creationId xmlns:a16="http://schemas.microsoft.com/office/drawing/2014/main" id="{30D54FFC-7F9B-794B-A300-D2FFA4E7315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22132" y="4165266"/>
            <a:ext cx="409818" cy="409818"/>
          </a:xfrm>
          <a:prstGeom prst="rect">
            <a:avLst/>
          </a:prstGeom>
        </p:spPr>
      </p:pic>
      <p:sp>
        <p:nvSpPr>
          <p:cNvPr id="39" name="Text Placeholder 16">
            <a:extLst>
              <a:ext uri="{FF2B5EF4-FFF2-40B4-BE49-F238E27FC236}">
                <a16:creationId xmlns:a16="http://schemas.microsoft.com/office/drawing/2014/main" id="{E1351930-8FFD-9F46-BCD3-07B86C72A16B}"/>
              </a:ext>
            </a:extLst>
          </p:cNvPr>
          <p:cNvSpPr txBox="1">
            <a:spLocks/>
          </p:cNvSpPr>
          <p:nvPr/>
        </p:nvSpPr>
        <p:spPr>
          <a:xfrm>
            <a:off x="4772368" y="4863097"/>
            <a:ext cx="1904207" cy="1215654"/>
          </a:xfrm>
          <a:prstGeom prst="rect">
            <a:avLst/>
          </a:prstGeom>
        </p:spPr>
        <p:txBody>
          <a:bodyPr vert="horz" wrap="square" lIns="0" tIns="0" rIns="0" bIns="0" rtlCol="0" anchor="t">
            <a:spAutoFit/>
          </a:bodyPr>
          <a:lstStyle>
            <a:lvl1pPr marL="0" indent="0" algn="l" defTabSz="1828709" rtl="0" eaLnBrk="1" latinLnBrk="0" hangingPunct="1">
              <a:lnSpc>
                <a:spcPct val="100000"/>
              </a:lnSpc>
              <a:spcBef>
                <a:spcPts val="0"/>
              </a:spcBef>
              <a:spcAft>
                <a:spcPts val="1200"/>
              </a:spcAft>
              <a:buFont typeface="Arial" panose="020B0604020202020204" pitchFamily="34" charset="0"/>
              <a:buNone/>
              <a:tabLst/>
              <a:defRPr sz="3000" b="1" i="0" kern="1200">
                <a:solidFill>
                  <a:schemeClr val="tx2"/>
                </a:solidFill>
                <a:latin typeface="+mn-lt"/>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2"/>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Font typeface="Helvetica Neue Condensed Bold" panose="02000503000000020004" pitchFamily="2" charset="0"/>
              <a:buChar char="•"/>
              <a:tabLst/>
              <a:defRPr sz="2000" b="0" i="0" kern="1200">
                <a:solidFill>
                  <a:schemeClr val="tx2"/>
                </a:solidFill>
                <a:latin typeface="+mn-lt"/>
                <a:ea typeface="+mn-ea"/>
                <a:cs typeface="+mn-cs"/>
              </a:defRPr>
            </a:lvl3pPr>
            <a:lvl4pPr marL="495300" indent="-254000" algn="l" defTabSz="1828709" rtl="0" eaLnBrk="1" latinLnBrk="0" hangingPunct="1">
              <a:lnSpc>
                <a:spcPct val="117000"/>
              </a:lnSpc>
              <a:spcBef>
                <a:spcPts val="0"/>
              </a:spcBef>
              <a:buSzPct val="80000"/>
              <a:buFont typeface="System Font Regular"/>
              <a:buChar char="○"/>
              <a:tabLst/>
              <a:defRPr sz="2000" b="0" i="0" kern="1200">
                <a:solidFill>
                  <a:schemeClr val="tx2"/>
                </a:solidFill>
                <a:latin typeface="+mn-lt"/>
                <a:ea typeface="+mn-ea"/>
                <a:cs typeface="+mn-cs"/>
              </a:defRPr>
            </a:lvl4pPr>
            <a:lvl5pPr marL="841375" indent="-381000" algn="l" defTabSz="1828709" rtl="0" eaLnBrk="1" latinLnBrk="0" hangingPunct="1">
              <a:lnSpc>
                <a:spcPct val="117000"/>
              </a:lnSpc>
              <a:spcBef>
                <a:spcPts val="0"/>
              </a:spcBef>
              <a:buFont typeface="System Font Regular"/>
              <a:buChar char="—"/>
              <a:tabLst/>
              <a:defRPr sz="2000" b="0" i="0" kern="1200">
                <a:solidFill>
                  <a:schemeClr val="tx2"/>
                </a:solidFill>
                <a:latin typeface="+mn-lt"/>
                <a:ea typeface="+mn-ea"/>
                <a:cs typeface="+mn-cs"/>
              </a:defRPr>
            </a:lvl5pPr>
            <a:lvl6pPr marL="1108075" indent="-266700" algn="l" defTabSz="1828709" rtl="0" eaLnBrk="1" latinLnBrk="0" hangingPunct="1">
              <a:lnSpc>
                <a:spcPct val="117000"/>
              </a:lnSpc>
              <a:spcBef>
                <a:spcPts val="0"/>
              </a:spcBef>
              <a:buFont typeface="System Font Regular"/>
              <a:buChar char="–"/>
              <a:tabLst/>
              <a:defRPr sz="2000" kern="1200">
                <a:solidFill>
                  <a:schemeClr val="tx2"/>
                </a:solidFill>
                <a:latin typeface="+mn-lt"/>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9pPr>
          </a:lstStyle>
          <a:p>
            <a:pPr lvl="1"/>
            <a:r>
              <a:rPr lang="en-GB" sz="1600" dirty="0">
                <a:solidFill>
                  <a:schemeClr val="tx1"/>
                </a:solidFill>
              </a:rPr>
              <a:t>Peer Review – if required </a:t>
            </a:r>
            <a:r>
              <a:rPr lang="en-GB" sz="1200" dirty="0">
                <a:solidFill>
                  <a:schemeClr val="tx1"/>
                </a:solidFill>
              </a:rPr>
              <a:t>can be comprehensive or on a focus area – judgement calls</a:t>
            </a:r>
          </a:p>
        </p:txBody>
      </p:sp>
      <p:sp>
        <p:nvSpPr>
          <p:cNvPr id="40" name="Text Placeholder 16">
            <a:extLst>
              <a:ext uri="{FF2B5EF4-FFF2-40B4-BE49-F238E27FC236}">
                <a16:creationId xmlns:a16="http://schemas.microsoft.com/office/drawing/2014/main" id="{BFC34F28-E02E-EB44-8627-40ECBFF6795E}"/>
              </a:ext>
            </a:extLst>
          </p:cNvPr>
          <p:cNvSpPr txBox="1">
            <a:spLocks/>
          </p:cNvSpPr>
          <p:nvPr/>
        </p:nvSpPr>
        <p:spPr>
          <a:xfrm>
            <a:off x="7349899" y="4861662"/>
            <a:ext cx="1884550" cy="784254"/>
          </a:xfrm>
          <a:prstGeom prst="rect">
            <a:avLst/>
          </a:prstGeom>
        </p:spPr>
        <p:txBody>
          <a:bodyPr vert="horz" wrap="square" lIns="0" tIns="0" rIns="0" bIns="0" rtlCol="0" anchor="t">
            <a:spAutoFit/>
          </a:bodyPr>
          <a:lstStyle>
            <a:lvl1pPr marL="0" indent="0" algn="l" defTabSz="1828709" rtl="0" eaLnBrk="1" latinLnBrk="0" hangingPunct="1">
              <a:lnSpc>
                <a:spcPct val="100000"/>
              </a:lnSpc>
              <a:spcBef>
                <a:spcPts val="0"/>
              </a:spcBef>
              <a:spcAft>
                <a:spcPts val="1200"/>
              </a:spcAft>
              <a:buFont typeface="Arial" panose="020B0604020202020204" pitchFamily="34" charset="0"/>
              <a:buNone/>
              <a:tabLst/>
              <a:defRPr sz="3000" b="1" i="0" kern="1200">
                <a:solidFill>
                  <a:schemeClr val="tx2"/>
                </a:solidFill>
                <a:latin typeface="+mn-lt"/>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2"/>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Font typeface="Helvetica Neue Condensed Bold" panose="02000503000000020004" pitchFamily="2" charset="0"/>
              <a:buChar char="•"/>
              <a:tabLst/>
              <a:defRPr sz="2000" b="0" i="0" kern="1200">
                <a:solidFill>
                  <a:schemeClr val="tx2"/>
                </a:solidFill>
                <a:latin typeface="+mn-lt"/>
                <a:ea typeface="+mn-ea"/>
                <a:cs typeface="+mn-cs"/>
              </a:defRPr>
            </a:lvl3pPr>
            <a:lvl4pPr marL="495300" indent="-254000" algn="l" defTabSz="1828709" rtl="0" eaLnBrk="1" latinLnBrk="0" hangingPunct="1">
              <a:lnSpc>
                <a:spcPct val="117000"/>
              </a:lnSpc>
              <a:spcBef>
                <a:spcPts val="0"/>
              </a:spcBef>
              <a:buSzPct val="80000"/>
              <a:buFont typeface="System Font Regular"/>
              <a:buChar char="○"/>
              <a:tabLst/>
              <a:defRPr sz="2000" b="0" i="0" kern="1200">
                <a:solidFill>
                  <a:schemeClr val="tx2"/>
                </a:solidFill>
                <a:latin typeface="+mn-lt"/>
                <a:ea typeface="+mn-ea"/>
                <a:cs typeface="+mn-cs"/>
              </a:defRPr>
            </a:lvl4pPr>
            <a:lvl5pPr marL="841375" indent="-381000" algn="l" defTabSz="1828709" rtl="0" eaLnBrk="1" latinLnBrk="0" hangingPunct="1">
              <a:lnSpc>
                <a:spcPct val="117000"/>
              </a:lnSpc>
              <a:spcBef>
                <a:spcPts val="0"/>
              </a:spcBef>
              <a:buFont typeface="System Font Regular"/>
              <a:buChar char="—"/>
              <a:tabLst/>
              <a:defRPr sz="2000" b="0" i="0" kern="1200">
                <a:solidFill>
                  <a:schemeClr val="tx2"/>
                </a:solidFill>
                <a:latin typeface="+mn-lt"/>
                <a:ea typeface="+mn-ea"/>
                <a:cs typeface="+mn-cs"/>
              </a:defRPr>
            </a:lvl5pPr>
            <a:lvl6pPr marL="1108075" indent="-266700" algn="l" defTabSz="1828709" rtl="0" eaLnBrk="1" latinLnBrk="0" hangingPunct="1">
              <a:lnSpc>
                <a:spcPct val="117000"/>
              </a:lnSpc>
              <a:spcBef>
                <a:spcPts val="0"/>
              </a:spcBef>
              <a:buFont typeface="System Font Regular"/>
              <a:buChar char="–"/>
              <a:tabLst/>
              <a:defRPr sz="2000" kern="1200">
                <a:solidFill>
                  <a:schemeClr val="tx2"/>
                </a:solidFill>
                <a:latin typeface="+mn-lt"/>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9pPr>
          </a:lstStyle>
          <a:p>
            <a:pPr lvl="1"/>
            <a:r>
              <a:rPr lang="en-GB" sz="1100" dirty="0">
                <a:solidFill>
                  <a:schemeClr val="accent1">
                    <a:lumMod val="75000"/>
                  </a:schemeClr>
                </a:solidFill>
              </a:rPr>
              <a:t>Consultant reviews peer review comments, may have a meeting with peer reviewer to discuss</a:t>
            </a:r>
          </a:p>
        </p:txBody>
      </p:sp>
      <p:sp>
        <p:nvSpPr>
          <p:cNvPr id="41" name="Oval 40">
            <a:extLst>
              <a:ext uri="{FF2B5EF4-FFF2-40B4-BE49-F238E27FC236}">
                <a16:creationId xmlns:a16="http://schemas.microsoft.com/office/drawing/2014/main" id="{8A97514D-15DD-AF4F-8F57-F05ADB80E564}"/>
              </a:ext>
            </a:extLst>
          </p:cNvPr>
          <p:cNvSpPr/>
          <p:nvPr/>
        </p:nvSpPr>
        <p:spPr>
          <a:xfrm>
            <a:off x="8041490" y="4529381"/>
            <a:ext cx="151328" cy="1513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75000"/>
                </a:schemeClr>
              </a:solidFill>
              <a:latin typeface="Helvetica Now Text" panose="020B0504030202020204" pitchFamily="34" charset="77"/>
            </a:endParaRPr>
          </a:p>
        </p:txBody>
      </p:sp>
      <p:sp>
        <p:nvSpPr>
          <p:cNvPr id="61" name="Text Placeholder 16">
            <a:extLst>
              <a:ext uri="{FF2B5EF4-FFF2-40B4-BE49-F238E27FC236}">
                <a16:creationId xmlns:a16="http://schemas.microsoft.com/office/drawing/2014/main" id="{EAE06B98-0C4C-7341-8CB5-6FFC06550DA2}"/>
              </a:ext>
            </a:extLst>
          </p:cNvPr>
          <p:cNvSpPr txBox="1">
            <a:spLocks/>
          </p:cNvSpPr>
          <p:nvPr/>
        </p:nvSpPr>
        <p:spPr>
          <a:xfrm>
            <a:off x="10039757" y="4997623"/>
            <a:ext cx="1388260" cy="564450"/>
          </a:xfrm>
          <a:prstGeom prst="rect">
            <a:avLst/>
          </a:prstGeom>
        </p:spPr>
        <p:txBody>
          <a:bodyPr vert="horz" wrap="square" lIns="0" tIns="0" rIns="0" bIns="0" rtlCol="0" anchor="t">
            <a:spAutoFit/>
          </a:bodyPr>
          <a:lstStyle>
            <a:lvl1pPr marL="0" indent="0" algn="l" defTabSz="1828709" rtl="0" eaLnBrk="1" latinLnBrk="0" hangingPunct="1">
              <a:lnSpc>
                <a:spcPct val="100000"/>
              </a:lnSpc>
              <a:spcBef>
                <a:spcPts val="0"/>
              </a:spcBef>
              <a:spcAft>
                <a:spcPts val="1200"/>
              </a:spcAft>
              <a:buFont typeface="Arial" panose="020B0604020202020204" pitchFamily="34" charset="0"/>
              <a:buNone/>
              <a:tabLst/>
              <a:defRPr sz="3000" b="1" i="0" kern="1200">
                <a:solidFill>
                  <a:schemeClr val="tx2"/>
                </a:solidFill>
                <a:latin typeface="+mn-lt"/>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2"/>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Font typeface="Helvetica Neue Condensed Bold" panose="02000503000000020004" pitchFamily="2" charset="0"/>
              <a:buChar char="•"/>
              <a:tabLst/>
              <a:defRPr sz="2000" b="0" i="0" kern="1200">
                <a:solidFill>
                  <a:schemeClr val="tx2"/>
                </a:solidFill>
                <a:latin typeface="+mn-lt"/>
                <a:ea typeface="+mn-ea"/>
                <a:cs typeface="+mn-cs"/>
              </a:defRPr>
            </a:lvl3pPr>
            <a:lvl4pPr marL="495300" indent="-254000" algn="l" defTabSz="1828709" rtl="0" eaLnBrk="1" latinLnBrk="0" hangingPunct="1">
              <a:lnSpc>
                <a:spcPct val="117000"/>
              </a:lnSpc>
              <a:spcBef>
                <a:spcPts val="0"/>
              </a:spcBef>
              <a:buSzPct val="80000"/>
              <a:buFont typeface="System Font Regular"/>
              <a:buChar char="○"/>
              <a:tabLst/>
              <a:defRPr sz="2000" b="0" i="0" kern="1200">
                <a:solidFill>
                  <a:schemeClr val="tx2"/>
                </a:solidFill>
                <a:latin typeface="+mn-lt"/>
                <a:ea typeface="+mn-ea"/>
                <a:cs typeface="+mn-cs"/>
              </a:defRPr>
            </a:lvl4pPr>
            <a:lvl5pPr marL="841375" indent="-381000" algn="l" defTabSz="1828709" rtl="0" eaLnBrk="1" latinLnBrk="0" hangingPunct="1">
              <a:lnSpc>
                <a:spcPct val="117000"/>
              </a:lnSpc>
              <a:spcBef>
                <a:spcPts val="0"/>
              </a:spcBef>
              <a:buFont typeface="System Font Regular"/>
              <a:buChar char="—"/>
              <a:tabLst/>
              <a:defRPr sz="2000" b="0" i="0" kern="1200">
                <a:solidFill>
                  <a:schemeClr val="tx2"/>
                </a:solidFill>
                <a:latin typeface="+mn-lt"/>
                <a:ea typeface="+mn-ea"/>
                <a:cs typeface="+mn-cs"/>
              </a:defRPr>
            </a:lvl5pPr>
            <a:lvl6pPr marL="1108075" indent="-266700" algn="l" defTabSz="1828709" rtl="0" eaLnBrk="1" latinLnBrk="0" hangingPunct="1">
              <a:lnSpc>
                <a:spcPct val="117000"/>
              </a:lnSpc>
              <a:spcBef>
                <a:spcPts val="0"/>
              </a:spcBef>
              <a:buFont typeface="System Font Regular"/>
              <a:buChar char="–"/>
              <a:tabLst/>
              <a:defRPr sz="2000" kern="1200">
                <a:solidFill>
                  <a:schemeClr val="tx2"/>
                </a:solidFill>
                <a:latin typeface="+mn-lt"/>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9pPr>
          </a:lstStyle>
          <a:p>
            <a:pPr lvl="1"/>
            <a:r>
              <a:rPr lang="en-GB" sz="1600" dirty="0">
                <a:solidFill>
                  <a:schemeClr val="tx1"/>
                </a:solidFill>
              </a:rPr>
              <a:t>Deliver Report to Client</a:t>
            </a:r>
          </a:p>
        </p:txBody>
      </p:sp>
      <p:pic>
        <p:nvPicPr>
          <p:cNvPr id="63" name="Graphic 62" descr="Marker with solid fill">
            <a:extLst>
              <a:ext uri="{FF2B5EF4-FFF2-40B4-BE49-F238E27FC236}">
                <a16:creationId xmlns:a16="http://schemas.microsoft.com/office/drawing/2014/main" id="{254365B2-6878-1049-8020-259036D7BD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68552" y="4330546"/>
            <a:ext cx="409818" cy="409818"/>
          </a:xfrm>
          <a:prstGeom prst="rect">
            <a:avLst/>
          </a:prstGeom>
        </p:spPr>
      </p:pic>
      <p:sp>
        <p:nvSpPr>
          <p:cNvPr id="2" name="Oval 1">
            <a:extLst>
              <a:ext uri="{FF2B5EF4-FFF2-40B4-BE49-F238E27FC236}">
                <a16:creationId xmlns:a16="http://schemas.microsoft.com/office/drawing/2014/main" id="{17AE357F-D643-6F47-8B28-531FBC871D31}"/>
              </a:ext>
            </a:extLst>
          </p:cNvPr>
          <p:cNvSpPr/>
          <p:nvPr/>
        </p:nvSpPr>
        <p:spPr>
          <a:xfrm>
            <a:off x="1123554" y="2051283"/>
            <a:ext cx="1008945" cy="100894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Helvetica Now Text" panose="020B0504030202020204" pitchFamily="34" charset="77"/>
            </a:endParaRPr>
          </a:p>
        </p:txBody>
      </p:sp>
      <p:sp>
        <p:nvSpPr>
          <p:cNvPr id="43" name="Text Placeholder 16">
            <a:extLst>
              <a:ext uri="{FF2B5EF4-FFF2-40B4-BE49-F238E27FC236}">
                <a16:creationId xmlns:a16="http://schemas.microsoft.com/office/drawing/2014/main" id="{8007E912-7E47-824A-B53C-64458B868B9A}"/>
              </a:ext>
            </a:extLst>
          </p:cNvPr>
          <p:cNvSpPr txBox="1">
            <a:spLocks/>
          </p:cNvSpPr>
          <p:nvPr/>
        </p:nvSpPr>
        <p:spPr>
          <a:xfrm>
            <a:off x="237299" y="1738227"/>
            <a:ext cx="1504632" cy="246221"/>
          </a:xfrm>
          <a:prstGeom prst="rect">
            <a:avLst/>
          </a:prstGeom>
        </p:spPr>
        <p:txBody>
          <a:bodyPr vert="horz" wrap="square" lIns="0" tIns="0" rIns="0" bIns="0" rtlCol="0" anchor="t">
            <a:spAutoFit/>
          </a:bodyPr>
          <a:lstStyle>
            <a:lvl1pPr marL="0" indent="0" algn="l" defTabSz="1828709" rtl="0" eaLnBrk="1" latinLnBrk="0" hangingPunct="1">
              <a:lnSpc>
                <a:spcPct val="100000"/>
              </a:lnSpc>
              <a:spcBef>
                <a:spcPts val="0"/>
              </a:spcBef>
              <a:spcAft>
                <a:spcPts val="1200"/>
              </a:spcAft>
              <a:buFont typeface="Arial" panose="020B0604020202020204" pitchFamily="34" charset="0"/>
              <a:buNone/>
              <a:tabLst/>
              <a:defRPr sz="3000" b="1" i="0" kern="1200">
                <a:solidFill>
                  <a:schemeClr val="tx2"/>
                </a:solidFill>
                <a:latin typeface="+mn-lt"/>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2"/>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Font typeface="Helvetica Neue Condensed Bold" panose="02000503000000020004" pitchFamily="2" charset="0"/>
              <a:buChar char="•"/>
              <a:tabLst/>
              <a:defRPr sz="2000" b="0" i="0" kern="1200">
                <a:solidFill>
                  <a:schemeClr val="tx2"/>
                </a:solidFill>
                <a:latin typeface="+mn-lt"/>
                <a:ea typeface="+mn-ea"/>
                <a:cs typeface="+mn-cs"/>
              </a:defRPr>
            </a:lvl3pPr>
            <a:lvl4pPr marL="495300" indent="-254000" algn="l" defTabSz="1828709" rtl="0" eaLnBrk="1" latinLnBrk="0" hangingPunct="1">
              <a:lnSpc>
                <a:spcPct val="117000"/>
              </a:lnSpc>
              <a:spcBef>
                <a:spcPts val="0"/>
              </a:spcBef>
              <a:buSzPct val="80000"/>
              <a:buFont typeface="System Font Regular"/>
              <a:buChar char="○"/>
              <a:tabLst/>
              <a:defRPr sz="2000" b="0" i="0" kern="1200">
                <a:solidFill>
                  <a:schemeClr val="tx2"/>
                </a:solidFill>
                <a:latin typeface="+mn-lt"/>
                <a:ea typeface="+mn-ea"/>
                <a:cs typeface="+mn-cs"/>
              </a:defRPr>
            </a:lvl4pPr>
            <a:lvl5pPr marL="841375" indent="-381000" algn="l" defTabSz="1828709" rtl="0" eaLnBrk="1" latinLnBrk="0" hangingPunct="1">
              <a:lnSpc>
                <a:spcPct val="117000"/>
              </a:lnSpc>
              <a:spcBef>
                <a:spcPts val="0"/>
              </a:spcBef>
              <a:buFont typeface="System Font Regular"/>
              <a:buChar char="—"/>
              <a:tabLst/>
              <a:defRPr sz="2000" b="0" i="0" kern="1200">
                <a:solidFill>
                  <a:schemeClr val="tx2"/>
                </a:solidFill>
                <a:latin typeface="+mn-lt"/>
                <a:ea typeface="+mn-ea"/>
                <a:cs typeface="+mn-cs"/>
              </a:defRPr>
            </a:lvl5pPr>
            <a:lvl6pPr marL="1108075" indent="-266700" algn="l" defTabSz="1828709" rtl="0" eaLnBrk="1" latinLnBrk="0" hangingPunct="1">
              <a:lnSpc>
                <a:spcPct val="117000"/>
              </a:lnSpc>
              <a:spcBef>
                <a:spcPts val="0"/>
              </a:spcBef>
              <a:buFont typeface="System Font Regular"/>
              <a:buChar char="–"/>
              <a:tabLst/>
              <a:defRPr sz="2000" kern="1200">
                <a:solidFill>
                  <a:schemeClr val="tx2"/>
                </a:solidFill>
                <a:latin typeface="+mn-lt"/>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9pPr>
          </a:lstStyle>
          <a:p>
            <a:pPr algn="ctr">
              <a:spcAft>
                <a:spcPts val="0"/>
              </a:spcAft>
            </a:pPr>
            <a:r>
              <a:rPr lang="en-GB" sz="1600" b="0" dirty="0">
                <a:solidFill>
                  <a:schemeClr val="tx1"/>
                </a:solidFill>
                <a:latin typeface="Helvetica Now Text" panose="020B0504030202020204" pitchFamily="34" charset="77"/>
              </a:rPr>
              <a:t>Client Request</a:t>
            </a:r>
          </a:p>
        </p:txBody>
      </p:sp>
      <p:pic>
        <p:nvPicPr>
          <p:cNvPr id="8" name="Graphic 7" descr="Badge 1 with solid fill">
            <a:extLst>
              <a:ext uri="{FF2B5EF4-FFF2-40B4-BE49-F238E27FC236}">
                <a16:creationId xmlns:a16="http://schemas.microsoft.com/office/drawing/2014/main" id="{F489FCC6-9A80-714E-AF38-B1B8C8E9DEF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60479" y="2636123"/>
            <a:ext cx="230523" cy="230523"/>
          </a:xfrm>
          <a:prstGeom prst="rect">
            <a:avLst/>
          </a:prstGeom>
        </p:spPr>
      </p:pic>
      <p:pic>
        <p:nvPicPr>
          <p:cNvPr id="10" name="Graphic 9" descr="Badge with solid fill">
            <a:extLst>
              <a:ext uri="{FF2B5EF4-FFF2-40B4-BE49-F238E27FC236}">
                <a16:creationId xmlns:a16="http://schemas.microsoft.com/office/drawing/2014/main" id="{C437DA81-89DB-144B-9C43-A3F0BACD052E}"/>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881377" y="2411621"/>
            <a:ext cx="230523" cy="230523"/>
          </a:xfrm>
          <a:prstGeom prst="rect">
            <a:avLst/>
          </a:prstGeom>
        </p:spPr>
      </p:pic>
      <p:pic>
        <p:nvPicPr>
          <p:cNvPr id="13" name="Graphic 12" descr="Badge 3 with solid fill">
            <a:extLst>
              <a:ext uri="{FF2B5EF4-FFF2-40B4-BE49-F238E27FC236}">
                <a16:creationId xmlns:a16="http://schemas.microsoft.com/office/drawing/2014/main" id="{7387A33B-F84A-764C-B979-1EF587397A1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88975" y="3491599"/>
            <a:ext cx="230523" cy="230523"/>
          </a:xfrm>
          <a:prstGeom prst="rect">
            <a:avLst/>
          </a:prstGeom>
        </p:spPr>
      </p:pic>
      <p:pic>
        <p:nvPicPr>
          <p:cNvPr id="20" name="Graphic 19" descr="Badge 4 with solid fill">
            <a:extLst>
              <a:ext uri="{FF2B5EF4-FFF2-40B4-BE49-F238E27FC236}">
                <a16:creationId xmlns:a16="http://schemas.microsoft.com/office/drawing/2014/main" id="{C3606C14-BE25-3F4D-9A46-73B605F59969}"/>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888446" y="3525935"/>
            <a:ext cx="230523" cy="230523"/>
          </a:xfrm>
          <a:prstGeom prst="rect">
            <a:avLst/>
          </a:prstGeom>
        </p:spPr>
      </p:pic>
      <p:pic>
        <p:nvPicPr>
          <p:cNvPr id="23" name="Graphic 22" descr="Badge 5 with solid fill">
            <a:extLst>
              <a:ext uri="{FF2B5EF4-FFF2-40B4-BE49-F238E27FC236}">
                <a16:creationId xmlns:a16="http://schemas.microsoft.com/office/drawing/2014/main" id="{718F595C-0D8F-9048-9389-0D209630804E}"/>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592275" y="4545969"/>
            <a:ext cx="230523" cy="230523"/>
          </a:xfrm>
          <a:prstGeom prst="rect">
            <a:avLst/>
          </a:prstGeom>
        </p:spPr>
      </p:pic>
      <p:pic>
        <p:nvPicPr>
          <p:cNvPr id="27" name="Graphic 26" descr="Badge 6 with solid fill">
            <a:extLst>
              <a:ext uri="{FF2B5EF4-FFF2-40B4-BE49-F238E27FC236}">
                <a16:creationId xmlns:a16="http://schemas.microsoft.com/office/drawing/2014/main" id="{9A80C1A4-26E6-1B44-AE46-24DAB90036A9}"/>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597754" y="4489784"/>
            <a:ext cx="230523" cy="230523"/>
          </a:xfrm>
          <a:prstGeom prst="rect">
            <a:avLst/>
          </a:prstGeom>
        </p:spPr>
      </p:pic>
      <p:pic>
        <p:nvPicPr>
          <p:cNvPr id="44" name="Graphic 43" descr="Badge 7 with solid fill">
            <a:extLst>
              <a:ext uri="{FF2B5EF4-FFF2-40B4-BE49-F238E27FC236}">
                <a16:creationId xmlns:a16="http://schemas.microsoft.com/office/drawing/2014/main" id="{F77F5B0C-6179-DA4A-9395-56938F9189C9}"/>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0658200" y="4673836"/>
            <a:ext cx="230523" cy="230523"/>
          </a:xfrm>
          <a:prstGeom prst="rect">
            <a:avLst/>
          </a:prstGeom>
        </p:spPr>
      </p:pic>
      <p:pic>
        <p:nvPicPr>
          <p:cNvPr id="52" name="Graphic 51" descr="Marker with solid fill">
            <a:extLst>
              <a:ext uri="{FF2B5EF4-FFF2-40B4-BE49-F238E27FC236}">
                <a16:creationId xmlns:a16="http://schemas.microsoft.com/office/drawing/2014/main" id="{E6E18E19-47A5-B34C-9817-17BCF83892C9}"/>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19732" y="5582093"/>
            <a:ext cx="217209" cy="217209"/>
          </a:xfrm>
          <a:prstGeom prst="rect">
            <a:avLst/>
          </a:prstGeom>
        </p:spPr>
      </p:pic>
      <p:pic>
        <p:nvPicPr>
          <p:cNvPr id="47" name="Picture 46">
            <a:extLst>
              <a:ext uri="{FF2B5EF4-FFF2-40B4-BE49-F238E27FC236}">
                <a16:creationId xmlns:a16="http://schemas.microsoft.com/office/drawing/2014/main" id="{A91B7B56-2783-B949-AB98-B31F4D806BD4}"/>
              </a:ext>
            </a:extLst>
          </p:cNvPr>
          <p:cNvPicPr>
            <a:picLocks noChangeAspect="1"/>
          </p:cNvPicPr>
          <p:nvPr/>
        </p:nvPicPr>
        <p:blipFill>
          <a:blip r:embed="rId21"/>
          <a:srcRect/>
          <a:stretch/>
        </p:blipFill>
        <p:spPr>
          <a:xfrm>
            <a:off x="1363677" y="2270944"/>
            <a:ext cx="511573" cy="511573"/>
          </a:xfrm>
          <a:prstGeom prst="rect">
            <a:avLst/>
          </a:prstGeom>
        </p:spPr>
      </p:pic>
      <p:pic>
        <p:nvPicPr>
          <p:cNvPr id="45" name="Graphic 44" descr="Marker with solid fill">
            <a:extLst>
              <a:ext uri="{FF2B5EF4-FFF2-40B4-BE49-F238E27FC236}">
                <a16:creationId xmlns:a16="http://schemas.microsoft.com/office/drawing/2014/main" id="{0424763C-A9F6-CA49-B03F-BCDABC8AAE0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19563" y="4117398"/>
            <a:ext cx="409818" cy="409818"/>
          </a:xfrm>
          <a:prstGeom prst="rect">
            <a:avLst/>
          </a:prstGeom>
        </p:spPr>
      </p:pic>
      <p:pic>
        <p:nvPicPr>
          <p:cNvPr id="6" name="Graphic 5" descr="Marker with solid fill">
            <a:extLst>
              <a:ext uri="{FF2B5EF4-FFF2-40B4-BE49-F238E27FC236}">
                <a16:creationId xmlns:a16="http://schemas.microsoft.com/office/drawing/2014/main" id="{A9F624B3-407C-DE5F-80D7-695BD601D38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86632" y="2270944"/>
            <a:ext cx="409818" cy="409818"/>
          </a:xfrm>
          <a:prstGeom prst="rect">
            <a:avLst/>
          </a:prstGeom>
        </p:spPr>
      </p:pic>
      <p:sp>
        <p:nvSpPr>
          <p:cNvPr id="7" name="Text Placeholder 16">
            <a:extLst>
              <a:ext uri="{FF2B5EF4-FFF2-40B4-BE49-F238E27FC236}">
                <a16:creationId xmlns:a16="http://schemas.microsoft.com/office/drawing/2014/main" id="{0C1DE857-7E59-653E-5CDB-C1CBA00F4D35}"/>
              </a:ext>
            </a:extLst>
          </p:cNvPr>
          <p:cNvSpPr txBox="1">
            <a:spLocks/>
          </p:cNvSpPr>
          <p:nvPr/>
        </p:nvSpPr>
        <p:spPr>
          <a:xfrm>
            <a:off x="6856018" y="1772558"/>
            <a:ext cx="1363750" cy="586186"/>
          </a:xfrm>
          <a:prstGeom prst="rect">
            <a:avLst/>
          </a:prstGeom>
        </p:spPr>
        <p:txBody>
          <a:bodyPr vert="horz" wrap="square" lIns="0" tIns="0" rIns="0" bIns="0" rtlCol="0" anchor="b">
            <a:spAutoFit/>
          </a:bodyPr>
          <a:lstStyle>
            <a:lvl1pPr marL="0" indent="0" algn="l" defTabSz="1828709" rtl="0" eaLnBrk="1" latinLnBrk="0" hangingPunct="1">
              <a:lnSpc>
                <a:spcPct val="100000"/>
              </a:lnSpc>
              <a:spcBef>
                <a:spcPts val="0"/>
              </a:spcBef>
              <a:spcAft>
                <a:spcPts val="1200"/>
              </a:spcAft>
              <a:buFont typeface="Arial" panose="020B0604020202020204" pitchFamily="34" charset="0"/>
              <a:buNone/>
              <a:tabLst/>
              <a:defRPr sz="3000" b="1" i="0" kern="1200">
                <a:solidFill>
                  <a:schemeClr val="tx2"/>
                </a:solidFill>
                <a:latin typeface="+mn-lt"/>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2"/>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Font typeface="Helvetica Neue Condensed Bold" panose="02000503000000020004" pitchFamily="2" charset="0"/>
              <a:buChar char="•"/>
              <a:tabLst/>
              <a:defRPr sz="2000" b="0" i="0" kern="1200">
                <a:solidFill>
                  <a:schemeClr val="tx2"/>
                </a:solidFill>
                <a:latin typeface="+mn-lt"/>
                <a:ea typeface="+mn-ea"/>
                <a:cs typeface="+mn-cs"/>
              </a:defRPr>
            </a:lvl3pPr>
            <a:lvl4pPr marL="495300" indent="-254000" algn="l" defTabSz="1828709" rtl="0" eaLnBrk="1" latinLnBrk="0" hangingPunct="1">
              <a:lnSpc>
                <a:spcPct val="117000"/>
              </a:lnSpc>
              <a:spcBef>
                <a:spcPts val="0"/>
              </a:spcBef>
              <a:buSzPct val="80000"/>
              <a:buFont typeface="System Font Regular"/>
              <a:buChar char="○"/>
              <a:tabLst/>
              <a:defRPr sz="2000" b="0" i="0" kern="1200">
                <a:solidFill>
                  <a:schemeClr val="tx2"/>
                </a:solidFill>
                <a:latin typeface="+mn-lt"/>
                <a:ea typeface="+mn-ea"/>
                <a:cs typeface="+mn-cs"/>
              </a:defRPr>
            </a:lvl4pPr>
            <a:lvl5pPr marL="841375" indent="-381000" algn="l" defTabSz="1828709" rtl="0" eaLnBrk="1" latinLnBrk="0" hangingPunct="1">
              <a:lnSpc>
                <a:spcPct val="117000"/>
              </a:lnSpc>
              <a:spcBef>
                <a:spcPts val="0"/>
              </a:spcBef>
              <a:buFont typeface="System Font Regular"/>
              <a:buChar char="—"/>
              <a:tabLst/>
              <a:defRPr sz="2000" b="0" i="0" kern="1200">
                <a:solidFill>
                  <a:schemeClr val="tx2"/>
                </a:solidFill>
                <a:latin typeface="+mn-lt"/>
                <a:ea typeface="+mn-ea"/>
                <a:cs typeface="+mn-cs"/>
              </a:defRPr>
            </a:lvl5pPr>
            <a:lvl6pPr marL="1108075" indent="-266700" algn="l" defTabSz="1828709" rtl="0" eaLnBrk="1" latinLnBrk="0" hangingPunct="1">
              <a:lnSpc>
                <a:spcPct val="117000"/>
              </a:lnSpc>
              <a:spcBef>
                <a:spcPts val="0"/>
              </a:spcBef>
              <a:buFont typeface="System Font Regular"/>
              <a:buChar char="–"/>
              <a:tabLst/>
              <a:defRPr sz="2000" kern="1200">
                <a:solidFill>
                  <a:schemeClr val="tx2"/>
                </a:solidFill>
                <a:latin typeface="+mn-lt"/>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9pPr>
          </a:lstStyle>
          <a:p>
            <a:pPr lvl="1"/>
            <a:r>
              <a:rPr lang="en-GB" sz="1100" dirty="0">
                <a:solidFill>
                  <a:schemeClr val="accent1">
                    <a:lumMod val="75000"/>
                  </a:schemeClr>
                </a:solidFill>
              </a:rPr>
              <a:t>Set assumptions, with Actuary/client etc.</a:t>
            </a:r>
          </a:p>
        </p:txBody>
      </p:sp>
      <p:sp>
        <p:nvSpPr>
          <p:cNvPr id="9" name="Oval 8">
            <a:extLst>
              <a:ext uri="{FF2B5EF4-FFF2-40B4-BE49-F238E27FC236}">
                <a16:creationId xmlns:a16="http://schemas.microsoft.com/office/drawing/2014/main" id="{C95558E7-8793-9067-7089-DAD4D4D38052}"/>
              </a:ext>
            </a:extLst>
          </p:cNvPr>
          <p:cNvSpPr/>
          <p:nvPr/>
        </p:nvSpPr>
        <p:spPr>
          <a:xfrm>
            <a:off x="9328893" y="3327757"/>
            <a:ext cx="151328" cy="15132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Helvetica Now Text" panose="020B0504030202020204" pitchFamily="34" charset="77"/>
            </a:endParaRPr>
          </a:p>
        </p:txBody>
      </p:sp>
      <p:sp>
        <p:nvSpPr>
          <p:cNvPr id="19" name="Text Placeholder 16">
            <a:extLst>
              <a:ext uri="{FF2B5EF4-FFF2-40B4-BE49-F238E27FC236}">
                <a16:creationId xmlns:a16="http://schemas.microsoft.com/office/drawing/2014/main" id="{20A85332-8F98-A310-3955-FB566F425EB5}"/>
              </a:ext>
            </a:extLst>
          </p:cNvPr>
          <p:cNvSpPr txBox="1">
            <a:spLocks/>
          </p:cNvSpPr>
          <p:nvPr/>
        </p:nvSpPr>
        <p:spPr>
          <a:xfrm>
            <a:off x="9632215" y="3226328"/>
            <a:ext cx="1774588" cy="784254"/>
          </a:xfrm>
          <a:prstGeom prst="rect">
            <a:avLst/>
          </a:prstGeom>
        </p:spPr>
        <p:txBody>
          <a:bodyPr vert="horz" wrap="square" lIns="0" tIns="0" rIns="0" bIns="0" rtlCol="0" anchor="b">
            <a:spAutoFit/>
          </a:bodyPr>
          <a:lstStyle>
            <a:lvl1pPr marL="0" indent="0" algn="l" defTabSz="1828709" rtl="0" eaLnBrk="1" latinLnBrk="0" hangingPunct="1">
              <a:lnSpc>
                <a:spcPct val="100000"/>
              </a:lnSpc>
              <a:spcBef>
                <a:spcPts val="0"/>
              </a:spcBef>
              <a:spcAft>
                <a:spcPts val="1200"/>
              </a:spcAft>
              <a:buFont typeface="Arial" panose="020B0604020202020204" pitchFamily="34" charset="0"/>
              <a:buNone/>
              <a:tabLst/>
              <a:defRPr sz="3000" b="1" i="0" kern="1200">
                <a:solidFill>
                  <a:schemeClr val="tx2"/>
                </a:solidFill>
                <a:latin typeface="+mn-lt"/>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2"/>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Font typeface="Helvetica Neue Condensed Bold" panose="02000503000000020004" pitchFamily="2" charset="0"/>
              <a:buChar char="•"/>
              <a:tabLst/>
              <a:defRPr sz="2000" b="0" i="0" kern="1200">
                <a:solidFill>
                  <a:schemeClr val="tx2"/>
                </a:solidFill>
                <a:latin typeface="+mn-lt"/>
                <a:ea typeface="+mn-ea"/>
                <a:cs typeface="+mn-cs"/>
              </a:defRPr>
            </a:lvl3pPr>
            <a:lvl4pPr marL="495300" indent="-254000" algn="l" defTabSz="1828709" rtl="0" eaLnBrk="1" latinLnBrk="0" hangingPunct="1">
              <a:lnSpc>
                <a:spcPct val="117000"/>
              </a:lnSpc>
              <a:spcBef>
                <a:spcPts val="0"/>
              </a:spcBef>
              <a:buSzPct val="80000"/>
              <a:buFont typeface="System Font Regular"/>
              <a:buChar char="○"/>
              <a:tabLst/>
              <a:defRPr sz="2000" b="0" i="0" kern="1200">
                <a:solidFill>
                  <a:schemeClr val="tx2"/>
                </a:solidFill>
                <a:latin typeface="+mn-lt"/>
                <a:ea typeface="+mn-ea"/>
                <a:cs typeface="+mn-cs"/>
              </a:defRPr>
            </a:lvl4pPr>
            <a:lvl5pPr marL="841375" indent="-381000" algn="l" defTabSz="1828709" rtl="0" eaLnBrk="1" latinLnBrk="0" hangingPunct="1">
              <a:lnSpc>
                <a:spcPct val="117000"/>
              </a:lnSpc>
              <a:spcBef>
                <a:spcPts val="0"/>
              </a:spcBef>
              <a:buFont typeface="System Font Regular"/>
              <a:buChar char="—"/>
              <a:tabLst/>
              <a:defRPr sz="2000" b="0" i="0" kern="1200">
                <a:solidFill>
                  <a:schemeClr val="tx2"/>
                </a:solidFill>
                <a:latin typeface="+mn-lt"/>
                <a:ea typeface="+mn-ea"/>
                <a:cs typeface="+mn-cs"/>
              </a:defRPr>
            </a:lvl5pPr>
            <a:lvl6pPr marL="1108075" indent="-266700" algn="l" defTabSz="1828709" rtl="0" eaLnBrk="1" latinLnBrk="0" hangingPunct="1">
              <a:lnSpc>
                <a:spcPct val="117000"/>
              </a:lnSpc>
              <a:spcBef>
                <a:spcPts val="0"/>
              </a:spcBef>
              <a:buFont typeface="System Font Regular"/>
              <a:buChar char="–"/>
              <a:tabLst/>
              <a:defRPr sz="2000" kern="1200">
                <a:solidFill>
                  <a:schemeClr val="tx2"/>
                </a:solidFill>
                <a:latin typeface="+mn-lt"/>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kern="1200">
                <a:solidFill>
                  <a:schemeClr val="tx2"/>
                </a:solidFill>
                <a:latin typeface="+mn-lt"/>
                <a:ea typeface="+mn-ea"/>
                <a:cs typeface="+mn-cs"/>
              </a:defRPr>
            </a:lvl9pPr>
          </a:lstStyle>
          <a:p>
            <a:pPr lvl="1"/>
            <a:r>
              <a:rPr lang="en-GB" sz="1100" dirty="0">
                <a:solidFill>
                  <a:schemeClr val="accent1">
                    <a:lumMod val="75000"/>
                  </a:schemeClr>
                </a:solidFill>
              </a:rPr>
              <a:t>Discuss results and potential recommendations with Actuary and possibly client</a:t>
            </a:r>
          </a:p>
        </p:txBody>
      </p:sp>
      <p:pic>
        <p:nvPicPr>
          <p:cNvPr id="26" name="Picture 25">
            <a:extLst>
              <a:ext uri="{FF2B5EF4-FFF2-40B4-BE49-F238E27FC236}">
                <a16:creationId xmlns:a16="http://schemas.microsoft.com/office/drawing/2014/main" id="{80AC0BDE-D9CF-E756-8414-0964E0B13A0B}"/>
              </a:ext>
            </a:extLst>
          </p:cNvPr>
          <p:cNvPicPr>
            <a:picLocks noChangeAspect="1"/>
          </p:cNvPicPr>
          <p:nvPr/>
        </p:nvPicPr>
        <p:blipFill>
          <a:blip r:embed="rId22"/>
          <a:stretch>
            <a:fillRect/>
          </a:stretch>
        </p:blipFill>
        <p:spPr>
          <a:xfrm>
            <a:off x="205091" y="5645916"/>
            <a:ext cx="1694689" cy="968394"/>
          </a:xfrm>
          <a:prstGeom prst="rect">
            <a:avLst/>
          </a:prstGeom>
        </p:spPr>
      </p:pic>
    </p:spTree>
    <p:extLst>
      <p:ext uri="{BB962C8B-B14F-4D97-AF65-F5344CB8AC3E}">
        <p14:creationId xmlns:p14="http://schemas.microsoft.com/office/powerpoint/2010/main" val="32394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A8CF1-415C-3C6F-7BA9-C27B11B7F1B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FB3A177-70DF-EDEE-5BFE-17B4C34769EE}"/>
              </a:ext>
            </a:extLst>
          </p:cNvPr>
          <p:cNvSpPr>
            <a:spLocks noGrp="1"/>
          </p:cNvSpPr>
          <p:nvPr>
            <p:ph type="title"/>
          </p:nvPr>
        </p:nvSpPr>
        <p:spPr/>
        <p:txBody>
          <a:bodyPr/>
          <a:lstStyle/>
          <a:p>
            <a:r>
              <a:rPr lang="en-US" sz="3200" dirty="0"/>
              <a:t>Simon Lim</a:t>
            </a:r>
          </a:p>
        </p:txBody>
      </p:sp>
      <p:sp>
        <p:nvSpPr>
          <p:cNvPr id="9" name="Content Placeholder 8">
            <a:extLst>
              <a:ext uri="{FF2B5EF4-FFF2-40B4-BE49-F238E27FC236}">
                <a16:creationId xmlns:a16="http://schemas.microsoft.com/office/drawing/2014/main" id="{BCCF51EA-F629-69C0-E9FF-AA5050A19923}"/>
              </a:ext>
            </a:extLst>
          </p:cNvPr>
          <p:cNvSpPr>
            <a:spLocks noGrp="1"/>
          </p:cNvSpPr>
          <p:nvPr>
            <p:ph idx="1"/>
          </p:nvPr>
        </p:nvSpPr>
        <p:spPr>
          <a:xfrm>
            <a:off x="548367" y="1520824"/>
            <a:ext cx="5547633" cy="4256334"/>
          </a:xfrm>
        </p:spPr>
        <p:txBody>
          <a:bodyPr/>
          <a:lstStyle/>
          <a:p>
            <a:pPr algn="ctr"/>
            <a:r>
              <a:rPr lang="en-AU" dirty="0"/>
              <a:t> </a:t>
            </a:r>
            <a:r>
              <a:rPr lang="en-AU" sz="3200" dirty="0"/>
              <a:t>Director</a:t>
            </a:r>
          </a:p>
          <a:p>
            <a:pPr algn="ctr"/>
            <a:r>
              <a:rPr lang="en-AU" sz="3200" dirty="0"/>
              <a:t>Implementation Actuaries Australia</a:t>
            </a:r>
          </a:p>
          <a:p>
            <a:pPr algn="ctr"/>
            <a:r>
              <a:rPr lang="en-AU" sz="3200" i="1" u="sng" dirty="0"/>
              <a:t>The Individual Practitioner View</a:t>
            </a:r>
            <a:endParaRPr lang="en-US" sz="3200" i="1" u="sng" dirty="0"/>
          </a:p>
        </p:txBody>
      </p:sp>
      <p:sp>
        <p:nvSpPr>
          <p:cNvPr id="4" name="Slide Number Placeholder 3">
            <a:extLst>
              <a:ext uri="{FF2B5EF4-FFF2-40B4-BE49-F238E27FC236}">
                <a16:creationId xmlns:a16="http://schemas.microsoft.com/office/drawing/2014/main" id="{28F4ABA1-77B8-7877-A824-4541B8E2810B}"/>
              </a:ext>
            </a:extLst>
          </p:cNvPr>
          <p:cNvSpPr>
            <a:spLocks noGrp="1"/>
          </p:cNvSpPr>
          <p:nvPr>
            <p:ph type="sldNum" sz="quarter" idx="12"/>
          </p:nvPr>
        </p:nvSpPr>
        <p:spPr/>
        <p:txBody>
          <a:bodyPr/>
          <a:lstStyle/>
          <a:p>
            <a:fld id="{741AFF56-1126-4107-9C02-BC0EFBF16431}" type="slidenum">
              <a:rPr lang="en-GB" smtClean="0"/>
              <a:pPr/>
              <a:t>12</a:t>
            </a:fld>
            <a:endParaRPr lang="en-GB" dirty="0"/>
          </a:p>
        </p:txBody>
      </p:sp>
    </p:spTree>
    <p:extLst>
      <p:ext uri="{BB962C8B-B14F-4D97-AF65-F5344CB8AC3E}">
        <p14:creationId xmlns:p14="http://schemas.microsoft.com/office/powerpoint/2010/main" val="3502502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8F1982-F97C-0EA4-3685-1BA1D400647E}"/>
              </a:ext>
            </a:extLst>
          </p:cNvPr>
          <p:cNvSpPr>
            <a:spLocks noGrp="1"/>
          </p:cNvSpPr>
          <p:nvPr>
            <p:ph type="title"/>
          </p:nvPr>
        </p:nvSpPr>
        <p:spPr/>
        <p:txBody>
          <a:bodyPr/>
          <a:lstStyle/>
          <a:p>
            <a:r>
              <a:rPr lang="en-AU" dirty="0"/>
              <a:t>Simon Lim</a:t>
            </a:r>
          </a:p>
        </p:txBody>
      </p:sp>
      <p:sp>
        <p:nvSpPr>
          <p:cNvPr id="8" name="Content Placeholder 7">
            <a:extLst>
              <a:ext uri="{FF2B5EF4-FFF2-40B4-BE49-F238E27FC236}">
                <a16:creationId xmlns:a16="http://schemas.microsoft.com/office/drawing/2014/main" id="{7AA4D178-9AB6-093B-347F-B05F1E3651B3}"/>
              </a:ext>
            </a:extLst>
          </p:cNvPr>
          <p:cNvSpPr>
            <a:spLocks noGrp="1"/>
          </p:cNvSpPr>
          <p:nvPr>
            <p:ph idx="1"/>
          </p:nvPr>
        </p:nvSpPr>
        <p:spPr>
          <a:xfrm>
            <a:off x="352423" y="1493113"/>
            <a:ext cx="5760000" cy="4256334"/>
          </a:xfrm>
        </p:spPr>
        <p:txBody>
          <a:bodyPr/>
          <a:lstStyle/>
          <a:p>
            <a:pPr marL="342900" indent="-342900">
              <a:buAutoNum type="arabicPeriod"/>
            </a:pPr>
            <a:r>
              <a:rPr lang="en-AU" dirty="0">
                <a:solidFill>
                  <a:schemeClr val="tx1"/>
                </a:solidFill>
              </a:rPr>
              <a:t>Purpose</a:t>
            </a:r>
          </a:p>
          <a:p>
            <a:pPr marL="342900" indent="-342900">
              <a:buAutoNum type="arabicPeriod"/>
            </a:pPr>
            <a:r>
              <a:rPr lang="en-AU" dirty="0">
                <a:solidFill>
                  <a:schemeClr val="tx1"/>
                </a:solidFill>
              </a:rPr>
              <a:t>Peer review requirement assessed on a case-by-case</a:t>
            </a:r>
          </a:p>
          <a:p>
            <a:pPr marL="698500" lvl="2" indent="-342900">
              <a:buFont typeface="+mj-lt"/>
              <a:buAutoNum type="alphaLcParenR"/>
            </a:pPr>
            <a:r>
              <a:rPr lang="en-AU" dirty="0">
                <a:solidFill>
                  <a:schemeClr val="tx1"/>
                </a:solidFill>
              </a:rPr>
              <a:t>Engagement complexity</a:t>
            </a:r>
          </a:p>
          <a:p>
            <a:pPr marL="698500" lvl="2" indent="-342900">
              <a:buFont typeface="+mj-lt"/>
              <a:buAutoNum type="alphaLcParenR"/>
            </a:pPr>
            <a:r>
              <a:rPr lang="en-AU" dirty="0">
                <a:solidFill>
                  <a:schemeClr val="tx1"/>
                </a:solidFill>
              </a:rPr>
              <a:t>Expertise</a:t>
            </a:r>
          </a:p>
          <a:p>
            <a:pPr marL="698500" lvl="2" indent="-342900">
              <a:buFont typeface="+mj-lt"/>
              <a:buAutoNum type="alphaLcParenR"/>
            </a:pPr>
            <a:r>
              <a:rPr lang="en-AU" dirty="0">
                <a:solidFill>
                  <a:schemeClr val="tx1"/>
                </a:solidFill>
              </a:rPr>
              <a:t>Consequence</a:t>
            </a:r>
          </a:p>
          <a:p>
            <a:pPr marL="698500" lvl="2" indent="-342900">
              <a:buFont typeface="+mj-lt"/>
              <a:buAutoNum type="alphaLcParenR"/>
            </a:pPr>
            <a:r>
              <a:rPr lang="en-AU" dirty="0">
                <a:solidFill>
                  <a:schemeClr val="tx1"/>
                </a:solidFill>
              </a:rPr>
              <a:t>Contentiousness.</a:t>
            </a:r>
          </a:p>
          <a:p>
            <a:pPr marL="342900" lvl="1" indent="-342900">
              <a:buFont typeface="+mj-lt"/>
              <a:buAutoNum type="arabicPeriod"/>
            </a:pPr>
            <a:endParaRPr lang="en-AU" dirty="0">
              <a:solidFill>
                <a:schemeClr val="tx1"/>
              </a:solidFill>
            </a:endParaRPr>
          </a:p>
          <a:p>
            <a:pPr marL="342900" lvl="1" indent="-342900">
              <a:buFont typeface="+mj-lt"/>
              <a:buAutoNum type="arabicPeriod" startAt="3"/>
            </a:pPr>
            <a:r>
              <a:rPr lang="en-AU" dirty="0">
                <a:solidFill>
                  <a:schemeClr val="tx1"/>
                </a:solidFill>
              </a:rPr>
              <a:t>Scope</a:t>
            </a:r>
          </a:p>
          <a:p>
            <a:pPr marL="698500" lvl="2" indent="-342900">
              <a:buFont typeface="+mj-lt"/>
              <a:buAutoNum type="alphaLcParenR"/>
            </a:pPr>
            <a:r>
              <a:rPr lang="en-AU" dirty="0">
                <a:solidFill>
                  <a:schemeClr val="tx1"/>
                </a:solidFill>
              </a:rPr>
              <a:t>Focus on unknown unknowns</a:t>
            </a:r>
          </a:p>
          <a:p>
            <a:pPr marL="698500" lvl="2" indent="-342900">
              <a:buFont typeface="+mj-lt"/>
              <a:buAutoNum type="alphaLcParenR"/>
            </a:pPr>
            <a:r>
              <a:rPr lang="en-AU" dirty="0">
                <a:solidFill>
                  <a:schemeClr val="tx1"/>
                </a:solidFill>
              </a:rPr>
              <a:t>Opinions and connotations</a:t>
            </a:r>
          </a:p>
          <a:p>
            <a:pPr marL="698500" lvl="2" indent="-342900">
              <a:buFont typeface="+mj-lt"/>
              <a:buAutoNum type="alphaLcParenR"/>
            </a:pPr>
            <a:r>
              <a:rPr lang="en-AU" dirty="0">
                <a:solidFill>
                  <a:schemeClr val="tx1"/>
                </a:solidFill>
              </a:rPr>
              <a:t>Known unknowns are better managed upstream</a:t>
            </a:r>
          </a:p>
          <a:p>
            <a:pPr marL="698500" lvl="2" indent="-342900">
              <a:buFont typeface="+mj-lt"/>
              <a:buAutoNum type="alphaLcParenR"/>
            </a:pPr>
            <a:r>
              <a:rPr lang="en-AU" dirty="0">
                <a:solidFill>
                  <a:schemeClr val="tx1"/>
                </a:solidFill>
              </a:rPr>
              <a:t>Specificity is key.</a:t>
            </a:r>
          </a:p>
          <a:p>
            <a:pPr marL="342900" lvl="1" indent="-342900">
              <a:buFont typeface="+mj-lt"/>
              <a:buAutoNum type="arabicPeriod" startAt="3"/>
            </a:pPr>
            <a:endParaRPr lang="en-AU" dirty="0">
              <a:solidFill>
                <a:schemeClr val="tx1"/>
              </a:solidFill>
            </a:endParaRPr>
          </a:p>
          <a:p>
            <a:pPr marL="342900" lvl="1" indent="-342900">
              <a:buFont typeface="+mj-lt"/>
              <a:buAutoNum type="arabicPeriod" startAt="3"/>
            </a:pPr>
            <a:r>
              <a:rPr lang="en-AU" dirty="0">
                <a:solidFill>
                  <a:schemeClr val="tx1"/>
                </a:solidFill>
              </a:rPr>
              <a:t>Who</a:t>
            </a:r>
          </a:p>
          <a:p>
            <a:pPr marL="698500" lvl="2" indent="-342900">
              <a:buFont typeface="+mj-lt"/>
              <a:buAutoNum type="alphaLcParenR"/>
            </a:pPr>
            <a:r>
              <a:rPr lang="en-AU" dirty="0">
                <a:solidFill>
                  <a:schemeClr val="tx1"/>
                </a:solidFill>
              </a:rPr>
              <a:t>Consulting actuaries (Formal)</a:t>
            </a:r>
          </a:p>
          <a:p>
            <a:pPr marL="698500" lvl="2" indent="-342900">
              <a:buFont typeface="+mj-lt"/>
              <a:buAutoNum type="alphaLcParenR"/>
            </a:pPr>
            <a:r>
              <a:rPr lang="en-AU" dirty="0">
                <a:solidFill>
                  <a:schemeClr val="tx1"/>
                </a:solidFill>
              </a:rPr>
              <a:t>Other actuaries generally (Informal)</a:t>
            </a:r>
          </a:p>
          <a:p>
            <a:pPr marL="698500" lvl="2" indent="-342900">
              <a:buFont typeface="+mj-lt"/>
              <a:buAutoNum type="alphaLcParenR"/>
            </a:pPr>
            <a:r>
              <a:rPr lang="en-AU" dirty="0">
                <a:solidFill>
                  <a:schemeClr val="tx1"/>
                </a:solidFill>
              </a:rPr>
              <a:t>Client</a:t>
            </a:r>
          </a:p>
          <a:p>
            <a:pPr marL="698500" lvl="2" indent="-342900">
              <a:buFont typeface="+mj-lt"/>
              <a:buAutoNum type="alphaLcParenR"/>
            </a:pPr>
            <a:r>
              <a:rPr lang="en-AU" dirty="0">
                <a:solidFill>
                  <a:schemeClr val="tx1"/>
                </a:solidFill>
              </a:rPr>
              <a:t>Other external parties at the client. </a:t>
            </a:r>
          </a:p>
          <a:p>
            <a:pPr marL="698500" lvl="2" indent="-342900">
              <a:buFont typeface="+mj-lt"/>
              <a:buAutoNum type="alphaLcParenR"/>
            </a:pPr>
            <a:endParaRPr lang="en-AU" dirty="0">
              <a:solidFill>
                <a:schemeClr val="tx1"/>
              </a:solidFill>
            </a:endParaRPr>
          </a:p>
          <a:p>
            <a:pPr marL="698500" lvl="2" indent="-342900">
              <a:buFont typeface="+mj-lt"/>
              <a:buAutoNum type="alphaLcParenR"/>
            </a:pPr>
            <a:endParaRPr lang="en-AU" dirty="0">
              <a:solidFill>
                <a:schemeClr val="tx1"/>
              </a:solidFill>
            </a:endParaRPr>
          </a:p>
          <a:p>
            <a:pPr marL="342900" indent="-342900">
              <a:buAutoNum type="arabicPeriod"/>
            </a:pPr>
            <a:endParaRPr lang="en-AU" dirty="0">
              <a:solidFill>
                <a:schemeClr val="tx1"/>
              </a:solidFill>
            </a:endParaRPr>
          </a:p>
          <a:p>
            <a:pPr marL="342900" indent="-342900">
              <a:buAutoNum type="arabicPeriod"/>
            </a:pPr>
            <a:endParaRPr lang="en-AU" dirty="0">
              <a:solidFill>
                <a:schemeClr val="tx1"/>
              </a:solidFill>
            </a:endParaRPr>
          </a:p>
        </p:txBody>
      </p:sp>
      <p:sp>
        <p:nvSpPr>
          <p:cNvPr id="4" name="Slide Number Placeholder 3">
            <a:extLst>
              <a:ext uri="{FF2B5EF4-FFF2-40B4-BE49-F238E27FC236}">
                <a16:creationId xmlns:a16="http://schemas.microsoft.com/office/drawing/2014/main" id="{EF7759A9-58A0-0F83-9BB9-1758A9660B04}"/>
              </a:ext>
            </a:extLst>
          </p:cNvPr>
          <p:cNvSpPr>
            <a:spLocks noGrp="1"/>
          </p:cNvSpPr>
          <p:nvPr>
            <p:ph type="sldNum" sz="quarter" idx="12"/>
          </p:nvPr>
        </p:nvSpPr>
        <p:spPr/>
        <p:txBody>
          <a:bodyPr/>
          <a:lstStyle/>
          <a:p>
            <a:fld id="{741AFF56-1126-4107-9C02-BC0EFBF16431}" type="slidenum">
              <a:rPr lang="en-GB" smtClean="0"/>
              <a:pPr/>
              <a:t>13</a:t>
            </a:fld>
            <a:endParaRPr lang="en-GB" dirty="0"/>
          </a:p>
        </p:txBody>
      </p:sp>
      <p:sp>
        <p:nvSpPr>
          <p:cNvPr id="9" name="Content Placeholder 8">
            <a:extLst>
              <a:ext uri="{FF2B5EF4-FFF2-40B4-BE49-F238E27FC236}">
                <a16:creationId xmlns:a16="http://schemas.microsoft.com/office/drawing/2014/main" id="{61818965-A26A-2F36-FCF6-3D68A4DCF2A5}"/>
              </a:ext>
            </a:extLst>
          </p:cNvPr>
          <p:cNvSpPr>
            <a:spLocks noGrp="1"/>
          </p:cNvSpPr>
          <p:nvPr>
            <p:ph idx="13"/>
          </p:nvPr>
        </p:nvSpPr>
        <p:spPr>
          <a:xfrm>
            <a:off x="6264837" y="1493113"/>
            <a:ext cx="5760000" cy="4256334"/>
          </a:xfrm>
        </p:spPr>
        <p:txBody>
          <a:bodyPr/>
          <a:lstStyle/>
          <a:p>
            <a:pPr marL="342900" indent="-342900">
              <a:buFont typeface="+mj-lt"/>
              <a:buAutoNum type="arabicPeriod" startAt="5"/>
            </a:pPr>
            <a:r>
              <a:rPr lang="en-AU" dirty="0">
                <a:solidFill>
                  <a:schemeClr val="tx1"/>
                </a:solidFill>
              </a:rPr>
              <a:t>Success factors</a:t>
            </a:r>
          </a:p>
          <a:p>
            <a:pPr marL="698500" lvl="2" indent="-342900">
              <a:buFont typeface="+mj-lt"/>
              <a:buAutoNum type="alphaLcParenR"/>
            </a:pPr>
            <a:r>
              <a:rPr lang="en-AU" dirty="0">
                <a:solidFill>
                  <a:schemeClr val="tx1"/>
                </a:solidFill>
              </a:rPr>
              <a:t>Scope </a:t>
            </a:r>
          </a:p>
          <a:p>
            <a:pPr marL="698500" lvl="2" indent="-342900">
              <a:buAutoNum type="alphaLcParenR"/>
            </a:pPr>
            <a:r>
              <a:rPr lang="en-AU" dirty="0">
                <a:solidFill>
                  <a:schemeClr val="tx1"/>
                </a:solidFill>
              </a:rPr>
              <a:t>Reviewer selection</a:t>
            </a:r>
          </a:p>
          <a:p>
            <a:pPr marL="698500" lvl="2" indent="-342900">
              <a:buAutoNum type="alphaLcParenR"/>
            </a:pPr>
            <a:r>
              <a:rPr lang="en-AU" dirty="0">
                <a:solidFill>
                  <a:schemeClr val="tx1"/>
                </a:solidFill>
              </a:rPr>
              <a:t>Timing</a:t>
            </a:r>
          </a:p>
          <a:p>
            <a:pPr marL="698500" lvl="2" indent="-342900">
              <a:buAutoNum type="alphaLcParenR"/>
            </a:pPr>
            <a:r>
              <a:rPr lang="en-AU" dirty="0">
                <a:solidFill>
                  <a:schemeClr val="tx1"/>
                </a:solidFill>
              </a:rPr>
              <a:t>Response.</a:t>
            </a:r>
          </a:p>
          <a:p>
            <a:pPr marL="342900" lvl="1" indent="-342900">
              <a:buAutoNum type="arabicPeriod"/>
            </a:pPr>
            <a:endParaRPr lang="en-AU" dirty="0">
              <a:solidFill>
                <a:schemeClr val="tx1"/>
              </a:solidFill>
            </a:endParaRPr>
          </a:p>
          <a:p>
            <a:pPr marL="342900" lvl="1" indent="-342900">
              <a:buFont typeface="+mj-lt"/>
              <a:buAutoNum type="arabicPeriod" startAt="7"/>
            </a:pPr>
            <a:r>
              <a:rPr lang="en-AU" dirty="0">
                <a:solidFill>
                  <a:schemeClr val="tx1"/>
                </a:solidFill>
              </a:rPr>
              <a:t>Risks</a:t>
            </a:r>
          </a:p>
          <a:p>
            <a:pPr marL="698500" lvl="2" indent="-342900">
              <a:buFont typeface="+mj-lt"/>
              <a:buAutoNum type="alphaLcParenR"/>
            </a:pPr>
            <a:r>
              <a:rPr lang="en-AU" dirty="0">
                <a:solidFill>
                  <a:schemeClr val="tx1"/>
                </a:solidFill>
              </a:rPr>
              <a:t>Reinforcement bias</a:t>
            </a:r>
          </a:p>
          <a:p>
            <a:pPr marL="698500" lvl="2" indent="-342900">
              <a:buAutoNum type="alphaLcParenR"/>
            </a:pPr>
            <a:r>
              <a:rPr lang="en-AU" dirty="0">
                <a:solidFill>
                  <a:schemeClr val="tx1"/>
                </a:solidFill>
              </a:rPr>
              <a:t>Reduced incentive mitigate technical risk</a:t>
            </a:r>
          </a:p>
          <a:p>
            <a:pPr marL="698500" lvl="2" indent="-342900">
              <a:buAutoNum type="alphaLcParenR"/>
            </a:pPr>
            <a:r>
              <a:rPr lang="en-AU" dirty="0">
                <a:solidFill>
                  <a:schemeClr val="tx1"/>
                </a:solidFill>
              </a:rPr>
              <a:t>Noise</a:t>
            </a:r>
          </a:p>
          <a:p>
            <a:pPr marL="698500" lvl="2" indent="-342900">
              <a:buAutoNum type="alphaLcParenR"/>
            </a:pPr>
            <a:r>
              <a:rPr lang="en-AU" dirty="0">
                <a:solidFill>
                  <a:schemeClr val="tx1"/>
                </a:solidFill>
              </a:rPr>
              <a:t>Feedback timing.</a:t>
            </a:r>
          </a:p>
          <a:p>
            <a:endParaRPr lang="en-AU" dirty="0">
              <a:solidFill>
                <a:schemeClr val="tx1"/>
              </a:solidFill>
            </a:endParaRPr>
          </a:p>
        </p:txBody>
      </p:sp>
    </p:spTree>
    <p:extLst>
      <p:ext uri="{BB962C8B-B14F-4D97-AF65-F5344CB8AC3E}">
        <p14:creationId xmlns:p14="http://schemas.microsoft.com/office/powerpoint/2010/main" val="235399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F72DD-CFA4-724E-B4A6-F9B9432B6E8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F640BC0-BB24-D0B1-6EA2-DD87D23B8FDB}"/>
              </a:ext>
            </a:extLst>
          </p:cNvPr>
          <p:cNvSpPr>
            <a:spLocks noGrp="1"/>
          </p:cNvSpPr>
          <p:nvPr>
            <p:ph type="title"/>
          </p:nvPr>
        </p:nvSpPr>
        <p:spPr/>
        <p:txBody>
          <a:bodyPr/>
          <a:lstStyle/>
          <a:p>
            <a:r>
              <a:rPr lang="en-US" sz="3200" dirty="0"/>
              <a:t>Panel Discussion</a:t>
            </a:r>
          </a:p>
        </p:txBody>
      </p:sp>
      <p:sp>
        <p:nvSpPr>
          <p:cNvPr id="9" name="Content Placeholder 8">
            <a:extLst>
              <a:ext uri="{FF2B5EF4-FFF2-40B4-BE49-F238E27FC236}">
                <a16:creationId xmlns:a16="http://schemas.microsoft.com/office/drawing/2014/main" id="{24C2F5B3-2051-3210-7202-10A49CE7A176}"/>
              </a:ext>
            </a:extLst>
          </p:cNvPr>
          <p:cNvSpPr>
            <a:spLocks noGrp="1"/>
          </p:cNvSpPr>
          <p:nvPr>
            <p:ph idx="1"/>
          </p:nvPr>
        </p:nvSpPr>
        <p:spPr>
          <a:xfrm>
            <a:off x="548367" y="1520824"/>
            <a:ext cx="4300995" cy="4256334"/>
          </a:xfrm>
        </p:spPr>
        <p:txBody>
          <a:bodyPr/>
          <a:lstStyle/>
          <a:p>
            <a:pPr algn="ctr"/>
            <a:r>
              <a:rPr lang="en-AU" sz="3200" dirty="0"/>
              <a:t>Collective Perspectives</a:t>
            </a:r>
            <a:endParaRPr lang="en-US" sz="3200" dirty="0"/>
          </a:p>
        </p:txBody>
      </p:sp>
      <p:sp>
        <p:nvSpPr>
          <p:cNvPr id="4" name="Slide Number Placeholder 3">
            <a:extLst>
              <a:ext uri="{FF2B5EF4-FFF2-40B4-BE49-F238E27FC236}">
                <a16:creationId xmlns:a16="http://schemas.microsoft.com/office/drawing/2014/main" id="{A009A28A-9155-E35D-E659-0994D515ADC6}"/>
              </a:ext>
            </a:extLst>
          </p:cNvPr>
          <p:cNvSpPr>
            <a:spLocks noGrp="1"/>
          </p:cNvSpPr>
          <p:nvPr>
            <p:ph type="sldNum" sz="quarter" idx="12"/>
          </p:nvPr>
        </p:nvSpPr>
        <p:spPr/>
        <p:txBody>
          <a:bodyPr/>
          <a:lstStyle/>
          <a:p>
            <a:fld id="{741AFF56-1126-4107-9C02-BC0EFBF16431}" type="slidenum">
              <a:rPr lang="en-GB" smtClean="0"/>
              <a:pPr/>
              <a:t>14</a:t>
            </a:fld>
            <a:endParaRPr lang="en-GB" dirty="0"/>
          </a:p>
        </p:txBody>
      </p:sp>
    </p:spTree>
    <p:extLst>
      <p:ext uri="{BB962C8B-B14F-4D97-AF65-F5344CB8AC3E}">
        <p14:creationId xmlns:p14="http://schemas.microsoft.com/office/powerpoint/2010/main" val="3682364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7CDD8-EE09-80D2-475A-1B7CF1C6986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870F6F3-0FE4-BF2E-234D-2E54FC8EAB7A}"/>
              </a:ext>
            </a:extLst>
          </p:cNvPr>
          <p:cNvSpPr>
            <a:spLocks noGrp="1"/>
          </p:cNvSpPr>
          <p:nvPr>
            <p:ph type="title"/>
          </p:nvPr>
        </p:nvSpPr>
        <p:spPr/>
        <p:txBody>
          <a:bodyPr/>
          <a:lstStyle/>
          <a:p>
            <a:r>
              <a:rPr lang="en-US" sz="3200" dirty="0"/>
              <a:t>Audience Discussion</a:t>
            </a:r>
          </a:p>
        </p:txBody>
      </p:sp>
      <p:sp>
        <p:nvSpPr>
          <p:cNvPr id="9" name="Content Placeholder 8">
            <a:extLst>
              <a:ext uri="{FF2B5EF4-FFF2-40B4-BE49-F238E27FC236}">
                <a16:creationId xmlns:a16="http://schemas.microsoft.com/office/drawing/2014/main" id="{C9E049D4-42C3-ECAC-1C3B-DBAD1ED1C44C}"/>
              </a:ext>
            </a:extLst>
          </p:cNvPr>
          <p:cNvSpPr>
            <a:spLocks noGrp="1"/>
          </p:cNvSpPr>
          <p:nvPr>
            <p:ph idx="1"/>
          </p:nvPr>
        </p:nvSpPr>
        <p:spPr>
          <a:xfrm>
            <a:off x="548367" y="1520824"/>
            <a:ext cx="4300995" cy="4256334"/>
          </a:xfrm>
        </p:spPr>
        <p:txBody>
          <a:bodyPr/>
          <a:lstStyle/>
          <a:p>
            <a:pPr algn="ctr"/>
            <a:r>
              <a:rPr lang="en-AU" sz="3200"/>
              <a:t>Collective Enquiry</a:t>
            </a:r>
            <a:endParaRPr lang="en-US" sz="3200" dirty="0"/>
          </a:p>
        </p:txBody>
      </p:sp>
      <p:sp>
        <p:nvSpPr>
          <p:cNvPr id="4" name="Slide Number Placeholder 3">
            <a:extLst>
              <a:ext uri="{FF2B5EF4-FFF2-40B4-BE49-F238E27FC236}">
                <a16:creationId xmlns:a16="http://schemas.microsoft.com/office/drawing/2014/main" id="{8D3B2136-EDE4-E0C2-C0EA-597F9F9596DD}"/>
              </a:ext>
            </a:extLst>
          </p:cNvPr>
          <p:cNvSpPr>
            <a:spLocks noGrp="1"/>
          </p:cNvSpPr>
          <p:nvPr>
            <p:ph type="sldNum" sz="quarter" idx="12"/>
          </p:nvPr>
        </p:nvSpPr>
        <p:spPr/>
        <p:txBody>
          <a:bodyPr/>
          <a:lstStyle/>
          <a:p>
            <a:fld id="{741AFF56-1126-4107-9C02-BC0EFBF16431}" type="slidenum">
              <a:rPr lang="en-GB" smtClean="0"/>
              <a:pPr/>
              <a:t>15</a:t>
            </a:fld>
            <a:endParaRPr lang="en-GB" dirty="0"/>
          </a:p>
        </p:txBody>
      </p:sp>
    </p:spTree>
    <p:extLst>
      <p:ext uri="{BB962C8B-B14F-4D97-AF65-F5344CB8AC3E}">
        <p14:creationId xmlns:p14="http://schemas.microsoft.com/office/powerpoint/2010/main" val="907281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D09D64-DF25-1ABE-8489-F769BC0A324B}"/>
              </a:ext>
            </a:extLst>
          </p:cNvPr>
          <p:cNvSpPr>
            <a:spLocks noGrp="1"/>
          </p:cNvSpPr>
          <p:nvPr>
            <p:ph type="ftr" sz="quarter" idx="11"/>
          </p:nvPr>
        </p:nvSpPr>
        <p:spPr/>
        <p:txBody>
          <a:bodyPr/>
          <a:lstStyle/>
          <a:p>
            <a:r>
              <a:rPr lang="en-AU"/>
              <a:t>​‌OFFICIAL‌​</a:t>
            </a:r>
          </a:p>
        </p:txBody>
      </p:sp>
      <p:sp>
        <p:nvSpPr>
          <p:cNvPr id="4" name="Title 1">
            <a:extLst>
              <a:ext uri="{FF2B5EF4-FFF2-40B4-BE49-F238E27FC236}">
                <a16:creationId xmlns:a16="http://schemas.microsoft.com/office/drawing/2014/main" id="{F9765E1E-6209-589F-0AA9-642424962F1F}"/>
              </a:ext>
            </a:extLst>
          </p:cNvPr>
          <p:cNvSpPr txBox="1">
            <a:spLocks/>
          </p:cNvSpPr>
          <p:nvPr/>
        </p:nvSpPr>
        <p:spPr>
          <a:xfrm>
            <a:off x="971536" y="704388"/>
            <a:ext cx="3932237"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rgbClr val="3C69FF"/>
                </a:solidFill>
                <a:latin typeface="ABC Oracle" panose="020B0504040202060203" pitchFamily="34" charset="0"/>
              </a:rPr>
              <a:t>Q&amp;A</a:t>
            </a:r>
            <a:endParaRPr lang="en-US" dirty="0"/>
          </a:p>
        </p:txBody>
      </p:sp>
      <p:sp>
        <p:nvSpPr>
          <p:cNvPr id="5" name="Content Placeholder 2">
            <a:extLst>
              <a:ext uri="{FF2B5EF4-FFF2-40B4-BE49-F238E27FC236}">
                <a16:creationId xmlns:a16="http://schemas.microsoft.com/office/drawing/2014/main" id="{EF93DA4B-8C82-8F68-BCB4-57C5256FD8BE}"/>
              </a:ext>
            </a:extLst>
          </p:cNvPr>
          <p:cNvSpPr txBox="1">
            <a:spLocks/>
          </p:cNvSpPr>
          <p:nvPr/>
        </p:nvSpPr>
        <p:spPr>
          <a:xfrm>
            <a:off x="5344297"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dirty="0">
              <a:solidFill>
                <a:prstClr val="black"/>
              </a:solidFill>
              <a:latin typeface="ABC Oracle" panose="020B0504040202060203" pitchFamily="34" charset="0"/>
            </a:endParaRPr>
          </a:p>
          <a:p>
            <a:pPr marL="0" indent="0" algn="ctr">
              <a:buNone/>
            </a:pPr>
            <a:r>
              <a:rPr lang="en-US" sz="6000" b="1" dirty="0">
                <a:solidFill>
                  <a:prstClr val="black"/>
                </a:solidFill>
                <a:latin typeface="ABC Oracle"/>
              </a:rPr>
              <a:t>Join at slido.com #</a:t>
            </a:r>
            <a:r>
              <a:rPr lang="en-US" sz="6000" dirty="0">
                <a:solidFill>
                  <a:prstClr val="black"/>
                </a:solidFill>
                <a:ea typeface="+mn-lt"/>
                <a:cs typeface="+mn-lt"/>
              </a:rPr>
              <a:t>5711904</a:t>
            </a:r>
            <a:endParaRPr lang="en-US" sz="6000" b="1" dirty="0">
              <a:solidFill>
                <a:prstClr val="black"/>
              </a:solidFill>
            </a:endParaRPr>
          </a:p>
        </p:txBody>
      </p:sp>
      <p:pic>
        <p:nvPicPr>
          <p:cNvPr id="3" name="Picture 2" descr="A qr code with black squares&#10;&#10;AI-generated content may be incorrect.">
            <a:extLst>
              <a:ext uri="{FF2B5EF4-FFF2-40B4-BE49-F238E27FC236}">
                <a16:creationId xmlns:a16="http://schemas.microsoft.com/office/drawing/2014/main" id="{F5866642-9D63-111A-FF64-2623F3ECAFFD}"/>
              </a:ext>
            </a:extLst>
          </p:cNvPr>
          <p:cNvPicPr>
            <a:picLocks noChangeAspect="1"/>
          </p:cNvPicPr>
          <p:nvPr/>
        </p:nvPicPr>
        <p:blipFill>
          <a:blip r:embed="rId2"/>
          <a:stretch>
            <a:fillRect/>
          </a:stretch>
        </p:blipFill>
        <p:spPr>
          <a:xfrm>
            <a:off x="747768" y="1715594"/>
            <a:ext cx="4477846" cy="4477847"/>
          </a:xfrm>
          <a:prstGeom prst="rect">
            <a:avLst/>
          </a:prstGeom>
        </p:spPr>
      </p:pic>
    </p:spTree>
    <p:extLst>
      <p:ext uri="{BB962C8B-B14F-4D97-AF65-F5344CB8AC3E}">
        <p14:creationId xmlns:p14="http://schemas.microsoft.com/office/powerpoint/2010/main" val="1230713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E3D7F-17C2-128D-DCE9-03423632148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A3AE01-3134-DFB8-2C14-76602EFAE8BB}"/>
              </a:ext>
            </a:extLst>
          </p:cNvPr>
          <p:cNvSpPr>
            <a:spLocks noGrp="1"/>
          </p:cNvSpPr>
          <p:nvPr>
            <p:ph type="ftr" sz="quarter" idx="11"/>
          </p:nvPr>
        </p:nvSpPr>
        <p:spPr/>
        <p:txBody>
          <a:bodyPr/>
          <a:lstStyle/>
          <a:p>
            <a:r>
              <a:rPr lang="en-AU"/>
              <a:t>​‌OFFICIAL‌​</a:t>
            </a:r>
          </a:p>
        </p:txBody>
      </p:sp>
      <p:sp>
        <p:nvSpPr>
          <p:cNvPr id="4" name="Title 1">
            <a:extLst>
              <a:ext uri="{FF2B5EF4-FFF2-40B4-BE49-F238E27FC236}">
                <a16:creationId xmlns:a16="http://schemas.microsoft.com/office/drawing/2014/main" id="{8CA4E8C8-16F5-0164-288B-B6413D8A8319}"/>
              </a:ext>
            </a:extLst>
          </p:cNvPr>
          <p:cNvSpPr txBox="1">
            <a:spLocks/>
          </p:cNvSpPr>
          <p:nvPr/>
        </p:nvSpPr>
        <p:spPr>
          <a:xfrm>
            <a:off x="0" y="655139"/>
            <a:ext cx="7918967"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rgbClr val="3C69FF"/>
                </a:solidFill>
                <a:latin typeface="ABC Oracle" panose="020B0504040202060203" pitchFamily="34" charset="0"/>
              </a:rPr>
              <a:t>Feedback Poll</a:t>
            </a:r>
            <a:endParaRPr lang="en-US" dirty="0"/>
          </a:p>
        </p:txBody>
      </p:sp>
      <p:sp>
        <p:nvSpPr>
          <p:cNvPr id="5" name="Content Placeholder 2">
            <a:extLst>
              <a:ext uri="{FF2B5EF4-FFF2-40B4-BE49-F238E27FC236}">
                <a16:creationId xmlns:a16="http://schemas.microsoft.com/office/drawing/2014/main" id="{39E6924E-6E6A-7A65-B25C-62AF78F14950}"/>
              </a:ext>
            </a:extLst>
          </p:cNvPr>
          <p:cNvSpPr txBox="1">
            <a:spLocks/>
          </p:cNvSpPr>
          <p:nvPr/>
        </p:nvSpPr>
        <p:spPr>
          <a:xfrm>
            <a:off x="5344297"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dirty="0">
              <a:solidFill>
                <a:prstClr val="black"/>
              </a:solidFill>
              <a:latin typeface="ABC Oracle" panose="020B0504040202060203" pitchFamily="34" charset="0"/>
            </a:endParaRPr>
          </a:p>
          <a:p>
            <a:pPr marL="0" indent="0" algn="ctr">
              <a:buNone/>
            </a:pPr>
            <a:r>
              <a:rPr lang="en-US" sz="6000" b="1" dirty="0">
                <a:solidFill>
                  <a:prstClr val="black"/>
                </a:solidFill>
                <a:latin typeface="ABC Oracle"/>
              </a:rPr>
              <a:t>Join at slido.com #</a:t>
            </a:r>
            <a:r>
              <a:rPr lang="en-US" sz="6000" dirty="0">
                <a:solidFill>
                  <a:prstClr val="black"/>
                </a:solidFill>
                <a:ea typeface="+mn-lt"/>
                <a:cs typeface="+mn-lt"/>
              </a:rPr>
              <a:t>5711904</a:t>
            </a:r>
            <a:endParaRPr lang="en-US" sz="6000" b="1" dirty="0">
              <a:solidFill>
                <a:prstClr val="black"/>
              </a:solidFill>
              <a:ea typeface="+mn-lt"/>
              <a:cs typeface="+mn-lt"/>
            </a:endParaRPr>
          </a:p>
        </p:txBody>
      </p:sp>
      <p:pic>
        <p:nvPicPr>
          <p:cNvPr id="3" name="Picture 2" descr="A qr code with black squares&#10;&#10;AI-generated content may be incorrect.">
            <a:extLst>
              <a:ext uri="{FF2B5EF4-FFF2-40B4-BE49-F238E27FC236}">
                <a16:creationId xmlns:a16="http://schemas.microsoft.com/office/drawing/2014/main" id="{DA34AD96-CD29-037D-3952-A1291C2B14A2}"/>
              </a:ext>
            </a:extLst>
          </p:cNvPr>
          <p:cNvPicPr>
            <a:picLocks noChangeAspect="1"/>
          </p:cNvPicPr>
          <p:nvPr/>
        </p:nvPicPr>
        <p:blipFill>
          <a:blip r:embed="rId2"/>
          <a:stretch>
            <a:fillRect/>
          </a:stretch>
        </p:blipFill>
        <p:spPr>
          <a:xfrm>
            <a:off x="774043" y="1628008"/>
            <a:ext cx="4547915" cy="4504122"/>
          </a:xfrm>
          <a:prstGeom prst="rect">
            <a:avLst/>
          </a:prstGeom>
        </p:spPr>
      </p:pic>
    </p:spTree>
    <p:extLst>
      <p:ext uri="{BB962C8B-B14F-4D97-AF65-F5344CB8AC3E}">
        <p14:creationId xmlns:p14="http://schemas.microsoft.com/office/powerpoint/2010/main" val="2307088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72FB-3BD0-5E96-65B7-589A64DCE146}"/>
              </a:ext>
            </a:extLst>
          </p:cNvPr>
          <p:cNvSpPr>
            <a:spLocks noGrp="1"/>
          </p:cNvSpPr>
          <p:nvPr>
            <p:ph type="title"/>
          </p:nvPr>
        </p:nvSpPr>
        <p:spPr/>
        <p:txBody>
          <a:bodyPr/>
          <a:lstStyle/>
          <a:p>
            <a:r>
              <a:rPr lang="en-US" dirty="0"/>
              <a:t>About the Actuaries Institute</a:t>
            </a:r>
          </a:p>
        </p:txBody>
      </p:sp>
      <p:sp>
        <p:nvSpPr>
          <p:cNvPr id="3" name="Content Placeholder 2">
            <a:extLst>
              <a:ext uri="{FF2B5EF4-FFF2-40B4-BE49-F238E27FC236}">
                <a16:creationId xmlns:a16="http://schemas.microsoft.com/office/drawing/2014/main" id="{E1580CA2-B814-18BC-EA5E-CC50B1018AEA}"/>
              </a:ext>
            </a:extLst>
          </p:cNvPr>
          <p:cNvSpPr>
            <a:spLocks noGrp="1"/>
          </p:cNvSpPr>
          <p:nvPr>
            <p:ph idx="1"/>
          </p:nvPr>
        </p:nvSpPr>
        <p:spPr/>
        <p:txBody>
          <a:bodyPr/>
          <a:lstStyle/>
          <a:p>
            <a:r>
              <a:rPr lang="en-US" dirty="0"/>
              <a:t>The Actuaries Institute is the peak professional body for Actuaries in Australia. The Institute provides expert comment on public policy issues where there is uncertainty of future financial outcomes. </a:t>
            </a:r>
          </a:p>
          <a:p>
            <a:endParaRPr lang="en-US" dirty="0"/>
          </a:p>
          <a:p>
            <a:r>
              <a:rPr lang="en-US" dirty="0"/>
              <a:t>Actuaries have a reputation for a high level of technical financial expertise and integrity. They apply their analytical and risk management expertise to allocate resources efficiently, identify and mitigate emerging risks and to help maintain system integrity across multiple segments of the financial and other sectors. This unrivalled expertise enables the profession to comment on a wide range of issues including life, general and health insurance, climate change, superannuation and retirement income policy, enterprise risk management and prudential regulation, the digital economy, finance and investment and wider health issues. </a:t>
            </a:r>
          </a:p>
          <a:p>
            <a:r>
              <a:rPr lang="en-US" dirty="0"/>
              <a:t>  </a:t>
            </a:r>
          </a:p>
          <a:p>
            <a:r>
              <a:rPr lang="en-US" dirty="0"/>
              <a:t>© Institute of Actuaries of Australia 2023.​ All rights reserved.</a:t>
            </a:r>
          </a:p>
        </p:txBody>
      </p:sp>
      <p:sp>
        <p:nvSpPr>
          <p:cNvPr id="4" name="Slide Number Placeholder 3">
            <a:extLst>
              <a:ext uri="{FF2B5EF4-FFF2-40B4-BE49-F238E27FC236}">
                <a16:creationId xmlns:a16="http://schemas.microsoft.com/office/drawing/2014/main" id="{D3368682-26B8-5C7C-5A18-6098589BB304}"/>
              </a:ext>
            </a:extLst>
          </p:cNvPr>
          <p:cNvSpPr>
            <a:spLocks noGrp="1"/>
          </p:cNvSpPr>
          <p:nvPr>
            <p:ph type="sldNum" sz="quarter" idx="12"/>
          </p:nvPr>
        </p:nvSpPr>
        <p:spPr/>
        <p:txBody>
          <a:bodyPr/>
          <a:lstStyle/>
          <a:p>
            <a:fld id="{741AFF56-1126-4107-9C02-BC0EFBF16431}" type="slidenum">
              <a:rPr lang="en-GB" smtClean="0"/>
              <a:pPr/>
              <a:t>18</a:t>
            </a:fld>
            <a:endParaRPr lang="en-GB" dirty="0"/>
          </a:p>
        </p:txBody>
      </p:sp>
    </p:spTree>
    <p:extLst>
      <p:ext uri="{BB962C8B-B14F-4D97-AF65-F5344CB8AC3E}">
        <p14:creationId xmlns:p14="http://schemas.microsoft.com/office/powerpoint/2010/main" val="219869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dirty="0"/>
              <a:t>Actuaries Institute</a:t>
            </a:r>
          </a:p>
          <a:p>
            <a:r>
              <a:rPr lang="en-US" dirty="0" err="1"/>
              <a:t>actuaries.asn.au</a:t>
            </a:r>
            <a:endParaRPr lang="en-US" dirty="0"/>
          </a:p>
        </p:txBody>
      </p:sp>
    </p:spTree>
    <p:extLst>
      <p:ext uri="{BB962C8B-B14F-4D97-AF65-F5344CB8AC3E}">
        <p14:creationId xmlns:p14="http://schemas.microsoft.com/office/powerpoint/2010/main" val="245190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CDD61-D9F0-B6E2-BEA4-0DD8D2999106}"/>
              </a:ext>
            </a:extLst>
          </p:cNvPr>
          <p:cNvSpPr>
            <a:spLocks noGrp="1"/>
          </p:cNvSpPr>
          <p:nvPr>
            <p:ph idx="1"/>
          </p:nvPr>
        </p:nvSpPr>
        <p:spPr>
          <a:xfrm>
            <a:off x="838200" y="1513135"/>
            <a:ext cx="10723485" cy="5104028"/>
          </a:xfrm>
        </p:spPr>
        <p:txBody>
          <a:bodyPr>
            <a:normAutofit fontScale="40000" lnSpcReduction="20000"/>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This meeting is being conducted in accordance with Institute’s Code of Conduct and attended by members in their professional capacity.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It is acknowledged that professional members in their employed capacity, may be active market participants in their respective industries who may compete with each other as defined by competition law.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Participants are, therefore, reminded that in accordance with their competition law compliance obligations they should not: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lvl="1" indent="-171450" eaLnBrk="0" fontAlgn="base" hangingPunct="0">
              <a:lnSpc>
                <a:spcPct val="170000"/>
              </a:lnSpc>
              <a:spcBef>
                <a:spcPct val="0"/>
              </a:spcBef>
              <a:spcAft>
                <a:spcPct val="0"/>
              </a:spcAf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discuss any matter that may be perceived as being cooperation by competitors in a market to influence that market;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lvl="1" indent="-171450" eaLnBrk="0" fontAlgn="base" hangingPunct="0">
              <a:lnSpc>
                <a:spcPct val="170000"/>
              </a:lnSpc>
              <a:spcBef>
                <a:spcPct val="0"/>
              </a:spcBef>
              <a:spcAft>
                <a:spcPct val="0"/>
              </a:spcAf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discuss any matters that could be regarded as fixing, maintaining or controlling prices, allocation of customers or territories, coordinating bids and/or restricting output or acquisitions in any circumstances;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lvl="1" indent="-171450" eaLnBrk="0" fontAlgn="base" hangingPunct="0">
              <a:lnSpc>
                <a:spcPct val="170000"/>
              </a:lnSpc>
              <a:spcBef>
                <a:spcPct val="0"/>
              </a:spcBef>
              <a:spcAft>
                <a:spcPct val="0"/>
              </a:spcAf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share commercially sensitive information relating to their employer; or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lvl="1" indent="-171450" eaLnBrk="0" fontAlgn="base" hangingPunct="0">
              <a:lnSpc>
                <a:spcPct val="170000"/>
              </a:lnSpc>
              <a:spcBef>
                <a:spcPct val="0"/>
              </a:spcBef>
              <a:spcAft>
                <a:spcPct val="0"/>
              </a:spcAf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share information for an anti-competitive purpose.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indent="0">
              <a:buNone/>
            </a:pPr>
            <a:endParaRPr lang="en-AU" dirty="0"/>
          </a:p>
        </p:txBody>
      </p:sp>
      <p:sp>
        <p:nvSpPr>
          <p:cNvPr id="4" name="Title 1">
            <a:extLst>
              <a:ext uri="{FF2B5EF4-FFF2-40B4-BE49-F238E27FC236}">
                <a16:creationId xmlns:a16="http://schemas.microsoft.com/office/drawing/2014/main" id="{FC5D3285-9CE9-FF4E-8874-7A33D7173AA4}"/>
              </a:ext>
            </a:extLst>
          </p:cNvPr>
          <p:cNvSpPr>
            <a:spLocks noGrp="1"/>
          </p:cNvSpPr>
          <p:nvPr>
            <p:ph type="title"/>
          </p:nvPr>
        </p:nvSpPr>
        <p:spPr>
          <a:xfrm>
            <a:off x="838200" y="240837"/>
            <a:ext cx="10515600" cy="1325563"/>
          </a:xfrm>
        </p:spPr>
        <p:txBody>
          <a:bodyPr>
            <a:noAutofit/>
          </a:bodyPr>
          <a:lstStyle/>
          <a:p>
            <a:r>
              <a:rPr lang="en-US" b="1" dirty="0">
                <a:solidFill>
                  <a:srgbClr val="3C69FF"/>
                </a:solidFill>
              </a:rPr>
              <a:t>Important notice for all participants </a:t>
            </a:r>
          </a:p>
        </p:txBody>
      </p:sp>
    </p:spTree>
    <p:extLst>
      <p:ext uri="{BB962C8B-B14F-4D97-AF65-F5344CB8AC3E}">
        <p14:creationId xmlns:p14="http://schemas.microsoft.com/office/powerpoint/2010/main" val="243465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5542-F1D4-1E54-3D46-A5991883F7D1}"/>
              </a:ext>
            </a:extLst>
          </p:cNvPr>
          <p:cNvSpPr>
            <a:spLocks noGrp="1"/>
          </p:cNvSpPr>
          <p:nvPr>
            <p:ph type="title"/>
          </p:nvPr>
        </p:nvSpPr>
        <p:spPr/>
        <p:txBody>
          <a:bodyPr/>
          <a:lstStyle/>
          <a:p>
            <a:r>
              <a:rPr lang="en-US" sz="3200" dirty="0"/>
              <a:t>Agenda:</a:t>
            </a:r>
          </a:p>
        </p:txBody>
      </p:sp>
      <p:sp>
        <p:nvSpPr>
          <p:cNvPr id="3" name="Content Placeholder 2">
            <a:extLst>
              <a:ext uri="{FF2B5EF4-FFF2-40B4-BE49-F238E27FC236}">
                <a16:creationId xmlns:a16="http://schemas.microsoft.com/office/drawing/2014/main" id="{578EAAE7-0573-D688-E79B-689FE151F744}"/>
              </a:ext>
            </a:extLst>
          </p:cNvPr>
          <p:cNvSpPr>
            <a:spLocks noGrp="1"/>
          </p:cNvSpPr>
          <p:nvPr>
            <p:ph idx="1"/>
          </p:nvPr>
        </p:nvSpPr>
        <p:spPr/>
        <p:txBody>
          <a:bodyPr/>
          <a:lstStyle/>
          <a:p>
            <a:r>
              <a:rPr lang="en-US" sz="3200" dirty="0"/>
              <a:t>Welcome	</a:t>
            </a:r>
          </a:p>
          <a:p>
            <a:r>
              <a:rPr lang="en-US" sz="3200" dirty="0"/>
              <a:t>Individual Perspectives	</a:t>
            </a:r>
          </a:p>
          <a:p>
            <a:r>
              <a:rPr lang="en-US" sz="3200" dirty="0"/>
              <a:t>Collective Perspectives	</a:t>
            </a:r>
          </a:p>
          <a:p>
            <a:r>
              <a:rPr lang="en-US" sz="3200" dirty="0"/>
              <a:t>Audience Q&amp;A</a:t>
            </a:r>
            <a:r>
              <a:rPr lang="en-US" dirty="0"/>
              <a:t>	</a:t>
            </a:r>
          </a:p>
        </p:txBody>
      </p:sp>
      <p:sp>
        <p:nvSpPr>
          <p:cNvPr id="4" name="Slide Number Placeholder 3">
            <a:extLst>
              <a:ext uri="{FF2B5EF4-FFF2-40B4-BE49-F238E27FC236}">
                <a16:creationId xmlns:a16="http://schemas.microsoft.com/office/drawing/2014/main" id="{7B9E70DC-B905-725D-1D47-F3EF01246C87}"/>
              </a:ext>
            </a:extLst>
          </p:cNvPr>
          <p:cNvSpPr>
            <a:spLocks noGrp="1"/>
          </p:cNvSpPr>
          <p:nvPr>
            <p:ph type="sldNum" sz="quarter" idx="12"/>
          </p:nvPr>
        </p:nvSpPr>
        <p:spPr/>
        <p:txBody>
          <a:bodyPr/>
          <a:lstStyle/>
          <a:p>
            <a:fld id="{741AFF56-1126-4107-9C02-BC0EFBF16431}" type="slidenum">
              <a:rPr lang="en-GB" smtClean="0"/>
              <a:t>3</a:t>
            </a:fld>
            <a:endParaRPr lang="en-GB"/>
          </a:p>
        </p:txBody>
      </p:sp>
    </p:spTree>
    <p:extLst>
      <p:ext uri="{BB962C8B-B14F-4D97-AF65-F5344CB8AC3E}">
        <p14:creationId xmlns:p14="http://schemas.microsoft.com/office/powerpoint/2010/main" val="363290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A8D960-E008-DAF0-3F6F-B6240E13616F}"/>
              </a:ext>
            </a:extLst>
          </p:cNvPr>
          <p:cNvSpPr>
            <a:spLocks noGrp="1"/>
          </p:cNvSpPr>
          <p:nvPr>
            <p:ph type="title"/>
          </p:nvPr>
        </p:nvSpPr>
        <p:spPr/>
        <p:txBody>
          <a:bodyPr/>
          <a:lstStyle/>
          <a:p>
            <a:r>
              <a:rPr lang="en-US" sz="3200" dirty="0"/>
              <a:t>Tracy Jiang</a:t>
            </a:r>
          </a:p>
        </p:txBody>
      </p:sp>
      <p:sp>
        <p:nvSpPr>
          <p:cNvPr id="9" name="Content Placeholder 8">
            <a:extLst>
              <a:ext uri="{FF2B5EF4-FFF2-40B4-BE49-F238E27FC236}">
                <a16:creationId xmlns:a16="http://schemas.microsoft.com/office/drawing/2014/main" id="{03F525DC-3DB9-4706-9516-93529F7A30F9}"/>
              </a:ext>
            </a:extLst>
          </p:cNvPr>
          <p:cNvSpPr>
            <a:spLocks noGrp="1"/>
          </p:cNvSpPr>
          <p:nvPr>
            <p:ph idx="1"/>
          </p:nvPr>
        </p:nvSpPr>
        <p:spPr>
          <a:xfrm>
            <a:off x="548367" y="1520824"/>
            <a:ext cx="4862619" cy="4256334"/>
          </a:xfrm>
        </p:spPr>
        <p:txBody>
          <a:bodyPr/>
          <a:lstStyle/>
          <a:p>
            <a:pPr algn="ctr"/>
            <a:r>
              <a:rPr lang="en-AU" sz="3200" dirty="0"/>
              <a:t>Head of Portfolio Pricing</a:t>
            </a:r>
          </a:p>
          <a:p>
            <a:pPr algn="ctr"/>
            <a:r>
              <a:rPr lang="en-AU" sz="3200" dirty="0"/>
              <a:t>TAL</a:t>
            </a:r>
          </a:p>
          <a:p>
            <a:pPr algn="ctr"/>
            <a:r>
              <a:rPr lang="en-AU" sz="3200" i="1" u="sng" dirty="0"/>
              <a:t>The Corporate Actuary View</a:t>
            </a:r>
            <a:endParaRPr lang="en-US" sz="3200" i="1" u="sng" dirty="0"/>
          </a:p>
        </p:txBody>
      </p:sp>
      <p:sp>
        <p:nvSpPr>
          <p:cNvPr id="4" name="Slide Number Placeholder 3">
            <a:extLst>
              <a:ext uri="{FF2B5EF4-FFF2-40B4-BE49-F238E27FC236}">
                <a16:creationId xmlns:a16="http://schemas.microsoft.com/office/drawing/2014/main" id="{CF5D95C8-4C1E-4DF1-D8CF-B67783A40AE7}"/>
              </a:ext>
            </a:extLst>
          </p:cNvPr>
          <p:cNvSpPr>
            <a:spLocks noGrp="1"/>
          </p:cNvSpPr>
          <p:nvPr>
            <p:ph type="sldNum" sz="quarter" idx="12"/>
          </p:nvPr>
        </p:nvSpPr>
        <p:spPr/>
        <p:txBody>
          <a:bodyPr/>
          <a:lstStyle/>
          <a:p>
            <a:fld id="{741AFF56-1126-4107-9C02-BC0EFBF16431}" type="slidenum">
              <a:rPr lang="en-GB" smtClean="0"/>
              <a:pPr/>
              <a:t>4</a:t>
            </a:fld>
            <a:endParaRPr lang="en-GB" dirty="0"/>
          </a:p>
        </p:txBody>
      </p:sp>
    </p:spTree>
    <p:extLst>
      <p:ext uri="{BB962C8B-B14F-4D97-AF65-F5344CB8AC3E}">
        <p14:creationId xmlns:p14="http://schemas.microsoft.com/office/powerpoint/2010/main" val="381990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91AF-E49B-A593-8BDB-F80F94C261E0}"/>
              </a:ext>
            </a:extLst>
          </p:cNvPr>
          <p:cNvSpPr>
            <a:spLocks noGrp="1"/>
          </p:cNvSpPr>
          <p:nvPr>
            <p:ph type="title"/>
          </p:nvPr>
        </p:nvSpPr>
        <p:spPr>
          <a:xfrm>
            <a:off x="326848" y="288389"/>
            <a:ext cx="11865152" cy="1232435"/>
          </a:xfrm>
        </p:spPr>
        <p:txBody>
          <a:bodyPr/>
          <a:lstStyle/>
          <a:p>
            <a:r>
              <a:rPr lang="en-US" b="1" dirty="0">
                <a:solidFill>
                  <a:srgbClr val="3C69FF"/>
                </a:solidFill>
              </a:rPr>
              <a:t>The Peer Review Landscape at a </a:t>
            </a:r>
            <a:r>
              <a:rPr lang="en-US" b="1">
                <a:solidFill>
                  <a:srgbClr val="3C69FF"/>
                </a:solidFill>
              </a:rPr>
              <a:t>Life Insurer</a:t>
            </a:r>
            <a:endParaRPr lang="en-AU" b="1" dirty="0">
              <a:solidFill>
                <a:srgbClr val="3C69FF"/>
              </a:solidFill>
            </a:endParaRPr>
          </a:p>
        </p:txBody>
      </p:sp>
      <p:sp>
        <p:nvSpPr>
          <p:cNvPr id="4" name="Slide Number Placeholder 3">
            <a:extLst>
              <a:ext uri="{FF2B5EF4-FFF2-40B4-BE49-F238E27FC236}">
                <a16:creationId xmlns:a16="http://schemas.microsoft.com/office/drawing/2014/main" id="{DE78C9A4-07E7-95DC-3303-268C0AE305F9}"/>
              </a:ext>
            </a:extLst>
          </p:cNvPr>
          <p:cNvSpPr>
            <a:spLocks noGrp="1"/>
          </p:cNvSpPr>
          <p:nvPr>
            <p:ph type="sldNum" sz="quarter" idx="12"/>
          </p:nvPr>
        </p:nvSpPr>
        <p:spPr/>
        <p:txBody>
          <a:bodyPr/>
          <a:lstStyle/>
          <a:p>
            <a:fld id="{741AFF56-1126-4107-9C02-BC0EFBF16431}" type="slidenum">
              <a:rPr lang="en-GB" smtClean="0"/>
              <a:pPr/>
              <a:t>5</a:t>
            </a:fld>
            <a:endParaRPr lang="en-GB" dirty="0"/>
          </a:p>
        </p:txBody>
      </p:sp>
      <p:pic>
        <p:nvPicPr>
          <p:cNvPr id="7" name="Picture 6">
            <a:extLst>
              <a:ext uri="{FF2B5EF4-FFF2-40B4-BE49-F238E27FC236}">
                <a16:creationId xmlns:a16="http://schemas.microsoft.com/office/drawing/2014/main" id="{B785621B-308E-BCE7-EBE3-5FDEF5380E1E}"/>
              </a:ext>
            </a:extLst>
          </p:cNvPr>
          <p:cNvPicPr>
            <a:picLocks noChangeAspect="1"/>
          </p:cNvPicPr>
          <p:nvPr/>
        </p:nvPicPr>
        <p:blipFill>
          <a:blip r:embed="rId2"/>
          <a:stretch>
            <a:fillRect/>
          </a:stretch>
        </p:blipFill>
        <p:spPr>
          <a:xfrm>
            <a:off x="925864" y="904607"/>
            <a:ext cx="10541713" cy="5144652"/>
          </a:xfrm>
          <a:prstGeom prst="rect">
            <a:avLst/>
          </a:prstGeom>
        </p:spPr>
      </p:pic>
    </p:spTree>
    <p:extLst>
      <p:ext uri="{BB962C8B-B14F-4D97-AF65-F5344CB8AC3E}">
        <p14:creationId xmlns:p14="http://schemas.microsoft.com/office/powerpoint/2010/main" val="75530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71D58-1C09-A364-B598-31EBD94B595F}"/>
              </a:ext>
            </a:extLst>
          </p:cNvPr>
          <p:cNvSpPr>
            <a:spLocks noGrp="1"/>
          </p:cNvSpPr>
          <p:nvPr>
            <p:ph type="sldNum" sz="quarter" idx="12"/>
          </p:nvPr>
        </p:nvSpPr>
        <p:spPr/>
        <p:txBody>
          <a:bodyPr/>
          <a:lstStyle/>
          <a:p>
            <a:fld id="{741AFF56-1126-4107-9C02-BC0EFBF16431}" type="slidenum">
              <a:rPr lang="en-GB" smtClean="0"/>
              <a:pPr/>
              <a:t>6</a:t>
            </a:fld>
            <a:endParaRPr lang="en-GB" dirty="0"/>
          </a:p>
        </p:txBody>
      </p:sp>
      <p:sp>
        <p:nvSpPr>
          <p:cNvPr id="12" name="Title 1">
            <a:extLst>
              <a:ext uri="{FF2B5EF4-FFF2-40B4-BE49-F238E27FC236}">
                <a16:creationId xmlns:a16="http://schemas.microsoft.com/office/drawing/2014/main" id="{126C7A52-7D23-342A-91A0-F959DEBBFD34}"/>
              </a:ext>
            </a:extLst>
          </p:cNvPr>
          <p:cNvSpPr txBox="1">
            <a:spLocks/>
          </p:cNvSpPr>
          <p:nvPr/>
        </p:nvSpPr>
        <p:spPr>
          <a:xfrm>
            <a:off x="241124" y="260678"/>
            <a:ext cx="11865152" cy="123243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b="1" dirty="0">
                <a:solidFill>
                  <a:srgbClr val="3C69FF"/>
                </a:solidFill>
              </a:rPr>
              <a:t>Making Peer Review Work – Benefits, Risks and Resolution</a:t>
            </a:r>
            <a:endParaRPr lang="en-AU" b="1" dirty="0">
              <a:solidFill>
                <a:srgbClr val="3C69FF"/>
              </a:solidFill>
            </a:endParaRPr>
          </a:p>
        </p:txBody>
      </p:sp>
      <p:pic>
        <p:nvPicPr>
          <p:cNvPr id="10" name="Picture 9">
            <a:extLst>
              <a:ext uri="{FF2B5EF4-FFF2-40B4-BE49-F238E27FC236}">
                <a16:creationId xmlns:a16="http://schemas.microsoft.com/office/drawing/2014/main" id="{521195C2-53B4-4A4F-0DCC-D60A7C23A54F}"/>
              </a:ext>
            </a:extLst>
          </p:cNvPr>
          <p:cNvPicPr>
            <a:picLocks noChangeAspect="1"/>
          </p:cNvPicPr>
          <p:nvPr/>
        </p:nvPicPr>
        <p:blipFill>
          <a:blip r:embed="rId2"/>
          <a:stretch>
            <a:fillRect/>
          </a:stretch>
        </p:blipFill>
        <p:spPr>
          <a:xfrm>
            <a:off x="850044" y="1010265"/>
            <a:ext cx="10647312" cy="5020081"/>
          </a:xfrm>
          <a:prstGeom prst="rect">
            <a:avLst/>
          </a:prstGeom>
        </p:spPr>
      </p:pic>
    </p:spTree>
    <p:extLst>
      <p:ext uri="{BB962C8B-B14F-4D97-AF65-F5344CB8AC3E}">
        <p14:creationId xmlns:p14="http://schemas.microsoft.com/office/powerpoint/2010/main" val="412739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4E4E5-C524-D7A8-F359-FA9512767EC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35394E0-B866-D12B-1157-FE46CFFBAA24}"/>
              </a:ext>
            </a:extLst>
          </p:cNvPr>
          <p:cNvSpPr>
            <a:spLocks noGrp="1"/>
          </p:cNvSpPr>
          <p:nvPr>
            <p:ph type="title"/>
          </p:nvPr>
        </p:nvSpPr>
        <p:spPr/>
        <p:txBody>
          <a:bodyPr/>
          <a:lstStyle/>
          <a:p>
            <a:r>
              <a:rPr lang="en-US" sz="3200" dirty="0"/>
              <a:t>Saffron Sweeney</a:t>
            </a:r>
          </a:p>
        </p:txBody>
      </p:sp>
      <p:sp>
        <p:nvSpPr>
          <p:cNvPr id="9" name="Content Placeholder 8">
            <a:extLst>
              <a:ext uri="{FF2B5EF4-FFF2-40B4-BE49-F238E27FC236}">
                <a16:creationId xmlns:a16="http://schemas.microsoft.com/office/drawing/2014/main" id="{71F05AFC-CC24-6950-4EA9-65DFF578BC56}"/>
              </a:ext>
            </a:extLst>
          </p:cNvPr>
          <p:cNvSpPr>
            <a:spLocks noGrp="1"/>
          </p:cNvSpPr>
          <p:nvPr>
            <p:ph idx="1"/>
          </p:nvPr>
        </p:nvSpPr>
        <p:spPr>
          <a:xfrm>
            <a:off x="548367" y="1520824"/>
            <a:ext cx="4815485" cy="4256334"/>
          </a:xfrm>
        </p:spPr>
        <p:txBody>
          <a:bodyPr/>
          <a:lstStyle/>
          <a:p>
            <a:pPr algn="ctr"/>
            <a:r>
              <a:rPr lang="en-AU" sz="3200" dirty="0"/>
              <a:t>Chief Actuary</a:t>
            </a:r>
          </a:p>
          <a:p>
            <a:pPr algn="ctr"/>
            <a:r>
              <a:rPr lang="en-AU" sz="3200" dirty="0"/>
              <a:t>Aon Wealth Solutions</a:t>
            </a:r>
          </a:p>
          <a:p>
            <a:pPr algn="ctr"/>
            <a:r>
              <a:rPr lang="en-AU" sz="3200" i="1" u="sng" dirty="0"/>
              <a:t>The Consulting Actuary View</a:t>
            </a:r>
            <a:endParaRPr lang="en-US" sz="3200" i="1" u="sng" dirty="0"/>
          </a:p>
        </p:txBody>
      </p:sp>
      <p:sp>
        <p:nvSpPr>
          <p:cNvPr id="4" name="Slide Number Placeholder 3">
            <a:extLst>
              <a:ext uri="{FF2B5EF4-FFF2-40B4-BE49-F238E27FC236}">
                <a16:creationId xmlns:a16="http://schemas.microsoft.com/office/drawing/2014/main" id="{FFF2415A-3B87-A188-0640-DDA44F16B519}"/>
              </a:ext>
            </a:extLst>
          </p:cNvPr>
          <p:cNvSpPr>
            <a:spLocks noGrp="1"/>
          </p:cNvSpPr>
          <p:nvPr>
            <p:ph type="sldNum" sz="quarter" idx="12"/>
          </p:nvPr>
        </p:nvSpPr>
        <p:spPr/>
        <p:txBody>
          <a:bodyPr/>
          <a:lstStyle/>
          <a:p>
            <a:fld id="{741AFF56-1126-4107-9C02-BC0EFBF16431}" type="slidenum">
              <a:rPr lang="en-GB" smtClean="0"/>
              <a:pPr/>
              <a:t>7</a:t>
            </a:fld>
            <a:endParaRPr lang="en-GB" dirty="0"/>
          </a:p>
        </p:txBody>
      </p:sp>
    </p:spTree>
    <p:extLst>
      <p:ext uri="{BB962C8B-B14F-4D97-AF65-F5344CB8AC3E}">
        <p14:creationId xmlns:p14="http://schemas.microsoft.com/office/powerpoint/2010/main" val="1029479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6DF73-6811-F62F-1DDB-FA1596C43F8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30A77D4-BF53-5CC3-2C96-6A331F7A9688}"/>
              </a:ext>
            </a:extLst>
          </p:cNvPr>
          <p:cNvSpPr>
            <a:spLocks noGrp="1"/>
          </p:cNvSpPr>
          <p:nvPr>
            <p:ph type="title"/>
          </p:nvPr>
        </p:nvSpPr>
        <p:spPr>
          <a:xfrm>
            <a:off x="326848" y="288389"/>
            <a:ext cx="11466083" cy="1232435"/>
          </a:xfrm>
        </p:spPr>
        <p:txBody>
          <a:bodyPr/>
          <a:lstStyle/>
          <a:p>
            <a:pPr algn="ctr"/>
            <a:r>
              <a:rPr lang="en-US" sz="3200" dirty="0"/>
              <a:t>A Superannuation Consulting Actuary’s Perspective</a:t>
            </a:r>
          </a:p>
        </p:txBody>
      </p:sp>
      <p:sp>
        <p:nvSpPr>
          <p:cNvPr id="9" name="Content Placeholder 8">
            <a:extLst>
              <a:ext uri="{FF2B5EF4-FFF2-40B4-BE49-F238E27FC236}">
                <a16:creationId xmlns:a16="http://schemas.microsoft.com/office/drawing/2014/main" id="{8CC34284-4337-A768-797E-90100BD2E243}"/>
              </a:ext>
            </a:extLst>
          </p:cNvPr>
          <p:cNvSpPr>
            <a:spLocks noGrp="1"/>
          </p:cNvSpPr>
          <p:nvPr>
            <p:ph idx="1"/>
          </p:nvPr>
        </p:nvSpPr>
        <p:spPr>
          <a:xfrm>
            <a:off x="1508289" y="1520824"/>
            <a:ext cx="9709608" cy="4256334"/>
          </a:xfrm>
        </p:spPr>
        <p:txBody>
          <a:bodyPr/>
          <a:lstStyle/>
          <a:p>
            <a:pPr algn="ctr"/>
            <a:r>
              <a:rPr lang="en-AU" sz="3200" i="1" dirty="0"/>
              <a:t>Peer review is central to consulting professionalism and client confidence</a:t>
            </a:r>
            <a:endParaRPr lang="en-US" sz="3200" i="1" u="sng" dirty="0"/>
          </a:p>
        </p:txBody>
      </p:sp>
      <p:sp>
        <p:nvSpPr>
          <p:cNvPr id="4" name="Slide Number Placeholder 3">
            <a:extLst>
              <a:ext uri="{FF2B5EF4-FFF2-40B4-BE49-F238E27FC236}">
                <a16:creationId xmlns:a16="http://schemas.microsoft.com/office/drawing/2014/main" id="{AE3E1395-C36E-2FB7-85B2-1770F4FDFC3F}"/>
              </a:ext>
            </a:extLst>
          </p:cNvPr>
          <p:cNvSpPr>
            <a:spLocks noGrp="1"/>
          </p:cNvSpPr>
          <p:nvPr>
            <p:ph type="sldNum" sz="quarter" idx="12"/>
          </p:nvPr>
        </p:nvSpPr>
        <p:spPr/>
        <p:txBody>
          <a:bodyPr/>
          <a:lstStyle/>
          <a:p>
            <a:fld id="{741AFF56-1126-4107-9C02-BC0EFBF16431}" type="slidenum">
              <a:rPr lang="en-GB" smtClean="0"/>
              <a:pPr/>
              <a:t>8</a:t>
            </a:fld>
            <a:endParaRPr lang="en-GB" dirty="0"/>
          </a:p>
        </p:txBody>
      </p:sp>
      <p:pic>
        <p:nvPicPr>
          <p:cNvPr id="2" name="Picture 1">
            <a:extLst>
              <a:ext uri="{FF2B5EF4-FFF2-40B4-BE49-F238E27FC236}">
                <a16:creationId xmlns:a16="http://schemas.microsoft.com/office/drawing/2014/main" id="{39D91ACD-6863-424C-C496-CFE5D9E039C7}"/>
              </a:ext>
            </a:extLst>
          </p:cNvPr>
          <p:cNvPicPr>
            <a:picLocks noChangeAspect="1"/>
          </p:cNvPicPr>
          <p:nvPr/>
        </p:nvPicPr>
        <p:blipFill>
          <a:blip r:embed="rId2"/>
          <a:stretch>
            <a:fillRect/>
          </a:stretch>
        </p:blipFill>
        <p:spPr>
          <a:xfrm>
            <a:off x="3685487" y="2609173"/>
            <a:ext cx="5355211" cy="3570141"/>
          </a:xfrm>
          <a:prstGeom prst="rect">
            <a:avLst/>
          </a:prstGeom>
        </p:spPr>
      </p:pic>
    </p:spTree>
    <p:extLst>
      <p:ext uri="{BB962C8B-B14F-4D97-AF65-F5344CB8AC3E}">
        <p14:creationId xmlns:p14="http://schemas.microsoft.com/office/powerpoint/2010/main" val="360570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FE522-898F-81A6-C988-C6AB9D4030A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A61BC84-294E-3AA1-F050-66282DDFAC4B}"/>
              </a:ext>
            </a:extLst>
          </p:cNvPr>
          <p:cNvSpPr>
            <a:spLocks noGrp="1"/>
          </p:cNvSpPr>
          <p:nvPr>
            <p:ph type="title"/>
          </p:nvPr>
        </p:nvSpPr>
        <p:spPr>
          <a:xfrm>
            <a:off x="326848" y="497840"/>
            <a:ext cx="11466083" cy="840768"/>
          </a:xfrm>
          <a:ln>
            <a:solidFill>
              <a:schemeClr val="accent1"/>
            </a:solidFill>
          </a:ln>
        </p:spPr>
        <p:txBody>
          <a:bodyPr/>
          <a:lstStyle/>
          <a:p>
            <a:pPr algn="ctr"/>
            <a:r>
              <a:rPr lang="en-US" sz="3200" dirty="0"/>
              <a:t>A Superannuation Consulting Actuary’s Perspective</a:t>
            </a:r>
          </a:p>
        </p:txBody>
      </p:sp>
      <p:sp>
        <p:nvSpPr>
          <p:cNvPr id="9" name="Content Placeholder 8">
            <a:extLst>
              <a:ext uri="{FF2B5EF4-FFF2-40B4-BE49-F238E27FC236}">
                <a16:creationId xmlns:a16="http://schemas.microsoft.com/office/drawing/2014/main" id="{AA4BC726-BC76-F459-F7C6-2A1A62CBBD35}"/>
              </a:ext>
            </a:extLst>
          </p:cNvPr>
          <p:cNvSpPr>
            <a:spLocks noGrp="1"/>
          </p:cNvSpPr>
          <p:nvPr>
            <p:ph idx="1"/>
          </p:nvPr>
        </p:nvSpPr>
        <p:spPr>
          <a:xfrm>
            <a:off x="782480" y="1395167"/>
            <a:ext cx="10800000" cy="4524866"/>
          </a:xfrm>
        </p:spPr>
        <p:txBody>
          <a:bodyPr/>
          <a:lstStyle/>
          <a:p>
            <a:pPr algn="ctr"/>
            <a:r>
              <a:rPr lang="en-US" sz="2000" dirty="0"/>
              <a:t>Peer Review at Aon</a:t>
            </a:r>
          </a:p>
          <a:p>
            <a:pPr algn="ctr"/>
            <a:endParaRPr lang="en-US" sz="2000" dirty="0"/>
          </a:p>
          <a:p>
            <a:pPr algn="ctr"/>
            <a:r>
              <a:rPr lang="en-US" sz="2000" dirty="0"/>
              <a:t>          Yes (advice)			     Yes (fresh perspective)				No</a:t>
            </a:r>
          </a:p>
          <a:p>
            <a:pPr algn="ctr"/>
            <a:r>
              <a:rPr lang="en-US" sz="1800" dirty="0"/>
              <a:t>Who – relevant experience/expertise	      Who relevant experience/insight		Not Applicable</a:t>
            </a:r>
          </a:p>
          <a:p>
            <a:pPr algn="ctr"/>
            <a:endParaRPr lang="en-US" sz="1800" dirty="0"/>
          </a:p>
          <a:p>
            <a:pPr algn="ctr"/>
            <a:r>
              <a:rPr lang="en-US" sz="1800" dirty="0"/>
              <a:t>Internal		External			Generally Internal				</a:t>
            </a:r>
          </a:p>
          <a:p>
            <a:pPr algn="ctr"/>
            <a:r>
              <a:rPr lang="en-US" sz="1800" dirty="0"/>
              <a:t>	</a:t>
            </a:r>
          </a:p>
          <a:p>
            <a:pPr algn="ctr"/>
            <a:r>
              <a:rPr lang="en-US" sz="1600" dirty="0"/>
              <a:t>Written sign-offs/formal correspondence	    Verbal feedback/annotated documents	</a:t>
            </a:r>
            <a:r>
              <a:rPr lang="en-US" sz="1800" dirty="0"/>
              <a:t>		       </a:t>
            </a:r>
          </a:p>
          <a:p>
            <a:pPr algn="ctr"/>
            <a:r>
              <a:rPr lang="en-US" sz="2000" dirty="0"/>
              <a:t>				</a:t>
            </a:r>
          </a:p>
        </p:txBody>
      </p:sp>
      <p:sp>
        <p:nvSpPr>
          <p:cNvPr id="4" name="Slide Number Placeholder 3">
            <a:extLst>
              <a:ext uri="{FF2B5EF4-FFF2-40B4-BE49-F238E27FC236}">
                <a16:creationId xmlns:a16="http://schemas.microsoft.com/office/drawing/2014/main" id="{B2C62FC5-B8D7-D15F-1C17-8EFA39560D55}"/>
              </a:ext>
            </a:extLst>
          </p:cNvPr>
          <p:cNvSpPr>
            <a:spLocks noGrp="1"/>
          </p:cNvSpPr>
          <p:nvPr>
            <p:ph type="sldNum" sz="quarter" idx="12"/>
          </p:nvPr>
        </p:nvSpPr>
        <p:spPr/>
        <p:txBody>
          <a:bodyPr/>
          <a:lstStyle/>
          <a:p>
            <a:fld id="{741AFF56-1126-4107-9C02-BC0EFBF16431}" type="slidenum">
              <a:rPr lang="en-GB" smtClean="0"/>
              <a:pPr/>
              <a:t>9</a:t>
            </a:fld>
            <a:endParaRPr lang="en-GB" dirty="0"/>
          </a:p>
        </p:txBody>
      </p:sp>
      <p:cxnSp>
        <p:nvCxnSpPr>
          <p:cNvPr id="6" name="Straight Connector 5">
            <a:extLst>
              <a:ext uri="{FF2B5EF4-FFF2-40B4-BE49-F238E27FC236}">
                <a16:creationId xmlns:a16="http://schemas.microsoft.com/office/drawing/2014/main" id="{C7478C59-ED1C-9E40-6674-766BFAB2CC37}"/>
              </a:ext>
            </a:extLst>
          </p:cNvPr>
          <p:cNvCxnSpPr>
            <a:cxnSpLocks/>
          </p:cNvCxnSpPr>
          <p:nvPr/>
        </p:nvCxnSpPr>
        <p:spPr>
          <a:xfrm>
            <a:off x="6331751" y="1772239"/>
            <a:ext cx="7923" cy="801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121326-12A1-490F-9327-5621B8187983}"/>
              </a:ext>
            </a:extLst>
          </p:cNvPr>
          <p:cNvCxnSpPr>
            <a:cxnSpLocks/>
          </p:cNvCxnSpPr>
          <p:nvPr/>
        </p:nvCxnSpPr>
        <p:spPr>
          <a:xfrm flipH="1">
            <a:off x="2724346" y="1857080"/>
            <a:ext cx="3035431" cy="631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DCDA2C-FB05-81F9-68B6-E5DFA8844788}"/>
              </a:ext>
            </a:extLst>
          </p:cNvPr>
          <p:cNvCxnSpPr/>
          <p:nvPr/>
        </p:nvCxnSpPr>
        <p:spPr>
          <a:xfrm>
            <a:off x="7041823" y="1852351"/>
            <a:ext cx="3676454" cy="772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7FDBE29-AD25-C3F6-02A1-28CF2BEA28A4}"/>
              </a:ext>
            </a:extLst>
          </p:cNvPr>
          <p:cNvCxnSpPr/>
          <p:nvPr/>
        </p:nvCxnSpPr>
        <p:spPr>
          <a:xfrm>
            <a:off x="2790334" y="2931737"/>
            <a:ext cx="0" cy="329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10D4F7F-ED03-CFCD-D63B-303812681186}"/>
              </a:ext>
            </a:extLst>
          </p:cNvPr>
          <p:cNvCxnSpPr>
            <a:cxnSpLocks/>
          </p:cNvCxnSpPr>
          <p:nvPr/>
        </p:nvCxnSpPr>
        <p:spPr>
          <a:xfrm flipH="1">
            <a:off x="1941922" y="3525625"/>
            <a:ext cx="556181" cy="829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6B047F7-0A8C-DB89-BB62-E536B1778940}"/>
              </a:ext>
            </a:extLst>
          </p:cNvPr>
          <p:cNvCxnSpPr>
            <a:cxnSpLocks/>
          </p:cNvCxnSpPr>
          <p:nvPr/>
        </p:nvCxnSpPr>
        <p:spPr>
          <a:xfrm>
            <a:off x="3233394" y="3535052"/>
            <a:ext cx="603314" cy="820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CCDF8A2-253F-0B00-9E88-847B88F8DE50}"/>
              </a:ext>
            </a:extLst>
          </p:cNvPr>
          <p:cNvCxnSpPr>
            <a:cxnSpLocks/>
          </p:cNvCxnSpPr>
          <p:nvPr/>
        </p:nvCxnSpPr>
        <p:spPr>
          <a:xfrm flipH="1">
            <a:off x="3365314" y="4738957"/>
            <a:ext cx="471394" cy="662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CBB34FA-F99E-87C8-2A33-E5E159CA4D60}"/>
              </a:ext>
            </a:extLst>
          </p:cNvPr>
          <p:cNvCxnSpPr>
            <a:cxnSpLocks/>
          </p:cNvCxnSpPr>
          <p:nvPr/>
        </p:nvCxnSpPr>
        <p:spPr>
          <a:xfrm>
            <a:off x="1842939" y="4738957"/>
            <a:ext cx="377073" cy="662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142DBE6-9C4B-61D1-2D9A-AD8BBD879459}"/>
              </a:ext>
            </a:extLst>
          </p:cNvPr>
          <p:cNvCxnSpPr/>
          <p:nvPr/>
        </p:nvCxnSpPr>
        <p:spPr>
          <a:xfrm>
            <a:off x="6873711" y="2961590"/>
            <a:ext cx="0" cy="329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762FA8F-248B-F7DC-2911-584BB486F334}"/>
              </a:ext>
            </a:extLst>
          </p:cNvPr>
          <p:cNvCxnSpPr>
            <a:cxnSpLocks/>
          </p:cNvCxnSpPr>
          <p:nvPr/>
        </p:nvCxnSpPr>
        <p:spPr>
          <a:xfrm>
            <a:off x="6873711" y="3535052"/>
            <a:ext cx="10998" cy="820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39EBFCB-F2B5-98E0-582C-73876B98CB3D}"/>
              </a:ext>
            </a:extLst>
          </p:cNvPr>
          <p:cNvCxnSpPr>
            <a:cxnSpLocks/>
          </p:cNvCxnSpPr>
          <p:nvPr/>
        </p:nvCxnSpPr>
        <p:spPr>
          <a:xfrm>
            <a:off x="6884709" y="4738957"/>
            <a:ext cx="0" cy="662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993468"/>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25</Value>
      <Value>40</Value>
      <Value>12</Value>
      <Value>153</Value>
    </TaxCatchAll>
    <_dlc_DocId xmlns="7c09f450-3099-4ab0-9797-308ed8a26daf">CE6YYQN64SX3-786882053-16402</_dlc_DocId>
    <Stop_x0020_publishing xmlns="b9043e53-a078-4fe1-9a97-1dc890974721" xsi:nil="true"/>
    <Region xmlns="b9043e53-a078-4fe1-9a97-1dc890974721" xsi:nil="true"/>
    <No_x0020_Web_x0020_Index xmlns="b9043e53-a078-4fe1-9a97-1dc890974721">false</No_x0020_Web_x0020_Index>
    <_dlc_DocIdUrl xmlns="7c09f450-3099-4ab0-9797-308ed8a26daf">
      <Url>https://actuaries.sharepoint.com/sites/DMS/_layouts/15/DocIdRedir.aspx?ID=CE6YYQN64SX3-786882053-16402</Url>
      <Description>CE6YYQN64SX3-786882053-16402</Description>
    </_dlc_DocIdUrl>
    <Start_x0020_publishing xmlns="b9043e53-a078-4fe1-9a97-1dc890974721" xsi:nil="true"/>
    <na442cf9b07645d39bff0c316c917a88 xmlns="b9043e53-a078-4fe1-9a97-1dc890974721">
      <Terms xmlns="http://schemas.microsoft.com/office/infopath/2007/PartnerControls"/>
    </na442cf9b07645d39bff0c316c917a88>
    <Published xmlns="b9043e53-a078-4fe1-9a97-1dc890974721">false</Published>
    <Level xmlns="b9043e53-a078-4fe1-9a97-1dc890974721" xsi:nil="true"/>
    <Availability xmlns="b9043e53-a078-4fe1-9a97-1dc890974721" xsi:nil="true"/>
    <_ExtendedDescription xmlns="http://schemas.microsoft.com/sharepoint/v3">Does this work need peer review? What form should it take? Who should provide it? How might I benefit from it? How might I respond if it is critical of my work? And what happens if someone asks me to review their work?
So many questions that we may not have given much thought to. Yet peer review is a core practice in professional life. This session provides an opportunity to explore its practical application.</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Insights and Other Events</TermName>
          <TermId xmlns="http://schemas.microsoft.com/office/infopath/2007/PartnerControls">f0c84e4b-d864-421b-8ef7-dc22b090c6d4</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Professionalism Training</TermName>
          <TermId xmlns="http://schemas.microsoft.com/office/infopath/2007/PartnerControls">f662abcb-5de0-4fed-9006-6125f4ef83ad</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Insights</TermName>
          <TermId xmlns="http://schemas.microsoft.com/office/infopath/2007/PartnerControls">ab485f83-9006-4bcf-ac6c-13f27c86f67c</TermId>
        </TermInfo>
      </Terms>
    </g6881e4ce23a4b13a21acda1c762ef3b>
    <TaxCatchAllLabel xmlns="b9043e53-a078-4fe1-9a97-1dc890974721" xsi:nil="true"/>
    <_dlc_DocIdPersistId xmlns="7c09f450-3099-4ab0-9797-308ed8a26daf"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2025-11-26T13:00:00+00:00</Created-Date>
    <wic_System_Copyright xmlns="http://schemas.microsoft.com/sharepoint/v3/fields" xsi:nil="true"/>
    <new-release-expiry xmlns="b9043e53-a078-4fe1-9a97-1dc89097472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6" ma:contentTypeDescription="" ma:contentTypeScope="" ma:versionID="5f2805d312819238112fd03fc4f41c95">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f171a95b51185caa29e92aeca879df36"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CMS_x0020_Document_x0020_ID" minOccurs="0"/>
                <xsd:element ref="ns2:Created-Date" minOccurs="0"/>
                <xsd:element ref="ns2:CPD" minOccurs="0"/>
                <xsd:element ref="ns2:External-link" minOccurs="0"/>
                <xsd:element ref="ns2:Membership" minOccurs="0"/>
                <xsd:element ref="ns2:No_x0020_Web_x0020_Index" minOccurs="0"/>
                <xsd:element ref="ns4:_dlc_DocIdUrl" minOccurs="0"/>
                <xsd:element ref="ns2:Start_x0020_publishing" minOccurs="0"/>
                <xsd:element ref="ns2:Level" minOccurs="0"/>
                <xsd:element ref="ns2:Age_x0020_Group" minOccurs="0"/>
                <xsd:element ref="ns2:Availability" minOccurs="0"/>
                <xsd:element ref="ns2:Stop_x0020_publishing" minOccurs="0"/>
                <xsd:element ref="ns2:Source_x0020_Document_x0020_ID"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Published" minOccurs="0"/>
                <xsd:element ref="ns4:_dlc_DocId" minOccurs="0"/>
                <xsd:element ref="ns3:wic_System_Copyright"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CMS_x0020_Document_x0020_ID" ma:index="3" nillable="true" ma:displayName="CMS Document ID" ma:description="ID of the document in CMS" ma:internalName="CMS_x0020_Document_x0020_ID" ma:readOnly="false">
      <xsd:simpleType>
        <xsd:restriction base="dms:Text">
          <xsd:maxLength value="255"/>
        </xsd:restriction>
      </xsd:simpleType>
    </xsd:element>
    <xsd:element name="Created-Date" ma:index="4" nillable="true" ma:displayName="Created-Date" ma:format="DateOnly" ma:internalName="Created_x002d_Date" ma:readOnly="false">
      <xsd:simpleType>
        <xsd:restriction base="dms:DateTime"/>
      </xsd:simpleType>
    </xsd:element>
    <xsd:element name="CPD" ma:index="6" nillable="true" ma:displayName="CPD" ma:decimals="2" ma:internalName="CPD" ma:readOnly="false">
      <xsd:simpleType>
        <xsd:restriction base="dms:Number"/>
      </xsd:simpleType>
    </xsd:element>
    <xsd:element name="External-link" ma:index="13" nillable="true" ma:displayName="External-link" ma:internalName="External_x002d_link" ma:readOnly="false">
      <xsd:simpleType>
        <xsd:restriction base="dms:Text">
          <xsd:maxLength value="255"/>
        </xsd:restriction>
      </xsd:simpleType>
    </xsd:element>
    <xsd:element name="Membership" ma:index="14" nillable="true" ma:displayName="Membership" ma:internalName="Membership" ma:readOnly="false">
      <xsd:simpleType>
        <xsd:restriction base="dms:Text">
          <xsd:maxLength value="255"/>
        </xsd:restriction>
      </xsd:simpleType>
    </xsd:element>
    <xsd:element name="No_x0020_Web_x0020_Index" ma:index="15" nillable="true" ma:displayName="No Web Index" ma:default="0" ma:internalName="No_x0020_Web_x0020_Index" ma:readOnly="false">
      <xsd:simpleType>
        <xsd:restriction base="dms:Boolean"/>
      </xsd:simpleType>
    </xsd:element>
    <xsd:element name="Start_x0020_publishing" ma:index="17" nillable="true" ma:displayName="Start publishing" ma:format="DateOnly" ma:hidden="true" ma:internalName="Start_x0020_publishing" ma:readOnly="false">
      <xsd:simpleType>
        <xsd:restriction base="dms:DateTime"/>
      </xsd:simpleType>
    </xsd:element>
    <xsd:element name="Level" ma:index="18"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Stop_x0020_publishing" ma:index="21" nillable="true" ma:displayName="Stop publishing" ma:format="DateOnly" ma:hidden="true" ma:internalName="Stop_x0020_publishing" ma:readOnly="false">
      <xsd:simpleType>
        <xsd:restriction base="dms:DateTime"/>
      </xsd:simpleType>
    </xsd:element>
    <xsd:element name="Source_x0020_Document_x0020_ID" ma:index="22" nillable="true" ma:displayName="Source Document ID" ma:description="ID of the document in the Team Sites" ma:hidden="true" ma:internalName="Source_x0020_Document_x0020_ID"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Published" ma:index="40" nillable="true" ma:displayName="Published" ma:default="0" ma:hidden="true" ma:internalName="Publish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2"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Url" ma:index="16"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1"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43" nillable="true" ma:displayName="Persist ID" ma:description="Keep ID on add." ma:hidden="true" ma:internalName="_dlc_DocIdPersistId"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3A7F36D-13F6-4DF0-A1FA-99BF5BE8352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58f0632-e93a-43fa-92a9-2c310266c35a"/>
    <ds:schemaRef ds:uri="http://purl.org/dc/elements/1.1/"/>
    <ds:schemaRef ds:uri="http://schemas.microsoft.com/office/2006/metadata/properties"/>
    <ds:schemaRef ds:uri="7a16fa55-9aab-48c8-a96c-d4f80300d60b"/>
    <ds:schemaRef ds:uri="http://www.w3.org/XML/1998/namespace"/>
    <ds:schemaRef ds:uri="http://purl.org/dc/dcmitype/"/>
    <ds:schemaRef ds:uri="3138fe39-45e2-4243-b4f0-a56ce41f1c6e"/>
    <ds:schemaRef ds:uri="7e948e1f-1c1f-44ca-b8c3-272baaf9988d"/>
  </ds:schemaRefs>
</ds:datastoreItem>
</file>

<file path=customXml/itemProps2.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3.xml><?xml version="1.0" encoding="utf-8"?>
<ds:datastoreItem xmlns:ds="http://schemas.openxmlformats.org/officeDocument/2006/customXml" ds:itemID="{0FF11236-B97F-4AF3-B5B9-167C96AD8A8F}"/>
</file>

<file path=customXml/itemProps4.xml><?xml version="1.0" encoding="utf-8"?>
<ds:datastoreItem xmlns:ds="http://schemas.openxmlformats.org/officeDocument/2006/customXml" ds:itemID="{E680E3CE-5F9C-4030-92E0-F2997B173737}"/>
</file>

<file path=customXml/itemProps5.xml><?xml version="1.0" encoding="utf-8"?>
<ds:datastoreItem xmlns:ds="http://schemas.openxmlformats.org/officeDocument/2006/customXml" ds:itemID="{03E8CB89-8F6E-409E-9A05-E8F04A30BFBC}"/>
</file>

<file path=docProps/app.xml><?xml version="1.0" encoding="utf-8"?>
<Properties xmlns="http://schemas.openxmlformats.org/officeDocument/2006/extended-properties" xmlns:vt="http://schemas.openxmlformats.org/officeDocument/2006/docPropsVTypes">
  <TotalTime>389</TotalTime>
  <Words>864</Words>
  <Application>Microsoft Office PowerPoint</Application>
  <PresentationFormat>Widescreen</PresentationFormat>
  <Paragraphs>162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Peering Into Peer Review </vt:lpstr>
      <vt:lpstr>Important notice for all participants </vt:lpstr>
      <vt:lpstr>Agenda:</vt:lpstr>
      <vt:lpstr>Tracy Jiang</vt:lpstr>
      <vt:lpstr>The Peer Review Landscape at a Life Insurer</vt:lpstr>
      <vt:lpstr>PowerPoint Presentation</vt:lpstr>
      <vt:lpstr>Saffron Sweeney</vt:lpstr>
      <vt:lpstr>A Superannuation Consulting Actuary’s Perspective</vt:lpstr>
      <vt:lpstr>A Superannuation Consulting Actuary’s Perspective</vt:lpstr>
      <vt:lpstr>Benefits, Success Factors and Risks of Peer Review</vt:lpstr>
      <vt:lpstr>How we review at Aon It is important to plan and allow time for unknowns to pop up</vt:lpstr>
      <vt:lpstr>Simon Lim</vt:lpstr>
      <vt:lpstr>Simon Lim</vt:lpstr>
      <vt:lpstr>Panel Discussion</vt:lpstr>
      <vt:lpstr>Audience Discussion</vt:lpstr>
      <vt:lpstr>PowerPoint Presentation</vt:lpstr>
      <vt:lpstr>PowerPoint Presentation</vt:lpstr>
      <vt:lpstr>About the Actuaries Institute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Peering Into Peer Review - Presentation Slides</dc:title>
  <dc:creator>Saffron Sweeney, Simon Lim, Tracy Jiang</dc:creator>
  <cp:lastModifiedBy>Martin Mulcare</cp:lastModifiedBy>
  <cp:revision>46</cp:revision>
  <dcterms:created xsi:type="dcterms:W3CDTF">2023-05-24T00:01:03Z</dcterms:created>
  <dcterms:modified xsi:type="dcterms:W3CDTF">2025-11-25T21:44:16Z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MSIP_Label_9043f10a-881e-4653-a55e-02ca2cc829dc_Enabled">
    <vt:lpwstr>true</vt:lpwstr>
  </property>
  <property fmtid="{D5CDD505-2E9C-101B-9397-08002B2CF9AE}" pid="5" name="MSIP_Label_9043f10a-881e-4653-a55e-02ca2cc829dc_SetDate">
    <vt:lpwstr>2025-11-24T03:50:00Z</vt:lpwstr>
  </property>
  <property fmtid="{D5CDD505-2E9C-101B-9397-08002B2CF9AE}" pid="6" name="MSIP_Label_9043f10a-881e-4653-a55e-02ca2cc829dc_Method">
    <vt:lpwstr>Standard</vt:lpwstr>
  </property>
  <property fmtid="{D5CDD505-2E9C-101B-9397-08002B2CF9AE}" pid="7" name="MSIP_Label_9043f10a-881e-4653-a55e-02ca2cc829dc_Name">
    <vt:lpwstr>ADC_class_200</vt:lpwstr>
  </property>
  <property fmtid="{D5CDD505-2E9C-101B-9397-08002B2CF9AE}" pid="8" name="MSIP_Label_9043f10a-881e-4653-a55e-02ca2cc829dc_SiteId">
    <vt:lpwstr>94cfddbc-0627-494a-ad7a-29aea3aea832</vt:lpwstr>
  </property>
  <property fmtid="{D5CDD505-2E9C-101B-9397-08002B2CF9AE}" pid="9" name="MSIP_Label_9043f10a-881e-4653-a55e-02ca2cc829dc_ActionId">
    <vt:lpwstr>e5150508-6407-453f-bb18-b27538a4add8</vt:lpwstr>
  </property>
  <property fmtid="{D5CDD505-2E9C-101B-9397-08002B2CF9AE}" pid="10" name="MSIP_Label_9043f10a-881e-4653-a55e-02ca2cc829dc_ContentBits">
    <vt:lpwstr>0</vt:lpwstr>
  </property>
  <property fmtid="{D5CDD505-2E9C-101B-9397-08002B2CF9AE}" pid="11" name="MSIP_Label_9043f10a-881e-4653-a55e-02ca2cc829dc_Tag">
    <vt:lpwstr>10, 3, 0, 1</vt:lpwstr>
  </property>
  <property fmtid="{D5CDD505-2E9C-101B-9397-08002B2CF9AE}" pid="12" name="_dlc_DocIdItemGuid">
    <vt:lpwstr>55f1cf09-0901-427c-996c-767f0d161c6c</vt:lpwstr>
  </property>
  <property fmtid="{D5CDD505-2E9C-101B-9397-08002B2CF9AE}" pid="13" name="Prototype_Education_Programs">
    <vt:lpwstr/>
  </property>
  <property fmtid="{D5CDD505-2E9C-101B-9397-08002B2CF9AE}" pid="14" name="Prototype_CPD_Activity_Format">
    <vt:lpwstr>33;#Presentation Slides|d40094d7-41bb-4670-ae67-14554674b2a3</vt:lpwstr>
  </property>
  <property fmtid="{D5CDD505-2E9C-101B-9397-08002B2CF9AE}" pid="15" name="Prototype_Practice_Area">
    <vt:lpwstr>25;#Professionalism Training|f662abcb-5de0-4fed-9006-6125f4ef83ad</vt:lpwstr>
  </property>
  <property fmtid="{D5CDD505-2E9C-101B-9397-08002B2CF9AE}" pid="16" name="Prototype_Content_Types">
    <vt:lpwstr>29;#Presentation slides|82514a72-d478-4557-818e-561b0f30fbaf</vt:lpwstr>
  </property>
  <property fmtid="{D5CDD505-2E9C-101B-9397-08002B2CF9AE}" pid="17" name="Prototype_Tags">
    <vt:lpwstr>40;#Past Event|81820cd3-45f0-44e5-97c3-ef5505ffe26e;#153;#Insights and Other Events|f0c84e4b-d864-421b-8ef7-dc22b090c6d4</vt:lpwstr>
  </property>
  <property fmtid="{D5CDD505-2E9C-101B-9397-08002B2CF9AE}" pid="18" name="lcf76f155ced4ddcb4097134ff3c332f">
    <vt:lpwstr/>
  </property>
  <property fmtid="{D5CDD505-2E9C-101B-9397-08002B2CF9AE}" pid="19" name="Prototype_Event_Types">
    <vt:lpwstr>12;#Insights|ab485f83-9006-4bcf-ac6c-13f27c86f67c</vt:lpwstr>
  </property>
</Properties>
</file>