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28"/>
  </p:notesMasterIdLst>
  <p:sldIdLst>
    <p:sldId id="293" r:id="rId5"/>
    <p:sldId id="274" r:id="rId6"/>
    <p:sldId id="2147483199" r:id="rId7"/>
    <p:sldId id="2147483120" r:id="rId8"/>
    <p:sldId id="2147483188" r:id="rId9"/>
    <p:sldId id="2147483169" r:id="rId10"/>
    <p:sldId id="2147483173" r:id="rId11"/>
    <p:sldId id="2147483172" r:id="rId12"/>
    <p:sldId id="2147483183" r:id="rId13"/>
    <p:sldId id="2147483190" r:id="rId14"/>
    <p:sldId id="2147483177" r:id="rId15"/>
    <p:sldId id="2147483189" r:id="rId16"/>
    <p:sldId id="2147483191" r:id="rId17"/>
    <p:sldId id="2147483192" r:id="rId18"/>
    <p:sldId id="2147483193" r:id="rId19"/>
    <p:sldId id="2147483194" r:id="rId20"/>
    <p:sldId id="2147483195" r:id="rId21"/>
    <p:sldId id="2147483196" r:id="rId22"/>
    <p:sldId id="2147483197" r:id="rId23"/>
    <p:sldId id="2147483198" r:id="rId24"/>
    <p:sldId id="287" r:id="rId25"/>
    <p:sldId id="2147482898"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E4B106-0BED-4F58-16D5-371C3A3412C1}" name="Blauensteiner, Alex" initials="BA" userId="S::alex.blauensteiner@industry.gov.au::5465af55-0946-4059-a354-23799cd2b485" providerId="AD"/>
  <p188:author id="{3F9E4E77-37CA-1BCC-71C3-0DEEB97C5EE7}" name="Williams, Rochelle" initials="WR" userId="S::rochelle.williams@industry.gov.au::cc1dc78c-144d-40b2-a641-2a035a32666b" providerId="AD"/>
  <p188:author id="{D6376F92-3429-428C-4573-A22EEEF8BE1B}" name="Nelson, Ashleigh" initials="NA" userId="S::ashleigh.nelson@industry.gov.au::21891288-8d18-434e-8346-902000b83b0e" providerId="AD"/>
  <p188:author id="{5950409A-B4F1-40CC-6BD6-A97BC6134BCB}" name="Williams, Rochelle" initials="RW" userId="S::Rochelle.Williams@industry.gov.au::cc1dc78c-144d-40b2-a641-2a035a32666b" providerId="AD"/>
  <p188:author id="{DF1F7EE7-A4A2-D134-CB38-4BB5C9E28975}" name="Worrall, Beth" initials="BW" userId="S::Beth.Worrall@industry.gov.au::08ed34ec-9bc5-4cd9-94ab-45813c212d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CAC59-3A28-4E24-B8E7-270860A993CD}" v="1" dt="2026-02-02T03:16:42.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37" Type="http://schemas.openxmlformats.org/officeDocument/2006/relationships/customXml" Target="../customXml/item5.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ana Woodward" userId="e60ffc11-0670-4755-8ad7-e35efff17491" providerId="ADAL" clId="{796BABF2-D789-4BAA-A599-086B9F73770E}"/>
    <pc:docChg chg="custSel modSld">
      <pc:chgData name="Luana Woodward" userId="e60ffc11-0670-4755-8ad7-e35efff17491" providerId="ADAL" clId="{796BABF2-D789-4BAA-A599-086B9F73770E}" dt="2026-02-02T03:17:11.467" v="11" actId="1076"/>
      <pc:docMkLst>
        <pc:docMk/>
      </pc:docMkLst>
      <pc:sldChg chg="addSp delSp modSp mod">
        <pc:chgData name="Luana Woodward" userId="e60ffc11-0670-4755-8ad7-e35efff17491" providerId="ADAL" clId="{796BABF2-D789-4BAA-A599-086B9F73770E}" dt="2026-02-02T03:16:55.417" v="5" actId="1076"/>
        <pc:sldMkLst>
          <pc:docMk/>
          <pc:sldMk cId="2307088757" sldId="290"/>
        </pc:sldMkLst>
        <pc:spChg chg="mod">
          <ac:chgData name="Luana Woodward" userId="e60ffc11-0670-4755-8ad7-e35efff17491" providerId="ADAL" clId="{796BABF2-D789-4BAA-A599-086B9F73770E}" dt="2026-02-02T03:16:42.244" v="1"/>
          <ac:spMkLst>
            <pc:docMk/>
            <pc:sldMk cId="2307088757" sldId="290"/>
            <ac:spMk id="6" creationId="{AAA15787-0369-FFB2-8A0B-E03C726E8D51}"/>
          </ac:spMkLst>
        </pc:spChg>
        <pc:picChg chg="del">
          <ac:chgData name="Luana Woodward" userId="e60ffc11-0670-4755-8ad7-e35efff17491" providerId="ADAL" clId="{796BABF2-D789-4BAA-A599-086B9F73770E}" dt="2026-02-02T03:16:44.443" v="2" actId="478"/>
          <ac:picMkLst>
            <pc:docMk/>
            <pc:sldMk cId="2307088757" sldId="290"/>
            <ac:picMk id="3" creationId="{DD043002-5BD8-BA06-A8FE-43A788C45007}"/>
          </ac:picMkLst>
        </pc:picChg>
        <pc:picChg chg="add mod">
          <ac:chgData name="Luana Woodward" userId="e60ffc11-0670-4755-8ad7-e35efff17491" providerId="ADAL" clId="{796BABF2-D789-4BAA-A599-086B9F73770E}" dt="2026-02-02T03:16:55.417" v="5" actId="1076"/>
          <ac:picMkLst>
            <pc:docMk/>
            <pc:sldMk cId="2307088757" sldId="290"/>
            <ac:picMk id="7" creationId="{A7C8420F-DAF0-4579-B15C-31FACA8B2A96}"/>
          </ac:picMkLst>
        </pc:picChg>
      </pc:sldChg>
      <pc:sldChg chg="addSp delSp modSp mod">
        <pc:chgData name="Luana Woodward" userId="e60ffc11-0670-4755-8ad7-e35efff17491" providerId="ADAL" clId="{796BABF2-D789-4BAA-A599-086B9F73770E}" dt="2026-02-02T03:17:11.467" v="11" actId="1076"/>
        <pc:sldMkLst>
          <pc:docMk/>
          <pc:sldMk cId="292425534" sldId="2147483199"/>
        </pc:sldMkLst>
        <pc:picChg chg="add mod">
          <ac:chgData name="Luana Woodward" userId="e60ffc11-0670-4755-8ad7-e35efff17491" providerId="ADAL" clId="{796BABF2-D789-4BAA-A599-086B9F73770E}" dt="2026-02-02T03:17:11.467" v="11" actId="1076"/>
          <ac:picMkLst>
            <pc:docMk/>
            <pc:sldMk cId="292425534" sldId="2147483199"/>
            <ac:picMk id="6" creationId="{42F3B2B7-B991-69EB-82EC-029C0D7B900A}"/>
          </ac:picMkLst>
        </pc:picChg>
        <pc:picChg chg="del">
          <ac:chgData name="Luana Woodward" userId="e60ffc11-0670-4755-8ad7-e35efff17491" providerId="ADAL" clId="{796BABF2-D789-4BAA-A599-086B9F73770E}" dt="2026-02-02T03:17:04.626" v="6" actId="478"/>
          <ac:picMkLst>
            <pc:docMk/>
            <pc:sldMk cId="292425534" sldId="2147483199"/>
            <ac:picMk id="7" creationId="{61971FDE-2435-21D0-66D2-E5C3AD8F997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2.xml.rels><?xml version="1.0" encoding="UTF-8" standalone="yes"?>
<Relationships xmlns="http://schemas.openxmlformats.org/package/2006/relationships"><Relationship Id="rId3" Type="http://schemas.openxmlformats.org/officeDocument/2006/relationships/hyperlink" Target="https://www.industry.gov.au/publications/guidance-for-ai-adoption/guidance-ai-adoption-implementation-practices#3-measure-and-manage-risks-implement-aispecific-risk-management" TargetMode="External"/><Relationship Id="rId2" Type="http://schemas.openxmlformats.org/officeDocument/2006/relationships/hyperlink" Target="https://www.industry.gov.au/publications/guidance-for-ai-adoption/guidance-ai-adoption-implementation-practices#2-understand-impacts-and-plan-accordingly" TargetMode="External"/><Relationship Id="rId1" Type="http://schemas.openxmlformats.org/officeDocument/2006/relationships/hyperlink" Target="https://www.industry.gov.au/publications/guidance-for-ai-adoption/guidance-ai-adoption-implementation-practices#1-decide-who-is-accountable" TargetMode="External"/><Relationship Id="rId6" Type="http://schemas.openxmlformats.org/officeDocument/2006/relationships/hyperlink" Target="https://www.industry.gov.au/publications/guidance-for-ai-adoption/guidance-ai-adoption-implementation-practices#6-maintain-human-control" TargetMode="External"/><Relationship Id="rId5" Type="http://schemas.openxmlformats.org/officeDocument/2006/relationships/hyperlink" Target="https://www.industry.gov.au/publications/guidance-for-ai-adoption/guidance-ai-adoption-implementation-practices#5-test-and-monitor" TargetMode="External"/><Relationship Id="rId4" Type="http://schemas.openxmlformats.org/officeDocument/2006/relationships/hyperlink" Target="https://www.industry.gov.au/publications/guidance-for-ai-adoption/guidance-ai-adoption-implementation-practice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35F81-020E-49CB-98FC-D139A977F73E}"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B173A21A-4D91-4E9E-8A2E-530F5828EB8E}">
      <dgm:prSet custT="1"/>
      <dgm:spPr/>
      <dgm:t>
        <a:bodyPr/>
        <a:lstStyle/>
        <a:p>
          <a:pPr>
            <a:lnSpc>
              <a:spcPct val="100000"/>
            </a:lnSpc>
          </a:pPr>
          <a:r>
            <a:rPr lang="en-AU" sz="2000" b="1"/>
            <a:t>OUR VISION:</a:t>
          </a:r>
          <a:br>
            <a:rPr lang="en-AU" sz="2000" b="1"/>
          </a:br>
          <a:r>
            <a:rPr lang="en-AU" sz="2000" i="1"/>
            <a:t>A prosperous and productive AI-powered future that improves the lives of Australians.</a:t>
          </a:r>
          <a:endParaRPr lang="en-US" sz="2000"/>
        </a:p>
      </dgm:t>
    </dgm:pt>
    <dgm:pt modelId="{EEF0A900-F52F-42C0-B1A7-1726DCE5D430}" type="parTrans" cxnId="{9CBF9136-59DA-42B2-8815-6AE4257678F4}">
      <dgm:prSet/>
      <dgm:spPr/>
      <dgm:t>
        <a:bodyPr/>
        <a:lstStyle/>
        <a:p>
          <a:endParaRPr lang="en-US" sz="2000"/>
        </a:p>
      </dgm:t>
    </dgm:pt>
    <dgm:pt modelId="{45CD8279-1FD5-4BA5-9A49-0864CA611EA6}" type="sibTrans" cxnId="{9CBF9136-59DA-42B2-8815-6AE4257678F4}">
      <dgm:prSet/>
      <dgm:spPr/>
      <dgm:t>
        <a:bodyPr/>
        <a:lstStyle/>
        <a:p>
          <a:endParaRPr lang="en-US" sz="2000"/>
        </a:p>
      </dgm:t>
    </dgm:pt>
    <dgm:pt modelId="{DB6BBED0-244C-4A75-A042-4218D1908FB1}">
      <dgm:prSet custT="1"/>
      <dgm:spPr/>
      <dgm:t>
        <a:bodyPr/>
        <a:lstStyle/>
        <a:p>
          <a:pPr>
            <a:lnSpc>
              <a:spcPct val="100000"/>
            </a:lnSpc>
          </a:pPr>
          <a:r>
            <a:rPr lang="en-AU" sz="2000" b="1"/>
            <a:t>OUR MISSION:</a:t>
          </a:r>
          <a:br>
            <a:rPr lang="en-AU" sz="2000" b="1"/>
          </a:br>
          <a:r>
            <a:rPr lang="en-AU" sz="2000" i="1"/>
            <a:t>Unlock the positive potential of AI by supporting industry to secure AI opportunities and grow economic productivity. </a:t>
          </a:r>
          <a:endParaRPr lang="en-US" sz="2000"/>
        </a:p>
      </dgm:t>
    </dgm:pt>
    <dgm:pt modelId="{34C60F88-931C-4359-95A5-8F23FF77CB07}" type="parTrans" cxnId="{396E3333-06EC-40D3-ACBF-DC134EA64F0E}">
      <dgm:prSet/>
      <dgm:spPr/>
      <dgm:t>
        <a:bodyPr/>
        <a:lstStyle/>
        <a:p>
          <a:endParaRPr lang="en-US" sz="2000"/>
        </a:p>
      </dgm:t>
    </dgm:pt>
    <dgm:pt modelId="{51CD283F-8A55-4667-B860-ECDE2862D82D}" type="sibTrans" cxnId="{396E3333-06EC-40D3-ACBF-DC134EA64F0E}">
      <dgm:prSet/>
      <dgm:spPr/>
      <dgm:t>
        <a:bodyPr/>
        <a:lstStyle/>
        <a:p>
          <a:endParaRPr lang="en-US" sz="2000"/>
        </a:p>
      </dgm:t>
    </dgm:pt>
    <dgm:pt modelId="{4A0A3C0A-2199-4A82-974F-50778DEACFAD}" type="pres">
      <dgm:prSet presAssocID="{42435F81-020E-49CB-98FC-D139A977F73E}" presName="root" presStyleCnt="0">
        <dgm:presLayoutVars>
          <dgm:dir/>
          <dgm:resizeHandles val="exact"/>
        </dgm:presLayoutVars>
      </dgm:prSet>
      <dgm:spPr/>
    </dgm:pt>
    <dgm:pt modelId="{50D941E4-0319-45AC-AEFF-331CA3BAC44E}" type="pres">
      <dgm:prSet presAssocID="{B173A21A-4D91-4E9E-8A2E-530F5828EB8E}" presName="compNode" presStyleCnt="0"/>
      <dgm:spPr/>
    </dgm:pt>
    <dgm:pt modelId="{0DDC29DC-47CD-45A9-B6C7-D9176A6BC86C}" type="pres">
      <dgm:prSet presAssocID="{B173A21A-4D91-4E9E-8A2E-530F5828EB8E}" presName="bgRect" presStyleLbl="bgShp" presStyleIdx="0" presStyleCnt="2"/>
      <dgm:spPr/>
    </dgm:pt>
    <dgm:pt modelId="{32A0B6E1-4147-400E-9BE6-5D74DC8C1102}" type="pres">
      <dgm:prSet presAssocID="{B173A21A-4D91-4E9E-8A2E-530F5828EB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Pencil"/>
        </a:ext>
      </dgm:extLst>
    </dgm:pt>
    <dgm:pt modelId="{10FBA00A-BA19-4CED-A9BA-86AB56FD4A2D}" type="pres">
      <dgm:prSet presAssocID="{B173A21A-4D91-4E9E-8A2E-530F5828EB8E}" presName="spaceRect" presStyleCnt="0"/>
      <dgm:spPr/>
    </dgm:pt>
    <dgm:pt modelId="{09E37A1B-A0B0-4F8E-9A2F-C04017311768}" type="pres">
      <dgm:prSet presAssocID="{B173A21A-4D91-4E9E-8A2E-530F5828EB8E}" presName="parTx" presStyleLbl="revTx" presStyleIdx="0" presStyleCnt="2" custLinFactNeighborX="-1067">
        <dgm:presLayoutVars>
          <dgm:chMax val="0"/>
          <dgm:chPref val="0"/>
        </dgm:presLayoutVars>
      </dgm:prSet>
      <dgm:spPr/>
    </dgm:pt>
    <dgm:pt modelId="{757EF514-7D9D-4408-96E1-0C02134293BF}" type="pres">
      <dgm:prSet presAssocID="{45CD8279-1FD5-4BA5-9A49-0864CA611EA6}" presName="sibTrans" presStyleCnt="0"/>
      <dgm:spPr/>
    </dgm:pt>
    <dgm:pt modelId="{F6369DEB-B3BE-4B87-8072-09ED0C96DF00}" type="pres">
      <dgm:prSet presAssocID="{DB6BBED0-244C-4A75-A042-4218D1908FB1}" presName="compNode" presStyleCnt="0"/>
      <dgm:spPr/>
    </dgm:pt>
    <dgm:pt modelId="{F390967C-CBB8-43C0-8B63-58BEC88FF772}" type="pres">
      <dgm:prSet presAssocID="{DB6BBED0-244C-4A75-A042-4218D1908FB1}" presName="bgRect" presStyleLbl="bgShp" presStyleIdx="1" presStyleCnt="2"/>
      <dgm:spPr/>
    </dgm:pt>
    <dgm:pt modelId="{2166031D-6FEE-43FE-BBA0-AFD9C43FF30F}" type="pres">
      <dgm:prSet presAssocID="{DB6BBED0-244C-4A75-A042-4218D1908F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C2491898-CD18-4E83-8406-535505A77002}" type="pres">
      <dgm:prSet presAssocID="{DB6BBED0-244C-4A75-A042-4218D1908FB1}" presName="spaceRect" presStyleCnt="0"/>
      <dgm:spPr/>
    </dgm:pt>
    <dgm:pt modelId="{5A07D523-3757-4EF9-B2F5-A54396384487}" type="pres">
      <dgm:prSet presAssocID="{DB6BBED0-244C-4A75-A042-4218D1908FB1}" presName="parTx" presStyleLbl="revTx" presStyleIdx="1" presStyleCnt="2">
        <dgm:presLayoutVars>
          <dgm:chMax val="0"/>
          <dgm:chPref val="0"/>
        </dgm:presLayoutVars>
      </dgm:prSet>
      <dgm:spPr/>
    </dgm:pt>
  </dgm:ptLst>
  <dgm:cxnLst>
    <dgm:cxn modelId="{52BC2719-54F6-4245-8A3A-8928603224EF}" type="presOf" srcId="{B173A21A-4D91-4E9E-8A2E-530F5828EB8E}" destId="{09E37A1B-A0B0-4F8E-9A2F-C04017311768}" srcOrd="0" destOrd="0" presId="urn:microsoft.com/office/officeart/2018/2/layout/IconVerticalSolidList"/>
    <dgm:cxn modelId="{396E3333-06EC-40D3-ACBF-DC134EA64F0E}" srcId="{42435F81-020E-49CB-98FC-D139A977F73E}" destId="{DB6BBED0-244C-4A75-A042-4218D1908FB1}" srcOrd="1" destOrd="0" parTransId="{34C60F88-931C-4359-95A5-8F23FF77CB07}" sibTransId="{51CD283F-8A55-4667-B860-ECDE2862D82D}"/>
    <dgm:cxn modelId="{9CBF9136-59DA-42B2-8815-6AE4257678F4}" srcId="{42435F81-020E-49CB-98FC-D139A977F73E}" destId="{B173A21A-4D91-4E9E-8A2E-530F5828EB8E}" srcOrd="0" destOrd="0" parTransId="{EEF0A900-F52F-42C0-B1A7-1726DCE5D430}" sibTransId="{45CD8279-1FD5-4BA5-9A49-0864CA611EA6}"/>
    <dgm:cxn modelId="{372EC064-C73B-488E-BEFD-F93D69DEA1CC}" type="presOf" srcId="{DB6BBED0-244C-4A75-A042-4218D1908FB1}" destId="{5A07D523-3757-4EF9-B2F5-A54396384487}" srcOrd="0" destOrd="0" presId="urn:microsoft.com/office/officeart/2018/2/layout/IconVerticalSolidList"/>
    <dgm:cxn modelId="{E0E2D676-7453-474E-8A1F-905AABDF1148}" type="presOf" srcId="{42435F81-020E-49CB-98FC-D139A977F73E}" destId="{4A0A3C0A-2199-4A82-974F-50778DEACFAD}" srcOrd="0" destOrd="0" presId="urn:microsoft.com/office/officeart/2018/2/layout/IconVerticalSolidList"/>
    <dgm:cxn modelId="{CD839AD5-071F-4479-B7A0-1190F611E9A8}" type="presParOf" srcId="{4A0A3C0A-2199-4A82-974F-50778DEACFAD}" destId="{50D941E4-0319-45AC-AEFF-331CA3BAC44E}" srcOrd="0" destOrd="0" presId="urn:microsoft.com/office/officeart/2018/2/layout/IconVerticalSolidList"/>
    <dgm:cxn modelId="{95358AD9-A54D-4A5B-8759-5F4F9B585B00}" type="presParOf" srcId="{50D941E4-0319-45AC-AEFF-331CA3BAC44E}" destId="{0DDC29DC-47CD-45A9-B6C7-D9176A6BC86C}" srcOrd="0" destOrd="0" presId="urn:microsoft.com/office/officeart/2018/2/layout/IconVerticalSolidList"/>
    <dgm:cxn modelId="{0C957E79-73C3-4CF0-BA8F-B5D36A499008}" type="presParOf" srcId="{50D941E4-0319-45AC-AEFF-331CA3BAC44E}" destId="{32A0B6E1-4147-400E-9BE6-5D74DC8C1102}" srcOrd="1" destOrd="0" presId="urn:microsoft.com/office/officeart/2018/2/layout/IconVerticalSolidList"/>
    <dgm:cxn modelId="{F160609C-A236-4642-B02E-96717295F833}" type="presParOf" srcId="{50D941E4-0319-45AC-AEFF-331CA3BAC44E}" destId="{10FBA00A-BA19-4CED-A9BA-86AB56FD4A2D}" srcOrd="2" destOrd="0" presId="urn:microsoft.com/office/officeart/2018/2/layout/IconVerticalSolidList"/>
    <dgm:cxn modelId="{C56D7E44-7F7D-4910-8C15-312B1812E489}" type="presParOf" srcId="{50D941E4-0319-45AC-AEFF-331CA3BAC44E}" destId="{09E37A1B-A0B0-4F8E-9A2F-C04017311768}" srcOrd="3" destOrd="0" presId="urn:microsoft.com/office/officeart/2018/2/layout/IconVerticalSolidList"/>
    <dgm:cxn modelId="{4F883C2A-6F81-44AA-AFC0-8101D380951E}" type="presParOf" srcId="{4A0A3C0A-2199-4A82-974F-50778DEACFAD}" destId="{757EF514-7D9D-4408-96E1-0C02134293BF}" srcOrd="1" destOrd="0" presId="urn:microsoft.com/office/officeart/2018/2/layout/IconVerticalSolidList"/>
    <dgm:cxn modelId="{EB78DEFE-1CB7-4D86-BCBE-93E3D624635B}" type="presParOf" srcId="{4A0A3C0A-2199-4A82-974F-50778DEACFAD}" destId="{F6369DEB-B3BE-4B87-8072-09ED0C96DF00}" srcOrd="2" destOrd="0" presId="urn:microsoft.com/office/officeart/2018/2/layout/IconVerticalSolidList"/>
    <dgm:cxn modelId="{8D99777C-F26C-4E4D-B6D4-870D44934F92}" type="presParOf" srcId="{F6369DEB-B3BE-4B87-8072-09ED0C96DF00}" destId="{F390967C-CBB8-43C0-8B63-58BEC88FF772}" srcOrd="0" destOrd="0" presId="urn:microsoft.com/office/officeart/2018/2/layout/IconVerticalSolidList"/>
    <dgm:cxn modelId="{E4CA8F3E-1B83-4F16-A8DA-E6795877AD66}" type="presParOf" srcId="{F6369DEB-B3BE-4B87-8072-09ED0C96DF00}" destId="{2166031D-6FEE-43FE-BBA0-AFD9C43FF30F}" srcOrd="1" destOrd="0" presId="urn:microsoft.com/office/officeart/2018/2/layout/IconVerticalSolidList"/>
    <dgm:cxn modelId="{7A71CDC7-17D8-421D-950D-E8E228BBB3CD}" type="presParOf" srcId="{F6369DEB-B3BE-4B87-8072-09ED0C96DF00}" destId="{C2491898-CD18-4E83-8406-535505A77002}" srcOrd="2" destOrd="0" presId="urn:microsoft.com/office/officeart/2018/2/layout/IconVerticalSolidList"/>
    <dgm:cxn modelId="{84ACC49C-7062-4F3A-B2CC-A1B0D382F1E9}" type="presParOf" srcId="{F6369DEB-B3BE-4B87-8072-09ED0C96DF00}" destId="{5A07D523-3757-4EF9-B2F5-A543963844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86120-8008-4AF7-9E42-94A7847705DA}"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n-AU"/>
        </a:p>
      </dgm:t>
    </dgm:pt>
    <dgm:pt modelId="{CDEB403D-3008-4164-8CEE-41B6662A194D}">
      <dgm:prSet phldrT="[Text]"/>
      <dgm:spPr/>
      <dgm:t>
        <a:bodyPr/>
        <a:lstStyle/>
        <a:p>
          <a:pPr algn="l"/>
          <a:r>
            <a:rPr lang="en-US" b="1"/>
            <a:t>Decide who is accountable </a:t>
          </a:r>
          <a:endParaRPr lang="en-AU" b="1"/>
        </a:p>
      </dgm:t>
      <dgm:extLst>
        <a:ext uri="{E40237B7-FDA0-4F09-8148-C483321AD2D9}">
          <dgm14:cNvPr xmlns:dgm14="http://schemas.microsoft.com/office/drawing/2010/diagram" id="0" name="">
            <a:hlinkClick xmlns:r="http://schemas.openxmlformats.org/officeDocument/2006/relationships" r:id="rId1"/>
          </dgm14:cNvPr>
        </a:ext>
      </dgm:extLst>
    </dgm:pt>
    <dgm:pt modelId="{A96F91BA-6BFC-4619-AABC-7117129AC022}" type="parTrans" cxnId="{D0CFDEB7-AB24-4024-8C78-87F30C738C96}">
      <dgm:prSet/>
      <dgm:spPr/>
      <dgm:t>
        <a:bodyPr/>
        <a:lstStyle/>
        <a:p>
          <a:pPr algn="l"/>
          <a:endParaRPr lang="en-AU"/>
        </a:p>
      </dgm:t>
    </dgm:pt>
    <dgm:pt modelId="{A297190B-8470-421C-8F3D-9CA5FA21897E}" type="sibTrans" cxnId="{D0CFDEB7-AB24-4024-8C78-87F30C738C96}">
      <dgm:prSet phldrT="1"/>
      <dgm:spPr/>
      <dgm:t>
        <a:bodyPr/>
        <a:lstStyle/>
        <a:p>
          <a:pPr algn="l"/>
          <a:endParaRPr lang="en-AU"/>
        </a:p>
      </dgm:t>
    </dgm:pt>
    <dgm:pt modelId="{DCE87F6E-6B03-4D88-BD25-4C1518638000}">
      <dgm:prSet phldrT="[Text]"/>
      <dgm:spPr/>
      <dgm:t>
        <a:bodyPr/>
        <a:lstStyle/>
        <a:p>
          <a:pPr algn="l"/>
          <a:r>
            <a:rPr lang="en-US" b="1"/>
            <a:t>Understand impacts, and plan accordingly</a:t>
          </a:r>
          <a:endParaRPr lang="en-AU" b="1"/>
        </a:p>
      </dgm:t>
      <dgm:extLst>
        <a:ext uri="{E40237B7-FDA0-4F09-8148-C483321AD2D9}">
          <dgm14:cNvPr xmlns:dgm14="http://schemas.microsoft.com/office/drawing/2010/diagram" id="0" name="">
            <a:hlinkClick xmlns:r="http://schemas.openxmlformats.org/officeDocument/2006/relationships" r:id="rId2"/>
          </dgm14:cNvPr>
        </a:ext>
      </dgm:extLst>
    </dgm:pt>
    <dgm:pt modelId="{1CCEF0D0-F6F0-4D21-85A3-A1DF3C4AD055}" type="parTrans" cxnId="{F84F89E7-A785-481E-B3EA-8AC98B6F91E4}">
      <dgm:prSet/>
      <dgm:spPr/>
      <dgm:t>
        <a:bodyPr/>
        <a:lstStyle/>
        <a:p>
          <a:pPr algn="l"/>
          <a:endParaRPr lang="en-AU"/>
        </a:p>
      </dgm:t>
    </dgm:pt>
    <dgm:pt modelId="{D3366302-1DD2-4E48-B0B7-8DED93BD3BCB}" type="sibTrans" cxnId="{F84F89E7-A785-481E-B3EA-8AC98B6F91E4}">
      <dgm:prSet phldrT="2"/>
      <dgm:spPr/>
      <dgm:t>
        <a:bodyPr/>
        <a:lstStyle/>
        <a:p>
          <a:pPr algn="l"/>
          <a:endParaRPr lang="en-AU"/>
        </a:p>
      </dgm:t>
    </dgm:pt>
    <dgm:pt modelId="{A2A6147D-4FB9-4D0C-8E2D-133EE0BC5064}">
      <dgm:prSet phldrT="[Text]"/>
      <dgm:spPr/>
      <dgm:t>
        <a:bodyPr/>
        <a:lstStyle/>
        <a:p>
          <a:pPr algn="l"/>
          <a:r>
            <a:rPr lang="en-US" b="1"/>
            <a:t>Measure and manage risk</a:t>
          </a:r>
          <a:endParaRPr lang="en-AU" b="1"/>
        </a:p>
      </dgm:t>
      <dgm:extLst>
        <a:ext uri="{E40237B7-FDA0-4F09-8148-C483321AD2D9}">
          <dgm14:cNvPr xmlns:dgm14="http://schemas.microsoft.com/office/drawing/2010/diagram" id="0" name="">
            <a:hlinkClick xmlns:r="http://schemas.openxmlformats.org/officeDocument/2006/relationships" r:id="rId3"/>
          </dgm14:cNvPr>
        </a:ext>
      </dgm:extLst>
    </dgm:pt>
    <dgm:pt modelId="{A395C510-0560-4587-9A29-01C69FC085B5}" type="parTrans" cxnId="{46D06347-7F48-446C-8FAB-0D95F9C1806B}">
      <dgm:prSet/>
      <dgm:spPr/>
      <dgm:t>
        <a:bodyPr/>
        <a:lstStyle/>
        <a:p>
          <a:pPr algn="l"/>
          <a:endParaRPr lang="en-AU"/>
        </a:p>
      </dgm:t>
    </dgm:pt>
    <dgm:pt modelId="{FA3E1C27-45D9-40FA-A6CC-ABE4B74D7A70}" type="sibTrans" cxnId="{46D06347-7F48-446C-8FAB-0D95F9C1806B}">
      <dgm:prSet phldrT="3"/>
      <dgm:spPr/>
      <dgm:t>
        <a:bodyPr/>
        <a:lstStyle/>
        <a:p>
          <a:pPr algn="l"/>
          <a:endParaRPr lang="en-AU"/>
        </a:p>
      </dgm:t>
    </dgm:pt>
    <dgm:pt modelId="{96B3CEA8-E8A3-41DE-B7EE-F39E0CD32042}">
      <dgm:prSet phldrT="[Text]"/>
      <dgm:spPr/>
      <dgm:t>
        <a:bodyPr/>
        <a:lstStyle/>
        <a:p>
          <a:pPr algn="l"/>
          <a:r>
            <a:rPr lang="en-US" b="1"/>
            <a:t>Share essential information </a:t>
          </a:r>
          <a:endParaRPr lang="en-AU" b="1"/>
        </a:p>
      </dgm:t>
      <dgm:extLst>
        <a:ext uri="{E40237B7-FDA0-4F09-8148-C483321AD2D9}">
          <dgm14:cNvPr xmlns:dgm14="http://schemas.microsoft.com/office/drawing/2010/diagram" id="0" name="">
            <a:hlinkClick xmlns:r="http://schemas.openxmlformats.org/officeDocument/2006/relationships" r:id="rId4"/>
          </dgm14:cNvPr>
        </a:ext>
      </dgm:extLst>
    </dgm:pt>
    <dgm:pt modelId="{D06AE2B6-F3D1-4224-BD2B-BAA44B081789}" type="parTrans" cxnId="{49D03F1B-A8BE-4ECD-B2BC-86DD6A435C4D}">
      <dgm:prSet/>
      <dgm:spPr/>
      <dgm:t>
        <a:bodyPr/>
        <a:lstStyle/>
        <a:p>
          <a:pPr algn="l"/>
          <a:endParaRPr lang="en-AU"/>
        </a:p>
      </dgm:t>
    </dgm:pt>
    <dgm:pt modelId="{0FE3D33B-D4FE-4C9B-B6AC-F4EFD8B1129B}" type="sibTrans" cxnId="{49D03F1B-A8BE-4ECD-B2BC-86DD6A435C4D}">
      <dgm:prSet phldrT="4"/>
      <dgm:spPr/>
      <dgm:t>
        <a:bodyPr/>
        <a:lstStyle/>
        <a:p>
          <a:pPr algn="l"/>
          <a:endParaRPr lang="en-AU"/>
        </a:p>
      </dgm:t>
    </dgm:pt>
    <dgm:pt modelId="{9466E2BF-704C-448D-ABA5-A63AD832855C}">
      <dgm:prSet phldrT="[Text]"/>
      <dgm:spPr/>
      <dgm:t>
        <a:bodyPr/>
        <a:lstStyle/>
        <a:p>
          <a:pPr algn="l"/>
          <a:r>
            <a:rPr lang="en-US" b="1"/>
            <a:t>Test and monitor</a:t>
          </a:r>
          <a:endParaRPr lang="en-AU" b="1"/>
        </a:p>
      </dgm:t>
      <dgm:extLst>
        <a:ext uri="{E40237B7-FDA0-4F09-8148-C483321AD2D9}">
          <dgm14:cNvPr xmlns:dgm14="http://schemas.microsoft.com/office/drawing/2010/diagram" id="0" name="">
            <a:hlinkClick xmlns:r="http://schemas.openxmlformats.org/officeDocument/2006/relationships" r:id="rId5"/>
          </dgm14:cNvPr>
        </a:ext>
      </dgm:extLst>
    </dgm:pt>
    <dgm:pt modelId="{ECA50C6C-5702-4B0E-B393-DEB5D816572D}" type="parTrans" cxnId="{2B39B4F1-C809-48D4-81D6-78EF7A58DD00}">
      <dgm:prSet/>
      <dgm:spPr/>
      <dgm:t>
        <a:bodyPr/>
        <a:lstStyle/>
        <a:p>
          <a:pPr algn="l"/>
          <a:endParaRPr lang="en-AU"/>
        </a:p>
      </dgm:t>
    </dgm:pt>
    <dgm:pt modelId="{C7511B12-9E33-46EC-BDD2-74CC23005FAC}" type="sibTrans" cxnId="{2B39B4F1-C809-48D4-81D6-78EF7A58DD00}">
      <dgm:prSet phldrT="5"/>
      <dgm:spPr/>
      <dgm:t>
        <a:bodyPr/>
        <a:lstStyle/>
        <a:p>
          <a:pPr algn="l"/>
          <a:endParaRPr lang="en-AU"/>
        </a:p>
      </dgm:t>
    </dgm:pt>
    <dgm:pt modelId="{9F28360F-DC1F-453E-8A7A-AC67DB036C54}">
      <dgm:prSet phldrT="[Text]"/>
      <dgm:spPr/>
      <dgm:t>
        <a:bodyPr/>
        <a:lstStyle/>
        <a:p>
          <a:pPr algn="l"/>
          <a:r>
            <a:rPr lang="en-US" b="1"/>
            <a:t>Maintain human control </a:t>
          </a:r>
          <a:endParaRPr lang="en-AU" b="1"/>
        </a:p>
      </dgm:t>
      <dgm:extLst>
        <a:ext uri="{E40237B7-FDA0-4F09-8148-C483321AD2D9}">
          <dgm14:cNvPr xmlns:dgm14="http://schemas.microsoft.com/office/drawing/2010/diagram" id="0" name="">
            <a:hlinkClick xmlns:r="http://schemas.openxmlformats.org/officeDocument/2006/relationships" r:id="rId6"/>
          </dgm14:cNvPr>
        </a:ext>
      </dgm:extLst>
    </dgm:pt>
    <dgm:pt modelId="{7B2D873B-A0D9-4B8E-B1CA-00B4BC2B15DB}" type="parTrans" cxnId="{BA11199F-13C1-45AD-A94D-CFCF16CD07A8}">
      <dgm:prSet/>
      <dgm:spPr/>
      <dgm:t>
        <a:bodyPr/>
        <a:lstStyle/>
        <a:p>
          <a:pPr algn="l"/>
          <a:endParaRPr lang="en-AU"/>
        </a:p>
      </dgm:t>
    </dgm:pt>
    <dgm:pt modelId="{88FAA11B-DF04-428B-A18A-60FB75BA3A22}" type="sibTrans" cxnId="{BA11199F-13C1-45AD-A94D-CFCF16CD07A8}">
      <dgm:prSet phldrT="6"/>
      <dgm:spPr/>
      <dgm:t>
        <a:bodyPr/>
        <a:lstStyle/>
        <a:p>
          <a:pPr algn="l"/>
          <a:endParaRPr lang="en-AU"/>
        </a:p>
      </dgm:t>
    </dgm:pt>
    <dgm:pt modelId="{937913D6-3377-49F5-A540-4FE0CB4CDABF}" type="pres">
      <dgm:prSet presAssocID="{60C86120-8008-4AF7-9E42-94A7847705DA}" presName="diagram" presStyleCnt="0">
        <dgm:presLayoutVars>
          <dgm:dir/>
          <dgm:resizeHandles val="exact"/>
        </dgm:presLayoutVars>
      </dgm:prSet>
      <dgm:spPr/>
    </dgm:pt>
    <dgm:pt modelId="{D1688273-BA1A-4B70-9713-6F0CA7632C3A}" type="pres">
      <dgm:prSet presAssocID="{CDEB403D-3008-4164-8CEE-41B6662A194D}" presName="node" presStyleLbl="node1" presStyleIdx="0" presStyleCnt="6">
        <dgm:presLayoutVars>
          <dgm:bulletEnabled val="1"/>
        </dgm:presLayoutVars>
      </dgm:prSet>
      <dgm:spPr/>
    </dgm:pt>
    <dgm:pt modelId="{9812A067-4596-4E33-B4DF-8A38B2C5FE85}" type="pres">
      <dgm:prSet presAssocID="{A297190B-8470-421C-8F3D-9CA5FA21897E}" presName="sibTrans" presStyleCnt="0"/>
      <dgm:spPr/>
    </dgm:pt>
    <dgm:pt modelId="{888B28ED-C84B-4DD6-91E5-8A88EFDF5190}" type="pres">
      <dgm:prSet presAssocID="{DCE87F6E-6B03-4D88-BD25-4C1518638000}" presName="node" presStyleLbl="node1" presStyleIdx="1" presStyleCnt="6">
        <dgm:presLayoutVars>
          <dgm:bulletEnabled val="1"/>
        </dgm:presLayoutVars>
      </dgm:prSet>
      <dgm:spPr/>
    </dgm:pt>
    <dgm:pt modelId="{62C70363-8E7A-4780-8211-07748F198259}" type="pres">
      <dgm:prSet presAssocID="{D3366302-1DD2-4E48-B0B7-8DED93BD3BCB}" presName="sibTrans" presStyleCnt="0"/>
      <dgm:spPr/>
    </dgm:pt>
    <dgm:pt modelId="{4BC34581-AC54-4E97-8703-0B9BAA1D88E2}" type="pres">
      <dgm:prSet presAssocID="{A2A6147D-4FB9-4D0C-8E2D-133EE0BC5064}" presName="node" presStyleLbl="node1" presStyleIdx="2" presStyleCnt="6">
        <dgm:presLayoutVars>
          <dgm:bulletEnabled val="1"/>
        </dgm:presLayoutVars>
      </dgm:prSet>
      <dgm:spPr/>
    </dgm:pt>
    <dgm:pt modelId="{95420319-9A9C-42EB-9A86-65A3F1FA96E4}" type="pres">
      <dgm:prSet presAssocID="{FA3E1C27-45D9-40FA-A6CC-ABE4B74D7A70}" presName="sibTrans" presStyleCnt="0"/>
      <dgm:spPr/>
    </dgm:pt>
    <dgm:pt modelId="{CE514F8A-CD82-4015-8CFD-0A7872A70405}" type="pres">
      <dgm:prSet presAssocID="{96B3CEA8-E8A3-41DE-B7EE-F39E0CD32042}" presName="node" presStyleLbl="node1" presStyleIdx="3" presStyleCnt="6">
        <dgm:presLayoutVars>
          <dgm:bulletEnabled val="1"/>
        </dgm:presLayoutVars>
      </dgm:prSet>
      <dgm:spPr/>
    </dgm:pt>
    <dgm:pt modelId="{7865F33A-4023-4604-93AE-B00F863586E2}" type="pres">
      <dgm:prSet presAssocID="{0FE3D33B-D4FE-4C9B-B6AC-F4EFD8B1129B}" presName="sibTrans" presStyleCnt="0"/>
      <dgm:spPr/>
    </dgm:pt>
    <dgm:pt modelId="{228B3B68-1C6D-4AA5-AF2F-B9FCC08CC781}" type="pres">
      <dgm:prSet presAssocID="{9466E2BF-704C-448D-ABA5-A63AD832855C}" presName="node" presStyleLbl="node1" presStyleIdx="4" presStyleCnt="6">
        <dgm:presLayoutVars>
          <dgm:bulletEnabled val="1"/>
        </dgm:presLayoutVars>
      </dgm:prSet>
      <dgm:spPr/>
    </dgm:pt>
    <dgm:pt modelId="{3CB0E0F5-3E68-453C-AAC2-DA52388EA4E8}" type="pres">
      <dgm:prSet presAssocID="{C7511B12-9E33-46EC-BDD2-74CC23005FAC}" presName="sibTrans" presStyleCnt="0"/>
      <dgm:spPr/>
    </dgm:pt>
    <dgm:pt modelId="{85903F6C-731C-47E1-BA11-67615FE8C303}" type="pres">
      <dgm:prSet presAssocID="{9F28360F-DC1F-453E-8A7A-AC67DB036C54}" presName="node" presStyleLbl="node1" presStyleIdx="5" presStyleCnt="6">
        <dgm:presLayoutVars>
          <dgm:bulletEnabled val="1"/>
        </dgm:presLayoutVars>
      </dgm:prSet>
      <dgm:spPr/>
    </dgm:pt>
  </dgm:ptLst>
  <dgm:cxnLst>
    <dgm:cxn modelId="{49D03F1B-A8BE-4ECD-B2BC-86DD6A435C4D}" srcId="{60C86120-8008-4AF7-9E42-94A7847705DA}" destId="{96B3CEA8-E8A3-41DE-B7EE-F39E0CD32042}" srcOrd="3" destOrd="0" parTransId="{D06AE2B6-F3D1-4224-BD2B-BAA44B081789}" sibTransId="{0FE3D33B-D4FE-4C9B-B6AC-F4EFD8B1129B}"/>
    <dgm:cxn modelId="{9460E02F-B8F8-40E8-A2F4-97F3B6267BD2}" type="presOf" srcId="{CDEB403D-3008-4164-8CEE-41B6662A194D}" destId="{D1688273-BA1A-4B70-9713-6F0CA7632C3A}" srcOrd="0" destOrd="0" presId="urn:microsoft.com/office/officeart/2005/8/layout/default"/>
    <dgm:cxn modelId="{6B77463B-896D-4D47-B70E-7CB14E0D302B}" type="presOf" srcId="{A2A6147D-4FB9-4D0C-8E2D-133EE0BC5064}" destId="{4BC34581-AC54-4E97-8703-0B9BAA1D88E2}" srcOrd="0" destOrd="0" presId="urn:microsoft.com/office/officeart/2005/8/layout/default"/>
    <dgm:cxn modelId="{46D06347-7F48-446C-8FAB-0D95F9C1806B}" srcId="{60C86120-8008-4AF7-9E42-94A7847705DA}" destId="{A2A6147D-4FB9-4D0C-8E2D-133EE0BC5064}" srcOrd="2" destOrd="0" parTransId="{A395C510-0560-4587-9A29-01C69FC085B5}" sibTransId="{FA3E1C27-45D9-40FA-A6CC-ABE4B74D7A70}"/>
    <dgm:cxn modelId="{7345106D-9C06-498E-99EF-BB6274CF8E6C}" type="presOf" srcId="{9F28360F-DC1F-453E-8A7A-AC67DB036C54}" destId="{85903F6C-731C-47E1-BA11-67615FE8C303}" srcOrd="0" destOrd="0" presId="urn:microsoft.com/office/officeart/2005/8/layout/default"/>
    <dgm:cxn modelId="{BA11199F-13C1-45AD-A94D-CFCF16CD07A8}" srcId="{60C86120-8008-4AF7-9E42-94A7847705DA}" destId="{9F28360F-DC1F-453E-8A7A-AC67DB036C54}" srcOrd="5" destOrd="0" parTransId="{7B2D873B-A0D9-4B8E-B1CA-00B4BC2B15DB}" sibTransId="{88FAA11B-DF04-428B-A18A-60FB75BA3A22}"/>
    <dgm:cxn modelId="{D0CFDEB7-AB24-4024-8C78-87F30C738C96}" srcId="{60C86120-8008-4AF7-9E42-94A7847705DA}" destId="{CDEB403D-3008-4164-8CEE-41B6662A194D}" srcOrd="0" destOrd="0" parTransId="{A96F91BA-6BFC-4619-AABC-7117129AC022}" sibTransId="{A297190B-8470-421C-8F3D-9CA5FA21897E}"/>
    <dgm:cxn modelId="{F4818BC3-BAC1-4478-A429-4355BB85561A}" type="presOf" srcId="{DCE87F6E-6B03-4D88-BD25-4C1518638000}" destId="{888B28ED-C84B-4DD6-91E5-8A88EFDF5190}" srcOrd="0" destOrd="0" presId="urn:microsoft.com/office/officeart/2005/8/layout/default"/>
    <dgm:cxn modelId="{689605E7-880E-405C-B65A-EC409EB70FDD}" type="presOf" srcId="{96B3CEA8-E8A3-41DE-B7EE-F39E0CD32042}" destId="{CE514F8A-CD82-4015-8CFD-0A7872A70405}" srcOrd="0" destOrd="0" presId="urn:microsoft.com/office/officeart/2005/8/layout/default"/>
    <dgm:cxn modelId="{F84F89E7-A785-481E-B3EA-8AC98B6F91E4}" srcId="{60C86120-8008-4AF7-9E42-94A7847705DA}" destId="{DCE87F6E-6B03-4D88-BD25-4C1518638000}" srcOrd="1" destOrd="0" parTransId="{1CCEF0D0-F6F0-4D21-85A3-A1DF3C4AD055}" sibTransId="{D3366302-1DD2-4E48-B0B7-8DED93BD3BCB}"/>
    <dgm:cxn modelId="{906DFEEE-08F7-4F81-9AEF-BC0F92E01237}" type="presOf" srcId="{60C86120-8008-4AF7-9E42-94A7847705DA}" destId="{937913D6-3377-49F5-A540-4FE0CB4CDABF}" srcOrd="0" destOrd="0" presId="urn:microsoft.com/office/officeart/2005/8/layout/default"/>
    <dgm:cxn modelId="{2B39B4F1-C809-48D4-81D6-78EF7A58DD00}" srcId="{60C86120-8008-4AF7-9E42-94A7847705DA}" destId="{9466E2BF-704C-448D-ABA5-A63AD832855C}" srcOrd="4" destOrd="0" parTransId="{ECA50C6C-5702-4B0E-B393-DEB5D816572D}" sibTransId="{C7511B12-9E33-46EC-BDD2-74CC23005FAC}"/>
    <dgm:cxn modelId="{434562FD-BBE4-4F18-942B-47F9A64AFA56}" type="presOf" srcId="{9466E2BF-704C-448D-ABA5-A63AD832855C}" destId="{228B3B68-1C6D-4AA5-AF2F-B9FCC08CC781}" srcOrd="0" destOrd="0" presId="urn:microsoft.com/office/officeart/2005/8/layout/default"/>
    <dgm:cxn modelId="{D83C5BAE-AF9B-40C1-BADD-3B3343F12293}" type="presParOf" srcId="{937913D6-3377-49F5-A540-4FE0CB4CDABF}" destId="{D1688273-BA1A-4B70-9713-6F0CA7632C3A}" srcOrd="0" destOrd="0" presId="urn:microsoft.com/office/officeart/2005/8/layout/default"/>
    <dgm:cxn modelId="{8F1640E2-6741-4EE6-8BC7-FC9C6F97C0DE}" type="presParOf" srcId="{937913D6-3377-49F5-A540-4FE0CB4CDABF}" destId="{9812A067-4596-4E33-B4DF-8A38B2C5FE85}" srcOrd="1" destOrd="0" presId="urn:microsoft.com/office/officeart/2005/8/layout/default"/>
    <dgm:cxn modelId="{4082D489-604F-4E6A-B56C-E1BCBBEFB8A1}" type="presParOf" srcId="{937913D6-3377-49F5-A540-4FE0CB4CDABF}" destId="{888B28ED-C84B-4DD6-91E5-8A88EFDF5190}" srcOrd="2" destOrd="0" presId="urn:microsoft.com/office/officeart/2005/8/layout/default"/>
    <dgm:cxn modelId="{9FE2EDCA-55A9-4176-8437-76F15926B3C4}" type="presParOf" srcId="{937913D6-3377-49F5-A540-4FE0CB4CDABF}" destId="{62C70363-8E7A-4780-8211-07748F198259}" srcOrd="3" destOrd="0" presId="urn:microsoft.com/office/officeart/2005/8/layout/default"/>
    <dgm:cxn modelId="{6B41A660-0AF7-4536-99FB-DE9FCDEF881F}" type="presParOf" srcId="{937913D6-3377-49F5-A540-4FE0CB4CDABF}" destId="{4BC34581-AC54-4E97-8703-0B9BAA1D88E2}" srcOrd="4" destOrd="0" presId="urn:microsoft.com/office/officeart/2005/8/layout/default"/>
    <dgm:cxn modelId="{0F66CD26-4FBC-4D7F-BD2B-414FC07D799A}" type="presParOf" srcId="{937913D6-3377-49F5-A540-4FE0CB4CDABF}" destId="{95420319-9A9C-42EB-9A86-65A3F1FA96E4}" srcOrd="5" destOrd="0" presId="urn:microsoft.com/office/officeart/2005/8/layout/default"/>
    <dgm:cxn modelId="{3E844AC0-D39F-4D20-A0B2-64C2BFAE8B90}" type="presParOf" srcId="{937913D6-3377-49F5-A540-4FE0CB4CDABF}" destId="{CE514F8A-CD82-4015-8CFD-0A7872A70405}" srcOrd="6" destOrd="0" presId="urn:microsoft.com/office/officeart/2005/8/layout/default"/>
    <dgm:cxn modelId="{A38C83C2-95E4-41C7-B042-A4DEC9A6B6AA}" type="presParOf" srcId="{937913D6-3377-49F5-A540-4FE0CB4CDABF}" destId="{7865F33A-4023-4604-93AE-B00F863586E2}" srcOrd="7" destOrd="0" presId="urn:microsoft.com/office/officeart/2005/8/layout/default"/>
    <dgm:cxn modelId="{1382461E-8E30-4A4B-8E80-E4D5D48B0661}" type="presParOf" srcId="{937913D6-3377-49F5-A540-4FE0CB4CDABF}" destId="{228B3B68-1C6D-4AA5-AF2F-B9FCC08CC781}" srcOrd="8" destOrd="0" presId="urn:microsoft.com/office/officeart/2005/8/layout/default"/>
    <dgm:cxn modelId="{3FB978D8-242C-4ADB-AC89-12C8968EC265}" type="presParOf" srcId="{937913D6-3377-49F5-A540-4FE0CB4CDABF}" destId="{3CB0E0F5-3E68-453C-AAC2-DA52388EA4E8}" srcOrd="9" destOrd="0" presId="urn:microsoft.com/office/officeart/2005/8/layout/default"/>
    <dgm:cxn modelId="{05B0808E-1F23-407A-A88B-4EE72BE647DA}" type="presParOf" srcId="{937913D6-3377-49F5-A540-4FE0CB4CDABF}" destId="{85903F6C-731C-47E1-BA11-67615FE8C3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C29DC-47CD-45A9-B6C7-D9176A6BC86C}">
      <dsp:nvSpPr>
        <dsp:cNvPr id="0" name=""/>
        <dsp:cNvSpPr/>
      </dsp:nvSpPr>
      <dsp:spPr>
        <a:xfrm>
          <a:off x="0" y="707092"/>
          <a:ext cx="9716716" cy="130540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0B6E1-4147-400E-9BE6-5D74DC8C1102}">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37A1B-A0B0-4F8E-9A2F-C04017311768}">
      <dsp:nvSpPr>
        <dsp:cNvPr id="0" name=""/>
        <dsp:cNvSpPr/>
      </dsp:nvSpPr>
      <dsp:spPr>
        <a:xfrm>
          <a:off x="1420148" y="707092"/>
          <a:ext cx="820897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89000">
            <a:lnSpc>
              <a:spcPct val="100000"/>
            </a:lnSpc>
            <a:spcBef>
              <a:spcPct val="0"/>
            </a:spcBef>
            <a:spcAft>
              <a:spcPct val="35000"/>
            </a:spcAft>
            <a:buNone/>
          </a:pPr>
          <a:r>
            <a:rPr lang="en-AU" sz="2000" b="1" kern="1200"/>
            <a:t>OUR VISION:</a:t>
          </a:r>
          <a:br>
            <a:rPr lang="en-AU" sz="2000" b="1" kern="1200"/>
          </a:br>
          <a:r>
            <a:rPr lang="en-AU" sz="2000" i="1" kern="1200"/>
            <a:t>A prosperous and productive AI-powered future that improves the lives of Australians.</a:t>
          </a:r>
          <a:endParaRPr lang="en-US" sz="2000" kern="1200"/>
        </a:p>
      </dsp:txBody>
      <dsp:txXfrm>
        <a:off x="1420148" y="707092"/>
        <a:ext cx="8208977" cy="1305401"/>
      </dsp:txXfrm>
    </dsp:sp>
    <dsp:sp modelId="{F390967C-CBB8-43C0-8B63-58BEC88FF772}">
      <dsp:nvSpPr>
        <dsp:cNvPr id="0" name=""/>
        <dsp:cNvSpPr/>
      </dsp:nvSpPr>
      <dsp:spPr>
        <a:xfrm>
          <a:off x="0" y="2338844"/>
          <a:ext cx="9716716" cy="130540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6031D-6FEE-43FE-BBA0-AFD9C43FF30F}">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7D523-3757-4EF9-B2F5-A54396384487}">
      <dsp:nvSpPr>
        <dsp:cNvPr id="0" name=""/>
        <dsp:cNvSpPr/>
      </dsp:nvSpPr>
      <dsp:spPr>
        <a:xfrm>
          <a:off x="1507738" y="2338844"/>
          <a:ext cx="820897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89000">
            <a:lnSpc>
              <a:spcPct val="100000"/>
            </a:lnSpc>
            <a:spcBef>
              <a:spcPct val="0"/>
            </a:spcBef>
            <a:spcAft>
              <a:spcPct val="35000"/>
            </a:spcAft>
            <a:buNone/>
          </a:pPr>
          <a:r>
            <a:rPr lang="en-AU" sz="2000" b="1" kern="1200"/>
            <a:t>OUR MISSION:</a:t>
          </a:r>
          <a:br>
            <a:rPr lang="en-AU" sz="2000" b="1" kern="1200"/>
          </a:br>
          <a:r>
            <a:rPr lang="en-AU" sz="2000" i="1" kern="1200"/>
            <a:t>Unlock the positive potential of AI by supporting industry to secure AI opportunities and grow economic productivity. </a:t>
          </a:r>
          <a:endParaRPr lang="en-US" sz="2000" kern="1200"/>
        </a:p>
      </dsp:txBody>
      <dsp:txXfrm>
        <a:off x="1507738" y="2338844"/>
        <a:ext cx="8208977"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88273-BA1A-4B70-9713-6F0CA7632C3A}">
      <dsp:nvSpPr>
        <dsp:cNvPr id="0" name=""/>
        <dsp:cNvSpPr/>
      </dsp:nvSpPr>
      <dsp:spPr>
        <a:xfrm>
          <a:off x="50609" y="3169"/>
          <a:ext cx="3342306" cy="20053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Decide who is accountable </a:t>
          </a:r>
          <a:endParaRPr lang="en-AU" sz="3200" b="1" kern="1200"/>
        </a:p>
      </dsp:txBody>
      <dsp:txXfrm>
        <a:off x="50609" y="3169"/>
        <a:ext cx="3342306" cy="2005383"/>
      </dsp:txXfrm>
    </dsp:sp>
    <dsp:sp modelId="{888B28ED-C84B-4DD6-91E5-8A88EFDF5190}">
      <dsp:nvSpPr>
        <dsp:cNvPr id="0" name=""/>
        <dsp:cNvSpPr/>
      </dsp:nvSpPr>
      <dsp:spPr>
        <a:xfrm>
          <a:off x="3727145" y="3169"/>
          <a:ext cx="3342306" cy="2005383"/>
        </a:xfrm>
        <a:prstGeom prst="rect">
          <a:avLst/>
        </a:prstGeom>
        <a:gradFill rotWithShape="0">
          <a:gsLst>
            <a:gs pos="0">
              <a:schemeClr val="accent3">
                <a:hueOff val="-17635"/>
                <a:satOff val="-3036"/>
                <a:lumOff val="5490"/>
                <a:alphaOff val="0"/>
                <a:satMod val="103000"/>
                <a:lumMod val="102000"/>
                <a:tint val="94000"/>
              </a:schemeClr>
            </a:gs>
            <a:gs pos="50000">
              <a:schemeClr val="accent3">
                <a:hueOff val="-17635"/>
                <a:satOff val="-3036"/>
                <a:lumOff val="5490"/>
                <a:alphaOff val="0"/>
                <a:satMod val="110000"/>
                <a:lumMod val="100000"/>
                <a:shade val="100000"/>
              </a:schemeClr>
            </a:gs>
            <a:gs pos="100000">
              <a:schemeClr val="accent3">
                <a:hueOff val="-17635"/>
                <a:satOff val="-3036"/>
                <a:lumOff val="54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Understand impacts, and plan accordingly</a:t>
          </a:r>
          <a:endParaRPr lang="en-AU" sz="3200" b="1" kern="1200"/>
        </a:p>
      </dsp:txBody>
      <dsp:txXfrm>
        <a:off x="3727145" y="3169"/>
        <a:ext cx="3342306" cy="2005383"/>
      </dsp:txXfrm>
    </dsp:sp>
    <dsp:sp modelId="{4BC34581-AC54-4E97-8703-0B9BAA1D88E2}">
      <dsp:nvSpPr>
        <dsp:cNvPr id="0" name=""/>
        <dsp:cNvSpPr/>
      </dsp:nvSpPr>
      <dsp:spPr>
        <a:xfrm>
          <a:off x="7403682" y="3169"/>
          <a:ext cx="3342306" cy="2005383"/>
        </a:xfrm>
        <a:prstGeom prst="rect">
          <a:avLst/>
        </a:prstGeom>
        <a:gradFill rotWithShape="0">
          <a:gsLst>
            <a:gs pos="0">
              <a:schemeClr val="accent3">
                <a:hueOff val="-35270"/>
                <a:satOff val="-6072"/>
                <a:lumOff val="10981"/>
                <a:alphaOff val="0"/>
                <a:satMod val="103000"/>
                <a:lumMod val="102000"/>
                <a:tint val="94000"/>
              </a:schemeClr>
            </a:gs>
            <a:gs pos="50000">
              <a:schemeClr val="accent3">
                <a:hueOff val="-35270"/>
                <a:satOff val="-6072"/>
                <a:lumOff val="10981"/>
                <a:alphaOff val="0"/>
                <a:satMod val="110000"/>
                <a:lumMod val="100000"/>
                <a:shade val="100000"/>
              </a:schemeClr>
            </a:gs>
            <a:gs pos="100000">
              <a:schemeClr val="accent3">
                <a:hueOff val="-35270"/>
                <a:satOff val="-6072"/>
                <a:lumOff val="10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Measure and manage risk</a:t>
          </a:r>
          <a:endParaRPr lang="en-AU" sz="3200" b="1" kern="1200"/>
        </a:p>
      </dsp:txBody>
      <dsp:txXfrm>
        <a:off x="7403682" y="3169"/>
        <a:ext cx="3342306" cy="2005383"/>
      </dsp:txXfrm>
    </dsp:sp>
    <dsp:sp modelId="{CE514F8A-CD82-4015-8CFD-0A7872A70405}">
      <dsp:nvSpPr>
        <dsp:cNvPr id="0" name=""/>
        <dsp:cNvSpPr/>
      </dsp:nvSpPr>
      <dsp:spPr>
        <a:xfrm>
          <a:off x="50609" y="2342784"/>
          <a:ext cx="3342306" cy="2005383"/>
        </a:xfrm>
        <a:prstGeom prst="rect">
          <a:avLst/>
        </a:prstGeom>
        <a:gradFill rotWithShape="0">
          <a:gsLst>
            <a:gs pos="0">
              <a:schemeClr val="accent3">
                <a:hueOff val="-52905"/>
                <a:satOff val="-9109"/>
                <a:lumOff val="16471"/>
                <a:alphaOff val="0"/>
                <a:satMod val="103000"/>
                <a:lumMod val="102000"/>
                <a:tint val="94000"/>
              </a:schemeClr>
            </a:gs>
            <a:gs pos="50000">
              <a:schemeClr val="accent3">
                <a:hueOff val="-52905"/>
                <a:satOff val="-9109"/>
                <a:lumOff val="16471"/>
                <a:alphaOff val="0"/>
                <a:satMod val="110000"/>
                <a:lumMod val="100000"/>
                <a:shade val="100000"/>
              </a:schemeClr>
            </a:gs>
            <a:gs pos="100000">
              <a:schemeClr val="accent3">
                <a:hueOff val="-52905"/>
                <a:satOff val="-9109"/>
                <a:lumOff val="1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Share essential information </a:t>
          </a:r>
          <a:endParaRPr lang="en-AU" sz="3200" b="1" kern="1200"/>
        </a:p>
      </dsp:txBody>
      <dsp:txXfrm>
        <a:off x="50609" y="2342784"/>
        <a:ext cx="3342306" cy="2005383"/>
      </dsp:txXfrm>
    </dsp:sp>
    <dsp:sp modelId="{228B3B68-1C6D-4AA5-AF2F-B9FCC08CC781}">
      <dsp:nvSpPr>
        <dsp:cNvPr id="0" name=""/>
        <dsp:cNvSpPr/>
      </dsp:nvSpPr>
      <dsp:spPr>
        <a:xfrm>
          <a:off x="3727145" y="2342784"/>
          <a:ext cx="3342306" cy="2005383"/>
        </a:xfrm>
        <a:prstGeom prst="rect">
          <a:avLst/>
        </a:prstGeom>
        <a:gradFill rotWithShape="0">
          <a:gsLst>
            <a:gs pos="0">
              <a:schemeClr val="accent3">
                <a:hueOff val="-70540"/>
                <a:satOff val="-12145"/>
                <a:lumOff val="21962"/>
                <a:alphaOff val="0"/>
                <a:satMod val="103000"/>
                <a:lumMod val="102000"/>
                <a:tint val="94000"/>
              </a:schemeClr>
            </a:gs>
            <a:gs pos="50000">
              <a:schemeClr val="accent3">
                <a:hueOff val="-70540"/>
                <a:satOff val="-12145"/>
                <a:lumOff val="21962"/>
                <a:alphaOff val="0"/>
                <a:satMod val="110000"/>
                <a:lumMod val="100000"/>
                <a:shade val="100000"/>
              </a:schemeClr>
            </a:gs>
            <a:gs pos="100000">
              <a:schemeClr val="accent3">
                <a:hueOff val="-70540"/>
                <a:satOff val="-12145"/>
                <a:lumOff val="219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Test and monitor</a:t>
          </a:r>
          <a:endParaRPr lang="en-AU" sz="3200" b="1" kern="1200"/>
        </a:p>
      </dsp:txBody>
      <dsp:txXfrm>
        <a:off x="3727145" y="2342784"/>
        <a:ext cx="3342306" cy="2005383"/>
      </dsp:txXfrm>
    </dsp:sp>
    <dsp:sp modelId="{85903F6C-731C-47E1-BA11-67615FE8C303}">
      <dsp:nvSpPr>
        <dsp:cNvPr id="0" name=""/>
        <dsp:cNvSpPr/>
      </dsp:nvSpPr>
      <dsp:spPr>
        <a:xfrm>
          <a:off x="7403682" y="2342784"/>
          <a:ext cx="3342306" cy="2005383"/>
        </a:xfrm>
        <a:prstGeom prst="rect">
          <a:avLst/>
        </a:prstGeom>
        <a:gradFill rotWithShape="0">
          <a:gsLst>
            <a:gs pos="0">
              <a:schemeClr val="accent3">
                <a:hueOff val="-88174"/>
                <a:satOff val="-15181"/>
                <a:lumOff val="27452"/>
                <a:alphaOff val="0"/>
                <a:satMod val="103000"/>
                <a:lumMod val="102000"/>
                <a:tint val="94000"/>
              </a:schemeClr>
            </a:gs>
            <a:gs pos="50000">
              <a:schemeClr val="accent3">
                <a:hueOff val="-88174"/>
                <a:satOff val="-15181"/>
                <a:lumOff val="27452"/>
                <a:alphaOff val="0"/>
                <a:satMod val="110000"/>
                <a:lumMod val="100000"/>
                <a:shade val="100000"/>
              </a:schemeClr>
            </a:gs>
            <a:gs pos="100000">
              <a:schemeClr val="accent3">
                <a:hueOff val="-88174"/>
                <a:satOff val="-15181"/>
                <a:lumOff val="274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Maintain human control </a:t>
          </a:r>
          <a:endParaRPr lang="en-AU" sz="3200" b="1" kern="1200"/>
        </a:p>
      </dsp:txBody>
      <dsp:txXfrm>
        <a:off x="7403682" y="2342784"/>
        <a:ext cx="3342306" cy="20053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B0C1F-1EB7-448B-8CB4-A60E920F197B}" type="datetimeFigureOut">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A287C-9B85-4F05-A7BD-7FDB442E787D}" type="slidenum">
              <a:t>‹#›</a:t>
            </a:fld>
            <a:endParaRPr lang="en-US"/>
          </a:p>
        </p:txBody>
      </p:sp>
    </p:spTree>
    <p:extLst>
      <p:ext uri="{BB962C8B-B14F-4D97-AF65-F5344CB8AC3E}">
        <p14:creationId xmlns:p14="http://schemas.microsoft.com/office/powerpoint/2010/main" val="189887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AU" b="0" i="0">
                <a:solidFill>
                  <a:srgbClr val="3F3B3B"/>
                </a:solidFill>
                <a:effectLst/>
                <a:latin typeface="Public Sans"/>
              </a:rPr>
              <a:t>In this update, we have:</a:t>
            </a:r>
          </a:p>
          <a:p>
            <a:pPr algn="l">
              <a:buFont typeface="Arial" panose="020B0604020202020204" pitchFamily="34" charset="0"/>
              <a:buChar char="•"/>
            </a:pPr>
            <a:r>
              <a:rPr lang="en-AU" b="0" i="0">
                <a:solidFill>
                  <a:srgbClr val="3F3B3B"/>
                </a:solidFill>
                <a:effectLst/>
                <a:latin typeface="Public Sans"/>
              </a:rPr>
              <a:t>condensed 10 guardrails into 6 essential practices</a:t>
            </a:r>
          </a:p>
          <a:p>
            <a:pPr algn="l">
              <a:buFont typeface="Arial" panose="020B0604020202020204" pitchFamily="34" charset="0"/>
              <a:buChar char="•"/>
            </a:pPr>
            <a:r>
              <a:rPr lang="en-AU" b="0" i="0">
                <a:solidFill>
                  <a:srgbClr val="3F3B3B"/>
                </a:solidFill>
                <a:effectLst/>
                <a:latin typeface="Public Sans"/>
              </a:rPr>
              <a:t>removed redundant language</a:t>
            </a:r>
          </a:p>
          <a:p>
            <a:pPr algn="l">
              <a:buFont typeface="Arial" panose="020B0604020202020204" pitchFamily="34" charset="0"/>
              <a:buChar char="•"/>
            </a:pPr>
            <a:r>
              <a:rPr lang="en-AU" b="0" i="0">
                <a:solidFill>
                  <a:srgbClr val="3F3B3B"/>
                </a:solidFill>
                <a:effectLst/>
                <a:latin typeface="Public Sans"/>
              </a:rPr>
              <a:t>expanded our audience to developers as well as deployers. </a:t>
            </a:r>
          </a:p>
          <a:p>
            <a:endParaRPr lang="en-AU"/>
          </a:p>
        </p:txBody>
      </p:sp>
      <p:sp>
        <p:nvSpPr>
          <p:cNvPr id="4" name="Slide Number Placeholder 3"/>
          <p:cNvSpPr>
            <a:spLocks noGrp="1"/>
          </p:cNvSpPr>
          <p:nvPr>
            <p:ph type="sldNum" sz="quarter" idx="5"/>
          </p:nvPr>
        </p:nvSpPr>
        <p:spPr/>
        <p:txBody>
          <a:bodyPr/>
          <a:lstStyle/>
          <a:p>
            <a:fld id="{F59A287C-9B85-4F05-A7BD-7FDB442E787D}" type="slidenum">
              <a:rPr lang="en-AU" smtClean="0"/>
              <a:t>5</a:t>
            </a:fld>
            <a:endParaRPr lang="en-AU"/>
          </a:p>
        </p:txBody>
      </p:sp>
    </p:spTree>
    <p:extLst>
      <p:ext uri="{BB962C8B-B14F-4D97-AF65-F5344CB8AC3E}">
        <p14:creationId xmlns:p14="http://schemas.microsoft.com/office/powerpoint/2010/main" val="305784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Two versions meeting people where they are at.</a:t>
            </a:r>
          </a:p>
          <a:p>
            <a:endParaRPr lang="en-AU"/>
          </a:p>
          <a:p>
            <a:r>
              <a:rPr lang="en-AU"/>
              <a:t>Overall approach has been human-centred with a focus on:</a:t>
            </a:r>
          </a:p>
          <a:p>
            <a:pPr marL="171450" indent="-171450">
              <a:buFontTx/>
              <a:buChar char="-"/>
            </a:pPr>
            <a:r>
              <a:rPr lang="en-AU"/>
              <a:t>Protecting people</a:t>
            </a:r>
          </a:p>
          <a:p>
            <a:pPr marL="171450" indent="-171450">
              <a:buFontTx/>
              <a:buChar char="-"/>
            </a:pPr>
            <a:r>
              <a:rPr lang="en-AU"/>
              <a:t>Upholding diversity, inclusion and fairness</a:t>
            </a:r>
          </a:p>
          <a:p>
            <a:pPr marL="171450" indent="-171450">
              <a:buFontTx/>
              <a:buChar char="-"/>
            </a:pPr>
            <a:r>
              <a:rPr lang="en-AU"/>
              <a:t>Prioritising people with human-centred design</a:t>
            </a:r>
          </a:p>
          <a:p>
            <a:pPr marL="171450" indent="-171450">
              <a:buFontTx/>
              <a:buChar char="-"/>
            </a:pPr>
            <a:r>
              <a:rPr lang="en-AU"/>
              <a:t>Developing trustworthy AI systems to build social licence – this focus on the actions of developers was an extension from the VAISS</a:t>
            </a:r>
          </a:p>
        </p:txBody>
      </p:sp>
      <p:sp>
        <p:nvSpPr>
          <p:cNvPr id="4" name="Slide Number Placeholder 3"/>
          <p:cNvSpPr>
            <a:spLocks noGrp="1"/>
          </p:cNvSpPr>
          <p:nvPr>
            <p:ph type="sldNum" sz="quarter" idx="5"/>
          </p:nvPr>
        </p:nvSpPr>
        <p:spPr/>
        <p:txBody>
          <a:bodyPr/>
          <a:lstStyle/>
          <a:p>
            <a:fld id="{F59A287C-9B85-4F05-A7BD-7FDB442E787D}" type="slidenum">
              <a:rPr lang="en-AU" smtClean="0"/>
              <a:t>6</a:t>
            </a:fld>
            <a:endParaRPr lang="en-AU"/>
          </a:p>
        </p:txBody>
      </p:sp>
    </p:spTree>
    <p:extLst>
      <p:ext uri="{BB962C8B-B14F-4D97-AF65-F5344CB8AC3E}">
        <p14:creationId xmlns:p14="http://schemas.microsoft.com/office/powerpoint/2010/main" val="74806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B7E4F7"/>
                </a:solidFill>
                <a:effectLst/>
                <a:uLnTx/>
                <a:uFillTx/>
                <a:latin typeface="Aptos"/>
                <a:ea typeface="+mn-ea"/>
                <a:cs typeface="Calibri"/>
              </a:rPr>
              <a:t>Follow NAIC on LinkedIn</a:t>
            </a:r>
            <a:br>
              <a:rPr kumimoji="0" lang="en-AU" sz="4000" b="0" i="0" u="none" strike="noStrike" kern="1200" cap="none" spc="0" normalizeH="0" baseline="0" noProof="0">
                <a:ln>
                  <a:noFill/>
                </a:ln>
                <a:solidFill>
                  <a:srgbClr val="B7E4F7"/>
                </a:solidFill>
                <a:effectLst/>
                <a:uLnTx/>
                <a:uFillTx/>
                <a:latin typeface="Aptos"/>
                <a:ea typeface="+mn-ea"/>
                <a:cs typeface="+mn-cs"/>
              </a:rPr>
            </a:br>
            <a:r>
              <a:rPr kumimoji="0" lang="en-AU" sz="1100" b="0" i="0" u="none" strike="noStrike" kern="1200" cap="none" spc="0" normalizeH="0" baseline="0" noProof="0">
                <a:ln>
                  <a:noFill/>
                </a:ln>
                <a:solidFill>
                  <a:srgbClr val="B7E4F7"/>
                </a:solidFill>
                <a:effectLst/>
                <a:uLnTx/>
                <a:uFillTx/>
                <a:latin typeface="Aptos"/>
                <a:ea typeface="+mn-ea"/>
                <a:cs typeface="Calibri"/>
              </a:rPr>
              <a:t>https://www.linkedin.com/company/national-ai-centre/</a:t>
            </a:r>
            <a:br>
              <a:rPr kumimoji="0" lang="en-AU" sz="1100" b="0" i="0" u="none" strike="noStrike" kern="1200" cap="none" spc="0" normalizeH="0" baseline="0" noProof="0">
                <a:ln>
                  <a:noFill/>
                </a:ln>
                <a:solidFill>
                  <a:srgbClr val="B7E4F7"/>
                </a:solidFill>
                <a:effectLst/>
                <a:uLnTx/>
                <a:uFillTx/>
                <a:latin typeface="Aptos"/>
                <a:ea typeface="+mn-ea"/>
                <a:cs typeface="Calibri"/>
              </a:rPr>
            </a:br>
            <a:endParaRPr kumimoji="0" lang="en-AU" sz="1100" b="0" i="0" u="none" strike="noStrike" kern="1200" cap="none" spc="0" normalizeH="0" baseline="0" noProof="0">
              <a:ln>
                <a:noFill/>
              </a:ln>
              <a:solidFill>
                <a:srgbClr val="B7E4F7"/>
              </a:solidFill>
              <a:effectLst/>
              <a:uLnTx/>
              <a:uFillTx/>
              <a:latin typeface="Aptos"/>
              <a:ea typeface="+mn-ea"/>
              <a:cs typeface="Calibri"/>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B7E4F7"/>
                </a:solidFill>
                <a:effectLst/>
                <a:uLnTx/>
                <a:uFillTx/>
                <a:latin typeface="Aptos"/>
                <a:ea typeface="+mn-ea"/>
                <a:cs typeface="Calibri"/>
              </a:rPr>
              <a:t>Join Responsible AI Network</a:t>
            </a:r>
            <a:br>
              <a:rPr kumimoji="0" lang="en-AU" sz="1200" b="0" i="0" u="none" strike="noStrike" kern="1200" cap="none" spc="0" normalizeH="0" baseline="0" noProof="0">
                <a:ln>
                  <a:noFill/>
                </a:ln>
                <a:solidFill>
                  <a:srgbClr val="B7E4F7"/>
                </a:solidFill>
                <a:effectLst/>
                <a:uLnTx/>
                <a:uFillTx/>
                <a:latin typeface="Aptos"/>
                <a:ea typeface="+mn-ea"/>
                <a:cs typeface="Calibri"/>
              </a:rPr>
            </a:br>
            <a:r>
              <a:rPr kumimoji="0" lang="en-AU" sz="1100" b="0" i="0" u="none" strike="noStrike" kern="1200" cap="none" spc="0" normalizeH="0" baseline="0" noProof="0">
                <a:ln>
                  <a:noFill/>
                </a:ln>
                <a:solidFill>
                  <a:srgbClr val="B7E4F7"/>
                </a:solidFill>
                <a:effectLst/>
                <a:uLnTx/>
                <a:uFillTx/>
                <a:latin typeface="Aptos"/>
                <a:ea typeface="+mn-ea"/>
                <a:cs typeface="Calibri"/>
              </a:rPr>
              <a:t>https://www.industry.gov.au/naic</a:t>
            </a:r>
            <a:br>
              <a:rPr kumimoji="0" lang="en-AU" sz="800" b="0" i="0" u="none" strike="noStrike" kern="1200" cap="none" spc="0" normalizeH="0" baseline="0" noProof="0">
                <a:ln>
                  <a:noFill/>
                </a:ln>
                <a:solidFill>
                  <a:srgbClr val="B7E4F7"/>
                </a:solidFill>
                <a:effectLst/>
                <a:uLnTx/>
                <a:uFillTx/>
                <a:latin typeface="Aptos"/>
                <a:ea typeface="+mn-ea"/>
                <a:cs typeface="Calibri"/>
              </a:rPr>
            </a:br>
            <a:br>
              <a:rPr kumimoji="0" lang="en-AU" sz="1200" b="0" i="0" u="none" strike="noStrike" kern="1200" cap="none" spc="0" normalizeH="0" baseline="0" noProof="0">
                <a:ln>
                  <a:noFill/>
                </a:ln>
                <a:solidFill>
                  <a:srgbClr val="B7E4F7"/>
                </a:solidFill>
                <a:effectLst/>
                <a:uLnTx/>
                <a:uFillTx/>
                <a:latin typeface="Aptos"/>
                <a:ea typeface="+mn-ea"/>
                <a:cs typeface="Calibri"/>
              </a:rPr>
            </a:br>
            <a:r>
              <a:rPr kumimoji="0" lang="en-AU" sz="1200" b="0" i="0" u="none" strike="noStrike" kern="1200" cap="none" spc="0" normalizeH="0" baseline="0" noProof="0">
                <a:ln>
                  <a:noFill/>
                </a:ln>
                <a:solidFill>
                  <a:srgbClr val="B7E4F7"/>
                </a:solidFill>
                <a:effectLst/>
                <a:uLnTx/>
                <a:uFillTx/>
                <a:latin typeface="Aptos"/>
                <a:ea typeface="+mn-ea"/>
                <a:cs typeface="Calibri"/>
              </a:rPr>
              <a:t>Connect with Australia’s AI Industry</a:t>
            </a:r>
            <a:br>
              <a:rPr kumimoji="0" lang="en-AU" sz="3600" b="0" i="0" u="none" strike="noStrike" kern="1200" cap="none" spc="0" normalizeH="0" baseline="0" noProof="0">
                <a:ln>
                  <a:noFill/>
                </a:ln>
                <a:solidFill>
                  <a:srgbClr val="B7E4F7"/>
                </a:solidFill>
                <a:effectLst/>
                <a:uLnTx/>
                <a:uFillTx/>
                <a:latin typeface="Aptos"/>
                <a:ea typeface="+mn-ea"/>
                <a:cs typeface="+mn-cs"/>
              </a:rPr>
            </a:br>
            <a:br>
              <a:rPr kumimoji="0" lang="en-AU" sz="800" b="0" i="0" u="none" strike="noStrike" kern="1200" cap="none" spc="0" normalizeH="0" baseline="0" noProof="0">
                <a:ln>
                  <a:noFill/>
                </a:ln>
                <a:solidFill>
                  <a:srgbClr val="B7E4F7"/>
                </a:solidFill>
                <a:effectLst/>
                <a:uLnTx/>
                <a:uFillTx/>
                <a:latin typeface="Aptos"/>
                <a:ea typeface="+mn-ea"/>
                <a:cs typeface="Calibri"/>
              </a:rPr>
            </a:br>
            <a:endParaRPr kumimoji="0" lang="en-AU" sz="1200" b="0" i="0" u="none" strike="noStrike" kern="1200" cap="none" spc="0" normalizeH="0" baseline="0" noProof="0">
              <a:ln>
                <a:noFill/>
              </a:ln>
              <a:solidFill>
                <a:srgbClr val="B7E4F7"/>
              </a:solidFill>
              <a:effectLst/>
              <a:uLnTx/>
              <a:uFillTx/>
              <a:latin typeface="Aptos"/>
              <a:ea typeface="+mn-ea"/>
              <a:cs typeface="+mn-cs"/>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B7E4F7"/>
                </a:solidFill>
                <a:effectLst/>
                <a:uLnTx/>
                <a:uFillTx/>
                <a:latin typeface="Aptos"/>
                <a:ea typeface="+mn-ea"/>
                <a:cs typeface="+mn-cs"/>
              </a:rPr>
              <a:t>Join the AI conversation</a:t>
            </a:r>
            <a:br>
              <a:rPr kumimoji="0" lang="en-AU" sz="1200" b="0" i="0" u="none" strike="noStrike" kern="1200" cap="none" spc="0" normalizeH="0" baseline="0" noProof="0">
                <a:ln>
                  <a:noFill/>
                </a:ln>
                <a:solidFill>
                  <a:srgbClr val="B7E4F7"/>
                </a:solidFill>
                <a:effectLst/>
                <a:uLnTx/>
                <a:uFillTx/>
                <a:latin typeface="Aptos"/>
                <a:ea typeface="+mn-ea"/>
                <a:cs typeface="+mn-cs"/>
              </a:rPr>
            </a:br>
            <a:r>
              <a:rPr kumimoji="0" lang="en-AU" sz="1600" b="0" i="0" u="none" strike="noStrike" kern="1200" cap="none" spc="0" normalizeH="0" baseline="0" noProof="0">
                <a:ln>
                  <a:noFill/>
                </a:ln>
                <a:solidFill>
                  <a:srgbClr val="B7E4F7"/>
                </a:solidFill>
                <a:effectLst/>
                <a:uLnTx/>
                <a:uFillTx/>
                <a:latin typeface="Aptos"/>
                <a:ea typeface="+mn-ea"/>
                <a:cs typeface="+mn-cs"/>
              </a:rPr>
              <a:t>#AIAustralia</a:t>
            </a:r>
          </a:p>
          <a:p>
            <a:endParaRPr lang="en-AU"/>
          </a:p>
        </p:txBody>
      </p:sp>
      <p:sp>
        <p:nvSpPr>
          <p:cNvPr id="4" name="Slide Number Placeholder 3"/>
          <p:cNvSpPr>
            <a:spLocks noGrp="1"/>
          </p:cNvSpPr>
          <p:nvPr>
            <p:ph type="sldNum" sz="quarter" idx="5"/>
          </p:nvPr>
        </p:nvSpPr>
        <p:spPr/>
        <p:txBody>
          <a:bodyPr/>
          <a:lstStyle/>
          <a:p>
            <a:fld id="{91340599-2804-47FF-AAB4-928BB5E5364A}" type="slidenum">
              <a:rPr lang="en-AU" smtClean="0"/>
              <a:t>22</a:t>
            </a:fld>
            <a:endParaRPr lang="en-AU"/>
          </a:p>
        </p:txBody>
      </p:sp>
    </p:spTree>
    <p:extLst>
      <p:ext uri="{BB962C8B-B14F-4D97-AF65-F5344CB8AC3E}">
        <p14:creationId xmlns:p14="http://schemas.microsoft.com/office/powerpoint/2010/main" val="1358516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hyperlink" Target="https://creativecommons.org/licenses/by-nc/4.0/"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reativecommons.org/licenses/by-nc/4.0/" TargetMode="External"/><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reativecommons.org/licenses/by-nc/4.0/" TargetMode="External"/><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dark">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14" name="Subtitle 2"/>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t>industry</a:t>
            </a:r>
            <a:r>
              <a:rPr lang="en-US" sz="1300"/>
              <a:t>.gov.au/NAIC</a:t>
            </a:r>
            <a:endParaRPr lang="en-AU" sz="1300"/>
          </a:p>
        </p:txBody>
      </p:sp>
      <p:sp>
        <p:nvSpPr>
          <p:cNvPr id="2" name="Title 1"/>
          <p:cNvSpPr>
            <a:spLocks noGrp="1"/>
          </p:cNvSpPr>
          <p:nvPr>
            <p:ph type="ctrTitle"/>
          </p:nvPr>
        </p:nvSpPr>
        <p:spPr>
          <a:xfrm>
            <a:off x="698715" y="2341491"/>
            <a:ext cx="9064561" cy="2387600"/>
          </a:xfrm>
        </p:spPr>
        <p:txBody>
          <a:bodyPr anchor="b">
            <a:normAutofit/>
          </a:bodyPr>
          <a:lstStyle>
            <a:lvl1pPr algn="l">
              <a:defRPr sz="5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064561"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cxnSp>
        <p:nvCxnSpPr>
          <p:cNvPr id="10" name="Straight Connector 9">
            <a:extLs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BEB31-88EE-4F28-A89E-2AE4AAC0CDB8}"/>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27">
            <a:extLst>
              <a:ext uri="{FF2B5EF4-FFF2-40B4-BE49-F238E27FC236}">
                <a16:creationId xmlns:a16="http://schemas.microsoft.com/office/drawing/2014/main" id="{5FAA5796-17FD-4BA6-96A3-864CD0BC5904}"/>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4" name="Picture 3" descr="Australian Government | Department of Industry, Science and Resources | National Artificial Intelligence Centre">
            <a:extLst>
              <a:ext uri="{FF2B5EF4-FFF2-40B4-BE49-F238E27FC236}">
                <a16:creationId xmlns:a16="http://schemas.microsoft.com/office/drawing/2014/main" id="{220CB69D-1B45-BAB7-3905-EABFA02ADDAC}"/>
              </a:ext>
            </a:extLst>
          </p:cNvPr>
          <p:cNvPicPr>
            <a:picLocks noChangeAspect="1"/>
          </p:cNvPicPr>
          <p:nvPr userDrawn="1"/>
        </p:nvPicPr>
        <p:blipFill>
          <a:blip r:embed="rId2"/>
          <a:srcRect/>
          <a:stretch/>
        </p:blipFill>
        <p:spPr>
          <a:xfrm>
            <a:off x="723668" y="877638"/>
            <a:ext cx="3698146" cy="808026"/>
          </a:xfrm>
          <a:prstGeom prst="rect">
            <a:avLst/>
          </a:prstGeom>
        </p:spPr>
      </p:pic>
      <p:pic>
        <p:nvPicPr>
          <p:cNvPr id="16" name="Picture 15">
            <a:extLst>
              <a:ext uri="{FF2B5EF4-FFF2-40B4-BE49-F238E27FC236}">
                <a16:creationId xmlns:a16="http://schemas.microsoft.com/office/drawing/2014/main" id="{5BB22D65-EF7A-5FD9-3F64-03EE24DC5E5B}"/>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blip>
          <a:srcRect t="8659" r="16933"/>
          <a:stretch/>
        </p:blipFill>
        <p:spPr>
          <a:xfrm>
            <a:off x="8913375" y="-114"/>
            <a:ext cx="3278625" cy="3209698"/>
          </a:xfrm>
          <a:prstGeom prst="rect">
            <a:avLst/>
          </a:prstGeom>
        </p:spPr>
      </p:pic>
      <p:pic>
        <p:nvPicPr>
          <p:cNvPr id="20" name="Graphic 19">
            <a:extLst>
              <a:ext uri="{FF2B5EF4-FFF2-40B4-BE49-F238E27FC236}">
                <a16:creationId xmlns:a16="http://schemas.microsoft.com/office/drawing/2014/main" id="{BF7D1AA8-A323-FCB4-14C4-409270D95C7C}"/>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21" name="Graphic 20">
            <a:extLst>
              <a:ext uri="{FF2B5EF4-FFF2-40B4-BE49-F238E27FC236}">
                <a16:creationId xmlns:a16="http://schemas.microsoft.com/office/drawing/2014/main" id="{B2367575-1E42-2B00-AF94-7A83007DF76E}"/>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418023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715" y="2341491"/>
            <a:ext cx="8672675" cy="2387600"/>
          </a:xfrm>
        </p:spPr>
        <p:txBody>
          <a:bodyPr anchor="b">
            <a:normAutofit/>
          </a:bodyPr>
          <a:lstStyle>
            <a:lvl1pPr algn="l">
              <a:defRPr sz="5000" b="1">
                <a:solidFill>
                  <a:schemeClr val="tx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8672675" cy="775764"/>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9" name="Text Placeholder 27">
            <a:extLst>
              <a:ext uri="{FF2B5EF4-FFF2-40B4-BE49-F238E27FC236}">
                <a16:creationId xmlns:a16="http://schemas.microsoft.com/office/drawing/2014/main" id="{D6B27F89-238C-4C6C-895D-77C5BAA9FCBC}"/>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4" name="Subtitle 2">
            <a:extLst>
              <a:ext uri="{FF2B5EF4-FFF2-40B4-BE49-F238E27FC236}">
                <a16:creationId xmlns:a16="http://schemas.microsoft.com/office/drawing/2014/main" id="{BBC27ADD-3279-2232-ACA7-EBF824AA7CE4}"/>
              </a:ext>
            </a:extLst>
          </p:cNvPr>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6" name="Straight Connector 5">
            <a:extLst>
              <a:ext uri="{FF2B5EF4-FFF2-40B4-BE49-F238E27FC236}">
                <a16:creationId xmlns:a16="http://schemas.microsoft.com/office/drawing/2014/main" id="{A320F8F0-2906-2436-6090-03DAB10EFA7D}"/>
              </a:ex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Australian Government | Department of Industry, Science and Resources | National Artificial Intelligence Centre">
            <a:extLst>
              <a:ext uri="{FF2B5EF4-FFF2-40B4-BE49-F238E27FC236}">
                <a16:creationId xmlns:a16="http://schemas.microsoft.com/office/drawing/2014/main" id="{ADE3FFCF-2476-E954-347F-F4440726A6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3668" y="877638"/>
            <a:ext cx="3698146" cy="808025"/>
          </a:xfrm>
          <a:prstGeom prst="rect">
            <a:avLst/>
          </a:prstGeom>
        </p:spPr>
      </p:pic>
      <p:pic>
        <p:nvPicPr>
          <p:cNvPr id="10" name="Picture 9">
            <a:extLst>
              <a:ext uri="{FF2B5EF4-FFF2-40B4-BE49-F238E27FC236}">
                <a16:creationId xmlns:a16="http://schemas.microsoft.com/office/drawing/2014/main" id="{AF133A15-923F-8FFD-E793-BFB4041D044B}"/>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a:stretch/>
        </p:blipFill>
        <p:spPr>
          <a:xfrm>
            <a:off x="8913375" y="-114"/>
            <a:ext cx="3278625" cy="3209698"/>
          </a:xfrm>
          <a:prstGeom prst="rect">
            <a:avLst/>
          </a:prstGeom>
        </p:spPr>
      </p:pic>
      <p:pic>
        <p:nvPicPr>
          <p:cNvPr id="11" name="Graphic 10">
            <a:extLst>
              <a:ext uri="{FF2B5EF4-FFF2-40B4-BE49-F238E27FC236}">
                <a16:creationId xmlns:a16="http://schemas.microsoft.com/office/drawing/2014/main" id="{D6477833-BA79-D862-2931-0551C04EDCB5}"/>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14" name="Graphic 13">
            <a:extLst>
              <a:ext uri="{FF2B5EF4-FFF2-40B4-BE49-F238E27FC236}">
                <a16:creationId xmlns:a16="http://schemas.microsoft.com/office/drawing/2014/main" id="{0D5798B0-2EC0-E5E3-9BF9-1984EC2D4F91}"/>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13233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 of C">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064DDF05-27BD-4A90-9B57-AD7D026BDE15}" type="datetime1">
              <a:rPr lang="en-AU" smtClean="0"/>
              <a:t>2/02/2026</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r>
              <a:rPr lang="en-AU"/>
              <a:t>AI opportunities, impact and skills</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EC8A7D5-F8DB-40FC-8BEB-9B0C2A356593}" type="slidenum">
              <a:rPr lang="en-AU" smtClean="0"/>
              <a:pPr/>
              <a:t>‹#›</a:t>
            </a:fld>
            <a:endParaRPr lang="en-AU"/>
          </a:p>
        </p:txBody>
      </p:sp>
      <p:pic>
        <p:nvPicPr>
          <p:cNvPr id="10" name="Picture 9" descr="Meeting Place icon by Amy Huggins for use in DISR's Acknowledgement of Country" title="Meeting Place icon by Amy Huggin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672" y="1317738"/>
            <a:ext cx="1808960" cy="1736602"/>
          </a:xfrm>
          <a:prstGeom prst="rect">
            <a:avLst/>
          </a:prstGeom>
        </p:spPr>
      </p:pic>
      <p:sp>
        <p:nvSpPr>
          <p:cNvPr id="15" name="Subtitle 2">
            <a:extLst>
              <a:ext uri="{FF2B5EF4-FFF2-40B4-BE49-F238E27FC236}">
                <a16:creationId xmlns:a16="http://schemas.microsoft.com/office/drawing/2014/main" id="{8B1A1530-1820-4F70-A175-85934476E291}"/>
              </a:ext>
            </a:extLst>
          </p:cNvPr>
          <p:cNvSpPr txBox="1">
            <a:spLocks/>
          </p:cNvSpPr>
          <p:nvPr userDrawn="1"/>
        </p:nvSpPr>
        <p:spPr>
          <a:xfrm>
            <a:off x="775656" y="6383028"/>
            <a:ext cx="1843976" cy="20846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bg1"/>
                </a:solidFill>
              </a:rPr>
              <a:t>industry</a:t>
            </a:r>
            <a:r>
              <a:rPr lang="en-US" sz="1300">
                <a:solidFill>
                  <a:schemeClr val="bg1"/>
                </a:solidFill>
              </a:rPr>
              <a:t>.gov.au/NAIC</a:t>
            </a:r>
            <a:endParaRPr lang="en-AU" sz="1300">
              <a:solidFill>
                <a:schemeClr val="bg1"/>
              </a:solidFill>
            </a:endParaRPr>
          </a:p>
        </p:txBody>
      </p:sp>
      <p:cxnSp>
        <p:nvCxnSpPr>
          <p:cNvPr id="16" name="Straight Connector 15">
            <a:extLst>
              <a:ext uri="{FF2B5EF4-FFF2-40B4-BE49-F238E27FC236}">
                <a16:creationId xmlns:a16="http://schemas.microsoft.com/office/drawing/2014/main" id="{756E4338-470B-4851-82FF-E2040D300778}"/>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A0FA935-94B7-B6BF-2F3C-EF90A078EF31}"/>
              </a:ext>
            </a:extLst>
          </p:cNvPr>
          <p:cNvSpPr>
            <a:spLocks noGrp="1"/>
          </p:cNvSpPr>
          <p:nvPr>
            <p:ph type="ctrTitle" hasCustomPrompt="1"/>
          </p:nvPr>
        </p:nvSpPr>
        <p:spPr>
          <a:xfrm>
            <a:off x="696686" y="3097367"/>
            <a:ext cx="8094192" cy="881920"/>
          </a:xfrm>
        </p:spPr>
        <p:txBody>
          <a:bodyPr anchor="b">
            <a:normAutofit/>
          </a:bodyPr>
          <a:lstStyle>
            <a:lvl1pPr algn="l">
              <a:defRPr sz="4400" b="1">
                <a:solidFill>
                  <a:schemeClr val="accent2"/>
                </a:solidFill>
              </a:defRPr>
            </a:lvl1pPr>
          </a:lstStyle>
          <a:p>
            <a:r>
              <a:rPr lang="en-US"/>
              <a:t>Acknowledgement of Country</a:t>
            </a:r>
            <a:endParaRPr lang="en-AU"/>
          </a:p>
        </p:txBody>
      </p:sp>
      <p:sp>
        <p:nvSpPr>
          <p:cNvPr id="13" name="TextBox 12">
            <a:extLst>
              <a:ext uri="{FF2B5EF4-FFF2-40B4-BE49-F238E27FC236}">
                <a16:creationId xmlns:a16="http://schemas.microsoft.com/office/drawing/2014/main" id="{21364650-EA5B-4622-C659-AE7CF951C449}"/>
              </a:ext>
            </a:extLst>
          </p:cNvPr>
          <p:cNvSpPr txBox="1"/>
          <p:nvPr userDrawn="1"/>
        </p:nvSpPr>
        <p:spPr>
          <a:xfrm>
            <a:off x="696686" y="4059616"/>
            <a:ext cx="9194241" cy="1554272"/>
          </a:xfrm>
          <a:prstGeom prst="rect">
            <a:avLst/>
          </a:prstGeom>
          <a:noFill/>
        </p:spPr>
        <p:txBody>
          <a:bodyPr wrap="square" rtlCol="0">
            <a:spAutoFit/>
          </a:bodyPr>
          <a:lstStyle/>
          <a:p>
            <a:pPr algn="l">
              <a:spcAft>
                <a:spcPts val="600"/>
              </a:spcAft>
            </a:pPr>
            <a:r>
              <a:rPr lang="en-AU" sz="1800" kern="1200">
                <a:solidFill>
                  <a:schemeClr val="bg1"/>
                </a:solidFill>
                <a:effectLst/>
                <a:latin typeface="+mn-lt"/>
                <a:ea typeface="+mn-ea"/>
                <a:cs typeface="+mn-cs"/>
              </a:rPr>
              <a:t>Our department recognises the First Peoples of this Nation and their ongoing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cultural and spiritual connections to the lands, waters, seas, skies, and communities. </a:t>
            </a:r>
          </a:p>
          <a:p>
            <a:pPr algn="l"/>
            <a:r>
              <a:rPr lang="en-AU" sz="1800" kern="1200">
                <a:solidFill>
                  <a:schemeClr val="bg1"/>
                </a:solidFill>
                <a:effectLst/>
                <a:latin typeface="+mn-lt"/>
                <a:ea typeface="+mn-ea"/>
                <a:cs typeface="+mn-cs"/>
              </a:rPr>
              <a:t>We Acknowledge First Nations Peoples as the Traditional Custodians and Lore Keepers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of the oldest living culture and pay respects to their Elders past and present.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We extend that respect to all First Nations Peoples.</a:t>
            </a:r>
            <a:endParaRPr lang="en-AU">
              <a:solidFill>
                <a:schemeClr val="bg1"/>
              </a:solidFill>
            </a:endParaRPr>
          </a:p>
        </p:txBody>
      </p:sp>
      <p:sp>
        <p:nvSpPr>
          <p:cNvPr id="2" name="Rectangle 12">
            <a:extLst>
              <a:ext uri="{FF2B5EF4-FFF2-40B4-BE49-F238E27FC236}">
                <a16:creationId xmlns:a16="http://schemas.microsoft.com/office/drawing/2014/main" id="{6D9C47F6-13D5-895D-2CD5-3381738CA263}"/>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5B5BCA8A-E796-3EEB-15B1-45CEDF9D1359}"/>
              </a:ext>
              <a:ext uri="{C183D7F6-B498-43B3-948B-1728B52AA6E4}">
                <adec:decorative xmlns:adec="http://schemas.microsoft.com/office/drawing/2017/decorative" val="1"/>
              </a:ext>
            </a:extLst>
          </p:cNvPr>
          <p:cNvPicPr>
            <a:picLocks noChangeAspect="1"/>
          </p:cNvPicPr>
          <p:nvPr userDrawn="1"/>
        </p:nvPicPr>
        <p:blipFill>
          <a:blip r:embed="rId3">
            <a:alphaModFix amt="47000"/>
            <a:extLst>
              <a:ext uri="{96DAC541-7B7A-43D3-8B79-37D633B846F1}">
                <asvg:svgBlip xmlns:asvg="http://schemas.microsoft.com/office/drawing/2016/SVG/main" r:embed="rId4"/>
              </a:ext>
            </a:extLst>
          </a:blip>
          <a:stretch>
            <a:fillRect/>
          </a:stretch>
        </p:blipFill>
        <p:spPr>
          <a:xfrm rot="5400000">
            <a:off x="8620279" y="2488447"/>
            <a:ext cx="6060167" cy="1083278"/>
          </a:xfrm>
          <a:prstGeom prst="rect">
            <a:avLst/>
          </a:prstGeom>
        </p:spPr>
      </p:pic>
      <p:pic>
        <p:nvPicPr>
          <p:cNvPr id="8" name="Graphic 7">
            <a:extLst>
              <a:ext uri="{FF2B5EF4-FFF2-40B4-BE49-F238E27FC236}">
                <a16:creationId xmlns:a16="http://schemas.microsoft.com/office/drawing/2014/main" id="{A5568275-BDEE-E2E7-611F-658BB14241C8}"/>
              </a:ext>
              <a:ext uri="{C183D7F6-B498-43B3-948B-1728B52AA6E4}">
                <adec:decorative xmlns:adec="http://schemas.microsoft.com/office/drawing/2017/decorative" val="1"/>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0654" b="-9426"/>
          <a:stretch/>
        </p:blipFill>
        <p:spPr>
          <a:xfrm>
            <a:off x="10503243" y="704295"/>
            <a:ext cx="1688757" cy="3201918"/>
          </a:xfrm>
          <a:prstGeom prst="rect">
            <a:avLst/>
          </a:prstGeom>
        </p:spPr>
      </p:pic>
      <p:pic>
        <p:nvPicPr>
          <p:cNvPr id="18" name="Graphic 21">
            <a:extLst>
              <a:ext uri="{FF2B5EF4-FFF2-40B4-BE49-F238E27FC236}">
                <a16:creationId xmlns:a16="http://schemas.microsoft.com/office/drawing/2014/main" id="{4A64CDDB-8456-8921-A0C2-DFCC7422139D}"/>
              </a:ext>
              <a:ext uri="{C183D7F6-B498-43B3-948B-1728B52AA6E4}">
                <adec:decorative xmlns:adec="http://schemas.microsoft.com/office/drawing/2017/decorative" val="1"/>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277062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 dark">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716" y="2341491"/>
            <a:ext cx="9804525" cy="2387600"/>
          </a:xfrm>
        </p:spPr>
        <p:txBody>
          <a:bodyPr anchor="b">
            <a:normAutofit/>
          </a:bodyPr>
          <a:lstStyle>
            <a:lvl1pPr algn="l">
              <a:defRPr sz="4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804525"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solidFill>
                  <a:schemeClr val="bg1"/>
                </a:solidFill>
              </a:defRPr>
            </a:lvl1pPr>
          </a:lstStyle>
          <a:p>
            <a:fld id="{9DD093F6-EFAE-48CF-8F19-8A459781F9C7}" type="datetime1">
              <a:rPr lang="en-AU" smtClean="0"/>
              <a:t>2/02/2026</a:t>
            </a:fld>
            <a:endParaRPr lang="en-AU"/>
          </a:p>
        </p:txBody>
      </p:sp>
      <p:sp>
        <p:nvSpPr>
          <p:cNvPr id="5" name="Footer Placeholder 4"/>
          <p:cNvSpPr>
            <a:spLocks noGrp="1"/>
          </p:cNvSpPr>
          <p:nvPr>
            <p:ph type="ftr" sz="quarter" idx="11"/>
          </p:nvPr>
        </p:nvSpPr>
        <p:spPr/>
        <p:txBody>
          <a:bodyPr/>
          <a:lstStyle>
            <a:lvl1pPr algn="ctr">
              <a:defRPr>
                <a:solidFill>
                  <a:schemeClr val="bg1"/>
                </a:solidFill>
              </a:defRPr>
            </a:lvl1pPr>
          </a:lstStyle>
          <a:p>
            <a:r>
              <a:rPr lang="en-AU"/>
              <a:t>AI opportunities, impact and skills</a:t>
            </a:r>
          </a:p>
          <a:p>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C8A7D5-F8DB-40FC-8BEB-9B0C2A356593}" type="slidenum">
              <a:rPr lang="en-AU" smtClean="0"/>
              <a:pPr/>
              <a:t>‹#›</a:t>
            </a:fld>
            <a:endParaRPr lang="en-AU"/>
          </a:p>
        </p:txBody>
      </p:sp>
      <p:sp>
        <p:nvSpPr>
          <p:cNvPr id="7" name="Subtitle 2">
            <a:extLst>
              <a:ext uri="{FF2B5EF4-FFF2-40B4-BE49-F238E27FC236}">
                <a16:creationId xmlns:a16="http://schemas.microsoft.com/office/drawing/2014/main" id="{2B4E35FF-BC2F-C1E9-9B23-ED1F288E120E}"/>
              </a:ext>
            </a:extLst>
          </p:cNvPr>
          <p:cNvSpPr txBox="1">
            <a:spLocks/>
          </p:cNvSpPr>
          <p:nvPr userDrawn="1"/>
        </p:nvSpPr>
        <p:spPr>
          <a:xfrm>
            <a:off x="775656" y="6383028"/>
            <a:ext cx="1843976"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bg1"/>
                </a:solidFill>
              </a:rPr>
              <a:t>industry</a:t>
            </a:r>
            <a:r>
              <a:rPr lang="en-US" sz="1300">
                <a:solidFill>
                  <a:schemeClr val="bg1"/>
                </a:solidFill>
              </a:rPr>
              <a:t>.gov.au/NAIC</a:t>
            </a:r>
            <a:endParaRPr lang="en-AU" sz="1300">
              <a:solidFill>
                <a:schemeClr val="bg1"/>
              </a:solidFill>
            </a:endParaRPr>
          </a:p>
        </p:txBody>
      </p:sp>
      <p:cxnSp>
        <p:nvCxnSpPr>
          <p:cNvPr id="10" name="Straight Connector 9">
            <a:extLst>
              <a:ext uri="{FF2B5EF4-FFF2-40B4-BE49-F238E27FC236}">
                <a16:creationId xmlns:a16="http://schemas.microsoft.com/office/drawing/2014/main" id="{B93EC921-B2F5-F687-876F-FCB9D64FA0B0}"/>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34B4BC0-CFA5-3409-A461-21B54B6D2B01}"/>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1FD4D2E-B14B-5303-102E-7810CB0B37B8}"/>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5" name="Graphic 14">
            <a:extLst>
              <a:ext uri="{FF2B5EF4-FFF2-40B4-BE49-F238E27FC236}">
                <a16:creationId xmlns:a16="http://schemas.microsoft.com/office/drawing/2014/main" id="{3237678D-D59C-BF5E-EC7B-406892715DD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6" name="Graphic 21">
            <a:extLst>
              <a:ext uri="{FF2B5EF4-FFF2-40B4-BE49-F238E27FC236}">
                <a16:creationId xmlns:a16="http://schemas.microsoft.com/office/drawing/2014/main" id="{8E6ED763-CBCC-30DD-7D05-E281E1FDDF8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300917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 white">
    <p:spTree>
      <p:nvGrpSpPr>
        <p:cNvPr id="1" name=""/>
        <p:cNvGrpSpPr/>
        <p:nvPr/>
      </p:nvGrpSpPr>
      <p:grpSpPr>
        <a:xfrm>
          <a:off x="0" y="0"/>
          <a:ext cx="0" cy="0"/>
          <a:chOff x="0" y="0"/>
          <a:chExt cx="0" cy="0"/>
        </a:xfrm>
      </p:grpSpPr>
      <p:sp>
        <p:nvSpPr>
          <p:cNvPr id="2" name="Title 1"/>
          <p:cNvSpPr>
            <a:spLocks noGrp="1"/>
          </p:cNvSpPr>
          <p:nvPr>
            <p:ph type="ctrTitle"/>
          </p:nvPr>
        </p:nvSpPr>
        <p:spPr>
          <a:xfrm>
            <a:off x="698716" y="2341491"/>
            <a:ext cx="9804525" cy="2387600"/>
          </a:xfrm>
        </p:spPr>
        <p:txBody>
          <a:bodyPr anchor="b">
            <a:normAutofit/>
          </a:bodyPr>
          <a:lstStyle>
            <a:lvl1pPr algn="l">
              <a:defRPr sz="4400" b="1">
                <a:solidFill>
                  <a:schemeClr val="tx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804525" cy="775764"/>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solidFill>
                  <a:schemeClr val="tx1"/>
                </a:solidFill>
              </a:defRPr>
            </a:lvl1pPr>
          </a:lstStyle>
          <a:p>
            <a:fld id="{ADDDABB4-F7DB-4DCB-BB17-1DCC056DD77E}" type="datetime1">
              <a:rPr lang="en-AU" smtClean="0"/>
              <a:t>2/02/2026</a:t>
            </a:fld>
            <a:endParaRPr lang="en-AU"/>
          </a:p>
        </p:txBody>
      </p:sp>
      <p:sp>
        <p:nvSpPr>
          <p:cNvPr id="5" name="Footer Placeholder 4"/>
          <p:cNvSpPr>
            <a:spLocks noGrp="1"/>
          </p:cNvSpPr>
          <p:nvPr>
            <p:ph type="ftr" sz="quarter" idx="11"/>
          </p:nvPr>
        </p:nvSpPr>
        <p:spPr/>
        <p:txBody>
          <a:bodyPr/>
          <a:lstStyle>
            <a:lvl1pPr algn="ctr">
              <a:defRPr>
                <a:solidFill>
                  <a:schemeClr val="tx1"/>
                </a:solidFill>
              </a:defRPr>
            </a:lvl1pPr>
          </a:lstStyle>
          <a:p>
            <a:r>
              <a:rPr lang="en-AU"/>
              <a:t>AI opportunities, impact and skills</a:t>
            </a:r>
          </a:p>
          <a:p>
            <a:endParaRPr lang="en-AU"/>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EC8A7D5-F8DB-40FC-8BEB-9B0C2A356593}" type="slidenum">
              <a:rPr lang="en-AU" smtClean="0"/>
              <a:pPr/>
              <a:t>‹#›</a:t>
            </a:fld>
            <a:endParaRPr lang="en-AU"/>
          </a:p>
        </p:txBody>
      </p:sp>
      <p:sp>
        <p:nvSpPr>
          <p:cNvPr id="16" name="Subtitle 2">
            <a:extLst>
              <a:ext uri="{FF2B5EF4-FFF2-40B4-BE49-F238E27FC236}">
                <a16:creationId xmlns:a16="http://schemas.microsoft.com/office/drawing/2014/main" id="{B9DC0694-7B09-4200-8728-F59221C56F5B}"/>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7" name="Straight Connector 16">
            <a:extLst>
              <a:ext uri="{FF2B5EF4-FFF2-40B4-BE49-F238E27FC236}">
                <a16:creationId xmlns:a16="http://schemas.microsoft.com/office/drawing/2014/main" id="{DA6FE7EB-19ED-4175-B823-E74954BDF256}"/>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27">
            <a:extLst>
              <a:ext uri="{FF2B5EF4-FFF2-40B4-BE49-F238E27FC236}">
                <a16:creationId xmlns:a16="http://schemas.microsoft.com/office/drawing/2014/main" id="{579D7C3C-5A85-4D55-BB2A-6C5195A497C8}"/>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13" name="Graphic 12">
            <a:extLst>
              <a:ext uri="{FF2B5EF4-FFF2-40B4-BE49-F238E27FC236}">
                <a16:creationId xmlns:a16="http://schemas.microsoft.com/office/drawing/2014/main" id="{4125F157-5830-34ED-1AC5-E546222688A2}"/>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4" name="Graphic 13">
            <a:extLst>
              <a:ext uri="{FF2B5EF4-FFF2-40B4-BE49-F238E27FC236}">
                <a16:creationId xmlns:a16="http://schemas.microsoft.com/office/drawing/2014/main" id="{715CECAA-B2B6-2E76-242D-5E5F81182DF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5" name="Graphic 21">
            <a:extLst>
              <a:ext uri="{FF2B5EF4-FFF2-40B4-BE49-F238E27FC236}">
                <a16:creationId xmlns:a16="http://schemas.microsoft.com/office/drawing/2014/main" id="{62189F24-6167-2BBA-39DB-93A6DE5A6CC7}"/>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154289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8716" y="1033745"/>
            <a:ext cx="6159283" cy="1201455"/>
          </a:xfrm>
        </p:spPr>
        <p:txBody>
          <a:bodyPr anchor="t">
            <a:normAutofit/>
          </a:bodyPr>
          <a:lstStyle>
            <a:lvl1pPr algn="l">
              <a:defRPr sz="3600" b="1">
                <a:solidFill>
                  <a:schemeClr val="tx2"/>
                </a:solidFill>
              </a:defRPr>
            </a:lvl1pPr>
          </a:lstStyle>
          <a:p>
            <a:r>
              <a:rPr lang="en-US"/>
              <a:t>Contact us</a:t>
            </a:r>
            <a:endParaRPr lang="en-AU"/>
          </a:p>
        </p:txBody>
      </p:sp>
      <p:sp>
        <p:nvSpPr>
          <p:cNvPr id="3" name="Subtitle 2"/>
          <p:cNvSpPr>
            <a:spLocks noGrp="1"/>
          </p:cNvSpPr>
          <p:nvPr>
            <p:ph type="subTitle" idx="1" hasCustomPrompt="1"/>
          </p:nvPr>
        </p:nvSpPr>
        <p:spPr>
          <a:xfrm>
            <a:off x="698716" y="2326640"/>
            <a:ext cx="6159283" cy="2465363"/>
          </a:xfrm>
        </p:spPr>
        <p:txBody>
          <a:bodyPr>
            <a:normAutofit/>
          </a:bodyPr>
          <a:lstStyle>
            <a:lvl1pPr marL="0" indent="0" algn="l">
              <a:spcAft>
                <a:spcPts val="0"/>
              </a:spcAft>
              <a:buNone/>
              <a:defRPr sz="30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Details</a:t>
            </a:r>
          </a:p>
          <a:p>
            <a:r>
              <a:rPr lang="en-US"/>
              <a:t>Line 2</a:t>
            </a:r>
          </a:p>
          <a:p>
            <a:r>
              <a:rPr lang="en-US"/>
              <a:t>Line 3</a:t>
            </a:r>
          </a:p>
          <a:p>
            <a:endParaRPr lang="en-AU"/>
          </a:p>
        </p:txBody>
      </p:sp>
      <p:sp>
        <p:nvSpPr>
          <p:cNvPr id="21" name="Date Placeholder 3">
            <a:extLst>
              <a:ext uri="{FF2B5EF4-FFF2-40B4-BE49-F238E27FC236}">
                <a16:creationId xmlns:a16="http://schemas.microsoft.com/office/drawing/2014/main" id="{CD9E63BE-3E28-4E5D-AC91-F31A6D89BA6C}"/>
              </a:ext>
            </a:extLst>
          </p:cNvPr>
          <p:cNvSpPr>
            <a:spLocks noGrp="1"/>
          </p:cNvSpPr>
          <p:nvPr>
            <p:ph type="dt" sz="half" idx="2"/>
          </p:nvPr>
        </p:nvSpPr>
        <p:spPr>
          <a:xfrm>
            <a:off x="10376450" y="6356350"/>
            <a:ext cx="972733" cy="365125"/>
          </a:xfrm>
          <a:prstGeom prst="rect">
            <a:avLst/>
          </a:prstGeom>
        </p:spPr>
        <p:txBody>
          <a:bodyPr vert="horz" lIns="91440" tIns="45720" rIns="91440" bIns="45720" rtlCol="0" anchor="ctr"/>
          <a:lstStyle>
            <a:lvl1pPr algn="r">
              <a:defRPr sz="1200">
                <a:solidFill>
                  <a:schemeClr val="tx1"/>
                </a:solidFill>
              </a:defRPr>
            </a:lvl1pPr>
          </a:lstStyle>
          <a:p>
            <a:fld id="{EC2B31DE-2FBA-4484-ADC0-EC163209B582}" type="datetime1">
              <a:rPr lang="en-AU" smtClean="0"/>
              <a:t>2/02/2026</a:t>
            </a:fld>
            <a:endParaRPr lang="en-AU"/>
          </a:p>
        </p:txBody>
      </p:sp>
      <p:sp>
        <p:nvSpPr>
          <p:cNvPr id="22" name="Footer Placeholder 4">
            <a:extLst>
              <a:ext uri="{FF2B5EF4-FFF2-40B4-BE49-F238E27FC236}">
                <a16:creationId xmlns:a16="http://schemas.microsoft.com/office/drawing/2014/main" id="{07E215CF-A3A3-4D77-891D-67F32E1401AF}"/>
              </a:ext>
            </a:extLst>
          </p:cNvPr>
          <p:cNvSpPr>
            <a:spLocks noGrp="1"/>
          </p:cNvSpPr>
          <p:nvPr>
            <p:ph type="ftr" sz="quarter" idx="3"/>
          </p:nvPr>
        </p:nvSpPr>
        <p:spPr>
          <a:xfrm>
            <a:off x="7205870" y="6356350"/>
            <a:ext cx="3124788" cy="365125"/>
          </a:xfrm>
          <a:prstGeom prst="rect">
            <a:avLst/>
          </a:prstGeom>
        </p:spPr>
        <p:txBody>
          <a:bodyPr vert="horz" lIns="91440" tIns="45720" rIns="91440" bIns="45720" rtlCol="0" anchor="ctr"/>
          <a:lstStyle>
            <a:lvl1pPr algn="ctr">
              <a:defRPr sz="1200" b="0">
                <a:solidFill>
                  <a:schemeClr val="tx1"/>
                </a:solidFill>
              </a:defRPr>
            </a:lvl1pPr>
          </a:lstStyle>
          <a:p>
            <a:r>
              <a:rPr lang="en-AU"/>
              <a:t>AI opportunities, impact and skills</a:t>
            </a:r>
          </a:p>
          <a:p>
            <a:endParaRPr lang="en-AU"/>
          </a:p>
        </p:txBody>
      </p:sp>
      <p:sp>
        <p:nvSpPr>
          <p:cNvPr id="23" name="Slide Number Placeholder 5">
            <a:extLst>
              <a:ext uri="{FF2B5EF4-FFF2-40B4-BE49-F238E27FC236}">
                <a16:creationId xmlns:a16="http://schemas.microsoft.com/office/drawing/2014/main" id="{D837D5EC-4F63-4338-8D26-0FEEC84DFE9E}"/>
              </a:ext>
            </a:extLst>
          </p:cNvPr>
          <p:cNvSpPr>
            <a:spLocks noGrp="1"/>
          </p:cNvSpPr>
          <p:nvPr>
            <p:ph type="sldNum" sz="quarter" idx="4"/>
          </p:nvPr>
        </p:nvSpPr>
        <p:spPr>
          <a:xfrm>
            <a:off x="11420060" y="6356350"/>
            <a:ext cx="502634" cy="365125"/>
          </a:xfrm>
          <a:prstGeom prst="rect">
            <a:avLst/>
          </a:prstGeom>
        </p:spPr>
        <p:txBody>
          <a:bodyPr vert="horz" lIns="91440" tIns="45720" rIns="91440" bIns="45720" rtlCol="0" anchor="ctr"/>
          <a:lstStyle>
            <a:lvl1pPr algn="r">
              <a:defRPr sz="1200">
                <a:solidFill>
                  <a:schemeClr val="tx1"/>
                </a:solidFill>
              </a:defRPr>
            </a:lvl1pPr>
          </a:lstStyle>
          <a:p>
            <a:fld id="{0EC8A7D5-F8DB-40FC-8BEB-9B0C2A356593}" type="slidenum">
              <a:rPr lang="en-AU" smtClean="0"/>
              <a:pPr/>
              <a:t>‹#›</a:t>
            </a:fld>
            <a:endParaRPr lang="en-AU"/>
          </a:p>
        </p:txBody>
      </p:sp>
      <p:sp>
        <p:nvSpPr>
          <p:cNvPr id="9" name="Subtitle 2">
            <a:extLst>
              <a:ext uri="{FF2B5EF4-FFF2-40B4-BE49-F238E27FC236}">
                <a16:creationId xmlns:a16="http://schemas.microsoft.com/office/drawing/2014/main" id="{5ECE1EEC-E766-35A2-0972-D05E9E6E9123}"/>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1" name="Straight Connector 10">
            <a:extLst>
              <a:ext uri="{FF2B5EF4-FFF2-40B4-BE49-F238E27FC236}">
                <a16:creationId xmlns:a16="http://schemas.microsoft.com/office/drawing/2014/main" id="{0DBD7F2B-4211-4234-32B7-F0ACDF864405}"/>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715EACB1-BDFC-22C8-42D2-4F6A43C8C031}"/>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3" name="Graphic 12">
            <a:extLst>
              <a:ext uri="{FF2B5EF4-FFF2-40B4-BE49-F238E27FC236}">
                <a16:creationId xmlns:a16="http://schemas.microsoft.com/office/drawing/2014/main" id="{DDE8F1C9-72BC-3828-A5E2-74383AA51BC2}"/>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4" name="Graphic 21">
            <a:extLst>
              <a:ext uri="{FF2B5EF4-FFF2-40B4-BE49-F238E27FC236}">
                <a16:creationId xmlns:a16="http://schemas.microsoft.com/office/drawing/2014/main" id="{7C2A9CA1-36D0-CBD5-BFA4-28FE2512D60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2332562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863B994-3EDA-4B18-965A-1C67D11C26A5}" type="datetime1">
              <a:rPr lang="en-AU" smtClean="0"/>
              <a:t>2/02/2026</a:t>
            </a:fld>
            <a:endParaRPr lang="en-AU"/>
          </a:p>
        </p:txBody>
      </p:sp>
      <p:sp>
        <p:nvSpPr>
          <p:cNvPr id="5" name="Footer Placeholder 4"/>
          <p:cNvSpPr>
            <a:spLocks noGrp="1"/>
          </p:cNvSpPr>
          <p:nvPr>
            <p:ph type="ftr" sz="quarter" idx="11"/>
          </p:nvPr>
        </p:nvSpPr>
        <p:spPr/>
        <p:txBody>
          <a:bodyPr/>
          <a:lstStyle>
            <a:lvl1pPr algn="ctr">
              <a:defRPr/>
            </a:lvl1pPr>
          </a:lstStyle>
          <a:p>
            <a:r>
              <a:rPr lang="en-AU"/>
              <a:t>AI opportunities, impact and skills</a:t>
            </a:r>
          </a:p>
          <a:p>
            <a:endParaRPr lang="en-AU"/>
          </a:p>
        </p:txBody>
      </p:sp>
      <p:sp>
        <p:nvSpPr>
          <p:cNvPr id="6" name="Slide Number Placeholder 5"/>
          <p:cNvSpPr>
            <a:spLocks noGrp="1"/>
          </p:cNvSpPr>
          <p:nvPr>
            <p:ph type="sldNum" sz="quarter" idx="12"/>
          </p:nvPr>
        </p:nvSpPr>
        <p:spPr/>
        <p:txBody>
          <a:bodyPr/>
          <a:lstStyle/>
          <a:p>
            <a:fld id="{0EC8A7D5-F8DB-40FC-8BEB-9B0C2A356593}" type="slidenum">
              <a:rPr lang="en-AU" smtClean="0"/>
              <a:t>‹#›</a:t>
            </a:fld>
            <a:endParaRPr lang="en-AU"/>
          </a:p>
        </p:txBody>
      </p:sp>
      <p:sp>
        <p:nvSpPr>
          <p:cNvPr id="7" name="Subtitle 2">
            <a:extLst>
              <a:ext uri="{FF2B5EF4-FFF2-40B4-BE49-F238E27FC236}">
                <a16:creationId xmlns:a16="http://schemas.microsoft.com/office/drawing/2014/main" id="{51C9EFF2-E812-4D28-BFD5-21ACE3E42AD2}"/>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8" name="Straight Connector 7">
            <a:extLst>
              <a:ext uri="{FF2B5EF4-FFF2-40B4-BE49-F238E27FC236}">
                <a16:creationId xmlns:a16="http://schemas.microsoft.com/office/drawing/2014/main" id="{13DAE26B-6E1D-13ED-EBBB-B52752FD2D72}"/>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06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ver - dark">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14" name="Subtitle 2"/>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t>industry</a:t>
            </a:r>
            <a:r>
              <a:rPr lang="en-US" sz="1300"/>
              <a:t>.gov.au/NAIC</a:t>
            </a:r>
            <a:endParaRPr lang="en-AU" sz="1300"/>
          </a:p>
        </p:txBody>
      </p:sp>
      <p:sp>
        <p:nvSpPr>
          <p:cNvPr id="2" name="Title 1"/>
          <p:cNvSpPr>
            <a:spLocks noGrp="1"/>
          </p:cNvSpPr>
          <p:nvPr>
            <p:ph type="ctrTitle"/>
          </p:nvPr>
        </p:nvSpPr>
        <p:spPr>
          <a:xfrm>
            <a:off x="698715" y="2341491"/>
            <a:ext cx="9064561" cy="2387600"/>
          </a:xfrm>
        </p:spPr>
        <p:txBody>
          <a:bodyPr anchor="b">
            <a:normAutofit/>
          </a:bodyPr>
          <a:lstStyle>
            <a:lvl1pPr algn="l">
              <a:defRPr sz="5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064561"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cxnSp>
        <p:nvCxnSpPr>
          <p:cNvPr id="10" name="Straight Connector 9">
            <a:extLs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BEB31-88EE-4F28-A89E-2AE4AAC0CDB8}"/>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27">
            <a:extLst>
              <a:ext uri="{FF2B5EF4-FFF2-40B4-BE49-F238E27FC236}">
                <a16:creationId xmlns:a16="http://schemas.microsoft.com/office/drawing/2014/main" id="{5FAA5796-17FD-4BA6-96A3-864CD0BC5904}"/>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4" name="Picture 3" descr="Australian Government | Department of Industry, Science and Resources | National Artificial Intelligence Centre">
            <a:extLst>
              <a:ext uri="{FF2B5EF4-FFF2-40B4-BE49-F238E27FC236}">
                <a16:creationId xmlns:a16="http://schemas.microsoft.com/office/drawing/2014/main" id="{220CB69D-1B45-BAB7-3905-EABFA02ADDAC}"/>
              </a:ext>
            </a:extLst>
          </p:cNvPr>
          <p:cNvPicPr>
            <a:picLocks noChangeAspect="1"/>
          </p:cNvPicPr>
          <p:nvPr userDrawn="1"/>
        </p:nvPicPr>
        <p:blipFill>
          <a:blip r:embed="rId2"/>
          <a:srcRect/>
          <a:stretch/>
        </p:blipFill>
        <p:spPr>
          <a:xfrm>
            <a:off x="723668" y="877638"/>
            <a:ext cx="3698146" cy="808026"/>
          </a:xfrm>
          <a:prstGeom prst="rect">
            <a:avLst/>
          </a:prstGeom>
        </p:spPr>
      </p:pic>
      <p:pic>
        <p:nvPicPr>
          <p:cNvPr id="16" name="Picture 15">
            <a:extLst>
              <a:ext uri="{FF2B5EF4-FFF2-40B4-BE49-F238E27FC236}">
                <a16:creationId xmlns:a16="http://schemas.microsoft.com/office/drawing/2014/main" id="{5BB22D65-EF7A-5FD9-3F64-03EE24DC5E5B}"/>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blip>
          <a:srcRect t="8659" r="16933"/>
          <a:stretch/>
        </p:blipFill>
        <p:spPr>
          <a:xfrm>
            <a:off x="8913375" y="-114"/>
            <a:ext cx="3278625" cy="3209698"/>
          </a:xfrm>
          <a:prstGeom prst="rect">
            <a:avLst/>
          </a:prstGeom>
        </p:spPr>
      </p:pic>
      <p:pic>
        <p:nvPicPr>
          <p:cNvPr id="20" name="Graphic 19">
            <a:extLst>
              <a:ext uri="{FF2B5EF4-FFF2-40B4-BE49-F238E27FC236}">
                <a16:creationId xmlns:a16="http://schemas.microsoft.com/office/drawing/2014/main" id="{BF7D1AA8-A323-FCB4-14C4-409270D95C7C}"/>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21" name="Graphic 20">
            <a:extLst>
              <a:ext uri="{FF2B5EF4-FFF2-40B4-BE49-F238E27FC236}">
                <a16:creationId xmlns:a16="http://schemas.microsoft.com/office/drawing/2014/main" id="{B2367575-1E42-2B00-AF94-7A83007DF76E}"/>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939417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ver - dark">
    <p:bg>
      <p:bgPr>
        <a:solidFill>
          <a:schemeClr val="tx1"/>
        </a:solidFill>
        <a:effectLst/>
      </p:bgPr>
    </p:bg>
    <p:spTree>
      <p:nvGrpSpPr>
        <p:cNvPr id="1" name=""/>
        <p:cNvGrpSpPr/>
        <p:nvPr/>
      </p:nvGrpSpPr>
      <p:grpSpPr>
        <a:xfrm>
          <a:off x="0" y="0"/>
          <a:ext cx="0" cy="0"/>
          <a:chOff x="0" y="0"/>
          <a:chExt cx="0" cy="0"/>
        </a:xfrm>
      </p:grpSpPr>
      <p:sp>
        <p:nvSpPr>
          <p:cNvPr id="14" name="Subtitle 2"/>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t>industry</a:t>
            </a:r>
            <a:r>
              <a:rPr lang="en-US" sz="1300"/>
              <a:t>.gov.au/NAIC</a:t>
            </a:r>
            <a:endParaRPr lang="en-AU" sz="1300"/>
          </a:p>
        </p:txBody>
      </p:sp>
      <p:sp>
        <p:nvSpPr>
          <p:cNvPr id="2" name="Title 1"/>
          <p:cNvSpPr>
            <a:spLocks noGrp="1"/>
          </p:cNvSpPr>
          <p:nvPr>
            <p:ph type="ctrTitle"/>
          </p:nvPr>
        </p:nvSpPr>
        <p:spPr>
          <a:xfrm>
            <a:off x="698715" y="2341491"/>
            <a:ext cx="9064561" cy="2387600"/>
          </a:xfrm>
        </p:spPr>
        <p:txBody>
          <a:bodyPr anchor="b">
            <a:normAutofit/>
          </a:bodyPr>
          <a:lstStyle>
            <a:lvl1pPr algn="l">
              <a:defRPr sz="5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064561"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cxnSp>
        <p:nvCxnSpPr>
          <p:cNvPr id="10" name="Straight Connector 9">
            <a:extLs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BEB31-88EE-4F28-A89E-2AE4AAC0CDB8}"/>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27">
            <a:extLst>
              <a:ext uri="{FF2B5EF4-FFF2-40B4-BE49-F238E27FC236}">
                <a16:creationId xmlns:a16="http://schemas.microsoft.com/office/drawing/2014/main" id="{5FAA5796-17FD-4BA6-96A3-864CD0BC5904}"/>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4" name="Picture 3" descr="Australian Government | Department of Industry, Science and Resources | National Artificial Intelligence Centre">
            <a:extLst>
              <a:ext uri="{FF2B5EF4-FFF2-40B4-BE49-F238E27FC236}">
                <a16:creationId xmlns:a16="http://schemas.microsoft.com/office/drawing/2014/main" id="{220CB69D-1B45-BAB7-3905-EABFA02ADDAC}"/>
              </a:ext>
            </a:extLst>
          </p:cNvPr>
          <p:cNvPicPr>
            <a:picLocks noChangeAspect="1"/>
          </p:cNvPicPr>
          <p:nvPr userDrawn="1"/>
        </p:nvPicPr>
        <p:blipFill>
          <a:blip r:embed="rId2"/>
          <a:srcRect/>
          <a:stretch/>
        </p:blipFill>
        <p:spPr>
          <a:xfrm>
            <a:off x="723668" y="877638"/>
            <a:ext cx="3698146" cy="808026"/>
          </a:xfrm>
          <a:prstGeom prst="rect">
            <a:avLst/>
          </a:prstGeom>
        </p:spPr>
      </p:pic>
      <p:pic>
        <p:nvPicPr>
          <p:cNvPr id="19" name="Picture 18">
            <a:extLst>
              <a:ext uri="{FF2B5EF4-FFF2-40B4-BE49-F238E27FC236}">
                <a16:creationId xmlns:a16="http://schemas.microsoft.com/office/drawing/2014/main" id="{323C099A-3EF0-2A97-DBC8-83AF2D9CF628}"/>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blip>
          <a:srcRect t="8659" r="16933"/>
          <a:stretch/>
        </p:blipFill>
        <p:spPr>
          <a:xfrm>
            <a:off x="8913375" y="-114"/>
            <a:ext cx="3278625" cy="3209698"/>
          </a:xfrm>
          <a:prstGeom prst="rect">
            <a:avLst/>
          </a:prstGeom>
        </p:spPr>
      </p:pic>
      <p:pic>
        <p:nvPicPr>
          <p:cNvPr id="20" name="Graphic 19">
            <a:extLst>
              <a:ext uri="{FF2B5EF4-FFF2-40B4-BE49-F238E27FC236}">
                <a16:creationId xmlns:a16="http://schemas.microsoft.com/office/drawing/2014/main" id="{BAA2BCAB-4F1C-C9E6-56FE-103C945F1CBF}"/>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21" name="Graphic 20">
            <a:extLst>
              <a:ext uri="{FF2B5EF4-FFF2-40B4-BE49-F238E27FC236}">
                <a16:creationId xmlns:a16="http://schemas.microsoft.com/office/drawing/2014/main" id="{72247949-F27A-1AE3-FDBC-5359BE51607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3678140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715" y="2341491"/>
            <a:ext cx="8672675" cy="2387600"/>
          </a:xfrm>
        </p:spPr>
        <p:txBody>
          <a:bodyPr anchor="b">
            <a:normAutofit/>
          </a:bodyPr>
          <a:lstStyle>
            <a:lvl1pPr algn="l">
              <a:defRPr sz="5000" b="1">
                <a:solidFill>
                  <a:schemeClr val="tx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8672675" cy="775764"/>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9" name="Text Placeholder 27">
            <a:extLst>
              <a:ext uri="{FF2B5EF4-FFF2-40B4-BE49-F238E27FC236}">
                <a16:creationId xmlns:a16="http://schemas.microsoft.com/office/drawing/2014/main" id="{D6B27F89-238C-4C6C-895D-77C5BAA9FCBC}"/>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4" name="Subtitle 2">
            <a:extLst>
              <a:ext uri="{FF2B5EF4-FFF2-40B4-BE49-F238E27FC236}">
                <a16:creationId xmlns:a16="http://schemas.microsoft.com/office/drawing/2014/main" id="{BBC27ADD-3279-2232-ACA7-EBF824AA7CE4}"/>
              </a:ext>
            </a:extLst>
          </p:cNvPr>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6" name="Straight Connector 5">
            <a:extLst>
              <a:ext uri="{FF2B5EF4-FFF2-40B4-BE49-F238E27FC236}">
                <a16:creationId xmlns:a16="http://schemas.microsoft.com/office/drawing/2014/main" id="{A320F8F0-2906-2436-6090-03DAB10EFA7D}"/>
              </a:ex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Australian Government | Department of Industry, Science and Resources | National Artificial Intelligence Centre">
            <a:extLst>
              <a:ext uri="{FF2B5EF4-FFF2-40B4-BE49-F238E27FC236}">
                <a16:creationId xmlns:a16="http://schemas.microsoft.com/office/drawing/2014/main" id="{ADE3FFCF-2476-E954-347F-F4440726A671}"/>
              </a:ext>
            </a:extLst>
          </p:cNvPr>
          <p:cNvPicPr>
            <a:picLocks noChangeAspect="1"/>
          </p:cNvPicPr>
          <p:nvPr userDrawn="1"/>
        </p:nvPicPr>
        <p:blipFill>
          <a:blip r:embed="rId2"/>
          <a:srcRect/>
          <a:stretch/>
        </p:blipFill>
        <p:spPr>
          <a:xfrm>
            <a:off x="723668" y="877638"/>
            <a:ext cx="3698146" cy="808025"/>
          </a:xfrm>
          <a:prstGeom prst="rect">
            <a:avLst/>
          </a:prstGeom>
        </p:spPr>
      </p:pic>
      <p:pic>
        <p:nvPicPr>
          <p:cNvPr id="10" name="Picture 9">
            <a:extLst>
              <a:ext uri="{FF2B5EF4-FFF2-40B4-BE49-F238E27FC236}">
                <a16:creationId xmlns:a16="http://schemas.microsoft.com/office/drawing/2014/main" id="{AF133A15-923F-8FFD-E793-BFB4041D044B}"/>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blip>
          <a:srcRect t="8659" r="16933"/>
          <a:stretch/>
        </p:blipFill>
        <p:spPr>
          <a:xfrm>
            <a:off x="8913375" y="-114"/>
            <a:ext cx="3278625" cy="3209698"/>
          </a:xfrm>
          <a:prstGeom prst="rect">
            <a:avLst/>
          </a:prstGeom>
        </p:spPr>
      </p:pic>
      <p:pic>
        <p:nvPicPr>
          <p:cNvPr id="11" name="Graphic 10">
            <a:extLst>
              <a:ext uri="{FF2B5EF4-FFF2-40B4-BE49-F238E27FC236}">
                <a16:creationId xmlns:a16="http://schemas.microsoft.com/office/drawing/2014/main" id="{D6477833-BA79-D862-2931-0551C04EDCB5}"/>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14" name="Graphic 13">
            <a:extLst>
              <a:ext uri="{FF2B5EF4-FFF2-40B4-BE49-F238E27FC236}">
                <a16:creationId xmlns:a16="http://schemas.microsoft.com/office/drawing/2014/main" id="{0D5798B0-2EC0-E5E3-9BF9-1984EC2D4F91}"/>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669449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 of C">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064DDF05-27BD-4A90-9B57-AD7D026BDE15}" type="datetime1">
              <a:rPr lang="en-AU" smtClean="0"/>
              <a:t>2/02/2026</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r>
              <a:rPr lang="en-AU"/>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EC8A7D5-F8DB-40FC-8BEB-9B0C2A356593}" type="slidenum">
              <a:rPr lang="en-AU" smtClean="0"/>
              <a:pPr/>
              <a:t>‹#›</a:t>
            </a:fld>
            <a:endParaRPr lang="en-AU"/>
          </a:p>
        </p:txBody>
      </p:sp>
      <p:pic>
        <p:nvPicPr>
          <p:cNvPr id="10" name="Picture 9" descr="Meeting Place icon by Amy Huggins for use in DISR's Acknowledgement of Country" title="Meeting Place icon by Amy Huggin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672" y="1317738"/>
            <a:ext cx="1808960" cy="1736602"/>
          </a:xfrm>
          <a:prstGeom prst="rect">
            <a:avLst/>
          </a:prstGeom>
        </p:spPr>
      </p:pic>
      <p:sp>
        <p:nvSpPr>
          <p:cNvPr id="15" name="Subtitle 2">
            <a:extLst>
              <a:ext uri="{FF2B5EF4-FFF2-40B4-BE49-F238E27FC236}">
                <a16:creationId xmlns:a16="http://schemas.microsoft.com/office/drawing/2014/main" id="{8B1A1530-1820-4F70-A175-85934476E291}"/>
              </a:ext>
            </a:extLst>
          </p:cNvPr>
          <p:cNvSpPr txBox="1">
            <a:spLocks/>
          </p:cNvSpPr>
          <p:nvPr userDrawn="1"/>
        </p:nvSpPr>
        <p:spPr>
          <a:xfrm>
            <a:off x="775656" y="6383028"/>
            <a:ext cx="1843976" cy="20846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bg1"/>
                </a:solidFill>
              </a:rPr>
              <a:t>industry</a:t>
            </a:r>
            <a:r>
              <a:rPr lang="en-US" sz="1300">
                <a:solidFill>
                  <a:schemeClr val="bg1"/>
                </a:solidFill>
              </a:rPr>
              <a:t>.gov.au/NAIC</a:t>
            </a:r>
            <a:endParaRPr lang="en-AU" sz="1300">
              <a:solidFill>
                <a:schemeClr val="bg1"/>
              </a:solidFill>
            </a:endParaRPr>
          </a:p>
        </p:txBody>
      </p:sp>
      <p:cxnSp>
        <p:nvCxnSpPr>
          <p:cNvPr id="16" name="Straight Connector 15">
            <a:extLst>
              <a:ext uri="{FF2B5EF4-FFF2-40B4-BE49-F238E27FC236}">
                <a16:creationId xmlns:a16="http://schemas.microsoft.com/office/drawing/2014/main" id="{756E4338-470B-4851-82FF-E2040D300778}"/>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7">
            <a:extLst>
              <a:ext uri="{FF2B5EF4-FFF2-40B4-BE49-F238E27FC236}">
                <a16:creationId xmlns:a16="http://schemas.microsoft.com/office/drawing/2014/main" id="{98632C2C-11F5-4FE6-9423-7074518741C0}"/>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6" name="Title 1">
            <a:extLst>
              <a:ext uri="{FF2B5EF4-FFF2-40B4-BE49-F238E27FC236}">
                <a16:creationId xmlns:a16="http://schemas.microsoft.com/office/drawing/2014/main" id="{BA0FA935-94B7-B6BF-2F3C-EF90A078EF31}"/>
              </a:ext>
            </a:extLst>
          </p:cNvPr>
          <p:cNvSpPr>
            <a:spLocks noGrp="1"/>
          </p:cNvSpPr>
          <p:nvPr>
            <p:ph type="ctrTitle" hasCustomPrompt="1"/>
          </p:nvPr>
        </p:nvSpPr>
        <p:spPr>
          <a:xfrm>
            <a:off x="696686" y="3097367"/>
            <a:ext cx="8094192" cy="881920"/>
          </a:xfrm>
        </p:spPr>
        <p:txBody>
          <a:bodyPr anchor="b">
            <a:normAutofit/>
          </a:bodyPr>
          <a:lstStyle>
            <a:lvl1pPr algn="l">
              <a:defRPr sz="4400" b="1">
                <a:solidFill>
                  <a:schemeClr val="accent2"/>
                </a:solidFill>
              </a:defRPr>
            </a:lvl1pPr>
          </a:lstStyle>
          <a:p>
            <a:r>
              <a:rPr lang="en-US"/>
              <a:t>Acknowledgement of Country</a:t>
            </a:r>
            <a:endParaRPr lang="en-AU"/>
          </a:p>
        </p:txBody>
      </p:sp>
      <p:sp>
        <p:nvSpPr>
          <p:cNvPr id="13" name="TextBox 12">
            <a:extLst>
              <a:ext uri="{FF2B5EF4-FFF2-40B4-BE49-F238E27FC236}">
                <a16:creationId xmlns:a16="http://schemas.microsoft.com/office/drawing/2014/main" id="{21364650-EA5B-4622-C659-AE7CF951C449}"/>
              </a:ext>
            </a:extLst>
          </p:cNvPr>
          <p:cNvSpPr txBox="1"/>
          <p:nvPr userDrawn="1"/>
        </p:nvSpPr>
        <p:spPr>
          <a:xfrm>
            <a:off x="696686" y="4059616"/>
            <a:ext cx="9194241" cy="1554272"/>
          </a:xfrm>
          <a:prstGeom prst="rect">
            <a:avLst/>
          </a:prstGeom>
          <a:noFill/>
        </p:spPr>
        <p:txBody>
          <a:bodyPr wrap="square" rtlCol="0">
            <a:spAutoFit/>
          </a:bodyPr>
          <a:lstStyle/>
          <a:p>
            <a:pPr algn="l">
              <a:spcAft>
                <a:spcPts val="600"/>
              </a:spcAft>
            </a:pPr>
            <a:r>
              <a:rPr lang="en-AU" sz="1800" kern="1200">
                <a:solidFill>
                  <a:schemeClr val="bg1"/>
                </a:solidFill>
                <a:effectLst/>
                <a:latin typeface="+mn-lt"/>
                <a:ea typeface="+mn-ea"/>
                <a:cs typeface="+mn-cs"/>
              </a:rPr>
              <a:t>Our department recognises the First Peoples of this Nation and their ongoing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cultural and spiritual connections to the lands, waters, seas, skies, and communities. </a:t>
            </a:r>
          </a:p>
          <a:p>
            <a:pPr algn="l"/>
            <a:r>
              <a:rPr lang="en-AU" sz="1800" kern="1200">
                <a:solidFill>
                  <a:schemeClr val="bg1"/>
                </a:solidFill>
                <a:effectLst/>
                <a:latin typeface="+mn-lt"/>
                <a:ea typeface="+mn-ea"/>
                <a:cs typeface="+mn-cs"/>
              </a:rPr>
              <a:t>We Acknowledge First Nations Peoples as the Traditional Custodians and Lore Keepers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of the oldest living culture and pay respects to their Elders past and present.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We extend that respect to all First Nations Peoples.</a:t>
            </a:r>
            <a:endParaRPr lang="en-AU">
              <a:solidFill>
                <a:schemeClr val="bg1"/>
              </a:solidFill>
            </a:endParaRPr>
          </a:p>
        </p:txBody>
      </p:sp>
      <p:sp>
        <p:nvSpPr>
          <p:cNvPr id="2" name="Rectangle 12">
            <a:extLst>
              <a:ext uri="{FF2B5EF4-FFF2-40B4-BE49-F238E27FC236}">
                <a16:creationId xmlns:a16="http://schemas.microsoft.com/office/drawing/2014/main" id="{6D9C47F6-13D5-895D-2CD5-3381738CA263}"/>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5B5BCA8A-E796-3EEB-15B1-45CEDF9D1359}"/>
              </a:ext>
              <a:ext uri="{C183D7F6-B498-43B3-948B-1728B52AA6E4}">
                <adec:decorative xmlns:adec="http://schemas.microsoft.com/office/drawing/2017/decorative" val="1"/>
              </a:ext>
            </a:extLst>
          </p:cNvPr>
          <p:cNvPicPr>
            <a:picLocks noChangeAspect="1"/>
          </p:cNvPicPr>
          <p:nvPr userDrawn="1"/>
        </p:nvPicPr>
        <p:blipFill>
          <a:blip r:embed="rId3">
            <a:alphaModFix amt="47000"/>
            <a:extLst>
              <a:ext uri="{96DAC541-7B7A-43D3-8B79-37D633B846F1}">
                <asvg:svgBlip xmlns:asvg="http://schemas.microsoft.com/office/drawing/2016/SVG/main" r:embed="rId4"/>
              </a:ext>
            </a:extLst>
          </a:blip>
          <a:stretch>
            <a:fillRect/>
          </a:stretch>
        </p:blipFill>
        <p:spPr>
          <a:xfrm rot="5400000">
            <a:off x="8620279" y="2488447"/>
            <a:ext cx="6060167" cy="1083278"/>
          </a:xfrm>
          <a:prstGeom prst="rect">
            <a:avLst/>
          </a:prstGeom>
        </p:spPr>
      </p:pic>
      <p:pic>
        <p:nvPicPr>
          <p:cNvPr id="8" name="Graphic 7">
            <a:extLst>
              <a:ext uri="{FF2B5EF4-FFF2-40B4-BE49-F238E27FC236}">
                <a16:creationId xmlns:a16="http://schemas.microsoft.com/office/drawing/2014/main" id="{A5568275-BDEE-E2E7-611F-658BB14241C8}"/>
              </a:ext>
              <a:ext uri="{C183D7F6-B498-43B3-948B-1728B52AA6E4}">
                <adec:decorative xmlns:adec="http://schemas.microsoft.com/office/drawing/2017/decorative" val="1"/>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0654" b="-9426"/>
          <a:stretch/>
        </p:blipFill>
        <p:spPr>
          <a:xfrm>
            <a:off x="10503243" y="704295"/>
            <a:ext cx="1688757" cy="3201918"/>
          </a:xfrm>
          <a:prstGeom prst="rect">
            <a:avLst/>
          </a:prstGeom>
        </p:spPr>
      </p:pic>
      <p:pic>
        <p:nvPicPr>
          <p:cNvPr id="18" name="Graphic 21">
            <a:extLst>
              <a:ext uri="{FF2B5EF4-FFF2-40B4-BE49-F238E27FC236}">
                <a16:creationId xmlns:a16="http://schemas.microsoft.com/office/drawing/2014/main" id="{4A64CDDB-8456-8921-A0C2-DFCC7422139D}"/>
              </a:ext>
              <a:ext uri="{C183D7F6-B498-43B3-948B-1728B52AA6E4}">
                <adec:decorative xmlns:adec="http://schemas.microsoft.com/office/drawing/2017/decorative" val="1"/>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416849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dark">
    <p:bg>
      <p:bgPr>
        <a:solidFill>
          <a:schemeClr val="tx1"/>
        </a:solidFill>
        <a:effectLst/>
      </p:bgPr>
    </p:bg>
    <p:spTree>
      <p:nvGrpSpPr>
        <p:cNvPr id="1" name=""/>
        <p:cNvGrpSpPr/>
        <p:nvPr/>
      </p:nvGrpSpPr>
      <p:grpSpPr>
        <a:xfrm>
          <a:off x="0" y="0"/>
          <a:ext cx="0" cy="0"/>
          <a:chOff x="0" y="0"/>
          <a:chExt cx="0" cy="0"/>
        </a:xfrm>
      </p:grpSpPr>
      <p:sp>
        <p:nvSpPr>
          <p:cNvPr id="14" name="Subtitle 2"/>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t>industry</a:t>
            </a:r>
            <a:r>
              <a:rPr lang="en-US" sz="1300"/>
              <a:t>.gov.au/NAIC</a:t>
            </a:r>
            <a:endParaRPr lang="en-AU" sz="1300"/>
          </a:p>
        </p:txBody>
      </p:sp>
      <p:sp>
        <p:nvSpPr>
          <p:cNvPr id="2" name="Title 1"/>
          <p:cNvSpPr>
            <a:spLocks noGrp="1"/>
          </p:cNvSpPr>
          <p:nvPr>
            <p:ph type="ctrTitle"/>
          </p:nvPr>
        </p:nvSpPr>
        <p:spPr>
          <a:xfrm>
            <a:off x="698715" y="2341491"/>
            <a:ext cx="9064561" cy="2387600"/>
          </a:xfrm>
        </p:spPr>
        <p:txBody>
          <a:bodyPr anchor="b">
            <a:normAutofit/>
          </a:bodyPr>
          <a:lstStyle>
            <a:lvl1pPr algn="l">
              <a:defRPr sz="5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064561"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cxnSp>
        <p:nvCxnSpPr>
          <p:cNvPr id="10" name="Straight Connector 9">
            <a:extLs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BEB31-88EE-4F28-A89E-2AE4AAC0CDB8}"/>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27">
            <a:extLst>
              <a:ext uri="{FF2B5EF4-FFF2-40B4-BE49-F238E27FC236}">
                <a16:creationId xmlns:a16="http://schemas.microsoft.com/office/drawing/2014/main" id="{5FAA5796-17FD-4BA6-96A3-864CD0BC5904}"/>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4" name="Picture 3" descr="Australian Government | Department of Industry, Science and Resources | National Artificial Intelligence Centre">
            <a:extLst>
              <a:ext uri="{FF2B5EF4-FFF2-40B4-BE49-F238E27FC236}">
                <a16:creationId xmlns:a16="http://schemas.microsoft.com/office/drawing/2014/main" id="{220CB69D-1B45-BAB7-3905-EABFA02ADDAC}"/>
              </a:ext>
            </a:extLst>
          </p:cNvPr>
          <p:cNvPicPr>
            <a:picLocks noChangeAspect="1"/>
          </p:cNvPicPr>
          <p:nvPr userDrawn="1"/>
        </p:nvPicPr>
        <p:blipFill>
          <a:blip r:embed="rId2"/>
          <a:srcRect/>
          <a:stretch/>
        </p:blipFill>
        <p:spPr>
          <a:xfrm>
            <a:off x="723668" y="877638"/>
            <a:ext cx="3698146" cy="808026"/>
          </a:xfrm>
          <a:prstGeom prst="rect">
            <a:avLst/>
          </a:prstGeom>
        </p:spPr>
      </p:pic>
      <p:pic>
        <p:nvPicPr>
          <p:cNvPr id="19" name="Picture 18">
            <a:extLst>
              <a:ext uri="{FF2B5EF4-FFF2-40B4-BE49-F238E27FC236}">
                <a16:creationId xmlns:a16="http://schemas.microsoft.com/office/drawing/2014/main" id="{323C099A-3EF0-2A97-DBC8-83AF2D9CF628}"/>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blip>
          <a:srcRect t="8659" r="16933"/>
          <a:stretch/>
        </p:blipFill>
        <p:spPr>
          <a:xfrm>
            <a:off x="8913375" y="-114"/>
            <a:ext cx="3278625" cy="3209698"/>
          </a:xfrm>
          <a:prstGeom prst="rect">
            <a:avLst/>
          </a:prstGeom>
        </p:spPr>
      </p:pic>
      <p:pic>
        <p:nvPicPr>
          <p:cNvPr id="20" name="Graphic 19">
            <a:extLst>
              <a:ext uri="{FF2B5EF4-FFF2-40B4-BE49-F238E27FC236}">
                <a16:creationId xmlns:a16="http://schemas.microsoft.com/office/drawing/2014/main" id="{BAA2BCAB-4F1C-C9E6-56FE-103C945F1CBF}"/>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21" name="Graphic 20">
            <a:extLst>
              <a:ext uri="{FF2B5EF4-FFF2-40B4-BE49-F238E27FC236}">
                <a16:creationId xmlns:a16="http://schemas.microsoft.com/office/drawing/2014/main" id="{72247949-F27A-1AE3-FDBC-5359BE51607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32026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pter - dark">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716" y="2341491"/>
            <a:ext cx="9804525" cy="2387600"/>
          </a:xfrm>
        </p:spPr>
        <p:txBody>
          <a:bodyPr anchor="b">
            <a:normAutofit/>
          </a:bodyPr>
          <a:lstStyle>
            <a:lvl1pPr algn="l">
              <a:defRPr sz="4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804525"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solidFill>
                  <a:schemeClr val="bg1"/>
                </a:solidFill>
              </a:defRPr>
            </a:lvl1pPr>
          </a:lstStyle>
          <a:p>
            <a:fld id="{9DD093F6-EFAE-48CF-8F19-8A459781F9C7}" type="datetime1">
              <a:rPr lang="en-AU" smtClean="0"/>
              <a:t>2/02/2026</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C8A7D5-F8DB-40FC-8BEB-9B0C2A356593}" type="slidenum">
              <a:rPr lang="en-AU" smtClean="0"/>
              <a:pPr/>
              <a:t>‹#›</a:t>
            </a:fld>
            <a:endParaRPr lang="en-AU"/>
          </a:p>
        </p:txBody>
      </p:sp>
      <p:sp>
        <p:nvSpPr>
          <p:cNvPr id="19" name="Text Placeholder 27">
            <a:extLst>
              <a:ext uri="{FF2B5EF4-FFF2-40B4-BE49-F238E27FC236}">
                <a16:creationId xmlns:a16="http://schemas.microsoft.com/office/drawing/2014/main" id="{E830E0DA-E4A9-469F-A0E0-23DA653C1772}"/>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7" name="Subtitle 2">
            <a:extLst>
              <a:ext uri="{FF2B5EF4-FFF2-40B4-BE49-F238E27FC236}">
                <a16:creationId xmlns:a16="http://schemas.microsoft.com/office/drawing/2014/main" id="{2B4E35FF-BC2F-C1E9-9B23-ED1F288E120E}"/>
              </a:ext>
            </a:extLst>
          </p:cNvPr>
          <p:cNvSpPr txBox="1">
            <a:spLocks/>
          </p:cNvSpPr>
          <p:nvPr userDrawn="1"/>
        </p:nvSpPr>
        <p:spPr>
          <a:xfrm>
            <a:off x="775656" y="6383028"/>
            <a:ext cx="1843976"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bg1"/>
                </a:solidFill>
              </a:rPr>
              <a:t>industry</a:t>
            </a:r>
            <a:r>
              <a:rPr lang="en-US" sz="1300">
                <a:solidFill>
                  <a:schemeClr val="bg1"/>
                </a:solidFill>
              </a:rPr>
              <a:t>.gov.au/NAIC</a:t>
            </a:r>
            <a:endParaRPr lang="en-AU" sz="1300">
              <a:solidFill>
                <a:schemeClr val="bg1"/>
              </a:solidFill>
            </a:endParaRPr>
          </a:p>
        </p:txBody>
      </p:sp>
      <p:cxnSp>
        <p:nvCxnSpPr>
          <p:cNvPr id="10" name="Straight Connector 9">
            <a:extLst>
              <a:ext uri="{FF2B5EF4-FFF2-40B4-BE49-F238E27FC236}">
                <a16:creationId xmlns:a16="http://schemas.microsoft.com/office/drawing/2014/main" id="{B93EC921-B2F5-F687-876F-FCB9D64FA0B0}"/>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34B4BC0-CFA5-3409-A461-21B54B6D2B01}"/>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1FD4D2E-B14B-5303-102E-7810CB0B37B8}"/>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5" name="Graphic 14">
            <a:extLst>
              <a:ext uri="{FF2B5EF4-FFF2-40B4-BE49-F238E27FC236}">
                <a16:creationId xmlns:a16="http://schemas.microsoft.com/office/drawing/2014/main" id="{3237678D-D59C-BF5E-EC7B-406892715DD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6" name="Graphic 21">
            <a:extLst>
              <a:ext uri="{FF2B5EF4-FFF2-40B4-BE49-F238E27FC236}">
                <a16:creationId xmlns:a16="http://schemas.microsoft.com/office/drawing/2014/main" id="{8E6ED763-CBCC-30DD-7D05-E281E1FDDF8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58624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pter - white">
    <p:spTree>
      <p:nvGrpSpPr>
        <p:cNvPr id="1" name=""/>
        <p:cNvGrpSpPr/>
        <p:nvPr/>
      </p:nvGrpSpPr>
      <p:grpSpPr>
        <a:xfrm>
          <a:off x="0" y="0"/>
          <a:ext cx="0" cy="0"/>
          <a:chOff x="0" y="0"/>
          <a:chExt cx="0" cy="0"/>
        </a:xfrm>
      </p:grpSpPr>
      <p:sp>
        <p:nvSpPr>
          <p:cNvPr id="2" name="Title 1"/>
          <p:cNvSpPr>
            <a:spLocks noGrp="1"/>
          </p:cNvSpPr>
          <p:nvPr>
            <p:ph type="ctrTitle"/>
          </p:nvPr>
        </p:nvSpPr>
        <p:spPr>
          <a:xfrm>
            <a:off x="698716" y="2341491"/>
            <a:ext cx="9804525" cy="2387600"/>
          </a:xfrm>
        </p:spPr>
        <p:txBody>
          <a:bodyPr anchor="b">
            <a:normAutofit/>
          </a:bodyPr>
          <a:lstStyle>
            <a:lvl1pPr algn="l">
              <a:defRPr sz="4400" b="1">
                <a:solidFill>
                  <a:schemeClr val="tx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804525" cy="775764"/>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solidFill>
                  <a:schemeClr val="tx1"/>
                </a:solidFill>
              </a:defRPr>
            </a:lvl1pPr>
          </a:lstStyle>
          <a:p>
            <a:fld id="{ADDDABB4-F7DB-4DCB-BB17-1DCC056DD77E}" type="datetime1">
              <a:rPr lang="en-AU" smtClean="0"/>
              <a:t>2/02/2026</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Presentation title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EC8A7D5-F8DB-40FC-8BEB-9B0C2A356593}" type="slidenum">
              <a:rPr lang="en-AU" smtClean="0"/>
              <a:pPr/>
              <a:t>‹#›</a:t>
            </a:fld>
            <a:endParaRPr lang="en-AU"/>
          </a:p>
        </p:txBody>
      </p:sp>
      <p:sp>
        <p:nvSpPr>
          <p:cNvPr id="16" name="Subtitle 2">
            <a:extLst>
              <a:ext uri="{FF2B5EF4-FFF2-40B4-BE49-F238E27FC236}">
                <a16:creationId xmlns:a16="http://schemas.microsoft.com/office/drawing/2014/main" id="{B9DC0694-7B09-4200-8728-F59221C56F5B}"/>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7" name="Straight Connector 16">
            <a:extLst>
              <a:ext uri="{FF2B5EF4-FFF2-40B4-BE49-F238E27FC236}">
                <a16:creationId xmlns:a16="http://schemas.microsoft.com/office/drawing/2014/main" id="{DA6FE7EB-19ED-4175-B823-E74954BDF256}"/>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27">
            <a:extLst>
              <a:ext uri="{FF2B5EF4-FFF2-40B4-BE49-F238E27FC236}">
                <a16:creationId xmlns:a16="http://schemas.microsoft.com/office/drawing/2014/main" id="{579D7C3C-5A85-4D55-BB2A-6C5195A497C8}"/>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13" name="Graphic 12">
            <a:extLst>
              <a:ext uri="{FF2B5EF4-FFF2-40B4-BE49-F238E27FC236}">
                <a16:creationId xmlns:a16="http://schemas.microsoft.com/office/drawing/2014/main" id="{4125F157-5830-34ED-1AC5-E546222688A2}"/>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4" name="Graphic 13">
            <a:extLst>
              <a:ext uri="{FF2B5EF4-FFF2-40B4-BE49-F238E27FC236}">
                <a16:creationId xmlns:a16="http://schemas.microsoft.com/office/drawing/2014/main" id="{715CECAA-B2B6-2E76-242D-5E5F81182DF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5" name="Graphic 21">
            <a:extLst>
              <a:ext uri="{FF2B5EF4-FFF2-40B4-BE49-F238E27FC236}">
                <a16:creationId xmlns:a16="http://schemas.microsoft.com/office/drawing/2014/main" id="{62189F24-6167-2BBA-39DB-93A6DE5A6CC7}"/>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154086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ac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8716" y="1033745"/>
            <a:ext cx="6159283" cy="1201455"/>
          </a:xfrm>
        </p:spPr>
        <p:txBody>
          <a:bodyPr anchor="t">
            <a:normAutofit/>
          </a:bodyPr>
          <a:lstStyle>
            <a:lvl1pPr algn="l">
              <a:defRPr sz="3600" b="1">
                <a:solidFill>
                  <a:schemeClr val="tx2"/>
                </a:solidFill>
              </a:defRPr>
            </a:lvl1pPr>
          </a:lstStyle>
          <a:p>
            <a:r>
              <a:rPr lang="en-US"/>
              <a:t>Contact us</a:t>
            </a:r>
            <a:endParaRPr lang="en-AU"/>
          </a:p>
        </p:txBody>
      </p:sp>
      <p:sp>
        <p:nvSpPr>
          <p:cNvPr id="3" name="Subtitle 2"/>
          <p:cNvSpPr>
            <a:spLocks noGrp="1"/>
          </p:cNvSpPr>
          <p:nvPr>
            <p:ph type="subTitle" idx="1" hasCustomPrompt="1"/>
          </p:nvPr>
        </p:nvSpPr>
        <p:spPr>
          <a:xfrm>
            <a:off x="698716" y="2326640"/>
            <a:ext cx="6159283" cy="2465363"/>
          </a:xfrm>
        </p:spPr>
        <p:txBody>
          <a:bodyPr>
            <a:normAutofit/>
          </a:bodyPr>
          <a:lstStyle>
            <a:lvl1pPr marL="0" indent="0" algn="l">
              <a:spcAft>
                <a:spcPts val="0"/>
              </a:spcAft>
              <a:buNone/>
              <a:defRPr sz="30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Details</a:t>
            </a:r>
          </a:p>
          <a:p>
            <a:r>
              <a:rPr lang="en-US"/>
              <a:t>Line 2</a:t>
            </a:r>
          </a:p>
          <a:p>
            <a:r>
              <a:rPr lang="en-US"/>
              <a:t>Line 3</a:t>
            </a:r>
          </a:p>
          <a:p>
            <a:endParaRPr lang="en-AU"/>
          </a:p>
        </p:txBody>
      </p:sp>
      <p:sp>
        <p:nvSpPr>
          <p:cNvPr id="20" name="Text Placeholder 27">
            <a:extLst>
              <a:ext uri="{FF2B5EF4-FFF2-40B4-BE49-F238E27FC236}">
                <a16:creationId xmlns:a16="http://schemas.microsoft.com/office/drawing/2014/main" id="{313C205F-BEEB-4EEE-AA0D-948393694090}"/>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21" name="Date Placeholder 3">
            <a:extLst>
              <a:ext uri="{FF2B5EF4-FFF2-40B4-BE49-F238E27FC236}">
                <a16:creationId xmlns:a16="http://schemas.microsoft.com/office/drawing/2014/main" id="{CD9E63BE-3E28-4E5D-AC91-F31A6D89BA6C}"/>
              </a:ext>
            </a:extLst>
          </p:cNvPr>
          <p:cNvSpPr>
            <a:spLocks noGrp="1"/>
          </p:cNvSpPr>
          <p:nvPr>
            <p:ph type="dt" sz="half" idx="2"/>
          </p:nvPr>
        </p:nvSpPr>
        <p:spPr>
          <a:xfrm>
            <a:off x="10376450" y="6356350"/>
            <a:ext cx="972733" cy="365125"/>
          </a:xfrm>
          <a:prstGeom prst="rect">
            <a:avLst/>
          </a:prstGeom>
        </p:spPr>
        <p:txBody>
          <a:bodyPr vert="horz" lIns="91440" tIns="45720" rIns="91440" bIns="45720" rtlCol="0" anchor="ctr"/>
          <a:lstStyle>
            <a:lvl1pPr algn="r">
              <a:defRPr sz="1200">
                <a:solidFill>
                  <a:schemeClr val="tx1"/>
                </a:solidFill>
              </a:defRPr>
            </a:lvl1pPr>
          </a:lstStyle>
          <a:p>
            <a:fld id="{EC2B31DE-2FBA-4484-ADC0-EC163209B582}" type="datetime1">
              <a:rPr lang="en-AU" smtClean="0"/>
              <a:t>2/02/2026</a:t>
            </a:fld>
            <a:endParaRPr lang="en-AU"/>
          </a:p>
        </p:txBody>
      </p:sp>
      <p:sp>
        <p:nvSpPr>
          <p:cNvPr id="22" name="Footer Placeholder 4">
            <a:extLst>
              <a:ext uri="{FF2B5EF4-FFF2-40B4-BE49-F238E27FC236}">
                <a16:creationId xmlns:a16="http://schemas.microsoft.com/office/drawing/2014/main" id="{07E215CF-A3A3-4D77-891D-67F32E1401AF}"/>
              </a:ext>
            </a:extLst>
          </p:cNvPr>
          <p:cNvSpPr>
            <a:spLocks noGrp="1"/>
          </p:cNvSpPr>
          <p:nvPr>
            <p:ph type="ftr" sz="quarter" idx="3"/>
          </p:nvPr>
        </p:nvSpPr>
        <p:spPr>
          <a:xfrm>
            <a:off x="7205870" y="6356350"/>
            <a:ext cx="3124788" cy="365125"/>
          </a:xfrm>
          <a:prstGeom prst="rect">
            <a:avLst/>
          </a:prstGeom>
        </p:spPr>
        <p:txBody>
          <a:bodyPr vert="horz" lIns="91440" tIns="45720" rIns="91440" bIns="45720" rtlCol="0" anchor="ctr"/>
          <a:lstStyle>
            <a:lvl1pPr algn="r">
              <a:defRPr sz="1200" b="0">
                <a:solidFill>
                  <a:schemeClr val="tx1"/>
                </a:solidFill>
              </a:defRPr>
            </a:lvl1pPr>
          </a:lstStyle>
          <a:p>
            <a:r>
              <a:rPr lang="en-AU"/>
              <a:t>Presentation title</a:t>
            </a:r>
          </a:p>
        </p:txBody>
      </p:sp>
      <p:sp>
        <p:nvSpPr>
          <p:cNvPr id="23" name="Slide Number Placeholder 5">
            <a:extLst>
              <a:ext uri="{FF2B5EF4-FFF2-40B4-BE49-F238E27FC236}">
                <a16:creationId xmlns:a16="http://schemas.microsoft.com/office/drawing/2014/main" id="{D837D5EC-4F63-4338-8D26-0FEEC84DFE9E}"/>
              </a:ext>
            </a:extLst>
          </p:cNvPr>
          <p:cNvSpPr>
            <a:spLocks noGrp="1"/>
          </p:cNvSpPr>
          <p:nvPr>
            <p:ph type="sldNum" sz="quarter" idx="4"/>
          </p:nvPr>
        </p:nvSpPr>
        <p:spPr>
          <a:xfrm>
            <a:off x="11420060" y="6356350"/>
            <a:ext cx="502634" cy="365125"/>
          </a:xfrm>
          <a:prstGeom prst="rect">
            <a:avLst/>
          </a:prstGeom>
        </p:spPr>
        <p:txBody>
          <a:bodyPr vert="horz" lIns="91440" tIns="45720" rIns="91440" bIns="45720" rtlCol="0" anchor="ctr"/>
          <a:lstStyle>
            <a:lvl1pPr algn="r">
              <a:defRPr sz="1200">
                <a:solidFill>
                  <a:schemeClr val="tx1"/>
                </a:solidFill>
              </a:defRPr>
            </a:lvl1pPr>
          </a:lstStyle>
          <a:p>
            <a:fld id="{0EC8A7D5-F8DB-40FC-8BEB-9B0C2A356593}" type="slidenum">
              <a:rPr lang="en-AU" smtClean="0"/>
              <a:pPr/>
              <a:t>‹#›</a:t>
            </a:fld>
            <a:endParaRPr lang="en-AU"/>
          </a:p>
        </p:txBody>
      </p:sp>
      <p:sp>
        <p:nvSpPr>
          <p:cNvPr id="9" name="Subtitle 2">
            <a:extLst>
              <a:ext uri="{FF2B5EF4-FFF2-40B4-BE49-F238E27FC236}">
                <a16:creationId xmlns:a16="http://schemas.microsoft.com/office/drawing/2014/main" id="{5ECE1EEC-E766-35A2-0972-D05E9E6E9123}"/>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1" name="Straight Connector 10">
            <a:extLst>
              <a:ext uri="{FF2B5EF4-FFF2-40B4-BE49-F238E27FC236}">
                <a16:creationId xmlns:a16="http://schemas.microsoft.com/office/drawing/2014/main" id="{0DBD7F2B-4211-4234-32B7-F0ACDF864405}"/>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715EACB1-BDFC-22C8-42D2-4F6A43C8C031}"/>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3" name="Graphic 12">
            <a:extLst>
              <a:ext uri="{FF2B5EF4-FFF2-40B4-BE49-F238E27FC236}">
                <a16:creationId xmlns:a16="http://schemas.microsoft.com/office/drawing/2014/main" id="{DDE8F1C9-72BC-3828-A5E2-74383AA51BC2}"/>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4" name="Graphic 21">
            <a:extLst>
              <a:ext uri="{FF2B5EF4-FFF2-40B4-BE49-F238E27FC236}">
                <a16:creationId xmlns:a16="http://schemas.microsoft.com/office/drawing/2014/main" id="{7C2A9CA1-36D0-CBD5-BFA4-28FE2512D60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1370902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863B994-3EDA-4B18-965A-1C67D11C26A5}" type="datetime1">
              <a:rPr lang="en-AU" smtClean="0"/>
              <a:t>2/02/2026</a:t>
            </a:fld>
            <a:endParaRPr lang="en-AU"/>
          </a:p>
        </p:txBody>
      </p:sp>
      <p:sp>
        <p:nvSpPr>
          <p:cNvPr id="5" name="Footer Placeholder 4"/>
          <p:cNvSpPr>
            <a:spLocks noGrp="1"/>
          </p:cNvSpPr>
          <p:nvPr>
            <p:ph type="ftr" sz="quarter" idx="11"/>
          </p:nvPr>
        </p:nvSpPr>
        <p:spPr/>
        <p:txBody>
          <a:bodyPr/>
          <a:lstStyle/>
          <a:p>
            <a:r>
              <a:rPr lang="en-AU"/>
              <a:t>Presentation title</a:t>
            </a:r>
          </a:p>
        </p:txBody>
      </p:sp>
      <p:sp>
        <p:nvSpPr>
          <p:cNvPr id="6" name="Slide Number Placeholder 5"/>
          <p:cNvSpPr>
            <a:spLocks noGrp="1"/>
          </p:cNvSpPr>
          <p:nvPr>
            <p:ph type="sldNum" sz="quarter" idx="12"/>
          </p:nvPr>
        </p:nvSpPr>
        <p:spPr/>
        <p:txBody>
          <a:bodyPr/>
          <a:lstStyle/>
          <a:p>
            <a:fld id="{0EC8A7D5-F8DB-40FC-8BEB-9B0C2A356593}" type="slidenum">
              <a:rPr lang="en-AU" smtClean="0"/>
              <a:t>‹#›</a:t>
            </a:fld>
            <a:endParaRPr lang="en-AU"/>
          </a:p>
        </p:txBody>
      </p:sp>
      <p:sp>
        <p:nvSpPr>
          <p:cNvPr id="11" name="Text Placeholder 27">
            <a:extLst>
              <a:ext uri="{FF2B5EF4-FFF2-40B4-BE49-F238E27FC236}">
                <a16:creationId xmlns:a16="http://schemas.microsoft.com/office/drawing/2014/main" id="{22CA6645-1274-4C09-9B64-0C9DB0EF55B6}"/>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7" name="Subtitle 2">
            <a:extLst>
              <a:ext uri="{FF2B5EF4-FFF2-40B4-BE49-F238E27FC236}">
                <a16:creationId xmlns:a16="http://schemas.microsoft.com/office/drawing/2014/main" id="{51C9EFF2-E812-4D28-BFD5-21ACE3E42AD2}"/>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8" name="Straight Connector 7">
            <a:extLst>
              <a:ext uri="{FF2B5EF4-FFF2-40B4-BE49-F238E27FC236}">
                <a16:creationId xmlns:a16="http://schemas.microsoft.com/office/drawing/2014/main" id="{13DAE26B-6E1D-13ED-EBBB-B52752FD2D72}"/>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768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ED6E35-8BD1-4F92-AF45-35D8EF4DC2FA}" type="datetime1">
              <a:rPr lang="en-AU" smtClean="0"/>
              <a:t>2/02/2026</a:t>
            </a:fld>
            <a:endParaRPr lang="en-AU"/>
          </a:p>
        </p:txBody>
      </p:sp>
      <p:sp>
        <p:nvSpPr>
          <p:cNvPr id="5" name="Footer Placeholder 4"/>
          <p:cNvSpPr>
            <a:spLocks noGrp="1"/>
          </p:cNvSpPr>
          <p:nvPr>
            <p:ph type="ftr" sz="quarter" idx="11"/>
          </p:nvPr>
        </p:nvSpPr>
        <p:spPr/>
        <p:txBody>
          <a:bodyPr/>
          <a:lstStyle/>
          <a:p>
            <a:r>
              <a:rPr lang="en-AU"/>
              <a:t>Presentation title</a:t>
            </a:r>
          </a:p>
        </p:txBody>
      </p:sp>
      <p:sp>
        <p:nvSpPr>
          <p:cNvPr id="6" name="Slide Number Placeholder 5"/>
          <p:cNvSpPr>
            <a:spLocks noGrp="1"/>
          </p:cNvSpPr>
          <p:nvPr>
            <p:ph type="sldNum" sz="quarter" idx="12"/>
          </p:nvPr>
        </p:nvSpPr>
        <p:spPr/>
        <p:txBody>
          <a:bodyPr/>
          <a:lstStyle/>
          <a:p>
            <a:fld id="{0EC8A7D5-F8DB-40FC-8BEB-9B0C2A356593}" type="slidenum">
              <a:rPr lang="en-AU" smtClean="0"/>
              <a:t>‹#›</a:t>
            </a:fld>
            <a:endParaRPr lang="en-AU"/>
          </a:p>
        </p:txBody>
      </p:sp>
      <p:sp>
        <p:nvSpPr>
          <p:cNvPr id="11" name="Text Placeholder 27">
            <a:extLst>
              <a:ext uri="{FF2B5EF4-FFF2-40B4-BE49-F238E27FC236}">
                <a16:creationId xmlns:a16="http://schemas.microsoft.com/office/drawing/2014/main" id="{22CA6645-1274-4C09-9B64-0C9DB0EF55B6}"/>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8" name="Subtitle 2">
            <a:extLst>
              <a:ext uri="{FF2B5EF4-FFF2-40B4-BE49-F238E27FC236}">
                <a16:creationId xmlns:a16="http://schemas.microsoft.com/office/drawing/2014/main" id="{538E7BEF-60E3-D98D-E53A-BCDCF7B5DF5B}"/>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9" name="Straight Connector 8">
            <a:extLst>
              <a:ext uri="{FF2B5EF4-FFF2-40B4-BE49-F238E27FC236}">
                <a16:creationId xmlns:a16="http://schemas.microsoft.com/office/drawing/2014/main" id="{73D949FD-40EA-B371-C955-35D61FD05441}"/>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811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AU"/>
          </a:p>
        </p:txBody>
      </p:sp>
      <p:sp>
        <p:nvSpPr>
          <p:cNvPr id="3" name="Content Placeholder 2"/>
          <p:cNvSpPr>
            <a:spLocks noGrp="1"/>
          </p:cNvSpPr>
          <p:nvPr>
            <p:ph sz="half" idx="1"/>
          </p:nvPr>
        </p:nvSpPr>
        <p:spPr>
          <a:xfrm>
            <a:off x="698716" y="1825625"/>
            <a:ext cx="5321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3231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B942087-4DD1-4219-A4C0-C2A347CCD0FB}" type="datetime1">
              <a:rPr lang="en-AU" smtClean="0"/>
              <a:t>2/02/2026</a:t>
            </a:fld>
            <a:endParaRPr lang="en-AU"/>
          </a:p>
        </p:txBody>
      </p:sp>
      <p:sp>
        <p:nvSpPr>
          <p:cNvPr id="6" name="Footer Placeholder 5"/>
          <p:cNvSpPr>
            <a:spLocks noGrp="1"/>
          </p:cNvSpPr>
          <p:nvPr>
            <p:ph type="ftr" sz="quarter" idx="11"/>
          </p:nvPr>
        </p:nvSpPr>
        <p:spPr/>
        <p:txBody>
          <a:bodyPr/>
          <a:lstStyle/>
          <a:p>
            <a:r>
              <a:rPr lang="en-AU"/>
              <a:t>AI for SME’s</a:t>
            </a:r>
          </a:p>
        </p:txBody>
      </p:sp>
      <p:sp>
        <p:nvSpPr>
          <p:cNvPr id="7" name="Slide Number Placeholder 6"/>
          <p:cNvSpPr>
            <a:spLocks noGrp="1"/>
          </p:cNvSpPr>
          <p:nvPr>
            <p:ph type="sldNum" sz="quarter" idx="12"/>
          </p:nvPr>
        </p:nvSpPr>
        <p:spPr/>
        <p:txBody>
          <a:bodyPr/>
          <a:lstStyle/>
          <a:p>
            <a:fld id="{0EC8A7D5-F8DB-40FC-8BEB-9B0C2A356593}" type="slidenum">
              <a:rPr lang="en-AU" smtClean="0"/>
              <a:t>‹#›</a:t>
            </a:fld>
            <a:endParaRPr lang="en-AU"/>
          </a:p>
        </p:txBody>
      </p:sp>
      <p:sp>
        <p:nvSpPr>
          <p:cNvPr id="13" name="Text Placeholder 27">
            <a:extLst>
              <a:ext uri="{FF2B5EF4-FFF2-40B4-BE49-F238E27FC236}">
                <a16:creationId xmlns:a16="http://schemas.microsoft.com/office/drawing/2014/main" id="{108D3D12-B828-4037-8105-071F8A04C121}"/>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OFFICIAL</a:t>
            </a:r>
          </a:p>
        </p:txBody>
      </p:sp>
      <p:sp>
        <p:nvSpPr>
          <p:cNvPr id="8" name="Subtitle 2">
            <a:extLst>
              <a:ext uri="{FF2B5EF4-FFF2-40B4-BE49-F238E27FC236}">
                <a16:creationId xmlns:a16="http://schemas.microsoft.com/office/drawing/2014/main" id="{95E58D7D-D4AB-3A27-15C2-4AABF1EF9459}"/>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9" name="Straight Connector 8">
            <a:extLst>
              <a:ext uri="{FF2B5EF4-FFF2-40B4-BE49-F238E27FC236}">
                <a16:creationId xmlns:a16="http://schemas.microsoft.com/office/drawing/2014/main" id="{4035334D-C007-DA30-5258-080B93D7557A}"/>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301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716" y="365125"/>
            <a:ext cx="10796598" cy="1325563"/>
          </a:xfrm>
        </p:spPr>
        <p:txBody>
          <a:bodyPr>
            <a:normAutofit/>
          </a:bodyPr>
          <a:lstStyle>
            <a:lvl1pPr>
              <a:defRPr sz="3600">
                <a:solidFill>
                  <a:schemeClr val="tx2"/>
                </a:solidFill>
              </a:defRPr>
            </a:lvl1pPr>
          </a:lstStyle>
          <a:p>
            <a:r>
              <a:rPr lang="en-US"/>
              <a:t>Click to edit Master title style</a:t>
            </a:r>
            <a:endParaRPr lang="en-AU"/>
          </a:p>
        </p:txBody>
      </p:sp>
      <p:sp>
        <p:nvSpPr>
          <p:cNvPr id="3" name="Text Placeholder 2"/>
          <p:cNvSpPr>
            <a:spLocks noGrp="1"/>
          </p:cNvSpPr>
          <p:nvPr>
            <p:ph type="body" idx="1"/>
          </p:nvPr>
        </p:nvSpPr>
        <p:spPr>
          <a:xfrm>
            <a:off x="698716" y="1681163"/>
            <a:ext cx="5298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8716" y="2505075"/>
            <a:ext cx="5298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3231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31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64A993B-817A-4FBB-AB9C-5E6F9C10ED98}" type="datetime1">
              <a:rPr lang="en-AU" smtClean="0"/>
              <a:t>2/02/2026</a:t>
            </a:fld>
            <a:endParaRPr lang="en-AU"/>
          </a:p>
        </p:txBody>
      </p:sp>
      <p:sp>
        <p:nvSpPr>
          <p:cNvPr id="8" name="Footer Placeholder 7"/>
          <p:cNvSpPr>
            <a:spLocks noGrp="1"/>
          </p:cNvSpPr>
          <p:nvPr>
            <p:ph type="ftr" sz="quarter" idx="11"/>
          </p:nvPr>
        </p:nvSpPr>
        <p:spPr/>
        <p:txBody>
          <a:bodyPr/>
          <a:lstStyle/>
          <a:p>
            <a:r>
              <a:rPr lang="en-AU"/>
              <a:t>AI for SME’s</a:t>
            </a:r>
          </a:p>
        </p:txBody>
      </p:sp>
      <p:sp>
        <p:nvSpPr>
          <p:cNvPr id="9" name="Slide Number Placeholder 8"/>
          <p:cNvSpPr>
            <a:spLocks noGrp="1"/>
          </p:cNvSpPr>
          <p:nvPr>
            <p:ph type="sldNum" sz="quarter" idx="12"/>
          </p:nvPr>
        </p:nvSpPr>
        <p:spPr/>
        <p:txBody>
          <a:bodyPr/>
          <a:lstStyle/>
          <a:p>
            <a:fld id="{0EC8A7D5-F8DB-40FC-8BEB-9B0C2A356593}" type="slidenum">
              <a:rPr lang="en-AU" smtClean="0"/>
              <a:t>‹#›</a:t>
            </a:fld>
            <a:endParaRPr lang="en-AU"/>
          </a:p>
        </p:txBody>
      </p:sp>
      <p:sp>
        <p:nvSpPr>
          <p:cNvPr id="15" name="Text Placeholder 27">
            <a:extLst>
              <a:ext uri="{FF2B5EF4-FFF2-40B4-BE49-F238E27FC236}">
                <a16:creationId xmlns:a16="http://schemas.microsoft.com/office/drawing/2014/main" id="{44E18256-DE15-4C8D-B88E-F3A986AE96B9}"/>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OFFICIAL</a:t>
            </a:r>
          </a:p>
        </p:txBody>
      </p:sp>
      <p:sp>
        <p:nvSpPr>
          <p:cNvPr id="10" name="Subtitle 2">
            <a:extLst>
              <a:ext uri="{FF2B5EF4-FFF2-40B4-BE49-F238E27FC236}">
                <a16:creationId xmlns:a16="http://schemas.microsoft.com/office/drawing/2014/main" id="{6240111E-41D2-3B85-866E-78B6972894E3}"/>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1" name="Straight Connector 10">
            <a:extLst>
              <a:ext uri="{FF2B5EF4-FFF2-40B4-BE49-F238E27FC236}">
                <a16:creationId xmlns:a16="http://schemas.microsoft.com/office/drawing/2014/main" id="{99D11A68-C048-536F-AFDA-7460A0057D3E}"/>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27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92D247AA-5445-4E8F-9ED7-ACC74A2F8BC8}" type="datetime1">
              <a:rPr lang="en-AU" smtClean="0"/>
              <a:t>2/02/2026</a:t>
            </a:fld>
            <a:endParaRPr lang="en-AU"/>
          </a:p>
        </p:txBody>
      </p:sp>
      <p:sp>
        <p:nvSpPr>
          <p:cNvPr id="4" name="Footer Placeholder 3"/>
          <p:cNvSpPr>
            <a:spLocks noGrp="1"/>
          </p:cNvSpPr>
          <p:nvPr>
            <p:ph type="ftr" sz="quarter" idx="11"/>
          </p:nvPr>
        </p:nvSpPr>
        <p:spPr/>
        <p:txBody>
          <a:bodyPr/>
          <a:lstStyle/>
          <a:p>
            <a:r>
              <a:rPr lang="en-AU"/>
              <a:t>AI For SME’s</a:t>
            </a:r>
          </a:p>
        </p:txBody>
      </p:sp>
      <p:sp>
        <p:nvSpPr>
          <p:cNvPr id="5" name="Slide Number Placeholder 4"/>
          <p:cNvSpPr>
            <a:spLocks noGrp="1"/>
          </p:cNvSpPr>
          <p:nvPr>
            <p:ph type="sldNum" sz="quarter" idx="12"/>
          </p:nvPr>
        </p:nvSpPr>
        <p:spPr/>
        <p:txBody>
          <a:bodyPr/>
          <a:lstStyle/>
          <a:p>
            <a:fld id="{0EC8A7D5-F8DB-40FC-8BEB-9B0C2A356593}" type="slidenum">
              <a:rPr lang="en-AU" smtClean="0"/>
              <a:t>‹#›</a:t>
            </a:fld>
            <a:endParaRPr lang="en-AU"/>
          </a:p>
        </p:txBody>
      </p:sp>
      <p:sp>
        <p:nvSpPr>
          <p:cNvPr id="11" name="Text Placeholder 27">
            <a:extLst>
              <a:ext uri="{FF2B5EF4-FFF2-40B4-BE49-F238E27FC236}">
                <a16:creationId xmlns:a16="http://schemas.microsoft.com/office/drawing/2014/main" id="{5CC1970D-637D-4917-B934-584934F2E5C7}"/>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OFFICIAL</a:t>
            </a:r>
          </a:p>
        </p:txBody>
      </p:sp>
      <p:sp>
        <p:nvSpPr>
          <p:cNvPr id="6" name="Subtitle 2">
            <a:extLst>
              <a:ext uri="{FF2B5EF4-FFF2-40B4-BE49-F238E27FC236}">
                <a16:creationId xmlns:a16="http://schemas.microsoft.com/office/drawing/2014/main" id="{E363B2D4-FE73-89AD-488B-CCD952ECBA34}"/>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7" name="Straight Connector 6">
            <a:extLst>
              <a:ext uri="{FF2B5EF4-FFF2-40B4-BE49-F238E27FC236}">
                <a16:creationId xmlns:a16="http://schemas.microsoft.com/office/drawing/2014/main" id="{93B99E5C-956B-955C-D04F-CB7CF11F214C}"/>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049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5563-66EB-41B6-8EE1-C76FD7D45D39}" type="datetime1">
              <a:rPr lang="en-AU" smtClean="0"/>
              <a:t>2/02/2026</a:t>
            </a:fld>
            <a:endParaRPr lang="en-AU"/>
          </a:p>
        </p:txBody>
      </p:sp>
      <p:sp>
        <p:nvSpPr>
          <p:cNvPr id="3" name="Footer Placeholder 2"/>
          <p:cNvSpPr>
            <a:spLocks noGrp="1"/>
          </p:cNvSpPr>
          <p:nvPr>
            <p:ph type="ftr" sz="quarter" idx="11"/>
          </p:nvPr>
        </p:nvSpPr>
        <p:spPr/>
        <p:txBody>
          <a:bodyPr/>
          <a:lstStyle/>
          <a:p>
            <a:r>
              <a:rPr lang="en-AU"/>
              <a:t>AI for SME’s</a:t>
            </a:r>
          </a:p>
        </p:txBody>
      </p:sp>
      <p:sp>
        <p:nvSpPr>
          <p:cNvPr id="4" name="Slide Number Placeholder 3"/>
          <p:cNvSpPr>
            <a:spLocks noGrp="1"/>
          </p:cNvSpPr>
          <p:nvPr>
            <p:ph type="sldNum" sz="quarter" idx="12"/>
          </p:nvPr>
        </p:nvSpPr>
        <p:spPr/>
        <p:txBody>
          <a:bodyPr/>
          <a:lstStyle/>
          <a:p>
            <a:fld id="{0EC8A7D5-F8DB-40FC-8BEB-9B0C2A356593}" type="slidenum">
              <a:rPr lang="en-AU" smtClean="0"/>
              <a:t>‹#›</a:t>
            </a:fld>
            <a:endParaRPr lang="en-AU"/>
          </a:p>
        </p:txBody>
      </p:sp>
      <p:sp>
        <p:nvSpPr>
          <p:cNvPr id="10" name="Text Placeholder 27">
            <a:extLst>
              <a:ext uri="{FF2B5EF4-FFF2-40B4-BE49-F238E27FC236}">
                <a16:creationId xmlns:a16="http://schemas.microsoft.com/office/drawing/2014/main" id="{7AB4C813-87E9-4962-B92A-C5184C07CEC0}"/>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OFFICIAL</a:t>
            </a:r>
          </a:p>
        </p:txBody>
      </p:sp>
      <p:sp>
        <p:nvSpPr>
          <p:cNvPr id="5" name="Subtitle 2">
            <a:extLst>
              <a:ext uri="{FF2B5EF4-FFF2-40B4-BE49-F238E27FC236}">
                <a16:creationId xmlns:a16="http://schemas.microsoft.com/office/drawing/2014/main" id="{C222DB75-1991-48A3-10D3-81CEB4074C20}"/>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6" name="Straight Connector 5">
            <a:extLst>
              <a:ext uri="{FF2B5EF4-FFF2-40B4-BE49-F238E27FC236}">
                <a16:creationId xmlns:a16="http://schemas.microsoft.com/office/drawing/2014/main" id="{772707E6-8EEB-4F34-0A71-0245256B6008}"/>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166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AU"/>
          </a:p>
        </p:txBody>
      </p:sp>
      <p:sp>
        <p:nvSpPr>
          <p:cNvPr id="3" name="Content Placeholder 2"/>
          <p:cNvSpPr>
            <a:spLocks noGrp="1"/>
          </p:cNvSpPr>
          <p:nvPr>
            <p:ph sz="half" idx="1"/>
          </p:nvPr>
        </p:nvSpPr>
        <p:spPr>
          <a:xfrm>
            <a:off x="698716" y="1825625"/>
            <a:ext cx="5321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3231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B942087-4DD1-4219-A4C0-C2A347CCD0FB}" type="datetime1">
              <a:rPr lang="en-AU" smtClean="0"/>
              <a:t>2/02/2026</a:t>
            </a:fld>
            <a:endParaRPr lang="en-AU"/>
          </a:p>
        </p:txBody>
      </p:sp>
      <p:sp>
        <p:nvSpPr>
          <p:cNvPr id="6" name="Footer Placeholder 5"/>
          <p:cNvSpPr>
            <a:spLocks noGrp="1"/>
          </p:cNvSpPr>
          <p:nvPr>
            <p:ph type="ftr" sz="quarter" idx="11"/>
          </p:nvPr>
        </p:nvSpPr>
        <p:spPr/>
        <p:txBody>
          <a:bodyPr/>
          <a:lstStyle/>
          <a:p>
            <a:r>
              <a:rPr lang="en-AU"/>
              <a:t>Presentation title</a:t>
            </a:r>
          </a:p>
        </p:txBody>
      </p:sp>
      <p:sp>
        <p:nvSpPr>
          <p:cNvPr id="7" name="Slide Number Placeholder 6"/>
          <p:cNvSpPr>
            <a:spLocks noGrp="1"/>
          </p:cNvSpPr>
          <p:nvPr>
            <p:ph type="sldNum" sz="quarter" idx="12"/>
          </p:nvPr>
        </p:nvSpPr>
        <p:spPr/>
        <p:txBody>
          <a:bodyPr/>
          <a:lstStyle/>
          <a:p>
            <a:fld id="{0EC8A7D5-F8DB-40FC-8BEB-9B0C2A356593}" type="slidenum">
              <a:rPr lang="en-AU" smtClean="0"/>
              <a:t>‹#›</a:t>
            </a:fld>
            <a:endParaRPr lang="en-AU"/>
          </a:p>
        </p:txBody>
      </p:sp>
      <p:sp>
        <p:nvSpPr>
          <p:cNvPr id="13" name="Text Placeholder 27">
            <a:extLst>
              <a:ext uri="{FF2B5EF4-FFF2-40B4-BE49-F238E27FC236}">
                <a16:creationId xmlns:a16="http://schemas.microsoft.com/office/drawing/2014/main" id="{108D3D12-B828-4037-8105-071F8A04C121}"/>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8" name="Subtitle 2">
            <a:extLst>
              <a:ext uri="{FF2B5EF4-FFF2-40B4-BE49-F238E27FC236}">
                <a16:creationId xmlns:a16="http://schemas.microsoft.com/office/drawing/2014/main" id="{95E58D7D-D4AB-3A27-15C2-4AABF1EF9459}"/>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9" name="Straight Connector 8">
            <a:extLst>
              <a:ext uri="{FF2B5EF4-FFF2-40B4-BE49-F238E27FC236}">
                <a16:creationId xmlns:a16="http://schemas.microsoft.com/office/drawing/2014/main" id="{4035334D-C007-DA30-5258-080B93D7557A}"/>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46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715" y="2341491"/>
            <a:ext cx="8672675" cy="2387600"/>
          </a:xfrm>
        </p:spPr>
        <p:txBody>
          <a:bodyPr anchor="b">
            <a:normAutofit/>
          </a:bodyPr>
          <a:lstStyle>
            <a:lvl1pPr algn="l">
              <a:defRPr sz="5000" b="1">
                <a:solidFill>
                  <a:schemeClr val="tx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8672675" cy="775764"/>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9" name="Text Placeholder 27">
            <a:extLst>
              <a:ext uri="{FF2B5EF4-FFF2-40B4-BE49-F238E27FC236}">
                <a16:creationId xmlns:a16="http://schemas.microsoft.com/office/drawing/2014/main" id="{D6B27F89-238C-4C6C-895D-77C5BAA9FCBC}"/>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4" name="Subtitle 2">
            <a:extLst>
              <a:ext uri="{FF2B5EF4-FFF2-40B4-BE49-F238E27FC236}">
                <a16:creationId xmlns:a16="http://schemas.microsoft.com/office/drawing/2014/main" id="{BBC27ADD-3279-2232-ACA7-EBF824AA7CE4}"/>
              </a:ext>
            </a:extLst>
          </p:cNvPr>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6" name="Straight Connector 5">
            <a:extLst>
              <a:ext uri="{FF2B5EF4-FFF2-40B4-BE49-F238E27FC236}">
                <a16:creationId xmlns:a16="http://schemas.microsoft.com/office/drawing/2014/main" id="{A320F8F0-2906-2436-6090-03DAB10EFA7D}"/>
              </a:ex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Australian Government | Department of Industry, Science and Resources | National Artificial Intelligence Centre">
            <a:extLst>
              <a:ext uri="{FF2B5EF4-FFF2-40B4-BE49-F238E27FC236}">
                <a16:creationId xmlns:a16="http://schemas.microsoft.com/office/drawing/2014/main" id="{ADE3FFCF-2476-E954-347F-F4440726A671}"/>
              </a:ext>
            </a:extLst>
          </p:cNvPr>
          <p:cNvPicPr>
            <a:picLocks noChangeAspect="1"/>
          </p:cNvPicPr>
          <p:nvPr userDrawn="1"/>
        </p:nvPicPr>
        <p:blipFill>
          <a:blip r:embed="rId2"/>
          <a:srcRect/>
          <a:stretch/>
        </p:blipFill>
        <p:spPr>
          <a:xfrm>
            <a:off x="723668" y="877638"/>
            <a:ext cx="3698146" cy="808025"/>
          </a:xfrm>
          <a:prstGeom prst="rect">
            <a:avLst/>
          </a:prstGeom>
        </p:spPr>
      </p:pic>
      <p:pic>
        <p:nvPicPr>
          <p:cNvPr id="10" name="Picture 9">
            <a:extLst>
              <a:ext uri="{FF2B5EF4-FFF2-40B4-BE49-F238E27FC236}">
                <a16:creationId xmlns:a16="http://schemas.microsoft.com/office/drawing/2014/main" id="{AF133A15-923F-8FFD-E793-BFB4041D044B}"/>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blip>
          <a:srcRect t="8659" r="16933"/>
          <a:stretch/>
        </p:blipFill>
        <p:spPr>
          <a:xfrm>
            <a:off x="8913375" y="-114"/>
            <a:ext cx="3278625" cy="3209698"/>
          </a:xfrm>
          <a:prstGeom prst="rect">
            <a:avLst/>
          </a:prstGeom>
        </p:spPr>
      </p:pic>
      <p:pic>
        <p:nvPicPr>
          <p:cNvPr id="11" name="Graphic 10">
            <a:extLst>
              <a:ext uri="{FF2B5EF4-FFF2-40B4-BE49-F238E27FC236}">
                <a16:creationId xmlns:a16="http://schemas.microsoft.com/office/drawing/2014/main" id="{D6477833-BA79-D862-2931-0551C04EDCB5}"/>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14" name="Graphic 13">
            <a:extLst>
              <a:ext uri="{FF2B5EF4-FFF2-40B4-BE49-F238E27FC236}">
                <a16:creationId xmlns:a16="http://schemas.microsoft.com/office/drawing/2014/main" id="{0D5798B0-2EC0-E5E3-9BF9-1984EC2D4F91}"/>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2215959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716" y="365125"/>
            <a:ext cx="10796598" cy="1325563"/>
          </a:xfrm>
        </p:spPr>
        <p:txBody>
          <a:bodyPr>
            <a:normAutofit/>
          </a:bodyPr>
          <a:lstStyle>
            <a:lvl1pPr>
              <a:defRPr sz="3600">
                <a:solidFill>
                  <a:schemeClr val="tx2"/>
                </a:solidFill>
              </a:defRPr>
            </a:lvl1pPr>
          </a:lstStyle>
          <a:p>
            <a:r>
              <a:rPr lang="en-US"/>
              <a:t>Click to edit Master title style</a:t>
            </a:r>
            <a:endParaRPr lang="en-AU"/>
          </a:p>
        </p:txBody>
      </p:sp>
      <p:sp>
        <p:nvSpPr>
          <p:cNvPr id="3" name="Text Placeholder 2"/>
          <p:cNvSpPr>
            <a:spLocks noGrp="1"/>
          </p:cNvSpPr>
          <p:nvPr>
            <p:ph type="body" idx="1"/>
          </p:nvPr>
        </p:nvSpPr>
        <p:spPr>
          <a:xfrm>
            <a:off x="698716" y="1681163"/>
            <a:ext cx="5298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8716" y="2505075"/>
            <a:ext cx="5298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3231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31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64A993B-817A-4FBB-AB9C-5E6F9C10ED98}" type="datetime1">
              <a:rPr lang="en-AU" smtClean="0"/>
              <a:t>2/02/2026</a:t>
            </a:fld>
            <a:endParaRPr lang="en-AU"/>
          </a:p>
        </p:txBody>
      </p:sp>
      <p:sp>
        <p:nvSpPr>
          <p:cNvPr id="8" name="Footer Placeholder 7"/>
          <p:cNvSpPr>
            <a:spLocks noGrp="1"/>
          </p:cNvSpPr>
          <p:nvPr>
            <p:ph type="ftr" sz="quarter" idx="11"/>
          </p:nvPr>
        </p:nvSpPr>
        <p:spPr/>
        <p:txBody>
          <a:bodyPr/>
          <a:lstStyle/>
          <a:p>
            <a:r>
              <a:rPr lang="en-AU"/>
              <a:t>Presentation title</a:t>
            </a:r>
          </a:p>
        </p:txBody>
      </p:sp>
      <p:sp>
        <p:nvSpPr>
          <p:cNvPr id="9" name="Slide Number Placeholder 8"/>
          <p:cNvSpPr>
            <a:spLocks noGrp="1"/>
          </p:cNvSpPr>
          <p:nvPr>
            <p:ph type="sldNum" sz="quarter" idx="12"/>
          </p:nvPr>
        </p:nvSpPr>
        <p:spPr/>
        <p:txBody>
          <a:bodyPr/>
          <a:lstStyle/>
          <a:p>
            <a:fld id="{0EC8A7D5-F8DB-40FC-8BEB-9B0C2A356593}" type="slidenum">
              <a:rPr lang="en-AU" smtClean="0"/>
              <a:t>‹#›</a:t>
            </a:fld>
            <a:endParaRPr lang="en-AU"/>
          </a:p>
        </p:txBody>
      </p:sp>
      <p:sp>
        <p:nvSpPr>
          <p:cNvPr id="15" name="Text Placeholder 27">
            <a:extLst>
              <a:ext uri="{FF2B5EF4-FFF2-40B4-BE49-F238E27FC236}">
                <a16:creationId xmlns:a16="http://schemas.microsoft.com/office/drawing/2014/main" id="{44E18256-DE15-4C8D-B88E-F3A986AE96B9}"/>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10" name="Subtitle 2">
            <a:extLst>
              <a:ext uri="{FF2B5EF4-FFF2-40B4-BE49-F238E27FC236}">
                <a16:creationId xmlns:a16="http://schemas.microsoft.com/office/drawing/2014/main" id="{6240111E-41D2-3B85-866E-78B6972894E3}"/>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1" name="Straight Connector 10">
            <a:extLst>
              <a:ext uri="{FF2B5EF4-FFF2-40B4-BE49-F238E27FC236}">
                <a16:creationId xmlns:a16="http://schemas.microsoft.com/office/drawing/2014/main" id="{99D11A68-C048-536F-AFDA-7460A0057D3E}"/>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069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92D247AA-5445-4E8F-9ED7-ACC74A2F8BC8}" type="datetime1">
              <a:rPr lang="en-AU" smtClean="0"/>
              <a:t>2/02/2026</a:t>
            </a:fld>
            <a:endParaRPr lang="en-AU"/>
          </a:p>
        </p:txBody>
      </p:sp>
      <p:sp>
        <p:nvSpPr>
          <p:cNvPr id="4" name="Footer Placeholder 3"/>
          <p:cNvSpPr>
            <a:spLocks noGrp="1"/>
          </p:cNvSpPr>
          <p:nvPr>
            <p:ph type="ftr" sz="quarter" idx="11"/>
          </p:nvPr>
        </p:nvSpPr>
        <p:spPr/>
        <p:txBody>
          <a:bodyPr/>
          <a:lstStyle/>
          <a:p>
            <a:r>
              <a:rPr lang="en-AU"/>
              <a:t>Presentation title</a:t>
            </a:r>
          </a:p>
        </p:txBody>
      </p:sp>
      <p:sp>
        <p:nvSpPr>
          <p:cNvPr id="5" name="Slide Number Placeholder 4"/>
          <p:cNvSpPr>
            <a:spLocks noGrp="1"/>
          </p:cNvSpPr>
          <p:nvPr>
            <p:ph type="sldNum" sz="quarter" idx="12"/>
          </p:nvPr>
        </p:nvSpPr>
        <p:spPr/>
        <p:txBody>
          <a:bodyPr/>
          <a:lstStyle/>
          <a:p>
            <a:fld id="{0EC8A7D5-F8DB-40FC-8BEB-9B0C2A356593}" type="slidenum">
              <a:rPr lang="en-AU" smtClean="0"/>
              <a:t>‹#›</a:t>
            </a:fld>
            <a:endParaRPr lang="en-AU"/>
          </a:p>
        </p:txBody>
      </p:sp>
      <p:sp>
        <p:nvSpPr>
          <p:cNvPr id="11" name="Text Placeholder 27">
            <a:extLst>
              <a:ext uri="{FF2B5EF4-FFF2-40B4-BE49-F238E27FC236}">
                <a16:creationId xmlns:a16="http://schemas.microsoft.com/office/drawing/2014/main" id="{5CC1970D-637D-4917-B934-584934F2E5C7}"/>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6" name="Subtitle 2">
            <a:extLst>
              <a:ext uri="{FF2B5EF4-FFF2-40B4-BE49-F238E27FC236}">
                <a16:creationId xmlns:a16="http://schemas.microsoft.com/office/drawing/2014/main" id="{E363B2D4-FE73-89AD-488B-CCD952ECBA34}"/>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7" name="Straight Connector 6">
            <a:extLst>
              <a:ext uri="{FF2B5EF4-FFF2-40B4-BE49-F238E27FC236}">
                <a16:creationId xmlns:a16="http://schemas.microsoft.com/office/drawing/2014/main" id="{93B99E5C-956B-955C-D04F-CB7CF11F214C}"/>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748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5563-66EB-41B6-8EE1-C76FD7D45D39}" type="datetime1">
              <a:rPr lang="en-AU" smtClean="0"/>
              <a:t>2/02/2026</a:t>
            </a:fld>
            <a:endParaRPr lang="en-AU"/>
          </a:p>
        </p:txBody>
      </p:sp>
      <p:sp>
        <p:nvSpPr>
          <p:cNvPr id="3" name="Footer Placeholder 2"/>
          <p:cNvSpPr>
            <a:spLocks noGrp="1"/>
          </p:cNvSpPr>
          <p:nvPr>
            <p:ph type="ftr" sz="quarter" idx="11"/>
          </p:nvPr>
        </p:nvSpPr>
        <p:spPr/>
        <p:txBody>
          <a:bodyPr/>
          <a:lstStyle/>
          <a:p>
            <a:r>
              <a:rPr lang="en-AU"/>
              <a:t>Presentation title</a:t>
            </a:r>
          </a:p>
        </p:txBody>
      </p:sp>
      <p:sp>
        <p:nvSpPr>
          <p:cNvPr id="4" name="Slide Number Placeholder 3"/>
          <p:cNvSpPr>
            <a:spLocks noGrp="1"/>
          </p:cNvSpPr>
          <p:nvPr>
            <p:ph type="sldNum" sz="quarter" idx="12"/>
          </p:nvPr>
        </p:nvSpPr>
        <p:spPr/>
        <p:txBody>
          <a:bodyPr/>
          <a:lstStyle/>
          <a:p>
            <a:fld id="{0EC8A7D5-F8DB-40FC-8BEB-9B0C2A356593}" type="slidenum">
              <a:rPr lang="en-AU" smtClean="0"/>
              <a:t>‹#›</a:t>
            </a:fld>
            <a:endParaRPr lang="en-AU"/>
          </a:p>
        </p:txBody>
      </p:sp>
      <p:sp>
        <p:nvSpPr>
          <p:cNvPr id="10" name="Text Placeholder 27">
            <a:extLst>
              <a:ext uri="{FF2B5EF4-FFF2-40B4-BE49-F238E27FC236}">
                <a16:creationId xmlns:a16="http://schemas.microsoft.com/office/drawing/2014/main" id="{7AB4C813-87E9-4962-B92A-C5184C07CEC0}"/>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5" name="Subtitle 2">
            <a:extLst>
              <a:ext uri="{FF2B5EF4-FFF2-40B4-BE49-F238E27FC236}">
                <a16:creationId xmlns:a16="http://schemas.microsoft.com/office/drawing/2014/main" id="{C222DB75-1991-48A3-10D3-81CEB4074C20}"/>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6" name="Straight Connector 5">
            <a:extLst>
              <a:ext uri="{FF2B5EF4-FFF2-40B4-BE49-F238E27FC236}">
                <a16:creationId xmlns:a16="http://schemas.microsoft.com/office/drawing/2014/main" id="{772707E6-8EEB-4F34-0A71-0245256B6008}"/>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292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slid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7CEE76-B77E-4803-8914-D59F52E072A4}"/>
              </a:ext>
            </a:extLst>
          </p:cNvPr>
          <p:cNvSpPr>
            <a:spLocks noGrp="1"/>
          </p:cNvSpPr>
          <p:nvPr>
            <p:ph type="pic" sz="quarter" idx="14"/>
          </p:nvPr>
        </p:nvSpPr>
        <p:spPr>
          <a:xfrm>
            <a:off x="755560" y="741680"/>
            <a:ext cx="10664500" cy="4683760"/>
          </a:xfrm>
          <a:noFill/>
        </p:spPr>
        <p:txBody>
          <a:bodyPr anchor="t"/>
          <a:lstStyle>
            <a:lvl1pPr algn="ctr">
              <a:defRPr/>
            </a:lvl1pPr>
          </a:lstStyle>
          <a:p>
            <a:r>
              <a:rPr lang="en-US"/>
              <a:t>Click icon to add picture</a:t>
            </a:r>
            <a:endParaRPr lang="en-AU"/>
          </a:p>
        </p:txBody>
      </p:sp>
      <p:sp>
        <p:nvSpPr>
          <p:cNvPr id="2" name="Date Placeholder 1"/>
          <p:cNvSpPr>
            <a:spLocks noGrp="1"/>
          </p:cNvSpPr>
          <p:nvPr>
            <p:ph type="dt" sz="half" idx="10"/>
          </p:nvPr>
        </p:nvSpPr>
        <p:spPr/>
        <p:txBody>
          <a:bodyPr/>
          <a:lstStyle/>
          <a:p>
            <a:fld id="{B4B9523D-E8BC-40D8-A1F3-1C3A0600E1A3}" type="datetime1">
              <a:rPr lang="en-AU" smtClean="0"/>
              <a:t>2/02/2026</a:t>
            </a:fld>
            <a:endParaRPr lang="en-AU"/>
          </a:p>
        </p:txBody>
      </p:sp>
      <p:sp>
        <p:nvSpPr>
          <p:cNvPr id="3" name="Footer Placeholder 2"/>
          <p:cNvSpPr>
            <a:spLocks noGrp="1"/>
          </p:cNvSpPr>
          <p:nvPr>
            <p:ph type="ftr" sz="quarter" idx="11"/>
          </p:nvPr>
        </p:nvSpPr>
        <p:spPr/>
        <p:txBody>
          <a:bodyPr/>
          <a:lstStyle/>
          <a:p>
            <a:r>
              <a:rPr lang="en-AU"/>
              <a:t>Presentation title</a:t>
            </a:r>
          </a:p>
        </p:txBody>
      </p:sp>
      <p:sp>
        <p:nvSpPr>
          <p:cNvPr id="4" name="Slide Number Placeholder 3"/>
          <p:cNvSpPr>
            <a:spLocks noGrp="1"/>
          </p:cNvSpPr>
          <p:nvPr>
            <p:ph type="sldNum" sz="quarter" idx="12"/>
          </p:nvPr>
        </p:nvSpPr>
        <p:spPr/>
        <p:txBody>
          <a:bodyPr/>
          <a:lstStyle/>
          <a:p>
            <a:fld id="{0EC8A7D5-F8DB-40FC-8BEB-9B0C2A356593}" type="slidenum">
              <a:rPr lang="en-AU" smtClean="0"/>
              <a:t>‹#›</a:t>
            </a:fld>
            <a:endParaRPr lang="en-AU"/>
          </a:p>
        </p:txBody>
      </p:sp>
      <p:sp>
        <p:nvSpPr>
          <p:cNvPr id="10" name="Text Placeholder 27">
            <a:extLst>
              <a:ext uri="{FF2B5EF4-FFF2-40B4-BE49-F238E27FC236}">
                <a16:creationId xmlns:a16="http://schemas.microsoft.com/office/drawing/2014/main" id="{7AB4C813-87E9-4962-B92A-C5184C07CEC0}"/>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12" name="Text Placeholder 11">
            <a:extLst>
              <a:ext uri="{FF2B5EF4-FFF2-40B4-BE49-F238E27FC236}">
                <a16:creationId xmlns:a16="http://schemas.microsoft.com/office/drawing/2014/main" id="{54458A72-9C41-4E07-BB26-5551D575D9A5}"/>
              </a:ext>
            </a:extLst>
          </p:cNvPr>
          <p:cNvSpPr>
            <a:spLocks noGrp="1"/>
          </p:cNvSpPr>
          <p:nvPr>
            <p:ph type="body" sz="quarter" idx="15" hasCustomPrompt="1"/>
          </p:nvPr>
        </p:nvSpPr>
        <p:spPr>
          <a:xfrm>
            <a:off x="755650" y="5527675"/>
            <a:ext cx="10664825" cy="517525"/>
          </a:xfrm>
        </p:spPr>
        <p:txBody>
          <a:bodyPr>
            <a:normAutofit/>
          </a:bodyPr>
          <a:lstStyle>
            <a:lvl1pPr marL="0" indent="0">
              <a:buNone/>
              <a:defRPr sz="1400" b="1">
                <a:solidFill>
                  <a:schemeClr val="tx2"/>
                </a:solidFill>
              </a:defRPr>
            </a:lvl1pPr>
          </a:lstStyle>
          <a:p>
            <a:pPr lvl="0"/>
            <a:r>
              <a:rPr lang="en-AU"/>
              <a:t>Add image credit</a:t>
            </a:r>
          </a:p>
        </p:txBody>
      </p:sp>
      <p:sp>
        <p:nvSpPr>
          <p:cNvPr id="5" name="Subtitle 2">
            <a:extLst>
              <a:ext uri="{FF2B5EF4-FFF2-40B4-BE49-F238E27FC236}">
                <a16:creationId xmlns:a16="http://schemas.microsoft.com/office/drawing/2014/main" id="{4C9D414C-DBC1-1D73-6AFD-BAE37F93FFE5}"/>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6" name="Straight Connector 5">
            <a:extLst>
              <a:ext uri="{FF2B5EF4-FFF2-40B4-BE49-F238E27FC236}">
                <a16:creationId xmlns:a16="http://schemas.microsoft.com/office/drawing/2014/main" id="{7E42FA26-F05A-0F53-9E58-CC6C69C9C6D3}"/>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238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716" y="457200"/>
            <a:ext cx="4073309"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98716" y="2057400"/>
            <a:ext cx="4073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8BCC80-509F-40F5-857E-71ECF132D863}" type="datetime1">
              <a:rPr lang="en-AU" smtClean="0"/>
              <a:t>2/02/2026</a:t>
            </a:fld>
            <a:endParaRPr lang="en-AU"/>
          </a:p>
        </p:txBody>
      </p:sp>
      <p:sp>
        <p:nvSpPr>
          <p:cNvPr id="6" name="Footer Placeholder 5"/>
          <p:cNvSpPr>
            <a:spLocks noGrp="1"/>
          </p:cNvSpPr>
          <p:nvPr>
            <p:ph type="ftr" sz="quarter" idx="11"/>
          </p:nvPr>
        </p:nvSpPr>
        <p:spPr/>
        <p:txBody>
          <a:bodyPr/>
          <a:lstStyle/>
          <a:p>
            <a:r>
              <a:rPr lang="en-AU"/>
              <a:t>Presentation title</a:t>
            </a:r>
          </a:p>
        </p:txBody>
      </p:sp>
      <p:sp>
        <p:nvSpPr>
          <p:cNvPr id="7" name="Slide Number Placeholder 6"/>
          <p:cNvSpPr>
            <a:spLocks noGrp="1"/>
          </p:cNvSpPr>
          <p:nvPr>
            <p:ph type="sldNum" sz="quarter" idx="12"/>
          </p:nvPr>
        </p:nvSpPr>
        <p:spPr/>
        <p:txBody>
          <a:bodyPr/>
          <a:lstStyle/>
          <a:p>
            <a:fld id="{0EC8A7D5-F8DB-40FC-8BEB-9B0C2A356593}" type="slidenum">
              <a:rPr lang="en-AU" smtClean="0"/>
              <a:t>‹#›</a:t>
            </a:fld>
            <a:endParaRPr lang="en-AU"/>
          </a:p>
        </p:txBody>
      </p:sp>
      <p:sp>
        <p:nvSpPr>
          <p:cNvPr id="14" name="Text Placeholder 27">
            <a:extLst>
              <a:ext uri="{FF2B5EF4-FFF2-40B4-BE49-F238E27FC236}">
                <a16:creationId xmlns:a16="http://schemas.microsoft.com/office/drawing/2014/main" id="{1D02FA9B-DDA6-43DF-AB15-639774D036CC}"/>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8" name="Subtitle 2">
            <a:extLst>
              <a:ext uri="{FF2B5EF4-FFF2-40B4-BE49-F238E27FC236}">
                <a16:creationId xmlns:a16="http://schemas.microsoft.com/office/drawing/2014/main" id="{0C2655F5-C108-CD48-C3FE-FED5A866F837}"/>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9" name="Straight Connector 8">
            <a:extLst>
              <a:ext uri="{FF2B5EF4-FFF2-40B4-BE49-F238E27FC236}">
                <a16:creationId xmlns:a16="http://schemas.microsoft.com/office/drawing/2014/main" id="{BEAD609A-1933-16B8-628B-2B6EC14EF69B}"/>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054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686" y="457200"/>
            <a:ext cx="4075339" cy="1600200"/>
          </a:xfrm>
        </p:spPr>
        <p:txBody>
          <a:bodyPr anchor="ctr"/>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864705"/>
            <a:ext cx="6172200" cy="49963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696686" y="2057400"/>
            <a:ext cx="40753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55F68-FC6A-48A1-858F-E6D28791DFC2}" type="datetime1">
              <a:rPr lang="en-AU" smtClean="0"/>
              <a:t>2/02/2026</a:t>
            </a:fld>
            <a:endParaRPr lang="en-AU"/>
          </a:p>
        </p:txBody>
      </p:sp>
      <p:sp>
        <p:nvSpPr>
          <p:cNvPr id="6" name="Footer Placeholder 5"/>
          <p:cNvSpPr>
            <a:spLocks noGrp="1"/>
          </p:cNvSpPr>
          <p:nvPr>
            <p:ph type="ftr" sz="quarter" idx="11"/>
          </p:nvPr>
        </p:nvSpPr>
        <p:spPr/>
        <p:txBody>
          <a:bodyPr/>
          <a:lstStyle/>
          <a:p>
            <a:r>
              <a:rPr lang="en-AU"/>
              <a:t>Presentation title</a:t>
            </a:r>
          </a:p>
        </p:txBody>
      </p:sp>
      <p:sp>
        <p:nvSpPr>
          <p:cNvPr id="7" name="Slide Number Placeholder 6"/>
          <p:cNvSpPr>
            <a:spLocks noGrp="1"/>
          </p:cNvSpPr>
          <p:nvPr>
            <p:ph type="sldNum" sz="quarter" idx="12"/>
          </p:nvPr>
        </p:nvSpPr>
        <p:spPr/>
        <p:txBody>
          <a:bodyPr/>
          <a:lstStyle/>
          <a:p>
            <a:fld id="{0EC8A7D5-F8DB-40FC-8BEB-9B0C2A356593}" type="slidenum">
              <a:rPr lang="en-AU" smtClean="0"/>
              <a:t>‹#›</a:t>
            </a:fld>
            <a:endParaRPr lang="en-AU"/>
          </a:p>
        </p:txBody>
      </p:sp>
      <p:sp>
        <p:nvSpPr>
          <p:cNvPr id="14" name="Text Placeholder 27">
            <a:extLst>
              <a:ext uri="{FF2B5EF4-FFF2-40B4-BE49-F238E27FC236}">
                <a16:creationId xmlns:a16="http://schemas.microsoft.com/office/drawing/2014/main" id="{6B9913E7-9745-4681-8AEB-2461A79D436E}"/>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8" name="Subtitle 2">
            <a:extLst>
              <a:ext uri="{FF2B5EF4-FFF2-40B4-BE49-F238E27FC236}">
                <a16:creationId xmlns:a16="http://schemas.microsoft.com/office/drawing/2014/main" id="{B0272269-E71D-CDFB-D724-B539E1B3A577}"/>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9" name="Straight Connector 8">
            <a:extLst>
              <a:ext uri="{FF2B5EF4-FFF2-40B4-BE49-F238E27FC236}">
                <a16:creationId xmlns:a16="http://schemas.microsoft.com/office/drawing/2014/main" id="{B0E54706-9DF4-C147-DD25-9126452A4326}"/>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031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EA2943-4896-498E-9F5A-0A01104953A1}" type="datetime1">
              <a:rPr lang="en-AU" smtClean="0"/>
              <a:t>2/02/2026</a:t>
            </a:fld>
            <a:endParaRPr lang="en-AU"/>
          </a:p>
        </p:txBody>
      </p:sp>
      <p:sp>
        <p:nvSpPr>
          <p:cNvPr id="5" name="Footer Placeholder 4"/>
          <p:cNvSpPr>
            <a:spLocks noGrp="1"/>
          </p:cNvSpPr>
          <p:nvPr>
            <p:ph type="ftr" sz="quarter" idx="11"/>
          </p:nvPr>
        </p:nvSpPr>
        <p:spPr/>
        <p:txBody>
          <a:bodyPr/>
          <a:lstStyle/>
          <a:p>
            <a:r>
              <a:rPr lang="en-AU"/>
              <a:t>Presentation title</a:t>
            </a:r>
          </a:p>
        </p:txBody>
      </p:sp>
      <p:sp>
        <p:nvSpPr>
          <p:cNvPr id="6" name="Slide Number Placeholder 5"/>
          <p:cNvSpPr>
            <a:spLocks noGrp="1"/>
          </p:cNvSpPr>
          <p:nvPr>
            <p:ph type="sldNum" sz="quarter" idx="12"/>
          </p:nvPr>
        </p:nvSpPr>
        <p:spPr/>
        <p:txBody>
          <a:bodyPr/>
          <a:lstStyle/>
          <a:p>
            <a:fld id="{0EC8A7D5-F8DB-40FC-8BEB-9B0C2A356593}" type="slidenum">
              <a:rPr lang="en-AU" smtClean="0"/>
              <a:t>‹#›</a:t>
            </a:fld>
            <a:endParaRPr lang="en-AU"/>
          </a:p>
        </p:txBody>
      </p:sp>
      <p:sp>
        <p:nvSpPr>
          <p:cNvPr id="12" name="Text Placeholder 27">
            <a:extLst>
              <a:ext uri="{FF2B5EF4-FFF2-40B4-BE49-F238E27FC236}">
                <a16:creationId xmlns:a16="http://schemas.microsoft.com/office/drawing/2014/main" id="{7EC83798-FB4E-43B9-8BA9-351A3EEAF942}"/>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7" name="Subtitle 2">
            <a:extLst>
              <a:ext uri="{FF2B5EF4-FFF2-40B4-BE49-F238E27FC236}">
                <a16:creationId xmlns:a16="http://schemas.microsoft.com/office/drawing/2014/main" id="{0F25DDDF-3E6C-B5D9-3FF3-9F9E7166BB70}"/>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8" name="Straight Connector 7">
            <a:extLst>
              <a:ext uri="{FF2B5EF4-FFF2-40B4-BE49-F238E27FC236}">
                <a16:creationId xmlns:a16="http://schemas.microsoft.com/office/drawing/2014/main" id="{2459C03F-9F57-A50A-1E8E-6E5751CF7DEE}"/>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711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chor="t">
            <a:normAutofit/>
          </a:bodyPr>
          <a:lstStyle>
            <a:lvl1pPr>
              <a:defRPr sz="3600">
                <a:solidFill>
                  <a:schemeClr val="tx2"/>
                </a:solidFill>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755560" y="365125"/>
            <a:ext cx="781694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1105153-67E0-4E5A-8ABF-92B1C7E51FF3}" type="datetime1">
              <a:rPr lang="en-AU" smtClean="0"/>
              <a:t>2/02/2026</a:t>
            </a:fld>
            <a:endParaRPr lang="en-AU"/>
          </a:p>
        </p:txBody>
      </p:sp>
      <p:sp>
        <p:nvSpPr>
          <p:cNvPr id="5" name="Footer Placeholder 4"/>
          <p:cNvSpPr>
            <a:spLocks noGrp="1"/>
          </p:cNvSpPr>
          <p:nvPr>
            <p:ph type="ftr" sz="quarter" idx="11"/>
          </p:nvPr>
        </p:nvSpPr>
        <p:spPr/>
        <p:txBody>
          <a:bodyPr/>
          <a:lstStyle/>
          <a:p>
            <a:r>
              <a:rPr lang="en-AU"/>
              <a:t>Presentation title</a:t>
            </a:r>
          </a:p>
        </p:txBody>
      </p:sp>
      <p:sp>
        <p:nvSpPr>
          <p:cNvPr id="6" name="Slide Number Placeholder 5"/>
          <p:cNvSpPr>
            <a:spLocks noGrp="1"/>
          </p:cNvSpPr>
          <p:nvPr>
            <p:ph type="sldNum" sz="quarter" idx="12"/>
          </p:nvPr>
        </p:nvSpPr>
        <p:spPr/>
        <p:txBody>
          <a:bodyPr/>
          <a:lstStyle/>
          <a:p>
            <a:fld id="{0EC8A7D5-F8DB-40FC-8BEB-9B0C2A356593}" type="slidenum">
              <a:rPr lang="en-AU" smtClean="0"/>
              <a:t>‹#›</a:t>
            </a:fld>
            <a:endParaRPr lang="en-AU"/>
          </a:p>
        </p:txBody>
      </p:sp>
      <p:sp>
        <p:nvSpPr>
          <p:cNvPr id="12" name="Text Placeholder 27">
            <a:extLst>
              <a:ext uri="{FF2B5EF4-FFF2-40B4-BE49-F238E27FC236}">
                <a16:creationId xmlns:a16="http://schemas.microsoft.com/office/drawing/2014/main" id="{E5784919-832E-49B4-9E67-C113CBE2268C}"/>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sp>
        <p:nvSpPr>
          <p:cNvPr id="10" name="Subtitle 2">
            <a:extLst>
              <a:ext uri="{FF2B5EF4-FFF2-40B4-BE49-F238E27FC236}">
                <a16:creationId xmlns:a16="http://schemas.microsoft.com/office/drawing/2014/main" id="{212F95B1-ED49-210C-998E-16094A0A82D7}"/>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1" name="Straight Connector 10">
            <a:extLst>
              <a:ext uri="{FF2B5EF4-FFF2-40B4-BE49-F238E27FC236}">
                <a16:creationId xmlns:a16="http://schemas.microsoft.com/office/drawing/2014/main" id="{00F5C563-3E5D-2845-76A7-342A00039D7D}"/>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368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716" y="457200"/>
            <a:ext cx="4073309"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98716" y="2057400"/>
            <a:ext cx="4073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8BCC80-509F-40F5-857E-71ECF132D863}" type="datetime1">
              <a:rPr lang="en-AU" smtClean="0"/>
              <a:t>2/02/2026</a:t>
            </a:fld>
            <a:endParaRPr lang="en-AU"/>
          </a:p>
        </p:txBody>
      </p:sp>
      <p:sp>
        <p:nvSpPr>
          <p:cNvPr id="6" name="Footer Placeholder 5"/>
          <p:cNvSpPr>
            <a:spLocks noGrp="1"/>
          </p:cNvSpPr>
          <p:nvPr>
            <p:ph type="ftr" sz="quarter" idx="11"/>
          </p:nvPr>
        </p:nvSpPr>
        <p:spPr/>
        <p:txBody>
          <a:bodyPr/>
          <a:lstStyle/>
          <a:p>
            <a:r>
              <a:rPr lang="en-AU"/>
              <a:t>The Voluntary AI Safety Standard</a:t>
            </a:r>
          </a:p>
        </p:txBody>
      </p:sp>
      <p:sp>
        <p:nvSpPr>
          <p:cNvPr id="7" name="Slide Number Placeholder 6"/>
          <p:cNvSpPr>
            <a:spLocks noGrp="1"/>
          </p:cNvSpPr>
          <p:nvPr>
            <p:ph type="sldNum" sz="quarter" idx="12"/>
          </p:nvPr>
        </p:nvSpPr>
        <p:spPr/>
        <p:txBody>
          <a:bodyPr/>
          <a:lstStyle/>
          <a:p>
            <a:fld id="{0EC8A7D5-F8DB-40FC-8BEB-9B0C2A356593}" type="slidenum">
              <a:rPr lang="en-AU" smtClean="0"/>
              <a:t>‹#›</a:t>
            </a:fld>
            <a:endParaRPr lang="en-AU"/>
          </a:p>
        </p:txBody>
      </p:sp>
      <p:sp>
        <p:nvSpPr>
          <p:cNvPr id="8" name="Subtitle 2">
            <a:extLst>
              <a:ext uri="{FF2B5EF4-FFF2-40B4-BE49-F238E27FC236}">
                <a16:creationId xmlns:a16="http://schemas.microsoft.com/office/drawing/2014/main" id="{0C2655F5-C108-CD48-C3FE-FED5A866F837}"/>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9" name="Straight Connector 8">
            <a:extLst>
              <a:ext uri="{FF2B5EF4-FFF2-40B4-BE49-F238E27FC236}">
                <a16:creationId xmlns:a16="http://schemas.microsoft.com/office/drawing/2014/main" id="{BEAD609A-1933-16B8-628B-2B6EC14EF69B}"/>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90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over - dark">
    <p:bg>
      <p:bgPr>
        <a:solidFill>
          <a:srgbClr val="002957"/>
        </a:solidFill>
        <a:effectLst/>
      </p:bgPr>
    </p:bg>
    <p:spTree>
      <p:nvGrpSpPr>
        <p:cNvPr id="1" name=""/>
        <p:cNvGrpSpPr/>
        <p:nvPr/>
      </p:nvGrpSpPr>
      <p:grpSpPr>
        <a:xfrm>
          <a:off x="0" y="0"/>
          <a:ext cx="0" cy="0"/>
          <a:chOff x="0" y="0"/>
          <a:chExt cx="0" cy="0"/>
        </a:xfrm>
      </p:grpSpPr>
      <p:sp>
        <p:nvSpPr>
          <p:cNvPr id="14" name="Subtitle 2"/>
          <p:cNvSpPr txBox="1">
            <a:spLocks/>
          </p:cNvSpPr>
          <p:nvPr userDrawn="1"/>
        </p:nvSpPr>
        <p:spPr>
          <a:xfrm>
            <a:off x="775656" y="6055038"/>
            <a:ext cx="5404080" cy="215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1300"/>
              <a:t>www.industry.gov.au/naic</a:t>
            </a:r>
          </a:p>
        </p:txBody>
      </p:sp>
      <p:sp>
        <p:nvSpPr>
          <p:cNvPr id="2" name="Title 1"/>
          <p:cNvSpPr>
            <a:spLocks noGrp="1"/>
          </p:cNvSpPr>
          <p:nvPr>
            <p:ph type="ctrTitle"/>
          </p:nvPr>
        </p:nvSpPr>
        <p:spPr>
          <a:xfrm>
            <a:off x="698715" y="2341491"/>
            <a:ext cx="10796599" cy="2387600"/>
          </a:xfrm>
        </p:spPr>
        <p:txBody>
          <a:bodyPr anchor="b">
            <a:normAutofit/>
          </a:bodyPr>
          <a:lstStyle>
            <a:lvl1pPr algn="l">
              <a:defRPr sz="5400" b="1">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698717" y="4750830"/>
            <a:ext cx="10796599" cy="775764"/>
          </a:xfrm>
        </p:spPr>
        <p:txBody>
          <a:bodyPr>
            <a:normAutofit/>
          </a:bodyPr>
          <a:lstStyle>
            <a:lvl1pPr marL="0" indent="0" algn="l">
              <a:buNone/>
              <a:defRPr sz="30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AU"/>
          </a:p>
        </p:txBody>
      </p:sp>
      <p:cxnSp>
        <p:nvCxnSpPr>
          <p:cNvPr id="10" name="Straight Connector 9">
            <a:extLst>
              <a:ext uri="{C183D7F6-B498-43B3-948B-1728B52AA6E4}">
                <adec:decorative xmlns:adec="http://schemas.microsoft.com/office/drawing/2017/decorative" val="1"/>
              </a:ext>
            </a:extLst>
          </p:cNvPr>
          <p:cNvCxnSpPr/>
          <p:nvPr userDrawn="1"/>
        </p:nvCxnSpPr>
        <p:spPr>
          <a:xfrm flipH="1">
            <a:off x="796520" y="6083507"/>
            <a:ext cx="3155" cy="180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BEB31-88EE-4F28-A89E-2AE4AAC0CDB8}"/>
              </a:ext>
              <a:ext uri="{C183D7F6-B498-43B3-948B-1728B52AA6E4}">
                <adec:decorative xmlns:adec="http://schemas.microsoft.com/office/drawing/2017/decorative" val="1"/>
              </a:ext>
            </a:extLst>
          </p:cNvPr>
          <p:cNvSpPr/>
          <p:nvPr userDrawn="1"/>
        </p:nvSpPr>
        <p:spPr>
          <a:xfrm>
            <a:off x="-1" y="1"/>
            <a:ext cx="2332168" cy="336571"/>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pic>
        <p:nvPicPr>
          <p:cNvPr id="7" name="Picture 6" descr="A black and white logo with a bird&#10;&#10;Description automatically generated">
            <a:extLst>
              <a:ext uri="{FF2B5EF4-FFF2-40B4-BE49-F238E27FC236}">
                <a16:creationId xmlns:a16="http://schemas.microsoft.com/office/drawing/2014/main" id="{7458E875-D60C-DCFE-C371-9AD6D4773F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083" y="559397"/>
            <a:ext cx="2913895" cy="1280163"/>
          </a:xfrm>
          <a:prstGeom prst="rect">
            <a:avLst/>
          </a:prstGeom>
        </p:spPr>
      </p:pic>
    </p:spTree>
    <p:extLst>
      <p:ext uri="{BB962C8B-B14F-4D97-AF65-F5344CB8AC3E}">
        <p14:creationId xmlns:p14="http://schemas.microsoft.com/office/powerpoint/2010/main" val="39669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 of C">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064DDF05-27BD-4A90-9B57-AD7D026BDE15}" type="datetime1">
              <a:rPr lang="en-AU" smtClean="0"/>
              <a:t>2/02/2026</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r>
              <a:rPr lang="en-AU"/>
              <a:t>AI opportunities, impact and skills</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EC8A7D5-F8DB-40FC-8BEB-9B0C2A356593}" type="slidenum">
              <a:rPr lang="en-AU" smtClean="0"/>
              <a:pPr/>
              <a:t>‹#›</a:t>
            </a:fld>
            <a:endParaRPr lang="en-AU"/>
          </a:p>
        </p:txBody>
      </p:sp>
      <p:pic>
        <p:nvPicPr>
          <p:cNvPr id="10" name="Picture 9" descr="Meeting Place icon by Amy Huggins for use in DISR's Acknowledgement of Country" title="Meeting Place icon by Amy Huggin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672" y="1317738"/>
            <a:ext cx="1808960" cy="1736602"/>
          </a:xfrm>
          <a:prstGeom prst="rect">
            <a:avLst/>
          </a:prstGeom>
        </p:spPr>
      </p:pic>
      <p:sp>
        <p:nvSpPr>
          <p:cNvPr id="15" name="Subtitle 2">
            <a:extLst>
              <a:ext uri="{FF2B5EF4-FFF2-40B4-BE49-F238E27FC236}">
                <a16:creationId xmlns:a16="http://schemas.microsoft.com/office/drawing/2014/main" id="{8B1A1530-1820-4F70-A175-85934476E291}"/>
              </a:ext>
            </a:extLst>
          </p:cNvPr>
          <p:cNvSpPr txBox="1">
            <a:spLocks/>
          </p:cNvSpPr>
          <p:nvPr userDrawn="1"/>
        </p:nvSpPr>
        <p:spPr>
          <a:xfrm>
            <a:off x="775656" y="6383028"/>
            <a:ext cx="1843976" cy="20846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bg1"/>
                </a:solidFill>
              </a:rPr>
              <a:t>industry</a:t>
            </a:r>
            <a:r>
              <a:rPr lang="en-US" sz="1300">
                <a:solidFill>
                  <a:schemeClr val="bg1"/>
                </a:solidFill>
              </a:rPr>
              <a:t>.gov.au/NAIC</a:t>
            </a:r>
            <a:endParaRPr lang="en-AU" sz="1300">
              <a:solidFill>
                <a:schemeClr val="bg1"/>
              </a:solidFill>
            </a:endParaRPr>
          </a:p>
        </p:txBody>
      </p:sp>
      <p:cxnSp>
        <p:nvCxnSpPr>
          <p:cNvPr id="16" name="Straight Connector 15">
            <a:extLst>
              <a:ext uri="{FF2B5EF4-FFF2-40B4-BE49-F238E27FC236}">
                <a16:creationId xmlns:a16="http://schemas.microsoft.com/office/drawing/2014/main" id="{756E4338-470B-4851-82FF-E2040D300778}"/>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A0FA935-94B7-B6BF-2F3C-EF90A078EF31}"/>
              </a:ext>
            </a:extLst>
          </p:cNvPr>
          <p:cNvSpPr>
            <a:spLocks noGrp="1"/>
          </p:cNvSpPr>
          <p:nvPr>
            <p:ph type="ctrTitle" hasCustomPrompt="1"/>
          </p:nvPr>
        </p:nvSpPr>
        <p:spPr>
          <a:xfrm>
            <a:off x="696686" y="3097367"/>
            <a:ext cx="8094192" cy="881920"/>
          </a:xfrm>
        </p:spPr>
        <p:txBody>
          <a:bodyPr anchor="b">
            <a:normAutofit/>
          </a:bodyPr>
          <a:lstStyle>
            <a:lvl1pPr algn="l">
              <a:defRPr sz="4400" b="1">
                <a:solidFill>
                  <a:schemeClr val="accent2"/>
                </a:solidFill>
              </a:defRPr>
            </a:lvl1pPr>
          </a:lstStyle>
          <a:p>
            <a:r>
              <a:rPr lang="en-US"/>
              <a:t>Acknowledgement of Country</a:t>
            </a:r>
            <a:endParaRPr lang="en-AU"/>
          </a:p>
        </p:txBody>
      </p:sp>
      <p:sp>
        <p:nvSpPr>
          <p:cNvPr id="13" name="TextBox 12">
            <a:extLst>
              <a:ext uri="{FF2B5EF4-FFF2-40B4-BE49-F238E27FC236}">
                <a16:creationId xmlns:a16="http://schemas.microsoft.com/office/drawing/2014/main" id="{21364650-EA5B-4622-C659-AE7CF951C449}"/>
              </a:ext>
            </a:extLst>
          </p:cNvPr>
          <p:cNvSpPr txBox="1"/>
          <p:nvPr userDrawn="1"/>
        </p:nvSpPr>
        <p:spPr>
          <a:xfrm>
            <a:off x="696686" y="4059616"/>
            <a:ext cx="9194241" cy="1554272"/>
          </a:xfrm>
          <a:prstGeom prst="rect">
            <a:avLst/>
          </a:prstGeom>
          <a:noFill/>
        </p:spPr>
        <p:txBody>
          <a:bodyPr wrap="square" rtlCol="0">
            <a:spAutoFit/>
          </a:bodyPr>
          <a:lstStyle/>
          <a:p>
            <a:pPr algn="l">
              <a:spcAft>
                <a:spcPts val="600"/>
              </a:spcAft>
            </a:pPr>
            <a:r>
              <a:rPr lang="en-AU" sz="1800" kern="1200">
                <a:solidFill>
                  <a:schemeClr val="bg1"/>
                </a:solidFill>
                <a:effectLst/>
                <a:latin typeface="+mn-lt"/>
                <a:ea typeface="+mn-ea"/>
                <a:cs typeface="+mn-cs"/>
              </a:rPr>
              <a:t>Our department recognises the First Peoples of this Nation and their ongoing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cultural and spiritual connections to the lands, waters, seas, skies, and communities. </a:t>
            </a:r>
          </a:p>
          <a:p>
            <a:pPr algn="l"/>
            <a:r>
              <a:rPr lang="en-AU" sz="1800" kern="1200">
                <a:solidFill>
                  <a:schemeClr val="bg1"/>
                </a:solidFill>
                <a:effectLst/>
                <a:latin typeface="+mn-lt"/>
                <a:ea typeface="+mn-ea"/>
                <a:cs typeface="+mn-cs"/>
              </a:rPr>
              <a:t>We Acknowledge First Nations Peoples as the Traditional Custodians and Lore Keepers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of the oldest living culture and pay respects to their Elders past and present. </a:t>
            </a:r>
            <a:br>
              <a:rPr lang="en-AU" sz="1800" kern="1200">
                <a:solidFill>
                  <a:schemeClr val="bg1"/>
                </a:solidFill>
                <a:effectLst/>
                <a:latin typeface="+mn-lt"/>
                <a:ea typeface="+mn-ea"/>
                <a:cs typeface="+mn-cs"/>
              </a:rPr>
            </a:br>
            <a:r>
              <a:rPr lang="en-AU" sz="1800" kern="1200">
                <a:solidFill>
                  <a:schemeClr val="bg1"/>
                </a:solidFill>
                <a:effectLst/>
                <a:latin typeface="+mn-lt"/>
                <a:ea typeface="+mn-ea"/>
                <a:cs typeface="+mn-cs"/>
              </a:rPr>
              <a:t>We extend that respect to all First Nations Peoples.</a:t>
            </a:r>
            <a:endParaRPr lang="en-AU">
              <a:solidFill>
                <a:schemeClr val="bg1"/>
              </a:solidFill>
            </a:endParaRPr>
          </a:p>
        </p:txBody>
      </p:sp>
      <p:sp>
        <p:nvSpPr>
          <p:cNvPr id="2" name="Rectangle 12">
            <a:extLst>
              <a:ext uri="{FF2B5EF4-FFF2-40B4-BE49-F238E27FC236}">
                <a16:creationId xmlns:a16="http://schemas.microsoft.com/office/drawing/2014/main" id="{6D9C47F6-13D5-895D-2CD5-3381738CA263}"/>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5B5BCA8A-E796-3EEB-15B1-45CEDF9D1359}"/>
              </a:ext>
              <a:ext uri="{C183D7F6-B498-43B3-948B-1728B52AA6E4}">
                <adec:decorative xmlns:adec="http://schemas.microsoft.com/office/drawing/2017/decorative" val="1"/>
              </a:ext>
            </a:extLst>
          </p:cNvPr>
          <p:cNvPicPr>
            <a:picLocks noChangeAspect="1"/>
          </p:cNvPicPr>
          <p:nvPr userDrawn="1"/>
        </p:nvPicPr>
        <p:blipFill>
          <a:blip r:embed="rId3">
            <a:alphaModFix amt="47000"/>
            <a:extLst>
              <a:ext uri="{96DAC541-7B7A-43D3-8B79-37D633B846F1}">
                <asvg:svgBlip xmlns:asvg="http://schemas.microsoft.com/office/drawing/2016/SVG/main" r:embed="rId4"/>
              </a:ext>
            </a:extLst>
          </a:blip>
          <a:stretch>
            <a:fillRect/>
          </a:stretch>
        </p:blipFill>
        <p:spPr>
          <a:xfrm rot="5400000">
            <a:off x="8620279" y="2488447"/>
            <a:ext cx="6060167" cy="1083278"/>
          </a:xfrm>
          <a:prstGeom prst="rect">
            <a:avLst/>
          </a:prstGeom>
        </p:spPr>
      </p:pic>
      <p:pic>
        <p:nvPicPr>
          <p:cNvPr id="8" name="Graphic 7">
            <a:extLst>
              <a:ext uri="{FF2B5EF4-FFF2-40B4-BE49-F238E27FC236}">
                <a16:creationId xmlns:a16="http://schemas.microsoft.com/office/drawing/2014/main" id="{A5568275-BDEE-E2E7-611F-658BB14241C8}"/>
              </a:ext>
              <a:ext uri="{C183D7F6-B498-43B3-948B-1728B52AA6E4}">
                <adec:decorative xmlns:adec="http://schemas.microsoft.com/office/drawing/2017/decorative" val="1"/>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0654" b="-9426"/>
          <a:stretch/>
        </p:blipFill>
        <p:spPr>
          <a:xfrm>
            <a:off x="10503243" y="704295"/>
            <a:ext cx="1688757" cy="3201918"/>
          </a:xfrm>
          <a:prstGeom prst="rect">
            <a:avLst/>
          </a:prstGeom>
        </p:spPr>
      </p:pic>
      <p:pic>
        <p:nvPicPr>
          <p:cNvPr id="18" name="Graphic 21">
            <a:extLst>
              <a:ext uri="{FF2B5EF4-FFF2-40B4-BE49-F238E27FC236}">
                <a16:creationId xmlns:a16="http://schemas.microsoft.com/office/drawing/2014/main" id="{4A64CDDB-8456-8921-A0C2-DFCC7422139D}"/>
              </a:ext>
              <a:ext uri="{C183D7F6-B498-43B3-948B-1728B52AA6E4}">
                <adec:decorative xmlns:adec="http://schemas.microsoft.com/office/drawing/2017/decorative" val="1"/>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2040249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Cover - dark">
    <p:bg>
      <p:bgPr>
        <a:solidFill>
          <a:srgbClr val="002957"/>
        </a:solidFill>
        <a:effectLst/>
      </p:bgPr>
    </p:bg>
    <p:spTree>
      <p:nvGrpSpPr>
        <p:cNvPr id="1" name=""/>
        <p:cNvGrpSpPr/>
        <p:nvPr/>
      </p:nvGrpSpPr>
      <p:grpSpPr>
        <a:xfrm>
          <a:off x="0" y="0"/>
          <a:ext cx="0" cy="0"/>
          <a:chOff x="0" y="0"/>
          <a:chExt cx="0" cy="0"/>
        </a:xfrm>
      </p:grpSpPr>
      <p:sp>
        <p:nvSpPr>
          <p:cNvPr id="14" name="Subtitle 2"/>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1300"/>
              <a:t>www.industry.gov.au/naic</a:t>
            </a:r>
          </a:p>
        </p:txBody>
      </p:sp>
      <p:sp>
        <p:nvSpPr>
          <p:cNvPr id="2" name="Title 1"/>
          <p:cNvSpPr>
            <a:spLocks noGrp="1"/>
          </p:cNvSpPr>
          <p:nvPr>
            <p:ph type="ctrTitle"/>
          </p:nvPr>
        </p:nvSpPr>
        <p:spPr>
          <a:xfrm>
            <a:off x="698715" y="2341491"/>
            <a:ext cx="10796598" cy="2387600"/>
          </a:xfrm>
        </p:spPr>
        <p:txBody>
          <a:bodyPr anchor="b">
            <a:normAutofit/>
          </a:bodyPr>
          <a:lstStyle>
            <a:lvl1pPr algn="l">
              <a:defRPr sz="5400" b="1">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10796598" cy="775764"/>
          </a:xfrm>
        </p:spPr>
        <p:txBody>
          <a:bodyPr>
            <a:normAutofit/>
          </a:bodyPr>
          <a:lstStyle>
            <a:lvl1pPr marL="0" indent="0" algn="l">
              <a:buNone/>
              <a:defRPr sz="3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cxnSp>
        <p:nvCxnSpPr>
          <p:cNvPr id="10" name="Straight Connector 9">
            <a:extLs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BEB31-88EE-4F28-A89E-2AE4AAC0CDB8}"/>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A black and white logo with a bird&#10;&#10;Description automatically generated">
            <a:extLst>
              <a:ext uri="{FF2B5EF4-FFF2-40B4-BE49-F238E27FC236}">
                <a16:creationId xmlns:a16="http://schemas.microsoft.com/office/drawing/2014/main" id="{7458E875-D60C-DCFE-C371-9AD6D4773F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6083" y="559397"/>
            <a:ext cx="2913894" cy="1280163"/>
          </a:xfrm>
          <a:prstGeom prst="rect">
            <a:avLst/>
          </a:prstGeom>
        </p:spPr>
      </p:pic>
    </p:spTree>
    <p:extLst>
      <p:ext uri="{BB962C8B-B14F-4D97-AF65-F5344CB8AC3E}">
        <p14:creationId xmlns:p14="http://schemas.microsoft.com/office/powerpoint/2010/main" val="205080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 3.1">
  <p:cSld name="TITLE_3_3">
    <p:bg>
      <p:bgPr>
        <a:solidFill>
          <a:schemeClr val="dk1"/>
        </a:solidFill>
        <a:effectLst/>
      </p:bgPr>
    </p:bg>
    <p:spTree>
      <p:nvGrpSpPr>
        <p:cNvPr id="1" name="Shape 48"/>
        <p:cNvGrpSpPr/>
        <p:nvPr/>
      </p:nvGrpSpPr>
      <p:grpSpPr>
        <a:xfrm>
          <a:off x="0" y="0"/>
          <a:ext cx="0" cy="0"/>
          <a:chOff x="0" y="0"/>
          <a:chExt cx="0" cy="0"/>
        </a:xfrm>
      </p:grpSpPr>
      <p:pic>
        <p:nvPicPr>
          <p:cNvPr id="49" name="Google Shape;49;p7"/>
          <p:cNvPicPr preferRelativeResize="0"/>
          <p:nvPr/>
        </p:nvPicPr>
        <p:blipFill>
          <a:blip r:embed="rId2" cstate="email">
            <a:alphaModFix amt="74000"/>
            <a:extLst>
              <a:ext uri="{28A0092B-C50C-407E-A947-70E740481C1C}">
                <a14:useLocalDpi xmlns:a14="http://schemas.microsoft.com/office/drawing/2010/main"/>
              </a:ext>
            </a:extLst>
          </a:blip>
          <a:stretch>
            <a:fillRect/>
          </a:stretch>
        </p:blipFill>
        <p:spPr>
          <a:xfrm>
            <a:off x="6317187" y="1051891"/>
            <a:ext cx="5874799" cy="5806109"/>
          </a:xfrm>
          <a:prstGeom prst="rect">
            <a:avLst/>
          </a:prstGeom>
          <a:noFill/>
          <a:ln>
            <a:noFill/>
          </a:ln>
        </p:spPr>
      </p:pic>
      <p:sp>
        <p:nvSpPr>
          <p:cNvPr id="50" name="Google Shape;50;p7"/>
          <p:cNvSpPr txBox="1">
            <a:spLocks noGrp="1"/>
          </p:cNvSpPr>
          <p:nvPr>
            <p:ph type="subTitle" idx="1"/>
          </p:nvPr>
        </p:nvSpPr>
        <p:spPr>
          <a:xfrm>
            <a:off x="415600" y="4339767"/>
            <a:ext cx="5874800" cy="6256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51" name="Google Shape;51;p7"/>
          <p:cNvSpPr txBox="1">
            <a:spLocks noGrp="1"/>
          </p:cNvSpPr>
          <p:nvPr>
            <p:ph type="ctrTitle"/>
          </p:nvPr>
        </p:nvSpPr>
        <p:spPr>
          <a:xfrm>
            <a:off x="415600" y="2567400"/>
            <a:ext cx="6856800" cy="177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3600"/>
              <a:buNone/>
              <a:defRPr sz="4800">
                <a:solidFill>
                  <a:schemeClr val="accent1"/>
                </a:solidFill>
              </a:defRPr>
            </a:lvl1pPr>
            <a:lvl2pPr lvl="1">
              <a:spcBef>
                <a:spcPts val="0"/>
              </a:spcBef>
              <a:spcAft>
                <a:spcPts val="0"/>
              </a:spcAft>
              <a:buClr>
                <a:schemeClr val="accent1"/>
              </a:buClr>
              <a:buSzPts val="3600"/>
              <a:buNone/>
              <a:defRPr sz="4800">
                <a:solidFill>
                  <a:schemeClr val="accent1"/>
                </a:solidFill>
              </a:defRPr>
            </a:lvl2pPr>
            <a:lvl3pPr lvl="2">
              <a:spcBef>
                <a:spcPts val="0"/>
              </a:spcBef>
              <a:spcAft>
                <a:spcPts val="0"/>
              </a:spcAft>
              <a:buClr>
                <a:schemeClr val="accent1"/>
              </a:buClr>
              <a:buSzPts val="3600"/>
              <a:buNone/>
              <a:defRPr sz="4800">
                <a:solidFill>
                  <a:schemeClr val="accent1"/>
                </a:solidFill>
              </a:defRPr>
            </a:lvl3pPr>
            <a:lvl4pPr lvl="3">
              <a:spcBef>
                <a:spcPts val="0"/>
              </a:spcBef>
              <a:spcAft>
                <a:spcPts val="0"/>
              </a:spcAft>
              <a:buClr>
                <a:schemeClr val="accent1"/>
              </a:buClr>
              <a:buSzPts val="3600"/>
              <a:buNone/>
              <a:defRPr sz="4800">
                <a:solidFill>
                  <a:schemeClr val="accent1"/>
                </a:solidFill>
              </a:defRPr>
            </a:lvl4pPr>
            <a:lvl5pPr lvl="4">
              <a:spcBef>
                <a:spcPts val="0"/>
              </a:spcBef>
              <a:spcAft>
                <a:spcPts val="0"/>
              </a:spcAft>
              <a:buClr>
                <a:schemeClr val="accent1"/>
              </a:buClr>
              <a:buSzPts val="3600"/>
              <a:buNone/>
              <a:defRPr sz="4800">
                <a:solidFill>
                  <a:schemeClr val="accent1"/>
                </a:solidFill>
              </a:defRPr>
            </a:lvl5pPr>
            <a:lvl6pPr lvl="5">
              <a:spcBef>
                <a:spcPts val="0"/>
              </a:spcBef>
              <a:spcAft>
                <a:spcPts val="0"/>
              </a:spcAft>
              <a:buClr>
                <a:schemeClr val="accent1"/>
              </a:buClr>
              <a:buSzPts val="3600"/>
              <a:buNone/>
              <a:defRPr sz="4800">
                <a:solidFill>
                  <a:schemeClr val="accent1"/>
                </a:solidFill>
              </a:defRPr>
            </a:lvl6pPr>
            <a:lvl7pPr lvl="6">
              <a:spcBef>
                <a:spcPts val="0"/>
              </a:spcBef>
              <a:spcAft>
                <a:spcPts val="0"/>
              </a:spcAft>
              <a:buClr>
                <a:schemeClr val="accent1"/>
              </a:buClr>
              <a:buSzPts val="3600"/>
              <a:buNone/>
              <a:defRPr sz="4800">
                <a:solidFill>
                  <a:schemeClr val="accent1"/>
                </a:solidFill>
              </a:defRPr>
            </a:lvl7pPr>
            <a:lvl8pPr lvl="7">
              <a:spcBef>
                <a:spcPts val="0"/>
              </a:spcBef>
              <a:spcAft>
                <a:spcPts val="0"/>
              </a:spcAft>
              <a:buClr>
                <a:schemeClr val="accent1"/>
              </a:buClr>
              <a:buSzPts val="3600"/>
              <a:buNone/>
              <a:defRPr sz="4800">
                <a:solidFill>
                  <a:schemeClr val="accent1"/>
                </a:solidFill>
              </a:defRPr>
            </a:lvl8pPr>
            <a:lvl9pPr lvl="8">
              <a:spcBef>
                <a:spcPts val="0"/>
              </a:spcBef>
              <a:spcAft>
                <a:spcPts val="0"/>
              </a:spcAft>
              <a:buClr>
                <a:schemeClr val="accent1"/>
              </a:buClr>
              <a:buSzPts val="3600"/>
              <a:buNone/>
              <a:defRPr sz="4800">
                <a:solidFill>
                  <a:schemeClr val="accent1"/>
                </a:solidFill>
              </a:defRPr>
            </a:lvl9pPr>
          </a:lstStyle>
          <a:p>
            <a:endParaRPr/>
          </a:p>
        </p:txBody>
      </p:sp>
      <p:pic>
        <p:nvPicPr>
          <p:cNvPr id="52" name="Google Shape;52;p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726449" y="447167"/>
            <a:ext cx="2016519" cy="561467"/>
          </a:xfrm>
          <a:prstGeom prst="rect">
            <a:avLst/>
          </a:prstGeom>
          <a:noFill/>
          <a:ln>
            <a:noFill/>
          </a:ln>
        </p:spPr>
      </p:pic>
      <p:sp>
        <p:nvSpPr>
          <p:cNvPr id="53" name="Google Shape;53;p7"/>
          <p:cNvSpPr txBox="1"/>
          <p:nvPr/>
        </p:nvSpPr>
        <p:spPr>
          <a:xfrm>
            <a:off x="149567" y="6212567"/>
            <a:ext cx="6793200" cy="574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067">
                <a:solidFill>
                  <a:srgbClr val="B7B7B7"/>
                </a:solidFill>
                <a:latin typeface="Source Sans Pro"/>
                <a:ea typeface="Source Sans Pro"/>
                <a:cs typeface="Source Sans Pro"/>
                <a:sym typeface="Source Sans Pro"/>
              </a:rPr>
              <a:t>Slide material produced by Gradient Institute is copyright Gradient Institute 2025. </a:t>
            </a:r>
            <a:br>
              <a:rPr lang="en" sz="1067">
                <a:solidFill>
                  <a:srgbClr val="B7B7B7"/>
                </a:solidFill>
                <a:latin typeface="Source Sans Pro"/>
                <a:ea typeface="Source Sans Pro"/>
                <a:cs typeface="Source Sans Pro"/>
                <a:sym typeface="Source Sans Pro"/>
              </a:rPr>
            </a:br>
            <a:r>
              <a:rPr lang="en" sz="1067">
                <a:solidFill>
                  <a:srgbClr val="B7B7B7"/>
                </a:solidFill>
                <a:latin typeface="Source Sans Pro"/>
                <a:ea typeface="Source Sans Pro"/>
                <a:cs typeface="Source Sans Pro"/>
                <a:sym typeface="Source Sans Pro"/>
              </a:rPr>
              <a:t>Provided under a </a:t>
            </a:r>
            <a:r>
              <a:rPr lang="en" sz="1067">
                <a:solidFill>
                  <a:schemeClr val="hlink"/>
                </a:solidFill>
                <a:uFill>
                  <a:noFill/>
                </a:uFill>
                <a:latin typeface="Source Sans Pro"/>
                <a:ea typeface="Source Sans Pro"/>
                <a:cs typeface="Source Sans Pro"/>
                <a:sym typeface="Source Sans Pro"/>
                <a:hlinkClick r:id="rId4"/>
              </a:rPr>
              <a:t>Creative Commons Attribution-Noncommercial 4.0 International License</a:t>
            </a:r>
            <a:r>
              <a:rPr lang="en" sz="1067">
                <a:solidFill>
                  <a:srgbClr val="B7B7B7"/>
                </a:solidFill>
                <a:latin typeface="Source Sans Pro"/>
                <a:ea typeface="Source Sans Pro"/>
                <a:cs typeface="Source Sans Pro"/>
                <a:sym typeface="Source Sans Pro"/>
              </a:rPr>
              <a:t>.</a:t>
            </a:r>
            <a:endParaRPr sz="1067">
              <a:solidFill>
                <a:srgbClr val="B7B7B7"/>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40390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 Text-only - 1" type="secHead">
  <p:cSld name="SECTION_HEADER">
    <p:bg>
      <p:bgPr>
        <a:solidFill>
          <a:schemeClr val="lt1"/>
        </a:soli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91400" y="265667"/>
            <a:ext cx="11360800" cy="1122400"/>
          </a:xfrm>
          <a:prstGeom prst="rect">
            <a:avLst/>
          </a:prstGeom>
        </p:spPr>
        <p:txBody>
          <a:bodyPr spcFirstLastPara="1" wrap="square" lIns="91425" tIns="91425" rIns="91425" bIns="91425" anchor="ctr" anchorCtr="0">
            <a:normAutofit/>
          </a:bodyPr>
          <a:lstStyle>
            <a:lvl1pPr lvl="0">
              <a:spcBef>
                <a:spcPts val="0"/>
              </a:spcBef>
              <a:spcAft>
                <a:spcPts val="0"/>
              </a:spcAft>
              <a:buClr>
                <a:srgbClr val="587AD5"/>
              </a:buClr>
              <a:buSzPts val="3000"/>
              <a:buNone/>
              <a:defRPr sz="4000">
                <a:solidFill>
                  <a:srgbClr val="587AD5"/>
                </a:solidFill>
              </a:defRPr>
            </a:lvl1pPr>
            <a:lvl2pPr lvl="1">
              <a:spcBef>
                <a:spcPts val="0"/>
              </a:spcBef>
              <a:spcAft>
                <a:spcPts val="0"/>
              </a:spcAft>
              <a:buClr>
                <a:schemeClr val="dk1"/>
              </a:buClr>
              <a:buSzPts val="3000"/>
              <a:buNone/>
              <a:defRPr sz="4000">
                <a:solidFill>
                  <a:schemeClr val="dk1"/>
                </a:solidFill>
              </a:defRPr>
            </a:lvl2pPr>
            <a:lvl3pPr lvl="2">
              <a:spcBef>
                <a:spcPts val="0"/>
              </a:spcBef>
              <a:spcAft>
                <a:spcPts val="0"/>
              </a:spcAft>
              <a:buClr>
                <a:schemeClr val="dk1"/>
              </a:buClr>
              <a:buSzPts val="3000"/>
              <a:buNone/>
              <a:defRPr sz="4000">
                <a:solidFill>
                  <a:schemeClr val="dk1"/>
                </a:solidFill>
              </a:defRPr>
            </a:lvl3pPr>
            <a:lvl4pPr lvl="3">
              <a:spcBef>
                <a:spcPts val="0"/>
              </a:spcBef>
              <a:spcAft>
                <a:spcPts val="0"/>
              </a:spcAft>
              <a:buClr>
                <a:schemeClr val="dk1"/>
              </a:buClr>
              <a:buSzPts val="3000"/>
              <a:buNone/>
              <a:defRPr sz="4000">
                <a:solidFill>
                  <a:schemeClr val="dk1"/>
                </a:solidFill>
              </a:defRPr>
            </a:lvl4pPr>
            <a:lvl5pPr lvl="4">
              <a:spcBef>
                <a:spcPts val="0"/>
              </a:spcBef>
              <a:spcAft>
                <a:spcPts val="0"/>
              </a:spcAft>
              <a:buClr>
                <a:schemeClr val="dk1"/>
              </a:buClr>
              <a:buSzPts val="3000"/>
              <a:buNone/>
              <a:defRPr sz="4000">
                <a:solidFill>
                  <a:schemeClr val="dk1"/>
                </a:solidFill>
              </a:defRPr>
            </a:lvl5pPr>
            <a:lvl6pPr lvl="5">
              <a:spcBef>
                <a:spcPts val="0"/>
              </a:spcBef>
              <a:spcAft>
                <a:spcPts val="0"/>
              </a:spcAft>
              <a:buClr>
                <a:schemeClr val="dk1"/>
              </a:buClr>
              <a:buSzPts val="3000"/>
              <a:buNone/>
              <a:defRPr sz="4000">
                <a:solidFill>
                  <a:schemeClr val="dk1"/>
                </a:solidFill>
              </a:defRPr>
            </a:lvl6pPr>
            <a:lvl7pPr lvl="6">
              <a:spcBef>
                <a:spcPts val="0"/>
              </a:spcBef>
              <a:spcAft>
                <a:spcPts val="0"/>
              </a:spcAft>
              <a:buClr>
                <a:schemeClr val="dk1"/>
              </a:buClr>
              <a:buSzPts val="3000"/>
              <a:buNone/>
              <a:defRPr sz="4000">
                <a:solidFill>
                  <a:schemeClr val="dk1"/>
                </a:solidFill>
              </a:defRPr>
            </a:lvl7pPr>
            <a:lvl8pPr lvl="7">
              <a:spcBef>
                <a:spcPts val="0"/>
              </a:spcBef>
              <a:spcAft>
                <a:spcPts val="0"/>
              </a:spcAft>
              <a:buClr>
                <a:schemeClr val="dk1"/>
              </a:buClr>
              <a:buSzPts val="3000"/>
              <a:buNone/>
              <a:defRPr sz="4000">
                <a:solidFill>
                  <a:schemeClr val="dk1"/>
                </a:solidFill>
              </a:defRPr>
            </a:lvl8pPr>
            <a:lvl9pPr lvl="8">
              <a:spcBef>
                <a:spcPts val="0"/>
              </a:spcBef>
              <a:spcAft>
                <a:spcPts val="0"/>
              </a:spcAft>
              <a:buClr>
                <a:schemeClr val="dk1"/>
              </a:buClr>
              <a:buSzPts val="3000"/>
              <a:buNone/>
              <a:defRPr sz="4000">
                <a:solidFill>
                  <a:schemeClr val="dk1"/>
                </a:solidFill>
              </a:defRPr>
            </a:lvl9pPr>
          </a:lstStyle>
          <a:p>
            <a:endParaRPr/>
          </a:p>
        </p:txBody>
      </p:sp>
      <p:sp>
        <p:nvSpPr>
          <p:cNvPr id="74" name="Google Shape;74;p11"/>
          <p:cNvSpPr/>
          <p:nvPr/>
        </p:nvSpPr>
        <p:spPr>
          <a:xfrm>
            <a:off x="0" y="6796600"/>
            <a:ext cx="12212400" cy="61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Chakra Petch"/>
              <a:ea typeface="Chakra Petch"/>
              <a:cs typeface="Chakra Petch"/>
              <a:sym typeface="Chakra Petch"/>
            </a:endParaRPr>
          </a:p>
        </p:txBody>
      </p:sp>
      <p:sp>
        <p:nvSpPr>
          <p:cNvPr id="75" name="Google Shape;75;p11"/>
          <p:cNvSpPr txBox="1">
            <a:spLocks noGrp="1"/>
          </p:cNvSpPr>
          <p:nvPr>
            <p:ph type="body" idx="1"/>
          </p:nvPr>
        </p:nvSpPr>
        <p:spPr>
          <a:xfrm>
            <a:off x="391400" y="1275000"/>
            <a:ext cx="11267200" cy="4501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dk1"/>
              </a:buClr>
              <a:buSzPts val="1800"/>
              <a:buChar char="●"/>
              <a:defRPr sz="2400">
                <a:solidFill>
                  <a:schemeClr val="dk1"/>
                </a:solidFill>
              </a:defRPr>
            </a:lvl1pPr>
            <a:lvl2pPr marL="1219170" lvl="1" indent="-457189" rtl="0">
              <a:spcBef>
                <a:spcPts val="1333"/>
              </a:spcBef>
              <a:spcAft>
                <a:spcPts val="0"/>
              </a:spcAft>
              <a:buClr>
                <a:schemeClr val="dk1"/>
              </a:buClr>
              <a:buSzPts val="1800"/>
              <a:buChar char="○"/>
              <a:defRPr sz="2400">
                <a:solidFill>
                  <a:schemeClr val="dk1"/>
                </a:solidFill>
              </a:defRPr>
            </a:lvl2pPr>
            <a:lvl3pPr marL="1828754" lvl="2" indent="-457189" rtl="0">
              <a:spcBef>
                <a:spcPts val="1333"/>
              </a:spcBef>
              <a:spcAft>
                <a:spcPts val="0"/>
              </a:spcAft>
              <a:buClr>
                <a:schemeClr val="dk1"/>
              </a:buClr>
              <a:buSzPts val="1800"/>
              <a:buChar char="■"/>
              <a:defRPr sz="2400">
                <a:solidFill>
                  <a:schemeClr val="dk1"/>
                </a:solidFill>
              </a:defRPr>
            </a:lvl3pPr>
            <a:lvl4pPr marL="2438339" lvl="3" indent="-457189" rtl="0">
              <a:spcBef>
                <a:spcPts val="1333"/>
              </a:spcBef>
              <a:spcAft>
                <a:spcPts val="0"/>
              </a:spcAft>
              <a:buClr>
                <a:schemeClr val="dk1"/>
              </a:buClr>
              <a:buSzPts val="1800"/>
              <a:buChar char="●"/>
              <a:defRPr sz="2400">
                <a:solidFill>
                  <a:schemeClr val="dk1"/>
                </a:solidFill>
              </a:defRPr>
            </a:lvl4pPr>
            <a:lvl5pPr marL="3047924" lvl="4" indent="-457189" rtl="0">
              <a:spcBef>
                <a:spcPts val="1333"/>
              </a:spcBef>
              <a:spcAft>
                <a:spcPts val="0"/>
              </a:spcAft>
              <a:buClr>
                <a:schemeClr val="dk1"/>
              </a:buClr>
              <a:buSzPts val="1800"/>
              <a:buChar char="○"/>
              <a:defRPr sz="2400">
                <a:solidFill>
                  <a:schemeClr val="dk1"/>
                </a:solidFill>
              </a:defRPr>
            </a:lvl5pPr>
            <a:lvl6pPr marL="3657509" lvl="5" indent="-457189" rtl="0">
              <a:spcBef>
                <a:spcPts val="1333"/>
              </a:spcBef>
              <a:spcAft>
                <a:spcPts val="0"/>
              </a:spcAft>
              <a:buClr>
                <a:schemeClr val="dk1"/>
              </a:buClr>
              <a:buSzPts val="1800"/>
              <a:buChar char="■"/>
              <a:defRPr sz="2400">
                <a:solidFill>
                  <a:schemeClr val="dk1"/>
                </a:solidFill>
              </a:defRPr>
            </a:lvl6pPr>
            <a:lvl7pPr marL="4267093" lvl="6" indent="-457189" rtl="0">
              <a:spcBef>
                <a:spcPts val="1333"/>
              </a:spcBef>
              <a:spcAft>
                <a:spcPts val="0"/>
              </a:spcAft>
              <a:buClr>
                <a:schemeClr val="dk1"/>
              </a:buClr>
              <a:buSzPts val="1800"/>
              <a:buChar char="●"/>
              <a:defRPr sz="2400">
                <a:solidFill>
                  <a:schemeClr val="dk1"/>
                </a:solidFill>
              </a:defRPr>
            </a:lvl7pPr>
            <a:lvl8pPr marL="4876678" lvl="7" indent="-457189" rtl="0">
              <a:spcBef>
                <a:spcPts val="1333"/>
              </a:spcBef>
              <a:spcAft>
                <a:spcPts val="0"/>
              </a:spcAft>
              <a:buClr>
                <a:schemeClr val="dk1"/>
              </a:buClr>
              <a:buSzPts val="1800"/>
              <a:buChar char="○"/>
              <a:defRPr sz="2400">
                <a:solidFill>
                  <a:schemeClr val="dk1"/>
                </a:solidFill>
              </a:defRPr>
            </a:lvl8pPr>
            <a:lvl9pPr marL="5486263" lvl="8" indent="-457189" rtl="0">
              <a:spcBef>
                <a:spcPts val="1333"/>
              </a:spcBef>
              <a:spcAft>
                <a:spcPts val="1333"/>
              </a:spcAft>
              <a:buClr>
                <a:schemeClr val="dk1"/>
              </a:buClr>
              <a:buSzPts val="1800"/>
              <a:buChar char="■"/>
              <a:defRPr sz="2400">
                <a:solidFill>
                  <a:schemeClr val="dk1"/>
                </a:solidFill>
              </a:defRPr>
            </a:lvl9pPr>
          </a:lstStyle>
          <a:p>
            <a:endParaRPr/>
          </a:p>
        </p:txBody>
      </p:sp>
      <p:sp>
        <p:nvSpPr>
          <p:cNvPr id="76" name="Google Shape;76;p11"/>
          <p:cNvSpPr txBox="1">
            <a:spLocks noGrp="1"/>
          </p:cNvSpPr>
          <p:nvPr>
            <p:ph type="subTitle" idx="2"/>
          </p:nvPr>
        </p:nvSpPr>
        <p:spPr>
          <a:xfrm>
            <a:off x="391400" y="64100"/>
            <a:ext cx="5805600" cy="600000"/>
          </a:xfrm>
          <a:prstGeom prst="rect">
            <a:avLst/>
          </a:prstGeom>
        </p:spPr>
        <p:txBody>
          <a:bodyPr spcFirstLastPara="1" wrap="square" lIns="91425" tIns="91425" rIns="91425" bIns="91425" anchor="t" anchorCtr="0">
            <a:normAutofit/>
          </a:bodyPr>
          <a:lstStyle>
            <a:lvl1pPr lvl="0">
              <a:spcBef>
                <a:spcPts val="0"/>
              </a:spcBef>
              <a:spcAft>
                <a:spcPts val="0"/>
              </a:spcAft>
              <a:buClr>
                <a:srgbClr val="AAAFB4"/>
              </a:buClr>
              <a:buSzPts val="1600"/>
              <a:buNone/>
              <a:defRPr sz="2133">
                <a:solidFill>
                  <a:srgbClr val="AAAFB4"/>
                </a:solidFill>
              </a:defRPr>
            </a:lvl1pPr>
            <a:lvl2pPr lvl="1">
              <a:spcBef>
                <a:spcPts val="1333"/>
              </a:spcBef>
              <a:spcAft>
                <a:spcPts val="0"/>
              </a:spcAft>
              <a:buClr>
                <a:schemeClr val="accent1"/>
              </a:buClr>
              <a:buSzPts val="1600"/>
              <a:buNone/>
              <a:defRPr sz="2133">
                <a:solidFill>
                  <a:schemeClr val="accent1"/>
                </a:solidFill>
              </a:defRPr>
            </a:lvl2pPr>
            <a:lvl3pPr lvl="2">
              <a:spcBef>
                <a:spcPts val="1333"/>
              </a:spcBef>
              <a:spcAft>
                <a:spcPts val="0"/>
              </a:spcAft>
              <a:buClr>
                <a:schemeClr val="accent1"/>
              </a:buClr>
              <a:buSzPts val="1600"/>
              <a:buNone/>
              <a:defRPr sz="2133">
                <a:solidFill>
                  <a:schemeClr val="accent1"/>
                </a:solidFill>
              </a:defRPr>
            </a:lvl3pPr>
            <a:lvl4pPr lvl="3">
              <a:spcBef>
                <a:spcPts val="1333"/>
              </a:spcBef>
              <a:spcAft>
                <a:spcPts val="0"/>
              </a:spcAft>
              <a:buClr>
                <a:schemeClr val="accent1"/>
              </a:buClr>
              <a:buSzPts val="1600"/>
              <a:buNone/>
              <a:defRPr sz="2133">
                <a:solidFill>
                  <a:schemeClr val="accent1"/>
                </a:solidFill>
              </a:defRPr>
            </a:lvl4pPr>
            <a:lvl5pPr lvl="4">
              <a:spcBef>
                <a:spcPts val="1333"/>
              </a:spcBef>
              <a:spcAft>
                <a:spcPts val="0"/>
              </a:spcAft>
              <a:buClr>
                <a:schemeClr val="accent1"/>
              </a:buClr>
              <a:buSzPts val="1600"/>
              <a:buNone/>
              <a:defRPr sz="2133">
                <a:solidFill>
                  <a:schemeClr val="accent1"/>
                </a:solidFill>
              </a:defRPr>
            </a:lvl5pPr>
            <a:lvl6pPr lvl="5">
              <a:spcBef>
                <a:spcPts val="1333"/>
              </a:spcBef>
              <a:spcAft>
                <a:spcPts val="0"/>
              </a:spcAft>
              <a:buClr>
                <a:schemeClr val="accent1"/>
              </a:buClr>
              <a:buSzPts val="1600"/>
              <a:buNone/>
              <a:defRPr sz="2133">
                <a:solidFill>
                  <a:schemeClr val="accent1"/>
                </a:solidFill>
              </a:defRPr>
            </a:lvl6pPr>
            <a:lvl7pPr lvl="6">
              <a:spcBef>
                <a:spcPts val="1333"/>
              </a:spcBef>
              <a:spcAft>
                <a:spcPts val="0"/>
              </a:spcAft>
              <a:buClr>
                <a:schemeClr val="accent1"/>
              </a:buClr>
              <a:buSzPts val="1600"/>
              <a:buNone/>
              <a:defRPr sz="2133">
                <a:solidFill>
                  <a:schemeClr val="accent1"/>
                </a:solidFill>
              </a:defRPr>
            </a:lvl7pPr>
            <a:lvl8pPr lvl="7">
              <a:spcBef>
                <a:spcPts val="1333"/>
              </a:spcBef>
              <a:spcAft>
                <a:spcPts val="0"/>
              </a:spcAft>
              <a:buClr>
                <a:schemeClr val="accent1"/>
              </a:buClr>
              <a:buSzPts val="1600"/>
              <a:buNone/>
              <a:defRPr sz="2133">
                <a:solidFill>
                  <a:schemeClr val="accent1"/>
                </a:solidFill>
              </a:defRPr>
            </a:lvl8pPr>
            <a:lvl9pPr lvl="8">
              <a:spcBef>
                <a:spcPts val="1333"/>
              </a:spcBef>
              <a:spcAft>
                <a:spcPts val="1333"/>
              </a:spcAft>
              <a:buClr>
                <a:schemeClr val="accent1"/>
              </a:buClr>
              <a:buSzPts val="1600"/>
              <a:buNone/>
              <a:defRPr sz="2133">
                <a:solidFill>
                  <a:schemeClr val="accent1"/>
                </a:solidFill>
              </a:defRPr>
            </a:lvl9pPr>
          </a:lstStyle>
          <a:p>
            <a:endParaRPr/>
          </a:p>
        </p:txBody>
      </p:sp>
      <p:sp>
        <p:nvSpPr>
          <p:cNvPr id="77" name="Google Shape;77;p11"/>
          <p:cNvSpPr txBox="1">
            <a:spLocks noGrp="1"/>
          </p:cNvSpPr>
          <p:nvPr>
            <p:ph type="sldNum" idx="12"/>
          </p:nvPr>
        </p:nvSpPr>
        <p:spPr>
          <a:xfrm>
            <a:off x="-101600" y="6480567"/>
            <a:ext cx="492800" cy="316000"/>
          </a:xfrm>
          <a:prstGeom prst="rect">
            <a:avLst/>
          </a:prstGeom>
        </p:spPr>
        <p:txBody>
          <a:bodyPr spcFirstLastPara="1" wrap="square" lIns="91425" tIns="91425" rIns="91425" bIns="91425" anchor="ctr" anchorCtr="0">
            <a:noAutofit/>
          </a:bodyPr>
          <a:lstStyle>
            <a:lvl1pPr lvl="0">
              <a:buNone/>
              <a:defRPr>
                <a:solidFill>
                  <a:schemeClr val="accent1"/>
                </a:solidFill>
                <a:latin typeface="Source Sans Pro"/>
                <a:ea typeface="Source Sans Pro"/>
                <a:cs typeface="Source Sans Pro"/>
                <a:sym typeface="Source Sans Pro"/>
              </a:defRPr>
            </a:lvl1pPr>
            <a:lvl2pPr lvl="1">
              <a:buNone/>
              <a:defRPr>
                <a:solidFill>
                  <a:schemeClr val="accent1"/>
                </a:solidFill>
                <a:latin typeface="Source Sans Pro"/>
                <a:ea typeface="Source Sans Pro"/>
                <a:cs typeface="Source Sans Pro"/>
                <a:sym typeface="Source Sans Pro"/>
              </a:defRPr>
            </a:lvl2pPr>
            <a:lvl3pPr lvl="2">
              <a:buNone/>
              <a:defRPr>
                <a:solidFill>
                  <a:schemeClr val="accent1"/>
                </a:solidFill>
                <a:latin typeface="Source Sans Pro"/>
                <a:ea typeface="Source Sans Pro"/>
                <a:cs typeface="Source Sans Pro"/>
                <a:sym typeface="Source Sans Pro"/>
              </a:defRPr>
            </a:lvl3pPr>
            <a:lvl4pPr lvl="3">
              <a:buNone/>
              <a:defRPr>
                <a:solidFill>
                  <a:schemeClr val="accent1"/>
                </a:solidFill>
                <a:latin typeface="Source Sans Pro"/>
                <a:ea typeface="Source Sans Pro"/>
                <a:cs typeface="Source Sans Pro"/>
                <a:sym typeface="Source Sans Pro"/>
              </a:defRPr>
            </a:lvl4pPr>
            <a:lvl5pPr lvl="4">
              <a:buNone/>
              <a:defRPr>
                <a:solidFill>
                  <a:schemeClr val="accent1"/>
                </a:solidFill>
                <a:latin typeface="Source Sans Pro"/>
                <a:ea typeface="Source Sans Pro"/>
                <a:cs typeface="Source Sans Pro"/>
                <a:sym typeface="Source Sans Pro"/>
              </a:defRPr>
            </a:lvl5pPr>
            <a:lvl6pPr lvl="5">
              <a:buNone/>
              <a:defRPr>
                <a:solidFill>
                  <a:schemeClr val="accent1"/>
                </a:solidFill>
                <a:latin typeface="Source Sans Pro"/>
                <a:ea typeface="Source Sans Pro"/>
                <a:cs typeface="Source Sans Pro"/>
                <a:sym typeface="Source Sans Pro"/>
              </a:defRPr>
            </a:lvl6pPr>
            <a:lvl7pPr lvl="6">
              <a:buNone/>
              <a:defRPr>
                <a:solidFill>
                  <a:schemeClr val="accent1"/>
                </a:solidFill>
                <a:latin typeface="Source Sans Pro"/>
                <a:ea typeface="Source Sans Pro"/>
                <a:cs typeface="Source Sans Pro"/>
                <a:sym typeface="Source Sans Pro"/>
              </a:defRPr>
            </a:lvl7pPr>
            <a:lvl8pPr lvl="7">
              <a:buNone/>
              <a:defRPr>
                <a:solidFill>
                  <a:schemeClr val="accent1"/>
                </a:solidFill>
                <a:latin typeface="Source Sans Pro"/>
                <a:ea typeface="Source Sans Pro"/>
                <a:cs typeface="Source Sans Pro"/>
                <a:sym typeface="Source Sans Pro"/>
              </a:defRPr>
            </a:lvl8pPr>
            <a:lvl9pPr lvl="8">
              <a:buNone/>
              <a:defRPr>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8" name="Google Shape;78;p11"/>
          <p:cNvSpPr txBox="1"/>
          <p:nvPr/>
        </p:nvSpPr>
        <p:spPr>
          <a:xfrm>
            <a:off x="292967" y="6314167"/>
            <a:ext cx="6793200" cy="574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067">
                <a:solidFill>
                  <a:srgbClr val="B7B7B7"/>
                </a:solidFill>
                <a:latin typeface="Source Sans Pro"/>
                <a:ea typeface="Source Sans Pro"/>
                <a:cs typeface="Source Sans Pro"/>
                <a:sym typeface="Source Sans Pro"/>
              </a:rPr>
              <a:t>Slide material produced by Gradient Institute is copyright Gradient Institute 2025. </a:t>
            </a:r>
            <a:br>
              <a:rPr lang="en" sz="1067">
                <a:solidFill>
                  <a:srgbClr val="B7B7B7"/>
                </a:solidFill>
                <a:latin typeface="Source Sans Pro"/>
                <a:ea typeface="Source Sans Pro"/>
                <a:cs typeface="Source Sans Pro"/>
                <a:sym typeface="Source Sans Pro"/>
              </a:rPr>
            </a:br>
            <a:r>
              <a:rPr lang="en" sz="1067">
                <a:solidFill>
                  <a:srgbClr val="B7B7B7"/>
                </a:solidFill>
                <a:latin typeface="Source Sans Pro"/>
                <a:ea typeface="Source Sans Pro"/>
                <a:cs typeface="Source Sans Pro"/>
                <a:sym typeface="Source Sans Pro"/>
              </a:rPr>
              <a:t>Provided under a </a:t>
            </a:r>
            <a:r>
              <a:rPr lang="en" sz="1067">
                <a:solidFill>
                  <a:schemeClr val="hlink"/>
                </a:solidFill>
                <a:uFill>
                  <a:noFill/>
                </a:uFill>
                <a:latin typeface="Source Sans Pro"/>
                <a:ea typeface="Source Sans Pro"/>
                <a:cs typeface="Source Sans Pro"/>
                <a:sym typeface="Source Sans Pro"/>
                <a:hlinkClick r:id="rId2"/>
              </a:rPr>
              <a:t>Creative Commons Attribution-Noncommercial 4.0 International License</a:t>
            </a:r>
            <a:r>
              <a:rPr lang="en" sz="1067">
                <a:solidFill>
                  <a:srgbClr val="B7B7B7"/>
                </a:solidFill>
                <a:latin typeface="Source Sans Pro"/>
                <a:ea typeface="Source Sans Pro"/>
                <a:cs typeface="Source Sans Pro"/>
                <a:sym typeface="Source Sans Pro"/>
              </a:rPr>
              <a:t>.</a:t>
            </a:r>
            <a:endParaRPr sz="1067">
              <a:solidFill>
                <a:srgbClr val="B7B7B7"/>
              </a:solidFill>
              <a:latin typeface="Source Sans Pro"/>
              <a:ea typeface="Source Sans Pro"/>
              <a:cs typeface="Source Sans Pro"/>
              <a:sym typeface="Source Sans Pro"/>
            </a:endParaRPr>
          </a:p>
        </p:txBody>
      </p:sp>
      <p:pic>
        <p:nvPicPr>
          <p:cNvPr id="79" name="Google Shape;79;p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494267" y="64100"/>
            <a:ext cx="1642532" cy="451600"/>
          </a:xfrm>
          <a:prstGeom prst="rect">
            <a:avLst/>
          </a:prstGeom>
          <a:noFill/>
          <a:ln>
            <a:noFill/>
          </a:ln>
        </p:spPr>
      </p:pic>
    </p:spTree>
    <p:extLst>
      <p:ext uri="{BB962C8B-B14F-4D97-AF65-F5344CB8AC3E}">
        <p14:creationId xmlns:p14="http://schemas.microsoft.com/office/powerpoint/2010/main" val="4237126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 You &amp; Contact - 2">
  <p:cSld name="SECTION_HEADER_1_2_1_1_1_1">
    <p:bg>
      <p:bgPr>
        <a:solidFill>
          <a:schemeClr val="dk1"/>
        </a:solidFill>
        <a:effectLst/>
      </p:bgPr>
    </p:bg>
    <p:spTree>
      <p:nvGrpSpPr>
        <p:cNvPr id="1" name="Shape 406"/>
        <p:cNvGrpSpPr/>
        <p:nvPr/>
      </p:nvGrpSpPr>
      <p:grpSpPr>
        <a:xfrm>
          <a:off x="0" y="0"/>
          <a:ext cx="0" cy="0"/>
          <a:chOff x="0" y="0"/>
          <a:chExt cx="0" cy="0"/>
        </a:xfrm>
      </p:grpSpPr>
      <p:sp>
        <p:nvSpPr>
          <p:cNvPr id="407" name="Google Shape;407;p38"/>
          <p:cNvSpPr txBox="1">
            <a:spLocks noGrp="1"/>
          </p:cNvSpPr>
          <p:nvPr>
            <p:ph type="title"/>
          </p:nvPr>
        </p:nvSpPr>
        <p:spPr>
          <a:xfrm>
            <a:off x="421000" y="2728833"/>
            <a:ext cx="4447200" cy="1122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000"/>
              <a:buNone/>
              <a:defRPr sz="4000">
                <a:solidFill>
                  <a:schemeClr val="lt1"/>
                </a:solidFill>
              </a:defRPr>
            </a:lvl1pPr>
            <a:lvl2pPr lvl="1">
              <a:spcBef>
                <a:spcPts val="0"/>
              </a:spcBef>
              <a:spcAft>
                <a:spcPts val="0"/>
              </a:spcAft>
              <a:buClr>
                <a:schemeClr val="lt1"/>
              </a:buClr>
              <a:buSzPts val="3000"/>
              <a:buNone/>
              <a:defRPr sz="4000">
                <a:solidFill>
                  <a:schemeClr val="lt1"/>
                </a:solidFill>
              </a:defRPr>
            </a:lvl2pPr>
            <a:lvl3pPr lvl="2">
              <a:spcBef>
                <a:spcPts val="0"/>
              </a:spcBef>
              <a:spcAft>
                <a:spcPts val="0"/>
              </a:spcAft>
              <a:buClr>
                <a:schemeClr val="lt1"/>
              </a:buClr>
              <a:buSzPts val="3000"/>
              <a:buNone/>
              <a:defRPr sz="4000">
                <a:solidFill>
                  <a:schemeClr val="lt1"/>
                </a:solidFill>
              </a:defRPr>
            </a:lvl3pPr>
            <a:lvl4pPr lvl="3">
              <a:spcBef>
                <a:spcPts val="0"/>
              </a:spcBef>
              <a:spcAft>
                <a:spcPts val="0"/>
              </a:spcAft>
              <a:buClr>
                <a:schemeClr val="lt1"/>
              </a:buClr>
              <a:buSzPts val="3000"/>
              <a:buNone/>
              <a:defRPr sz="4000">
                <a:solidFill>
                  <a:schemeClr val="lt1"/>
                </a:solidFill>
              </a:defRPr>
            </a:lvl4pPr>
            <a:lvl5pPr lvl="4">
              <a:spcBef>
                <a:spcPts val="0"/>
              </a:spcBef>
              <a:spcAft>
                <a:spcPts val="0"/>
              </a:spcAft>
              <a:buClr>
                <a:schemeClr val="lt1"/>
              </a:buClr>
              <a:buSzPts val="3000"/>
              <a:buNone/>
              <a:defRPr sz="4000">
                <a:solidFill>
                  <a:schemeClr val="lt1"/>
                </a:solidFill>
              </a:defRPr>
            </a:lvl5pPr>
            <a:lvl6pPr lvl="5">
              <a:spcBef>
                <a:spcPts val="0"/>
              </a:spcBef>
              <a:spcAft>
                <a:spcPts val="0"/>
              </a:spcAft>
              <a:buClr>
                <a:schemeClr val="lt1"/>
              </a:buClr>
              <a:buSzPts val="3000"/>
              <a:buNone/>
              <a:defRPr sz="4000">
                <a:solidFill>
                  <a:schemeClr val="lt1"/>
                </a:solidFill>
              </a:defRPr>
            </a:lvl6pPr>
            <a:lvl7pPr lvl="6">
              <a:spcBef>
                <a:spcPts val="0"/>
              </a:spcBef>
              <a:spcAft>
                <a:spcPts val="0"/>
              </a:spcAft>
              <a:buClr>
                <a:schemeClr val="lt1"/>
              </a:buClr>
              <a:buSzPts val="3000"/>
              <a:buNone/>
              <a:defRPr sz="4000">
                <a:solidFill>
                  <a:schemeClr val="lt1"/>
                </a:solidFill>
              </a:defRPr>
            </a:lvl7pPr>
            <a:lvl8pPr lvl="7">
              <a:spcBef>
                <a:spcPts val="0"/>
              </a:spcBef>
              <a:spcAft>
                <a:spcPts val="0"/>
              </a:spcAft>
              <a:buClr>
                <a:schemeClr val="lt1"/>
              </a:buClr>
              <a:buSzPts val="3000"/>
              <a:buNone/>
              <a:defRPr sz="4000">
                <a:solidFill>
                  <a:schemeClr val="lt1"/>
                </a:solidFill>
              </a:defRPr>
            </a:lvl8pPr>
            <a:lvl9pPr lvl="8">
              <a:spcBef>
                <a:spcPts val="0"/>
              </a:spcBef>
              <a:spcAft>
                <a:spcPts val="0"/>
              </a:spcAft>
              <a:buClr>
                <a:schemeClr val="lt1"/>
              </a:buClr>
              <a:buSzPts val="3000"/>
              <a:buNone/>
              <a:defRPr sz="4000">
                <a:solidFill>
                  <a:schemeClr val="lt1"/>
                </a:solidFill>
              </a:defRPr>
            </a:lvl9pPr>
          </a:lstStyle>
          <a:p>
            <a:endParaRPr/>
          </a:p>
        </p:txBody>
      </p:sp>
      <p:sp>
        <p:nvSpPr>
          <p:cNvPr id="408" name="Google Shape;408;p38"/>
          <p:cNvSpPr/>
          <p:nvPr/>
        </p:nvSpPr>
        <p:spPr>
          <a:xfrm>
            <a:off x="0" y="6796600"/>
            <a:ext cx="12212400" cy="61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Chakra Petch"/>
              <a:ea typeface="Chakra Petch"/>
              <a:cs typeface="Chakra Petch"/>
              <a:sym typeface="Chakra Petch"/>
            </a:endParaRPr>
          </a:p>
        </p:txBody>
      </p:sp>
      <p:sp>
        <p:nvSpPr>
          <p:cNvPr id="409" name="Google Shape;409;p38"/>
          <p:cNvSpPr txBox="1">
            <a:spLocks noGrp="1"/>
          </p:cNvSpPr>
          <p:nvPr>
            <p:ph type="subTitle" idx="1"/>
          </p:nvPr>
        </p:nvSpPr>
        <p:spPr>
          <a:xfrm>
            <a:off x="421000" y="2128833"/>
            <a:ext cx="5805600" cy="600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sz="2400">
                <a:solidFill>
                  <a:schemeClr val="lt1"/>
                </a:solidFill>
              </a:defRPr>
            </a:lvl1pPr>
            <a:lvl2pPr lvl="1">
              <a:spcBef>
                <a:spcPts val="1333"/>
              </a:spcBef>
              <a:spcAft>
                <a:spcPts val="0"/>
              </a:spcAft>
              <a:buClr>
                <a:schemeClr val="lt1"/>
              </a:buClr>
              <a:buSzPts val="1800"/>
              <a:buNone/>
              <a:defRPr sz="2400">
                <a:solidFill>
                  <a:schemeClr val="lt1"/>
                </a:solidFill>
              </a:defRPr>
            </a:lvl2pPr>
            <a:lvl3pPr lvl="2">
              <a:spcBef>
                <a:spcPts val="1333"/>
              </a:spcBef>
              <a:spcAft>
                <a:spcPts val="0"/>
              </a:spcAft>
              <a:buClr>
                <a:schemeClr val="lt1"/>
              </a:buClr>
              <a:buSzPts val="1800"/>
              <a:buNone/>
              <a:defRPr sz="2400">
                <a:solidFill>
                  <a:schemeClr val="lt1"/>
                </a:solidFill>
              </a:defRPr>
            </a:lvl3pPr>
            <a:lvl4pPr lvl="3">
              <a:spcBef>
                <a:spcPts val="1333"/>
              </a:spcBef>
              <a:spcAft>
                <a:spcPts val="0"/>
              </a:spcAft>
              <a:buClr>
                <a:schemeClr val="lt1"/>
              </a:buClr>
              <a:buSzPts val="1800"/>
              <a:buNone/>
              <a:defRPr sz="2400">
                <a:solidFill>
                  <a:schemeClr val="lt1"/>
                </a:solidFill>
              </a:defRPr>
            </a:lvl4pPr>
            <a:lvl5pPr lvl="4">
              <a:spcBef>
                <a:spcPts val="1333"/>
              </a:spcBef>
              <a:spcAft>
                <a:spcPts val="0"/>
              </a:spcAft>
              <a:buClr>
                <a:schemeClr val="lt1"/>
              </a:buClr>
              <a:buSzPts val="1800"/>
              <a:buNone/>
              <a:defRPr sz="2400">
                <a:solidFill>
                  <a:schemeClr val="lt1"/>
                </a:solidFill>
              </a:defRPr>
            </a:lvl5pPr>
            <a:lvl6pPr lvl="5">
              <a:spcBef>
                <a:spcPts val="1333"/>
              </a:spcBef>
              <a:spcAft>
                <a:spcPts val="0"/>
              </a:spcAft>
              <a:buClr>
                <a:schemeClr val="lt1"/>
              </a:buClr>
              <a:buSzPts val="1800"/>
              <a:buNone/>
              <a:defRPr sz="2400">
                <a:solidFill>
                  <a:schemeClr val="lt1"/>
                </a:solidFill>
              </a:defRPr>
            </a:lvl6pPr>
            <a:lvl7pPr lvl="6">
              <a:spcBef>
                <a:spcPts val="1333"/>
              </a:spcBef>
              <a:spcAft>
                <a:spcPts val="0"/>
              </a:spcAft>
              <a:buClr>
                <a:schemeClr val="lt1"/>
              </a:buClr>
              <a:buSzPts val="1800"/>
              <a:buNone/>
              <a:defRPr sz="2400">
                <a:solidFill>
                  <a:schemeClr val="lt1"/>
                </a:solidFill>
              </a:defRPr>
            </a:lvl7pPr>
            <a:lvl8pPr lvl="7">
              <a:spcBef>
                <a:spcPts val="1333"/>
              </a:spcBef>
              <a:spcAft>
                <a:spcPts val="0"/>
              </a:spcAft>
              <a:buClr>
                <a:schemeClr val="lt1"/>
              </a:buClr>
              <a:buSzPts val="1800"/>
              <a:buNone/>
              <a:defRPr sz="2400">
                <a:solidFill>
                  <a:schemeClr val="lt1"/>
                </a:solidFill>
              </a:defRPr>
            </a:lvl8pPr>
            <a:lvl9pPr lvl="8">
              <a:spcBef>
                <a:spcPts val="1333"/>
              </a:spcBef>
              <a:spcAft>
                <a:spcPts val="1333"/>
              </a:spcAft>
              <a:buClr>
                <a:schemeClr val="lt1"/>
              </a:buClr>
              <a:buSzPts val="1800"/>
              <a:buNone/>
              <a:defRPr sz="2400">
                <a:solidFill>
                  <a:schemeClr val="lt1"/>
                </a:solidFill>
              </a:defRPr>
            </a:lvl9pPr>
          </a:lstStyle>
          <a:p>
            <a:endParaRPr/>
          </a:p>
        </p:txBody>
      </p:sp>
      <p:sp>
        <p:nvSpPr>
          <p:cNvPr id="410" name="Google Shape;410;p38"/>
          <p:cNvSpPr txBox="1">
            <a:spLocks noGrp="1"/>
          </p:cNvSpPr>
          <p:nvPr>
            <p:ph type="subTitle" idx="2"/>
          </p:nvPr>
        </p:nvSpPr>
        <p:spPr>
          <a:xfrm>
            <a:off x="421000" y="4924033"/>
            <a:ext cx="4447200" cy="600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1pPr>
            <a:lvl2pPr lvl="1">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2pPr>
            <a:lvl3pPr lvl="2">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3pPr>
            <a:lvl4pPr lvl="3">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4pPr>
            <a:lvl5pPr lvl="4">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5pPr>
            <a:lvl6pPr lvl="5">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6pPr>
            <a:lvl7pPr lvl="6">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7pPr>
            <a:lvl8pPr lvl="7">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8pPr>
            <a:lvl9pPr lvl="8">
              <a:spcBef>
                <a:spcPts val="1333"/>
              </a:spcBef>
              <a:spcAft>
                <a:spcPts val="1333"/>
              </a:spcAft>
              <a:buClr>
                <a:schemeClr val="accent1"/>
              </a:buClr>
              <a:buSzPts val="1800"/>
              <a:buFont typeface="Merriweather"/>
              <a:buNone/>
              <a:defRPr sz="2400">
                <a:solidFill>
                  <a:schemeClr val="accent1"/>
                </a:solidFill>
                <a:latin typeface="Merriweather"/>
                <a:ea typeface="Merriweather"/>
                <a:cs typeface="Merriweather"/>
                <a:sym typeface="Merriweather"/>
              </a:defRPr>
            </a:lvl9pPr>
          </a:lstStyle>
          <a:p>
            <a:endParaRPr/>
          </a:p>
        </p:txBody>
      </p:sp>
      <p:sp>
        <p:nvSpPr>
          <p:cNvPr id="411" name="Google Shape;411;p38"/>
          <p:cNvSpPr txBox="1">
            <a:spLocks noGrp="1"/>
          </p:cNvSpPr>
          <p:nvPr>
            <p:ph type="title" idx="3" hasCustomPrompt="1"/>
          </p:nvPr>
        </p:nvSpPr>
        <p:spPr>
          <a:xfrm>
            <a:off x="421000" y="5507800"/>
            <a:ext cx="2286800" cy="216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1pPr>
            <a:lvl2pPr lvl="1">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2pPr>
            <a:lvl3pPr lvl="2">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3pPr>
            <a:lvl4pPr lvl="3">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4pPr>
            <a:lvl5pPr lvl="4">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5pPr>
            <a:lvl6pPr lvl="5">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6pPr>
            <a:lvl7pPr lvl="6">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7pPr>
            <a:lvl8pPr lvl="7">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8pPr>
            <a:lvl9pPr lvl="8">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9pPr>
          </a:lstStyle>
          <a:p>
            <a:r>
              <a:t>xx%</a:t>
            </a:r>
          </a:p>
        </p:txBody>
      </p:sp>
      <p:sp>
        <p:nvSpPr>
          <p:cNvPr id="412" name="Google Shape;412;p38"/>
          <p:cNvSpPr>
            <a:spLocks noGrp="1"/>
          </p:cNvSpPr>
          <p:nvPr>
            <p:ph type="pic" idx="4"/>
          </p:nvPr>
        </p:nvSpPr>
        <p:spPr>
          <a:xfrm>
            <a:off x="7096567" y="1461900"/>
            <a:ext cx="984400" cy="908400"/>
          </a:xfrm>
          <a:prstGeom prst="roundRect">
            <a:avLst>
              <a:gd name="adj" fmla="val 6152"/>
            </a:avLst>
          </a:prstGeom>
          <a:noFill/>
          <a:ln>
            <a:noFill/>
          </a:ln>
        </p:spPr>
      </p:sp>
      <p:sp>
        <p:nvSpPr>
          <p:cNvPr id="413" name="Google Shape;413;p38"/>
          <p:cNvSpPr>
            <a:spLocks noGrp="1"/>
          </p:cNvSpPr>
          <p:nvPr>
            <p:ph type="pic" idx="5"/>
          </p:nvPr>
        </p:nvSpPr>
        <p:spPr>
          <a:xfrm>
            <a:off x="7096567" y="3851217"/>
            <a:ext cx="984400" cy="908400"/>
          </a:xfrm>
          <a:prstGeom prst="roundRect">
            <a:avLst>
              <a:gd name="adj" fmla="val 6152"/>
            </a:avLst>
          </a:prstGeom>
          <a:noFill/>
          <a:ln>
            <a:noFill/>
          </a:ln>
        </p:spPr>
      </p:sp>
      <p:sp>
        <p:nvSpPr>
          <p:cNvPr id="414" name="Google Shape;414;p38"/>
          <p:cNvSpPr txBox="1">
            <a:spLocks noGrp="1"/>
          </p:cNvSpPr>
          <p:nvPr>
            <p:ph type="subTitle" idx="6"/>
          </p:nvPr>
        </p:nvSpPr>
        <p:spPr>
          <a:xfrm>
            <a:off x="7096567" y="2596000"/>
            <a:ext cx="4559600" cy="600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1pPr>
            <a:lvl2pPr lvl="1">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2pPr>
            <a:lvl3pPr lvl="2">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3pPr>
            <a:lvl4pPr lvl="3">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4pPr>
            <a:lvl5pPr lvl="4">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5pPr>
            <a:lvl6pPr lvl="5">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6pPr>
            <a:lvl7pPr lvl="6">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7pPr>
            <a:lvl8pPr lvl="7">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8pPr>
            <a:lvl9pPr lvl="8">
              <a:spcBef>
                <a:spcPts val="1333"/>
              </a:spcBef>
              <a:spcAft>
                <a:spcPts val="1333"/>
              </a:spcAft>
              <a:buClr>
                <a:schemeClr val="accent1"/>
              </a:buClr>
              <a:buSzPts val="1800"/>
              <a:buFont typeface="Merriweather"/>
              <a:buNone/>
              <a:defRPr sz="2400">
                <a:solidFill>
                  <a:schemeClr val="accent1"/>
                </a:solidFill>
                <a:latin typeface="Merriweather"/>
                <a:ea typeface="Merriweather"/>
                <a:cs typeface="Merriweather"/>
                <a:sym typeface="Merriweather"/>
              </a:defRPr>
            </a:lvl9pPr>
          </a:lstStyle>
          <a:p>
            <a:endParaRPr/>
          </a:p>
        </p:txBody>
      </p:sp>
      <p:sp>
        <p:nvSpPr>
          <p:cNvPr id="415" name="Google Shape;415;p38"/>
          <p:cNvSpPr txBox="1">
            <a:spLocks noGrp="1"/>
          </p:cNvSpPr>
          <p:nvPr>
            <p:ph type="title" idx="7" hasCustomPrompt="1"/>
          </p:nvPr>
        </p:nvSpPr>
        <p:spPr>
          <a:xfrm>
            <a:off x="7096567" y="3179751"/>
            <a:ext cx="2286800" cy="216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1pPr>
            <a:lvl2pPr lvl="1">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2pPr>
            <a:lvl3pPr lvl="2">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3pPr>
            <a:lvl4pPr lvl="3">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4pPr>
            <a:lvl5pPr lvl="4">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5pPr>
            <a:lvl6pPr lvl="5">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6pPr>
            <a:lvl7pPr lvl="6">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7pPr>
            <a:lvl8pPr lvl="7">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8pPr>
            <a:lvl9pPr lvl="8">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9pPr>
          </a:lstStyle>
          <a:p>
            <a:r>
              <a:t>xx%</a:t>
            </a:r>
          </a:p>
        </p:txBody>
      </p:sp>
      <p:sp>
        <p:nvSpPr>
          <p:cNvPr id="416" name="Google Shape;416;p38"/>
          <p:cNvSpPr txBox="1">
            <a:spLocks noGrp="1"/>
          </p:cNvSpPr>
          <p:nvPr>
            <p:ph type="subTitle" idx="8"/>
          </p:nvPr>
        </p:nvSpPr>
        <p:spPr>
          <a:xfrm>
            <a:off x="7096567" y="5012584"/>
            <a:ext cx="4559600" cy="600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1pPr>
            <a:lvl2pPr lvl="1">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2pPr>
            <a:lvl3pPr lvl="2">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3pPr>
            <a:lvl4pPr lvl="3">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4pPr>
            <a:lvl5pPr lvl="4">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5pPr>
            <a:lvl6pPr lvl="5">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6pPr>
            <a:lvl7pPr lvl="6">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7pPr>
            <a:lvl8pPr lvl="7">
              <a:spcBef>
                <a:spcPts val="1333"/>
              </a:spcBef>
              <a:spcAft>
                <a:spcPts val="0"/>
              </a:spcAft>
              <a:buClr>
                <a:schemeClr val="accent1"/>
              </a:buClr>
              <a:buSzPts val="1800"/>
              <a:buFont typeface="Merriweather"/>
              <a:buNone/>
              <a:defRPr sz="2400">
                <a:solidFill>
                  <a:schemeClr val="accent1"/>
                </a:solidFill>
                <a:latin typeface="Merriweather"/>
                <a:ea typeface="Merriweather"/>
                <a:cs typeface="Merriweather"/>
                <a:sym typeface="Merriweather"/>
              </a:defRPr>
            </a:lvl8pPr>
            <a:lvl9pPr lvl="8">
              <a:spcBef>
                <a:spcPts val="1333"/>
              </a:spcBef>
              <a:spcAft>
                <a:spcPts val="1333"/>
              </a:spcAft>
              <a:buClr>
                <a:schemeClr val="accent1"/>
              </a:buClr>
              <a:buSzPts val="1800"/>
              <a:buFont typeface="Merriweather"/>
              <a:buNone/>
              <a:defRPr sz="2400">
                <a:solidFill>
                  <a:schemeClr val="accent1"/>
                </a:solidFill>
                <a:latin typeface="Merriweather"/>
                <a:ea typeface="Merriweather"/>
                <a:cs typeface="Merriweather"/>
                <a:sym typeface="Merriweather"/>
              </a:defRPr>
            </a:lvl9pPr>
          </a:lstStyle>
          <a:p>
            <a:endParaRPr/>
          </a:p>
        </p:txBody>
      </p:sp>
      <p:sp>
        <p:nvSpPr>
          <p:cNvPr id="417" name="Google Shape;417;p38"/>
          <p:cNvSpPr txBox="1">
            <a:spLocks noGrp="1"/>
          </p:cNvSpPr>
          <p:nvPr>
            <p:ph type="title" idx="9" hasCustomPrompt="1"/>
          </p:nvPr>
        </p:nvSpPr>
        <p:spPr>
          <a:xfrm>
            <a:off x="7096567" y="5596333"/>
            <a:ext cx="2286800" cy="216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1pPr>
            <a:lvl2pPr lvl="1">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2pPr>
            <a:lvl3pPr lvl="2">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3pPr>
            <a:lvl4pPr lvl="3">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4pPr>
            <a:lvl5pPr lvl="4">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5pPr>
            <a:lvl6pPr lvl="5">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6pPr>
            <a:lvl7pPr lvl="6">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7pPr>
            <a:lvl8pPr lvl="7">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8pPr>
            <a:lvl9pPr lvl="8">
              <a:spcBef>
                <a:spcPts val="0"/>
              </a:spcBef>
              <a:spcAft>
                <a:spcPts val="0"/>
              </a:spcAft>
              <a:buClr>
                <a:schemeClr val="lt1"/>
              </a:buClr>
              <a:buSzPts val="1800"/>
              <a:buFont typeface="Source Sans Pro"/>
              <a:buNone/>
              <a:defRPr sz="2400" b="0">
                <a:solidFill>
                  <a:schemeClr val="lt1"/>
                </a:solidFill>
                <a:latin typeface="Source Sans Pro"/>
                <a:ea typeface="Source Sans Pro"/>
                <a:cs typeface="Source Sans Pro"/>
                <a:sym typeface="Source Sans Pro"/>
              </a:defRPr>
            </a:lvl9pPr>
          </a:lstStyle>
          <a:p>
            <a:r>
              <a:t>xx%</a:t>
            </a:r>
          </a:p>
        </p:txBody>
      </p:sp>
      <p:sp>
        <p:nvSpPr>
          <p:cNvPr id="418" name="Google Shape;418;p3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rmAutofit/>
          </a:bodyPr>
          <a:lstStyle>
            <a:lvl1pPr lvl="0">
              <a:buNone/>
              <a:defRPr sz="1733">
                <a:solidFill>
                  <a:schemeClr val="accent5"/>
                </a:solidFill>
                <a:latin typeface="Source Sans Pro"/>
                <a:ea typeface="Source Sans Pro"/>
                <a:cs typeface="Source Sans Pro"/>
                <a:sym typeface="Source Sans Pro"/>
              </a:defRPr>
            </a:lvl1pPr>
            <a:lvl2pPr lvl="1">
              <a:buNone/>
              <a:defRPr sz="1733">
                <a:solidFill>
                  <a:schemeClr val="accent5"/>
                </a:solidFill>
                <a:latin typeface="Source Sans Pro"/>
                <a:ea typeface="Source Sans Pro"/>
                <a:cs typeface="Source Sans Pro"/>
                <a:sym typeface="Source Sans Pro"/>
              </a:defRPr>
            </a:lvl2pPr>
            <a:lvl3pPr lvl="2">
              <a:buNone/>
              <a:defRPr sz="1733">
                <a:solidFill>
                  <a:schemeClr val="accent5"/>
                </a:solidFill>
                <a:latin typeface="Source Sans Pro"/>
                <a:ea typeface="Source Sans Pro"/>
                <a:cs typeface="Source Sans Pro"/>
                <a:sym typeface="Source Sans Pro"/>
              </a:defRPr>
            </a:lvl3pPr>
            <a:lvl4pPr lvl="3">
              <a:buNone/>
              <a:defRPr sz="1733">
                <a:solidFill>
                  <a:schemeClr val="accent5"/>
                </a:solidFill>
                <a:latin typeface="Source Sans Pro"/>
                <a:ea typeface="Source Sans Pro"/>
                <a:cs typeface="Source Sans Pro"/>
                <a:sym typeface="Source Sans Pro"/>
              </a:defRPr>
            </a:lvl4pPr>
            <a:lvl5pPr lvl="4">
              <a:buNone/>
              <a:defRPr sz="1733">
                <a:solidFill>
                  <a:schemeClr val="accent5"/>
                </a:solidFill>
                <a:latin typeface="Source Sans Pro"/>
                <a:ea typeface="Source Sans Pro"/>
                <a:cs typeface="Source Sans Pro"/>
                <a:sym typeface="Source Sans Pro"/>
              </a:defRPr>
            </a:lvl5pPr>
            <a:lvl6pPr lvl="5">
              <a:buNone/>
              <a:defRPr sz="1733">
                <a:solidFill>
                  <a:schemeClr val="accent5"/>
                </a:solidFill>
                <a:latin typeface="Source Sans Pro"/>
                <a:ea typeface="Source Sans Pro"/>
                <a:cs typeface="Source Sans Pro"/>
                <a:sym typeface="Source Sans Pro"/>
              </a:defRPr>
            </a:lvl6pPr>
            <a:lvl7pPr lvl="6">
              <a:buNone/>
              <a:defRPr sz="1733">
                <a:solidFill>
                  <a:schemeClr val="accent5"/>
                </a:solidFill>
                <a:latin typeface="Source Sans Pro"/>
                <a:ea typeface="Source Sans Pro"/>
                <a:cs typeface="Source Sans Pro"/>
                <a:sym typeface="Source Sans Pro"/>
              </a:defRPr>
            </a:lvl7pPr>
            <a:lvl8pPr lvl="7">
              <a:buNone/>
              <a:defRPr sz="1733">
                <a:solidFill>
                  <a:schemeClr val="accent5"/>
                </a:solidFill>
                <a:latin typeface="Source Sans Pro"/>
                <a:ea typeface="Source Sans Pro"/>
                <a:cs typeface="Source Sans Pro"/>
                <a:sym typeface="Source Sans Pro"/>
              </a:defRPr>
            </a:lvl8pPr>
            <a:lvl9pPr lvl="8">
              <a:buNone/>
              <a:defRPr sz="1733">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19" name="Google Shape;419;p38"/>
          <p:cNvSpPr txBox="1">
            <a:spLocks noGrp="1"/>
          </p:cNvSpPr>
          <p:nvPr>
            <p:ph type="sldNum" idx="13"/>
          </p:nvPr>
        </p:nvSpPr>
        <p:spPr>
          <a:xfrm>
            <a:off x="0" y="6378967"/>
            <a:ext cx="530400" cy="316000"/>
          </a:xfrm>
          <a:prstGeom prst="rect">
            <a:avLst/>
          </a:prstGeom>
        </p:spPr>
        <p:txBody>
          <a:bodyPr spcFirstLastPara="1" wrap="square" lIns="91425" tIns="91425" rIns="91425" bIns="91425" anchor="ctr" anchorCtr="0">
            <a:noAutofit/>
          </a:bodyPr>
          <a:lstStyle>
            <a:lvl1pPr lvl="0">
              <a:buNone/>
              <a:defRPr>
                <a:solidFill>
                  <a:schemeClr val="accent1"/>
                </a:solidFill>
                <a:latin typeface="Source Sans Pro"/>
                <a:ea typeface="Source Sans Pro"/>
                <a:cs typeface="Source Sans Pro"/>
                <a:sym typeface="Source Sans Pro"/>
              </a:defRPr>
            </a:lvl1pPr>
            <a:lvl2pPr lvl="1">
              <a:buNone/>
              <a:defRPr>
                <a:solidFill>
                  <a:schemeClr val="accent1"/>
                </a:solidFill>
                <a:latin typeface="Source Sans Pro"/>
                <a:ea typeface="Source Sans Pro"/>
                <a:cs typeface="Source Sans Pro"/>
                <a:sym typeface="Source Sans Pro"/>
              </a:defRPr>
            </a:lvl2pPr>
            <a:lvl3pPr lvl="2">
              <a:buNone/>
              <a:defRPr>
                <a:solidFill>
                  <a:schemeClr val="accent1"/>
                </a:solidFill>
                <a:latin typeface="Source Sans Pro"/>
                <a:ea typeface="Source Sans Pro"/>
                <a:cs typeface="Source Sans Pro"/>
                <a:sym typeface="Source Sans Pro"/>
              </a:defRPr>
            </a:lvl3pPr>
            <a:lvl4pPr lvl="3">
              <a:buNone/>
              <a:defRPr>
                <a:solidFill>
                  <a:schemeClr val="accent1"/>
                </a:solidFill>
                <a:latin typeface="Source Sans Pro"/>
                <a:ea typeface="Source Sans Pro"/>
                <a:cs typeface="Source Sans Pro"/>
                <a:sym typeface="Source Sans Pro"/>
              </a:defRPr>
            </a:lvl4pPr>
            <a:lvl5pPr lvl="4">
              <a:buNone/>
              <a:defRPr>
                <a:solidFill>
                  <a:schemeClr val="accent1"/>
                </a:solidFill>
                <a:latin typeface="Source Sans Pro"/>
                <a:ea typeface="Source Sans Pro"/>
                <a:cs typeface="Source Sans Pro"/>
                <a:sym typeface="Source Sans Pro"/>
              </a:defRPr>
            </a:lvl5pPr>
            <a:lvl6pPr lvl="5">
              <a:buNone/>
              <a:defRPr>
                <a:solidFill>
                  <a:schemeClr val="accent1"/>
                </a:solidFill>
                <a:latin typeface="Source Sans Pro"/>
                <a:ea typeface="Source Sans Pro"/>
                <a:cs typeface="Source Sans Pro"/>
                <a:sym typeface="Source Sans Pro"/>
              </a:defRPr>
            </a:lvl6pPr>
            <a:lvl7pPr lvl="6">
              <a:buNone/>
              <a:defRPr>
                <a:solidFill>
                  <a:schemeClr val="accent1"/>
                </a:solidFill>
                <a:latin typeface="Source Sans Pro"/>
                <a:ea typeface="Source Sans Pro"/>
                <a:cs typeface="Source Sans Pro"/>
                <a:sym typeface="Source Sans Pro"/>
              </a:defRPr>
            </a:lvl7pPr>
            <a:lvl8pPr lvl="7">
              <a:buNone/>
              <a:defRPr>
                <a:solidFill>
                  <a:schemeClr val="accent1"/>
                </a:solidFill>
                <a:latin typeface="Source Sans Pro"/>
                <a:ea typeface="Source Sans Pro"/>
                <a:cs typeface="Source Sans Pro"/>
                <a:sym typeface="Source Sans Pro"/>
              </a:defRPr>
            </a:lvl8pPr>
            <a:lvl9pPr lvl="8">
              <a:buNone/>
              <a:defRPr>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20" name="Google Shape;420;p38"/>
          <p:cNvSpPr txBox="1"/>
          <p:nvPr/>
        </p:nvSpPr>
        <p:spPr>
          <a:xfrm>
            <a:off x="394567" y="6212567"/>
            <a:ext cx="6793200" cy="574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067">
                <a:solidFill>
                  <a:srgbClr val="B7B7B7"/>
                </a:solidFill>
                <a:latin typeface="Source Sans Pro"/>
                <a:ea typeface="Source Sans Pro"/>
                <a:cs typeface="Source Sans Pro"/>
                <a:sym typeface="Source Sans Pro"/>
              </a:rPr>
              <a:t>Slide material produced by Gradient Institute is copyright Gradient Institute 2025. </a:t>
            </a:r>
            <a:br>
              <a:rPr lang="en" sz="1067">
                <a:solidFill>
                  <a:srgbClr val="B7B7B7"/>
                </a:solidFill>
                <a:latin typeface="Source Sans Pro"/>
                <a:ea typeface="Source Sans Pro"/>
                <a:cs typeface="Source Sans Pro"/>
                <a:sym typeface="Source Sans Pro"/>
              </a:rPr>
            </a:br>
            <a:r>
              <a:rPr lang="en" sz="1067">
                <a:solidFill>
                  <a:srgbClr val="B7B7B7"/>
                </a:solidFill>
                <a:latin typeface="Source Sans Pro"/>
                <a:ea typeface="Source Sans Pro"/>
                <a:cs typeface="Source Sans Pro"/>
                <a:sym typeface="Source Sans Pro"/>
              </a:rPr>
              <a:t>Provided under a </a:t>
            </a:r>
            <a:r>
              <a:rPr lang="en" sz="1067">
                <a:solidFill>
                  <a:schemeClr val="hlink"/>
                </a:solidFill>
                <a:uFill>
                  <a:noFill/>
                </a:uFill>
                <a:latin typeface="Source Sans Pro"/>
                <a:ea typeface="Source Sans Pro"/>
                <a:cs typeface="Source Sans Pro"/>
                <a:sym typeface="Source Sans Pro"/>
                <a:hlinkClick r:id="rId2"/>
              </a:rPr>
              <a:t>Creative Commons Attribution-Noncommercial 4.0 International License</a:t>
            </a:r>
            <a:r>
              <a:rPr lang="en" sz="1067">
                <a:solidFill>
                  <a:srgbClr val="B7B7B7"/>
                </a:solidFill>
                <a:latin typeface="Source Sans Pro"/>
                <a:ea typeface="Source Sans Pro"/>
                <a:cs typeface="Source Sans Pro"/>
                <a:sym typeface="Source Sans Pro"/>
              </a:rPr>
              <a:t>.</a:t>
            </a:r>
            <a:endParaRPr sz="1067">
              <a:solidFill>
                <a:srgbClr val="B7B7B7"/>
              </a:solidFill>
              <a:latin typeface="Source Sans Pro"/>
              <a:ea typeface="Source Sans Pro"/>
              <a:cs typeface="Source Sans Pro"/>
              <a:sym typeface="Source Sans Pro"/>
            </a:endParaRPr>
          </a:p>
        </p:txBody>
      </p:sp>
      <p:pic>
        <p:nvPicPr>
          <p:cNvPr id="421" name="Google Shape;421;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726449" y="447167"/>
            <a:ext cx="2016519" cy="561467"/>
          </a:xfrm>
          <a:prstGeom prst="rect">
            <a:avLst/>
          </a:prstGeom>
          <a:noFill/>
          <a:ln>
            <a:noFill/>
          </a:ln>
        </p:spPr>
      </p:pic>
    </p:spTree>
    <p:extLst>
      <p:ext uri="{BB962C8B-B14F-4D97-AF65-F5344CB8AC3E}">
        <p14:creationId xmlns:p14="http://schemas.microsoft.com/office/powerpoint/2010/main" val="3127408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210EF-5F56-72C3-0C68-2238AD13CA38}"/>
              </a:ext>
            </a:extLst>
          </p:cNvPr>
          <p:cNvSpPr>
            <a:spLocks noGrp="1"/>
          </p:cNvSpPr>
          <p:nvPr>
            <p:ph type="dt" sz="half" idx="10"/>
          </p:nvPr>
        </p:nvSpPr>
        <p:spPr/>
        <p:txBody>
          <a:bodyPr/>
          <a:lstStyle/>
          <a:p>
            <a:fld id="{B36AA43E-7863-4B35-A7A5-607F58A6329F}" type="datetimeFigureOut">
              <a:rPr lang="en-AU" smtClean="0"/>
              <a:t>2/02/2026</a:t>
            </a:fld>
            <a:endParaRPr lang="en-AU"/>
          </a:p>
        </p:txBody>
      </p:sp>
      <p:sp>
        <p:nvSpPr>
          <p:cNvPr id="3" name="Footer Placeholder 2">
            <a:extLst>
              <a:ext uri="{FF2B5EF4-FFF2-40B4-BE49-F238E27FC236}">
                <a16:creationId xmlns:a16="http://schemas.microsoft.com/office/drawing/2014/main" id="{BF0B6144-CB8F-97FC-7A74-2C0B76FA975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82432FC-CADF-518B-1DE4-25E3559FC241}"/>
              </a:ext>
            </a:extLst>
          </p:cNvPr>
          <p:cNvSpPr>
            <a:spLocks noGrp="1"/>
          </p:cNvSpPr>
          <p:nvPr>
            <p:ph type="sldNum" sz="quarter" idx="12"/>
          </p:nvPr>
        </p:nvSpPr>
        <p:spPr/>
        <p:txBody>
          <a:bodyPr/>
          <a:lstStyle/>
          <a:p>
            <a:fld id="{4BA75C38-756B-49EC-85BC-794B81701561}" type="slidenum">
              <a:rPr lang="en-AU" smtClean="0"/>
              <a:t>‹#›</a:t>
            </a:fld>
            <a:endParaRPr lang="en-AU"/>
          </a:p>
        </p:txBody>
      </p:sp>
    </p:spTree>
    <p:extLst>
      <p:ext uri="{BB962C8B-B14F-4D97-AF65-F5344CB8AC3E}">
        <p14:creationId xmlns:p14="http://schemas.microsoft.com/office/powerpoint/2010/main" val="171434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 dark">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716" y="2341491"/>
            <a:ext cx="9804525" cy="2387600"/>
          </a:xfrm>
        </p:spPr>
        <p:txBody>
          <a:bodyPr anchor="b">
            <a:normAutofit/>
          </a:bodyPr>
          <a:lstStyle>
            <a:lvl1pPr algn="l">
              <a:defRPr sz="4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804525"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solidFill>
                  <a:schemeClr val="bg1"/>
                </a:solidFill>
              </a:defRPr>
            </a:lvl1pPr>
          </a:lstStyle>
          <a:p>
            <a:fld id="{9DD093F6-EFAE-48CF-8F19-8A459781F9C7}" type="datetime1">
              <a:rPr lang="en-AU" smtClean="0"/>
              <a:t>2/02/2026</a:t>
            </a:fld>
            <a:endParaRPr lang="en-AU"/>
          </a:p>
        </p:txBody>
      </p:sp>
      <p:sp>
        <p:nvSpPr>
          <p:cNvPr id="5" name="Footer Placeholder 4"/>
          <p:cNvSpPr>
            <a:spLocks noGrp="1"/>
          </p:cNvSpPr>
          <p:nvPr>
            <p:ph type="ftr" sz="quarter" idx="11"/>
          </p:nvPr>
        </p:nvSpPr>
        <p:spPr/>
        <p:txBody>
          <a:bodyPr/>
          <a:lstStyle>
            <a:lvl1pPr algn="ctr">
              <a:defRPr>
                <a:solidFill>
                  <a:schemeClr val="bg1"/>
                </a:solidFill>
              </a:defRPr>
            </a:lvl1pPr>
          </a:lstStyle>
          <a:p>
            <a:r>
              <a:rPr lang="en-AU"/>
              <a:t>AI opportunities, impact and skills</a:t>
            </a:r>
          </a:p>
          <a:p>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C8A7D5-F8DB-40FC-8BEB-9B0C2A356593}" type="slidenum">
              <a:rPr lang="en-AU" smtClean="0"/>
              <a:pPr/>
              <a:t>‹#›</a:t>
            </a:fld>
            <a:endParaRPr lang="en-AU"/>
          </a:p>
        </p:txBody>
      </p:sp>
      <p:sp>
        <p:nvSpPr>
          <p:cNvPr id="7" name="Subtitle 2">
            <a:extLst>
              <a:ext uri="{FF2B5EF4-FFF2-40B4-BE49-F238E27FC236}">
                <a16:creationId xmlns:a16="http://schemas.microsoft.com/office/drawing/2014/main" id="{2B4E35FF-BC2F-C1E9-9B23-ED1F288E120E}"/>
              </a:ext>
            </a:extLst>
          </p:cNvPr>
          <p:cNvSpPr txBox="1">
            <a:spLocks/>
          </p:cNvSpPr>
          <p:nvPr userDrawn="1"/>
        </p:nvSpPr>
        <p:spPr>
          <a:xfrm>
            <a:off x="775656" y="6383028"/>
            <a:ext cx="1843976"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bg1"/>
                </a:solidFill>
              </a:rPr>
              <a:t>industry</a:t>
            </a:r>
            <a:r>
              <a:rPr lang="en-US" sz="1300">
                <a:solidFill>
                  <a:schemeClr val="bg1"/>
                </a:solidFill>
              </a:rPr>
              <a:t>.gov.au/NAIC</a:t>
            </a:r>
            <a:endParaRPr lang="en-AU" sz="1300">
              <a:solidFill>
                <a:schemeClr val="bg1"/>
              </a:solidFill>
            </a:endParaRPr>
          </a:p>
        </p:txBody>
      </p:sp>
      <p:cxnSp>
        <p:nvCxnSpPr>
          <p:cNvPr id="10" name="Straight Connector 9">
            <a:extLst>
              <a:ext uri="{FF2B5EF4-FFF2-40B4-BE49-F238E27FC236}">
                <a16:creationId xmlns:a16="http://schemas.microsoft.com/office/drawing/2014/main" id="{B93EC921-B2F5-F687-876F-FCB9D64FA0B0}"/>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34B4BC0-CFA5-3409-A461-21B54B6D2B01}"/>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1FD4D2E-B14B-5303-102E-7810CB0B37B8}"/>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5" name="Graphic 14">
            <a:extLst>
              <a:ext uri="{FF2B5EF4-FFF2-40B4-BE49-F238E27FC236}">
                <a16:creationId xmlns:a16="http://schemas.microsoft.com/office/drawing/2014/main" id="{3237678D-D59C-BF5E-EC7B-406892715DD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6" name="Graphic 21">
            <a:extLst>
              <a:ext uri="{FF2B5EF4-FFF2-40B4-BE49-F238E27FC236}">
                <a16:creationId xmlns:a16="http://schemas.microsoft.com/office/drawing/2014/main" id="{8E6ED763-CBCC-30DD-7D05-E281E1FDDF8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343548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 white">
    <p:spTree>
      <p:nvGrpSpPr>
        <p:cNvPr id="1" name=""/>
        <p:cNvGrpSpPr/>
        <p:nvPr/>
      </p:nvGrpSpPr>
      <p:grpSpPr>
        <a:xfrm>
          <a:off x="0" y="0"/>
          <a:ext cx="0" cy="0"/>
          <a:chOff x="0" y="0"/>
          <a:chExt cx="0" cy="0"/>
        </a:xfrm>
      </p:grpSpPr>
      <p:sp>
        <p:nvSpPr>
          <p:cNvPr id="2" name="Title 1"/>
          <p:cNvSpPr>
            <a:spLocks noGrp="1"/>
          </p:cNvSpPr>
          <p:nvPr>
            <p:ph type="ctrTitle"/>
          </p:nvPr>
        </p:nvSpPr>
        <p:spPr>
          <a:xfrm>
            <a:off x="698716" y="2341491"/>
            <a:ext cx="9804525" cy="2387600"/>
          </a:xfrm>
        </p:spPr>
        <p:txBody>
          <a:bodyPr anchor="b">
            <a:normAutofit/>
          </a:bodyPr>
          <a:lstStyle>
            <a:lvl1pPr algn="l">
              <a:defRPr sz="4400" b="1">
                <a:solidFill>
                  <a:schemeClr val="tx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804525" cy="775764"/>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solidFill>
                  <a:schemeClr val="tx1"/>
                </a:solidFill>
              </a:defRPr>
            </a:lvl1pPr>
          </a:lstStyle>
          <a:p>
            <a:fld id="{ADDDABB4-F7DB-4DCB-BB17-1DCC056DD77E}" type="datetime1">
              <a:rPr lang="en-AU" smtClean="0"/>
              <a:t>2/02/2026</a:t>
            </a:fld>
            <a:endParaRPr lang="en-AU"/>
          </a:p>
        </p:txBody>
      </p:sp>
      <p:sp>
        <p:nvSpPr>
          <p:cNvPr id="5" name="Footer Placeholder 4"/>
          <p:cNvSpPr>
            <a:spLocks noGrp="1"/>
          </p:cNvSpPr>
          <p:nvPr>
            <p:ph type="ftr" sz="quarter" idx="11"/>
          </p:nvPr>
        </p:nvSpPr>
        <p:spPr/>
        <p:txBody>
          <a:bodyPr/>
          <a:lstStyle>
            <a:lvl1pPr algn="ctr">
              <a:defRPr>
                <a:solidFill>
                  <a:schemeClr val="tx1"/>
                </a:solidFill>
              </a:defRPr>
            </a:lvl1pPr>
          </a:lstStyle>
          <a:p>
            <a:r>
              <a:rPr lang="en-AU"/>
              <a:t>AI opportunities, impact and skills</a:t>
            </a:r>
          </a:p>
          <a:p>
            <a:endParaRPr lang="en-AU"/>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EC8A7D5-F8DB-40FC-8BEB-9B0C2A356593}" type="slidenum">
              <a:rPr lang="en-AU" smtClean="0"/>
              <a:pPr/>
              <a:t>‹#›</a:t>
            </a:fld>
            <a:endParaRPr lang="en-AU"/>
          </a:p>
        </p:txBody>
      </p:sp>
      <p:sp>
        <p:nvSpPr>
          <p:cNvPr id="16" name="Subtitle 2">
            <a:extLst>
              <a:ext uri="{FF2B5EF4-FFF2-40B4-BE49-F238E27FC236}">
                <a16:creationId xmlns:a16="http://schemas.microsoft.com/office/drawing/2014/main" id="{B9DC0694-7B09-4200-8728-F59221C56F5B}"/>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7" name="Straight Connector 16">
            <a:extLst>
              <a:ext uri="{FF2B5EF4-FFF2-40B4-BE49-F238E27FC236}">
                <a16:creationId xmlns:a16="http://schemas.microsoft.com/office/drawing/2014/main" id="{DA6FE7EB-19ED-4175-B823-E74954BDF256}"/>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27">
            <a:extLst>
              <a:ext uri="{FF2B5EF4-FFF2-40B4-BE49-F238E27FC236}">
                <a16:creationId xmlns:a16="http://schemas.microsoft.com/office/drawing/2014/main" id="{579D7C3C-5A85-4D55-BB2A-6C5195A497C8}"/>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13" name="Graphic 12">
            <a:extLst>
              <a:ext uri="{FF2B5EF4-FFF2-40B4-BE49-F238E27FC236}">
                <a16:creationId xmlns:a16="http://schemas.microsoft.com/office/drawing/2014/main" id="{4125F157-5830-34ED-1AC5-E546222688A2}"/>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4" name="Graphic 13">
            <a:extLst>
              <a:ext uri="{FF2B5EF4-FFF2-40B4-BE49-F238E27FC236}">
                <a16:creationId xmlns:a16="http://schemas.microsoft.com/office/drawing/2014/main" id="{715CECAA-B2B6-2E76-242D-5E5F81182DF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5" name="Graphic 21">
            <a:extLst>
              <a:ext uri="{FF2B5EF4-FFF2-40B4-BE49-F238E27FC236}">
                <a16:creationId xmlns:a16="http://schemas.microsoft.com/office/drawing/2014/main" id="{62189F24-6167-2BBA-39DB-93A6DE5A6CC7}"/>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158746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8716" y="1033745"/>
            <a:ext cx="6159283" cy="1201455"/>
          </a:xfrm>
        </p:spPr>
        <p:txBody>
          <a:bodyPr anchor="t">
            <a:normAutofit/>
          </a:bodyPr>
          <a:lstStyle>
            <a:lvl1pPr algn="l">
              <a:defRPr sz="3600" b="1">
                <a:solidFill>
                  <a:schemeClr val="tx2"/>
                </a:solidFill>
              </a:defRPr>
            </a:lvl1pPr>
          </a:lstStyle>
          <a:p>
            <a:r>
              <a:rPr lang="en-US"/>
              <a:t>Contact us</a:t>
            </a:r>
            <a:endParaRPr lang="en-AU"/>
          </a:p>
        </p:txBody>
      </p:sp>
      <p:sp>
        <p:nvSpPr>
          <p:cNvPr id="3" name="Subtitle 2"/>
          <p:cNvSpPr>
            <a:spLocks noGrp="1"/>
          </p:cNvSpPr>
          <p:nvPr>
            <p:ph type="subTitle" idx="1" hasCustomPrompt="1"/>
          </p:nvPr>
        </p:nvSpPr>
        <p:spPr>
          <a:xfrm>
            <a:off x="698716" y="2326640"/>
            <a:ext cx="6159283" cy="2465363"/>
          </a:xfrm>
        </p:spPr>
        <p:txBody>
          <a:bodyPr>
            <a:normAutofit/>
          </a:bodyPr>
          <a:lstStyle>
            <a:lvl1pPr marL="0" indent="0" algn="l">
              <a:spcAft>
                <a:spcPts val="0"/>
              </a:spcAft>
              <a:buNone/>
              <a:defRPr sz="30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Details</a:t>
            </a:r>
          </a:p>
          <a:p>
            <a:r>
              <a:rPr lang="en-US"/>
              <a:t>Line 2</a:t>
            </a:r>
          </a:p>
          <a:p>
            <a:r>
              <a:rPr lang="en-US"/>
              <a:t>Line 3</a:t>
            </a:r>
          </a:p>
          <a:p>
            <a:endParaRPr lang="en-AU"/>
          </a:p>
        </p:txBody>
      </p:sp>
      <p:sp>
        <p:nvSpPr>
          <p:cNvPr id="21" name="Date Placeholder 3">
            <a:extLst>
              <a:ext uri="{FF2B5EF4-FFF2-40B4-BE49-F238E27FC236}">
                <a16:creationId xmlns:a16="http://schemas.microsoft.com/office/drawing/2014/main" id="{CD9E63BE-3E28-4E5D-AC91-F31A6D89BA6C}"/>
              </a:ext>
            </a:extLst>
          </p:cNvPr>
          <p:cNvSpPr>
            <a:spLocks noGrp="1"/>
          </p:cNvSpPr>
          <p:nvPr>
            <p:ph type="dt" sz="half" idx="2"/>
          </p:nvPr>
        </p:nvSpPr>
        <p:spPr>
          <a:xfrm>
            <a:off x="10376450" y="6356350"/>
            <a:ext cx="972733" cy="365125"/>
          </a:xfrm>
          <a:prstGeom prst="rect">
            <a:avLst/>
          </a:prstGeom>
        </p:spPr>
        <p:txBody>
          <a:bodyPr vert="horz" lIns="91440" tIns="45720" rIns="91440" bIns="45720" rtlCol="0" anchor="ctr"/>
          <a:lstStyle>
            <a:lvl1pPr algn="r">
              <a:defRPr sz="1200">
                <a:solidFill>
                  <a:schemeClr val="tx1"/>
                </a:solidFill>
              </a:defRPr>
            </a:lvl1pPr>
          </a:lstStyle>
          <a:p>
            <a:fld id="{EC2B31DE-2FBA-4484-ADC0-EC163209B582}" type="datetime1">
              <a:rPr lang="en-AU" smtClean="0"/>
              <a:t>2/02/2026</a:t>
            </a:fld>
            <a:endParaRPr lang="en-AU"/>
          </a:p>
        </p:txBody>
      </p:sp>
      <p:sp>
        <p:nvSpPr>
          <p:cNvPr id="22" name="Footer Placeholder 4">
            <a:extLst>
              <a:ext uri="{FF2B5EF4-FFF2-40B4-BE49-F238E27FC236}">
                <a16:creationId xmlns:a16="http://schemas.microsoft.com/office/drawing/2014/main" id="{07E215CF-A3A3-4D77-891D-67F32E1401AF}"/>
              </a:ext>
            </a:extLst>
          </p:cNvPr>
          <p:cNvSpPr>
            <a:spLocks noGrp="1"/>
          </p:cNvSpPr>
          <p:nvPr>
            <p:ph type="ftr" sz="quarter" idx="3"/>
          </p:nvPr>
        </p:nvSpPr>
        <p:spPr>
          <a:xfrm>
            <a:off x="7205870" y="6356350"/>
            <a:ext cx="3124788" cy="365125"/>
          </a:xfrm>
          <a:prstGeom prst="rect">
            <a:avLst/>
          </a:prstGeom>
        </p:spPr>
        <p:txBody>
          <a:bodyPr vert="horz" lIns="91440" tIns="45720" rIns="91440" bIns="45720" rtlCol="0" anchor="ctr"/>
          <a:lstStyle>
            <a:lvl1pPr algn="ctr">
              <a:defRPr sz="1200" b="0">
                <a:solidFill>
                  <a:schemeClr val="tx1"/>
                </a:solidFill>
              </a:defRPr>
            </a:lvl1pPr>
          </a:lstStyle>
          <a:p>
            <a:r>
              <a:rPr lang="en-AU"/>
              <a:t>AI opportunities, impact and skills</a:t>
            </a:r>
          </a:p>
          <a:p>
            <a:endParaRPr lang="en-AU"/>
          </a:p>
        </p:txBody>
      </p:sp>
      <p:sp>
        <p:nvSpPr>
          <p:cNvPr id="23" name="Slide Number Placeholder 5">
            <a:extLst>
              <a:ext uri="{FF2B5EF4-FFF2-40B4-BE49-F238E27FC236}">
                <a16:creationId xmlns:a16="http://schemas.microsoft.com/office/drawing/2014/main" id="{D837D5EC-4F63-4338-8D26-0FEEC84DFE9E}"/>
              </a:ext>
            </a:extLst>
          </p:cNvPr>
          <p:cNvSpPr>
            <a:spLocks noGrp="1"/>
          </p:cNvSpPr>
          <p:nvPr>
            <p:ph type="sldNum" sz="quarter" idx="4"/>
          </p:nvPr>
        </p:nvSpPr>
        <p:spPr>
          <a:xfrm>
            <a:off x="11420060" y="6356350"/>
            <a:ext cx="502634" cy="365125"/>
          </a:xfrm>
          <a:prstGeom prst="rect">
            <a:avLst/>
          </a:prstGeom>
        </p:spPr>
        <p:txBody>
          <a:bodyPr vert="horz" lIns="91440" tIns="45720" rIns="91440" bIns="45720" rtlCol="0" anchor="ctr"/>
          <a:lstStyle>
            <a:lvl1pPr algn="r">
              <a:defRPr sz="1200">
                <a:solidFill>
                  <a:schemeClr val="tx1"/>
                </a:solidFill>
              </a:defRPr>
            </a:lvl1pPr>
          </a:lstStyle>
          <a:p>
            <a:fld id="{0EC8A7D5-F8DB-40FC-8BEB-9B0C2A356593}" type="slidenum">
              <a:rPr lang="en-AU" smtClean="0"/>
              <a:pPr/>
              <a:t>‹#›</a:t>
            </a:fld>
            <a:endParaRPr lang="en-AU"/>
          </a:p>
        </p:txBody>
      </p:sp>
      <p:sp>
        <p:nvSpPr>
          <p:cNvPr id="9" name="Subtitle 2">
            <a:extLst>
              <a:ext uri="{FF2B5EF4-FFF2-40B4-BE49-F238E27FC236}">
                <a16:creationId xmlns:a16="http://schemas.microsoft.com/office/drawing/2014/main" id="{5ECE1EEC-E766-35A2-0972-D05E9E6E9123}"/>
              </a:ext>
            </a:extLst>
          </p:cNvPr>
          <p:cNvSpPr txBox="1">
            <a:spLocks/>
          </p:cNvSpPr>
          <p:nvPr userDrawn="1"/>
        </p:nvSpPr>
        <p:spPr>
          <a:xfrm>
            <a:off x="775656" y="6383028"/>
            <a:ext cx="1745122" cy="208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solidFill>
                  <a:schemeClr val="tx1"/>
                </a:solidFill>
              </a:rPr>
              <a:t>industry</a:t>
            </a:r>
            <a:r>
              <a:rPr lang="en-US" sz="1300">
                <a:solidFill>
                  <a:schemeClr val="tx1"/>
                </a:solidFill>
              </a:rPr>
              <a:t>.gov.au/NAIC</a:t>
            </a:r>
            <a:endParaRPr lang="en-AU" sz="1300">
              <a:solidFill>
                <a:schemeClr val="tx1"/>
              </a:solidFill>
            </a:endParaRPr>
          </a:p>
        </p:txBody>
      </p:sp>
      <p:cxnSp>
        <p:nvCxnSpPr>
          <p:cNvPr id="11" name="Straight Connector 10">
            <a:extLst>
              <a:ext uri="{FF2B5EF4-FFF2-40B4-BE49-F238E27FC236}">
                <a16:creationId xmlns:a16="http://schemas.microsoft.com/office/drawing/2014/main" id="{0DBD7F2B-4211-4234-32B7-F0ACDF864405}"/>
              </a:ext>
              <a:ext uri="{C183D7F6-B498-43B3-948B-1728B52AA6E4}">
                <adec:decorative xmlns:adec="http://schemas.microsoft.com/office/drawing/2017/decorative" val="1"/>
              </a:ext>
            </a:extLst>
          </p:cNvPr>
          <p:cNvCxnSpPr/>
          <p:nvPr userDrawn="1"/>
        </p:nvCxnSpPr>
        <p:spPr>
          <a:xfrm flipH="1">
            <a:off x="796519" y="641149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715EACB1-BDFC-22C8-42D2-4F6A43C8C031}"/>
              </a:ext>
              <a:ext uri="{C183D7F6-B498-43B3-948B-1728B52AA6E4}">
                <adec:decorative xmlns:adec="http://schemas.microsoft.com/office/drawing/2017/decorative" val="1"/>
              </a:ext>
            </a:extLst>
          </p:cNvPr>
          <p:cNvPicPr>
            <a:picLocks noChangeAspect="1"/>
          </p:cNvPicPr>
          <p:nvPr userDrawn="1"/>
        </p:nvPicPr>
        <p:blipFill>
          <a:blip r:embed="rId2">
            <a:alphaModFix amt="47000"/>
            <a:extLst>
              <a:ext uri="{96DAC541-7B7A-43D3-8B79-37D633B846F1}">
                <asvg:svgBlip xmlns:asvg="http://schemas.microsoft.com/office/drawing/2016/SVG/main" r:embed="rId3"/>
              </a:ext>
            </a:extLst>
          </a:blip>
          <a:stretch>
            <a:fillRect/>
          </a:stretch>
        </p:blipFill>
        <p:spPr>
          <a:xfrm rot="5400000">
            <a:off x="8620279" y="2488447"/>
            <a:ext cx="6060167" cy="1083278"/>
          </a:xfrm>
          <a:prstGeom prst="rect">
            <a:avLst/>
          </a:prstGeom>
        </p:spPr>
      </p:pic>
      <p:pic>
        <p:nvPicPr>
          <p:cNvPr id="13" name="Graphic 12">
            <a:extLst>
              <a:ext uri="{FF2B5EF4-FFF2-40B4-BE49-F238E27FC236}">
                <a16:creationId xmlns:a16="http://schemas.microsoft.com/office/drawing/2014/main" id="{DDE8F1C9-72BC-3828-A5E2-74383AA51BC2}"/>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0654" b="-9426"/>
          <a:stretch/>
        </p:blipFill>
        <p:spPr>
          <a:xfrm>
            <a:off x="10503243" y="704295"/>
            <a:ext cx="1688757" cy="3201918"/>
          </a:xfrm>
          <a:prstGeom prst="rect">
            <a:avLst/>
          </a:prstGeom>
        </p:spPr>
      </p:pic>
      <p:pic>
        <p:nvPicPr>
          <p:cNvPr id="14" name="Graphic 21">
            <a:extLst>
              <a:ext uri="{FF2B5EF4-FFF2-40B4-BE49-F238E27FC236}">
                <a16:creationId xmlns:a16="http://schemas.microsoft.com/office/drawing/2014/main" id="{7C2A9CA1-36D0-CBD5-BFA4-28FE2512D60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 t="6763" r="12083" b="-5213"/>
          <a:stretch/>
        </p:blipFill>
        <p:spPr>
          <a:xfrm>
            <a:off x="8865014" y="0"/>
            <a:ext cx="3326986" cy="3311912"/>
          </a:xfrm>
          <a:prstGeom prst="rect">
            <a:avLst/>
          </a:prstGeom>
        </p:spPr>
      </p:pic>
    </p:spTree>
    <p:extLst>
      <p:ext uri="{BB962C8B-B14F-4D97-AF65-F5344CB8AC3E}">
        <p14:creationId xmlns:p14="http://schemas.microsoft.com/office/powerpoint/2010/main" val="428157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dark">
    <p:bg>
      <p:bgPr>
        <a:gradFill>
          <a:gsLst>
            <a:gs pos="0">
              <a:schemeClr val="accent1"/>
            </a:gs>
            <a:gs pos="3610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14" name="Subtitle 2"/>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t>industry</a:t>
            </a:r>
            <a:r>
              <a:rPr lang="en-US" sz="1300"/>
              <a:t>.gov.au/NAIC</a:t>
            </a:r>
            <a:endParaRPr lang="en-AU" sz="1300"/>
          </a:p>
        </p:txBody>
      </p:sp>
      <p:sp>
        <p:nvSpPr>
          <p:cNvPr id="2" name="Title 1"/>
          <p:cNvSpPr>
            <a:spLocks noGrp="1"/>
          </p:cNvSpPr>
          <p:nvPr>
            <p:ph type="ctrTitle"/>
          </p:nvPr>
        </p:nvSpPr>
        <p:spPr>
          <a:xfrm>
            <a:off x="698715" y="2341491"/>
            <a:ext cx="9064561" cy="2387600"/>
          </a:xfrm>
        </p:spPr>
        <p:txBody>
          <a:bodyPr anchor="b">
            <a:normAutofit/>
          </a:bodyPr>
          <a:lstStyle>
            <a:lvl1pPr algn="l">
              <a:defRPr sz="5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064561"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cxnSp>
        <p:nvCxnSpPr>
          <p:cNvPr id="10" name="Straight Connector 9">
            <a:extLs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BEB31-88EE-4F28-A89E-2AE4AAC0CDB8}"/>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27">
            <a:extLst>
              <a:ext uri="{FF2B5EF4-FFF2-40B4-BE49-F238E27FC236}">
                <a16:creationId xmlns:a16="http://schemas.microsoft.com/office/drawing/2014/main" id="{5FAA5796-17FD-4BA6-96A3-864CD0BC5904}"/>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4" name="Picture 3" descr="Australian Government | Department of Industry, Science and Resources | National Artificial Intelligence Centre">
            <a:extLst>
              <a:ext uri="{FF2B5EF4-FFF2-40B4-BE49-F238E27FC236}">
                <a16:creationId xmlns:a16="http://schemas.microsoft.com/office/drawing/2014/main" id="{220CB69D-1B45-BAB7-3905-EABFA02ADD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3668" y="877638"/>
            <a:ext cx="3698146" cy="808026"/>
          </a:xfrm>
          <a:prstGeom prst="rect">
            <a:avLst/>
          </a:prstGeom>
        </p:spPr>
      </p:pic>
      <p:pic>
        <p:nvPicPr>
          <p:cNvPr id="16" name="Picture 15">
            <a:extLst>
              <a:ext uri="{FF2B5EF4-FFF2-40B4-BE49-F238E27FC236}">
                <a16:creationId xmlns:a16="http://schemas.microsoft.com/office/drawing/2014/main" id="{5BB22D65-EF7A-5FD9-3F64-03EE24DC5E5B}"/>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a:stretch/>
        </p:blipFill>
        <p:spPr>
          <a:xfrm>
            <a:off x="8913375" y="-114"/>
            <a:ext cx="3278625" cy="3209698"/>
          </a:xfrm>
          <a:prstGeom prst="rect">
            <a:avLst/>
          </a:prstGeom>
        </p:spPr>
      </p:pic>
      <p:pic>
        <p:nvPicPr>
          <p:cNvPr id="20" name="Graphic 19">
            <a:extLst>
              <a:ext uri="{FF2B5EF4-FFF2-40B4-BE49-F238E27FC236}">
                <a16:creationId xmlns:a16="http://schemas.microsoft.com/office/drawing/2014/main" id="{BF7D1AA8-A323-FCB4-14C4-409270D95C7C}"/>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21" name="Graphic 20">
            <a:extLst>
              <a:ext uri="{FF2B5EF4-FFF2-40B4-BE49-F238E27FC236}">
                <a16:creationId xmlns:a16="http://schemas.microsoft.com/office/drawing/2014/main" id="{B2367575-1E42-2B00-AF94-7A83007DF76E}"/>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159882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 dark">
    <p:bg>
      <p:bgPr>
        <a:solidFill>
          <a:schemeClr val="tx1"/>
        </a:solidFill>
        <a:effectLst/>
      </p:bgPr>
    </p:bg>
    <p:spTree>
      <p:nvGrpSpPr>
        <p:cNvPr id="1" name=""/>
        <p:cNvGrpSpPr/>
        <p:nvPr/>
      </p:nvGrpSpPr>
      <p:grpSpPr>
        <a:xfrm>
          <a:off x="0" y="0"/>
          <a:ext cx="0" cy="0"/>
          <a:chOff x="0" y="0"/>
          <a:chExt cx="0" cy="0"/>
        </a:xfrm>
      </p:grpSpPr>
      <p:sp>
        <p:nvSpPr>
          <p:cNvPr id="14" name="Subtitle 2"/>
          <p:cNvSpPr txBox="1">
            <a:spLocks/>
          </p:cNvSpPr>
          <p:nvPr userDrawn="1"/>
        </p:nvSpPr>
        <p:spPr>
          <a:xfrm>
            <a:off x="775656" y="6055038"/>
            <a:ext cx="5404080" cy="2151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a:t>industry</a:t>
            </a:r>
            <a:r>
              <a:rPr lang="en-US" sz="1300"/>
              <a:t>.gov.au/NAIC</a:t>
            </a:r>
            <a:endParaRPr lang="en-AU" sz="1300"/>
          </a:p>
        </p:txBody>
      </p:sp>
      <p:sp>
        <p:nvSpPr>
          <p:cNvPr id="2" name="Title 1"/>
          <p:cNvSpPr>
            <a:spLocks noGrp="1"/>
          </p:cNvSpPr>
          <p:nvPr>
            <p:ph type="ctrTitle"/>
          </p:nvPr>
        </p:nvSpPr>
        <p:spPr>
          <a:xfrm>
            <a:off x="698715" y="2341491"/>
            <a:ext cx="9064561" cy="2387600"/>
          </a:xfrm>
        </p:spPr>
        <p:txBody>
          <a:bodyPr anchor="b">
            <a:normAutofit/>
          </a:bodyPr>
          <a:lstStyle>
            <a:lvl1pPr algn="l">
              <a:defRPr sz="5400" b="1">
                <a:solidFill>
                  <a:schemeClr val="accent2"/>
                </a:solidFill>
              </a:defRPr>
            </a:lvl1pPr>
          </a:lstStyle>
          <a:p>
            <a:r>
              <a:rPr lang="en-US"/>
              <a:t>Click to edit Master title style</a:t>
            </a:r>
            <a:endParaRPr lang="en-AU"/>
          </a:p>
        </p:txBody>
      </p:sp>
      <p:sp>
        <p:nvSpPr>
          <p:cNvPr id="3" name="Subtitle 2"/>
          <p:cNvSpPr>
            <a:spLocks noGrp="1"/>
          </p:cNvSpPr>
          <p:nvPr>
            <p:ph type="subTitle" idx="1"/>
          </p:nvPr>
        </p:nvSpPr>
        <p:spPr>
          <a:xfrm>
            <a:off x="698716" y="4750829"/>
            <a:ext cx="9064561" cy="77576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cxnSp>
        <p:nvCxnSpPr>
          <p:cNvPr id="10" name="Straight Connector 9">
            <a:extLst>
              <a:ext uri="{C183D7F6-B498-43B3-948B-1728B52AA6E4}">
                <adec:decorative xmlns:adec="http://schemas.microsoft.com/office/drawing/2017/decorative" val="1"/>
              </a:ext>
            </a:extLst>
          </p:cNvPr>
          <p:cNvCxnSpPr/>
          <p:nvPr userDrawn="1"/>
        </p:nvCxnSpPr>
        <p:spPr>
          <a:xfrm flipH="1">
            <a:off x="796519" y="6083506"/>
            <a:ext cx="3155"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BEB31-88EE-4F28-A89E-2AE4AAC0CDB8}"/>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27">
            <a:extLst>
              <a:ext uri="{FF2B5EF4-FFF2-40B4-BE49-F238E27FC236}">
                <a16:creationId xmlns:a16="http://schemas.microsoft.com/office/drawing/2014/main" id="{5FAA5796-17FD-4BA6-96A3-864CD0BC5904}"/>
              </a:ext>
            </a:extLst>
          </p:cNvPr>
          <p:cNvSpPr>
            <a:spLocks noGrp="1"/>
          </p:cNvSpPr>
          <p:nvPr>
            <p:ph type="body" sz="quarter" idx="13" hasCustomPrompt="1"/>
          </p:nvPr>
        </p:nvSpPr>
        <p:spPr>
          <a:xfrm>
            <a:off x="4941889" y="6361592"/>
            <a:ext cx="2227548" cy="365125"/>
          </a:xfrm>
        </p:spPr>
        <p:txBody>
          <a:bodyPr anchor="ctr">
            <a:normAutofit/>
          </a:bodyPr>
          <a:lstStyle>
            <a:lvl1pPr marL="0" indent="0" algn="ctr">
              <a:buNone/>
              <a:defRPr sz="1200" b="1">
                <a:solidFill>
                  <a:srgbClr val="FF0000"/>
                </a:solidFill>
              </a:defRPr>
            </a:lvl1pPr>
          </a:lstStyle>
          <a:p>
            <a:pPr lvl="0"/>
            <a:r>
              <a:rPr lang="en-AU"/>
              <a:t>CLASSIFICATION</a:t>
            </a:r>
          </a:p>
        </p:txBody>
      </p:sp>
      <p:pic>
        <p:nvPicPr>
          <p:cNvPr id="4" name="Picture 3" descr="Australian Government | Department of Industry, Science and Resources | National Artificial Intelligence Centre">
            <a:extLst>
              <a:ext uri="{FF2B5EF4-FFF2-40B4-BE49-F238E27FC236}">
                <a16:creationId xmlns:a16="http://schemas.microsoft.com/office/drawing/2014/main" id="{220CB69D-1B45-BAB7-3905-EABFA02ADD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3668" y="877638"/>
            <a:ext cx="3698146" cy="808026"/>
          </a:xfrm>
          <a:prstGeom prst="rect">
            <a:avLst/>
          </a:prstGeom>
        </p:spPr>
      </p:pic>
      <p:pic>
        <p:nvPicPr>
          <p:cNvPr id="19" name="Picture 18">
            <a:extLst>
              <a:ext uri="{FF2B5EF4-FFF2-40B4-BE49-F238E27FC236}">
                <a16:creationId xmlns:a16="http://schemas.microsoft.com/office/drawing/2014/main" id="{323C099A-3EF0-2A97-DBC8-83AF2D9CF628}"/>
              </a:ext>
              <a:ext uri="{C183D7F6-B498-43B3-948B-1728B52AA6E4}">
                <adec:decorative xmlns:adec="http://schemas.microsoft.com/office/drawing/2017/decorative" val="1"/>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a:stretch/>
        </p:blipFill>
        <p:spPr>
          <a:xfrm>
            <a:off x="8913375" y="-114"/>
            <a:ext cx="3278625" cy="3209698"/>
          </a:xfrm>
          <a:prstGeom prst="rect">
            <a:avLst/>
          </a:prstGeom>
        </p:spPr>
      </p:pic>
      <p:pic>
        <p:nvPicPr>
          <p:cNvPr id="20" name="Graphic 19">
            <a:extLst>
              <a:ext uri="{FF2B5EF4-FFF2-40B4-BE49-F238E27FC236}">
                <a16:creationId xmlns:a16="http://schemas.microsoft.com/office/drawing/2014/main" id="{BAA2BCAB-4F1C-C9E6-56FE-103C945F1CBF}"/>
              </a:ext>
              <a:ext uri="{C183D7F6-B498-43B3-948B-1728B52AA6E4}">
                <adec:decorative xmlns:adec="http://schemas.microsoft.com/office/drawing/2017/decorative" val="1"/>
              </a:ext>
            </a:extLst>
          </p:cNvPr>
          <p:cNvPicPr>
            <a:picLocks noChangeAspect="1"/>
          </p:cNvPicPr>
          <p:nvPr userDrawn="1"/>
        </p:nvPicPr>
        <p:blipFill>
          <a:blip r:embed="rId4">
            <a:alphaModFix amt="47000"/>
            <a:extLst>
              <a:ext uri="{96DAC541-7B7A-43D3-8B79-37D633B846F1}">
                <asvg:svgBlip xmlns:asvg="http://schemas.microsoft.com/office/drawing/2016/SVG/main" r:embed="rId5"/>
              </a:ext>
            </a:extLst>
          </a:blip>
          <a:stretch>
            <a:fillRect/>
          </a:stretch>
        </p:blipFill>
        <p:spPr>
          <a:xfrm rot="5400000">
            <a:off x="8620279" y="2488447"/>
            <a:ext cx="6060167" cy="1083278"/>
          </a:xfrm>
          <a:prstGeom prst="rect">
            <a:avLst/>
          </a:prstGeom>
        </p:spPr>
      </p:pic>
      <p:pic>
        <p:nvPicPr>
          <p:cNvPr id="21" name="Graphic 20">
            <a:extLst>
              <a:ext uri="{FF2B5EF4-FFF2-40B4-BE49-F238E27FC236}">
                <a16:creationId xmlns:a16="http://schemas.microsoft.com/office/drawing/2014/main" id="{72247949-F27A-1AE3-FDBC-5359BE51607C}"/>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54" b="-9426"/>
          <a:stretch/>
        </p:blipFill>
        <p:spPr>
          <a:xfrm>
            <a:off x="10503243" y="704295"/>
            <a:ext cx="1688757" cy="3201918"/>
          </a:xfrm>
          <a:prstGeom prst="rect">
            <a:avLst/>
          </a:prstGeom>
        </p:spPr>
      </p:pic>
    </p:spTree>
    <p:extLst>
      <p:ext uri="{BB962C8B-B14F-4D97-AF65-F5344CB8AC3E}">
        <p14:creationId xmlns:p14="http://schemas.microsoft.com/office/powerpoint/2010/main" val="17385643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716" y="365125"/>
            <a:ext cx="10796598"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98716" y="1825625"/>
            <a:ext cx="10796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10376450" y="6356350"/>
            <a:ext cx="972733" cy="365125"/>
          </a:xfrm>
          <a:prstGeom prst="rect">
            <a:avLst/>
          </a:prstGeom>
        </p:spPr>
        <p:txBody>
          <a:bodyPr vert="horz" lIns="91440" tIns="45720" rIns="91440" bIns="45720" rtlCol="0" anchor="ctr"/>
          <a:lstStyle>
            <a:lvl1pPr algn="r">
              <a:defRPr sz="1200">
                <a:solidFill>
                  <a:schemeClr val="tx1"/>
                </a:solidFill>
              </a:defRPr>
            </a:lvl1pPr>
          </a:lstStyle>
          <a:p>
            <a:fld id="{61E14A6F-8DEC-4B52-AB26-1C974A81FF0C}" type="datetime1">
              <a:rPr lang="en-AU" smtClean="0"/>
              <a:t>2/02/2026</a:t>
            </a:fld>
            <a:endParaRPr lang="en-AU"/>
          </a:p>
        </p:txBody>
      </p:sp>
      <p:sp>
        <p:nvSpPr>
          <p:cNvPr id="5" name="Footer Placeholder 4"/>
          <p:cNvSpPr>
            <a:spLocks noGrp="1"/>
          </p:cNvSpPr>
          <p:nvPr>
            <p:ph type="ftr" sz="quarter" idx="3"/>
          </p:nvPr>
        </p:nvSpPr>
        <p:spPr>
          <a:xfrm>
            <a:off x="7205870" y="6356350"/>
            <a:ext cx="3124788" cy="365125"/>
          </a:xfrm>
          <a:prstGeom prst="rect">
            <a:avLst/>
          </a:prstGeom>
        </p:spPr>
        <p:txBody>
          <a:bodyPr vert="horz" lIns="91440" tIns="45720" rIns="91440" bIns="45720" rtlCol="0" anchor="ctr"/>
          <a:lstStyle>
            <a:lvl1pPr algn="r">
              <a:defRPr sz="1200" b="0">
                <a:solidFill>
                  <a:schemeClr val="tx1"/>
                </a:solidFill>
              </a:defRPr>
            </a:lvl1pPr>
          </a:lstStyle>
          <a:p>
            <a:r>
              <a:rPr lang="en-AU"/>
              <a:t>Presentation title</a:t>
            </a:r>
          </a:p>
        </p:txBody>
      </p:sp>
      <p:sp>
        <p:nvSpPr>
          <p:cNvPr id="6" name="Slide Number Placeholder 5"/>
          <p:cNvSpPr>
            <a:spLocks noGrp="1"/>
          </p:cNvSpPr>
          <p:nvPr>
            <p:ph type="sldNum" sz="quarter" idx="4"/>
          </p:nvPr>
        </p:nvSpPr>
        <p:spPr>
          <a:xfrm>
            <a:off x="11420060" y="6356350"/>
            <a:ext cx="502634" cy="365125"/>
          </a:xfrm>
          <a:prstGeom prst="rect">
            <a:avLst/>
          </a:prstGeom>
        </p:spPr>
        <p:txBody>
          <a:bodyPr vert="horz" lIns="91440" tIns="45720" rIns="91440" bIns="45720" rtlCol="0" anchor="ctr"/>
          <a:lstStyle>
            <a:lvl1pPr algn="r">
              <a:defRPr sz="1200">
                <a:solidFill>
                  <a:schemeClr val="tx1"/>
                </a:solidFill>
              </a:defRPr>
            </a:lvl1pPr>
          </a:lstStyle>
          <a:p>
            <a:fld id="{0EC8A7D5-F8DB-40FC-8BEB-9B0C2A356593}" type="slidenum">
              <a:rPr lang="en-AU" smtClean="0"/>
              <a:pPr/>
              <a:t>‹#›</a:t>
            </a:fld>
            <a:endParaRPr lang="en-AU"/>
          </a:p>
        </p:txBody>
      </p:sp>
      <p:sp>
        <p:nvSpPr>
          <p:cNvPr id="7" name="Rectangle 12">
            <a:extLst>
              <a:ext uri="{FF2B5EF4-FFF2-40B4-BE49-F238E27FC236}">
                <a16:creationId xmlns:a16="http://schemas.microsoft.com/office/drawing/2014/main" id="{85EC265E-CF7B-E0D7-A555-AD6D0D6C1F0A}"/>
              </a:ext>
              <a:ext uri="{C183D7F6-B498-43B3-948B-1728B52AA6E4}">
                <adec:decorative xmlns:adec="http://schemas.microsoft.com/office/drawing/2017/decorative" val="1"/>
              </a:ext>
            </a:extLst>
          </p:cNvPr>
          <p:cNvSpPr/>
          <p:nvPr userDrawn="1"/>
        </p:nvSpPr>
        <p:spPr>
          <a:xfrm>
            <a:off x="-1" y="2"/>
            <a:ext cx="2332168" cy="336570"/>
          </a:xfrm>
          <a:custGeom>
            <a:avLst/>
            <a:gdLst>
              <a:gd name="connsiteX0" fmla="*/ 0 w 2332168"/>
              <a:gd name="connsiteY0" fmla="*/ 0 h 336570"/>
              <a:gd name="connsiteX1" fmla="*/ 2332168 w 2332168"/>
              <a:gd name="connsiteY1" fmla="*/ 0 h 336570"/>
              <a:gd name="connsiteX2" fmla="*/ 2332168 w 2332168"/>
              <a:gd name="connsiteY2" fmla="*/ 336570 h 336570"/>
              <a:gd name="connsiteX3" fmla="*/ 0 w 2332168"/>
              <a:gd name="connsiteY3" fmla="*/ 336570 h 336570"/>
              <a:gd name="connsiteX4" fmla="*/ 0 w 2332168"/>
              <a:gd name="connsiteY4" fmla="*/ 0 h 336570"/>
              <a:gd name="connsiteX0" fmla="*/ 0 w 2332168"/>
              <a:gd name="connsiteY0" fmla="*/ 0 h 336570"/>
              <a:gd name="connsiteX1" fmla="*/ 2332168 w 2332168"/>
              <a:gd name="connsiteY1" fmla="*/ 0 h 336570"/>
              <a:gd name="connsiteX2" fmla="*/ 2266641 w 2332168"/>
              <a:gd name="connsiteY2" fmla="*/ 196581 h 336570"/>
              <a:gd name="connsiteX3" fmla="*/ 0 w 2332168"/>
              <a:gd name="connsiteY3" fmla="*/ 336570 h 336570"/>
              <a:gd name="connsiteX4" fmla="*/ 0 w 2332168"/>
              <a:gd name="connsiteY4" fmla="*/ 0 h 33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168" h="336570">
                <a:moveTo>
                  <a:pt x="0" y="0"/>
                </a:moveTo>
                <a:lnTo>
                  <a:pt x="2332168" y="0"/>
                </a:lnTo>
                <a:lnTo>
                  <a:pt x="2266641" y="196581"/>
                </a:lnTo>
                <a:lnTo>
                  <a:pt x="0" y="33657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BE701E1F-71FF-9171-DA05-02BC9E510564}"/>
              </a:ext>
            </a:extLst>
          </p:cNvPr>
          <p:cNvSpPr txBox="1"/>
          <p:nvPr>
            <p:extLst>
              <p:ext uri="{1162E1C5-73C7-4A58-AE30-91384D911F3F}">
                <p184:classification xmlns:p184="http://schemas.microsoft.com/office/powerpoint/2018/4/main" val="hdr"/>
              </p:ext>
            </p:extLst>
          </p:nvPr>
        </p:nvSpPr>
        <p:spPr>
          <a:xfrm>
            <a:off x="5785612" y="63500"/>
            <a:ext cx="652463" cy="182880"/>
          </a:xfrm>
          <a:prstGeom prst="rect">
            <a:avLst/>
          </a:prstGeom>
        </p:spPr>
        <p:txBody>
          <a:bodyPr horzOverflow="overflow" lIns="0" tIns="0" rIns="0" bIns="0">
            <a:spAutoFit/>
          </a:bodyPr>
          <a:lstStyle/>
          <a:p>
            <a:pPr algn="l"/>
            <a:r>
              <a:rPr lang="en-AU" sz="1200">
                <a:solidFill>
                  <a:srgbClr val="C00000">
                    <a:alpha val="50000"/>
                  </a:srgbClr>
                </a:solidFill>
                <a:latin typeface="Aptos" panose="020B0004020202020204" pitchFamily="34" charset="0"/>
              </a:rPr>
              <a:t>OFFICIAL</a:t>
            </a:r>
          </a:p>
        </p:txBody>
      </p:sp>
      <p:sp>
        <p:nvSpPr>
          <p:cNvPr id="11" name="TextBox 10">
            <a:extLst>
              <a:ext uri="{FF2B5EF4-FFF2-40B4-BE49-F238E27FC236}">
                <a16:creationId xmlns:a16="http://schemas.microsoft.com/office/drawing/2014/main" id="{09BF6747-2153-AF02-DB36-3D11F4CC09D5}"/>
              </a:ext>
            </a:extLst>
          </p:cNvPr>
          <p:cNvSpPr txBox="1"/>
          <p:nvPr>
            <p:extLst>
              <p:ext uri="{1162E1C5-73C7-4A58-AE30-91384D911F3F}">
                <p184:classification xmlns:p184="http://schemas.microsoft.com/office/powerpoint/2018/4/main" val="ftr"/>
              </p:ext>
            </p:extLst>
          </p:nvPr>
        </p:nvSpPr>
        <p:spPr>
          <a:xfrm>
            <a:off x="5785612" y="6611620"/>
            <a:ext cx="652463" cy="182880"/>
          </a:xfrm>
          <a:prstGeom prst="rect">
            <a:avLst/>
          </a:prstGeom>
        </p:spPr>
        <p:txBody>
          <a:bodyPr horzOverflow="overflow" lIns="0" tIns="0" rIns="0" bIns="0">
            <a:spAutoFit/>
          </a:bodyPr>
          <a:lstStyle/>
          <a:p>
            <a:pPr algn="l"/>
            <a:r>
              <a:rPr lang="en-AU" sz="1200">
                <a:solidFill>
                  <a:srgbClr val="C00000">
                    <a:alpha val="50000"/>
                  </a:srgbClr>
                </a:solidFill>
                <a:latin typeface="Aptos" panose="020B0004020202020204" pitchFamily="34" charset="0"/>
              </a:rPr>
              <a:t>OFFICIAL</a:t>
            </a:r>
          </a:p>
        </p:txBody>
      </p:sp>
    </p:spTree>
    <p:extLst>
      <p:ext uri="{BB962C8B-B14F-4D97-AF65-F5344CB8AC3E}">
        <p14:creationId xmlns:p14="http://schemas.microsoft.com/office/powerpoint/2010/main" val="1520416893"/>
      </p:ext>
    </p:extLst>
  </p:cSld>
  <p:clrMap bg1="lt1" tx1="dk1" bg2="lt2" tx2="dk2" accent1="accent1" accent2="accent2" accent3="accent3" accent4="accent4" accent5="accent5" accent6="accent6" hlink="hlink" folHlink="folHlink"/>
  <p:sldLayoutIdLst>
    <p:sldLayoutId id="2147483772" r:id="rId1"/>
    <p:sldLayoutId id="2147483685" r:id="rId2"/>
    <p:sldLayoutId id="2147483686" r:id="rId3"/>
    <p:sldLayoutId id="2147483773" r:id="rId4"/>
    <p:sldLayoutId id="2147483774" r:id="rId5"/>
    <p:sldLayoutId id="2147483689" r:id="rId6"/>
    <p:sldLayoutId id="2147483775" r:id="rId7"/>
    <p:sldLayoutId id="2147483762" r:id="rId8"/>
    <p:sldLayoutId id="2147483763" r:id="rId9"/>
    <p:sldLayoutId id="2147483764" r:id="rId10"/>
    <p:sldLayoutId id="2147483765" r:id="rId11"/>
    <p:sldLayoutId id="2147483766" r:id="rId12"/>
    <p:sldLayoutId id="2147483678" r:id="rId13"/>
    <p:sldLayoutId id="2147483767" r:id="rId14"/>
    <p:sldLayoutId id="2147483768" r:id="rId15"/>
    <p:sldLayoutId id="2147483769" r:id="rId16"/>
    <p:sldLayoutId id="2147483770" r:id="rId17"/>
    <p:sldLayoutId id="2147483771" r:id="rId18"/>
    <p:sldLayoutId id="2147483791" r:id="rId19"/>
    <p:sldLayoutId id="2147483792" r:id="rId20"/>
    <p:sldLayoutId id="2147483739" r:id="rId21"/>
    <p:sldLayoutId id="2147483793" r:id="rId22"/>
    <p:sldLayoutId id="2147483794" r:id="rId23"/>
    <p:sldLayoutId id="2147483795" r:id="rId24"/>
    <p:sldLayoutId id="2147483796"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 id="2147483785" r:id="rId34"/>
    <p:sldLayoutId id="2147483786" r:id="rId35"/>
    <p:sldLayoutId id="2147483787" r:id="rId36"/>
    <p:sldLayoutId id="2147483788" r:id="rId37"/>
    <p:sldLayoutId id="2147483789" r:id="rId38"/>
    <p:sldLayoutId id="2147483745" r:id="rId39"/>
    <p:sldLayoutId id="2147483736" r:id="rId40"/>
    <p:sldLayoutId id="2147483797" r:id="rId41"/>
    <p:sldLayoutId id="2147483798" r:id="rId42"/>
    <p:sldLayoutId id="2147483799" r:id="rId43"/>
    <p:sldLayoutId id="2147483800" r:id="rId44"/>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svg"/><Relationship Id="rId7" Type="http://schemas.openxmlformats.org/officeDocument/2006/relationships/image" Target="../media/image53.svg"/><Relationship Id="rId2" Type="http://schemas.openxmlformats.org/officeDocument/2006/relationships/image" Target="../media/image50.png"/><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5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hyperlink" Target="https://www.linkedin.com/company/national-ai-centre/" TargetMode="External"/><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hyperlink" Target="https://aidirectory.industry.gov.au/directory" TargetMode="External"/><Relationship Id="rId10" Type="http://schemas.openxmlformats.org/officeDocument/2006/relationships/image" Target="../media/image60.svg"/><Relationship Id="rId4" Type="http://schemas.openxmlformats.org/officeDocument/2006/relationships/hyperlink" Target="https://www.industry.gov.au/naic" TargetMode="External"/><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industry.gov.au/national-artificial-intelligence-centre" TargetMode="Externa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industry.gov.au/publications/guidance-for-ai-adoption" TargetMode="External"/><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industry.gov.au/publications/guidance-for-ai-adoption/guidance-ai-adoption-implementation-practices" TargetMode="External"/><Relationship Id="rId5" Type="http://schemas.openxmlformats.org/officeDocument/2006/relationships/image" Target="../media/image25.png"/><Relationship Id="rId4" Type="http://schemas.openxmlformats.org/officeDocument/2006/relationships/hyperlink" Target="https://www.industry.gov.au/publications/guidance-for-ai-adoption/guidance-ai-adoption-foundations"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hyperlink" Target="https://www.industry.gov.au/publications/guidance-for-ai-adoption/ai-policy-guide-and-template" TargetMode="External"/><Relationship Id="rId1" Type="http://schemas.openxmlformats.org/officeDocument/2006/relationships/slideLayout" Target="../slideLayouts/slideLayout24.xml"/><Relationship Id="rId6" Type="http://schemas.openxmlformats.org/officeDocument/2006/relationships/hyperlink" Target="https://www.industry.gov.au/publications/guidance-for-ai-adoption/ai-register-template" TargetMode="External"/><Relationship Id="rId5" Type="http://schemas.openxmlformats.org/officeDocument/2006/relationships/image" Target="../media/image28.png"/><Relationship Id="rId4" Type="http://schemas.openxmlformats.org/officeDocument/2006/relationships/hyperlink" Target="https://www.industry.gov.au/publications/guidance-for-ai-adoption/ai-screening-too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1893-F02A-4F9C-9133-82EC5E6837DB}"/>
              </a:ext>
            </a:extLst>
          </p:cNvPr>
          <p:cNvSpPr>
            <a:spLocks noGrp="1"/>
          </p:cNvSpPr>
          <p:nvPr>
            <p:ph type="ctrTitle"/>
          </p:nvPr>
        </p:nvSpPr>
        <p:spPr>
          <a:xfrm>
            <a:off x="698715" y="2341491"/>
            <a:ext cx="9064561" cy="2387600"/>
          </a:xfrm>
        </p:spPr>
        <p:txBody>
          <a:bodyPr anchor="b">
            <a:normAutofit/>
          </a:bodyPr>
          <a:lstStyle/>
          <a:p>
            <a:br>
              <a:rPr lang="en-AU" b="0"/>
            </a:br>
            <a:r>
              <a:rPr lang="en-AU" sz="5300" b="0"/>
              <a:t>Guidance for AI Adoption </a:t>
            </a:r>
            <a:br>
              <a:rPr lang="en-AU" b="0"/>
            </a:br>
            <a:endParaRPr lang="en-AU"/>
          </a:p>
        </p:txBody>
      </p:sp>
      <p:sp>
        <p:nvSpPr>
          <p:cNvPr id="7" name="Subtitle 6">
            <a:extLst>
              <a:ext uri="{FF2B5EF4-FFF2-40B4-BE49-F238E27FC236}">
                <a16:creationId xmlns:a16="http://schemas.microsoft.com/office/drawing/2014/main" id="{701E618E-E464-45A4-837B-6988A39653E6}"/>
              </a:ext>
            </a:extLst>
          </p:cNvPr>
          <p:cNvSpPr>
            <a:spLocks noGrp="1"/>
          </p:cNvSpPr>
          <p:nvPr>
            <p:ph type="subTitle" idx="1"/>
          </p:nvPr>
        </p:nvSpPr>
        <p:spPr>
          <a:xfrm>
            <a:off x="698716" y="4750829"/>
            <a:ext cx="9064561" cy="775764"/>
          </a:xfrm>
        </p:spPr>
        <p:txBody>
          <a:bodyPr vert="horz" lIns="91440" tIns="45720" rIns="91440" bIns="45720" rtlCol="0" anchor="t">
            <a:normAutofit fontScale="70000" lnSpcReduction="20000"/>
          </a:bodyPr>
          <a:lstStyle/>
          <a:p>
            <a:r>
              <a:rPr lang="en-AU"/>
              <a:t>Actuaries Institute </a:t>
            </a:r>
          </a:p>
          <a:p>
            <a:r>
              <a:rPr lang="en-AU"/>
              <a:t>3 Feb 2026</a:t>
            </a:r>
          </a:p>
        </p:txBody>
      </p:sp>
    </p:spTree>
    <p:extLst>
      <p:ext uri="{BB962C8B-B14F-4D97-AF65-F5344CB8AC3E}">
        <p14:creationId xmlns:p14="http://schemas.microsoft.com/office/powerpoint/2010/main" val="7521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85F42-3BE9-A155-B46D-77B44E15A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09E56-EDAF-448B-A11B-AB7EB4EA0EC4}"/>
              </a:ext>
            </a:extLst>
          </p:cNvPr>
          <p:cNvSpPr>
            <a:spLocks noGrp="1"/>
          </p:cNvSpPr>
          <p:nvPr>
            <p:ph type="title"/>
          </p:nvPr>
        </p:nvSpPr>
        <p:spPr>
          <a:solidFill>
            <a:schemeClr val="accent2"/>
          </a:solidFill>
        </p:spPr>
        <p:txBody>
          <a:bodyPr/>
          <a:lstStyle/>
          <a:p>
            <a:r>
              <a:rPr lang="en-AU"/>
              <a:t>Experiences and lessons: Accountability</a:t>
            </a:r>
          </a:p>
        </p:txBody>
      </p:sp>
      <p:sp>
        <p:nvSpPr>
          <p:cNvPr id="3" name="Content Placeholder 2">
            <a:extLst>
              <a:ext uri="{FF2B5EF4-FFF2-40B4-BE49-F238E27FC236}">
                <a16:creationId xmlns:a16="http://schemas.microsoft.com/office/drawing/2014/main" id="{ACC0FA80-7135-D2AB-E645-13509FC92083}"/>
              </a:ext>
            </a:extLst>
          </p:cNvPr>
          <p:cNvSpPr>
            <a:spLocks noGrp="1"/>
          </p:cNvSpPr>
          <p:nvPr>
            <p:ph idx="1"/>
          </p:nvPr>
        </p:nvSpPr>
        <p:spPr>
          <a:xfrm>
            <a:off x="7927227" y="365125"/>
            <a:ext cx="10796598" cy="4351338"/>
          </a:xfrm>
        </p:spPr>
        <p:txBody>
          <a:bodyPr>
            <a:normAutofit/>
          </a:bodyPr>
          <a:lstStyle/>
          <a:p>
            <a:pPr marL="0" indent="0">
              <a:buNone/>
            </a:pPr>
            <a:endParaRPr lang="en-AU" b="1"/>
          </a:p>
          <a:p>
            <a:pPr marL="0" indent="0">
              <a:buNone/>
            </a:pPr>
            <a:endParaRPr lang="en-AU" b="1"/>
          </a:p>
          <a:p>
            <a:pPr marL="0" indent="0">
              <a:buNone/>
            </a:pPr>
            <a:endParaRPr lang="en-AU" b="1"/>
          </a:p>
        </p:txBody>
      </p:sp>
      <p:sp>
        <p:nvSpPr>
          <p:cNvPr id="9" name="Speech Bubble: Oval 8">
            <a:extLst>
              <a:ext uri="{FF2B5EF4-FFF2-40B4-BE49-F238E27FC236}">
                <a16:creationId xmlns:a16="http://schemas.microsoft.com/office/drawing/2014/main" id="{B8C40B2F-0DBA-03F8-00F8-6F85E8FB5C2B}"/>
              </a:ext>
            </a:extLst>
          </p:cNvPr>
          <p:cNvSpPr/>
          <p:nvPr/>
        </p:nvSpPr>
        <p:spPr>
          <a:xfrm>
            <a:off x="1344972" y="1981201"/>
            <a:ext cx="3894992" cy="236513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What steps are organisations taking to assign and embed accountability for AI across the business?</a:t>
            </a:r>
          </a:p>
        </p:txBody>
      </p:sp>
      <p:sp>
        <p:nvSpPr>
          <p:cNvPr id="11" name="Speech Bubble: Oval 10">
            <a:extLst>
              <a:ext uri="{FF2B5EF4-FFF2-40B4-BE49-F238E27FC236}">
                <a16:creationId xmlns:a16="http://schemas.microsoft.com/office/drawing/2014/main" id="{9CE7C625-09B1-6A32-B734-DF774110C5A1}"/>
              </a:ext>
            </a:extLst>
          </p:cNvPr>
          <p:cNvSpPr/>
          <p:nvPr/>
        </p:nvSpPr>
        <p:spPr>
          <a:xfrm>
            <a:off x="6447692" y="3163766"/>
            <a:ext cx="3894992" cy="2365130"/>
          </a:xfrm>
          <a:prstGeom prst="wedgeEllipse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a:t>What are some of the main challenges people are having with this aspect of AI governance?</a:t>
            </a:r>
          </a:p>
        </p:txBody>
      </p:sp>
    </p:spTree>
    <p:extLst>
      <p:ext uri="{BB962C8B-B14F-4D97-AF65-F5344CB8AC3E}">
        <p14:creationId xmlns:p14="http://schemas.microsoft.com/office/powerpoint/2010/main" val="406220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FC20-D83C-7C39-5001-1EBC9151C66D}"/>
              </a:ext>
            </a:extLst>
          </p:cNvPr>
          <p:cNvSpPr>
            <a:spLocks noGrp="1"/>
          </p:cNvSpPr>
          <p:nvPr>
            <p:ph type="title"/>
          </p:nvPr>
        </p:nvSpPr>
        <p:spPr>
          <a:solidFill>
            <a:schemeClr val="accent2"/>
          </a:solidFill>
        </p:spPr>
        <p:txBody>
          <a:bodyPr/>
          <a:lstStyle/>
          <a:p>
            <a:r>
              <a:rPr lang="en-AU"/>
              <a:t>Understand impacts and plan accordingly </a:t>
            </a:r>
          </a:p>
        </p:txBody>
      </p:sp>
      <p:graphicFrame>
        <p:nvGraphicFramePr>
          <p:cNvPr id="4" name="Content Placeholder 3">
            <a:extLst>
              <a:ext uri="{FF2B5EF4-FFF2-40B4-BE49-F238E27FC236}">
                <a16:creationId xmlns:a16="http://schemas.microsoft.com/office/drawing/2014/main" id="{64D3E0E7-5CBC-DDC2-4914-0F5ED86CAE0B}"/>
              </a:ext>
            </a:extLst>
          </p:cNvPr>
          <p:cNvGraphicFramePr>
            <a:graphicFrameLocks noGrp="1"/>
          </p:cNvGraphicFramePr>
          <p:nvPr>
            <p:ph idx="1"/>
            <p:extLst>
              <p:ext uri="{D42A27DB-BD31-4B8C-83A1-F6EECF244321}">
                <p14:modId xmlns:p14="http://schemas.microsoft.com/office/powerpoint/2010/main" val="1786318176"/>
              </p:ext>
            </p:extLst>
          </p:nvPr>
        </p:nvGraphicFramePr>
        <p:xfrm>
          <a:off x="697706" y="1825624"/>
          <a:ext cx="10796588" cy="4876800"/>
        </p:xfrm>
        <a:graphic>
          <a:graphicData uri="http://schemas.openxmlformats.org/drawingml/2006/table">
            <a:tbl>
              <a:tblPr firstRow="1" bandRow="1">
                <a:tableStyleId>{5C22544A-7EE6-4342-B048-85BDC9FD1C3A}</a:tableStyleId>
              </a:tblPr>
              <a:tblGrid>
                <a:gridCol w="5398294">
                  <a:extLst>
                    <a:ext uri="{9D8B030D-6E8A-4147-A177-3AD203B41FA5}">
                      <a16:colId xmlns:a16="http://schemas.microsoft.com/office/drawing/2014/main" val="2775040295"/>
                    </a:ext>
                  </a:extLst>
                </a:gridCol>
                <a:gridCol w="5398294">
                  <a:extLst>
                    <a:ext uri="{9D8B030D-6E8A-4147-A177-3AD203B41FA5}">
                      <a16:colId xmlns:a16="http://schemas.microsoft.com/office/drawing/2014/main" val="1482193541"/>
                    </a:ext>
                  </a:extLst>
                </a:gridCol>
              </a:tblGrid>
              <a:tr h="2086762">
                <a:tc>
                  <a:txBody>
                    <a:bodyPr/>
                    <a:lstStyle/>
                    <a:p>
                      <a:r>
                        <a:rPr lang="en-AU" sz="1800" kern="1200">
                          <a:solidFill>
                            <a:schemeClr val="dk1"/>
                          </a:solidFill>
                          <a:latin typeface="+mn-lt"/>
                          <a:ea typeface="+mn-ea"/>
                          <a:cs typeface="+mn-cs"/>
                        </a:rPr>
                        <a:t>2.1 Understand and engage stakeholders</a:t>
                      </a:r>
                    </a:p>
                    <a:p>
                      <a:pPr marL="285750" indent="-285750">
                        <a:buFont typeface="Arial" panose="020B0604020202020204" pitchFamily="34" charset="0"/>
                        <a:buChar char="•"/>
                      </a:pPr>
                      <a:r>
                        <a:rPr lang="en-AU" sz="1600" b="0" kern="1200">
                          <a:solidFill>
                            <a:schemeClr val="dk1"/>
                          </a:solidFill>
                          <a:latin typeface="+mn-lt"/>
                          <a:ea typeface="+mn-ea"/>
                          <a:cs typeface="+mn-cs"/>
                        </a:rPr>
                        <a:t>Identify and document key types of stakeholders          that might be impacted by your AI use</a:t>
                      </a:r>
                    </a:p>
                    <a:p>
                      <a:pPr marL="285750" indent="-285750">
                        <a:buFont typeface="Arial" panose="020B0604020202020204" pitchFamily="34" charset="0"/>
                        <a:buChar char="•"/>
                      </a:pPr>
                      <a:r>
                        <a:rPr lang="en-AU" sz="1600" b="0" kern="1200">
                          <a:solidFill>
                            <a:schemeClr val="dk1"/>
                          </a:solidFill>
                          <a:latin typeface="+mn-lt"/>
                          <a:ea typeface="+mn-ea"/>
                          <a:cs typeface="+mn-cs"/>
                        </a:rPr>
                        <a:t>For each AI system – identify benefits and harms to: vulnerable groups; unwanted bias &amp; discrimination; use of personal info; where decisions are made about people.</a:t>
                      </a:r>
                    </a:p>
                    <a:p>
                      <a:pPr marL="285750" indent="-285750">
                        <a:buFont typeface="Arial" panose="020B0604020202020204" pitchFamily="34" charset="0"/>
                        <a:buChar char="•"/>
                      </a:pPr>
                      <a:r>
                        <a:rPr lang="en-AU" sz="1600" b="0" kern="1200">
                          <a:solidFill>
                            <a:schemeClr val="dk1"/>
                          </a:solidFill>
                          <a:latin typeface="+mn-lt"/>
                          <a:ea typeface="+mn-ea"/>
                          <a:cs typeface="+mn-cs"/>
                        </a:rPr>
                        <a:t>Where risks are identified, conduct stakeholder impact assessment with ongoing monitoring and feedback.</a:t>
                      </a:r>
                    </a:p>
                  </a:txBody>
                  <a:tcPr>
                    <a:solidFill>
                      <a:schemeClr val="bg2">
                        <a:lumMod val="90000"/>
                      </a:schemeClr>
                    </a:solidFill>
                  </a:tcPr>
                </a:tc>
                <a:tc>
                  <a:txBody>
                    <a:bodyPr/>
                    <a:lstStyle/>
                    <a:p>
                      <a:r>
                        <a:rPr lang="en-AU" sz="1800" kern="1200">
                          <a:solidFill>
                            <a:schemeClr val="dk1"/>
                          </a:solidFill>
                          <a:latin typeface="+mn-lt"/>
                          <a:ea typeface="+mn-ea"/>
                          <a:cs typeface="+mn-cs"/>
                        </a:rPr>
                        <a:t>2.3 Monitor for systemic issues</a:t>
                      </a:r>
                    </a:p>
                    <a:p>
                      <a:pPr marL="285750" indent="-285750">
                        <a:buFont typeface="Arial" panose="020B0604020202020204" pitchFamily="34" charset="0"/>
                        <a:buChar char="•"/>
                      </a:pPr>
                      <a:r>
                        <a:rPr lang="en-AU" sz="1600" b="0" kern="1200">
                          <a:solidFill>
                            <a:schemeClr val="dk1"/>
                          </a:solidFill>
                          <a:latin typeface="+mn-lt"/>
                          <a:ea typeface="+mn-ea"/>
                          <a:cs typeface="+mn-cs"/>
                        </a:rPr>
                        <a:t>Monitor contestability and redress processes to    identify systemic risks and improve their effectiveness.</a:t>
                      </a:r>
                    </a:p>
                    <a:p>
                      <a:pPr marL="285750" indent="-285750">
                        <a:buFont typeface="Arial" panose="020B0604020202020204" pitchFamily="34" charset="0"/>
                        <a:buChar char="•"/>
                      </a:pPr>
                      <a:r>
                        <a:rPr lang="en-AU" sz="1600" b="0" kern="1200">
                          <a:solidFill>
                            <a:schemeClr val="dk1"/>
                          </a:solidFill>
                          <a:latin typeface="+mn-lt"/>
                          <a:ea typeface="+mn-ea"/>
                          <a:cs typeface="+mn-cs"/>
                        </a:rPr>
                        <a:t>Review and evaluate stakeholder contests of AI system use regularly.</a:t>
                      </a:r>
                    </a:p>
                  </a:txBody>
                  <a:tcPr>
                    <a:solidFill>
                      <a:schemeClr val="bg2">
                        <a:lumMod val="90000"/>
                      </a:schemeClr>
                    </a:solidFill>
                  </a:tcPr>
                </a:tc>
                <a:extLst>
                  <a:ext uri="{0D108BD9-81ED-4DB2-BD59-A6C34878D82A}">
                    <a16:rowId xmlns:a16="http://schemas.microsoft.com/office/drawing/2014/main" val="2346214074"/>
                  </a:ext>
                </a:extLst>
              </a:tr>
              <a:tr h="2086762">
                <a:tc>
                  <a:txBody>
                    <a:bodyPr/>
                    <a:lstStyle/>
                    <a:p>
                      <a:r>
                        <a:rPr lang="en-AU" b="1"/>
                        <a:t>2.2 Establish feedback and redress processes</a:t>
                      </a:r>
                    </a:p>
                    <a:p>
                      <a:pPr marL="285750" indent="-285750">
                        <a:buFont typeface="Arial" panose="020B0604020202020204" pitchFamily="34" charset="0"/>
                        <a:buChar char="•"/>
                      </a:pPr>
                      <a:r>
                        <a:rPr lang="en-AU" sz="1600" b="0"/>
                        <a:t>Ensure stakeholders are able to raise concerns,    request remediation or receive responses. Communicate inclusively and meet accessibility requirements.</a:t>
                      </a:r>
                    </a:p>
                    <a:p>
                      <a:pPr marL="285750" indent="-285750">
                        <a:buFont typeface="Arial" panose="020B0604020202020204" pitchFamily="34" charset="0"/>
                        <a:buChar char="•"/>
                      </a:pPr>
                      <a:r>
                        <a:rPr lang="en-AU" sz="1600" b="0"/>
                        <a:t>Implement mechanisms to enable contestability of each AI system as well as ways to share information about end user contests with deployers (DEV).</a:t>
                      </a:r>
                    </a:p>
                    <a:p>
                      <a:pPr marL="285750" indent="-285750">
                        <a:buFont typeface="Arial" panose="020B0604020202020204" pitchFamily="34" charset="0"/>
                        <a:buChar char="•"/>
                      </a:pPr>
                      <a:r>
                        <a:rPr lang="en-AU" sz="1600" b="0"/>
                        <a:t>Ensure those that can review stakeholder feedback can trigger redress and recourse where required.</a:t>
                      </a:r>
                    </a:p>
                  </a:txBody>
                  <a:tcPr/>
                </a:tc>
                <a:tc>
                  <a:txBody>
                    <a:bodyPr/>
                    <a:lstStyle/>
                    <a:p>
                      <a:endParaRPr lang="en-AU"/>
                    </a:p>
                  </a:txBody>
                  <a:tcPr/>
                </a:tc>
                <a:extLst>
                  <a:ext uri="{0D108BD9-81ED-4DB2-BD59-A6C34878D82A}">
                    <a16:rowId xmlns:a16="http://schemas.microsoft.com/office/drawing/2014/main" val="2893734386"/>
                  </a:ext>
                </a:extLst>
              </a:tr>
            </a:tbl>
          </a:graphicData>
        </a:graphic>
      </p:graphicFrame>
      <p:pic>
        <p:nvPicPr>
          <p:cNvPr id="6" name="Graphic 5" descr="Ear with solid fill">
            <a:extLst>
              <a:ext uri="{FF2B5EF4-FFF2-40B4-BE49-F238E27FC236}">
                <a16:creationId xmlns:a16="http://schemas.microsoft.com/office/drawing/2014/main" id="{59DDA00E-3A71-84E4-8C57-8D5C55C50C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54240" y="1825624"/>
            <a:ext cx="770546" cy="770546"/>
          </a:xfrm>
          <a:prstGeom prst="rect">
            <a:avLst/>
          </a:prstGeom>
        </p:spPr>
      </p:pic>
      <p:pic>
        <p:nvPicPr>
          <p:cNvPr id="8" name="Graphic 7" descr="Exclamation mark with solid fill">
            <a:extLst>
              <a:ext uri="{FF2B5EF4-FFF2-40B4-BE49-F238E27FC236}">
                <a16:creationId xmlns:a16="http://schemas.microsoft.com/office/drawing/2014/main" id="{8D1DC904-8219-5647-48A5-44DF75993B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8506" y="4479420"/>
            <a:ext cx="597494" cy="597494"/>
          </a:xfrm>
          <a:prstGeom prst="rect">
            <a:avLst/>
          </a:prstGeom>
        </p:spPr>
      </p:pic>
      <p:pic>
        <p:nvPicPr>
          <p:cNvPr id="10" name="Graphic 9" descr="Magnifying glass with solid fill">
            <a:extLst>
              <a:ext uri="{FF2B5EF4-FFF2-40B4-BE49-F238E27FC236}">
                <a16:creationId xmlns:a16="http://schemas.microsoft.com/office/drawing/2014/main" id="{F3B2613A-66BC-EC34-B6E5-EAA88BC4F3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99334" y="1825624"/>
            <a:ext cx="652531" cy="652531"/>
          </a:xfrm>
          <a:prstGeom prst="rect">
            <a:avLst/>
          </a:prstGeom>
        </p:spPr>
      </p:pic>
    </p:spTree>
    <p:extLst>
      <p:ext uri="{BB962C8B-B14F-4D97-AF65-F5344CB8AC3E}">
        <p14:creationId xmlns:p14="http://schemas.microsoft.com/office/powerpoint/2010/main" val="200242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8209D-C01E-5B86-B6F6-2E405FC1F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3D44A-17E7-1061-2A37-0DAD45707510}"/>
              </a:ext>
            </a:extLst>
          </p:cNvPr>
          <p:cNvSpPr>
            <a:spLocks noGrp="1"/>
          </p:cNvSpPr>
          <p:nvPr>
            <p:ph type="title"/>
          </p:nvPr>
        </p:nvSpPr>
        <p:spPr>
          <a:xfrm>
            <a:off x="373400" y="438882"/>
            <a:ext cx="10796598" cy="1325563"/>
          </a:xfrm>
          <a:solidFill>
            <a:schemeClr val="accent2"/>
          </a:solidFill>
        </p:spPr>
        <p:txBody>
          <a:bodyPr/>
          <a:lstStyle/>
          <a:p>
            <a:r>
              <a:rPr lang="en-AU"/>
              <a:t>Experiences and lessons: Stakeholder impact</a:t>
            </a:r>
          </a:p>
        </p:txBody>
      </p:sp>
      <p:sp>
        <p:nvSpPr>
          <p:cNvPr id="3" name="Content Placeholder 2">
            <a:extLst>
              <a:ext uri="{FF2B5EF4-FFF2-40B4-BE49-F238E27FC236}">
                <a16:creationId xmlns:a16="http://schemas.microsoft.com/office/drawing/2014/main" id="{E24EF19A-A434-1271-028E-DDE3A7F31A79}"/>
              </a:ext>
            </a:extLst>
          </p:cNvPr>
          <p:cNvSpPr>
            <a:spLocks noGrp="1"/>
          </p:cNvSpPr>
          <p:nvPr>
            <p:ph idx="1"/>
          </p:nvPr>
        </p:nvSpPr>
        <p:spPr>
          <a:xfrm>
            <a:off x="7927227" y="365125"/>
            <a:ext cx="10796598" cy="4351338"/>
          </a:xfrm>
        </p:spPr>
        <p:txBody>
          <a:bodyPr>
            <a:normAutofit/>
          </a:bodyPr>
          <a:lstStyle/>
          <a:p>
            <a:pPr marL="0" indent="0">
              <a:buNone/>
            </a:pPr>
            <a:endParaRPr lang="en-AU" b="1"/>
          </a:p>
          <a:p>
            <a:pPr marL="0" indent="0">
              <a:buNone/>
            </a:pPr>
            <a:endParaRPr lang="en-AU" b="1"/>
          </a:p>
          <a:p>
            <a:pPr marL="0" indent="0">
              <a:buNone/>
            </a:pPr>
            <a:endParaRPr lang="en-AU" b="1"/>
          </a:p>
        </p:txBody>
      </p:sp>
      <p:sp>
        <p:nvSpPr>
          <p:cNvPr id="9" name="Speech Bubble: Oval 8">
            <a:extLst>
              <a:ext uri="{FF2B5EF4-FFF2-40B4-BE49-F238E27FC236}">
                <a16:creationId xmlns:a16="http://schemas.microsoft.com/office/drawing/2014/main" id="{FEB0E0F1-963C-B49B-D8D1-783093FAF66A}"/>
              </a:ext>
            </a:extLst>
          </p:cNvPr>
          <p:cNvSpPr/>
          <p:nvPr/>
        </p:nvSpPr>
        <p:spPr>
          <a:xfrm>
            <a:off x="1344972" y="1981201"/>
            <a:ext cx="3894992" cy="236513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Biggest hurdles to stakeholder engagement and impact assessment?</a:t>
            </a:r>
          </a:p>
        </p:txBody>
      </p:sp>
      <p:sp>
        <p:nvSpPr>
          <p:cNvPr id="11" name="Speech Bubble: Oval 10">
            <a:extLst>
              <a:ext uri="{FF2B5EF4-FFF2-40B4-BE49-F238E27FC236}">
                <a16:creationId xmlns:a16="http://schemas.microsoft.com/office/drawing/2014/main" id="{56157F09-F9AF-E58A-6ED9-32279B0C1A88}"/>
              </a:ext>
            </a:extLst>
          </p:cNvPr>
          <p:cNvSpPr/>
          <p:nvPr/>
        </p:nvSpPr>
        <p:spPr>
          <a:xfrm>
            <a:off x="6447692" y="3163766"/>
            <a:ext cx="3894992" cy="2365130"/>
          </a:xfrm>
          <a:prstGeom prst="wedgeEllipse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a:t>What additional resources might assist?</a:t>
            </a:r>
          </a:p>
        </p:txBody>
      </p:sp>
    </p:spTree>
    <p:extLst>
      <p:ext uri="{BB962C8B-B14F-4D97-AF65-F5344CB8AC3E}">
        <p14:creationId xmlns:p14="http://schemas.microsoft.com/office/powerpoint/2010/main" val="213570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48EA9-B90E-1CE3-E458-1EEFFBCB4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B5632-75B1-1F5A-FBA9-1DB6617EB980}"/>
              </a:ext>
            </a:extLst>
          </p:cNvPr>
          <p:cNvSpPr>
            <a:spLocks noGrp="1"/>
          </p:cNvSpPr>
          <p:nvPr>
            <p:ph type="title"/>
          </p:nvPr>
        </p:nvSpPr>
        <p:spPr>
          <a:solidFill>
            <a:schemeClr val="accent2"/>
          </a:solidFill>
        </p:spPr>
        <p:txBody>
          <a:bodyPr/>
          <a:lstStyle/>
          <a:p>
            <a:r>
              <a:rPr lang="en-AU"/>
              <a:t>Measure and manage risks</a:t>
            </a:r>
          </a:p>
        </p:txBody>
      </p:sp>
      <p:graphicFrame>
        <p:nvGraphicFramePr>
          <p:cNvPr id="4" name="Content Placeholder 3">
            <a:extLst>
              <a:ext uri="{FF2B5EF4-FFF2-40B4-BE49-F238E27FC236}">
                <a16:creationId xmlns:a16="http://schemas.microsoft.com/office/drawing/2014/main" id="{34915864-01EB-BE58-7242-4C651949BA70}"/>
              </a:ext>
            </a:extLst>
          </p:cNvPr>
          <p:cNvGraphicFramePr>
            <a:graphicFrameLocks noGrp="1"/>
          </p:cNvGraphicFramePr>
          <p:nvPr>
            <p:ph idx="1"/>
            <p:extLst>
              <p:ext uri="{D42A27DB-BD31-4B8C-83A1-F6EECF244321}">
                <p14:modId xmlns:p14="http://schemas.microsoft.com/office/powerpoint/2010/main" val="2212963108"/>
              </p:ext>
            </p:extLst>
          </p:nvPr>
        </p:nvGraphicFramePr>
        <p:xfrm>
          <a:off x="698716" y="1706880"/>
          <a:ext cx="10796588" cy="5151120"/>
        </p:xfrm>
        <a:graphic>
          <a:graphicData uri="http://schemas.openxmlformats.org/drawingml/2006/table">
            <a:tbl>
              <a:tblPr firstRow="1" bandRow="1">
                <a:tableStyleId>{5C22544A-7EE6-4342-B048-85BDC9FD1C3A}</a:tableStyleId>
              </a:tblPr>
              <a:tblGrid>
                <a:gridCol w="5398294">
                  <a:extLst>
                    <a:ext uri="{9D8B030D-6E8A-4147-A177-3AD203B41FA5}">
                      <a16:colId xmlns:a16="http://schemas.microsoft.com/office/drawing/2014/main" val="2775040295"/>
                    </a:ext>
                  </a:extLst>
                </a:gridCol>
                <a:gridCol w="5398294">
                  <a:extLst>
                    <a:ext uri="{9D8B030D-6E8A-4147-A177-3AD203B41FA5}">
                      <a16:colId xmlns:a16="http://schemas.microsoft.com/office/drawing/2014/main" val="1482193541"/>
                    </a:ext>
                  </a:extLst>
                </a:gridCol>
              </a:tblGrid>
              <a:tr h="2086762">
                <a:tc>
                  <a:txBody>
                    <a:bodyPr/>
                    <a:lstStyle/>
                    <a:p>
                      <a:r>
                        <a:rPr lang="en-AU" sz="1800" kern="1200">
                          <a:solidFill>
                            <a:schemeClr val="dk1"/>
                          </a:solidFill>
                          <a:latin typeface="+mn-lt"/>
                          <a:ea typeface="+mn-ea"/>
                          <a:cs typeface="+mn-cs"/>
                        </a:rPr>
                        <a:t>3.1 Establish fit-for-purpose risk             management framework</a:t>
                      </a:r>
                    </a:p>
                    <a:p>
                      <a:pPr marL="285750" indent="-285750">
                        <a:buFont typeface="Arial" panose="020B0604020202020204" pitchFamily="34" charset="0"/>
                        <a:buChar char="•"/>
                      </a:pPr>
                      <a:r>
                        <a:rPr lang="en-AU" sz="1600" b="0" kern="1200">
                          <a:solidFill>
                            <a:schemeClr val="dk1"/>
                          </a:solidFill>
                          <a:latin typeface="+mn-lt"/>
                          <a:ea typeface="+mn-ea"/>
                          <a:cs typeface="+mn-cs"/>
                        </a:rPr>
                        <a:t>Implement a risk management framework that deals to risks of AI systems, including third party and supply chain risks.</a:t>
                      </a:r>
                    </a:p>
                    <a:p>
                      <a:pPr marL="285750" indent="-285750">
                        <a:buFont typeface="Arial" panose="020B0604020202020204" pitchFamily="34" charset="0"/>
                        <a:buChar char="•"/>
                      </a:pPr>
                      <a:r>
                        <a:rPr lang="en-AU" sz="1600" b="0" kern="1200">
                          <a:solidFill>
                            <a:schemeClr val="dk1"/>
                          </a:solidFill>
                          <a:latin typeface="+mn-lt"/>
                          <a:ea typeface="+mn-ea"/>
                          <a:cs typeface="+mn-cs"/>
                        </a:rPr>
                        <a:t>Establish org risk tolerance and criteria to determine unacceptable risks of AI system development or use.</a:t>
                      </a:r>
                    </a:p>
                    <a:p>
                      <a:pPr marL="285750" indent="-285750">
                        <a:buFont typeface="Arial" panose="020B0604020202020204" pitchFamily="34" charset="0"/>
                        <a:buChar char="•"/>
                      </a:pPr>
                      <a:r>
                        <a:rPr lang="en-AU" sz="1600" b="0" kern="1200">
                          <a:solidFill>
                            <a:schemeClr val="dk1"/>
                          </a:solidFill>
                          <a:latin typeface="+mn-lt"/>
                          <a:ea typeface="+mn-ea"/>
                          <a:cs typeface="+mn-cs"/>
                        </a:rPr>
                        <a:t>Implement AI impact assessment, risk assessment and risk treatment processes. Explicitly document use cases outside organisational tolerance.</a:t>
                      </a:r>
                    </a:p>
                  </a:txBody>
                  <a:tcPr>
                    <a:solidFill>
                      <a:schemeClr val="bg2">
                        <a:lumMod val="90000"/>
                      </a:schemeClr>
                    </a:solidFill>
                  </a:tcPr>
                </a:tc>
                <a:tc>
                  <a:txBody>
                    <a:bodyPr/>
                    <a:lstStyle/>
                    <a:p>
                      <a:r>
                        <a:rPr lang="en-AU" sz="1800" kern="1200">
                          <a:solidFill>
                            <a:schemeClr val="dk1"/>
                          </a:solidFill>
                          <a:latin typeface="+mn-lt"/>
                          <a:ea typeface="+mn-ea"/>
                          <a:cs typeface="+mn-cs"/>
                        </a:rPr>
                        <a:t>3.3 Implement controls for AI systems</a:t>
                      </a:r>
                    </a:p>
                    <a:p>
                      <a:pPr marL="285750" indent="-285750">
                        <a:buFont typeface="Arial" panose="020B0604020202020204" pitchFamily="34" charset="0"/>
                        <a:buChar char="•"/>
                      </a:pPr>
                      <a:r>
                        <a:rPr lang="en-AU" sz="1600" b="0" kern="1200">
                          <a:solidFill>
                            <a:schemeClr val="dk1"/>
                          </a:solidFill>
                          <a:latin typeface="+mn-lt"/>
                          <a:ea typeface="+mn-ea"/>
                          <a:cs typeface="+mn-cs"/>
                        </a:rPr>
                        <a:t>Research and implement leading practices in             safety measures as safeguards (DEV)</a:t>
                      </a:r>
                    </a:p>
                    <a:p>
                      <a:pPr marL="285750" indent="-285750">
                        <a:buFont typeface="Arial" panose="020B0604020202020204" pitchFamily="34" charset="0"/>
                        <a:buChar char="•"/>
                      </a:pPr>
                      <a:r>
                        <a:rPr lang="en-AU" sz="1600" b="0" kern="1200">
                          <a:solidFill>
                            <a:schemeClr val="dk1"/>
                          </a:solidFill>
                          <a:latin typeface="+mn-lt"/>
                          <a:ea typeface="+mn-ea"/>
                          <a:cs typeface="+mn-cs"/>
                        </a:rPr>
                        <a:t>Implement and clearly communicate risk            treatment plan including controls to mitigate defined risks</a:t>
                      </a:r>
                    </a:p>
                    <a:p>
                      <a:pPr marL="285750" indent="-285750">
                        <a:buFont typeface="Arial" panose="020B0604020202020204" pitchFamily="34" charset="0"/>
                        <a:buChar char="•"/>
                      </a:pPr>
                      <a:r>
                        <a:rPr lang="en-AU" sz="1600" b="0" kern="1200">
                          <a:solidFill>
                            <a:schemeClr val="dk1"/>
                          </a:solidFill>
                          <a:latin typeface="+mn-lt"/>
                          <a:ea typeface="+mn-ea"/>
                          <a:cs typeface="+mn-cs"/>
                        </a:rPr>
                        <a:t>Implement deployment plan including response, recovery and communication for realization of residual risks.</a:t>
                      </a:r>
                    </a:p>
                    <a:p>
                      <a:pPr marL="285750" indent="-285750">
                        <a:buFont typeface="Arial" panose="020B0604020202020204" pitchFamily="34" charset="0"/>
                        <a:buChar char="•"/>
                      </a:pPr>
                      <a:endParaRPr lang="en-AU" sz="1800" b="0" kern="1200">
                        <a:solidFill>
                          <a:schemeClr val="dk1"/>
                        </a:solidFill>
                        <a:latin typeface="+mn-lt"/>
                        <a:ea typeface="+mn-ea"/>
                        <a:cs typeface="+mn-cs"/>
                      </a:endParaRPr>
                    </a:p>
                  </a:txBody>
                  <a:tcPr>
                    <a:solidFill>
                      <a:schemeClr val="bg2">
                        <a:lumMod val="90000"/>
                      </a:schemeClr>
                    </a:solidFill>
                  </a:tcPr>
                </a:tc>
                <a:extLst>
                  <a:ext uri="{0D108BD9-81ED-4DB2-BD59-A6C34878D82A}">
                    <a16:rowId xmlns:a16="http://schemas.microsoft.com/office/drawing/2014/main" val="2346214074"/>
                  </a:ext>
                </a:extLst>
              </a:tr>
              <a:tr h="2086762">
                <a:tc>
                  <a:txBody>
                    <a:bodyPr/>
                    <a:lstStyle/>
                    <a:p>
                      <a:r>
                        <a:rPr lang="en-AU" b="1"/>
                        <a:t>3.2 Assess AI system risks</a:t>
                      </a:r>
                    </a:p>
                    <a:p>
                      <a:pPr marL="285750" indent="-285750">
                        <a:buFont typeface="Arial" panose="020B0604020202020204" pitchFamily="34" charset="0"/>
                        <a:buChar char="•"/>
                      </a:pPr>
                      <a:r>
                        <a:rPr lang="en-AU" sz="1600" b="0"/>
                        <a:t>Establish a triage system to determine which         systems pose an unacceptable risk</a:t>
                      </a:r>
                    </a:p>
                    <a:p>
                      <a:pPr marL="285750" indent="-285750">
                        <a:buFont typeface="Arial" panose="020B0604020202020204" pitchFamily="34" charset="0"/>
                        <a:buChar char="•"/>
                      </a:pPr>
                      <a:r>
                        <a:rPr lang="en-AU" sz="1600" b="0"/>
                        <a:t>Conduct risk assessment for each AI system which includes: potential severity and likelihood of harms to stakeholders; legal commercial and reputational risks; data governance risks; systemic analysis using risk models to identify risk sources; </a:t>
                      </a:r>
                    </a:p>
                    <a:p>
                      <a:pPr marL="285750" indent="-285750">
                        <a:buFont typeface="Arial" panose="020B0604020202020204" pitchFamily="34" charset="0"/>
                        <a:buChar char="•"/>
                      </a:pPr>
                      <a:endParaRPr lang="en-AU" sz="1600" b="0"/>
                    </a:p>
                  </a:txBody>
                  <a:tcPr/>
                </a:tc>
                <a:tc>
                  <a:txBody>
                    <a:bodyPr/>
                    <a:lstStyle/>
                    <a:p>
                      <a:r>
                        <a:rPr lang="en-AU" b="1"/>
                        <a:t>3.4 Monitor and report incidents</a:t>
                      </a:r>
                    </a:p>
                    <a:p>
                      <a:pPr marL="285750" indent="-285750">
                        <a:buFont typeface="Arial" panose="020B0604020202020204" pitchFamily="34" charset="0"/>
                        <a:buChar char="•"/>
                      </a:pPr>
                      <a:r>
                        <a:rPr lang="en-AU" sz="1600" b="0"/>
                        <a:t>Track and report series incidents and corrective measures to stakeholders (regulators &amp; public) having regard to privacy and cyber risks</a:t>
                      </a:r>
                    </a:p>
                    <a:p>
                      <a:pPr marL="285750" indent="-285750">
                        <a:buFont typeface="Arial" panose="020B0604020202020204" pitchFamily="34" charset="0"/>
                        <a:buChar char="•"/>
                      </a:pPr>
                      <a:r>
                        <a:rPr lang="en-AU" sz="1600" b="0"/>
                        <a:t>Fulfil reporting and disclosure obligations such as those under the Online Safety Act and data breach reporting requirements and liabilities, e.g. OAIC.</a:t>
                      </a:r>
                    </a:p>
                    <a:p>
                      <a:pPr marL="285750" indent="-285750">
                        <a:buFont typeface="Arial" panose="020B0604020202020204" pitchFamily="34" charset="0"/>
                        <a:buChar char="•"/>
                      </a:pPr>
                      <a:r>
                        <a:rPr lang="en-AU" sz="1600" b="0"/>
                        <a:t>Maintain developer – deployer communication.</a:t>
                      </a:r>
                    </a:p>
                    <a:p>
                      <a:pPr marL="285750" indent="-285750">
                        <a:buFont typeface="Arial" panose="020B0604020202020204" pitchFamily="34" charset="0"/>
                        <a:buChar char="•"/>
                      </a:pPr>
                      <a:r>
                        <a:rPr lang="en-AU" sz="1600" b="0"/>
                        <a:t>Regularly monitor &amp; evaluate risk assessment, plans and the risk management system.</a:t>
                      </a:r>
                    </a:p>
                  </a:txBody>
                  <a:tcPr/>
                </a:tc>
                <a:extLst>
                  <a:ext uri="{0D108BD9-81ED-4DB2-BD59-A6C34878D82A}">
                    <a16:rowId xmlns:a16="http://schemas.microsoft.com/office/drawing/2014/main" val="2893734386"/>
                  </a:ext>
                </a:extLst>
              </a:tr>
            </a:tbl>
          </a:graphicData>
        </a:graphic>
      </p:graphicFrame>
      <p:pic>
        <p:nvPicPr>
          <p:cNvPr id="5" name="Graphic 4" descr="Network diagram outline">
            <a:extLst>
              <a:ext uri="{FF2B5EF4-FFF2-40B4-BE49-F238E27FC236}">
                <a16:creationId xmlns:a16="http://schemas.microsoft.com/office/drawing/2014/main" id="{E1D74781-2DC7-0472-701D-92CE2CE4B2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929" y="1693873"/>
            <a:ext cx="698090" cy="698090"/>
          </a:xfrm>
          <a:prstGeom prst="rect">
            <a:avLst/>
          </a:prstGeom>
        </p:spPr>
      </p:pic>
      <p:pic>
        <p:nvPicPr>
          <p:cNvPr id="7" name="Graphic 6" descr="Toggle outline">
            <a:extLst>
              <a:ext uri="{FF2B5EF4-FFF2-40B4-BE49-F238E27FC236}">
                <a16:creationId xmlns:a16="http://schemas.microsoft.com/office/drawing/2014/main" id="{F8267E59-0393-F37E-0DE6-1A018061BF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22077" y="1825625"/>
            <a:ext cx="698090" cy="698090"/>
          </a:xfrm>
          <a:prstGeom prst="rect">
            <a:avLst/>
          </a:prstGeom>
        </p:spPr>
      </p:pic>
      <p:pic>
        <p:nvPicPr>
          <p:cNvPr id="9" name="Graphic 8" descr="Weights Uneven with solid fill">
            <a:extLst>
              <a:ext uri="{FF2B5EF4-FFF2-40B4-BE49-F238E27FC236}">
                <a16:creationId xmlns:a16="http://schemas.microsoft.com/office/drawing/2014/main" id="{7599F4F7-51FC-FB71-BF50-0295EFD408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3161" y="4357052"/>
            <a:ext cx="535858" cy="535858"/>
          </a:xfrm>
          <a:prstGeom prst="rect">
            <a:avLst/>
          </a:prstGeom>
        </p:spPr>
      </p:pic>
      <p:pic>
        <p:nvPicPr>
          <p:cNvPr id="11" name="Graphic 10" descr="Magnifying glass with solid fill">
            <a:extLst>
              <a:ext uri="{FF2B5EF4-FFF2-40B4-BE49-F238E27FC236}">
                <a16:creationId xmlns:a16="http://schemas.microsoft.com/office/drawing/2014/main" id="{E1CAF5CD-66EE-101D-B20F-7CA02B3408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10723" y="4334286"/>
            <a:ext cx="582561" cy="582561"/>
          </a:xfrm>
          <a:prstGeom prst="rect">
            <a:avLst/>
          </a:prstGeom>
        </p:spPr>
      </p:pic>
    </p:spTree>
    <p:extLst>
      <p:ext uri="{BB962C8B-B14F-4D97-AF65-F5344CB8AC3E}">
        <p14:creationId xmlns:p14="http://schemas.microsoft.com/office/powerpoint/2010/main" val="285864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CB363-4777-BC5A-97A2-B63D8A69D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47E86-F670-9A39-42B4-DB2257A5085B}"/>
              </a:ext>
            </a:extLst>
          </p:cNvPr>
          <p:cNvSpPr>
            <a:spLocks noGrp="1"/>
          </p:cNvSpPr>
          <p:nvPr>
            <p:ph type="title"/>
          </p:nvPr>
        </p:nvSpPr>
        <p:spPr>
          <a:xfrm>
            <a:off x="373400" y="438882"/>
            <a:ext cx="10796598" cy="1325563"/>
          </a:xfrm>
          <a:solidFill>
            <a:schemeClr val="accent2"/>
          </a:solidFill>
        </p:spPr>
        <p:txBody>
          <a:bodyPr/>
          <a:lstStyle/>
          <a:p>
            <a:r>
              <a:rPr lang="en-AU"/>
              <a:t>Experiences and lessons: Measuring and managing risk</a:t>
            </a:r>
          </a:p>
        </p:txBody>
      </p:sp>
      <p:sp>
        <p:nvSpPr>
          <p:cNvPr id="3" name="Content Placeholder 2">
            <a:extLst>
              <a:ext uri="{FF2B5EF4-FFF2-40B4-BE49-F238E27FC236}">
                <a16:creationId xmlns:a16="http://schemas.microsoft.com/office/drawing/2014/main" id="{A4E930BB-7B64-117E-0947-C6978BE8608C}"/>
              </a:ext>
            </a:extLst>
          </p:cNvPr>
          <p:cNvSpPr>
            <a:spLocks noGrp="1"/>
          </p:cNvSpPr>
          <p:nvPr>
            <p:ph idx="1"/>
          </p:nvPr>
        </p:nvSpPr>
        <p:spPr>
          <a:xfrm>
            <a:off x="7927227" y="365125"/>
            <a:ext cx="10796598" cy="4351338"/>
          </a:xfrm>
        </p:spPr>
        <p:txBody>
          <a:bodyPr>
            <a:normAutofit/>
          </a:bodyPr>
          <a:lstStyle/>
          <a:p>
            <a:pPr marL="0" indent="0">
              <a:buNone/>
            </a:pPr>
            <a:endParaRPr lang="en-AU" b="1"/>
          </a:p>
          <a:p>
            <a:pPr marL="0" indent="0">
              <a:buNone/>
            </a:pPr>
            <a:endParaRPr lang="en-AU" b="1"/>
          </a:p>
          <a:p>
            <a:pPr marL="0" indent="0">
              <a:buNone/>
            </a:pPr>
            <a:endParaRPr lang="en-AU" b="1"/>
          </a:p>
        </p:txBody>
      </p:sp>
      <p:sp>
        <p:nvSpPr>
          <p:cNvPr id="9" name="Speech Bubble: Oval 8">
            <a:extLst>
              <a:ext uri="{FF2B5EF4-FFF2-40B4-BE49-F238E27FC236}">
                <a16:creationId xmlns:a16="http://schemas.microsoft.com/office/drawing/2014/main" id="{8E73D819-AB47-2A6A-2AFB-327B7EB47253}"/>
              </a:ext>
            </a:extLst>
          </p:cNvPr>
          <p:cNvSpPr/>
          <p:nvPr/>
        </p:nvSpPr>
        <p:spPr>
          <a:xfrm>
            <a:off x="1344972" y="1981201"/>
            <a:ext cx="3894992" cy="236513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How confident are you in your organisation’s risk management system to identify and address AI risks? 1-10</a:t>
            </a:r>
          </a:p>
        </p:txBody>
      </p:sp>
      <p:sp>
        <p:nvSpPr>
          <p:cNvPr id="11" name="Speech Bubble: Oval 10">
            <a:extLst>
              <a:ext uri="{FF2B5EF4-FFF2-40B4-BE49-F238E27FC236}">
                <a16:creationId xmlns:a16="http://schemas.microsoft.com/office/drawing/2014/main" id="{C01CED47-3115-78F7-4212-3AD47452DBF2}"/>
              </a:ext>
            </a:extLst>
          </p:cNvPr>
          <p:cNvSpPr/>
          <p:nvPr/>
        </p:nvSpPr>
        <p:spPr>
          <a:xfrm>
            <a:off x="6447692" y="3163766"/>
            <a:ext cx="3894992" cy="2365130"/>
          </a:xfrm>
          <a:prstGeom prst="wedgeEllipse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a:t>Why? What are the biggest roadblocks?</a:t>
            </a:r>
          </a:p>
        </p:txBody>
      </p:sp>
    </p:spTree>
    <p:extLst>
      <p:ext uri="{BB962C8B-B14F-4D97-AF65-F5344CB8AC3E}">
        <p14:creationId xmlns:p14="http://schemas.microsoft.com/office/powerpoint/2010/main" val="211629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19B2-6575-7D27-F365-3BD11FF30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817F-704F-1286-8F56-0CDD18294159}"/>
              </a:ext>
            </a:extLst>
          </p:cNvPr>
          <p:cNvSpPr>
            <a:spLocks noGrp="1"/>
          </p:cNvSpPr>
          <p:nvPr>
            <p:ph type="title"/>
          </p:nvPr>
        </p:nvSpPr>
        <p:spPr>
          <a:solidFill>
            <a:schemeClr val="accent2"/>
          </a:solidFill>
        </p:spPr>
        <p:txBody>
          <a:bodyPr/>
          <a:lstStyle/>
          <a:p>
            <a:r>
              <a:rPr lang="en-AU"/>
              <a:t>Share essential information</a:t>
            </a:r>
          </a:p>
        </p:txBody>
      </p:sp>
      <p:graphicFrame>
        <p:nvGraphicFramePr>
          <p:cNvPr id="4" name="Content Placeholder 3">
            <a:extLst>
              <a:ext uri="{FF2B5EF4-FFF2-40B4-BE49-F238E27FC236}">
                <a16:creationId xmlns:a16="http://schemas.microsoft.com/office/drawing/2014/main" id="{DC0F708E-F1D5-8295-BCEB-6051A4B829D7}"/>
              </a:ext>
            </a:extLst>
          </p:cNvPr>
          <p:cNvGraphicFramePr>
            <a:graphicFrameLocks noGrp="1"/>
          </p:cNvGraphicFramePr>
          <p:nvPr>
            <p:ph idx="1"/>
            <p:extLst>
              <p:ext uri="{D42A27DB-BD31-4B8C-83A1-F6EECF244321}">
                <p14:modId xmlns:p14="http://schemas.microsoft.com/office/powerpoint/2010/main" val="757704793"/>
              </p:ext>
            </p:extLst>
          </p:nvPr>
        </p:nvGraphicFramePr>
        <p:xfrm>
          <a:off x="698726" y="1737360"/>
          <a:ext cx="10796588" cy="4876800"/>
        </p:xfrm>
        <a:graphic>
          <a:graphicData uri="http://schemas.openxmlformats.org/drawingml/2006/table">
            <a:tbl>
              <a:tblPr firstRow="1" bandRow="1">
                <a:tableStyleId>{5C22544A-7EE6-4342-B048-85BDC9FD1C3A}</a:tableStyleId>
              </a:tblPr>
              <a:tblGrid>
                <a:gridCol w="5398294">
                  <a:extLst>
                    <a:ext uri="{9D8B030D-6E8A-4147-A177-3AD203B41FA5}">
                      <a16:colId xmlns:a16="http://schemas.microsoft.com/office/drawing/2014/main" val="2775040295"/>
                    </a:ext>
                  </a:extLst>
                </a:gridCol>
                <a:gridCol w="5398294">
                  <a:extLst>
                    <a:ext uri="{9D8B030D-6E8A-4147-A177-3AD203B41FA5}">
                      <a16:colId xmlns:a16="http://schemas.microsoft.com/office/drawing/2014/main" val="1482193541"/>
                    </a:ext>
                  </a:extLst>
                </a:gridCol>
              </a:tblGrid>
              <a:tr h="2086762">
                <a:tc>
                  <a:txBody>
                    <a:bodyPr/>
                    <a:lstStyle/>
                    <a:p>
                      <a:r>
                        <a:rPr lang="en-AU" sz="1800" kern="1200">
                          <a:solidFill>
                            <a:schemeClr val="dk1"/>
                          </a:solidFill>
                          <a:latin typeface="+mn-lt"/>
                          <a:ea typeface="+mn-ea"/>
                          <a:cs typeface="+mn-cs"/>
                        </a:rPr>
                        <a:t>4.1 Maintain an AI register</a:t>
                      </a:r>
                    </a:p>
                    <a:p>
                      <a:pPr marL="285750" indent="-285750">
                        <a:buFont typeface="Arial" panose="020B0604020202020204" pitchFamily="34" charset="0"/>
                        <a:buChar char="•"/>
                      </a:pPr>
                      <a:r>
                        <a:rPr lang="en-AU" sz="1600" b="0" kern="1200">
                          <a:solidFill>
                            <a:schemeClr val="dk1"/>
                          </a:solidFill>
                          <a:latin typeface="+mn-lt"/>
                          <a:ea typeface="+mn-ea"/>
                          <a:cs typeface="+mn-cs"/>
                        </a:rPr>
                        <a:t>Create and maintain an inventory of each AI               model and system with key info such as: accountable people; purpose and goals; capabilities and limitations; origin; acceptance criteria and test results; impact and risk assessments and risk treatment plans; audit requirements &amp; outcomes; review dates.</a:t>
                      </a:r>
                    </a:p>
                  </a:txBody>
                  <a:tcPr>
                    <a:solidFill>
                      <a:schemeClr val="bg2">
                        <a:lumMod val="90000"/>
                      </a:schemeClr>
                    </a:solidFill>
                  </a:tcPr>
                </a:tc>
                <a:tc>
                  <a:txBody>
                    <a:bodyPr/>
                    <a:lstStyle/>
                    <a:p>
                      <a:r>
                        <a:rPr lang="en-AU" sz="1800" kern="1200">
                          <a:solidFill>
                            <a:schemeClr val="dk1"/>
                          </a:solidFill>
                          <a:latin typeface="+mn-lt"/>
                          <a:ea typeface="+mn-ea"/>
                          <a:cs typeface="+mn-cs"/>
                        </a:rPr>
                        <a:t>4.3 Supply chain transparency</a:t>
                      </a:r>
                    </a:p>
                    <a:p>
                      <a:pPr marL="285750" indent="-285750">
                        <a:buFont typeface="Arial" panose="020B0604020202020204" pitchFamily="34" charset="0"/>
                        <a:buChar char="•"/>
                      </a:pPr>
                      <a:r>
                        <a:rPr lang="en-AU" sz="1600" b="0" kern="1200">
                          <a:solidFill>
                            <a:schemeClr val="dk1"/>
                          </a:solidFill>
                          <a:latin typeface="+mn-lt"/>
                          <a:ea typeface="+mn-ea"/>
                          <a:cs typeface="+mn-cs"/>
                        </a:rPr>
                        <a:t>Document &amp; request upstream AI system technical details required to meet organisational or stakeholder needs. Includ</a:t>
                      </a:r>
                    </a:p>
                    <a:p>
                      <a:pPr marL="285750" indent="-285750">
                        <a:buFont typeface="Arial" panose="020B0604020202020204" pitchFamily="34" charset="0"/>
                        <a:buChar char="•"/>
                      </a:pPr>
                      <a:r>
                        <a:rPr lang="en-AU" sz="1600" b="0" kern="1200">
                          <a:solidFill>
                            <a:schemeClr val="dk1"/>
                          </a:solidFill>
                          <a:latin typeface="+mn-lt"/>
                          <a:ea typeface="+mn-ea"/>
                          <a:cs typeface="+mn-cs"/>
                        </a:rPr>
                        <a:t>Developers should share as much info as possible with deployers about: technical details, data, components and characteristics; test methods, use cases and testing results; known limitations, risks and mitigations…</a:t>
                      </a:r>
                      <a:r>
                        <a:rPr lang="en-AU" sz="1600" b="0" kern="1200" err="1">
                          <a:solidFill>
                            <a:schemeClr val="dk1"/>
                          </a:solidFill>
                          <a:latin typeface="+mn-lt"/>
                          <a:ea typeface="+mn-ea"/>
                          <a:cs typeface="+mn-cs"/>
                        </a:rPr>
                        <a:t>cont</a:t>
                      </a:r>
                      <a:endParaRPr lang="en-AU" sz="1600" b="0" kern="1200">
                        <a:solidFill>
                          <a:schemeClr val="dk1"/>
                        </a:solidFill>
                        <a:latin typeface="+mn-lt"/>
                        <a:ea typeface="+mn-ea"/>
                        <a:cs typeface="+mn-cs"/>
                      </a:endParaRPr>
                    </a:p>
                    <a:p>
                      <a:pPr marL="285750" indent="-285750">
                        <a:buFont typeface="Arial" panose="020B0604020202020204" pitchFamily="34" charset="0"/>
                        <a:buChar char="•"/>
                      </a:pPr>
                      <a:r>
                        <a:rPr lang="en-AU" sz="1600" b="0" kern="1200">
                          <a:solidFill>
                            <a:schemeClr val="dk1"/>
                          </a:solidFill>
                          <a:latin typeface="+mn-lt"/>
                          <a:ea typeface="+mn-ea"/>
                          <a:cs typeface="+mn-cs"/>
                        </a:rPr>
                        <a:t>Deployers should share with developers issues, faults, failures, incidents, risks and unwanted bias.</a:t>
                      </a:r>
                    </a:p>
                  </a:txBody>
                  <a:tcPr>
                    <a:solidFill>
                      <a:schemeClr val="bg2">
                        <a:lumMod val="90000"/>
                      </a:schemeClr>
                    </a:solidFill>
                  </a:tcPr>
                </a:tc>
                <a:extLst>
                  <a:ext uri="{0D108BD9-81ED-4DB2-BD59-A6C34878D82A}">
                    <a16:rowId xmlns:a16="http://schemas.microsoft.com/office/drawing/2014/main" val="2346214074"/>
                  </a:ext>
                </a:extLst>
              </a:tr>
              <a:tr h="2086762">
                <a:tc>
                  <a:txBody>
                    <a:bodyPr/>
                    <a:lstStyle/>
                    <a:p>
                      <a:r>
                        <a:rPr lang="en-AU" b="1"/>
                        <a:t>4.2 AI system transparency and explainability</a:t>
                      </a:r>
                    </a:p>
                    <a:p>
                      <a:pPr marL="285750" indent="-285750">
                        <a:buFont typeface="Arial" panose="020B0604020202020204" pitchFamily="34" charset="0"/>
                        <a:buChar char="•"/>
                      </a:pPr>
                      <a:r>
                        <a:rPr lang="en-AU" sz="1600" b="0"/>
                        <a:t>Transparently communicate when and how AI will be developed, deployed and used – including capabilities and limitations of relevant AI systems. Have regard to accessibility needs of stakeholders.</a:t>
                      </a:r>
                    </a:p>
                    <a:p>
                      <a:pPr marL="285750" indent="-285750">
                        <a:buFont typeface="Arial" panose="020B0604020202020204" pitchFamily="34" charset="0"/>
                        <a:buChar char="•"/>
                      </a:pPr>
                      <a:r>
                        <a:rPr lang="en-AU" sz="1600" b="0"/>
                        <a:t>Choose interpretable &amp; explainable systems.</a:t>
                      </a:r>
                    </a:p>
                    <a:p>
                      <a:pPr marL="285750" indent="-285750">
                        <a:buFont typeface="Arial" panose="020B0604020202020204" pitchFamily="34" charset="0"/>
                        <a:buChar char="•"/>
                      </a:pPr>
                      <a:r>
                        <a:rPr lang="en-AU" sz="1600" b="0"/>
                        <a:t>Provide reasonably interpretable &amp; explainable systems to ensure downstream providers can meet obligations (DEV).</a:t>
                      </a:r>
                    </a:p>
                  </a:txBody>
                  <a:tcPr/>
                </a:tc>
                <a:tc>
                  <a:txBody>
                    <a:bodyPr/>
                    <a:lstStyle/>
                    <a:p>
                      <a:r>
                        <a:rPr lang="en-AU" b="1"/>
                        <a:t>4.4 AI-generated content transparency</a:t>
                      </a:r>
                    </a:p>
                    <a:p>
                      <a:pPr marL="285750" indent="-285750">
                        <a:buFont typeface="Arial" panose="020B0604020202020204" pitchFamily="34" charset="0"/>
                        <a:buChar char="•"/>
                      </a:pPr>
                      <a:r>
                        <a:rPr lang="en-AU" sz="1600" b="0"/>
                        <a:t>Implement fit-for-purpose transparency          mechanisms as per Being Clear About AI Generated content guidance.</a:t>
                      </a:r>
                    </a:p>
                  </a:txBody>
                  <a:tcPr/>
                </a:tc>
                <a:extLst>
                  <a:ext uri="{0D108BD9-81ED-4DB2-BD59-A6C34878D82A}">
                    <a16:rowId xmlns:a16="http://schemas.microsoft.com/office/drawing/2014/main" val="2893734386"/>
                  </a:ext>
                </a:extLst>
              </a:tr>
            </a:tbl>
          </a:graphicData>
        </a:graphic>
      </p:graphicFrame>
      <p:pic>
        <p:nvPicPr>
          <p:cNvPr id="5" name="Graphic 4" descr="List outline">
            <a:extLst>
              <a:ext uri="{FF2B5EF4-FFF2-40B4-BE49-F238E27FC236}">
                <a16:creationId xmlns:a16="http://schemas.microsoft.com/office/drawing/2014/main" id="{26A1363C-7E60-E1C1-308F-DFBAD657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5729" y="1811593"/>
            <a:ext cx="550606" cy="550606"/>
          </a:xfrm>
          <a:prstGeom prst="rect">
            <a:avLst/>
          </a:prstGeom>
        </p:spPr>
      </p:pic>
      <p:pic>
        <p:nvPicPr>
          <p:cNvPr id="7" name="Graphic 6" descr="Link with solid fill">
            <a:extLst>
              <a:ext uri="{FF2B5EF4-FFF2-40B4-BE49-F238E27FC236}">
                <a16:creationId xmlns:a16="http://schemas.microsoft.com/office/drawing/2014/main" id="{47D1AD13-7D99-14CF-905A-64893977F3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6803" y="1737360"/>
            <a:ext cx="646471" cy="646471"/>
          </a:xfrm>
          <a:prstGeom prst="rect">
            <a:avLst/>
          </a:prstGeom>
        </p:spPr>
      </p:pic>
      <p:pic>
        <p:nvPicPr>
          <p:cNvPr id="9" name="Graphic 8" descr="Label outline">
            <a:extLst>
              <a:ext uri="{FF2B5EF4-FFF2-40B4-BE49-F238E27FC236}">
                <a16:creationId xmlns:a16="http://schemas.microsoft.com/office/drawing/2014/main" id="{D7027704-889B-71E8-6338-CEAF32E852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46803" y="4353725"/>
            <a:ext cx="671052" cy="671052"/>
          </a:xfrm>
          <a:prstGeom prst="rect">
            <a:avLst/>
          </a:prstGeom>
        </p:spPr>
      </p:pic>
      <p:pic>
        <p:nvPicPr>
          <p:cNvPr id="11" name="Graphic 10" descr="Boardroom outline">
            <a:extLst>
              <a:ext uri="{FF2B5EF4-FFF2-40B4-BE49-F238E27FC236}">
                <a16:creationId xmlns:a16="http://schemas.microsoft.com/office/drawing/2014/main" id="{82E24BA5-C518-E71D-1014-C1B3625F83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5728" y="4220498"/>
            <a:ext cx="550607" cy="550607"/>
          </a:xfrm>
          <a:prstGeom prst="rect">
            <a:avLst/>
          </a:prstGeom>
        </p:spPr>
      </p:pic>
    </p:spTree>
    <p:extLst>
      <p:ext uri="{BB962C8B-B14F-4D97-AF65-F5344CB8AC3E}">
        <p14:creationId xmlns:p14="http://schemas.microsoft.com/office/powerpoint/2010/main" val="2920338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5A73B-73B0-6362-6EE3-34FDE87A9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0C706-119A-A54A-6A3A-FA5B24DCACD2}"/>
              </a:ext>
            </a:extLst>
          </p:cNvPr>
          <p:cNvSpPr>
            <a:spLocks noGrp="1"/>
          </p:cNvSpPr>
          <p:nvPr>
            <p:ph type="title"/>
          </p:nvPr>
        </p:nvSpPr>
        <p:spPr>
          <a:xfrm>
            <a:off x="373400" y="438882"/>
            <a:ext cx="10796598" cy="1325563"/>
          </a:xfrm>
          <a:solidFill>
            <a:schemeClr val="accent2"/>
          </a:solidFill>
        </p:spPr>
        <p:txBody>
          <a:bodyPr/>
          <a:lstStyle/>
          <a:p>
            <a:r>
              <a:rPr lang="en-AU"/>
              <a:t>Experiences and lessons: Sharing essential info</a:t>
            </a:r>
          </a:p>
        </p:txBody>
      </p:sp>
      <p:sp>
        <p:nvSpPr>
          <p:cNvPr id="3" name="Content Placeholder 2">
            <a:extLst>
              <a:ext uri="{FF2B5EF4-FFF2-40B4-BE49-F238E27FC236}">
                <a16:creationId xmlns:a16="http://schemas.microsoft.com/office/drawing/2014/main" id="{2212C147-CCB5-2D88-F895-44AC34A79B45}"/>
              </a:ext>
            </a:extLst>
          </p:cNvPr>
          <p:cNvSpPr>
            <a:spLocks noGrp="1"/>
          </p:cNvSpPr>
          <p:nvPr>
            <p:ph idx="1"/>
          </p:nvPr>
        </p:nvSpPr>
        <p:spPr>
          <a:xfrm>
            <a:off x="7927227" y="365125"/>
            <a:ext cx="10796598" cy="4351338"/>
          </a:xfrm>
        </p:spPr>
        <p:txBody>
          <a:bodyPr>
            <a:normAutofit/>
          </a:bodyPr>
          <a:lstStyle/>
          <a:p>
            <a:pPr marL="0" indent="0">
              <a:buNone/>
            </a:pPr>
            <a:endParaRPr lang="en-AU" b="1"/>
          </a:p>
          <a:p>
            <a:pPr marL="0" indent="0">
              <a:buNone/>
            </a:pPr>
            <a:endParaRPr lang="en-AU" b="1"/>
          </a:p>
          <a:p>
            <a:pPr marL="0" indent="0">
              <a:buNone/>
            </a:pPr>
            <a:endParaRPr lang="en-AU" b="1"/>
          </a:p>
        </p:txBody>
      </p:sp>
      <p:sp>
        <p:nvSpPr>
          <p:cNvPr id="9" name="Speech Bubble: Oval 8">
            <a:extLst>
              <a:ext uri="{FF2B5EF4-FFF2-40B4-BE49-F238E27FC236}">
                <a16:creationId xmlns:a16="http://schemas.microsoft.com/office/drawing/2014/main" id="{59FB3646-D3DA-6BCF-00D6-7D899636780B}"/>
              </a:ext>
            </a:extLst>
          </p:cNvPr>
          <p:cNvSpPr/>
          <p:nvPr/>
        </p:nvSpPr>
        <p:spPr>
          <a:xfrm>
            <a:off x="1285393" y="2430049"/>
            <a:ext cx="3894992" cy="236513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What transparency measures is your organisation progressing as priority?</a:t>
            </a:r>
          </a:p>
        </p:txBody>
      </p:sp>
      <p:sp>
        <p:nvSpPr>
          <p:cNvPr id="4" name="Oval 3">
            <a:extLst>
              <a:ext uri="{FF2B5EF4-FFF2-40B4-BE49-F238E27FC236}">
                <a16:creationId xmlns:a16="http://schemas.microsoft.com/office/drawing/2014/main" id="{0658A05A-026D-8649-0BF2-AF69A2DA4C7F}"/>
              </a:ext>
            </a:extLst>
          </p:cNvPr>
          <p:cNvSpPr/>
          <p:nvPr/>
        </p:nvSpPr>
        <p:spPr>
          <a:xfrm>
            <a:off x="6096001" y="2455784"/>
            <a:ext cx="3486411" cy="57619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Internal – org level</a:t>
            </a:r>
          </a:p>
        </p:txBody>
      </p:sp>
      <p:sp>
        <p:nvSpPr>
          <p:cNvPr id="5" name="Oval 4">
            <a:extLst>
              <a:ext uri="{FF2B5EF4-FFF2-40B4-BE49-F238E27FC236}">
                <a16:creationId xmlns:a16="http://schemas.microsoft.com/office/drawing/2014/main" id="{3F288C77-DAD1-1CD9-EDFD-0B236AE169BE}"/>
              </a:ext>
            </a:extLst>
          </p:cNvPr>
          <p:cNvSpPr/>
          <p:nvPr/>
        </p:nvSpPr>
        <p:spPr>
          <a:xfrm>
            <a:off x="6096000" y="3096699"/>
            <a:ext cx="3486412" cy="576197"/>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Internal – system level</a:t>
            </a:r>
          </a:p>
        </p:txBody>
      </p:sp>
      <p:sp>
        <p:nvSpPr>
          <p:cNvPr id="6" name="Oval 5">
            <a:extLst>
              <a:ext uri="{FF2B5EF4-FFF2-40B4-BE49-F238E27FC236}">
                <a16:creationId xmlns:a16="http://schemas.microsoft.com/office/drawing/2014/main" id="{A285264E-2B0C-E308-13C9-9A6A020A5F7A}"/>
              </a:ext>
            </a:extLst>
          </p:cNvPr>
          <p:cNvSpPr/>
          <p:nvPr/>
        </p:nvSpPr>
        <p:spPr>
          <a:xfrm>
            <a:off x="6096000" y="3762303"/>
            <a:ext cx="3486412" cy="576197"/>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External – customer facing</a:t>
            </a:r>
          </a:p>
        </p:txBody>
      </p:sp>
      <p:sp>
        <p:nvSpPr>
          <p:cNvPr id="7" name="Oval 6">
            <a:extLst>
              <a:ext uri="{FF2B5EF4-FFF2-40B4-BE49-F238E27FC236}">
                <a16:creationId xmlns:a16="http://schemas.microsoft.com/office/drawing/2014/main" id="{AB9A3615-C8CB-8072-8D39-5637670CB9B7}"/>
              </a:ext>
            </a:extLst>
          </p:cNvPr>
          <p:cNvSpPr/>
          <p:nvPr/>
        </p:nvSpPr>
        <p:spPr>
          <a:xfrm>
            <a:off x="6096000" y="4427907"/>
            <a:ext cx="3486412" cy="576197"/>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External – supply chain</a:t>
            </a:r>
          </a:p>
        </p:txBody>
      </p:sp>
    </p:spTree>
    <p:extLst>
      <p:ext uri="{BB962C8B-B14F-4D97-AF65-F5344CB8AC3E}">
        <p14:creationId xmlns:p14="http://schemas.microsoft.com/office/powerpoint/2010/main" val="45870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D995-367A-9DF9-0A85-7FA6BA3B1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FC94F-B09D-4F87-284A-55A9BC9BAECD}"/>
              </a:ext>
            </a:extLst>
          </p:cNvPr>
          <p:cNvSpPr>
            <a:spLocks noGrp="1"/>
          </p:cNvSpPr>
          <p:nvPr>
            <p:ph type="title"/>
          </p:nvPr>
        </p:nvSpPr>
        <p:spPr>
          <a:solidFill>
            <a:schemeClr val="accent2"/>
          </a:solidFill>
        </p:spPr>
        <p:txBody>
          <a:bodyPr/>
          <a:lstStyle/>
          <a:p>
            <a:r>
              <a:rPr lang="en-AU"/>
              <a:t>Test and monitor</a:t>
            </a:r>
          </a:p>
        </p:txBody>
      </p:sp>
      <p:graphicFrame>
        <p:nvGraphicFramePr>
          <p:cNvPr id="4" name="Content Placeholder 3">
            <a:extLst>
              <a:ext uri="{FF2B5EF4-FFF2-40B4-BE49-F238E27FC236}">
                <a16:creationId xmlns:a16="http://schemas.microsoft.com/office/drawing/2014/main" id="{364E1C5E-15BE-4B25-5192-A2631DAF0AD7}"/>
              </a:ext>
            </a:extLst>
          </p:cNvPr>
          <p:cNvGraphicFramePr>
            <a:graphicFrameLocks noGrp="1"/>
          </p:cNvGraphicFramePr>
          <p:nvPr>
            <p:ph idx="1"/>
            <p:extLst>
              <p:ext uri="{D42A27DB-BD31-4B8C-83A1-F6EECF244321}">
                <p14:modId xmlns:p14="http://schemas.microsoft.com/office/powerpoint/2010/main" val="3368738683"/>
              </p:ext>
            </p:extLst>
          </p:nvPr>
        </p:nvGraphicFramePr>
        <p:xfrm>
          <a:off x="810440" y="1356933"/>
          <a:ext cx="10796588" cy="5501067"/>
        </p:xfrm>
        <a:graphic>
          <a:graphicData uri="http://schemas.openxmlformats.org/drawingml/2006/table">
            <a:tbl>
              <a:tblPr firstRow="1" bandRow="1">
                <a:tableStyleId>{5C22544A-7EE6-4342-B048-85BDC9FD1C3A}</a:tableStyleId>
              </a:tblPr>
              <a:tblGrid>
                <a:gridCol w="5398294">
                  <a:extLst>
                    <a:ext uri="{9D8B030D-6E8A-4147-A177-3AD203B41FA5}">
                      <a16:colId xmlns:a16="http://schemas.microsoft.com/office/drawing/2014/main" val="2775040295"/>
                    </a:ext>
                  </a:extLst>
                </a:gridCol>
                <a:gridCol w="5398294">
                  <a:extLst>
                    <a:ext uri="{9D8B030D-6E8A-4147-A177-3AD203B41FA5}">
                      <a16:colId xmlns:a16="http://schemas.microsoft.com/office/drawing/2014/main" val="1482193541"/>
                    </a:ext>
                  </a:extLst>
                </a:gridCol>
              </a:tblGrid>
              <a:tr h="2445770">
                <a:tc>
                  <a:txBody>
                    <a:bodyPr/>
                    <a:lstStyle/>
                    <a:p>
                      <a:r>
                        <a:rPr lang="en-AU" sz="1800" kern="1200">
                          <a:solidFill>
                            <a:schemeClr val="dk1"/>
                          </a:solidFill>
                          <a:latin typeface="+mn-lt"/>
                          <a:ea typeface="+mn-ea"/>
                          <a:cs typeface="+mn-cs"/>
                        </a:rPr>
                        <a:t>5.1 Pre-deployment testing</a:t>
                      </a:r>
                    </a:p>
                    <a:p>
                      <a:pPr marL="285750" indent="-285750">
                        <a:buFont typeface="Arial" panose="020B0604020202020204" pitchFamily="34" charset="0"/>
                        <a:buChar char="•"/>
                      </a:pPr>
                      <a:r>
                        <a:rPr lang="en-AU" sz="1600" b="0" kern="1200">
                          <a:solidFill>
                            <a:schemeClr val="dk1"/>
                          </a:solidFill>
                          <a:latin typeface="+mn-lt"/>
                          <a:ea typeface="+mn-ea"/>
                          <a:cs typeface="+mn-cs"/>
                        </a:rPr>
                        <a:t>Review, approve and document testing methodologies and results. Monitor performance, user feedback and operational impacts post-deployment.</a:t>
                      </a:r>
                    </a:p>
                    <a:p>
                      <a:pPr marL="285750" indent="-285750">
                        <a:buFont typeface="Arial" panose="020B0604020202020204" pitchFamily="34" charset="0"/>
                        <a:buChar char="•"/>
                      </a:pPr>
                      <a:r>
                        <a:rPr lang="en-AU" sz="1600" b="0" kern="1200">
                          <a:solidFill>
                            <a:schemeClr val="dk1"/>
                          </a:solidFill>
                          <a:latin typeface="+mn-lt"/>
                          <a:ea typeface="+mn-ea"/>
                          <a:cs typeface="+mn-cs"/>
                        </a:rPr>
                        <a:t>Define clear test criteria &amp; methodologies that reflect intended use and potential risks.</a:t>
                      </a:r>
                    </a:p>
                    <a:p>
                      <a:pPr marL="285750" indent="-285750">
                        <a:buFont typeface="Arial" panose="020B0604020202020204" pitchFamily="34" charset="0"/>
                        <a:buChar char="•"/>
                      </a:pPr>
                      <a:r>
                        <a:rPr lang="en-AU" sz="1600" b="0" kern="1200">
                          <a:solidFill>
                            <a:schemeClr val="dk1"/>
                          </a:solidFill>
                          <a:latin typeface="+mn-lt"/>
                          <a:ea typeface="+mn-ea"/>
                          <a:cs typeface="+mn-cs"/>
                        </a:rPr>
                        <a:t>Ensure testing and results conducted upstream meet your acceptance criteria.  </a:t>
                      </a:r>
                    </a:p>
                    <a:p>
                      <a:pPr marL="285750" indent="-285750">
                        <a:buFont typeface="Arial" panose="020B0604020202020204" pitchFamily="34" charset="0"/>
                        <a:buChar char="•"/>
                      </a:pPr>
                      <a:r>
                        <a:rPr lang="en-AU" sz="1600" b="0" kern="1200">
                          <a:solidFill>
                            <a:schemeClr val="dk1"/>
                          </a:solidFill>
                          <a:latin typeface="+mn-lt"/>
                          <a:ea typeface="+mn-ea"/>
                          <a:cs typeface="+mn-cs"/>
                        </a:rPr>
                        <a:t>Secure authorisation to deploy from accountable person in line with test results.</a:t>
                      </a:r>
                    </a:p>
                  </a:txBody>
                  <a:tcPr>
                    <a:solidFill>
                      <a:schemeClr val="bg2">
                        <a:lumMod val="90000"/>
                      </a:schemeClr>
                    </a:solidFill>
                  </a:tcPr>
                </a:tc>
                <a:tc>
                  <a:txBody>
                    <a:bodyPr/>
                    <a:lstStyle/>
                    <a:p>
                      <a:r>
                        <a:rPr lang="en-AU" sz="1800" kern="1200">
                          <a:solidFill>
                            <a:schemeClr val="dk1"/>
                          </a:solidFill>
                          <a:latin typeface="+mn-lt"/>
                          <a:ea typeface="+mn-ea"/>
                          <a:cs typeface="+mn-cs"/>
                        </a:rPr>
                        <a:t>5.3 Conduct additional testing proportionate to risk</a:t>
                      </a:r>
                      <a:endParaRPr lang="en-AU" sz="1800" b="0" kern="1200">
                        <a:solidFill>
                          <a:schemeClr val="dk1"/>
                        </a:solidFill>
                        <a:latin typeface="+mn-lt"/>
                        <a:ea typeface="+mn-ea"/>
                        <a:cs typeface="+mn-cs"/>
                      </a:endParaRPr>
                    </a:p>
                    <a:p>
                      <a:pPr marL="285750" indent="-285750">
                        <a:buFont typeface="Arial" panose="020B0604020202020204" pitchFamily="34" charset="0"/>
                        <a:buChar char="•"/>
                      </a:pPr>
                      <a:r>
                        <a:rPr lang="en-AU" sz="1600" b="0" kern="1200">
                          <a:solidFill>
                            <a:schemeClr val="dk1"/>
                          </a:solidFill>
                          <a:latin typeface="+mn-lt"/>
                          <a:ea typeface="+mn-ea"/>
                          <a:cs typeface="+mn-cs"/>
                        </a:rPr>
                        <a:t>Conduct safety evaluations that scale with model risk (</a:t>
                      </a:r>
                      <a:r>
                        <a:rPr lang="en-AU" sz="1600" b="0" kern="1200" err="1">
                          <a:solidFill>
                            <a:schemeClr val="dk1"/>
                          </a:solidFill>
                          <a:latin typeface="+mn-lt"/>
                          <a:ea typeface="+mn-ea"/>
                          <a:cs typeface="+mn-cs"/>
                        </a:rPr>
                        <a:t>e.g</a:t>
                      </a:r>
                      <a:r>
                        <a:rPr lang="en-AU" sz="1600" b="0" kern="1200">
                          <a:solidFill>
                            <a:schemeClr val="dk1"/>
                          </a:solidFill>
                          <a:latin typeface="+mn-lt"/>
                          <a:ea typeface="+mn-ea"/>
                          <a:cs typeface="+mn-cs"/>
                        </a:rPr>
                        <a:t> for GPAI - cyber, prompt manipulation, jailbreaking)</a:t>
                      </a:r>
                    </a:p>
                    <a:p>
                      <a:pPr marL="285750" indent="-285750">
                        <a:buFont typeface="Arial" panose="020B0604020202020204" pitchFamily="34" charset="0"/>
                        <a:buChar char="•"/>
                      </a:pPr>
                      <a:r>
                        <a:rPr lang="en-AU" sz="1600" b="0" kern="1200">
                          <a:solidFill>
                            <a:schemeClr val="dk1"/>
                          </a:solidFill>
                          <a:latin typeface="+mn-lt"/>
                          <a:ea typeface="+mn-ea"/>
                          <a:cs typeface="+mn-cs"/>
                        </a:rPr>
                        <a:t>For systems with high risks (e.g. GPAI) conduct independent and thorough reviews of testing methodologies and results.</a:t>
                      </a:r>
                    </a:p>
                    <a:p>
                      <a:pPr marL="285750" indent="-285750">
                        <a:buFont typeface="Arial" panose="020B0604020202020204" pitchFamily="34" charset="0"/>
                        <a:buChar char="•"/>
                      </a:pPr>
                      <a:r>
                        <a:rPr lang="en-AU" sz="1600" b="0" kern="1200">
                          <a:solidFill>
                            <a:schemeClr val="dk1"/>
                          </a:solidFill>
                          <a:latin typeface="+mn-lt"/>
                          <a:ea typeface="+mn-ea"/>
                          <a:cs typeface="+mn-cs"/>
                        </a:rPr>
                        <a:t>Determine which systems require auditing based on the risks they pose. Conduct audits.</a:t>
                      </a:r>
                    </a:p>
                  </a:txBody>
                  <a:tcPr>
                    <a:solidFill>
                      <a:schemeClr val="bg2">
                        <a:lumMod val="90000"/>
                      </a:schemeClr>
                    </a:solidFill>
                  </a:tcPr>
                </a:tc>
                <a:extLst>
                  <a:ext uri="{0D108BD9-81ED-4DB2-BD59-A6C34878D82A}">
                    <a16:rowId xmlns:a16="http://schemas.microsoft.com/office/drawing/2014/main" val="2346214074"/>
                  </a:ext>
                </a:extLst>
              </a:tr>
              <a:tr h="2940747">
                <a:tc>
                  <a:txBody>
                    <a:bodyPr/>
                    <a:lstStyle/>
                    <a:p>
                      <a:r>
                        <a:rPr lang="en-AU" b="1"/>
                        <a:t>5.2 Establish feedback and redress processes</a:t>
                      </a:r>
                    </a:p>
                    <a:p>
                      <a:pPr marL="285750" indent="-285750">
                        <a:buFont typeface="Arial" panose="020B0604020202020204" pitchFamily="34" charset="0"/>
                        <a:buChar char="•"/>
                      </a:pPr>
                      <a:r>
                        <a:rPr lang="en-AU" sz="1600" b="0"/>
                        <a:t>Establish monitoring systems for each AI system to track KPIs</a:t>
                      </a:r>
                    </a:p>
                    <a:p>
                      <a:pPr marL="285750" indent="-285750">
                        <a:buFont typeface="Arial" panose="020B0604020202020204" pitchFamily="34" charset="0"/>
                        <a:buChar char="•"/>
                      </a:pPr>
                      <a:r>
                        <a:rPr lang="en-AU" sz="1600" b="0"/>
                        <a:t>Map business targets to AI system performance metrics</a:t>
                      </a:r>
                    </a:p>
                    <a:p>
                      <a:pPr marL="285750" indent="-285750">
                        <a:buFont typeface="Arial" panose="020B0604020202020204" pitchFamily="34" charset="0"/>
                        <a:buChar char="•"/>
                      </a:pPr>
                      <a:r>
                        <a:rPr lang="en-AU" sz="1600" b="0"/>
                        <a:t>Document the response processes to address foreseeable harms</a:t>
                      </a:r>
                    </a:p>
                    <a:p>
                      <a:pPr marL="285750" indent="-285750">
                        <a:buFont typeface="Arial" panose="020B0604020202020204" pitchFamily="34" charset="0"/>
                        <a:buChar char="•"/>
                      </a:pPr>
                      <a:r>
                        <a:rPr lang="en-AU" sz="1600" b="0"/>
                        <a:t>Establish regular performance review cycles including stakeholders</a:t>
                      </a:r>
                    </a:p>
                  </a:txBody>
                  <a:tcPr/>
                </a:tc>
                <a:tc>
                  <a:txBody>
                    <a:bodyPr/>
                    <a:lstStyle/>
                    <a:p>
                      <a:r>
                        <a:rPr lang="en-AU" b="1"/>
                        <a:t>5.4 Implement robust data and cybersecurity measures</a:t>
                      </a:r>
                    </a:p>
                    <a:p>
                      <a:pPr marL="285750" indent="-285750">
                        <a:buFont typeface="Arial" panose="020B0604020202020204" pitchFamily="34" charset="0"/>
                        <a:buChar char="•"/>
                      </a:pPr>
                      <a:r>
                        <a:rPr lang="en-AU" sz="1600" b="0"/>
                        <a:t>Implement and evaluate the effectiveness of policies and procedures which address data governance, privacy and cyber security having regard to key regulations.</a:t>
                      </a:r>
                    </a:p>
                    <a:p>
                      <a:pPr marL="285750" indent="-285750">
                        <a:buFont typeface="Arial" panose="020B0604020202020204" pitchFamily="34" charset="0"/>
                        <a:buChar char="•"/>
                      </a:pPr>
                      <a:r>
                        <a:rPr lang="en-AU" sz="1600" b="0"/>
                        <a:t>For each AI use case: determine data quality, provenance and preparation required; document and manage key data sources for operation and training including personal or sensitive info; establish processes to protect against cyber and privacy risks; document data usage rights; monitor for data leakage.</a:t>
                      </a:r>
                    </a:p>
                  </a:txBody>
                  <a:tcPr/>
                </a:tc>
                <a:extLst>
                  <a:ext uri="{0D108BD9-81ED-4DB2-BD59-A6C34878D82A}">
                    <a16:rowId xmlns:a16="http://schemas.microsoft.com/office/drawing/2014/main" val="2893734386"/>
                  </a:ext>
                </a:extLst>
              </a:tr>
            </a:tbl>
          </a:graphicData>
        </a:graphic>
      </p:graphicFrame>
    </p:spTree>
    <p:extLst>
      <p:ext uri="{BB962C8B-B14F-4D97-AF65-F5344CB8AC3E}">
        <p14:creationId xmlns:p14="http://schemas.microsoft.com/office/powerpoint/2010/main" val="110347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7829-274B-5E0C-A913-B01F3C4AA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4FB6C-75C7-D049-5367-DEFA66CF9113}"/>
              </a:ext>
            </a:extLst>
          </p:cNvPr>
          <p:cNvSpPr>
            <a:spLocks noGrp="1"/>
          </p:cNvSpPr>
          <p:nvPr>
            <p:ph type="title"/>
          </p:nvPr>
        </p:nvSpPr>
        <p:spPr>
          <a:xfrm>
            <a:off x="373400" y="438882"/>
            <a:ext cx="10796598" cy="1325563"/>
          </a:xfrm>
          <a:solidFill>
            <a:schemeClr val="accent2"/>
          </a:solidFill>
        </p:spPr>
        <p:txBody>
          <a:bodyPr/>
          <a:lstStyle/>
          <a:p>
            <a:r>
              <a:rPr lang="en-AU"/>
              <a:t>Experiences and lessons: Test and monitor</a:t>
            </a:r>
          </a:p>
        </p:txBody>
      </p:sp>
      <p:sp>
        <p:nvSpPr>
          <p:cNvPr id="3" name="Content Placeholder 2">
            <a:extLst>
              <a:ext uri="{FF2B5EF4-FFF2-40B4-BE49-F238E27FC236}">
                <a16:creationId xmlns:a16="http://schemas.microsoft.com/office/drawing/2014/main" id="{798F1869-FDF5-71C3-0BD7-17E97BE6BE68}"/>
              </a:ext>
            </a:extLst>
          </p:cNvPr>
          <p:cNvSpPr>
            <a:spLocks noGrp="1"/>
          </p:cNvSpPr>
          <p:nvPr>
            <p:ph idx="1"/>
          </p:nvPr>
        </p:nvSpPr>
        <p:spPr>
          <a:xfrm>
            <a:off x="7927227" y="365125"/>
            <a:ext cx="10796598" cy="4351338"/>
          </a:xfrm>
        </p:spPr>
        <p:txBody>
          <a:bodyPr>
            <a:normAutofit/>
          </a:bodyPr>
          <a:lstStyle/>
          <a:p>
            <a:pPr marL="0" indent="0">
              <a:buNone/>
            </a:pPr>
            <a:endParaRPr lang="en-AU" b="1"/>
          </a:p>
          <a:p>
            <a:pPr marL="0" indent="0">
              <a:buNone/>
            </a:pPr>
            <a:endParaRPr lang="en-AU" b="1"/>
          </a:p>
          <a:p>
            <a:pPr marL="0" indent="0">
              <a:buNone/>
            </a:pPr>
            <a:endParaRPr lang="en-AU" b="1"/>
          </a:p>
        </p:txBody>
      </p:sp>
      <p:sp>
        <p:nvSpPr>
          <p:cNvPr id="9" name="Speech Bubble: Oval 8">
            <a:extLst>
              <a:ext uri="{FF2B5EF4-FFF2-40B4-BE49-F238E27FC236}">
                <a16:creationId xmlns:a16="http://schemas.microsoft.com/office/drawing/2014/main" id="{D957E77F-2324-5A6D-A307-C86E1DC95750}"/>
              </a:ext>
            </a:extLst>
          </p:cNvPr>
          <p:cNvSpPr/>
          <p:nvPr/>
        </p:nvSpPr>
        <p:spPr>
          <a:xfrm>
            <a:off x="1344972" y="1981201"/>
            <a:ext cx="3894992" cy="236513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What resources would support effective system testing?</a:t>
            </a:r>
          </a:p>
        </p:txBody>
      </p:sp>
      <p:sp>
        <p:nvSpPr>
          <p:cNvPr id="11" name="Speech Bubble: Oval 10">
            <a:extLst>
              <a:ext uri="{FF2B5EF4-FFF2-40B4-BE49-F238E27FC236}">
                <a16:creationId xmlns:a16="http://schemas.microsoft.com/office/drawing/2014/main" id="{24D75944-2BFC-BA6F-8F65-96401B95A9A0}"/>
              </a:ext>
            </a:extLst>
          </p:cNvPr>
          <p:cNvSpPr/>
          <p:nvPr/>
        </p:nvSpPr>
        <p:spPr>
          <a:xfrm>
            <a:off x="6447692" y="3163766"/>
            <a:ext cx="3894992" cy="2365130"/>
          </a:xfrm>
          <a:prstGeom prst="wedgeEllipse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a:t>What are the greatest data governance challenges right now?</a:t>
            </a:r>
          </a:p>
        </p:txBody>
      </p:sp>
    </p:spTree>
    <p:extLst>
      <p:ext uri="{BB962C8B-B14F-4D97-AF65-F5344CB8AC3E}">
        <p14:creationId xmlns:p14="http://schemas.microsoft.com/office/powerpoint/2010/main" val="293990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F4CAE-6922-3C8C-C8DA-69261BE53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06C53-A26C-B263-CC32-38A9BFFACBAB}"/>
              </a:ext>
            </a:extLst>
          </p:cNvPr>
          <p:cNvSpPr>
            <a:spLocks noGrp="1"/>
          </p:cNvSpPr>
          <p:nvPr>
            <p:ph type="title"/>
          </p:nvPr>
        </p:nvSpPr>
        <p:spPr>
          <a:solidFill>
            <a:schemeClr val="accent2"/>
          </a:solidFill>
        </p:spPr>
        <p:txBody>
          <a:bodyPr/>
          <a:lstStyle/>
          <a:p>
            <a:r>
              <a:rPr lang="en-AU"/>
              <a:t>Maintain human control</a:t>
            </a:r>
          </a:p>
        </p:txBody>
      </p:sp>
      <p:graphicFrame>
        <p:nvGraphicFramePr>
          <p:cNvPr id="4" name="Content Placeholder 3">
            <a:extLst>
              <a:ext uri="{FF2B5EF4-FFF2-40B4-BE49-F238E27FC236}">
                <a16:creationId xmlns:a16="http://schemas.microsoft.com/office/drawing/2014/main" id="{8F8EF7B1-B21F-EE8B-A8C0-D6D06F23DDC0}"/>
              </a:ext>
            </a:extLst>
          </p:cNvPr>
          <p:cNvGraphicFramePr>
            <a:graphicFrameLocks noGrp="1"/>
          </p:cNvGraphicFramePr>
          <p:nvPr>
            <p:ph idx="1"/>
            <p:extLst>
              <p:ext uri="{D42A27DB-BD31-4B8C-83A1-F6EECF244321}">
                <p14:modId xmlns:p14="http://schemas.microsoft.com/office/powerpoint/2010/main" val="2223244043"/>
              </p:ext>
            </p:extLst>
          </p:nvPr>
        </p:nvGraphicFramePr>
        <p:xfrm>
          <a:off x="698500" y="1825624"/>
          <a:ext cx="10796588" cy="4267200"/>
        </p:xfrm>
        <a:graphic>
          <a:graphicData uri="http://schemas.openxmlformats.org/drawingml/2006/table">
            <a:tbl>
              <a:tblPr firstRow="1" bandRow="1">
                <a:tableStyleId>{5C22544A-7EE6-4342-B048-85BDC9FD1C3A}</a:tableStyleId>
              </a:tblPr>
              <a:tblGrid>
                <a:gridCol w="5398294">
                  <a:extLst>
                    <a:ext uri="{9D8B030D-6E8A-4147-A177-3AD203B41FA5}">
                      <a16:colId xmlns:a16="http://schemas.microsoft.com/office/drawing/2014/main" val="2775040295"/>
                    </a:ext>
                  </a:extLst>
                </a:gridCol>
                <a:gridCol w="5398294">
                  <a:extLst>
                    <a:ext uri="{9D8B030D-6E8A-4147-A177-3AD203B41FA5}">
                      <a16:colId xmlns:a16="http://schemas.microsoft.com/office/drawing/2014/main" val="1482193541"/>
                    </a:ext>
                  </a:extLst>
                </a:gridCol>
              </a:tblGrid>
              <a:tr h="2086762">
                <a:tc>
                  <a:txBody>
                    <a:bodyPr/>
                    <a:lstStyle/>
                    <a:p>
                      <a:r>
                        <a:rPr lang="en-AU" sz="1800" kern="1200">
                          <a:solidFill>
                            <a:schemeClr val="dk1"/>
                          </a:solidFill>
                          <a:latin typeface="+mn-lt"/>
                          <a:ea typeface="+mn-ea"/>
                          <a:cs typeface="+mn-cs"/>
                        </a:rPr>
                        <a:t>6.1 Maintain human oversight and control</a:t>
                      </a:r>
                    </a:p>
                    <a:p>
                      <a:pPr marL="285750" indent="-285750">
                        <a:buFont typeface="Arial" panose="020B0604020202020204" pitchFamily="34" charset="0"/>
                        <a:buChar char="•"/>
                      </a:pPr>
                      <a:r>
                        <a:rPr lang="en-AU" sz="1600" b="0" kern="1200">
                          <a:solidFill>
                            <a:schemeClr val="dk1"/>
                          </a:solidFill>
                          <a:latin typeface="+mn-lt"/>
                          <a:ea typeface="+mn-ea"/>
                          <a:cs typeface="+mn-cs"/>
                        </a:rPr>
                        <a:t>Maintain operational accountability, capability and human oversight over the AI lifecycle.</a:t>
                      </a:r>
                    </a:p>
                    <a:p>
                      <a:pPr marL="285750" indent="-285750">
                        <a:buFont typeface="Arial" panose="020B0604020202020204" pitchFamily="34" charset="0"/>
                        <a:buChar char="•"/>
                      </a:pPr>
                      <a:r>
                        <a:rPr lang="en-AU" sz="1600" b="0" kern="1200">
                          <a:solidFill>
                            <a:schemeClr val="dk1"/>
                          </a:solidFill>
                          <a:latin typeface="+mn-lt"/>
                          <a:ea typeface="+mn-ea"/>
                          <a:cs typeface="+mn-cs"/>
                        </a:rPr>
                        <a:t>Enable human control and intervention during the operation of the AI system - especially mechanisms to address systemic risks such as capability evaluation; training; pause; independent oversight; dynamic guardrails and system access controls (DEV).</a:t>
                      </a:r>
                    </a:p>
                    <a:p>
                      <a:pPr marL="285750" indent="-285750">
                        <a:buFont typeface="Arial" panose="020B0604020202020204" pitchFamily="34" charset="0"/>
                        <a:buChar char="•"/>
                      </a:pPr>
                      <a:r>
                        <a:rPr lang="en-AU" sz="1600" b="0" kern="1200">
                          <a:solidFill>
                            <a:schemeClr val="dk1"/>
                          </a:solidFill>
                          <a:latin typeface="+mn-lt"/>
                          <a:ea typeface="+mn-ea"/>
                          <a:cs typeface="+mn-cs"/>
                        </a:rPr>
                        <a:t>Ensure those overseeing AI systems are trained to understand system capabilities, limitations and failure modes and when intervention is required.</a:t>
                      </a:r>
                    </a:p>
                  </a:txBody>
                  <a:tcPr>
                    <a:solidFill>
                      <a:schemeClr val="bg2">
                        <a:lumMod val="90000"/>
                      </a:schemeClr>
                    </a:solidFill>
                  </a:tcPr>
                </a:tc>
                <a:tc>
                  <a:txBody>
                    <a:bodyPr/>
                    <a:lstStyle/>
                    <a:p>
                      <a:r>
                        <a:rPr lang="en-AU" sz="1800" kern="1200">
                          <a:solidFill>
                            <a:schemeClr val="dk1"/>
                          </a:solidFill>
                          <a:latin typeface="+mn-lt"/>
                          <a:ea typeface="+mn-ea"/>
                          <a:cs typeface="+mn-cs"/>
                        </a:rPr>
                        <a:t>6.2 Decommission when appropriate</a:t>
                      </a:r>
                    </a:p>
                    <a:p>
                      <a:pPr marL="285750" indent="-285750">
                        <a:buFont typeface="Arial" panose="020B0604020202020204" pitchFamily="34" charset="0"/>
                        <a:buChar char="•"/>
                      </a:pPr>
                      <a:r>
                        <a:rPr lang="en-AU" sz="1600" b="0" kern="1200">
                          <a:solidFill>
                            <a:schemeClr val="dk1"/>
                          </a:solidFill>
                          <a:latin typeface="+mn-lt"/>
                          <a:ea typeface="+mn-ea"/>
                          <a:cs typeface="+mn-cs"/>
                        </a:rPr>
                        <a:t>Establish the criteria for when a system should be decommissioned.</a:t>
                      </a:r>
                    </a:p>
                    <a:p>
                      <a:pPr marL="285750" indent="-285750">
                        <a:buFont typeface="Arial" panose="020B0604020202020204" pitchFamily="34" charset="0"/>
                        <a:buChar char="•"/>
                      </a:pPr>
                      <a:r>
                        <a:rPr lang="en-AU" sz="1600" b="0" kern="1200">
                          <a:solidFill>
                            <a:schemeClr val="dk1"/>
                          </a:solidFill>
                          <a:latin typeface="+mn-lt"/>
                          <a:ea typeface="+mn-ea"/>
                          <a:cs typeface="+mn-cs"/>
                        </a:rPr>
                        <a:t>Appoint the appropriate person to oversee the decommissioning process.</a:t>
                      </a:r>
                    </a:p>
                    <a:p>
                      <a:pPr marL="285750" indent="-285750">
                        <a:buFont typeface="Arial" panose="020B0604020202020204" pitchFamily="34" charset="0"/>
                        <a:buChar char="•"/>
                      </a:pPr>
                      <a:r>
                        <a:rPr lang="en-AU" sz="1600" b="0" kern="1200">
                          <a:solidFill>
                            <a:schemeClr val="dk1"/>
                          </a:solidFill>
                          <a:latin typeface="+mn-lt"/>
                          <a:ea typeface="+mn-ea"/>
                          <a:cs typeface="+mn-cs"/>
                        </a:rPr>
                        <a:t>Determine if the system is essential to critical infrastructure or service delivery.</a:t>
                      </a:r>
                    </a:p>
                    <a:p>
                      <a:pPr marL="285750" indent="-285750">
                        <a:buFont typeface="Arial" panose="020B0604020202020204" pitchFamily="34" charset="0"/>
                        <a:buChar char="•"/>
                      </a:pPr>
                      <a:r>
                        <a:rPr lang="en-AU" sz="1600" b="0" kern="1200">
                          <a:solidFill>
                            <a:schemeClr val="dk1"/>
                          </a:solidFill>
                          <a:latin typeface="+mn-lt"/>
                          <a:ea typeface="+mn-ea"/>
                          <a:cs typeface="+mn-cs"/>
                        </a:rPr>
                        <a:t>Assess the risks of shutdown, develop a treatment plan to address known risks, determine how to extract data for the return or deletion of assets.</a:t>
                      </a:r>
                    </a:p>
                    <a:p>
                      <a:pPr marL="285750" indent="-285750">
                        <a:buFont typeface="Arial" panose="020B0604020202020204" pitchFamily="34" charset="0"/>
                        <a:buChar char="•"/>
                      </a:pPr>
                      <a:r>
                        <a:rPr lang="en-AU" sz="1600" b="0" kern="1200">
                          <a:solidFill>
                            <a:schemeClr val="dk1"/>
                          </a:solidFill>
                          <a:latin typeface="+mn-lt"/>
                          <a:ea typeface="+mn-ea"/>
                          <a:cs typeface="+mn-cs"/>
                        </a:rPr>
                        <a:t>Determine the process to communicate to stakeholders the decommissioning, open channels for feedback or support.</a:t>
                      </a:r>
                    </a:p>
                    <a:p>
                      <a:pPr marL="285750" indent="-285750">
                        <a:buFont typeface="Arial" panose="020B0604020202020204" pitchFamily="34" charset="0"/>
                        <a:buChar char="•"/>
                      </a:pPr>
                      <a:r>
                        <a:rPr lang="en-AU" sz="1600" b="0" kern="1200">
                          <a:solidFill>
                            <a:schemeClr val="dk1"/>
                          </a:solidFill>
                          <a:latin typeface="+mn-lt"/>
                          <a:ea typeface="+mn-ea"/>
                          <a:cs typeface="+mn-cs"/>
                        </a:rPr>
                        <a:t>Determine and maintain alternate pathways to support critical functions where required, if the AI system is taken offline.</a:t>
                      </a:r>
                    </a:p>
                    <a:p>
                      <a:pPr marL="285750" indent="-285750">
                        <a:buFont typeface="Arial" panose="020B0604020202020204" pitchFamily="34" charset="0"/>
                        <a:buChar char="•"/>
                      </a:pPr>
                      <a:endParaRPr lang="en-AU" sz="1600" b="0" kern="1200">
                        <a:solidFill>
                          <a:schemeClr val="dk1"/>
                        </a:solidFill>
                        <a:latin typeface="+mn-lt"/>
                        <a:ea typeface="+mn-ea"/>
                        <a:cs typeface="+mn-cs"/>
                      </a:endParaRPr>
                    </a:p>
                  </a:txBody>
                  <a:tcPr>
                    <a:solidFill>
                      <a:schemeClr val="bg2">
                        <a:lumMod val="90000"/>
                      </a:schemeClr>
                    </a:solidFill>
                  </a:tcPr>
                </a:tc>
                <a:extLst>
                  <a:ext uri="{0D108BD9-81ED-4DB2-BD59-A6C34878D82A}">
                    <a16:rowId xmlns:a16="http://schemas.microsoft.com/office/drawing/2014/main" val="2346214074"/>
                  </a:ext>
                </a:extLst>
              </a:tr>
            </a:tbl>
          </a:graphicData>
        </a:graphic>
      </p:graphicFrame>
    </p:spTree>
    <p:extLst>
      <p:ext uri="{BB962C8B-B14F-4D97-AF65-F5344CB8AC3E}">
        <p14:creationId xmlns:p14="http://schemas.microsoft.com/office/powerpoint/2010/main" val="315032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CDD61-D9F0-B6E2-BEA4-0DD8D2999106}"/>
              </a:ext>
            </a:extLst>
          </p:cNvPr>
          <p:cNvSpPr>
            <a:spLocks noGrp="1"/>
          </p:cNvSpPr>
          <p:nvPr>
            <p:ph idx="1"/>
          </p:nvPr>
        </p:nvSpPr>
        <p:spPr>
          <a:xfrm>
            <a:off x="838200" y="1075068"/>
            <a:ext cx="10723485" cy="5104028"/>
          </a:xfrm>
        </p:spPr>
        <p:txBody>
          <a:bodyPr>
            <a:normAutofit fontScale="40000" lnSpcReduction="20000"/>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This Insights Session is being conducted in accordance with Institute’s Code of Conduct and attended by members in their professional capacity.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It is acknowledged that professional members in their employed capacity, may be active market participants in their respective industries who may compete with each other as defined by competition law.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Participants are, therefore, reminded that in accordance with their competition law compliance obligations they should not: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discuss any matter that may be perceived as being cooperation by competitors in a market to influence that market;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discuss any matters that could be regarded as fixing, maintaining or controlling prices, allocation of customers or territories, coordinating bids and/or restricting output or acquisitions in any circumstances;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share commercially sensitive information relating to their employer; or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share information for an anti-competitive purpose.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indent="0">
              <a:buNone/>
            </a:pPr>
            <a:endParaRPr lang="en-AU"/>
          </a:p>
        </p:txBody>
      </p:sp>
      <p:sp>
        <p:nvSpPr>
          <p:cNvPr id="4" name="Title 1">
            <a:extLst>
              <a:ext uri="{FF2B5EF4-FFF2-40B4-BE49-F238E27FC236}">
                <a16:creationId xmlns:a16="http://schemas.microsoft.com/office/drawing/2014/main" id="{FC5D3285-9CE9-FF4E-8874-7A33D7173AA4}"/>
              </a:ext>
            </a:extLst>
          </p:cNvPr>
          <p:cNvSpPr>
            <a:spLocks noGrp="1"/>
          </p:cNvSpPr>
          <p:nvPr>
            <p:ph type="title"/>
          </p:nvPr>
        </p:nvSpPr>
        <p:spPr>
          <a:xfrm>
            <a:off x="838200" y="412287"/>
            <a:ext cx="10515600" cy="609517"/>
          </a:xfrm>
        </p:spPr>
        <p:txBody>
          <a:bodyPr>
            <a:noAutofit/>
          </a:bodyPr>
          <a:lstStyle/>
          <a:p>
            <a:r>
              <a:rPr lang="en-US" b="1">
                <a:solidFill>
                  <a:srgbClr val="3C69FF"/>
                </a:solidFill>
              </a:rPr>
              <a:t>Important notice for all participants </a:t>
            </a:r>
          </a:p>
        </p:txBody>
      </p:sp>
    </p:spTree>
    <p:extLst>
      <p:ext uri="{BB962C8B-B14F-4D97-AF65-F5344CB8AC3E}">
        <p14:creationId xmlns:p14="http://schemas.microsoft.com/office/powerpoint/2010/main" val="243465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E853-D3C9-F09C-2D75-FFE880CE3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B1E8B-46AB-16D8-40ED-C81352798F4D}"/>
              </a:ext>
            </a:extLst>
          </p:cNvPr>
          <p:cNvSpPr>
            <a:spLocks noGrp="1"/>
          </p:cNvSpPr>
          <p:nvPr>
            <p:ph type="title"/>
          </p:nvPr>
        </p:nvSpPr>
        <p:spPr>
          <a:xfrm>
            <a:off x="373400" y="438882"/>
            <a:ext cx="10796598" cy="1325563"/>
          </a:xfrm>
          <a:solidFill>
            <a:schemeClr val="accent2"/>
          </a:solidFill>
        </p:spPr>
        <p:txBody>
          <a:bodyPr/>
          <a:lstStyle/>
          <a:p>
            <a:r>
              <a:rPr lang="en-AU"/>
              <a:t>Experiences and lessons: Maintain human control</a:t>
            </a:r>
          </a:p>
        </p:txBody>
      </p:sp>
      <p:sp>
        <p:nvSpPr>
          <p:cNvPr id="3" name="Content Placeholder 2">
            <a:extLst>
              <a:ext uri="{FF2B5EF4-FFF2-40B4-BE49-F238E27FC236}">
                <a16:creationId xmlns:a16="http://schemas.microsoft.com/office/drawing/2014/main" id="{B63D7586-41D7-5C85-D74A-AE1FDCC754C7}"/>
              </a:ext>
            </a:extLst>
          </p:cNvPr>
          <p:cNvSpPr>
            <a:spLocks noGrp="1"/>
          </p:cNvSpPr>
          <p:nvPr>
            <p:ph idx="1"/>
          </p:nvPr>
        </p:nvSpPr>
        <p:spPr>
          <a:xfrm>
            <a:off x="7927227" y="365125"/>
            <a:ext cx="10796598" cy="4351338"/>
          </a:xfrm>
        </p:spPr>
        <p:txBody>
          <a:bodyPr>
            <a:normAutofit/>
          </a:bodyPr>
          <a:lstStyle/>
          <a:p>
            <a:pPr marL="0" indent="0">
              <a:buNone/>
            </a:pPr>
            <a:endParaRPr lang="en-AU" b="1"/>
          </a:p>
          <a:p>
            <a:pPr marL="0" indent="0">
              <a:buNone/>
            </a:pPr>
            <a:endParaRPr lang="en-AU" b="1"/>
          </a:p>
          <a:p>
            <a:pPr marL="0" indent="0">
              <a:buNone/>
            </a:pPr>
            <a:endParaRPr lang="en-AU" b="1"/>
          </a:p>
        </p:txBody>
      </p:sp>
      <p:sp>
        <p:nvSpPr>
          <p:cNvPr id="9" name="Speech Bubble: Oval 8">
            <a:extLst>
              <a:ext uri="{FF2B5EF4-FFF2-40B4-BE49-F238E27FC236}">
                <a16:creationId xmlns:a16="http://schemas.microsoft.com/office/drawing/2014/main" id="{8988F429-74C9-FC8F-3BF0-0CB1151DEF09}"/>
              </a:ext>
            </a:extLst>
          </p:cNvPr>
          <p:cNvSpPr/>
          <p:nvPr/>
        </p:nvSpPr>
        <p:spPr>
          <a:xfrm>
            <a:off x="1344972" y="1981201"/>
            <a:ext cx="3894992" cy="236513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Greatest challenges for ongoing human oversight?</a:t>
            </a:r>
          </a:p>
        </p:txBody>
      </p:sp>
      <p:sp>
        <p:nvSpPr>
          <p:cNvPr id="11" name="Speech Bubble: Oval 10">
            <a:extLst>
              <a:ext uri="{FF2B5EF4-FFF2-40B4-BE49-F238E27FC236}">
                <a16:creationId xmlns:a16="http://schemas.microsoft.com/office/drawing/2014/main" id="{70CA4466-013F-E6D0-13EF-63BC5E051AB4}"/>
              </a:ext>
            </a:extLst>
          </p:cNvPr>
          <p:cNvSpPr/>
          <p:nvPr/>
        </p:nvSpPr>
        <p:spPr>
          <a:xfrm>
            <a:off x="6447692" y="3163766"/>
            <a:ext cx="3894992" cy="2365130"/>
          </a:xfrm>
          <a:prstGeom prst="wedgeEllipse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a:t>Experiences with decommissioning to share?</a:t>
            </a:r>
          </a:p>
        </p:txBody>
      </p:sp>
    </p:spTree>
    <p:extLst>
      <p:ext uri="{BB962C8B-B14F-4D97-AF65-F5344CB8AC3E}">
        <p14:creationId xmlns:p14="http://schemas.microsoft.com/office/powerpoint/2010/main" val="3226728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765E1E-6209-589F-0AA9-642424962F1F}"/>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panose="020B0504040202060203" pitchFamily="34" charset="0"/>
              </a:rPr>
              <a:t>Q&amp;A</a:t>
            </a:r>
            <a:endParaRPr lang="en-US"/>
          </a:p>
        </p:txBody>
      </p:sp>
      <p:sp>
        <p:nvSpPr>
          <p:cNvPr id="5" name="Content Placeholder 2">
            <a:extLst>
              <a:ext uri="{FF2B5EF4-FFF2-40B4-BE49-F238E27FC236}">
                <a16:creationId xmlns:a16="http://schemas.microsoft.com/office/drawing/2014/main" id="{EF93DA4B-8C82-8F68-BCB4-57C5256FD8BE}"/>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a:solidFill>
                  <a:prstClr val="black"/>
                </a:solidFill>
                <a:latin typeface="ABC Oracle"/>
              </a:rPr>
              <a:t>Join at slido.com #3584469</a:t>
            </a:r>
            <a:endParaRPr lang="en-US"/>
          </a:p>
        </p:txBody>
      </p:sp>
      <p:sp>
        <p:nvSpPr>
          <p:cNvPr id="2" name="Freeform 7">
            <a:extLst>
              <a:ext uri="{FF2B5EF4-FFF2-40B4-BE49-F238E27FC236}">
                <a16:creationId xmlns:a16="http://schemas.microsoft.com/office/drawing/2014/main" id="{FB98EF4D-BF11-BBD5-5B25-1D84D415FA5B}"/>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9B49BB05-31A4-C38B-5269-AB7527AE50F2}"/>
              </a:ext>
            </a:extLst>
          </p:cNvPr>
          <p:cNvPicPr>
            <a:picLocks noChangeAspect="1"/>
          </p:cNvPicPr>
          <p:nvPr/>
        </p:nvPicPr>
        <p:blipFill>
          <a:blip r:embed="rId2"/>
          <a:stretch>
            <a:fillRect/>
          </a:stretch>
        </p:blipFill>
        <p:spPr>
          <a:xfrm>
            <a:off x="1022094" y="1523569"/>
            <a:ext cx="4875181" cy="4875181"/>
          </a:xfrm>
          <a:prstGeom prst="rect">
            <a:avLst/>
          </a:prstGeom>
        </p:spPr>
      </p:pic>
    </p:spTree>
    <p:extLst>
      <p:ext uri="{BB962C8B-B14F-4D97-AF65-F5344CB8AC3E}">
        <p14:creationId xmlns:p14="http://schemas.microsoft.com/office/powerpoint/2010/main" val="123071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0CCCE6-10BC-2915-F7ED-7E6A92016EFF}"/>
              </a:ext>
            </a:extLst>
          </p:cNvPr>
          <p:cNvSpPr txBox="1"/>
          <p:nvPr/>
        </p:nvSpPr>
        <p:spPr>
          <a:xfrm>
            <a:off x="114734" y="2644863"/>
            <a:ext cx="5018863" cy="2623795"/>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a:ln>
                  <a:noFill/>
                </a:ln>
                <a:solidFill>
                  <a:srgbClr val="B7E4F7"/>
                </a:solidFill>
                <a:effectLst/>
                <a:uLnTx/>
                <a:uFillTx/>
                <a:latin typeface="Aptos"/>
                <a:ea typeface="+mn-ea"/>
                <a:cs typeface="+mn-cs"/>
              </a:rPr>
              <a:t>Thank you!</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AU" sz="4800" b="0" i="0" u="none" strike="noStrike" kern="1200" cap="none" spc="0" normalizeH="0" baseline="0" noProof="0">
              <a:ln>
                <a:noFill/>
              </a:ln>
              <a:solidFill>
                <a:srgbClr val="B7E4F7"/>
              </a:solidFill>
              <a:effectLst/>
              <a:uLnTx/>
              <a:uFillTx/>
              <a:latin typeface="Aptos"/>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2100">
                <a:solidFill>
                  <a:srgbClr val="B7E4F7"/>
                </a:solidFill>
                <a:latin typeface="Aptos"/>
              </a:rPr>
              <a:t>National</a:t>
            </a:r>
            <a:r>
              <a:rPr kumimoji="0" lang="en-AU" sz="2100" b="0" i="0" u="none" strike="noStrike" kern="1200" cap="none" spc="0" normalizeH="0" baseline="0" noProof="0">
                <a:ln>
                  <a:noFill/>
                </a:ln>
                <a:solidFill>
                  <a:srgbClr val="B7E4F7"/>
                </a:solidFill>
                <a:effectLst/>
                <a:uLnTx/>
                <a:uFillTx/>
                <a:latin typeface="Aptos"/>
                <a:ea typeface="+mn-ea"/>
                <a:cs typeface="+mn-cs"/>
              </a:rPr>
              <a:t> AI Centre</a:t>
            </a:r>
            <a:endParaRPr lang="en-AU" sz="2100" b="0" i="0" u="none" strike="noStrike" kern="1200" cap="none" spc="0" normalizeH="0" baseline="0" noProof="0">
              <a:ln>
                <a:noFill/>
              </a:ln>
              <a:solidFill>
                <a:srgbClr val="B7E4F7"/>
              </a:solidFill>
              <a:effectLst/>
              <a:uLnTx/>
              <a:uFillTx/>
              <a:latin typeface="Apto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2100">
                <a:solidFill>
                  <a:srgbClr val="B7E4F7"/>
                </a:solidFill>
                <a:latin typeface="Aptos"/>
              </a:rPr>
              <a:t>NAIC@industry.gov.au </a:t>
            </a:r>
            <a:endParaRPr lang="en-AU" sz="2100" b="0" i="0" u="none" strike="noStrike" kern="1200" cap="none" spc="0" normalizeH="0" baseline="0" noProof="0">
              <a:ln>
                <a:noFill/>
              </a:ln>
              <a:solidFill>
                <a:srgbClr val="B7E4F7"/>
              </a:solidFill>
              <a:effectLst/>
              <a:uLnTx/>
              <a:uFillTx/>
              <a:latin typeface="Apto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AU" sz="2100" b="0" i="0" u="none" strike="noStrike" kern="1200" cap="none" spc="0" normalizeH="0" baseline="0" noProof="0">
                <a:ln>
                  <a:noFill/>
                </a:ln>
                <a:solidFill>
                  <a:srgbClr val="B7E4F7"/>
                </a:solidFill>
                <a:effectLst/>
                <a:uLnTx/>
                <a:uFillTx/>
                <a:latin typeface="Aptos"/>
                <a:ea typeface="+mn-ea"/>
                <a:cs typeface="+mn-cs"/>
              </a:rPr>
              <a:t>www.industry.gov.au/naic</a:t>
            </a:r>
            <a:endParaRPr lang="en-AU" sz="2100" b="0" i="0" u="none" strike="noStrike" kern="1200" cap="none" spc="0" normalizeH="0" baseline="0" noProof="0">
              <a:ln>
                <a:noFill/>
              </a:ln>
              <a:solidFill>
                <a:srgbClr val="B7E4F7"/>
              </a:solidFill>
              <a:effectLst/>
              <a:uLnTx/>
              <a:uFillTx/>
              <a:latin typeface="Aptos"/>
            </a:endParaRPr>
          </a:p>
        </p:txBody>
      </p:sp>
      <p:sp>
        <p:nvSpPr>
          <p:cNvPr id="2" name="Text Placeholder 4">
            <a:extLst>
              <a:ext uri="{FF2B5EF4-FFF2-40B4-BE49-F238E27FC236}">
                <a16:creationId xmlns:a16="http://schemas.microsoft.com/office/drawing/2014/main" id="{91729D37-1508-E0AD-048E-21BCA8C686E6}"/>
              </a:ext>
            </a:extLst>
          </p:cNvPr>
          <p:cNvSpPr txBox="1">
            <a:spLocks/>
          </p:cNvSpPr>
          <p:nvPr/>
        </p:nvSpPr>
        <p:spPr>
          <a:xfrm>
            <a:off x="6096000" y="1360841"/>
            <a:ext cx="5918013" cy="4137707"/>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B7E4F7"/>
                </a:solidFill>
                <a:effectLst/>
                <a:uLnTx/>
                <a:uFillTx/>
                <a:latin typeface="Aptos"/>
                <a:ea typeface="+mn-ea"/>
                <a:cs typeface="Calibri"/>
              </a:rPr>
              <a:t>Follow NAIC on LinkedIn</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B7E4F7"/>
                </a:solidFill>
                <a:effectLst/>
                <a:uLnTx/>
                <a:uFillTx/>
                <a:latin typeface="Aptos"/>
                <a:ea typeface="+mn-ea"/>
                <a:cs typeface="Calibri"/>
                <a:hlinkClick r:id="rId3"/>
              </a:rPr>
              <a:t>https://www.linkedin.com/company/national-ai-centre/</a:t>
            </a:r>
            <a:r>
              <a:rPr kumimoji="0" lang="en-AU" sz="1800" b="0" i="0" u="none" strike="noStrike" kern="1200" cap="none" spc="0" normalizeH="0" baseline="0" noProof="0">
                <a:ln>
                  <a:noFill/>
                </a:ln>
                <a:solidFill>
                  <a:srgbClr val="B7E4F7"/>
                </a:solidFill>
                <a:effectLst/>
                <a:uLnTx/>
                <a:uFillTx/>
                <a:latin typeface="Aptos"/>
                <a:ea typeface="+mn-ea"/>
                <a:cs typeface="Calibri"/>
              </a:rPr>
              <a:t> </a:t>
            </a:r>
            <a:br>
              <a:rPr lang="en-AU" sz="8000" b="0" i="0" u="none" strike="noStrike" kern="1200" cap="none" spc="0" normalizeH="0" baseline="0" noProof="0">
                <a:ln>
                  <a:noFill/>
                </a:ln>
                <a:effectLst/>
                <a:uLnTx/>
                <a:uFillTx/>
                <a:latin typeface="Aptos"/>
              </a:rPr>
            </a:br>
            <a:endParaRPr kumimoji="0" lang="en-AU" sz="3200" b="0" i="0" u="none" strike="noStrike" kern="1200" cap="none" spc="0" normalizeH="0" baseline="0" noProof="0">
              <a:ln>
                <a:noFill/>
              </a:ln>
              <a:solidFill>
                <a:srgbClr val="B7E4F7"/>
              </a:solidFill>
              <a:effectLst/>
              <a:uLnTx/>
              <a:uFillTx/>
              <a:latin typeface="Aptos"/>
              <a:ea typeface="+mn-ea"/>
              <a:cs typeface="Calibri"/>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3200" b="0" i="0" u="none" strike="noStrike" kern="1200" cap="none" spc="0" normalizeH="0" baseline="0" noProof="0">
                <a:ln>
                  <a:noFill/>
                </a:ln>
                <a:solidFill>
                  <a:srgbClr val="B7E4F7"/>
                </a:solidFill>
                <a:effectLst/>
                <a:uLnTx/>
                <a:uFillTx/>
                <a:latin typeface="Aptos"/>
                <a:ea typeface="+mn-ea"/>
                <a:cs typeface="Calibri"/>
              </a:rPr>
              <a:t>Subscribe to our newsletter</a:t>
            </a:r>
            <a:endParaRPr lang="en-AU" sz="3200" b="0" i="0" u="none" strike="noStrike" kern="1200" cap="none" spc="0" normalizeH="0" baseline="0" noProof="0">
              <a:ln>
                <a:noFill/>
              </a:ln>
              <a:solidFill>
                <a:srgbClr val="B7E4F7"/>
              </a:solidFill>
              <a:effectLst/>
              <a:uLnTx/>
              <a:uFillTx/>
              <a:latin typeface="Aptos"/>
              <a:cs typeface="Calibri"/>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AU" sz="1700" b="0" i="0" u="none" strike="noStrike" kern="1200" cap="none" spc="0" normalizeH="0" baseline="0" noProof="0">
                <a:ln>
                  <a:noFill/>
                </a:ln>
                <a:solidFill>
                  <a:srgbClr val="B7E4F7"/>
                </a:solidFill>
                <a:effectLst/>
                <a:uLnTx/>
                <a:uFillTx/>
                <a:latin typeface="Aptos"/>
                <a:ea typeface="+mn-ea"/>
                <a:cs typeface="Calibri"/>
                <a:hlinkClick r:id="rId4"/>
              </a:rPr>
              <a:t>https://www.industry.gov.au/naic</a:t>
            </a:r>
            <a:r>
              <a:rPr kumimoji="0" lang="en-AU" sz="1700" b="0" i="0" u="none" strike="noStrike" kern="1200" cap="none" spc="0" normalizeH="0" baseline="0" noProof="0">
                <a:ln>
                  <a:noFill/>
                </a:ln>
                <a:solidFill>
                  <a:srgbClr val="B7E4F7"/>
                </a:solidFill>
                <a:effectLst/>
                <a:uLnTx/>
                <a:uFillTx/>
                <a:latin typeface="Aptos"/>
                <a:ea typeface="+mn-ea"/>
                <a:cs typeface="Calibri"/>
              </a:rPr>
              <a:t>  </a:t>
            </a:r>
            <a:endParaRPr lang="en-AU" sz="1700" b="0" i="0" u="none" strike="noStrike" kern="1200" cap="none" spc="0" normalizeH="0" baseline="0" noProof="0">
              <a:ln>
                <a:noFill/>
              </a:ln>
              <a:solidFill>
                <a:srgbClr val="B7E4F7"/>
              </a:solidFill>
              <a:effectLst/>
              <a:uLnTx/>
              <a:uFillTx/>
              <a:latin typeface="Aptos"/>
              <a:cs typeface="Calibri"/>
            </a:endParaRPr>
          </a:p>
          <a:p>
            <a:pPr marL="0" indent="0">
              <a:buNone/>
              <a:defRPr/>
            </a:pPr>
            <a:endParaRPr lang="en-AU" sz="1700">
              <a:solidFill>
                <a:srgbClr val="B7E4F7"/>
              </a:solidFill>
              <a:latin typeface="Aptos"/>
              <a:cs typeface="Calibri"/>
            </a:endParaRPr>
          </a:p>
          <a:p>
            <a:pPr>
              <a:defRPr/>
            </a:pPr>
            <a:r>
              <a:rPr lang="en-AU" sz="3200">
                <a:solidFill>
                  <a:srgbClr val="B7E4F7"/>
                </a:solidFill>
                <a:latin typeface="Aptos"/>
              </a:rPr>
              <a:t>Sign up to our AI Directory</a:t>
            </a:r>
          </a:p>
          <a:p>
            <a:pPr marL="0" indent="0">
              <a:buNone/>
              <a:defRPr/>
            </a:pPr>
            <a:r>
              <a:rPr lang="en-AU" sz="1700">
                <a:solidFill>
                  <a:schemeClr val="tx2"/>
                </a:solidFill>
                <a:ea typeface="+mn-lt"/>
                <a:cs typeface="+mn-lt"/>
                <a:hlinkClick r:id="rId5">
                  <a:extLst>
                    <a:ext uri="{A12FA001-AC4F-418D-AE19-62706E023703}">
                      <ahyp:hlinkClr xmlns:ahyp="http://schemas.microsoft.com/office/drawing/2018/hyperlinkcolor" val="tx"/>
                    </a:ext>
                  </a:extLst>
                </a:hlinkClick>
              </a:rPr>
              <a:t>https://aidirectory.industry.gov.au/directory</a:t>
            </a:r>
            <a:r>
              <a:rPr lang="en-AU" sz="1700">
                <a:solidFill>
                  <a:schemeClr val="tx2"/>
                </a:solidFill>
                <a:ea typeface="+mn-lt"/>
                <a:cs typeface="+mn-lt"/>
              </a:rPr>
              <a:t> </a:t>
            </a:r>
            <a:endParaRPr lang="en-AU">
              <a:solidFill>
                <a:schemeClr val="tx2"/>
              </a:solidFill>
            </a:endParaRPr>
          </a:p>
          <a:p>
            <a:pPr marL="0" indent="0">
              <a:buNone/>
              <a:defRPr/>
            </a:pPr>
            <a:endParaRPr lang="en-AU" sz="1700">
              <a:solidFill>
                <a:srgbClr val="B7E4F7"/>
              </a:solidFill>
              <a:latin typeface="Aptos"/>
            </a:endParaRPr>
          </a:p>
          <a:p>
            <a:pPr>
              <a:defRPr/>
            </a:pPr>
            <a:r>
              <a:rPr lang="en-AU" sz="3200">
                <a:solidFill>
                  <a:srgbClr val="B7E4F7"/>
                </a:solidFill>
                <a:latin typeface="Aptos"/>
              </a:rPr>
              <a:t>Join the AI conversation</a:t>
            </a:r>
            <a:br>
              <a:rPr lang="en-AU" sz="3200">
                <a:latin typeface="Aptos"/>
              </a:rPr>
            </a:br>
            <a:r>
              <a:rPr lang="en-AU" sz="2900">
                <a:solidFill>
                  <a:srgbClr val="B7E4F7"/>
                </a:solidFill>
                <a:latin typeface="Aptos"/>
              </a:rPr>
              <a:t>#AIAustralia</a:t>
            </a:r>
            <a:endParaRPr lang="en-AU" sz="3800" b="0" i="0" u="none" strike="noStrike" kern="1200" cap="none" spc="0" normalizeH="0" baseline="0" noProof="0">
              <a:ln>
                <a:noFill/>
              </a:ln>
              <a:solidFill>
                <a:srgbClr val="B7E4F7"/>
              </a:solidFill>
              <a:effectLst/>
              <a:uLnTx/>
              <a:uFillTx/>
              <a:latin typeface="Aptos"/>
            </a:endParaRPr>
          </a:p>
        </p:txBody>
      </p:sp>
      <p:pic>
        <p:nvPicPr>
          <p:cNvPr id="3" name="Picture 2" descr="Linkedin - Free social media icons">
            <a:extLst>
              <a:ext uri="{FF2B5EF4-FFF2-40B4-BE49-F238E27FC236}">
                <a16:creationId xmlns:a16="http://schemas.microsoft.com/office/drawing/2014/main" id="{221475FE-374E-57AB-3DD9-1CF24BB1BDB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6749" y="1395533"/>
            <a:ext cx="638720" cy="6387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584C75C-1345-553B-DD27-29C65767A0DA}"/>
              </a:ext>
            </a:extLst>
          </p:cNvPr>
          <p:cNvSpPr txBox="1"/>
          <p:nvPr/>
        </p:nvSpPr>
        <p:spPr>
          <a:xfrm>
            <a:off x="5194726" y="4478481"/>
            <a:ext cx="75209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a:ln>
                  <a:noFill/>
                </a:ln>
                <a:solidFill>
                  <a:srgbClr val="0077B7"/>
                </a:solidFill>
                <a:effectLst/>
                <a:uLnTx/>
                <a:uFillTx/>
                <a:latin typeface="Aptos"/>
                <a:ea typeface="+mn-ea"/>
                <a:cs typeface="+mn-cs"/>
              </a:rPr>
              <a:t>#</a:t>
            </a:r>
            <a:endParaRPr kumimoji="0" lang="en-AU" sz="2000" b="1" i="0" u="none" strike="noStrike" kern="1200" cap="none" spc="0" normalizeH="0" baseline="0" noProof="0">
              <a:ln>
                <a:noFill/>
              </a:ln>
              <a:solidFill>
                <a:srgbClr val="0077B7"/>
              </a:solidFill>
              <a:effectLst/>
              <a:uLnTx/>
              <a:uFillTx/>
              <a:latin typeface="Aptos"/>
              <a:ea typeface="+mn-ea"/>
              <a:cs typeface="+mn-cs"/>
            </a:endParaRPr>
          </a:p>
        </p:txBody>
      </p:sp>
      <p:pic>
        <p:nvPicPr>
          <p:cNvPr id="11" name="Graphic 10" descr="Megaphone1 with solid fill">
            <a:extLst>
              <a:ext uri="{FF2B5EF4-FFF2-40B4-BE49-F238E27FC236}">
                <a16:creationId xmlns:a16="http://schemas.microsoft.com/office/drawing/2014/main" id="{F5B000B7-D988-5F19-D7A2-2771657F6D8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02423" y="2399474"/>
            <a:ext cx="747371" cy="747371"/>
          </a:xfrm>
          <a:prstGeom prst="rect">
            <a:avLst/>
          </a:prstGeom>
        </p:spPr>
      </p:pic>
      <p:pic>
        <p:nvPicPr>
          <p:cNvPr id="8" name="Graphic 7" descr="Monitor with solid fill">
            <a:extLst>
              <a:ext uri="{FF2B5EF4-FFF2-40B4-BE49-F238E27FC236}">
                <a16:creationId xmlns:a16="http://schemas.microsoft.com/office/drawing/2014/main" id="{F875A98F-B0AD-16CE-D98F-B0D26BB1015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202423" y="3477050"/>
            <a:ext cx="747371" cy="747371"/>
          </a:xfrm>
          <a:prstGeom prst="rect">
            <a:avLst/>
          </a:prstGeom>
        </p:spPr>
      </p:pic>
    </p:spTree>
    <p:extLst>
      <p:ext uri="{BB962C8B-B14F-4D97-AF65-F5344CB8AC3E}">
        <p14:creationId xmlns:p14="http://schemas.microsoft.com/office/powerpoint/2010/main" val="107192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3D7F-17C2-128D-DCE9-0342363214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CA4E8C8-16F5-0164-288B-B6413D8A8319}"/>
              </a:ext>
            </a:extLst>
          </p:cNvPr>
          <p:cNvSpPr txBox="1">
            <a:spLocks/>
          </p:cNvSpPr>
          <p:nvPr/>
        </p:nvSpPr>
        <p:spPr>
          <a:xfrm>
            <a:off x="-133815" y="371957"/>
            <a:ext cx="791896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a:solidFill>
                  <a:srgbClr val="3C69FF"/>
                </a:solidFill>
                <a:latin typeface="ABC Oracle" panose="020B0504040202060203" pitchFamily="34" charset="0"/>
              </a:rPr>
              <a:t>Feedback Poll</a:t>
            </a:r>
            <a:endParaRPr lang="en-US"/>
          </a:p>
        </p:txBody>
      </p:sp>
      <p:sp>
        <p:nvSpPr>
          <p:cNvPr id="2" name="Freeform 7">
            <a:extLst>
              <a:ext uri="{FF2B5EF4-FFF2-40B4-BE49-F238E27FC236}">
                <a16:creationId xmlns:a16="http://schemas.microsoft.com/office/drawing/2014/main" id="{F0F7C8D3-B2C3-6588-27F3-3985726863EB}"/>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6" name="Content Placeholder 2">
            <a:extLst>
              <a:ext uri="{FF2B5EF4-FFF2-40B4-BE49-F238E27FC236}">
                <a16:creationId xmlns:a16="http://schemas.microsoft.com/office/drawing/2014/main" id="{AAA15787-0369-FFB2-8A0B-E03C726E8D51}"/>
              </a:ext>
            </a:extLst>
          </p:cNvPr>
          <p:cNvSpPr txBox="1">
            <a:spLocks/>
          </p:cNvSpPr>
          <p:nvPr/>
        </p:nvSpPr>
        <p:spPr>
          <a:xfrm>
            <a:off x="6001709" y="1780731"/>
            <a:ext cx="6189717" cy="265769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a:solidFill>
                  <a:prstClr val="black"/>
                </a:solidFill>
                <a:latin typeface="ABC Oracle"/>
              </a:rPr>
              <a:t>Join at slido.com #3584469</a:t>
            </a:r>
            <a:endParaRPr lang="en-US"/>
          </a:p>
        </p:txBody>
      </p:sp>
      <p:pic>
        <p:nvPicPr>
          <p:cNvPr id="7" name="Picture 6">
            <a:extLst>
              <a:ext uri="{FF2B5EF4-FFF2-40B4-BE49-F238E27FC236}">
                <a16:creationId xmlns:a16="http://schemas.microsoft.com/office/drawing/2014/main" id="{A7C8420F-DAF0-4579-B15C-31FACA8B2A96}"/>
              </a:ext>
            </a:extLst>
          </p:cNvPr>
          <p:cNvPicPr>
            <a:picLocks noChangeAspect="1"/>
          </p:cNvPicPr>
          <p:nvPr/>
        </p:nvPicPr>
        <p:blipFill>
          <a:blip r:embed="rId2"/>
          <a:stretch>
            <a:fillRect/>
          </a:stretch>
        </p:blipFill>
        <p:spPr>
          <a:xfrm>
            <a:off x="811066" y="1478018"/>
            <a:ext cx="5190643" cy="5190643"/>
          </a:xfrm>
          <a:prstGeom prst="rect">
            <a:avLst/>
          </a:prstGeom>
        </p:spPr>
      </p:pic>
    </p:spTree>
    <p:extLst>
      <p:ext uri="{BB962C8B-B14F-4D97-AF65-F5344CB8AC3E}">
        <p14:creationId xmlns:p14="http://schemas.microsoft.com/office/powerpoint/2010/main" val="230708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13CD0-B6DD-55E8-F2B6-F007482DC4E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D65254-156A-86FF-A931-D1B96044C299}"/>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panose="020B0504040202060203" pitchFamily="34" charset="0"/>
              </a:rPr>
              <a:t>Q&amp;A</a:t>
            </a:r>
            <a:endParaRPr lang="en-US"/>
          </a:p>
        </p:txBody>
      </p:sp>
      <p:sp>
        <p:nvSpPr>
          <p:cNvPr id="5" name="Content Placeholder 2">
            <a:extLst>
              <a:ext uri="{FF2B5EF4-FFF2-40B4-BE49-F238E27FC236}">
                <a16:creationId xmlns:a16="http://schemas.microsoft.com/office/drawing/2014/main" id="{2F7B4547-411F-978F-E710-5E3C672CA80F}"/>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a:solidFill>
                  <a:prstClr val="black"/>
                </a:solidFill>
                <a:latin typeface="ABC Oracle"/>
              </a:rPr>
              <a:t>Join at slido.com #3584469</a:t>
            </a:r>
            <a:endParaRPr lang="en-US"/>
          </a:p>
        </p:txBody>
      </p:sp>
      <p:sp>
        <p:nvSpPr>
          <p:cNvPr id="2" name="Freeform 7">
            <a:extLst>
              <a:ext uri="{FF2B5EF4-FFF2-40B4-BE49-F238E27FC236}">
                <a16:creationId xmlns:a16="http://schemas.microsoft.com/office/drawing/2014/main" id="{26C91AA4-5944-EA54-66B8-3202CC1585E6}"/>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6" name="Picture 5">
            <a:extLst>
              <a:ext uri="{FF2B5EF4-FFF2-40B4-BE49-F238E27FC236}">
                <a16:creationId xmlns:a16="http://schemas.microsoft.com/office/drawing/2014/main" id="{42F3B2B7-B991-69EB-82EC-029C0D7B900A}"/>
              </a:ext>
            </a:extLst>
          </p:cNvPr>
          <p:cNvPicPr>
            <a:picLocks noChangeAspect="1"/>
          </p:cNvPicPr>
          <p:nvPr/>
        </p:nvPicPr>
        <p:blipFill>
          <a:blip r:embed="rId2"/>
          <a:stretch>
            <a:fillRect/>
          </a:stretch>
        </p:blipFill>
        <p:spPr>
          <a:xfrm>
            <a:off x="917077" y="1321617"/>
            <a:ext cx="5077133" cy="5077133"/>
          </a:xfrm>
          <a:prstGeom prst="rect">
            <a:avLst/>
          </a:prstGeom>
        </p:spPr>
      </p:pic>
    </p:spTree>
    <p:extLst>
      <p:ext uri="{BB962C8B-B14F-4D97-AF65-F5344CB8AC3E}">
        <p14:creationId xmlns:p14="http://schemas.microsoft.com/office/powerpoint/2010/main" val="29242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1E6FBCD-3570-D646-5C7D-4D0F98B21DCA}"/>
              </a:ext>
            </a:extLst>
          </p:cNvPr>
          <p:cNvSpPr/>
          <p:nvPr/>
        </p:nvSpPr>
        <p:spPr>
          <a:xfrm>
            <a:off x="1004047" y="1302893"/>
            <a:ext cx="10144461" cy="4658061"/>
          </a:xfrm>
          <a:prstGeom prst="roundRect">
            <a:avLst>
              <a:gd name="adj" fmla="val 3734"/>
            </a:avLst>
          </a:prstGeom>
          <a:solidFill>
            <a:schemeClr val="tx2"/>
          </a:solidFill>
        </p:spPr>
        <p:style>
          <a:lnRef idx="1">
            <a:schemeClr val="accent1"/>
          </a:lnRef>
          <a:fillRef idx="2">
            <a:schemeClr val="accent1"/>
          </a:fillRef>
          <a:effectRef idx="1">
            <a:schemeClr val="accent1"/>
          </a:effectRef>
          <a:fontRef idx="minor">
            <a:schemeClr val="dk1"/>
          </a:fontRef>
        </p:style>
        <p:txBody>
          <a:bodyPr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a:ln>
                  <a:noFill/>
                </a:ln>
                <a:solidFill>
                  <a:prstClr val="white"/>
                </a:solidFill>
                <a:effectLst/>
                <a:uLnTx/>
                <a:uFillTx/>
                <a:latin typeface="Aptos"/>
                <a:ea typeface="+mn-ea"/>
                <a:cs typeface="+mn-cs"/>
              </a:rPr>
              <a:t>Confidence | Clarity | Capability</a:t>
            </a:r>
            <a:endParaRPr lang="en-AU" sz="4000" b="0" i="0" u="none" strike="noStrike" kern="1200" cap="none" spc="0" normalizeH="0" baseline="0" noProof="0">
              <a:ln>
                <a:noFill/>
              </a:ln>
              <a:solidFill>
                <a:prstClr val="white"/>
              </a:solidFill>
              <a:effectLst/>
              <a:uLnTx/>
              <a:uFillTx/>
              <a:latin typeface="Aptos"/>
            </a:endParaRPr>
          </a:p>
        </p:txBody>
      </p:sp>
      <p:sp>
        <p:nvSpPr>
          <p:cNvPr id="2" name="Title 1">
            <a:extLst>
              <a:ext uri="{FF2B5EF4-FFF2-40B4-BE49-F238E27FC236}">
                <a16:creationId xmlns:a16="http://schemas.microsoft.com/office/drawing/2014/main" id="{9CD54444-7261-9898-2943-6B59F96A4346}"/>
              </a:ext>
            </a:extLst>
          </p:cNvPr>
          <p:cNvSpPr>
            <a:spLocks noGrp="1"/>
          </p:cNvSpPr>
          <p:nvPr>
            <p:ph type="title"/>
          </p:nvPr>
        </p:nvSpPr>
        <p:spPr>
          <a:xfrm>
            <a:off x="1005392" y="334071"/>
            <a:ext cx="10796598" cy="1325563"/>
          </a:xfrm>
        </p:spPr>
        <p:txBody>
          <a:bodyPr anchor="ctr">
            <a:normAutofit/>
          </a:bodyPr>
          <a:lstStyle/>
          <a:p>
            <a:r>
              <a:rPr lang="en-AU" sz="4000" u="sng">
                <a:hlinkClick r:id="rId2"/>
              </a:rPr>
              <a:t>National</a:t>
            </a:r>
            <a:r>
              <a:rPr lang="en-AU" u="sng">
                <a:hlinkClick r:id="rId2"/>
              </a:rPr>
              <a:t> AI Centre (NAIC)</a:t>
            </a:r>
            <a:br>
              <a:rPr lang="en-AU"/>
            </a:br>
            <a:endParaRPr lang="en-AU"/>
          </a:p>
        </p:txBody>
      </p:sp>
      <p:graphicFrame>
        <p:nvGraphicFramePr>
          <p:cNvPr id="16" name="Content Placeholder 2">
            <a:extLst>
              <a:ext uri="{FF2B5EF4-FFF2-40B4-BE49-F238E27FC236}">
                <a16:creationId xmlns:a16="http://schemas.microsoft.com/office/drawing/2014/main" id="{211BF0F7-850C-14A8-3C21-CFB573434F28}"/>
              </a:ext>
            </a:extLst>
          </p:cNvPr>
          <p:cNvGraphicFramePr>
            <a:graphicFrameLocks noGrp="1"/>
          </p:cNvGraphicFramePr>
          <p:nvPr>
            <p:ph idx="1"/>
          </p:nvPr>
        </p:nvGraphicFramePr>
        <p:xfrm>
          <a:off x="1237642" y="998875"/>
          <a:ext cx="971671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1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9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FF91-19C4-99B0-0FB9-610A4E273C89}"/>
              </a:ext>
            </a:extLst>
          </p:cNvPr>
          <p:cNvSpPr>
            <a:spLocks noGrp="1"/>
          </p:cNvSpPr>
          <p:nvPr>
            <p:ph type="title"/>
          </p:nvPr>
        </p:nvSpPr>
        <p:spPr/>
        <p:txBody>
          <a:bodyPr/>
          <a:lstStyle/>
          <a:p>
            <a:r>
              <a:rPr lang="en-AU"/>
              <a:t>Transition from the Voluntary AI Safety Standard to Guidance from AI Adoption</a:t>
            </a:r>
          </a:p>
        </p:txBody>
      </p:sp>
      <p:sp>
        <p:nvSpPr>
          <p:cNvPr id="3" name="Content Placeholder 2">
            <a:extLst>
              <a:ext uri="{FF2B5EF4-FFF2-40B4-BE49-F238E27FC236}">
                <a16:creationId xmlns:a16="http://schemas.microsoft.com/office/drawing/2014/main" id="{23972647-2E6F-BF0E-6115-278A37EE7CF7}"/>
              </a:ext>
            </a:extLst>
          </p:cNvPr>
          <p:cNvSpPr>
            <a:spLocks noGrp="1"/>
          </p:cNvSpPr>
          <p:nvPr>
            <p:ph idx="1"/>
          </p:nvPr>
        </p:nvSpPr>
        <p:spPr>
          <a:xfrm>
            <a:off x="696685" y="1690688"/>
            <a:ext cx="10652497" cy="4351338"/>
          </a:xfrm>
        </p:spPr>
        <p:txBody>
          <a:bodyPr>
            <a:normAutofit/>
          </a:bodyPr>
          <a:lstStyle/>
          <a:p>
            <a:pPr marL="0" indent="0">
              <a:buNone/>
            </a:pPr>
            <a:r>
              <a:rPr lang="en-AU"/>
              <a:t>NAIC received extensive feedback throughout 2024–25, as part of consultation extending VAISS practices to developers, including:</a:t>
            </a:r>
          </a:p>
          <a:p>
            <a:pPr lvl="1"/>
            <a:r>
              <a:rPr lang="en-AU"/>
              <a:t>Industry professionals more advanced in AI adoption, and technical experts from a wide range of organisations, valued the VAISS as a useful framework to compare and guide practices and procedures.</a:t>
            </a:r>
          </a:p>
          <a:p>
            <a:pPr lvl="1"/>
            <a:r>
              <a:rPr lang="en-AU"/>
              <a:t>Most industry stakeholders were seeking more accessible, actionable and streamlined guidance which can be tailored to both technical and non‑technical audiences, particularly SMEs.</a:t>
            </a:r>
          </a:p>
          <a:p>
            <a:pPr lvl="1"/>
            <a:r>
              <a:rPr lang="en-AU"/>
              <a:t>Specific additional guidance was requested on procuring AI systems as well as transparency mechanisms for AI‑generated content, such as watermarking.</a:t>
            </a:r>
          </a:p>
          <a:p>
            <a:endParaRPr lang="en-AU"/>
          </a:p>
        </p:txBody>
      </p:sp>
      <p:sp>
        <p:nvSpPr>
          <p:cNvPr id="4" name="Date Placeholder 3">
            <a:extLst>
              <a:ext uri="{FF2B5EF4-FFF2-40B4-BE49-F238E27FC236}">
                <a16:creationId xmlns:a16="http://schemas.microsoft.com/office/drawing/2014/main" id="{598F384B-F35F-96B7-4B04-BF7F176A0B80}"/>
              </a:ext>
            </a:extLst>
          </p:cNvPr>
          <p:cNvSpPr>
            <a:spLocks noGrp="1"/>
          </p:cNvSpPr>
          <p:nvPr>
            <p:ph type="dt" sz="half" idx="10"/>
          </p:nvPr>
        </p:nvSpPr>
        <p:spPr/>
        <p:txBody>
          <a:bodyPr/>
          <a:lstStyle/>
          <a:p>
            <a:fld id="{5863B994-3EDA-4B18-965A-1C67D11C26A5}" type="datetime1">
              <a:rPr lang="en-AU" smtClean="0"/>
              <a:t>2/02/2026</a:t>
            </a:fld>
            <a:endParaRPr lang="en-AU"/>
          </a:p>
        </p:txBody>
      </p:sp>
      <p:sp>
        <p:nvSpPr>
          <p:cNvPr id="5" name="Footer Placeholder 4">
            <a:extLst>
              <a:ext uri="{FF2B5EF4-FFF2-40B4-BE49-F238E27FC236}">
                <a16:creationId xmlns:a16="http://schemas.microsoft.com/office/drawing/2014/main" id="{830E6290-20D0-9546-F2D0-D9FAFE1980F7}"/>
              </a:ext>
            </a:extLst>
          </p:cNvPr>
          <p:cNvSpPr>
            <a:spLocks noGrp="1"/>
          </p:cNvSpPr>
          <p:nvPr>
            <p:ph type="ftr" sz="quarter" idx="11"/>
          </p:nvPr>
        </p:nvSpPr>
        <p:spPr/>
        <p:txBody>
          <a:bodyPr/>
          <a:lstStyle/>
          <a:p>
            <a:r>
              <a:rPr lang="en-AU"/>
              <a:t>AI opportunities, impact and skills</a:t>
            </a:r>
          </a:p>
          <a:p>
            <a:endParaRPr lang="en-AU"/>
          </a:p>
        </p:txBody>
      </p:sp>
      <p:sp>
        <p:nvSpPr>
          <p:cNvPr id="6" name="Slide Number Placeholder 5">
            <a:extLst>
              <a:ext uri="{FF2B5EF4-FFF2-40B4-BE49-F238E27FC236}">
                <a16:creationId xmlns:a16="http://schemas.microsoft.com/office/drawing/2014/main" id="{A0EF5FBB-6A77-501E-AE5F-D19EC935870E}"/>
              </a:ext>
            </a:extLst>
          </p:cNvPr>
          <p:cNvSpPr>
            <a:spLocks noGrp="1"/>
          </p:cNvSpPr>
          <p:nvPr>
            <p:ph type="sldNum" sz="quarter" idx="12"/>
          </p:nvPr>
        </p:nvSpPr>
        <p:spPr/>
        <p:txBody>
          <a:bodyPr/>
          <a:lstStyle/>
          <a:p>
            <a:fld id="{0EC8A7D5-F8DB-40FC-8BEB-9B0C2A356593}" type="slidenum">
              <a:rPr lang="en-AU" smtClean="0"/>
              <a:t>5</a:t>
            </a:fld>
            <a:endParaRPr lang="en-AU"/>
          </a:p>
        </p:txBody>
      </p:sp>
    </p:spTree>
    <p:extLst>
      <p:ext uri="{BB962C8B-B14F-4D97-AF65-F5344CB8AC3E}">
        <p14:creationId xmlns:p14="http://schemas.microsoft.com/office/powerpoint/2010/main" val="74489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FAB31-4231-2A81-B292-75A954E98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D0CCE-A8F3-56EC-19DE-1C0A71353BB6}"/>
              </a:ext>
            </a:extLst>
          </p:cNvPr>
          <p:cNvSpPr>
            <a:spLocks noGrp="1"/>
          </p:cNvSpPr>
          <p:nvPr>
            <p:ph type="title"/>
          </p:nvPr>
        </p:nvSpPr>
        <p:spPr>
          <a:xfrm>
            <a:off x="698716" y="365125"/>
            <a:ext cx="10796598" cy="1325563"/>
          </a:xfrm>
        </p:spPr>
        <p:txBody>
          <a:bodyPr anchor="ctr">
            <a:normAutofit/>
          </a:bodyPr>
          <a:lstStyle/>
          <a:p>
            <a:r>
              <a:rPr lang="en-AU" b="0">
                <a:hlinkClick r:id="rId3"/>
              </a:rPr>
              <a:t>Guidance for AI Adoption</a:t>
            </a:r>
            <a:endParaRPr lang="en-AU" b="0"/>
          </a:p>
        </p:txBody>
      </p:sp>
      <p:pic>
        <p:nvPicPr>
          <p:cNvPr id="9" name="Picture 8" descr="A person looking at a cellphone&#10;&#10;AI-generated content may be incorrect.">
            <a:hlinkClick r:id="rId4"/>
            <a:extLst>
              <a:ext uri="{FF2B5EF4-FFF2-40B4-BE49-F238E27FC236}">
                <a16:creationId xmlns:a16="http://schemas.microsoft.com/office/drawing/2014/main" id="{5EA0413E-350D-2318-2C90-9AAF3072B777}"/>
              </a:ext>
            </a:extLst>
          </p:cNvPr>
          <p:cNvPicPr>
            <a:picLocks noChangeAspect="1"/>
          </p:cNvPicPr>
          <p:nvPr/>
        </p:nvPicPr>
        <p:blipFill>
          <a:blip r:embed="rId5"/>
          <a:stretch>
            <a:fillRect/>
          </a:stretch>
        </p:blipFill>
        <p:spPr>
          <a:xfrm>
            <a:off x="1740245" y="1825625"/>
            <a:ext cx="3219990" cy="4351338"/>
          </a:xfrm>
          <a:prstGeom prst="rect">
            <a:avLst/>
          </a:prstGeom>
          <a:noFill/>
          <a:effectLst>
            <a:outerShdw blurRad="165100" dist="165100" dir="4740000">
              <a:srgbClr val="000000">
                <a:alpha val="49000"/>
              </a:srgbClr>
            </a:outerShdw>
          </a:effectLst>
        </p:spPr>
      </p:pic>
      <p:pic>
        <p:nvPicPr>
          <p:cNvPr id="3" name="Picture 2" descr="A person looking at a computer&#10;&#10;AI-generated content may be incorrect.">
            <a:hlinkClick r:id="rId6"/>
            <a:extLst>
              <a:ext uri="{FF2B5EF4-FFF2-40B4-BE49-F238E27FC236}">
                <a16:creationId xmlns:a16="http://schemas.microsoft.com/office/drawing/2014/main" id="{B3C97F30-3183-538E-6FA7-E47A858F7D81}"/>
              </a:ext>
            </a:extLst>
          </p:cNvPr>
          <p:cNvPicPr>
            <a:picLocks noChangeAspect="1"/>
          </p:cNvPicPr>
          <p:nvPr/>
        </p:nvPicPr>
        <p:blipFill>
          <a:blip r:embed="rId7"/>
          <a:srcRect t="4352" r="240" b="-54"/>
          <a:stretch>
            <a:fillRect/>
          </a:stretch>
        </p:blipFill>
        <p:spPr>
          <a:xfrm>
            <a:off x="7239234" y="1825625"/>
            <a:ext cx="3209110" cy="4351338"/>
          </a:xfrm>
          <a:prstGeom prst="rect">
            <a:avLst/>
          </a:prstGeom>
          <a:noFill/>
          <a:effectLst>
            <a:outerShdw blurRad="177800" dist="165100" dir="4740000">
              <a:srgbClr val="000000">
                <a:alpha val="49000"/>
              </a:srgbClr>
            </a:outerShdw>
          </a:effectLst>
        </p:spPr>
      </p:pic>
    </p:spTree>
    <p:extLst>
      <p:ext uri="{BB962C8B-B14F-4D97-AF65-F5344CB8AC3E}">
        <p14:creationId xmlns:p14="http://schemas.microsoft.com/office/powerpoint/2010/main" val="288703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B056-1FD8-34F9-B6D8-AFE92A65756B}"/>
              </a:ext>
            </a:extLst>
          </p:cNvPr>
          <p:cNvSpPr>
            <a:spLocks noGrp="1"/>
          </p:cNvSpPr>
          <p:nvPr>
            <p:ph type="title"/>
          </p:nvPr>
        </p:nvSpPr>
        <p:spPr>
          <a:xfrm>
            <a:off x="698716" y="365125"/>
            <a:ext cx="10796598" cy="1325563"/>
          </a:xfrm>
        </p:spPr>
        <p:txBody>
          <a:bodyPr anchor="ctr">
            <a:normAutofit/>
          </a:bodyPr>
          <a:lstStyle/>
          <a:p>
            <a:r>
              <a:rPr lang="en-AU"/>
              <a:t>AI6 – 6 essential practices</a:t>
            </a:r>
          </a:p>
        </p:txBody>
      </p:sp>
      <p:graphicFrame>
        <p:nvGraphicFramePr>
          <p:cNvPr id="8" name="Content Placeholder 7">
            <a:extLst>
              <a:ext uri="{FF2B5EF4-FFF2-40B4-BE49-F238E27FC236}">
                <a16:creationId xmlns:a16="http://schemas.microsoft.com/office/drawing/2014/main" id="{D199532E-3BC5-0777-D98B-27AAD71AAD26}"/>
              </a:ext>
            </a:extLst>
          </p:cNvPr>
          <p:cNvGraphicFramePr>
            <a:graphicFrameLocks noGrp="1"/>
          </p:cNvGraphicFramePr>
          <p:nvPr>
            <p:ph idx="1"/>
            <p:extLst>
              <p:ext uri="{D42A27DB-BD31-4B8C-83A1-F6EECF244321}">
                <p14:modId xmlns:p14="http://schemas.microsoft.com/office/powerpoint/2010/main" val="2666100661"/>
              </p:ext>
            </p:extLst>
          </p:nvPr>
        </p:nvGraphicFramePr>
        <p:xfrm>
          <a:off x="698716" y="1825625"/>
          <a:ext cx="1079659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15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60FC-62D7-87F7-176D-781A60DA631A}"/>
              </a:ext>
            </a:extLst>
          </p:cNvPr>
          <p:cNvSpPr>
            <a:spLocks noGrp="1"/>
          </p:cNvSpPr>
          <p:nvPr>
            <p:ph type="title"/>
          </p:nvPr>
        </p:nvSpPr>
        <p:spPr/>
        <p:txBody>
          <a:bodyPr/>
          <a:lstStyle/>
          <a:p>
            <a:r>
              <a:rPr lang="en-AU"/>
              <a:t>Additional Resources – Editable Templates </a:t>
            </a:r>
          </a:p>
        </p:txBody>
      </p:sp>
      <p:pic>
        <p:nvPicPr>
          <p:cNvPr id="9" name="Picture 8">
            <a:hlinkClick r:id="rId2"/>
            <a:extLst>
              <a:ext uri="{FF2B5EF4-FFF2-40B4-BE49-F238E27FC236}">
                <a16:creationId xmlns:a16="http://schemas.microsoft.com/office/drawing/2014/main" id="{2A45688E-9F30-5418-0CAC-033866798EB9}"/>
              </a:ext>
            </a:extLst>
          </p:cNvPr>
          <p:cNvPicPr>
            <a:picLocks noChangeAspect="1"/>
          </p:cNvPicPr>
          <p:nvPr/>
        </p:nvPicPr>
        <p:blipFill>
          <a:blip r:embed="rId3"/>
          <a:stretch>
            <a:fillRect/>
          </a:stretch>
        </p:blipFill>
        <p:spPr>
          <a:xfrm>
            <a:off x="956167" y="1690688"/>
            <a:ext cx="3067208" cy="4388076"/>
          </a:xfrm>
          <a:prstGeom prst="rect">
            <a:avLst/>
          </a:prstGeom>
          <a:effectLst>
            <a:outerShdw blurRad="50800" dist="38100" dir="2700000" algn="tl" rotWithShape="0">
              <a:prstClr val="black">
                <a:alpha val="40000"/>
              </a:prstClr>
            </a:outerShdw>
          </a:effectLst>
        </p:spPr>
      </p:pic>
      <p:pic>
        <p:nvPicPr>
          <p:cNvPr id="11" name="Picture 10">
            <a:hlinkClick r:id="rId4"/>
            <a:extLst>
              <a:ext uri="{FF2B5EF4-FFF2-40B4-BE49-F238E27FC236}">
                <a16:creationId xmlns:a16="http://schemas.microsoft.com/office/drawing/2014/main" id="{C3952199-4295-D7DE-9611-FEDB7B740D05}"/>
              </a:ext>
            </a:extLst>
          </p:cNvPr>
          <p:cNvPicPr>
            <a:picLocks noChangeAspect="1"/>
          </p:cNvPicPr>
          <p:nvPr/>
        </p:nvPicPr>
        <p:blipFill>
          <a:blip r:embed="rId5"/>
          <a:stretch>
            <a:fillRect/>
          </a:stretch>
        </p:blipFill>
        <p:spPr>
          <a:xfrm>
            <a:off x="4561107" y="1682510"/>
            <a:ext cx="3100076" cy="4396254"/>
          </a:xfrm>
          <a:prstGeom prst="rect">
            <a:avLst/>
          </a:prstGeom>
          <a:effectLst>
            <a:outerShdw blurRad="50800" dist="38100" dir="2700000" algn="tl" rotWithShape="0">
              <a:prstClr val="black">
                <a:alpha val="40000"/>
              </a:prstClr>
            </a:outerShdw>
          </a:effectLst>
        </p:spPr>
      </p:pic>
      <p:pic>
        <p:nvPicPr>
          <p:cNvPr id="13" name="Picture 12">
            <a:hlinkClick r:id="rId6"/>
            <a:extLst>
              <a:ext uri="{FF2B5EF4-FFF2-40B4-BE49-F238E27FC236}">
                <a16:creationId xmlns:a16="http://schemas.microsoft.com/office/drawing/2014/main" id="{363E742F-DA0C-2107-8BD1-A014EC6DD725}"/>
              </a:ext>
            </a:extLst>
          </p:cNvPr>
          <p:cNvPicPr>
            <a:picLocks noChangeAspect="1"/>
          </p:cNvPicPr>
          <p:nvPr/>
        </p:nvPicPr>
        <p:blipFill>
          <a:blip r:embed="rId7"/>
          <a:stretch>
            <a:fillRect/>
          </a:stretch>
        </p:blipFill>
        <p:spPr>
          <a:xfrm>
            <a:off x="8168628" y="1690688"/>
            <a:ext cx="3108404" cy="43962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386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A74F-B8FE-2311-BC75-F2E7D0E33E38}"/>
              </a:ext>
            </a:extLst>
          </p:cNvPr>
          <p:cNvSpPr>
            <a:spLocks noGrp="1"/>
          </p:cNvSpPr>
          <p:nvPr>
            <p:ph type="title"/>
          </p:nvPr>
        </p:nvSpPr>
        <p:spPr>
          <a:solidFill>
            <a:schemeClr val="accent2"/>
          </a:solidFill>
        </p:spPr>
        <p:txBody>
          <a:bodyPr/>
          <a:lstStyle/>
          <a:p>
            <a:r>
              <a:rPr lang="en-AU"/>
              <a:t>Decide who is accountable</a:t>
            </a:r>
          </a:p>
        </p:txBody>
      </p:sp>
      <p:sp>
        <p:nvSpPr>
          <p:cNvPr id="3" name="Content Placeholder 2">
            <a:extLst>
              <a:ext uri="{FF2B5EF4-FFF2-40B4-BE49-F238E27FC236}">
                <a16:creationId xmlns:a16="http://schemas.microsoft.com/office/drawing/2014/main" id="{0334457C-62A2-85A8-BD43-CAC85E2071A0}"/>
              </a:ext>
            </a:extLst>
          </p:cNvPr>
          <p:cNvSpPr>
            <a:spLocks noGrp="1"/>
          </p:cNvSpPr>
          <p:nvPr>
            <p:ph idx="1"/>
          </p:nvPr>
        </p:nvSpPr>
        <p:spPr>
          <a:xfrm>
            <a:off x="7927227" y="365125"/>
            <a:ext cx="10796598" cy="4351338"/>
          </a:xfrm>
        </p:spPr>
        <p:txBody>
          <a:bodyPr>
            <a:normAutofit/>
          </a:bodyPr>
          <a:lstStyle/>
          <a:p>
            <a:pPr marL="0" indent="0">
              <a:buNone/>
            </a:pPr>
            <a:endParaRPr lang="en-AU" b="1"/>
          </a:p>
          <a:p>
            <a:pPr marL="0" indent="0">
              <a:buNone/>
            </a:pPr>
            <a:endParaRPr lang="en-AU" b="1"/>
          </a:p>
          <a:p>
            <a:pPr marL="0" indent="0">
              <a:buNone/>
            </a:pPr>
            <a:endParaRPr lang="en-AU" b="1"/>
          </a:p>
        </p:txBody>
      </p:sp>
      <p:graphicFrame>
        <p:nvGraphicFramePr>
          <p:cNvPr id="4" name="Table 3">
            <a:extLst>
              <a:ext uri="{FF2B5EF4-FFF2-40B4-BE49-F238E27FC236}">
                <a16:creationId xmlns:a16="http://schemas.microsoft.com/office/drawing/2014/main" id="{7D31F700-E8BF-238F-B408-DD66400CD7EC}"/>
              </a:ext>
            </a:extLst>
          </p:cNvPr>
          <p:cNvGraphicFramePr>
            <a:graphicFrameLocks noGrp="1"/>
          </p:cNvGraphicFramePr>
          <p:nvPr>
            <p:extLst>
              <p:ext uri="{D42A27DB-BD31-4B8C-83A1-F6EECF244321}">
                <p14:modId xmlns:p14="http://schemas.microsoft.com/office/powerpoint/2010/main" val="3701034906"/>
              </p:ext>
            </p:extLst>
          </p:nvPr>
        </p:nvGraphicFramePr>
        <p:xfrm>
          <a:off x="698717" y="1767078"/>
          <a:ext cx="10773150" cy="4876800"/>
        </p:xfrm>
        <a:graphic>
          <a:graphicData uri="http://schemas.openxmlformats.org/drawingml/2006/table">
            <a:tbl>
              <a:tblPr firstRow="1" bandRow="1">
                <a:tableStyleId>{5C22544A-7EE6-4342-B048-85BDC9FD1C3A}</a:tableStyleId>
              </a:tblPr>
              <a:tblGrid>
                <a:gridCol w="5383573">
                  <a:extLst>
                    <a:ext uri="{9D8B030D-6E8A-4147-A177-3AD203B41FA5}">
                      <a16:colId xmlns:a16="http://schemas.microsoft.com/office/drawing/2014/main" val="2640555668"/>
                    </a:ext>
                  </a:extLst>
                </a:gridCol>
                <a:gridCol w="5389577">
                  <a:extLst>
                    <a:ext uri="{9D8B030D-6E8A-4147-A177-3AD203B41FA5}">
                      <a16:colId xmlns:a16="http://schemas.microsoft.com/office/drawing/2014/main" val="1162511698"/>
                    </a:ext>
                  </a:extLst>
                </a:gridCol>
              </a:tblGrid>
              <a:tr h="2246265">
                <a:tc>
                  <a:txBody>
                    <a:bodyPr/>
                    <a:lstStyle/>
                    <a:p>
                      <a:pPr marL="0" indent="0">
                        <a:buNone/>
                      </a:pPr>
                      <a:r>
                        <a:rPr lang="en-AU" sz="1800" b="1" kern="1200">
                          <a:solidFill>
                            <a:schemeClr val="dk1"/>
                          </a:solidFill>
                          <a:latin typeface="+mn-lt"/>
                          <a:ea typeface="+mn-ea"/>
                          <a:cs typeface="+mn-cs"/>
                        </a:rPr>
                        <a:t>1.1 Accountable people</a:t>
                      </a:r>
                    </a:p>
                    <a:p>
                      <a:pPr marL="285750" indent="-285750">
                        <a:buFont typeface="Arial" panose="020B0604020202020204" pitchFamily="34" charset="0"/>
                        <a:buChar char="•"/>
                      </a:pPr>
                      <a:r>
                        <a:rPr lang="en-AU" sz="1600" b="0" kern="1200">
                          <a:solidFill>
                            <a:schemeClr val="dk1"/>
                          </a:solidFill>
                          <a:latin typeface="+mn-lt"/>
                          <a:ea typeface="+mn-ea"/>
                          <a:cs typeface="+mn-cs"/>
                        </a:rPr>
                        <a:t>Safe and responsible practices &amp; procedures</a:t>
                      </a:r>
                    </a:p>
                    <a:p>
                      <a:pPr marL="285750" indent="-285750">
                        <a:buFont typeface="Arial" panose="020B0604020202020204" pitchFamily="34" charset="0"/>
                        <a:buChar char="•"/>
                      </a:pPr>
                      <a:r>
                        <a:rPr lang="en-AU" sz="1600" b="0" kern="1200">
                          <a:solidFill>
                            <a:schemeClr val="dk1"/>
                          </a:solidFill>
                          <a:latin typeface="+mn-lt"/>
                          <a:ea typeface="+mn-ea"/>
                          <a:cs typeface="+mn-cs"/>
                        </a:rPr>
                        <a:t>Development and deployment of every AI system</a:t>
                      </a:r>
                    </a:p>
                    <a:p>
                      <a:pPr marL="285750" indent="-285750">
                        <a:buFont typeface="Arial" panose="020B0604020202020204" pitchFamily="34" charset="0"/>
                        <a:buChar char="•"/>
                      </a:pPr>
                      <a:r>
                        <a:rPr lang="en-AU" sz="1600" b="0" kern="1200">
                          <a:solidFill>
                            <a:schemeClr val="dk1"/>
                          </a:solidFill>
                          <a:latin typeface="+mn-lt"/>
                          <a:ea typeface="+mn-ea"/>
                          <a:cs typeface="+mn-cs"/>
                        </a:rPr>
                        <a:t>Oversight of third-party systems</a:t>
                      </a:r>
                    </a:p>
                    <a:p>
                      <a:pPr marL="285750" indent="-285750">
                        <a:buFont typeface="Arial" panose="020B0604020202020204" pitchFamily="34" charset="0"/>
                        <a:buChar char="•"/>
                      </a:pPr>
                      <a:r>
                        <a:rPr lang="en-AU" sz="1600" b="0" kern="1200">
                          <a:solidFill>
                            <a:schemeClr val="dk1"/>
                          </a:solidFill>
                          <a:latin typeface="+mn-lt"/>
                          <a:ea typeface="+mn-ea"/>
                          <a:cs typeface="+mn-cs"/>
                        </a:rPr>
                        <a:t>Testing</a:t>
                      </a:r>
                    </a:p>
                    <a:p>
                      <a:pPr marL="285750" indent="-285750">
                        <a:buFont typeface="Arial" panose="020B0604020202020204" pitchFamily="34" charset="0"/>
                        <a:buChar char="•"/>
                      </a:pPr>
                      <a:r>
                        <a:rPr lang="en-AU" sz="1600" b="0" kern="1200">
                          <a:solidFill>
                            <a:schemeClr val="dk1"/>
                          </a:solidFill>
                          <a:latin typeface="+mn-lt"/>
                          <a:ea typeface="+mn-ea"/>
                          <a:cs typeface="+mn-cs"/>
                        </a:rPr>
                        <a:t>Oversight of challenges, concerns and redress</a:t>
                      </a:r>
                    </a:p>
                    <a:p>
                      <a:pPr marL="285750" indent="-285750">
                        <a:buFont typeface="Arial" panose="020B0604020202020204" pitchFamily="34" charset="0"/>
                        <a:buChar char="•"/>
                      </a:pPr>
                      <a:r>
                        <a:rPr lang="en-AU" sz="1600" b="0" kern="1200">
                          <a:solidFill>
                            <a:schemeClr val="dk1"/>
                          </a:solidFill>
                          <a:latin typeface="+mn-lt"/>
                          <a:ea typeface="+mn-ea"/>
                          <a:cs typeface="+mn-cs"/>
                        </a:rPr>
                        <a:t>Performance and continual improvement</a:t>
                      </a:r>
                    </a:p>
                    <a:p>
                      <a:endParaRPr lang="en-AU" sz="1800" kern="1200">
                        <a:solidFill>
                          <a:schemeClr val="dk1"/>
                        </a:solidFill>
                        <a:latin typeface="+mn-lt"/>
                        <a:ea typeface="+mn-ea"/>
                        <a:cs typeface="+mn-cs"/>
                      </a:endParaRP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solidFill>
                            <a:schemeClr val="tx1"/>
                          </a:solidFill>
                        </a:rPr>
                        <a:t>1.3 AI literacy and training</a:t>
                      </a:r>
                    </a:p>
                    <a:p>
                      <a:pPr marL="285750" indent="-285750">
                        <a:buFont typeface="Arial" panose="020B0604020202020204" pitchFamily="34" charset="0"/>
                        <a:buChar char="•"/>
                      </a:pPr>
                      <a:r>
                        <a:rPr lang="en-AU" sz="1600" b="0" kern="1200">
                          <a:solidFill>
                            <a:schemeClr val="dk1"/>
                          </a:solidFill>
                          <a:latin typeface="+mn-lt"/>
                          <a:ea typeface="+mn-ea"/>
                          <a:cs typeface="+mn-cs"/>
                        </a:rPr>
                        <a:t>Deliver training to establish broad understanding              of AI and culture of accountability. </a:t>
                      </a:r>
                    </a:p>
                    <a:p>
                      <a:pPr marL="285750" indent="-285750">
                        <a:buFont typeface="Arial" panose="020B0604020202020204" pitchFamily="34" charset="0"/>
                        <a:buChar char="•"/>
                      </a:pPr>
                      <a:r>
                        <a:rPr lang="en-AU" sz="1600" b="0" kern="1200">
                          <a:solidFill>
                            <a:schemeClr val="dk1"/>
                          </a:solidFill>
                          <a:latin typeface="+mn-lt"/>
                          <a:ea typeface="+mn-ea"/>
                          <a:cs typeface="+mn-cs"/>
                        </a:rPr>
                        <a:t>Deliver targeted training for people responsible for: legal and regulatory obligations; personally identifiable information; operation, control, intervention or termination of each system; oversight and monitoring; procurement of third-party systems; safe and responsible development of AI systems (DEV).</a:t>
                      </a:r>
                    </a:p>
                  </a:txBody>
                  <a:tcPr>
                    <a:solidFill>
                      <a:schemeClr val="bg2">
                        <a:lumMod val="90000"/>
                      </a:schemeClr>
                    </a:solidFill>
                  </a:tcPr>
                </a:tc>
                <a:extLst>
                  <a:ext uri="{0D108BD9-81ED-4DB2-BD59-A6C34878D82A}">
                    <a16:rowId xmlns:a16="http://schemas.microsoft.com/office/drawing/2014/main" val="2656687497"/>
                  </a:ext>
                </a:extLst>
              </a:tr>
              <a:tr h="2246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t>1.2 Supply chain accountabilities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kern="1200">
                          <a:solidFill>
                            <a:schemeClr val="dk1"/>
                          </a:solidFill>
                          <a:latin typeface="+mn-lt"/>
                          <a:ea typeface="+mn-ea"/>
                          <a:cs typeface="+mn-cs"/>
                        </a:rPr>
                        <a:t>Ensure shared responsibility across supply chain         for: monitoring system performance; human oversight &amp; intervention; processes to raise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kern="1200">
                          <a:solidFill>
                            <a:schemeClr val="dk1"/>
                          </a:solidFill>
                          <a:latin typeface="+mn-lt"/>
                          <a:ea typeface="+mn-ea"/>
                          <a:cs typeface="+mn-cs"/>
                        </a:rPr>
                        <a:t>Document accountabilities to downstream organisations. Includes transparency of model and system risks, expected behaviours and contractual obligations (DEV).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t>1.4 AI governance framework</a:t>
                      </a:r>
                    </a:p>
                    <a:p>
                      <a:pPr marL="285750" indent="-285750">
                        <a:buFont typeface="Arial" panose="020B0604020202020204" pitchFamily="34" charset="0"/>
                        <a:buChar char="•"/>
                      </a:pPr>
                      <a:r>
                        <a:rPr lang="en-AU" sz="1600"/>
                        <a:t>Policies, processes and overall management           system which covers:</a:t>
                      </a:r>
                    </a:p>
                    <a:p>
                      <a:pPr marL="742950" lvl="1" indent="-285750">
                        <a:buFont typeface="Arial" panose="020B0604020202020204" pitchFamily="34" charset="0"/>
                        <a:buChar char="•"/>
                      </a:pPr>
                      <a:r>
                        <a:rPr lang="en-AU" sz="1600"/>
                        <a:t>Strategic AI intent</a:t>
                      </a:r>
                    </a:p>
                    <a:p>
                      <a:pPr marL="742950" lvl="1" indent="-285750">
                        <a:buFont typeface="Arial" panose="020B0604020202020204" pitchFamily="34" charset="0"/>
                        <a:buChar char="•"/>
                      </a:pPr>
                      <a:r>
                        <a:rPr lang="en-AU" sz="1600"/>
                        <a:t>Relevant regulations</a:t>
                      </a:r>
                    </a:p>
                    <a:p>
                      <a:pPr marL="742950" lvl="1" indent="-285750">
                        <a:buFont typeface="Arial" panose="020B0604020202020204" pitchFamily="34" charset="0"/>
                        <a:buChar char="•"/>
                      </a:pPr>
                      <a:r>
                        <a:rPr lang="en-AU" sz="1600"/>
                        <a:t>Safe and responsible use of AI</a:t>
                      </a:r>
                    </a:p>
                    <a:p>
                      <a:pPr marL="742950" lvl="1" indent="-285750">
                        <a:buFont typeface="Arial" panose="020B0604020202020204" pitchFamily="34" charset="0"/>
                        <a:buChar char="•"/>
                      </a:pPr>
                      <a:r>
                        <a:rPr lang="en-AU" sz="1600"/>
                        <a:t>Identification of problems or system noncompliance</a:t>
                      </a:r>
                    </a:p>
                    <a:p>
                      <a:pPr marL="742950" lvl="1" indent="-285750">
                        <a:buFont typeface="Arial" panose="020B0604020202020204" pitchFamily="34" charset="0"/>
                        <a:buChar char="•"/>
                      </a:pPr>
                      <a:endParaRPr lang="en-AU" sz="1600"/>
                    </a:p>
                    <a:p>
                      <a:pPr marL="285750" indent="-285750">
                        <a:buFont typeface="Arial" panose="020B0604020202020204" pitchFamily="34" charset="0"/>
                        <a:buChar char="•"/>
                      </a:pPr>
                      <a:endParaRPr lang="en-AU" sz="1600"/>
                    </a:p>
                  </a:txBody>
                  <a:tcPr/>
                </a:tc>
                <a:extLst>
                  <a:ext uri="{0D108BD9-81ED-4DB2-BD59-A6C34878D82A}">
                    <a16:rowId xmlns:a16="http://schemas.microsoft.com/office/drawing/2014/main" val="2816425760"/>
                  </a:ext>
                </a:extLst>
              </a:tr>
            </a:tbl>
          </a:graphicData>
        </a:graphic>
      </p:graphicFrame>
      <p:pic>
        <p:nvPicPr>
          <p:cNvPr id="6" name="Graphic 5" descr="Group of women with solid fill">
            <a:extLst>
              <a:ext uri="{FF2B5EF4-FFF2-40B4-BE49-F238E27FC236}">
                <a16:creationId xmlns:a16="http://schemas.microsoft.com/office/drawing/2014/main" id="{ACA9D87D-26C5-FDB1-BE63-895C6DE1B9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4160" y="1767078"/>
            <a:ext cx="545123" cy="545123"/>
          </a:xfrm>
          <a:prstGeom prst="rect">
            <a:avLst/>
          </a:prstGeom>
        </p:spPr>
      </p:pic>
      <p:pic>
        <p:nvPicPr>
          <p:cNvPr id="8" name="Graphic 7" descr="Link with solid fill">
            <a:extLst>
              <a:ext uri="{FF2B5EF4-FFF2-40B4-BE49-F238E27FC236}">
                <a16:creationId xmlns:a16="http://schemas.microsoft.com/office/drawing/2014/main" id="{1613C494-B601-1511-0338-57FF9F2CC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3454" y="4062047"/>
            <a:ext cx="641838" cy="641838"/>
          </a:xfrm>
          <a:prstGeom prst="rect">
            <a:avLst/>
          </a:prstGeom>
        </p:spPr>
      </p:pic>
      <p:pic>
        <p:nvPicPr>
          <p:cNvPr id="10" name="Graphic 9" descr="Graduation cap with solid fill">
            <a:extLst>
              <a:ext uri="{FF2B5EF4-FFF2-40B4-BE49-F238E27FC236}">
                <a16:creationId xmlns:a16="http://schemas.microsoft.com/office/drawing/2014/main" id="{59754B7C-34A9-7B27-AF24-180C607F06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7467" y="1598208"/>
            <a:ext cx="914400" cy="914400"/>
          </a:xfrm>
          <a:prstGeom prst="rect">
            <a:avLst/>
          </a:prstGeom>
        </p:spPr>
      </p:pic>
      <p:pic>
        <p:nvPicPr>
          <p:cNvPr id="12" name="Graphic 11" descr="Network outline">
            <a:extLst>
              <a:ext uri="{FF2B5EF4-FFF2-40B4-BE49-F238E27FC236}">
                <a16:creationId xmlns:a16="http://schemas.microsoft.com/office/drawing/2014/main" id="{DD436CC4-0BDF-AC1C-686C-95A67D9B13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65069" y="4062047"/>
            <a:ext cx="828214" cy="828214"/>
          </a:xfrm>
          <a:prstGeom prst="rect">
            <a:avLst/>
          </a:prstGeom>
        </p:spPr>
      </p:pic>
    </p:spTree>
    <p:extLst>
      <p:ext uri="{BB962C8B-B14F-4D97-AF65-F5344CB8AC3E}">
        <p14:creationId xmlns:p14="http://schemas.microsoft.com/office/powerpoint/2010/main" val="474298222"/>
      </p:ext>
    </p:extLst>
  </p:cSld>
  <p:clrMapOvr>
    <a:masterClrMapping/>
  </p:clrMapOvr>
</p:sld>
</file>

<file path=ppt/theme/theme1.xml><?xml version="1.0" encoding="utf-8"?>
<a:theme xmlns:a="http://schemas.openxmlformats.org/drawingml/2006/main" name="1_NMI">
  <a:themeElements>
    <a:clrScheme name="NAIC">
      <a:dk1>
        <a:srgbClr val="000000"/>
      </a:dk1>
      <a:lt1>
        <a:sysClr val="window" lastClr="FFFFFF"/>
      </a:lt1>
      <a:dk2>
        <a:srgbClr val="237AAB"/>
      </a:dk2>
      <a:lt2>
        <a:srgbClr val="E7E6E6"/>
      </a:lt2>
      <a:accent1>
        <a:srgbClr val="1D405A"/>
      </a:accent1>
      <a:accent2>
        <a:srgbClr val="BAE2F2"/>
      </a:accent2>
      <a:accent3>
        <a:srgbClr val="5B2053"/>
      </a:accent3>
      <a:accent4>
        <a:srgbClr val="AC5BA3"/>
      </a:accent4>
      <a:accent5>
        <a:srgbClr val="333333"/>
      </a:accent5>
      <a:accent6>
        <a:srgbClr val="993533"/>
      </a:accent6>
      <a:hlink>
        <a:srgbClr val="15659B"/>
      </a:hlink>
      <a:folHlink>
        <a:srgbClr val="954F72"/>
      </a:folHlink>
    </a:clrScheme>
    <a:fontScheme name="DISR Aptos 2023 v2">
      <a:majorFont>
        <a:latin typeface="Aptos Semi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R-NAIC-16x9" id="{60AAE4DC-915D-4164-B19A-CACCBAD8149C}" vid="{E90DC811-35C9-49A7-9A9A-C040CBE018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44</Value>
      <Value>12</Value>
      <Value>40</Value>
      <Value>153</Value>
    </TaxCatchAll>
    <_dlc_DocId xmlns="7c09f450-3099-4ab0-9797-308ed8a26daf">CE6YYQN64SX3-786882053-16550</_dlc_DocId>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https://actuaries.sharepoint.com/sites/DMS/_layouts/15/DocIdRedir.aspx?ID=CE6YYQN64SX3-786882053-16550</Url>
      <Description>CE6YYQN64SX3-786882053-16550</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Kick off 2026 with clarity on AI governance. Whether you're taking your first steps in AI adoption or scaling enterprise-wide implementation, this interactive session delivers the actionable guidance you need to unlock new opportunities while earning trust through responsible usage.   
Join Lauren Solomon, Special Advisor, Governance Practice at the National AI Centre, and Chris Dolman, Member of the Institute's Data Science and AI Practice Committee, as they explore the National AI Centre's "Guidance for AI Adoption". You'll discover how to apply six essential practices that meet you exactly where you are on your AI journey—aligning AI initiatives with your business goals while building robust governance frameworks. 
Starting out? Gain practical guidance to confidently begin your AI adoption journey. Scaling up? Access technical insights to enhance governance and embed responsible AI practices across your organisation. This session is designed for actuaries across all practice areas who want to navigate AI adoption with confidence and responsibility.</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6136957b-45d4-56ae-9e01-10984a488c5e</CMS_x0020_Document_x0020_ID>
    <Created-Date xmlns="b9043e53-a078-4fe1-9a97-1dc890974721">2026-02-02T13:00:00+00:00</Created-Date>
    <wic_System_Copyright xmlns="http://schemas.microsoft.com/sharepoint/v3/fields" xsi:nil="true"/>
    <new-release-expiry xmlns="b9043e53-a078-4fe1-9a97-1dc8909747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6" ma:contentTypeDescription="" ma:contentTypeScope="" ma:versionID="b2fe8df128624c903296fefbce5e0e78">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aa30de05b0bb923018a02ca650c497d9"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D9DB032-BD5D-4517-B08A-4149F8ABC52B}">
  <ds:schemaRefs>
    <ds:schemaRef ds:uri="http://schemas.microsoft.com/sharepoint/v3/contenttype/forms"/>
  </ds:schemaRefs>
</ds:datastoreItem>
</file>

<file path=customXml/itemProps2.xml><?xml version="1.0" encoding="utf-8"?>
<ds:datastoreItem xmlns:ds="http://schemas.openxmlformats.org/officeDocument/2006/customXml" ds:itemID="{B70C4A9C-9E4A-444A-B728-49DBFFAA4B88}">
  <ds:schemaRefs>
    <ds:schemaRef ds:uri="3138fe39-45e2-4243-b4f0-a56ce41f1c6e"/>
    <ds:schemaRef ds:uri="4cedf6b6-e809-4067-8c30-eac21a31d063"/>
    <ds:schemaRef ds:uri="7e948e1f-1c1f-44ca-b8c3-272baaf9988d"/>
    <ds:schemaRef ds:uri="9d648645-44ed-4e64-b162-be860af1b7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B8FB42-E2E5-41C7-AA95-8B7AC4243EDA}"/>
</file>

<file path=customXml/itemProps4.xml><?xml version="1.0" encoding="utf-8"?>
<ds:datastoreItem xmlns:ds="http://schemas.openxmlformats.org/officeDocument/2006/customXml" ds:itemID="{7CC7EF82-F5D2-417E-B132-8174A6196DB1}"/>
</file>

<file path=customXml/itemProps5.xml><?xml version="1.0" encoding="utf-8"?>
<ds:datastoreItem xmlns:ds="http://schemas.openxmlformats.org/officeDocument/2006/customXml" ds:itemID="{E7EA3920-51F0-47DE-AE84-3F11635367CF}"/>
</file>

<file path=docProps/app.xml><?xml version="1.0" encoding="utf-8"?>
<Properties xmlns="http://schemas.openxmlformats.org/officeDocument/2006/extended-properties" xmlns:vt="http://schemas.openxmlformats.org/officeDocument/2006/docPropsVTypes">
  <Template>office theme</Template>
  <TotalTime>0</TotalTime>
  <Words>2032</Words>
  <Application>Microsoft Office PowerPoint</Application>
  <PresentationFormat>Widescreen</PresentationFormat>
  <Paragraphs>195</Paragraphs>
  <Slides>23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ABC Oracle</vt:lpstr>
      <vt:lpstr>Aptos</vt:lpstr>
      <vt:lpstr>Aptos SemiBold</vt:lpstr>
      <vt:lpstr>Arial</vt:lpstr>
      <vt:lpstr>Calibri</vt:lpstr>
      <vt:lpstr>Chakra Petch</vt:lpstr>
      <vt:lpstr>Merriweather</vt:lpstr>
      <vt:lpstr>Public Sans</vt:lpstr>
      <vt:lpstr>Source Sans Pro</vt:lpstr>
      <vt:lpstr>Times New Roman</vt:lpstr>
      <vt:lpstr>1_NMI</vt:lpstr>
      <vt:lpstr> Guidance for AI Adoption  </vt:lpstr>
      <vt:lpstr>Important notice for all participants </vt:lpstr>
      <vt:lpstr>PowerPoint Presentation</vt:lpstr>
      <vt:lpstr>National AI Centre (NAIC) </vt:lpstr>
      <vt:lpstr>Transition from the Voluntary AI Safety Standard to Guidance from AI Adoption</vt:lpstr>
      <vt:lpstr>Guidance for AI Adoption</vt:lpstr>
      <vt:lpstr>AI6 – 6 essential practices</vt:lpstr>
      <vt:lpstr>Additional Resources – Editable Templates </vt:lpstr>
      <vt:lpstr>Decide who is accountable</vt:lpstr>
      <vt:lpstr>Experiences and lessons: Accountability</vt:lpstr>
      <vt:lpstr>Understand impacts and plan accordingly </vt:lpstr>
      <vt:lpstr>Experiences and lessons: Stakeholder impact</vt:lpstr>
      <vt:lpstr>Measure and manage risks</vt:lpstr>
      <vt:lpstr>Experiences and lessons: Measuring and managing risk</vt:lpstr>
      <vt:lpstr>Share essential information</vt:lpstr>
      <vt:lpstr>Experiences and lessons: Sharing essential info</vt:lpstr>
      <vt:lpstr>Test and monitor</vt:lpstr>
      <vt:lpstr>Experiences and lessons: Test and monitor</vt:lpstr>
      <vt:lpstr>Maintain human control</vt:lpstr>
      <vt:lpstr>Experiences and lessons: Maintain human control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AI Governance – Essential Practices for Responsible AI Adoption - Slides</dc:title>
  <dc:creator>Lauren Solomon and Chris Dolman </dc:creator>
  <cp:lastModifiedBy>Luana Woodward</cp:lastModifiedBy>
  <cp:revision>1</cp:revision>
  <dcterms:created xsi:type="dcterms:W3CDTF">2025-10-27T07:31:35Z</dcterms:created>
  <dcterms:modified xsi:type="dcterms:W3CDTF">2026-02-02T03:17:56Z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ClassificationContentMarkingFooterLocations">
    <vt:lpwstr>1_NMI:11</vt:lpwstr>
  </property>
  <property fmtid="{D5CDD505-2E9C-101B-9397-08002B2CF9AE}" pid="5" name="ClassificationContentMarkingFooterText">
    <vt:lpwstr>OFFICIAL</vt:lpwstr>
  </property>
  <property fmtid="{D5CDD505-2E9C-101B-9397-08002B2CF9AE}" pid="6" name="ClassificationContentMarkingHeaderLocations">
    <vt:lpwstr>1_NMI:10</vt:lpwstr>
  </property>
  <property fmtid="{D5CDD505-2E9C-101B-9397-08002B2CF9AE}" pid="7" name="ClassificationContentMarkingHeaderText">
    <vt:lpwstr>OFFICIAL</vt:lpwstr>
  </property>
  <property fmtid="{D5CDD505-2E9C-101B-9397-08002B2CF9AE}" pid="8" name="_dlc_DocIdItemGuid">
    <vt:lpwstr>0b9ecca0-9b3c-4847-a1e5-e4daa1bd6e64</vt:lpwstr>
  </property>
  <property fmtid="{D5CDD505-2E9C-101B-9397-08002B2CF9AE}" pid="9" name="Prototype_Education_Programs">
    <vt:lpwstr/>
  </property>
  <property fmtid="{D5CDD505-2E9C-101B-9397-08002B2CF9AE}" pid="10" name="Prototype_CPD_Activity_Format">
    <vt:lpwstr>33;#Presentation Slides|d40094d7-41bb-4670-ae67-14554674b2a3</vt:lpwstr>
  </property>
  <property fmtid="{D5CDD505-2E9C-101B-9397-08002B2CF9AE}" pid="11" name="Prototype_Practice_Area">
    <vt:lpwstr>44;#Data Science and AI|70993916-283d-436e-9a11-782717950164</vt:lpwstr>
  </property>
  <property fmtid="{D5CDD505-2E9C-101B-9397-08002B2CF9AE}" pid="12" name="Prototype_Content_Types">
    <vt:lpwstr>29;#Presentation slides|82514a72-d478-4557-818e-561b0f30fbaf</vt:lpwstr>
  </property>
  <property fmtid="{D5CDD505-2E9C-101B-9397-08002B2CF9AE}" pid="13" name="Prototype_Tags">
    <vt:lpwstr>40;#Past Event|81820cd3-45f0-44e5-97c3-ef5505ffe26e;#153;#Insights and Other Events|f0c84e4b-d864-421b-8ef7-dc22b090c6d4</vt:lpwstr>
  </property>
  <property fmtid="{D5CDD505-2E9C-101B-9397-08002B2CF9AE}" pid="14" name="lcf76f155ced4ddcb4097134ff3c332f">
    <vt:lpwstr/>
  </property>
  <property fmtid="{D5CDD505-2E9C-101B-9397-08002B2CF9AE}" pid="15" name="Prototype_Event_Types">
    <vt:lpwstr>12;#Insights|ab485f83-9006-4bcf-ac6c-13f27c86f67c</vt:lpwstr>
  </property>
</Properties>
</file>