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.xml" ContentType="application/vnd.ms-office.chartcolorstyle+xml"/>
  <Override PartName="/ppt/charts/colors12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.xml" ContentType="application/vnd.ms-office.chartstyle+xml"/>
  <Override PartName="/ppt/charts/style12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75" r:id="rId5"/>
    <p:sldId id="258" r:id="rId6"/>
    <p:sldId id="259" r:id="rId7"/>
    <p:sldId id="529" r:id="rId8"/>
    <p:sldId id="287" r:id="rId9"/>
    <p:sldId id="282" r:id="rId10"/>
    <p:sldId id="514" r:id="rId11"/>
    <p:sldId id="496" r:id="rId12"/>
    <p:sldId id="524" r:id="rId13"/>
    <p:sldId id="519" r:id="rId14"/>
    <p:sldId id="281" r:id="rId15"/>
    <p:sldId id="508" r:id="rId16"/>
    <p:sldId id="516" r:id="rId17"/>
    <p:sldId id="520" r:id="rId18"/>
    <p:sldId id="498" r:id="rId19"/>
    <p:sldId id="510" r:id="rId20"/>
    <p:sldId id="509" r:id="rId21"/>
    <p:sldId id="521" r:id="rId22"/>
    <p:sldId id="511" r:id="rId23"/>
    <p:sldId id="263" r:id="rId24"/>
    <p:sldId id="522" r:id="rId25"/>
    <p:sldId id="500" r:id="rId26"/>
    <p:sldId id="512" r:id="rId27"/>
    <p:sldId id="505" r:id="rId28"/>
    <p:sldId id="273" r:id="rId29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F7EFD0-C531-A04E-96AE-0630CDD03BF3}" name="Chris White" initials="CW" userId="S::chris.white@workcover.wa.gov.au::b99ab378-63d8-43d6-b740-95ff4056b4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9FF"/>
    <a:srgbClr val="FFFFFF"/>
    <a:srgbClr val="14286C"/>
    <a:srgbClr val="758EE1"/>
    <a:srgbClr val="406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71899" autoAdjust="0"/>
  </p:normalViewPr>
  <p:slideViewPr>
    <p:cSldViewPr snapToGrid="0">
      <p:cViewPr varScale="1">
        <p:scale>
          <a:sx n="79" d="100"/>
          <a:sy n="79" d="100"/>
        </p:scale>
        <p:origin x="3125" y="288"/>
      </p:cViewPr>
      <p:guideLst>
        <p:guide pos="3840"/>
        <p:guide pos="3940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38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 Chan" userId="8719bb9d-dc02-48fa-8fec-cbc969a93590" providerId="ADAL" clId="{C1201288-BF7A-41BE-982D-5FEEDEAE4946}"/>
    <pc:docChg chg="undo redo custSel addSld delSld modSld sldOrd">
      <pc:chgData name="Han Chan" userId="8719bb9d-dc02-48fa-8fec-cbc969a93590" providerId="ADAL" clId="{C1201288-BF7A-41BE-982D-5FEEDEAE4946}" dt="2025-10-15T07:13:10.843" v="6493" actId="208"/>
      <pc:docMkLst>
        <pc:docMk/>
      </pc:docMkLst>
      <pc:sldChg chg="modSp mod modTransition">
        <pc:chgData name="Han Chan" userId="8719bb9d-dc02-48fa-8fec-cbc969a93590" providerId="ADAL" clId="{C1201288-BF7A-41BE-982D-5FEEDEAE4946}" dt="2025-10-15T06:58:12.731" v="6248" actId="20577"/>
        <pc:sldMkLst>
          <pc:docMk/>
          <pc:sldMk cId="3632900465" sldId="258"/>
        </pc:sldMkLst>
        <pc:spChg chg="mod">
          <ac:chgData name="Han Chan" userId="8719bb9d-dc02-48fa-8fec-cbc969a93590" providerId="ADAL" clId="{C1201288-BF7A-41BE-982D-5FEEDEAE4946}" dt="2025-10-08T01:39:22.182" v="4036" actId="2711"/>
          <ac:spMkLst>
            <pc:docMk/>
            <pc:sldMk cId="3632900465" sldId="258"/>
            <ac:spMk id="2" creationId="{A7535542-F1D4-1E54-3D46-A5991883F7D1}"/>
          </ac:spMkLst>
        </pc:spChg>
        <pc:spChg chg="mod">
          <ac:chgData name="Han Chan" userId="8719bb9d-dc02-48fa-8fec-cbc969a93590" providerId="ADAL" clId="{C1201288-BF7A-41BE-982D-5FEEDEAE4946}" dt="2025-10-15T06:58:12.731" v="6248" actId="20577"/>
          <ac:spMkLst>
            <pc:docMk/>
            <pc:sldMk cId="3632900465" sldId="258"/>
            <ac:spMk id="3" creationId="{578EAAE7-0573-D688-E79B-689FE151F744}"/>
          </ac:spMkLst>
        </pc:spChg>
        <pc:spChg chg="mod">
          <ac:chgData name="Han Chan" userId="8719bb9d-dc02-48fa-8fec-cbc969a93590" providerId="ADAL" clId="{C1201288-BF7A-41BE-982D-5FEEDEAE4946}" dt="2025-10-08T01:39:22.182" v="4036" actId="2711"/>
          <ac:spMkLst>
            <pc:docMk/>
            <pc:sldMk cId="3632900465" sldId="258"/>
            <ac:spMk id="4" creationId="{7B9E70DC-B905-725D-1D47-F3EF01246C87}"/>
          </ac:spMkLst>
        </pc:spChg>
        <pc:spChg chg="mod">
          <ac:chgData name="Han Chan" userId="8719bb9d-dc02-48fa-8fec-cbc969a93590" providerId="ADAL" clId="{C1201288-BF7A-41BE-982D-5FEEDEAE4946}" dt="2025-10-08T01:39:22.182" v="4036" actId="2711"/>
          <ac:spMkLst>
            <pc:docMk/>
            <pc:sldMk cId="3632900465" sldId="258"/>
            <ac:spMk id="5" creationId="{F3933ED7-840D-6087-4FE1-1B72F84A90DE}"/>
          </ac:spMkLst>
        </pc:spChg>
      </pc:sldChg>
      <pc:sldChg chg="addSp delSp modSp mod modTransition modClrScheme chgLayout">
        <pc:chgData name="Han Chan" userId="8719bb9d-dc02-48fa-8fec-cbc969a93590" providerId="ADAL" clId="{C1201288-BF7A-41BE-982D-5FEEDEAE4946}" dt="2025-10-03T02:51:49.273" v="3368"/>
        <pc:sldMkLst>
          <pc:docMk/>
          <pc:sldMk cId="3816633887" sldId="259"/>
        </pc:sldMkLst>
      </pc:sldChg>
      <pc:sldChg chg="addSp delSp modSp del mod modTransition modNotesTx">
        <pc:chgData name="Han Chan" userId="8719bb9d-dc02-48fa-8fec-cbc969a93590" providerId="ADAL" clId="{C1201288-BF7A-41BE-982D-5FEEDEAE4946}" dt="2025-10-15T06:52:56.943" v="6215" actId="47"/>
        <pc:sldMkLst>
          <pc:docMk/>
          <pc:sldMk cId="3741999750" sldId="262"/>
        </pc:sldMkLst>
        <pc:spChg chg="mod">
          <ac:chgData name="Han Chan" userId="8719bb9d-dc02-48fa-8fec-cbc969a93590" providerId="ADAL" clId="{C1201288-BF7A-41BE-982D-5FEEDEAE4946}" dt="2025-10-15T05:54:51.907" v="4332" actId="14100"/>
          <ac:spMkLst>
            <pc:docMk/>
            <pc:sldMk cId="3741999750" sldId="262"/>
            <ac:spMk id="3" creationId="{89857CBF-7CA0-0A56-6F28-633958777D31}"/>
          </ac:spMkLst>
        </pc:spChg>
        <pc:spChg chg="del mod">
          <ac:chgData name="Han Chan" userId="8719bb9d-dc02-48fa-8fec-cbc969a93590" providerId="ADAL" clId="{C1201288-BF7A-41BE-982D-5FEEDEAE4946}" dt="2025-10-15T05:53:58.948" v="4268" actId="478"/>
          <ac:spMkLst>
            <pc:docMk/>
            <pc:sldMk cId="3741999750" sldId="262"/>
            <ac:spMk id="4" creationId="{12F98457-76D4-3045-A800-E87E0869B164}"/>
          </ac:spMkLst>
        </pc:spChg>
        <pc:spChg chg="del mod">
          <ac:chgData name="Han Chan" userId="8719bb9d-dc02-48fa-8fec-cbc969a93590" providerId="ADAL" clId="{C1201288-BF7A-41BE-982D-5FEEDEAE4946}" dt="2025-10-15T05:53:51.337" v="4267" actId="478"/>
          <ac:spMkLst>
            <pc:docMk/>
            <pc:sldMk cId="3741999750" sldId="262"/>
            <ac:spMk id="5" creationId="{3C2B1F90-91EE-E1EB-8D5A-0B2FDDC19B11}"/>
          </ac:spMkLst>
        </pc:spChg>
        <pc:spChg chg="add del mod">
          <ac:chgData name="Han Chan" userId="8719bb9d-dc02-48fa-8fec-cbc969a93590" providerId="ADAL" clId="{C1201288-BF7A-41BE-982D-5FEEDEAE4946}" dt="2025-10-15T05:54:35.219" v="4330" actId="478"/>
          <ac:spMkLst>
            <pc:docMk/>
            <pc:sldMk cId="3741999750" sldId="262"/>
            <ac:spMk id="7" creationId="{C347928A-FDC5-4CE1-540F-F2A1C846661C}"/>
          </ac:spMkLst>
        </pc:spChg>
        <pc:spChg chg="add del mod">
          <ac:chgData name="Han Chan" userId="8719bb9d-dc02-48fa-8fec-cbc969a93590" providerId="ADAL" clId="{C1201288-BF7A-41BE-982D-5FEEDEAE4946}" dt="2025-10-15T05:54:36.779" v="4331" actId="478"/>
          <ac:spMkLst>
            <pc:docMk/>
            <pc:sldMk cId="3741999750" sldId="262"/>
            <ac:spMk id="9" creationId="{C94A43E4-CEC0-2828-B638-01515A5934ED}"/>
          </ac:spMkLst>
        </pc:spChg>
        <pc:spChg chg="add mod">
          <ac:chgData name="Han Chan" userId="8719bb9d-dc02-48fa-8fec-cbc969a93590" providerId="ADAL" clId="{C1201288-BF7A-41BE-982D-5FEEDEAE4946}" dt="2025-10-15T05:55:03.053" v="4371" actId="20577"/>
          <ac:spMkLst>
            <pc:docMk/>
            <pc:sldMk cId="3741999750" sldId="262"/>
            <ac:spMk id="10" creationId="{44027846-62AC-280E-9A4F-2236312EEF03}"/>
          </ac:spMkLst>
        </pc:spChg>
        <pc:spChg chg="add mod">
          <ac:chgData name="Han Chan" userId="8719bb9d-dc02-48fa-8fec-cbc969a93590" providerId="ADAL" clId="{C1201288-BF7A-41BE-982D-5FEEDEAE4946}" dt="2025-10-15T05:55:16.366" v="4402" actId="20577"/>
          <ac:spMkLst>
            <pc:docMk/>
            <pc:sldMk cId="3741999750" sldId="262"/>
            <ac:spMk id="11" creationId="{6DD219AE-5549-E4F4-E7D6-6083D28A1D59}"/>
          </ac:spMkLst>
        </pc:spChg>
        <pc:spChg chg="add mod">
          <ac:chgData name="Han Chan" userId="8719bb9d-dc02-48fa-8fec-cbc969a93590" providerId="ADAL" clId="{C1201288-BF7A-41BE-982D-5FEEDEAE4946}" dt="2025-10-15T05:55:34.308" v="4446" actId="20577"/>
          <ac:spMkLst>
            <pc:docMk/>
            <pc:sldMk cId="3741999750" sldId="262"/>
            <ac:spMk id="12" creationId="{EC5435D9-85E2-CB28-2F72-458FDDC239F2}"/>
          </ac:spMkLst>
        </pc:spChg>
        <pc:spChg chg="add mod">
          <ac:chgData name="Han Chan" userId="8719bb9d-dc02-48fa-8fec-cbc969a93590" providerId="ADAL" clId="{C1201288-BF7A-41BE-982D-5FEEDEAE4946}" dt="2025-10-15T05:56:34.749" v="4545" actId="14100"/>
          <ac:spMkLst>
            <pc:docMk/>
            <pc:sldMk cId="3741999750" sldId="262"/>
            <ac:spMk id="13" creationId="{DBF6115E-967E-584F-B540-63995DEE4097}"/>
          </ac:spMkLst>
        </pc:spChg>
        <pc:spChg chg="add mod">
          <ac:chgData name="Han Chan" userId="8719bb9d-dc02-48fa-8fec-cbc969a93590" providerId="ADAL" clId="{C1201288-BF7A-41BE-982D-5FEEDEAE4946}" dt="2025-10-15T05:56:46.226" v="4568" actId="20577"/>
          <ac:spMkLst>
            <pc:docMk/>
            <pc:sldMk cId="3741999750" sldId="262"/>
            <ac:spMk id="14" creationId="{8256ACB9-F2E9-323E-A8E4-0858FD90F2E9}"/>
          </ac:spMkLst>
        </pc:spChg>
        <pc:spChg chg="add mod">
          <ac:chgData name="Han Chan" userId="8719bb9d-dc02-48fa-8fec-cbc969a93590" providerId="ADAL" clId="{C1201288-BF7A-41BE-982D-5FEEDEAE4946}" dt="2025-10-15T05:56:58.259" v="4608" actId="20577"/>
          <ac:spMkLst>
            <pc:docMk/>
            <pc:sldMk cId="3741999750" sldId="262"/>
            <ac:spMk id="15" creationId="{85D998A9-5FBC-E607-4B99-D3798CDD2D52}"/>
          </ac:spMkLst>
        </pc:spChg>
        <pc:spChg chg="add mod">
          <ac:chgData name="Han Chan" userId="8719bb9d-dc02-48fa-8fec-cbc969a93590" providerId="ADAL" clId="{C1201288-BF7A-41BE-982D-5FEEDEAE4946}" dt="2025-10-15T05:57:09.459" v="4641" actId="20577"/>
          <ac:spMkLst>
            <pc:docMk/>
            <pc:sldMk cId="3741999750" sldId="262"/>
            <ac:spMk id="16" creationId="{3041C4BC-081E-5692-A219-FD04D1CADD81}"/>
          </ac:spMkLst>
        </pc:spChg>
        <pc:spChg chg="add mod">
          <ac:chgData name="Han Chan" userId="8719bb9d-dc02-48fa-8fec-cbc969a93590" providerId="ADAL" clId="{C1201288-BF7A-41BE-982D-5FEEDEAE4946}" dt="2025-10-15T05:57:27.560" v="4702" actId="20577"/>
          <ac:spMkLst>
            <pc:docMk/>
            <pc:sldMk cId="3741999750" sldId="262"/>
            <ac:spMk id="17" creationId="{894FA9D9-2F0B-C7BD-5840-5EAE1EFBFCED}"/>
          </ac:spMkLst>
        </pc:spChg>
        <pc:spChg chg="add mod">
          <ac:chgData name="Han Chan" userId="8719bb9d-dc02-48fa-8fec-cbc969a93590" providerId="ADAL" clId="{C1201288-BF7A-41BE-982D-5FEEDEAE4946}" dt="2025-10-15T05:57:40.534" v="4737" actId="20577"/>
          <ac:spMkLst>
            <pc:docMk/>
            <pc:sldMk cId="3741999750" sldId="262"/>
            <ac:spMk id="18" creationId="{CD3053B6-E346-4318-9C75-B3FABD23946B}"/>
          </ac:spMkLst>
        </pc:spChg>
        <pc:spChg chg="add del mod">
          <ac:chgData name="Han Chan" userId="8719bb9d-dc02-48fa-8fec-cbc969a93590" providerId="ADAL" clId="{C1201288-BF7A-41BE-982D-5FEEDEAE4946}" dt="2025-10-15T05:53:51.337" v="4267" actId="478"/>
          <ac:spMkLst>
            <pc:docMk/>
            <pc:sldMk cId="3741999750" sldId="262"/>
            <ac:spMk id="23" creationId="{92F03309-3E9D-754B-B8E7-2A0AA3F6EC6B}"/>
          </ac:spMkLst>
        </pc:spChg>
        <pc:spChg chg="add del mod">
          <ac:chgData name="Han Chan" userId="8719bb9d-dc02-48fa-8fec-cbc969a93590" providerId="ADAL" clId="{C1201288-BF7A-41BE-982D-5FEEDEAE4946}" dt="2025-10-15T05:53:51.337" v="4267" actId="478"/>
          <ac:spMkLst>
            <pc:docMk/>
            <pc:sldMk cId="3741999750" sldId="262"/>
            <ac:spMk id="25" creationId="{65CDAAB2-05F2-A807-6735-D4F66402E79C}"/>
          </ac:spMkLst>
        </pc:spChg>
        <pc:spChg chg="add del mod">
          <ac:chgData name="Han Chan" userId="8719bb9d-dc02-48fa-8fec-cbc969a93590" providerId="ADAL" clId="{C1201288-BF7A-41BE-982D-5FEEDEAE4946}" dt="2025-10-15T05:53:51.337" v="4267" actId="478"/>
          <ac:spMkLst>
            <pc:docMk/>
            <pc:sldMk cId="3741999750" sldId="262"/>
            <ac:spMk id="26" creationId="{726B6A10-9DBC-11C3-5F66-1465DA1EBB38}"/>
          </ac:spMkLst>
        </pc:spChg>
        <pc:spChg chg="add del mod">
          <ac:chgData name="Han Chan" userId="8719bb9d-dc02-48fa-8fec-cbc969a93590" providerId="ADAL" clId="{C1201288-BF7A-41BE-982D-5FEEDEAE4946}" dt="2025-10-15T05:53:51.337" v="4267" actId="478"/>
          <ac:spMkLst>
            <pc:docMk/>
            <pc:sldMk cId="3741999750" sldId="262"/>
            <ac:spMk id="27" creationId="{096A6797-131A-1AC0-FCD9-C51DF2B471F6}"/>
          </ac:spMkLst>
        </pc:spChg>
        <pc:spChg chg="add del mod">
          <ac:chgData name="Han Chan" userId="8719bb9d-dc02-48fa-8fec-cbc969a93590" providerId="ADAL" clId="{C1201288-BF7A-41BE-982D-5FEEDEAE4946}" dt="2025-10-15T05:53:51.337" v="4267" actId="478"/>
          <ac:spMkLst>
            <pc:docMk/>
            <pc:sldMk cId="3741999750" sldId="262"/>
            <ac:spMk id="28" creationId="{16F63CB1-427A-C081-C5EC-84A838B4C959}"/>
          </ac:spMkLst>
        </pc:spChg>
        <pc:spChg chg="add del mod">
          <ac:chgData name="Han Chan" userId="8719bb9d-dc02-48fa-8fec-cbc969a93590" providerId="ADAL" clId="{C1201288-BF7A-41BE-982D-5FEEDEAE4946}" dt="2025-10-15T05:53:51.337" v="4267" actId="478"/>
          <ac:spMkLst>
            <pc:docMk/>
            <pc:sldMk cId="3741999750" sldId="262"/>
            <ac:spMk id="29" creationId="{88696E96-8D11-158D-55B4-FCFFDA0B484F}"/>
          </ac:spMkLst>
        </pc:spChg>
        <pc:spChg chg="add del mod">
          <ac:chgData name="Han Chan" userId="8719bb9d-dc02-48fa-8fec-cbc969a93590" providerId="ADAL" clId="{C1201288-BF7A-41BE-982D-5FEEDEAE4946}" dt="2025-10-15T05:53:51.337" v="4267" actId="478"/>
          <ac:spMkLst>
            <pc:docMk/>
            <pc:sldMk cId="3741999750" sldId="262"/>
            <ac:spMk id="31" creationId="{7E9C5F20-798D-53F7-BAE1-3377218A122D}"/>
          </ac:spMkLst>
        </pc:spChg>
        <pc:spChg chg="add del mod">
          <ac:chgData name="Han Chan" userId="8719bb9d-dc02-48fa-8fec-cbc969a93590" providerId="ADAL" clId="{C1201288-BF7A-41BE-982D-5FEEDEAE4946}" dt="2025-10-15T05:53:51.337" v="4267" actId="478"/>
          <ac:spMkLst>
            <pc:docMk/>
            <pc:sldMk cId="3741999750" sldId="262"/>
            <ac:spMk id="33" creationId="{7B6DE684-7FF6-5411-5770-3981D9C30D66}"/>
          </ac:spMkLst>
        </pc:spChg>
        <pc:spChg chg="add del mod">
          <ac:chgData name="Han Chan" userId="8719bb9d-dc02-48fa-8fec-cbc969a93590" providerId="ADAL" clId="{C1201288-BF7A-41BE-982D-5FEEDEAE4946}" dt="2025-10-15T05:53:51.337" v="4267" actId="478"/>
          <ac:spMkLst>
            <pc:docMk/>
            <pc:sldMk cId="3741999750" sldId="262"/>
            <ac:spMk id="34" creationId="{42B7565D-57A3-54A8-E391-D183DCC97772}"/>
          </ac:spMkLst>
        </pc:spChg>
        <pc:picChg chg="del mod">
          <ac:chgData name="Han Chan" userId="8719bb9d-dc02-48fa-8fec-cbc969a93590" providerId="ADAL" clId="{C1201288-BF7A-41BE-982D-5FEEDEAE4946}" dt="2025-10-15T05:53:48.256" v="4266" actId="478"/>
          <ac:picMkLst>
            <pc:docMk/>
            <pc:sldMk cId="3741999750" sldId="262"/>
            <ac:picMk id="22" creationId="{5CFD6F20-3780-1168-D00B-5C4E3BC27578}"/>
          </ac:picMkLst>
        </pc:picChg>
      </pc:sldChg>
      <pc:sldChg chg="modSp del mod">
        <pc:chgData name="Han Chan" userId="8719bb9d-dc02-48fa-8fec-cbc969a93590" providerId="ADAL" clId="{C1201288-BF7A-41BE-982D-5FEEDEAE4946}" dt="2025-10-08T00:00:22.566" v="3490" actId="1076"/>
        <pc:sldMkLst>
          <pc:docMk/>
          <pc:sldMk cId="219869242" sldId="263"/>
        </pc:sldMkLst>
        <pc:spChg chg="mod">
          <ac:chgData name="Han Chan" userId="8719bb9d-dc02-48fa-8fec-cbc969a93590" providerId="ADAL" clId="{C1201288-BF7A-41BE-982D-5FEEDEAE4946}" dt="2025-10-08T00:00:22.566" v="3490" actId="1076"/>
          <ac:spMkLst>
            <pc:docMk/>
            <pc:sldMk cId="219869242" sldId="263"/>
            <ac:spMk id="3" creationId="{E1580CA2-B814-18BC-EA5E-CC50B1018AEA}"/>
          </ac:spMkLst>
        </pc:spChg>
      </pc:sldChg>
      <pc:sldChg chg="addSp delSp modSp del mod ord modTransition modNotesTx">
        <pc:chgData name="Han Chan" userId="8719bb9d-dc02-48fa-8fec-cbc969a93590" providerId="ADAL" clId="{C1201288-BF7A-41BE-982D-5FEEDEAE4946}" dt="2025-10-15T06:08:28.108" v="5373" actId="47"/>
        <pc:sldMkLst>
          <pc:docMk/>
          <pc:sldMk cId="3819905855" sldId="264"/>
        </pc:sldMkLst>
      </pc:sldChg>
      <pc:sldChg chg="del">
        <pc:chgData name="Han Chan" userId="8719bb9d-dc02-48fa-8fec-cbc969a93590" providerId="ADAL" clId="{C1201288-BF7A-41BE-982D-5FEEDEAE4946}" dt="2025-10-02T07:20:01.516" v="2874" actId="47"/>
        <pc:sldMkLst>
          <pc:docMk/>
          <pc:sldMk cId="756841916" sldId="265"/>
        </pc:sldMkLst>
      </pc:sldChg>
      <pc:sldChg chg="del">
        <pc:chgData name="Han Chan" userId="8719bb9d-dc02-48fa-8fec-cbc969a93590" providerId="ADAL" clId="{C1201288-BF7A-41BE-982D-5FEEDEAE4946}" dt="2025-10-02T07:20:02.107" v="2875" actId="47"/>
        <pc:sldMkLst>
          <pc:docMk/>
          <pc:sldMk cId="855650988" sldId="266"/>
        </pc:sldMkLst>
      </pc:sldChg>
      <pc:sldChg chg="del">
        <pc:chgData name="Han Chan" userId="8719bb9d-dc02-48fa-8fec-cbc969a93590" providerId="ADAL" clId="{C1201288-BF7A-41BE-982D-5FEEDEAE4946}" dt="2025-10-02T07:20:02.941" v="2876" actId="47"/>
        <pc:sldMkLst>
          <pc:docMk/>
          <pc:sldMk cId="3497619502" sldId="267"/>
        </pc:sldMkLst>
      </pc:sldChg>
      <pc:sldChg chg="del">
        <pc:chgData name="Han Chan" userId="8719bb9d-dc02-48fa-8fec-cbc969a93590" providerId="ADAL" clId="{C1201288-BF7A-41BE-982D-5FEEDEAE4946}" dt="2025-10-02T07:20:03.402" v="2877" actId="47"/>
        <pc:sldMkLst>
          <pc:docMk/>
          <pc:sldMk cId="1111342547" sldId="268"/>
        </pc:sldMkLst>
      </pc:sldChg>
      <pc:sldChg chg="del">
        <pc:chgData name="Han Chan" userId="8719bb9d-dc02-48fa-8fec-cbc969a93590" providerId="ADAL" clId="{C1201288-BF7A-41BE-982D-5FEEDEAE4946}" dt="2025-10-02T07:20:03.903" v="2878" actId="47"/>
        <pc:sldMkLst>
          <pc:docMk/>
          <pc:sldMk cId="1886865076" sldId="269"/>
        </pc:sldMkLst>
      </pc:sldChg>
      <pc:sldChg chg="del">
        <pc:chgData name="Han Chan" userId="8719bb9d-dc02-48fa-8fec-cbc969a93590" providerId="ADAL" clId="{C1201288-BF7A-41BE-982D-5FEEDEAE4946}" dt="2025-10-02T07:20:04.390" v="2879" actId="47"/>
        <pc:sldMkLst>
          <pc:docMk/>
          <pc:sldMk cId="2519254022" sldId="270"/>
        </pc:sldMkLst>
      </pc:sldChg>
      <pc:sldChg chg="del">
        <pc:chgData name="Han Chan" userId="8719bb9d-dc02-48fa-8fec-cbc969a93590" providerId="ADAL" clId="{C1201288-BF7A-41BE-982D-5FEEDEAE4946}" dt="2025-10-02T07:20:05" v="2880" actId="47"/>
        <pc:sldMkLst>
          <pc:docMk/>
          <pc:sldMk cId="2776892849" sldId="271"/>
        </pc:sldMkLst>
      </pc:sldChg>
      <pc:sldChg chg="del">
        <pc:chgData name="Han Chan" userId="8719bb9d-dc02-48fa-8fec-cbc969a93590" providerId="ADAL" clId="{C1201288-BF7A-41BE-982D-5FEEDEAE4946}" dt="2025-10-02T07:20:05.463" v="2881" actId="47"/>
        <pc:sldMkLst>
          <pc:docMk/>
          <pc:sldMk cId="1102825540" sldId="272"/>
        </pc:sldMkLst>
      </pc:sldChg>
      <pc:sldChg chg="modSp mod modTransition">
        <pc:chgData name="Han Chan" userId="8719bb9d-dc02-48fa-8fec-cbc969a93590" providerId="ADAL" clId="{C1201288-BF7A-41BE-982D-5FEEDEAE4946}" dt="2025-10-03T02:51:49.273" v="3368"/>
        <pc:sldMkLst>
          <pc:docMk/>
          <pc:sldMk cId="2451909520" sldId="273"/>
        </pc:sldMkLst>
        <pc:spChg chg="mod">
          <ac:chgData name="Han Chan" userId="8719bb9d-dc02-48fa-8fec-cbc969a93590" providerId="ADAL" clId="{C1201288-BF7A-41BE-982D-5FEEDEAE4946}" dt="2025-10-02T01:19:23.783" v="233"/>
          <ac:spMkLst>
            <pc:docMk/>
            <pc:sldMk cId="2451909520" sldId="273"/>
            <ac:spMk id="3" creationId="{40216AD9-8DFE-D1F2-E19F-6CC337BFA40C}"/>
          </ac:spMkLst>
        </pc:spChg>
      </pc:sldChg>
      <pc:sldChg chg="modSp mod modTransition modShow">
        <pc:chgData name="Han Chan" userId="8719bb9d-dc02-48fa-8fec-cbc969a93590" providerId="ADAL" clId="{C1201288-BF7A-41BE-982D-5FEEDEAE4946}" dt="2025-10-08T01:39:16.255" v="4035" actId="2711"/>
        <pc:sldMkLst>
          <pc:docMk/>
          <pc:sldMk cId="1012527225" sldId="275"/>
        </pc:sldMkLst>
        <pc:spChg chg="mod">
          <ac:chgData name="Han Chan" userId="8719bb9d-dc02-48fa-8fec-cbc969a93590" providerId="ADAL" clId="{C1201288-BF7A-41BE-982D-5FEEDEAE4946}" dt="2025-10-08T01:39:16.255" v="4035" actId="2711"/>
          <ac:spMkLst>
            <pc:docMk/>
            <pc:sldMk cId="1012527225" sldId="275"/>
            <ac:spMk id="2" creationId="{5D92DD06-C964-CF6A-77C8-CA245EBA130F}"/>
          </ac:spMkLst>
        </pc:spChg>
        <pc:spChg chg="mod">
          <ac:chgData name="Han Chan" userId="8719bb9d-dc02-48fa-8fec-cbc969a93590" providerId="ADAL" clId="{C1201288-BF7A-41BE-982D-5FEEDEAE4946}" dt="2025-10-08T01:39:16.255" v="4035" actId="2711"/>
          <ac:spMkLst>
            <pc:docMk/>
            <pc:sldMk cId="1012527225" sldId="275"/>
            <ac:spMk id="3" creationId="{26C366F4-7949-6A5E-2C2B-244724097677}"/>
          </ac:spMkLst>
        </pc:spChg>
        <pc:spChg chg="mod">
          <ac:chgData name="Han Chan" userId="8719bb9d-dc02-48fa-8fec-cbc969a93590" providerId="ADAL" clId="{C1201288-BF7A-41BE-982D-5FEEDEAE4946}" dt="2025-10-08T01:39:16.255" v="4035" actId="2711"/>
          <ac:spMkLst>
            <pc:docMk/>
            <pc:sldMk cId="1012527225" sldId="275"/>
            <ac:spMk id="4" creationId="{287D73BF-4D38-017E-B51B-023917F25E83}"/>
          </ac:spMkLst>
        </pc:spChg>
      </pc:sldChg>
      <pc:sldChg chg="del">
        <pc:chgData name="Han Chan" userId="8719bb9d-dc02-48fa-8fec-cbc969a93590" providerId="ADAL" clId="{C1201288-BF7A-41BE-982D-5FEEDEAE4946}" dt="2025-10-02T07:20:00.690" v="2873" actId="47"/>
        <pc:sldMkLst>
          <pc:docMk/>
          <pc:sldMk cId="796535555" sldId="276"/>
        </pc:sldMkLst>
      </pc:sldChg>
      <pc:sldChg chg="modSp del mod modShow">
        <pc:chgData name="Han Chan" userId="8719bb9d-dc02-48fa-8fec-cbc969a93590" providerId="ADAL" clId="{C1201288-BF7A-41BE-982D-5FEEDEAE4946}" dt="2025-10-03T00:35:09.631" v="2951" actId="47"/>
        <pc:sldMkLst>
          <pc:docMk/>
          <pc:sldMk cId="3000071267" sldId="278"/>
        </pc:sldMkLst>
      </pc:sldChg>
      <pc:sldChg chg="modSp mod modTransition">
        <pc:chgData name="Han Chan" userId="8719bb9d-dc02-48fa-8fec-cbc969a93590" providerId="ADAL" clId="{C1201288-BF7A-41BE-982D-5FEEDEAE4946}" dt="2025-10-03T02:51:49.273" v="3368"/>
        <pc:sldMkLst>
          <pc:docMk/>
          <pc:sldMk cId="1025641553" sldId="280"/>
        </pc:sldMkLst>
      </pc:sldChg>
      <pc:sldChg chg="add del ord">
        <pc:chgData name="Han Chan" userId="8719bb9d-dc02-48fa-8fec-cbc969a93590" providerId="ADAL" clId="{C1201288-BF7A-41BE-982D-5FEEDEAE4946}" dt="2025-10-02T07:19:59.713" v="2872" actId="47"/>
        <pc:sldMkLst>
          <pc:docMk/>
          <pc:sldMk cId="840054203" sldId="281"/>
        </pc:sldMkLst>
      </pc:sldChg>
      <pc:sldChg chg="modSp mod">
        <pc:chgData name="Han Chan" userId="8719bb9d-dc02-48fa-8fec-cbc969a93590" providerId="ADAL" clId="{C1201288-BF7A-41BE-982D-5FEEDEAE4946}" dt="2025-10-08T01:40:21.924" v="4043" actId="2711"/>
        <pc:sldMkLst>
          <pc:docMk/>
          <pc:sldMk cId="1890517392" sldId="281"/>
        </pc:sldMkLst>
        <pc:spChg chg="mod">
          <ac:chgData name="Han Chan" userId="8719bb9d-dc02-48fa-8fec-cbc969a93590" providerId="ADAL" clId="{C1201288-BF7A-41BE-982D-5FEEDEAE4946}" dt="2025-10-08T01:40:21.924" v="4043" actId="2711"/>
          <ac:spMkLst>
            <pc:docMk/>
            <pc:sldMk cId="1890517392" sldId="281"/>
            <ac:spMk id="3" creationId="{6E357564-F007-5D9B-5F63-AA9CF13DD725}"/>
          </ac:spMkLst>
        </pc:spChg>
        <pc:spChg chg="mod">
          <ac:chgData name="Han Chan" userId="8719bb9d-dc02-48fa-8fec-cbc969a93590" providerId="ADAL" clId="{C1201288-BF7A-41BE-982D-5FEEDEAE4946}" dt="2025-10-08T01:40:21.924" v="4043" actId="2711"/>
          <ac:spMkLst>
            <pc:docMk/>
            <pc:sldMk cId="1890517392" sldId="281"/>
            <ac:spMk id="4" creationId="{EC17CC65-57BD-34F0-EC1E-F9B1B1D4061E}"/>
          </ac:spMkLst>
        </pc:spChg>
        <pc:spChg chg="mod">
          <ac:chgData name="Han Chan" userId="8719bb9d-dc02-48fa-8fec-cbc969a93590" providerId="ADAL" clId="{C1201288-BF7A-41BE-982D-5FEEDEAE4946}" dt="2025-10-08T01:40:21.924" v="4043" actId="2711"/>
          <ac:spMkLst>
            <pc:docMk/>
            <pc:sldMk cId="1890517392" sldId="281"/>
            <ac:spMk id="7" creationId="{726C469F-7BCB-9BE2-8E45-8BB2F45ADE9C}"/>
          </ac:spMkLst>
        </pc:spChg>
        <pc:spChg chg="mod">
          <ac:chgData name="Han Chan" userId="8719bb9d-dc02-48fa-8fec-cbc969a93590" providerId="ADAL" clId="{C1201288-BF7A-41BE-982D-5FEEDEAE4946}" dt="2025-10-08T01:40:21.924" v="4043" actId="2711"/>
          <ac:spMkLst>
            <pc:docMk/>
            <pc:sldMk cId="1890517392" sldId="281"/>
            <ac:spMk id="8" creationId="{78483A1E-0E2B-4BA7-227D-598F18A8B0B0}"/>
          </ac:spMkLst>
        </pc:spChg>
        <pc:spChg chg="mod">
          <ac:chgData name="Han Chan" userId="8719bb9d-dc02-48fa-8fec-cbc969a93590" providerId="ADAL" clId="{C1201288-BF7A-41BE-982D-5FEEDEAE4946}" dt="2025-10-08T01:40:21.924" v="4043" actId="2711"/>
          <ac:spMkLst>
            <pc:docMk/>
            <pc:sldMk cId="1890517392" sldId="281"/>
            <ac:spMk id="9" creationId="{C484C067-3D0C-DC83-8E62-BA43DBB6EFF3}"/>
          </ac:spMkLst>
        </pc:spChg>
        <pc:spChg chg="mod">
          <ac:chgData name="Han Chan" userId="8719bb9d-dc02-48fa-8fec-cbc969a93590" providerId="ADAL" clId="{C1201288-BF7A-41BE-982D-5FEEDEAE4946}" dt="2025-10-08T01:40:21.924" v="4043" actId="2711"/>
          <ac:spMkLst>
            <pc:docMk/>
            <pc:sldMk cId="1890517392" sldId="281"/>
            <ac:spMk id="10" creationId="{92F69232-B25D-078A-9D5F-74C8CADE5EA1}"/>
          </ac:spMkLst>
        </pc:spChg>
        <pc:spChg chg="mod">
          <ac:chgData name="Han Chan" userId="8719bb9d-dc02-48fa-8fec-cbc969a93590" providerId="ADAL" clId="{C1201288-BF7A-41BE-982D-5FEEDEAE4946}" dt="2025-10-08T01:40:21.924" v="4043" actId="2711"/>
          <ac:spMkLst>
            <pc:docMk/>
            <pc:sldMk cId="1890517392" sldId="281"/>
            <ac:spMk id="11" creationId="{E88F1BEC-5300-878F-715B-B9AB4D8E902A}"/>
          </ac:spMkLst>
        </pc:spChg>
      </pc:sldChg>
      <pc:sldChg chg="addSp delSp modSp new mod modTransition modClrScheme chgLayout">
        <pc:chgData name="Han Chan" userId="8719bb9d-dc02-48fa-8fec-cbc969a93590" providerId="ADAL" clId="{C1201288-BF7A-41BE-982D-5FEEDEAE4946}" dt="2025-10-08T03:39:51.114" v="4048" actId="27918"/>
        <pc:sldMkLst>
          <pc:docMk/>
          <pc:sldMk cId="1157525590" sldId="282"/>
        </pc:sldMkLst>
        <pc:spChg chg="mod ord">
          <ac:chgData name="Han Chan" userId="8719bb9d-dc02-48fa-8fec-cbc969a93590" providerId="ADAL" clId="{C1201288-BF7A-41BE-982D-5FEEDEAE4946}" dt="2025-10-08T01:39:45.225" v="4039" actId="2711"/>
          <ac:spMkLst>
            <pc:docMk/>
            <pc:sldMk cId="1157525590" sldId="282"/>
            <ac:spMk id="3" creationId="{A253BE79-5F46-AB01-3023-9C95683380AB}"/>
          </ac:spMkLst>
        </pc:spChg>
        <pc:spChg chg="mod ord">
          <ac:chgData name="Han Chan" userId="8719bb9d-dc02-48fa-8fec-cbc969a93590" providerId="ADAL" clId="{C1201288-BF7A-41BE-982D-5FEEDEAE4946}" dt="2025-10-08T01:39:45.225" v="4039" actId="2711"/>
          <ac:spMkLst>
            <pc:docMk/>
            <pc:sldMk cId="1157525590" sldId="282"/>
            <ac:spMk id="5" creationId="{35C4F5A0-4ADB-0DDD-A993-554E025B710C}"/>
          </ac:spMkLst>
        </pc:spChg>
        <pc:spChg chg="add mod">
          <ac:chgData name="Han Chan" userId="8719bb9d-dc02-48fa-8fec-cbc969a93590" providerId="ADAL" clId="{C1201288-BF7A-41BE-982D-5FEEDEAE4946}" dt="2025-10-08T01:39:45.225" v="4039" actId="2711"/>
          <ac:spMkLst>
            <pc:docMk/>
            <pc:sldMk cId="1157525590" sldId="282"/>
            <ac:spMk id="6" creationId="{6F6B2C6C-77C8-B3DA-65E9-9AD342920C27}"/>
          </ac:spMkLst>
        </pc:spChg>
        <pc:graphicFrameChg chg="add mod">
          <ac:chgData name="Han Chan" userId="8719bb9d-dc02-48fa-8fec-cbc969a93590" providerId="ADAL" clId="{C1201288-BF7A-41BE-982D-5FEEDEAE4946}" dt="2025-10-08T01:39:45.225" v="4039" actId="2711"/>
          <ac:graphicFrameMkLst>
            <pc:docMk/>
            <pc:sldMk cId="1157525590" sldId="282"/>
            <ac:graphicFrameMk id="13" creationId="{47E20723-2B08-02CD-E5A9-E15857E8ECA3}"/>
          </ac:graphicFrameMkLst>
        </pc:graphicFrameChg>
        <pc:picChg chg="add mod ord modVis modCrop">
          <ac:chgData name="Han Chan" userId="8719bb9d-dc02-48fa-8fec-cbc969a93590" providerId="ADAL" clId="{C1201288-BF7A-41BE-982D-5FEEDEAE4946}" dt="2025-10-08T01:38:11.679" v="4033" actId="14430"/>
          <ac:picMkLst>
            <pc:docMk/>
            <pc:sldMk cId="1157525590" sldId="282"/>
            <ac:picMk id="7" creationId="{85693BAC-EA54-3773-787A-4067F626FDC6}"/>
          </ac:picMkLst>
        </pc:picChg>
      </pc:sldChg>
      <pc:sldChg chg="addSp delSp modSp new mod modTransition modClrScheme chgLayout modNotesTx">
        <pc:chgData name="Han Chan" userId="8719bb9d-dc02-48fa-8fec-cbc969a93590" providerId="ADAL" clId="{C1201288-BF7A-41BE-982D-5FEEDEAE4946}" dt="2025-10-03T02:51:49.273" v="3368"/>
        <pc:sldMkLst>
          <pc:docMk/>
          <pc:sldMk cId="876077896" sldId="283"/>
        </pc:sldMkLst>
      </pc:sldChg>
      <pc:sldChg chg="addSp delSp modSp add mod modTransition setBg modClrScheme chgLayout">
        <pc:chgData name="Han Chan" userId="8719bb9d-dc02-48fa-8fec-cbc969a93590" providerId="ADAL" clId="{C1201288-BF7A-41BE-982D-5FEEDEAE4946}" dt="2025-10-03T02:51:49.273" v="3368"/>
        <pc:sldMkLst>
          <pc:docMk/>
          <pc:sldMk cId="506709977" sldId="284"/>
        </pc:sldMkLst>
      </pc:sldChg>
      <pc:sldChg chg="addSp delSp modSp new del mod modClrScheme chgLayout">
        <pc:chgData name="Han Chan" userId="8719bb9d-dc02-48fa-8fec-cbc969a93590" providerId="ADAL" clId="{C1201288-BF7A-41BE-982D-5FEEDEAE4946}" dt="2025-10-02T03:06:26.212" v="923" actId="47"/>
        <pc:sldMkLst>
          <pc:docMk/>
          <pc:sldMk cId="1508511081" sldId="284"/>
        </pc:sldMkLst>
      </pc:sldChg>
      <pc:sldChg chg="addSp delSp modSp add mod modTransition modClrScheme chgLayout">
        <pc:chgData name="Han Chan" userId="8719bb9d-dc02-48fa-8fec-cbc969a93590" providerId="ADAL" clId="{C1201288-BF7A-41BE-982D-5FEEDEAE4946}" dt="2025-10-03T02:51:49.273" v="3368"/>
        <pc:sldMkLst>
          <pc:docMk/>
          <pc:sldMk cId="1718328633" sldId="285"/>
        </pc:sldMkLst>
      </pc:sldChg>
      <pc:sldChg chg="addSp delSp modSp add mod modTransition modClrScheme chgLayout">
        <pc:chgData name="Han Chan" userId="8719bb9d-dc02-48fa-8fec-cbc969a93590" providerId="ADAL" clId="{C1201288-BF7A-41BE-982D-5FEEDEAE4946}" dt="2025-10-03T02:51:49.273" v="3368"/>
        <pc:sldMkLst>
          <pc:docMk/>
          <pc:sldMk cId="422033358" sldId="286"/>
        </pc:sldMkLst>
      </pc:sldChg>
      <pc:sldChg chg="addSp delSp modSp new mod modTransition modClrScheme chgLayout modNotesTx">
        <pc:chgData name="Han Chan" userId="8719bb9d-dc02-48fa-8fec-cbc969a93590" providerId="ADAL" clId="{C1201288-BF7A-41BE-982D-5FEEDEAE4946}" dt="2025-10-08T01:39:39.514" v="4038" actId="2711"/>
        <pc:sldMkLst>
          <pc:docMk/>
          <pc:sldMk cId="4161543165" sldId="287"/>
        </pc:sldMkLst>
        <pc:spChg chg="add mod">
          <ac:chgData name="Han Chan" userId="8719bb9d-dc02-48fa-8fec-cbc969a93590" providerId="ADAL" clId="{C1201288-BF7A-41BE-982D-5FEEDEAE4946}" dt="2025-10-08T01:39:39.514" v="4038" actId="2711"/>
          <ac:spMkLst>
            <pc:docMk/>
            <pc:sldMk cId="4161543165" sldId="287"/>
            <ac:spMk id="3" creationId="{BA44C99D-E553-284D-EB96-863663B0F616}"/>
          </ac:spMkLst>
        </pc:spChg>
        <pc:spChg chg="add mod ord">
          <ac:chgData name="Han Chan" userId="8719bb9d-dc02-48fa-8fec-cbc969a93590" providerId="ADAL" clId="{C1201288-BF7A-41BE-982D-5FEEDEAE4946}" dt="2025-10-08T01:39:39.514" v="4038" actId="2711"/>
          <ac:spMkLst>
            <pc:docMk/>
            <pc:sldMk cId="4161543165" sldId="287"/>
            <ac:spMk id="4" creationId="{36E40663-7A39-FDC0-C066-835DAC9E7623}"/>
          </ac:spMkLst>
        </pc:spChg>
        <pc:graphicFrameChg chg="add mod ord">
          <ac:chgData name="Han Chan" userId="8719bb9d-dc02-48fa-8fec-cbc969a93590" providerId="ADAL" clId="{C1201288-BF7A-41BE-982D-5FEEDEAE4946}" dt="2025-10-08T01:39:39.514" v="4038" actId="2711"/>
          <ac:graphicFrameMkLst>
            <pc:docMk/>
            <pc:sldMk cId="4161543165" sldId="287"/>
            <ac:graphicFrameMk id="9" creationId="{90CA2686-D624-A199-482D-94D8B803B409}"/>
          </ac:graphicFrameMkLst>
        </pc:graphicFrameChg>
      </pc:sldChg>
      <pc:sldChg chg="addSp delSp modSp add mod modTransition">
        <pc:chgData name="Han Chan" userId="8719bb9d-dc02-48fa-8fec-cbc969a93590" providerId="ADAL" clId="{C1201288-BF7A-41BE-982D-5FEEDEAE4946}" dt="2025-10-03T02:51:49.273" v="3368"/>
        <pc:sldMkLst>
          <pc:docMk/>
          <pc:sldMk cId="1505090424" sldId="496"/>
        </pc:sldMkLst>
        <pc:spChg chg="add mod">
          <ac:chgData name="Han Chan" userId="8719bb9d-dc02-48fa-8fec-cbc969a93590" providerId="ADAL" clId="{C1201288-BF7A-41BE-982D-5FEEDEAE4946}" dt="2025-10-03T02:19:06.986" v="3065"/>
          <ac:spMkLst>
            <pc:docMk/>
            <pc:sldMk cId="1505090424" sldId="496"/>
            <ac:spMk id="2" creationId="{1F4BBA7C-2A8A-CF05-96D1-E5302C586A1C}"/>
          </ac:spMkLst>
        </pc:spChg>
        <pc:spChg chg="mod">
          <ac:chgData name="Han Chan" userId="8719bb9d-dc02-48fa-8fec-cbc969a93590" providerId="ADAL" clId="{C1201288-BF7A-41BE-982D-5FEEDEAE4946}" dt="2025-10-02T05:23:46.903" v="1797" actId="1036"/>
          <ac:spMkLst>
            <pc:docMk/>
            <pc:sldMk cId="1505090424" sldId="496"/>
            <ac:spMk id="7" creationId="{6C4D304A-E215-5493-C535-28D84DAB4535}"/>
          </ac:spMkLst>
        </pc:spChg>
        <pc:spChg chg="mod">
          <ac:chgData name="Han Chan" userId="8719bb9d-dc02-48fa-8fec-cbc969a93590" providerId="ADAL" clId="{C1201288-BF7A-41BE-982D-5FEEDEAE4946}" dt="2025-10-02T05:23:46.903" v="1797" actId="1036"/>
          <ac:spMkLst>
            <pc:docMk/>
            <pc:sldMk cId="1505090424" sldId="496"/>
            <ac:spMk id="8" creationId="{4395F36A-8B03-41F3-0B17-1054946DA946}"/>
          </ac:spMkLst>
        </pc:spChg>
        <pc:spChg chg="mod">
          <ac:chgData name="Han Chan" userId="8719bb9d-dc02-48fa-8fec-cbc969a93590" providerId="ADAL" clId="{C1201288-BF7A-41BE-982D-5FEEDEAE4946}" dt="2025-10-02T05:23:46.903" v="1797" actId="1036"/>
          <ac:spMkLst>
            <pc:docMk/>
            <pc:sldMk cId="1505090424" sldId="496"/>
            <ac:spMk id="12" creationId="{49083658-6F02-D0B2-974F-C6167D84AE63}"/>
          </ac:spMkLst>
        </pc:spChg>
        <pc:spChg chg="mod">
          <ac:chgData name="Han Chan" userId="8719bb9d-dc02-48fa-8fec-cbc969a93590" providerId="ADAL" clId="{C1201288-BF7A-41BE-982D-5FEEDEAE4946}" dt="2025-10-02T05:23:46.903" v="1797" actId="1036"/>
          <ac:spMkLst>
            <pc:docMk/>
            <pc:sldMk cId="1505090424" sldId="496"/>
            <ac:spMk id="13" creationId="{E9E47029-6CBF-009A-4D05-492C0CD02CD2}"/>
          </ac:spMkLst>
        </pc:spChg>
        <pc:spChg chg="mod">
          <ac:chgData name="Han Chan" userId="8719bb9d-dc02-48fa-8fec-cbc969a93590" providerId="ADAL" clId="{C1201288-BF7A-41BE-982D-5FEEDEAE4946}" dt="2025-10-02T05:23:46.903" v="1797" actId="1036"/>
          <ac:spMkLst>
            <pc:docMk/>
            <pc:sldMk cId="1505090424" sldId="496"/>
            <ac:spMk id="14" creationId="{BBCE7D8B-3F86-7BA0-51CD-F92BE7465F54}"/>
          </ac:spMkLst>
        </pc:spChg>
        <pc:spChg chg="mod">
          <ac:chgData name="Han Chan" userId="8719bb9d-dc02-48fa-8fec-cbc969a93590" providerId="ADAL" clId="{C1201288-BF7A-41BE-982D-5FEEDEAE4946}" dt="2025-10-02T05:23:46.903" v="1797" actId="1036"/>
          <ac:spMkLst>
            <pc:docMk/>
            <pc:sldMk cId="1505090424" sldId="496"/>
            <ac:spMk id="18" creationId="{5F8291AD-3850-53AE-6D9A-FA42B66CDF78}"/>
          </ac:spMkLst>
        </pc:spChg>
        <pc:spChg chg="mod">
          <ac:chgData name="Han Chan" userId="8719bb9d-dc02-48fa-8fec-cbc969a93590" providerId="ADAL" clId="{C1201288-BF7A-41BE-982D-5FEEDEAE4946}" dt="2025-10-02T05:23:46.903" v="1797" actId="1036"/>
          <ac:spMkLst>
            <pc:docMk/>
            <pc:sldMk cId="1505090424" sldId="496"/>
            <ac:spMk id="26" creationId="{24027E19-4583-A4FC-8272-A0D033F60637}"/>
          </ac:spMkLst>
        </pc:spChg>
        <pc:spChg chg="mod">
          <ac:chgData name="Han Chan" userId="8719bb9d-dc02-48fa-8fec-cbc969a93590" providerId="ADAL" clId="{C1201288-BF7A-41BE-982D-5FEEDEAE4946}" dt="2025-10-02T05:23:46.903" v="1797" actId="1036"/>
          <ac:spMkLst>
            <pc:docMk/>
            <pc:sldMk cId="1505090424" sldId="496"/>
            <ac:spMk id="28" creationId="{FF02C63A-88D0-3597-FDD6-06199DACD814}"/>
          </ac:spMkLst>
        </pc:spChg>
        <pc:spChg chg="mod">
          <ac:chgData name="Han Chan" userId="8719bb9d-dc02-48fa-8fec-cbc969a93590" providerId="ADAL" clId="{C1201288-BF7A-41BE-982D-5FEEDEAE4946}" dt="2025-10-02T05:23:46.903" v="1797" actId="1036"/>
          <ac:spMkLst>
            <pc:docMk/>
            <pc:sldMk cId="1505090424" sldId="496"/>
            <ac:spMk id="40" creationId="{6CDE64AE-ABF6-7957-8657-19DB31B09E92}"/>
          </ac:spMkLst>
        </pc:spChg>
        <pc:spChg chg="mod">
          <ac:chgData name="Han Chan" userId="8719bb9d-dc02-48fa-8fec-cbc969a93590" providerId="ADAL" clId="{C1201288-BF7A-41BE-982D-5FEEDEAE4946}" dt="2025-10-02T05:23:46.903" v="1797" actId="1036"/>
          <ac:spMkLst>
            <pc:docMk/>
            <pc:sldMk cId="1505090424" sldId="496"/>
            <ac:spMk id="41" creationId="{159D3C40-CAE2-3344-CD82-C017A81C979C}"/>
          </ac:spMkLst>
        </pc:spChg>
        <pc:spChg chg="add mod">
          <ac:chgData name="Han Chan" userId="8719bb9d-dc02-48fa-8fec-cbc969a93590" providerId="ADAL" clId="{C1201288-BF7A-41BE-982D-5FEEDEAE4946}" dt="2025-10-02T04:49:40.587" v="1377" actId="20577"/>
          <ac:spMkLst>
            <pc:docMk/>
            <pc:sldMk cId="1505090424" sldId="496"/>
            <ac:spMk id="50" creationId="{53317D43-2243-0B0B-54BC-9EE830BA1CAB}"/>
          </ac:spMkLst>
        </pc:spChg>
        <pc:graphicFrameChg chg="modGraphic">
          <ac:chgData name="Han Chan" userId="8719bb9d-dc02-48fa-8fec-cbc969a93590" providerId="ADAL" clId="{C1201288-BF7A-41BE-982D-5FEEDEAE4946}" dt="2025-10-02T04:50:20.139" v="1402" actId="2711"/>
          <ac:graphicFrameMkLst>
            <pc:docMk/>
            <pc:sldMk cId="1505090424" sldId="496"/>
            <ac:graphicFrameMk id="3" creationId="{08743E5C-D127-00BA-CB4D-51773AC9E1A2}"/>
          </ac:graphicFrameMkLst>
        </pc:graphicFrameChg>
      </pc:sldChg>
      <pc:sldChg chg="addSp delSp modSp new mod modTransition modClrScheme chgLayout modNotesTx">
        <pc:chgData name="Han Chan" userId="8719bb9d-dc02-48fa-8fec-cbc969a93590" providerId="ADAL" clId="{C1201288-BF7A-41BE-982D-5FEEDEAE4946}" dt="2025-10-03T02:53:29.565" v="3382" actId="20577"/>
        <pc:sldMkLst>
          <pc:docMk/>
          <pc:sldMk cId="3207276821" sldId="497"/>
        </pc:sldMkLst>
      </pc:sldChg>
      <pc:sldChg chg="addSp delSp modSp new mod modTransition modClrScheme chgLayout">
        <pc:chgData name="Han Chan" userId="8719bb9d-dc02-48fa-8fec-cbc969a93590" providerId="ADAL" clId="{C1201288-BF7A-41BE-982D-5FEEDEAE4946}" dt="2025-10-03T02:51:49.273" v="3368"/>
        <pc:sldMkLst>
          <pc:docMk/>
          <pc:sldMk cId="2450321194" sldId="498"/>
        </pc:sldMkLst>
        <pc:spChg chg="add mod">
          <ac:chgData name="Han Chan" userId="8719bb9d-dc02-48fa-8fec-cbc969a93590" providerId="ADAL" clId="{C1201288-BF7A-41BE-982D-5FEEDEAE4946}" dt="2025-10-03T02:19:25.686" v="3068"/>
          <ac:spMkLst>
            <pc:docMk/>
            <pc:sldMk cId="2450321194" sldId="498"/>
            <ac:spMk id="2" creationId="{4BC0F455-7503-55DA-A0DB-39D4E1025880}"/>
          </ac:spMkLst>
        </pc:spChg>
        <pc:spChg chg="add mod ord">
          <ac:chgData name="Han Chan" userId="8719bb9d-dc02-48fa-8fec-cbc969a93590" providerId="ADAL" clId="{C1201288-BF7A-41BE-982D-5FEEDEAE4946}" dt="2025-10-02T06:04:39.588" v="2422" actId="14100"/>
          <ac:spMkLst>
            <pc:docMk/>
            <pc:sldMk cId="2450321194" sldId="498"/>
            <ac:spMk id="4" creationId="{FC768E6E-E76D-5851-FAA7-21A8465D2BB9}"/>
          </ac:spMkLst>
        </pc:spChg>
        <pc:spChg chg="add mod">
          <ac:chgData name="Han Chan" userId="8719bb9d-dc02-48fa-8fec-cbc969a93590" providerId="ADAL" clId="{C1201288-BF7A-41BE-982D-5FEEDEAE4946}" dt="2025-10-02T05:29:35.490" v="1875" actId="207"/>
          <ac:spMkLst>
            <pc:docMk/>
            <pc:sldMk cId="2450321194" sldId="498"/>
            <ac:spMk id="7" creationId="{FD5480D1-19BC-8014-E5E8-33AD5FF4FE10}"/>
          </ac:spMkLst>
        </pc:spChg>
        <pc:graphicFrameChg chg="add mod">
          <ac:chgData name="Han Chan" userId="8719bb9d-dc02-48fa-8fec-cbc969a93590" providerId="ADAL" clId="{C1201288-BF7A-41BE-982D-5FEEDEAE4946}" dt="2025-10-02T05:39:32.099" v="1999"/>
          <ac:graphicFrameMkLst>
            <pc:docMk/>
            <pc:sldMk cId="2450321194" sldId="498"/>
            <ac:graphicFrameMk id="5" creationId="{DFC49C3B-4729-5001-04B8-FE3FBB66671F}"/>
          </ac:graphicFrameMkLst>
        </pc:graphicFrameChg>
        <pc:cxnChg chg="add del mod">
          <ac:chgData name="Han Chan" userId="8719bb9d-dc02-48fa-8fec-cbc969a93590" providerId="ADAL" clId="{C1201288-BF7A-41BE-982D-5FEEDEAE4946}" dt="2025-10-02T05:35:59.931" v="1975" actId="1076"/>
          <ac:cxnSpMkLst>
            <pc:docMk/>
            <pc:sldMk cId="2450321194" sldId="498"/>
            <ac:cxnSpMk id="6" creationId="{EB27393E-6231-AD84-3925-3AD40705F258}"/>
          </ac:cxnSpMkLst>
        </pc:cxnChg>
      </pc:sldChg>
      <pc:sldChg chg="addSp delSp modSp new del mod modTransition modClrScheme chgLayout modNotesTx">
        <pc:chgData name="Han Chan" userId="8719bb9d-dc02-48fa-8fec-cbc969a93590" providerId="ADAL" clId="{C1201288-BF7A-41BE-982D-5FEEDEAE4946}" dt="2025-10-15T06:08:06.439" v="5372" actId="47"/>
        <pc:sldMkLst>
          <pc:docMk/>
          <pc:sldMk cId="3109453176" sldId="499"/>
        </pc:sldMkLst>
      </pc:sldChg>
      <pc:sldChg chg="modSp add mod modTransition">
        <pc:chgData name="Han Chan" userId="8719bb9d-dc02-48fa-8fec-cbc969a93590" providerId="ADAL" clId="{C1201288-BF7A-41BE-982D-5FEEDEAE4946}" dt="2025-10-15T07:13:01.587" v="6492" actId="208"/>
        <pc:sldMkLst>
          <pc:docMk/>
          <pc:sldMk cId="2943015915" sldId="500"/>
        </pc:sldMkLst>
        <pc:spChg chg="mod">
          <ac:chgData name="Han Chan" userId="8719bb9d-dc02-48fa-8fec-cbc969a93590" providerId="ADAL" clId="{C1201288-BF7A-41BE-982D-5FEEDEAE4946}" dt="2025-10-03T02:53:35.944" v="3384" actId="20577"/>
          <ac:spMkLst>
            <pc:docMk/>
            <pc:sldMk cId="2943015915" sldId="500"/>
            <ac:spMk id="8" creationId="{B483DAA3-66D3-ECDA-F760-61E1DB416C10}"/>
          </ac:spMkLst>
        </pc:spChg>
        <pc:graphicFrameChg chg="mod">
          <ac:chgData name="Han Chan" userId="8719bb9d-dc02-48fa-8fec-cbc969a93590" providerId="ADAL" clId="{C1201288-BF7A-41BE-982D-5FEEDEAE4946}" dt="2025-10-15T07:13:01.587" v="6492" actId="208"/>
          <ac:graphicFrameMkLst>
            <pc:docMk/>
            <pc:sldMk cId="2943015915" sldId="500"/>
            <ac:graphicFrameMk id="13" creationId="{E445A500-CC09-5E9B-953B-6B993760DB13}"/>
          </ac:graphicFrameMkLst>
        </pc:graphicFrameChg>
      </pc:sldChg>
      <pc:sldChg chg="modSp add del mod modTransition">
        <pc:chgData name="Han Chan" userId="8719bb9d-dc02-48fa-8fec-cbc969a93590" providerId="ADAL" clId="{C1201288-BF7A-41BE-982D-5FEEDEAE4946}" dt="2025-10-15T06:08:37.759" v="5375" actId="47"/>
        <pc:sldMkLst>
          <pc:docMk/>
          <pc:sldMk cId="1632482591" sldId="501"/>
        </pc:sldMkLst>
      </pc:sldChg>
      <pc:sldChg chg="addSp delSp modSp add del mod modTransition modNotesTx">
        <pc:chgData name="Han Chan" userId="8719bb9d-dc02-48fa-8fec-cbc969a93590" providerId="ADAL" clId="{C1201288-BF7A-41BE-982D-5FEEDEAE4946}" dt="2025-10-15T06:08:42.025" v="5376" actId="47"/>
        <pc:sldMkLst>
          <pc:docMk/>
          <pc:sldMk cId="181676218" sldId="502"/>
        </pc:sldMkLst>
      </pc:sldChg>
      <pc:sldChg chg="addSp delSp modSp new mod modTransition modClrScheme chgLayout modNotesTx">
        <pc:chgData name="Han Chan" userId="8719bb9d-dc02-48fa-8fec-cbc969a93590" providerId="ADAL" clId="{C1201288-BF7A-41BE-982D-5FEEDEAE4946}" dt="2025-10-03T02:54:11.621" v="3385" actId="207"/>
        <pc:sldMkLst>
          <pc:docMk/>
          <pc:sldMk cId="510419768" sldId="503"/>
        </pc:sldMkLst>
      </pc:sldChg>
      <pc:sldChg chg="addSp delSp modSp new mod modTransition setBg modClrScheme chgLayout">
        <pc:chgData name="Han Chan" userId="8719bb9d-dc02-48fa-8fec-cbc969a93590" providerId="ADAL" clId="{C1201288-BF7A-41BE-982D-5FEEDEAE4946}" dt="2025-10-03T02:51:49.273" v="3368"/>
        <pc:sldMkLst>
          <pc:docMk/>
          <pc:sldMk cId="3678078196" sldId="504"/>
        </pc:sldMkLst>
      </pc:sldChg>
      <pc:sldChg chg="add del setBg">
        <pc:chgData name="Han Chan" userId="8719bb9d-dc02-48fa-8fec-cbc969a93590" providerId="ADAL" clId="{C1201288-BF7A-41BE-982D-5FEEDEAE4946}" dt="2025-10-03T02:33:34.582" v="3221"/>
        <pc:sldMkLst>
          <pc:docMk/>
          <pc:sldMk cId="2332927936" sldId="505"/>
        </pc:sldMkLst>
      </pc:sldChg>
      <pc:sldChg chg="addSp delSp modSp new mod modTransition">
        <pc:chgData name="Han Chan" userId="8719bb9d-dc02-48fa-8fec-cbc969a93590" providerId="ADAL" clId="{C1201288-BF7A-41BE-982D-5FEEDEAE4946}" dt="2025-10-15T07:08:48.855" v="6480" actId="207"/>
        <pc:sldMkLst>
          <pc:docMk/>
          <pc:sldMk cId="3402572309" sldId="505"/>
        </pc:sldMkLst>
        <pc:spChg chg="add mod">
          <ac:chgData name="Han Chan" userId="8719bb9d-dc02-48fa-8fec-cbc969a93590" providerId="ADAL" clId="{C1201288-BF7A-41BE-982D-5FEEDEAE4946}" dt="2025-10-08T00:25:16.544" v="4005" actId="20577"/>
          <ac:spMkLst>
            <pc:docMk/>
            <pc:sldMk cId="3402572309" sldId="505"/>
            <ac:spMk id="6" creationId="{4928C893-4160-3846-83FE-570DFB0E4747}"/>
          </ac:spMkLst>
        </pc:spChg>
        <pc:spChg chg="add mod">
          <ac:chgData name="Han Chan" userId="8719bb9d-dc02-48fa-8fec-cbc969a93590" providerId="ADAL" clId="{C1201288-BF7A-41BE-982D-5FEEDEAE4946}" dt="2025-10-03T02:46:37.716" v="3327" actId="1076"/>
          <ac:spMkLst>
            <pc:docMk/>
            <pc:sldMk cId="3402572309" sldId="505"/>
            <ac:spMk id="7" creationId="{87D9E2DE-6E41-A74A-4843-10556FA8A64B}"/>
          </ac:spMkLst>
        </pc:spChg>
        <pc:spChg chg="add mod">
          <ac:chgData name="Han Chan" userId="8719bb9d-dc02-48fa-8fec-cbc969a93590" providerId="ADAL" clId="{C1201288-BF7A-41BE-982D-5FEEDEAE4946}" dt="2025-10-03T02:46:43.845" v="3328"/>
          <ac:spMkLst>
            <pc:docMk/>
            <pc:sldMk cId="3402572309" sldId="505"/>
            <ac:spMk id="8" creationId="{EE0764CA-D681-54BB-1B51-A47A3FDA60E2}"/>
          </ac:spMkLst>
        </pc:spChg>
        <pc:spChg chg="add del mod ord">
          <ac:chgData name="Han Chan" userId="8719bb9d-dc02-48fa-8fec-cbc969a93590" providerId="ADAL" clId="{C1201288-BF7A-41BE-982D-5FEEDEAE4946}" dt="2025-10-15T07:08:48.855" v="6480" actId="207"/>
          <ac:spMkLst>
            <pc:docMk/>
            <pc:sldMk cId="3402572309" sldId="505"/>
            <ac:spMk id="11" creationId="{76B2F94C-9505-21D6-5B10-03D35813A3C4}"/>
          </ac:spMkLst>
        </pc:spChg>
        <pc:picChg chg="add mod ord">
          <ac:chgData name="Han Chan" userId="8719bb9d-dc02-48fa-8fec-cbc969a93590" providerId="ADAL" clId="{C1201288-BF7A-41BE-982D-5FEEDEAE4946}" dt="2025-10-03T02:47:31.657" v="3363" actId="1038"/>
          <ac:picMkLst>
            <pc:docMk/>
            <pc:sldMk cId="3402572309" sldId="505"/>
            <ac:picMk id="10" creationId="{E5229848-0D07-F71A-62CF-3A5FD86D1179}"/>
          </ac:picMkLst>
        </pc:picChg>
      </pc:sldChg>
      <pc:sldChg chg="addSp modSp mod">
        <pc:chgData name="Han Chan" userId="8719bb9d-dc02-48fa-8fec-cbc969a93590" providerId="ADAL" clId="{C1201288-BF7A-41BE-982D-5FEEDEAE4946}" dt="2025-10-08T05:17:11.889" v="4065"/>
        <pc:sldMkLst>
          <pc:docMk/>
          <pc:sldMk cId="3895645394" sldId="506"/>
        </pc:sldMkLst>
      </pc:sldChg>
      <pc:sldChg chg="modSp del">
        <pc:chgData name="Han Chan" userId="8719bb9d-dc02-48fa-8fec-cbc969a93590" providerId="ADAL" clId="{C1201288-BF7A-41BE-982D-5FEEDEAE4946}" dt="2025-10-15T06:07:44.868" v="5371" actId="47"/>
        <pc:sldMkLst>
          <pc:docMk/>
          <pc:sldMk cId="702277787" sldId="507"/>
        </pc:sldMkLst>
      </pc:sldChg>
      <pc:sldChg chg="modSp mod">
        <pc:chgData name="Han Chan" userId="8719bb9d-dc02-48fa-8fec-cbc969a93590" providerId="ADAL" clId="{C1201288-BF7A-41BE-982D-5FEEDEAE4946}" dt="2025-10-08T01:40:27.899" v="4044" actId="2711"/>
        <pc:sldMkLst>
          <pc:docMk/>
          <pc:sldMk cId="910126925" sldId="508"/>
        </pc:sldMkLst>
        <pc:spChg chg="mod">
          <ac:chgData name="Han Chan" userId="8719bb9d-dc02-48fa-8fec-cbc969a93590" providerId="ADAL" clId="{C1201288-BF7A-41BE-982D-5FEEDEAE4946}" dt="2025-10-08T01:40:27.899" v="4044" actId="2711"/>
          <ac:spMkLst>
            <pc:docMk/>
            <pc:sldMk cId="910126925" sldId="508"/>
            <ac:spMk id="2" creationId="{B2F77DA5-22F1-5113-024C-212BEE477FB3}"/>
          </ac:spMkLst>
        </pc:spChg>
        <pc:spChg chg="mod">
          <ac:chgData name="Han Chan" userId="8719bb9d-dc02-48fa-8fec-cbc969a93590" providerId="ADAL" clId="{C1201288-BF7A-41BE-982D-5FEEDEAE4946}" dt="2025-10-08T01:40:27.899" v="4044" actId="2711"/>
          <ac:spMkLst>
            <pc:docMk/>
            <pc:sldMk cId="910126925" sldId="508"/>
            <ac:spMk id="4" creationId="{A652A202-EEB0-B7A4-745A-63237E945FF8}"/>
          </ac:spMkLst>
        </pc:spChg>
        <pc:graphicFrameChg chg="modGraphic">
          <ac:chgData name="Han Chan" userId="8719bb9d-dc02-48fa-8fec-cbc969a93590" providerId="ADAL" clId="{C1201288-BF7A-41BE-982D-5FEEDEAE4946}" dt="2025-10-07T23:58:03.131" v="3407" actId="2711"/>
          <ac:graphicFrameMkLst>
            <pc:docMk/>
            <pc:sldMk cId="910126925" sldId="508"/>
            <ac:graphicFrameMk id="5" creationId="{84FEBB67-8E15-1C6B-FF07-EC78B662EB82}"/>
          </ac:graphicFrameMkLst>
        </pc:graphicFrameChg>
      </pc:sldChg>
      <pc:sldChg chg="modSp">
        <pc:chgData name="Han Chan" userId="8719bb9d-dc02-48fa-8fec-cbc969a93590" providerId="ADAL" clId="{C1201288-BF7A-41BE-982D-5FEEDEAE4946}" dt="2025-10-15T07:12:02.142" v="6485" actId="208"/>
        <pc:sldMkLst>
          <pc:docMk/>
          <pc:sldMk cId="1105037366" sldId="509"/>
        </pc:sldMkLst>
        <pc:spChg chg="mod">
          <ac:chgData name="Han Chan" userId="8719bb9d-dc02-48fa-8fec-cbc969a93590" providerId="ADAL" clId="{C1201288-BF7A-41BE-982D-5FEEDEAE4946}" dt="2025-10-08T01:40:38.064" v="4046" actId="2711"/>
          <ac:spMkLst>
            <pc:docMk/>
            <pc:sldMk cId="1105037366" sldId="509"/>
            <ac:spMk id="2" creationId="{3C4FA76D-FC8C-3C79-8D0D-12D7C1B803EB}"/>
          </ac:spMkLst>
        </pc:spChg>
        <pc:spChg chg="mod">
          <ac:chgData name="Han Chan" userId="8719bb9d-dc02-48fa-8fec-cbc969a93590" providerId="ADAL" clId="{C1201288-BF7A-41BE-982D-5FEEDEAE4946}" dt="2025-10-08T01:40:38.064" v="4046" actId="2711"/>
          <ac:spMkLst>
            <pc:docMk/>
            <pc:sldMk cId="1105037366" sldId="509"/>
            <ac:spMk id="4" creationId="{37FAD74A-13E1-CBE8-C186-702A424ABAEE}"/>
          </ac:spMkLst>
        </pc:spChg>
        <pc:graphicFrameChg chg="mod">
          <ac:chgData name="Han Chan" userId="8719bb9d-dc02-48fa-8fec-cbc969a93590" providerId="ADAL" clId="{C1201288-BF7A-41BE-982D-5FEEDEAE4946}" dt="2025-10-15T07:12:02.142" v="6485" actId="208"/>
          <ac:graphicFrameMkLst>
            <pc:docMk/>
            <pc:sldMk cId="1105037366" sldId="509"/>
            <ac:graphicFrameMk id="5" creationId="{FB587A71-2953-2B3E-C3C8-0CDD03BF1DD1}"/>
          </ac:graphicFrameMkLst>
        </pc:graphicFrameChg>
      </pc:sldChg>
      <pc:sldChg chg="addSp delSp modSp mod">
        <pc:chgData name="Han Chan" userId="8719bb9d-dc02-48fa-8fec-cbc969a93590" providerId="ADAL" clId="{C1201288-BF7A-41BE-982D-5FEEDEAE4946}" dt="2025-10-08T00:22:51.600" v="3997" actId="12788"/>
        <pc:sldMkLst>
          <pc:docMk/>
          <pc:sldMk cId="4058710715" sldId="511"/>
        </pc:sldMkLst>
        <pc:graphicFrameChg chg="add mod modGraphic">
          <ac:chgData name="Han Chan" userId="8719bb9d-dc02-48fa-8fec-cbc969a93590" providerId="ADAL" clId="{C1201288-BF7A-41BE-982D-5FEEDEAE4946}" dt="2025-10-08T00:21:56.414" v="3978" actId="1036"/>
          <ac:graphicFrameMkLst>
            <pc:docMk/>
            <pc:sldMk cId="4058710715" sldId="511"/>
            <ac:graphicFrameMk id="3" creationId="{CEADC9E0-45BC-9A7A-AE87-1AA27987D6AB}"/>
          </ac:graphicFrameMkLst>
        </pc:graphicFrameChg>
        <pc:picChg chg="add mod">
          <ac:chgData name="Han Chan" userId="8719bb9d-dc02-48fa-8fec-cbc969a93590" providerId="ADAL" clId="{C1201288-BF7A-41BE-982D-5FEEDEAE4946}" dt="2025-10-08T00:22:51.600" v="3997" actId="12788"/>
          <ac:picMkLst>
            <pc:docMk/>
            <pc:sldMk cId="4058710715" sldId="511"/>
            <ac:picMk id="6" creationId="{C447A067-694B-2098-A2C9-257E8CD8D2D7}"/>
          </ac:picMkLst>
        </pc:picChg>
        <pc:picChg chg="add mod">
          <ac:chgData name="Han Chan" userId="8719bb9d-dc02-48fa-8fec-cbc969a93590" providerId="ADAL" clId="{C1201288-BF7A-41BE-982D-5FEEDEAE4946}" dt="2025-10-08T00:22:46.916" v="3996" actId="12788"/>
          <ac:picMkLst>
            <pc:docMk/>
            <pc:sldMk cId="4058710715" sldId="511"/>
            <ac:picMk id="12" creationId="{790EB4FD-AB51-C8B5-E27D-9BB6C254D1FF}"/>
          </ac:picMkLst>
        </pc:picChg>
        <pc:picChg chg="add mod">
          <ac:chgData name="Han Chan" userId="8719bb9d-dc02-48fa-8fec-cbc969a93590" providerId="ADAL" clId="{C1201288-BF7A-41BE-982D-5FEEDEAE4946}" dt="2025-10-08T00:22:51.600" v="3997" actId="12788"/>
          <ac:picMkLst>
            <pc:docMk/>
            <pc:sldMk cId="4058710715" sldId="511"/>
            <ac:picMk id="14" creationId="{0EE1CFEF-AB0C-B848-C044-68B0A0C6A4D6}"/>
          </ac:picMkLst>
        </pc:picChg>
        <pc:picChg chg="add mod">
          <ac:chgData name="Han Chan" userId="8719bb9d-dc02-48fa-8fec-cbc969a93590" providerId="ADAL" clId="{C1201288-BF7A-41BE-982D-5FEEDEAE4946}" dt="2025-10-08T00:22:46.916" v="3996" actId="12788"/>
          <ac:picMkLst>
            <pc:docMk/>
            <pc:sldMk cId="4058710715" sldId="511"/>
            <ac:picMk id="16" creationId="{7103EFE7-7C84-33F8-334D-B1E86F0A3C12}"/>
          </ac:picMkLst>
        </pc:picChg>
      </pc:sldChg>
      <pc:sldChg chg="modSp mod">
        <pc:chgData name="Han Chan" userId="8719bb9d-dc02-48fa-8fec-cbc969a93590" providerId="ADAL" clId="{C1201288-BF7A-41BE-982D-5FEEDEAE4946}" dt="2025-10-15T07:13:10.843" v="6493" actId="208"/>
        <pc:sldMkLst>
          <pc:docMk/>
          <pc:sldMk cId="3936872455" sldId="512"/>
        </pc:sldMkLst>
        <pc:graphicFrameChg chg="mod">
          <ac:chgData name="Han Chan" userId="8719bb9d-dc02-48fa-8fec-cbc969a93590" providerId="ADAL" clId="{C1201288-BF7A-41BE-982D-5FEEDEAE4946}" dt="2025-10-15T07:13:10.843" v="6493" actId="208"/>
          <ac:graphicFrameMkLst>
            <pc:docMk/>
            <pc:sldMk cId="3936872455" sldId="512"/>
            <ac:graphicFrameMk id="6" creationId="{41503F52-A601-3EA8-BEFE-2F1C6B6FC93F}"/>
          </ac:graphicFrameMkLst>
        </pc:graphicFrameChg>
      </pc:sldChg>
      <pc:sldChg chg="del">
        <pc:chgData name="Han Chan" userId="8719bb9d-dc02-48fa-8fec-cbc969a93590" providerId="ADAL" clId="{C1201288-BF7A-41BE-982D-5FEEDEAE4946}" dt="2025-10-15T06:08:35.539" v="5374" actId="47"/>
        <pc:sldMkLst>
          <pc:docMk/>
          <pc:sldMk cId="3614125710" sldId="513"/>
        </pc:sldMkLst>
      </pc:sldChg>
      <pc:sldChg chg="modSp mod">
        <pc:chgData name="Han Chan" userId="8719bb9d-dc02-48fa-8fec-cbc969a93590" providerId="ADAL" clId="{C1201288-BF7A-41BE-982D-5FEEDEAE4946}" dt="2025-10-08T01:39:55.843" v="4041" actId="207"/>
        <pc:sldMkLst>
          <pc:docMk/>
          <pc:sldMk cId="3925145291" sldId="514"/>
        </pc:sldMkLst>
        <pc:spChg chg="mod">
          <ac:chgData name="Han Chan" userId="8719bb9d-dc02-48fa-8fec-cbc969a93590" providerId="ADAL" clId="{C1201288-BF7A-41BE-982D-5FEEDEAE4946}" dt="2025-10-08T01:39:51.185" v="4040" actId="2711"/>
          <ac:spMkLst>
            <pc:docMk/>
            <pc:sldMk cId="3925145291" sldId="514"/>
            <ac:spMk id="3" creationId="{61F7C842-1012-25FB-0AEE-867072D770BC}"/>
          </ac:spMkLst>
        </pc:spChg>
        <pc:spChg chg="mod">
          <ac:chgData name="Han Chan" userId="8719bb9d-dc02-48fa-8fec-cbc969a93590" providerId="ADAL" clId="{C1201288-BF7A-41BE-982D-5FEEDEAE4946}" dt="2025-10-08T01:39:55.843" v="4041" actId="207"/>
          <ac:spMkLst>
            <pc:docMk/>
            <pc:sldMk cId="3925145291" sldId="514"/>
            <ac:spMk id="5" creationId="{A83794A5-ACB2-8DFC-52E1-2EACEE54031F}"/>
          </ac:spMkLst>
        </pc:spChg>
        <pc:spChg chg="mod">
          <ac:chgData name="Han Chan" userId="8719bb9d-dc02-48fa-8fec-cbc969a93590" providerId="ADAL" clId="{C1201288-BF7A-41BE-982D-5FEEDEAE4946}" dt="2025-10-08T01:39:51.185" v="4040" actId="2711"/>
          <ac:spMkLst>
            <pc:docMk/>
            <pc:sldMk cId="3925145291" sldId="514"/>
            <ac:spMk id="6" creationId="{4CEDEC35-927D-B9BA-E40C-D0CCD0C03E65}"/>
          </ac:spMkLst>
        </pc:spChg>
        <pc:spChg chg="mod">
          <ac:chgData name="Han Chan" userId="8719bb9d-dc02-48fa-8fec-cbc969a93590" providerId="ADAL" clId="{C1201288-BF7A-41BE-982D-5FEEDEAE4946}" dt="2025-10-08T01:39:51.185" v="4040" actId="2711"/>
          <ac:spMkLst>
            <pc:docMk/>
            <pc:sldMk cId="3925145291" sldId="514"/>
            <ac:spMk id="10" creationId="{F075F77B-19CE-59EA-F1AC-4649E1D88830}"/>
          </ac:spMkLst>
        </pc:spChg>
        <pc:spChg chg="mod">
          <ac:chgData name="Han Chan" userId="8719bb9d-dc02-48fa-8fec-cbc969a93590" providerId="ADAL" clId="{C1201288-BF7A-41BE-982D-5FEEDEAE4946}" dt="2025-10-08T01:39:51.185" v="4040" actId="2711"/>
          <ac:spMkLst>
            <pc:docMk/>
            <pc:sldMk cId="3925145291" sldId="514"/>
            <ac:spMk id="24" creationId="{B85D6A13-56C0-4E63-8DFF-B11D17A7AE2C}"/>
          </ac:spMkLst>
        </pc:spChg>
        <pc:graphicFrameChg chg="mod">
          <ac:chgData name="Han Chan" userId="8719bb9d-dc02-48fa-8fec-cbc969a93590" providerId="ADAL" clId="{C1201288-BF7A-41BE-982D-5FEEDEAE4946}" dt="2025-10-08T01:39:51.185" v="4040" actId="2711"/>
          <ac:graphicFrameMkLst>
            <pc:docMk/>
            <pc:sldMk cId="3925145291" sldId="514"/>
            <ac:graphicFrameMk id="8" creationId="{94D02720-E902-9910-F11A-EF8E825E6887}"/>
          </ac:graphicFrameMkLst>
        </pc:graphicFrameChg>
      </pc:sldChg>
      <pc:sldChg chg="modSp mod">
        <pc:chgData name="Han Chan" userId="8719bb9d-dc02-48fa-8fec-cbc969a93590" providerId="ADAL" clId="{C1201288-BF7A-41BE-982D-5FEEDEAE4946}" dt="2025-10-08T01:40:44.475" v="4047" actId="2711"/>
        <pc:sldMkLst>
          <pc:docMk/>
          <pc:sldMk cId="2688144837" sldId="516"/>
        </pc:sldMkLst>
        <pc:spChg chg="mod">
          <ac:chgData name="Han Chan" userId="8719bb9d-dc02-48fa-8fec-cbc969a93590" providerId="ADAL" clId="{C1201288-BF7A-41BE-982D-5FEEDEAE4946}" dt="2025-10-08T01:40:44.475" v="4047" actId="2711"/>
          <ac:spMkLst>
            <pc:docMk/>
            <pc:sldMk cId="2688144837" sldId="516"/>
            <ac:spMk id="2" creationId="{54B0AD77-BFD8-C61C-28BB-F44B60AF6DB1}"/>
          </ac:spMkLst>
        </pc:spChg>
        <pc:spChg chg="mod">
          <ac:chgData name="Han Chan" userId="8719bb9d-dc02-48fa-8fec-cbc969a93590" providerId="ADAL" clId="{C1201288-BF7A-41BE-982D-5FEEDEAE4946}" dt="2025-10-08T01:40:44.475" v="4047" actId="2711"/>
          <ac:spMkLst>
            <pc:docMk/>
            <pc:sldMk cId="2688144837" sldId="516"/>
            <ac:spMk id="4" creationId="{A3499DF6-AF98-2758-9F1B-E233DDB356E6}"/>
          </ac:spMkLst>
        </pc:spChg>
        <pc:spChg chg="mod">
          <ac:chgData name="Han Chan" userId="8719bb9d-dc02-48fa-8fec-cbc969a93590" providerId="ADAL" clId="{C1201288-BF7A-41BE-982D-5FEEDEAE4946}" dt="2025-10-08T01:40:44.475" v="4047" actId="2711"/>
          <ac:spMkLst>
            <pc:docMk/>
            <pc:sldMk cId="2688144837" sldId="516"/>
            <ac:spMk id="6" creationId="{09548B5A-7841-4B7D-E749-6B49543F3FF0}"/>
          </ac:spMkLst>
        </pc:spChg>
      </pc:sldChg>
      <pc:sldChg chg="modSp mod">
        <pc:chgData name="Han Chan" userId="8719bb9d-dc02-48fa-8fec-cbc969a93590" providerId="ADAL" clId="{C1201288-BF7A-41BE-982D-5FEEDEAE4946}" dt="2025-10-08T01:40:15.345" v="4042" actId="2711"/>
        <pc:sldMkLst>
          <pc:docMk/>
          <pc:sldMk cId="3708769362" sldId="519"/>
        </pc:sldMkLst>
        <pc:spChg chg="mod">
          <ac:chgData name="Han Chan" userId="8719bb9d-dc02-48fa-8fec-cbc969a93590" providerId="ADAL" clId="{C1201288-BF7A-41BE-982D-5FEEDEAE4946}" dt="2025-10-08T01:40:15.345" v="4042" actId="2711"/>
          <ac:spMkLst>
            <pc:docMk/>
            <pc:sldMk cId="3708769362" sldId="519"/>
            <ac:spMk id="2" creationId="{5D92DD06-C964-CF6A-77C8-CA245EBA130F}"/>
          </ac:spMkLst>
        </pc:spChg>
        <pc:spChg chg="mod">
          <ac:chgData name="Han Chan" userId="8719bb9d-dc02-48fa-8fec-cbc969a93590" providerId="ADAL" clId="{C1201288-BF7A-41BE-982D-5FEEDEAE4946}" dt="2025-10-08T01:40:15.345" v="4042" actId="2711"/>
          <ac:spMkLst>
            <pc:docMk/>
            <pc:sldMk cId="3708769362" sldId="519"/>
            <ac:spMk id="3" creationId="{9C62EC9D-A63D-D474-6AD1-646C973C30DC}"/>
          </ac:spMkLst>
        </pc:spChg>
        <pc:spChg chg="mod">
          <ac:chgData name="Han Chan" userId="8719bb9d-dc02-48fa-8fec-cbc969a93590" providerId="ADAL" clId="{C1201288-BF7A-41BE-982D-5FEEDEAE4946}" dt="2025-10-08T01:40:15.345" v="4042" actId="2711"/>
          <ac:spMkLst>
            <pc:docMk/>
            <pc:sldMk cId="3708769362" sldId="519"/>
            <ac:spMk id="4" creationId="{42848E2F-5C91-E92A-3C86-6EF63890E0A9}"/>
          </ac:spMkLst>
        </pc:spChg>
      </pc:sldChg>
      <pc:sldChg chg="addSp delSp modSp add mod modNotesTx">
        <pc:chgData name="Han Chan" userId="8719bb9d-dc02-48fa-8fec-cbc969a93590" providerId="ADAL" clId="{C1201288-BF7A-41BE-982D-5FEEDEAE4946}" dt="2025-10-08T05:24:44.644" v="4151" actId="20577"/>
        <pc:sldMkLst>
          <pc:docMk/>
          <pc:sldMk cId="826075286" sldId="523"/>
        </pc:sldMkLst>
      </pc:sldChg>
      <pc:sldChg chg="modSp add del mod">
        <pc:chgData name="Han Chan" userId="8719bb9d-dc02-48fa-8fec-cbc969a93590" providerId="ADAL" clId="{C1201288-BF7A-41BE-982D-5FEEDEAE4946}" dt="2025-10-08T00:21:09.386" v="3936" actId="47"/>
        <pc:sldMkLst>
          <pc:docMk/>
          <pc:sldMk cId="2020088957" sldId="523"/>
        </pc:sldMkLst>
      </pc:sldChg>
      <pc:sldChg chg="modSp mod">
        <pc:chgData name="Han Chan" userId="8719bb9d-dc02-48fa-8fec-cbc969a93590" providerId="ADAL" clId="{C1201288-BF7A-41BE-982D-5FEEDEAE4946}" dt="2025-10-15T07:09:51.589" v="6483"/>
        <pc:sldMkLst>
          <pc:docMk/>
          <pc:sldMk cId="3424625993" sldId="524"/>
        </pc:sldMkLst>
        <pc:graphicFrameChg chg="mod">
          <ac:chgData name="Han Chan" userId="8719bb9d-dc02-48fa-8fec-cbc969a93590" providerId="ADAL" clId="{C1201288-BF7A-41BE-982D-5FEEDEAE4946}" dt="2025-10-15T07:09:51.589" v="6483"/>
          <ac:graphicFrameMkLst>
            <pc:docMk/>
            <pc:sldMk cId="3424625993" sldId="524"/>
            <ac:graphicFrameMk id="8" creationId="{4756F24D-2C08-1F5D-69F6-2DFCCD042796}"/>
          </ac:graphicFrameMkLst>
        </pc:graphicFrameChg>
      </pc:sldChg>
      <pc:sldChg chg="modSp add mod modNotesTx">
        <pc:chgData name="Han Chan" userId="8719bb9d-dc02-48fa-8fec-cbc969a93590" providerId="ADAL" clId="{C1201288-BF7A-41BE-982D-5FEEDEAE4946}" dt="2025-10-08T05:24:52.910" v="4152" actId="20577"/>
        <pc:sldMkLst>
          <pc:docMk/>
          <pc:sldMk cId="3642071272" sldId="524"/>
        </pc:sldMkLst>
      </pc:sldChg>
      <pc:sldChg chg="del">
        <pc:chgData name="Han Chan" userId="8719bb9d-dc02-48fa-8fec-cbc969a93590" providerId="ADAL" clId="{C1201288-BF7A-41BE-982D-5FEEDEAE4946}" dt="2025-10-15T06:08:44.237" v="5377" actId="47"/>
        <pc:sldMkLst>
          <pc:docMk/>
          <pc:sldMk cId="1656813343" sldId="525"/>
        </pc:sldMkLst>
      </pc:sldChg>
      <pc:sldChg chg="addSp delSp modSp add del mod modNotesTx">
        <pc:chgData name="Han Chan" userId="8719bb9d-dc02-48fa-8fec-cbc969a93590" providerId="ADAL" clId="{C1201288-BF7A-41BE-982D-5FEEDEAE4946}" dt="2025-10-15T06:41:47.691" v="5821" actId="47"/>
        <pc:sldMkLst>
          <pc:docMk/>
          <pc:sldMk cId="1453389733" sldId="526"/>
        </pc:sldMkLst>
        <pc:spChg chg="mod">
          <ac:chgData name="Han Chan" userId="8719bb9d-dc02-48fa-8fec-cbc969a93590" providerId="ADAL" clId="{C1201288-BF7A-41BE-982D-5FEEDEAE4946}" dt="2025-10-15T06:06:47.314" v="5368" actId="1036"/>
          <ac:spMkLst>
            <pc:docMk/>
            <pc:sldMk cId="1453389733" sldId="526"/>
            <ac:spMk id="10" creationId="{26D13F6A-8555-FDB2-73BF-D29F4A1E158C}"/>
          </ac:spMkLst>
        </pc:spChg>
        <pc:spChg chg="mod">
          <ac:chgData name="Han Chan" userId="8719bb9d-dc02-48fa-8fec-cbc969a93590" providerId="ADAL" clId="{C1201288-BF7A-41BE-982D-5FEEDEAE4946}" dt="2025-10-15T06:06:47.314" v="5368" actId="1036"/>
          <ac:spMkLst>
            <pc:docMk/>
            <pc:sldMk cId="1453389733" sldId="526"/>
            <ac:spMk id="11" creationId="{D23B80C0-C941-20DF-0DBF-FFC21A750EDA}"/>
          </ac:spMkLst>
        </pc:spChg>
        <pc:spChg chg="mod">
          <ac:chgData name="Han Chan" userId="8719bb9d-dc02-48fa-8fec-cbc969a93590" providerId="ADAL" clId="{C1201288-BF7A-41BE-982D-5FEEDEAE4946}" dt="2025-10-15T06:09:24.195" v="5384" actId="108"/>
          <ac:spMkLst>
            <pc:docMk/>
            <pc:sldMk cId="1453389733" sldId="526"/>
            <ac:spMk id="12" creationId="{E303A849-CC42-7D91-2624-6BCD0261E2DE}"/>
          </ac:spMkLst>
        </pc:spChg>
        <pc:spChg chg="mod">
          <ac:chgData name="Han Chan" userId="8719bb9d-dc02-48fa-8fec-cbc969a93590" providerId="ADAL" clId="{C1201288-BF7A-41BE-982D-5FEEDEAE4946}" dt="2025-10-15T06:16:02.934" v="5526" actId="20577"/>
          <ac:spMkLst>
            <pc:docMk/>
            <pc:sldMk cId="1453389733" sldId="526"/>
            <ac:spMk id="13" creationId="{A5AF0400-DC7D-D045-7299-CCF09BD46D9C}"/>
          </ac:spMkLst>
        </pc:spChg>
        <pc:spChg chg="mod">
          <ac:chgData name="Han Chan" userId="8719bb9d-dc02-48fa-8fec-cbc969a93590" providerId="ADAL" clId="{C1201288-BF7A-41BE-982D-5FEEDEAE4946}" dt="2025-10-15T06:27:19.061" v="5595" actId="1076"/>
          <ac:spMkLst>
            <pc:docMk/>
            <pc:sldMk cId="1453389733" sldId="526"/>
            <ac:spMk id="14" creationId="{01D8701E-E47B-AA1E-F468-0FA836608F68}"/>
          </ac:spMkLst>
        </pc:spChg>
        <pc:spChg chg="mod">
          <ac:chgData name="Han Chan" userId="8719bb9d-dc02-48fa-8fec-cbc969a93590" providerId="ADAL" clId="{C1201288-BF7A-41BE-982D-5FEEDEAE4946}" dt="2025-10-15T06:16:09.782" v="5529" actId="20577"/>
          <ac:spMkLst>
            <pc:docMk/>
            <pc:sldMk cId="1453389733" sldId="526"/>
            <ac:spMk id="15" creationId="{2E9E1EA0-9D24-F5E9-E669-53E89C109B19}"/>
          </ac:spMkLst>
        </pc:spChg>
        <pc:spChg chg="mod">
          <ac:chgData name="Han Chan" userId="8719bb9d-dc02-48fa-8fec-cbc969a93590" providerId="ADAL" clId="{C1201288-BF7A-41BE-982D-5FEEDEAE4946}" dt="2025-10-15T06:16:12.436" v="5530" actId="20577"/>
          <ac:spMkLst>
            <pc:docMk/>
            <pc:sldMk cId="1453389733" sldId="526"/>
            <ac:spMk id="16" creationId="{494BCAB2-8F88-B607-BF65-D76FDAA6B5A0}"/>
          </ac:spMkLst>
        </pc:spChg>
        <pc:spChg chg="mod">
          <ac:chgData name="Han Chan" userId="8719bb9d-dc02-48fa-8fec-cbc969a93590" providerId="ADAL" clId="{C1201288-BF7A-41BE-982D-5FEEDEAE4946}" dt="2025-10-15T06:27:22.372" v="5596" actId="1076"/>
          <ac:spMkLst>
            <pc:docMk/>
            <pc:sldMk cId="1453389733" sldId="526"/>
            <ac:spMk id="17" creationId="{C8DE0E88-B48F-A95E-30FE-D607423F06F2}"/>
          </ac:spMkLst>
        </pc:spChg>
        <pc:spChg chg="mod">
          <ac:chgData name="Han Chan" userId="8719bb9d-dc02-48fa-8fec-cbc969a93590" providerId="ADAL" clId="{C1201288-BF7A-41BE-982D-5FEEDEAE4946}" dt="2025-10-15T06:14:47.341" v="5478" actId="1076"/>
          <ac:spMkLst>
            <pc:docMk/>
            <pc:sldMk cId="1453389733" sldId="526"/>
            <ac:spMk id="18" creationId="{BF7FA855-4492-B501-DBA4-C33123EF45FE}"/>
          </ac:spMkLst>
        </pc:spChg>
        <pc:spChg chg="add mod ord">
          <ac:chgData name="Han Chan" userId="8719bb9d-dc02-48fa-8fec-cbc969a93590" providerId="ADAL" clId="{C1201288-BF7A-41BE-982D-5FEEDEAE4946}" dt="2025-10-15T06:14:55.401" v="5479" actId="14100"/>
          <ac:spMkLst>
            <pc:docMk/>
            <pc:sldMk cId="1453389733" sldId="526"/>
            <ac:spMk id="22" creationId="{7682394D-36AB-8C83-DA7E-B4CF26EA0BC7}"/>
          </ac:spMkLst>
        </pc:spChg>
        <pc:spChg chg="del">
          <ac:chgData name="Han Chan" userId="8719bb9d-dc02-48fa-8fec-cbc969a93590" providerId="ADAL" clId="{C1201288-BF7A-41BE-982D-5FEEDEAE4946}" dt="2025-10-15T06:10:22.266" v="5398" actId="478"/>
          <ac:spMkLst>
            <pc:docMk/>
            <pc:sldMk cId="1453389733" sldId="526"/>
            <ac:spMk id="24" creationId="{1AA97BF5-14FE-C1D0-DFFB-6DE40ACD2584}"/>
          </ac:spMkLst>
        </pc:spChg>
        <pc:graphicFrameChg chg="add del mod modGraphic">
          <ac:chgData name="Han Chan" userId="8719bb9d-dc02-48fa-8fec-cbc969a93590" providerId="ADAL" clId="{C1201288-BF7A-41BE-982D-5FEEDEAE4946}" dt="2025-10-15T06:12:46.712" v="5449" actId="478"/>
          <ac:graphicFrameMkLst>
            <pc:docMk/>
            <pc:sldMk cId="1453389733" sldId="526"/>
            <ac:graphicFrameMk id="21" creationId="{9847B7F9-D5BC-17CD-D769-59B8FCA1A77C}"/>
          </ac:graphicFrameMkLst>
        </pc:graphicFrameChg>
        <pc:picChg chg="add del mod">
          <ac:chgData name="Han Chan" userId="8719bb9d-dc02-48fa-8fec-cbc969a93590" providerId="ADAL" clId="{C1201288-BF7A-41BE-982D-5FEEDEAE4946}" dt="2025-10-15T05:59:30.745" v="4744" actId="478"/>
          <ac:picMkLst>
            <pc:docMk/>
            <pc:sldMk cId="1453389733" sldId="526"/>
            <ac:picMk id="4" creationId="{B895EE79-A4D7-EC9D-8B64-515DA6B35390}"/>
          </ac:picMkLst>
        </pc:picChg>
        <pc:picChg chg="add mod">
          <ac:chgData name="Han Chan" userId="8719bb9d-dc02-48fa-8fec-cbc969a93590" providerId="ADAL" clId="{C1201288-BF7A-41BE-982D-5FEEDEAE4946}" dt="2025-10-15T06:10:19.500" v="5397" actId="1035"/>
          <ac:picMkLst>
            <pc:docMk/>
            <pc:sldMk cId="1453389733" sldId="526"/>
            <ac:picMk id="7" creationId="{2216A14E-8227-4976-53C3-680B81E17C18}"/>
          </ac:picMkLst>
        </pc:picChg>
        <pc:picChg chg="add mod">
          <ac:chgData name="Han Chan" userId="8719bb9d-dc02-48fa-8fec-cbc969a93590" providerId="ADAL" clId="{C1201288-BF7A-41BE-982D-5FEEDEAE4946}" dt="2025-10-15T06:10:19.500" v="5397" actId="1035"/>
          <ac:picMkLst>
            <pc:docMk/>
            <pc:sldMk cId="1453389733" sldId="526"/>
            <ac:picMk id="9" creationId="{035BE5C9-CFDB-AE41-940D-44F1648344C3}"/>
          </ac:picMkLst>
        </pc:picChg>
        <pc:picChg chg="add mod">
          <ac:chgData name="Han Chan" userId="8719bb9d-dc02-48fa-8fec-cbc969a93590" providerId="ADAL" clId="{C1201288-BF7A-41BE-982D-5FEEDEAE4946}" dt="2025-10-15T06:10:19.500" v="5397" actId="1035"/>
          <ac:picMkLst>
            <pc:docMk/>
            <pc:sldMk cId="1453389733" sldId="526"/>
            <ac:picMk id="20" creationId="{73D48754-824A-294A-1804-5A0600352EB1}"/>
          </ac:picMkLst>
        </pc:picChg>
        <pc:cxnChg chg="add mod">
          <ac:chgData name="Han Chan" userId="8719bb9d-dc02-48fa-8fec-cbc969a93590" providerId="ADAL" clId="{C1201288-BF7A-41BE-982D-5FEEDEAE4946}" dt="2025-10-15T06:15:05.842" v="5481" actId="14100"/>
          <ac:cxnSpMkLst>
            <pc:docMk/>
            <pc:sldMk cId="1453389733" sldId="526"/>
            <ac:cxnSpMk id="25" creationId="{59D7CF85-315A-72C5-184D-AF092DF2E29A}"/>
          </ac:cxnSpMkLst>
        </pc:cxnChg>
        <pc:cxnChg chg="add mod">
          <ac:chgData name="Han Chan" userId="8719bb9d-dc02-48fa-8fec-cbc969a93590" providerId="ADAL" clId="{C1201288-BF7A-41BE-982D-5FEEDEAE4946}" dt="2025-10-15T06:15:38.212" v="5519" actId="14100"/>
          <ac:cxnSpMkLst>
            <pc:docMk/>
            <pc:sldMk cId="1453389733" sldId="526"/>
            <ac:cxnSpMk id="27" creationId="{957A87D1-15C8-8AD7-5BC5-9375F9E3DFAB}"/>
          </ac:cxnSpMkLst>
        </pc:cxnChg>
        <pc:cxnChg chg="add mod">
          <ac:chgData name="Han Chan" userId="8719bb9d-dc02-48fa-8fec-cbc969a93590" providerId="ADAL" clId="{C1201288-BF7A-41BE-982D-5FEEDEAE4946}" dt="2025-10-15T06:27:16.998" v="5594" actId="1076"/>
          <ac:cxnSpMkLst>
            <pc:docMk/>
            <pc:sldMk cId="1453389733" sldId="526"/>
            <ac:cxnSpMk id="28" creationId="{288078C0-55FC-C756-B974-FA0205697A97}"/>
          </ac:cxnSpMkLst>
        </pc:cxnChg>
        <pc:cxnChg chg="add mod">
          <ac:chgData name="Han Chan" userId="8719bb9d-dc02-48fa-8fec-cbc969a93590" providerId="ADAL" clId="{C1201288-BF7A-41BE-982D-5FEEDEAE4946}" dt="2025-10-15T06:15:46.509" v="5520" actId="1076"/>
          <ac:cxnSpMkLst>
            <pc:docMk/>
            <pc:sldMk cId="1453389733" sldId="526"/>
            <ac:cxnSpMk id="29" creationId="{AA849550-F6C4-82E3-E09B-0F398F7E2D91}"/>
          </ac:cxnSpMkLst>
        </pc:cxnChg>
        <pc:cxnChg chg="add mod">
          <ac:chgData name="Han Chan" userId="8719bb9d-dc02-48fa-8fec-cbc969a93590" providerId="ADAL" clId="{C1201288-BF7A-41BE-982D-5FEEDEAE4946}" dt="2025-10-15T06:15:50.979" v="5522" actId="1076"/>
          <ac:cxnSpMkLst>
            <pc:docMk/>
            <pc:sldMk cId="1453389733" sldId="526"/>
            <ac:cxnSpMk id="30" creationId="{140136B3-7709-2B1C-5395-0DD842865F7E}"/>
          </ac:cxnSpMkLst>
        </pc:cxnChg>
        <pc:cxnChg chg="add mod">
          <ac:chgData name="Han Chan" userId="8719bb9d-dc02-48fa-8fec-cbc969a93590" providerId="ADAL" clId="{C1201288-BF7A-41BE-982D-5FEEDEAE4946}" dt="2025-10-15T06:15:54.236" v="5524" actId="1076"/>
          <ac:cxnSpMkLst>
            <pc:docMk/>
            <pc:sldMk cId="1453389733" sldId="526"/>
            <ac:cxnSpMk id="31" creationId="{59ECD5C1-8332-3ED8-25E1-464223E9CAE9}"/>
          </ac:cxnSpMkLst>
        </pc:cxnChg>
      </pc:sldChg>
      <pc:sldChg chg="addSp delSp modSp add del mod">
        <pc:chgData name="Han Chan" userId="8719bb9d-dc02-48fa-8fec-cbc969a93590" providerId="ADAL" clId="{C1201288-BF7A-41BE-982D-5FEEDEAE4946}" dt="2025-10-15T06:41:47.691" v="5821" actId="47"/>
        <pc:sldMkLst>
          <pc:docMk/>
          <pc:sldMk cId="1422470468" sldId="527"/>
        </pc:sldMkLst>
        <pc:spChg chg="mod">
          <ac:chgData name="Han Chan" userId="8719bb9d-dc02-48fa-8fec-cbc969a93590" providerId="ADAL" clId="{C1201288-BF7A-41BE-982D-5FEEDEAE4946}" dt="2025-10-15T06:20:23.444" v="5539"/>
          <ac:spMkLst>
            <pc:docMk/>
            <pc:sldMk cId="1422470468" sldId="527"/>
            <ac:spMk id="4" creationId="{E971F0D1-14A9-157C-A696-9EF1A29AB343}"/>
          </ac:spMkLst>
        </pc:spChg>
        <pc:spChg chg="mod">
          <ac:chgData name="Han Chan" userId="8719bb9d-dc02-48fa-8fec-cbc969a93590" providerId="ADAL" clId="{C1201288-BF7A-41BE-982D-5FEEDEAE4946}" dt="2025-10-15T06:24:21.663" v="5568" actId="207"/>
          <ac:spMkLst>
            <pc:docMk/>
            <pc:sldMk cId="1422470468" sldId="527"/>
            <ac:spMk id="5" creationId="{E55D71B7-5336-4B7D-4BB9-8314DDE5A1B4}"/>
          </ac:spMkLst>
        </pc:spChg>
        <pc:spChg chg="del mod">
          <ac:chgData name="Han Chan" userId="8719bb9d-dc02-48fa-8fec-cbc969a93590" providerId="ADAL" clId="{C1201288-BF7A-41BE-982D-5FEEDEAE4946}" dt="2025-10-15T06:25:10.339" v="5578" actId="478"/>
          <ac:spMkLst>
            <pc:docMk/>
            <pc:sldMk cId="1422470468" sldId="527"/>
            <ac:spMk id="6" creationId="{632306D8-B690-C9E1-B640-1868395D2B9A}"/>
          </ac:spMkLst>
        </pc:spChg>
        <pc:spChg chg="mod">
          <ac:chgData name="Han Chan" userId="8719bb9d-dc02-48fa-8fec-cbc969a93590" providerId="ADAL" clId="{C1201288-BF7A-41BE-982D-5FEEDEAE4946}" dt="2025-10-15T06:24:26.077" v="5569" actId="207"/>
          <ac:spMkLst>
            <pc:docMk/>
            <pc:sldMk cId="1422470468" sldId="527"/>
            <ac:spMk id="8" creationId="{417658F4-6507-3766-AD8C-37BE4DDA8E3F}"/>
          </ac:spMkLst>
        </pc:spChg>
        <pc:spChg chg="mod">
          <ac:chgData name="Han Chan" userId="8719bb9d-dc02-48fa-8fec-cbc969a93590" providerId="ADAL" clId="{C1201288-BF7A-41BE-982D-5FEEDEAE4946}" dt="2025-10-15T06:23:30.303" v="5562" actId="207"/>
          <ac:spMkLst>
            <pc:docMk/>
            <pc:sldMk cId="1422470468" sldId="527"/>
            <ac:spMk id="10" creationId="{7226B62E-2B75-4853-7C8C-49311DD48806}"/>
          </ac:spMkLst>
        </pc:spChg>
        <pc:spChg chg="mod">
          <ac:chgData name="Han Chan" userId="8719bb9d-dc02-48fa-8fec-cbc969a93590" providerId="ADAL" clId="{C1201288-BF7A-41BE-982D-5FEEDEAE4946}" dt="2025-10-15T06:23:27.465" v="5561" actId="207"/>
          <ac:spMkLst>
            <pc:docMk/>
            <pc:sldMk cId="1422470468" sldId="527"/>
            <ac:spMk id="11" creationId="{8D64E914-B943-5FA8-75C7-52C6EA692A38}"/>
          </ac:spMkLst>
        </pc:spChg>
        <pc:spChg chg="mod">
          <ac:chgData name="Han Chan" userId="8719bb9d-dc02-48fa-8fec-cbc969a93590" providerId="ADAL" clId="{C1201288-BF7A-41BE-982D-5FEEDEAE4946}" dt="2025-10-15T06:23:15.074" v="5560" actId="207"/>
          <ac:spMkLst>
            <pc:docMk/>
            <pc:sldMk cId="1422470468" sldId="527"/>
            <ac:spMk id="12" creationId="{54ABBB6A-5619-5C59-5750-87BCFF902AE1}"/>
          </ac:spMkLst>
        </pc:spChg>
        <pc:spChg chg="mod">
          <ac:chgData name="Han Chan" userId="8719bb9d-dc02-48fa-8fec-cbc969a93590" providerId="ADAL" clId="{C1201288-BF7A-41BE-982D-5FEEDEAE4946}" dt="2025-10-15T06:26:00.878" v="5585" actId="255"/>
          <ac:spMkLst>
            <pc:docMk/>
            <pc:sldMk cId="1422470468" sldId="527"/>
            <ac:spMk id="13" creationId="{E5BA24B7-35BE-157F-DF80-1A7AF38A80B8}"/>
          </ac:spMkLst>
        </pc:spChg>
        <pc:spChg chg="mod">
          <ac:chgData name="Han Chan" userId="8719bb9d-dc02-48fa-8fec-cbc969a93590" providerId="ADAL" clId="{C1201288-BF7A-41BE-982D-5FEEDEAE4946}" dt="2025-10-15T06:26:05.315" v="5586" actId="255"/>
          <ac:spMkLst>
            <pc:docMk/>
            <pc:sldMk cId="1422470468" sldId="527"/>
            <ac:spMk id="14" creationId="{13FC268A-DDFD-9FD3-CE76-F7CA67472095}"/>
          </ac:spMkLst>
        </pc:spChg>
        <pc:spChg chg="mod">
          <ac:chgData name="Han Chan" userId="8719bb9d-dc02-48fa-8fec-cbc969a93590" providerId="ADAL" clId="{C1201288-BF7A-41BE-982D-5FEEDEAE4946}" dt="2025-10-15T06:26:13.630" v="5588" actId="255"/>
          <ac:spMkLst>
            <pc:docMk/>
            <pc:sldMk cId="1422470468" sldId="527"/>
            <ac:spMk id="15" creationId="{568D71E6-585E-3A47-0C70-247D26BBED1D}"/>
          </ac:spMkLst>
        </pc:spChg>
        <pc:spChg chg="mod">
          <ac:chgData name="Han Chan" userId="8719bb9d-dc02-48fa-8fec-cbc969a93590" providerId="ADAL" clId="{C1201288-BF7A-41BE-982D-5FEEDEAE4946}" dt="2025-10-15T06:26:32.142" v="5592" actId="255"/>
          <ac:spMkLst>
            <pc:docMk/>
            <pc:sldMk cId="1422470468" sldId="527"/>
            <ac:spMk id="16" creationId="{47B06578-18ED-2234-150D-AF5634C74F00}"/>
          </ac:spMkLst>
        </pc:spChg>
        <pc:spChg chg="mod">
          <ac:chgData name="Han Chan" userId="8719bb9d-dc02-48fa-8fec-cbc969a93590" providerId="ADAL" clId="{C1201288-BF7A-41BE-982D-5FEEDEAE4946}" dt="2025-10-15T06:26:22.228" v="5590" actId="1076"/>
          <ac:spMkLst>
            <pc:docMk/>
            <pc:sldMk cId="1422470468" sldId="527"/>
            <ac:spMk id="17" creationId="{250B7500-9F3E-0272-4E01-116635F733CA}"/>
          </ac:spMkLst>
        </pc:spChg>
        <pc:spChg chg="mod">
          <ac:chgData name="Han Chan" userId="8719bb9d-dc02-48fa-8fec-cbc969a93590" providerId="ADAL" clId="{C1201288-BF7A-41BE-982D-5FEEDEAE4946}" dt="2025-10-15T06:26:34.747" v="5593" actId="255"/>
          <ac:spMkLst>
            <pc:docMk/>
            <pc:sldMk cId="1422470468" sldId="527"/>
            <ac:spMk id="18" creationId="{772FE918-13C9-9DDA-C1CD-95B0D55457B8}"/>
          </ac:spMkLst>
        </pc:spChg>
        <pc:spChg chg="mod">
          <ac:chgData name="Han Chan" userId="8719bb9d-dc02-48fa-8fec-cbc969a93590" providerId="ADAL" clId="{C1201288-BF7A-41BE-982D-5FEEDEAE4946}" dt="2025-10-15T06:24:32.228" v="5571" actId="207"/>
          <ac:spMkLst>
            <pc:docMk/>
            <pc:sldMk cId="1422470468" sldId="527"/>
            <ac:spMk id="19" creationId="{2834AAF0-E4EE-FA53-D06F-F3629311CF59}"/>
          </ac:spMkLst>
        </pc:spChg>
        <pc:spChg chg="del mod">
          <ac:chgData name="Han Chan" userId="8719bb9d-dc02-48fa-8fec-cbc969a93590" providerId="ADAL" clId="{C1201288-BF7A-41BE-982D-5FEEDEAE4946}" dt="2025-10-15T06:20:37.557" v="5542" actId="478"/>
          <ac:spMkLst>
            <pc:docMk/>
            <pc:sldMk cId="1422470468" sldId="527"/>
            <ac:spMk id="21" creationId="{C2E0E5E7-6ED1-470F-F1E5-927187C3F387}"/>
          </ac:spMkLst>
        </pc:spChg>
        <pc:spChg chg="mod">
          <ac:chgData name="Han Chan" userId="8719bb9d-dc02-48fa-8fec-cbc969a93590" providerId="ADAL" clId="{C1201288-BF7A-41BE-982D-5FEEDEAE4946}" dt="2025-10-15T06:23:06.965" v="5559" actId="207"/>
          <ac:spMkLst>
            <pc:docMk/>
            <pc:sldMk cId="1422470468" sldId="527"/>
            <ac:spMk id="22" creationId="{9FDC2CB2-4114-9F9E-B745-B83EA430B5AE}"/>
          </ac:spMkLst>
        </pc:spChg>
        <pc:spChg chg="del mod">
          <ac:chgData name="Han Chan" userId="8719bb9d-dc02-48fa-8fec-cbc969a93590" providerId="ADAL" clId="{C1201288-BF7A-41BE-982D-5FEEDEAE4946}" dt="2025-10-15T06:22:23.220" v="5549" actId="478"/>
          <ac:spMkLst>
            <pc:docMk/>
            <pc:sldMk cId="1422470468" sldId="527"/>
            <ac:spMk id="24" creationId="{7CA09E2D-45B2-A9C7-7487-D6247063CDBA}"/>
          </ac:spMkLst>
        </pc:spChg>
        <pc:spChg chg="del mod">
          <ac:chgData name="Han Chan" userId="8719bb9d-dc02-48fa-8fec-cbc969a93590" providerId="ADAL" clId="{C1201288-BF7A-41BE-982D-5FEEDEAE4946}" dt="2025-10-15T06:22:31.506" v="5551" actId="478"/>
          <ac:spMkLst>
            <pc:docMk/>
            <pc:sldMk cId="1422470468" sldId="527"/>
            <ac:spMk id="32" creationId="{3DE80E7A-27B7-B1AC-5F7E-14D33E5DE0EC}"/>
          </ac:spMkLst>
        </pc:spChg>
        <pc:spChg chg="mod">
          <ac:chgData name="Han Chan" userId="8719bb9d-dc02-48fa-8fec-cbc969a93590" providerId="ADAL" clId="{C1201288-BF7A-41BE-982D-5FEEDEAE4946}" dt="2025-10-15T06:24:08.743" v="5566" actId="207"/>
          <ac:spMkLst>
            <pc:docMk/>
            <pc:sldMk cId="1422470468" sldId="527"/>
            <ac:spMk id="36" creationId="{F8432C79-05BA-9841-7FA3-1D9DAFF239E4}"/>
          </ac:spMkLst>
        </pc:spChg>
        <pc:spChg chg="del mod">
          <ac:chgData name="Han Chan" userId="8719bb9d-dc02-48fa-8fec-cbc969a93590" providerId="ADAL" clId="{C1201288-BF7A-41BE-982D-5FEEDEAE4946}" dt="2025-10-15T06:20:35.286" v="5541" actId="478"/>
          <ac:spMkLst>
            <pc:docMk/>
            <pc:sldMk cId="1422470468" sldId="527"/>
            <ac:spMk id="37" creationId="{1532F0B1-69BD-0446-8CF0-0DD1126A0174}"/>
          </ac:spMkLst>
        </pc:spChg>
        <pc:spChg chg="mod">
          <ac:chgData name="Han Chan" userId="8719bb9d-dc02-48fa-8fec-cbc969a93590" providerId="ADAL" clId="{C1201288-BF7A-41BE-982D-5FEEDEAE4946}" dt="2025-10-15T06:24:13.525" v="5567" actId="207"/>
          <ac:spMkLst>
            <pc:docMk/>
            <pc:sldMk cId="1422470468" sldId="527"/>
            <ac:spMk id="39" creationId="{0898B834-A828-6E6B-F1C7-3AB146235ECC}"/>
          </ac:spMkLst>
        </pc:spChg>
        <pc:spChg chg="del">
          <ac:chgData name="Han Chan" userId="8719bb9d-dc02-48fa-8fec-cbc969a93590" providerId="ADAL" clId="{C1201288-BF7A-41BE-982D-5FEEDEAE4946}" dt="2025-10-15T06:20:44.368" v="5545" actId="478"/>
          <ac:spMkLst>
            <pc:docMk/>
            <pc:sldMk cId="1422470468" sldId="527"/>
            <ac:spMk id="40" creationId="{B0FC0A35-502A-B0BE-BFBA-1538CD3B3EEE}"/>
          </ac:spMkLst>
        </pc:spChg>
        <pc:spChg chg="del mod">
          <ac:chgData name="Han Chan" userId="8719bb9d-dc02-48fa-8fec-cbc969a93590" providerId="ADAL" clId="{C1201288-BF7A-41BE-982D-5FEEDEAE4946}" dt="2025-10-15T06:22:17.198" v="5547" actId="478"/>
          <ac:spMkLst>
            <pc:docMk/>
            <pc:sldMk cId="1422470468" sldId="527"/>
            <ac:spMk id="43" creationId="{C7F07DD0-90ED-0854-78B4-2B1C08DB1CEC}"/>
          </ac:spMkLst>
        </pc:spChg>
        <pc:spChg chg="mod">
          <ac:chgData name="Han Chan" userId="8719bb9d-dc02-48fa-8fec-cbc969a93590" providerId="ADAL" clId="{C1201288-BF7A-41BE-982D-5FEEDEAE4946}" dt="2025-10-15T06:24:30.337" v="5570" actId="207"/>
          <ac:spMkLst>
            <pc:docMk/>
            <pc:sldMk cId="1422470468" sldId="527"/>
            <ac:spMk id="45" creationId="{996CCB73-E5DC-5EEB-C63C-A00701CB0D47}"/>
          </ac:spMkLst>
        </pc:spChg>
        <pc:spChg chg="mod">
          <ac:chgData name="Han Chan" userId="8719bb9d-dc02-48fa-8fec-cbc969a93590" providerId="ADAL" clId="{C1201288-BF7A-41BE-982D-5FEEDEAE4946}" dt="2025-10-15T06:20:23.444" v="5539"/>
          <ac:spMkLst>
            <pc:docMk/>
            <pc:sldMk cId="1422470468" sldId="527"/>
            <ac:spMk id="46" creationId="{ECCB1F8A-AADB-AA3E-8422-764DD3588560}"/>
          </ac:spMkLst>
        </pc:spChg>
        <pc:grpChg chg="mod ord">
          <ac:chgData name="Han Chan" userId="8719bb9d-dc02-48fa-8fec-cbc969a93590" providerId="ADAL" clId="{C1201288-BF7A-41BE-982D-5FEEDEAE4946}" dt="2025-10-15T06:24:47.026" v="5573" actId="13244"/>
          <ac:grpSpMkLst>
            <pc:docMk/>
            <pc:sldMk cId="1422470468" sldId="527"/>
            <ac:grpSpMk id="2" creationId="{87A136B1-CD1B-9A33-E327-1FF8A66CD8A1}"/>
          </ac:grpSpMkLst>
        </pc:grpChg>
        <pc:grpChg chg="del">
          <ac:chgData name="Han Chan" userId="8719bb9d-dc02-48fa-8fec-cbc969a93590" providerId="ADAL" clId="{C1201288-BF7A-41BE-982D-5FEEDEAE4946}" dt="2025-10-15T06:22:17.198" v="5547" actId="478"/>
          <ac:grpSpMkLst>
            <pc:docMk/>
            <pc:sldMk cId="1422470468" sldId="527"/>
            <ac:grpSpMk id="34" creationId="{08703FE7-5D27-D399-382C-5D8151A7FEB6}"/>
          </ac:grpSpMkLst>
        </pc:grpChg>
        <pc:grpChg chg="del">
          <ac:chgData name="Han Chan" userId="8719bb9d-dc02-48fa-8fec-cbc969a93590" providerId="ADAL" clId="{C1201288-BF7A-41BE-982D-5FEEDEAE4946}" dt="2025-10-15T06:20:44.368" v="5545" actId="478"/>
          <ac:grpSpMkLst>
            <pc:docMk/>
            <pc:sldMk cId="1422470468" sldId="527"/>
            <ac:grpSpMk id="35" creationId="{98CBD746-EFFB-A985-FFD5-0F82E24F97AD}"/>
          </ac:grpSpMkLst>
        </pc:grpChg>
        <pc:picChg chg="mod">
          <ac:chgData name="Han Chan" userId="8719bb9d-dc02-48fa-8fec-cbc969a93590" providerId="ADAL" clId="{C1201288-BF7A-41BE-982D-5FEEDEAE4946}" dt="2025-10-15T06:23:57.576" v="5565" actId="207"/>
          <ac:picMkLst>
            <pc:docMk/>
            <pc:sldMk cId="1422470468" sldId="527"/>
            <ac:picMk id="7" creationId="{0DDD7D83-9B7F-D1A6-F1B0-754EC9D839EC}"/>
          </ac:picMkLst>
        </pc:picChg>
        <pc:picChg chg="mod">
          <ac:chgData name="Han Chan" userId="8719bb9d-dc02-48fa-8fec-cbc969a93590" providerId="ADAL" clId="{C1201288-BF7A-41BE-982D-5FEEDEAE4946}" dt="2025-10-15T06:23:54.081" v="5564" actId="207"/>
          <ac:picMkLst>
            <pc:docMk/>
            <pc:sldMk cId="1422470468" sldId="527"/>
            <ac:picMk id="9" creationId="{4128C52D-D7F5-508A-D265-C49B32410796}"/>
          </ac:picMkLst>
        </pc:picChg>
        <pc:picChg chg="mod">
          <ac:chgData name="Han Chan" userId="8719bb9d-dc02-48fa-8fec-cbc969a93590" providerId="ADAL" clId="{C1201288-BF7A-41BE-982D-5FEEDEAE4946}" dt="2025-10-15T06:23:51.277" v="5563" actId="207"/>
          <ac:picMkLst>
            <pc:docMk/>
            <pc:sldMk cId="1422470468" sldId="527"/>
            <ac:picMk id="20" creationId="{025C5A50-4962-4B37-EEB5-831B764195AB}"/>
          </ac:picMkLst>
        </pc:picChg>
        <pc:picChg chg="del">
          <ac:chgData name="Han Chan" userId="8719bb9d-dc02-48fa-8fec-cbc969a93590" providerId="ADAL" clId="{C1201288-BF7A-41BE-982D-5FEEDEAE4946}" dt="2025-10-15T06:20:38.963" v="5543" actId="478"/>
          <ac:picMkLst>
            <pc:docMk/>
            <pc:sldMk cId="1422470468" sldId="527"/>
            <ac:picMk id="23" creationId="{7831B217-2D23-290E-2D17-9646F3319F11}"/>
          </ac:picMkLst>
        </pc:picChg>
        <pc:picChg chg="del">
          <ac:chgData name="Han Chan" userId="8719bb9d-dc02-48fa-8fec-cbc969a93590" providerId="ADAL" clId="{C1201288-BF7A-41BE-982D-5FEEDEAE4946}" dt="2025-10-15T06:22:20.342" v="5548" actId="478"/>
          <ac:picMkLst>
            <pc:docMk/>
            <pc:sldMk cId="1422470468" sldId="527"/>
            <ac:picMk id="26" creationId="{28503E12-26E6-8A29-0778-7E4CC2A425A9}"/>
          </ac:picMkLst>
        </pc:picChg>
        <pc:picChg chg="del">
          <ac:chgData name="Han Chan" userId="8719bb9d-dc02-48fa-8fec-cbc969a93590" providerId="ADAL" clId="{C1201288-BF7A-41BE-982D-5FEEDEAE4946}" dt="2025-10-15T06:22:28.268" v="5550" actId="478"/>
          <ac:picMkLst>
            <pc:docMk/>
            <pc:sldMk cId="1422470468" sldId="527"/>
            <ac:picMk id="33" creationId="{13BCF659-574C-CE2D-CDB6-D39520DBEF28}"/>
          </ac:picMkLst>
        </pc:picChg>
        <pc:picChg chg="del">
          <ac:chgData name="Han Chan" userId="8719bb9d-dc02-48fa-8fec-cbc969a93590" providerId="ADAL" clId="{C1201288-BF7A-41BE-982D-5FEEDEAE4946}" dt="2025-10-15T06:20:33.732" v="5540" actId="478"/>
          <ac:picMkLst>
            <pc:docMk/>
            <pc:sldMk cId="1422470468" sldId="527"/>
            <ac:picMk id="38" creationId="{6E5455F6-906E-0F50-B3E3-C17A8509EC07}"/>
          </ac:picMkLst>
        </pc:picChg>
        <pc:picChg chg="del">
          <ac:chgData name="Han Chan" userId="8719bb9d-dc02-48fa-8fec-cbc969a93590" providerId="ADAL" clId="{C1201288-BF7A-41BE-982D-5FEEDEAE4946}" dt="2025-10-15T06:20:42.798" v="5544" actId="478"/>
          <ac:picMkLst>
            <pc:docMk/>
            <pc:sldMk cId="1422470468" sldId="527"/>
            <ac:picMk id="41" creationId="{45CB9EAB-66FA-04C3-8613-F3F0343DD346}"/>
          </ac:picMkLst>
        </pc:picChg>
        <pc:picChg chg="del">
          <ac:chgData name="Han Chan" userId="8719bb9d-dc02-48fa-8fec-cbc969a93590" providerId="ADAL" clId="{C1201288-BF7A-41BE-982D-5FEEDEAE4946}" dt="2025-10-15T06:20:46.435" v="5546" actId="478"/>
          <ac:picMkLst>
            <pc:docMk/>
            <pc:sldMk cId="1422470468" sldId="527"/>
            <ac:picMk id="44" creationId="{08FD2D9D-28B0-974C-8736-B7845CC22FE1}"/>
          </ac:picMkLst>
        </pc:picChg>
        <pc:cxnChg chg="del">
          <ac:chgData name="Han Chan" userId="8719bb9d-dc02-48fa-8fec-cbc969a93590" providerId="ADAL" clId="{C1201288-BF7A-41BE-982D-5FEEDEAE4946}" dt="2025-10-15T06:20:11.163" v="5532" actId="478"/>
          <ac:cxnSpMkLst>
            <pc:docMk/>
            <pc:sldMk cId="1422470468" sldId="527"/>
            <ac:cxnSpMk id="25" creationId="{D7C8B8DC-ADB8-0A7F-0A0A-FDE5BBA505EB}"/>
          </ac:cxnSpMkLst>
        </pc:cxnChg>
        <pc:cxnChg chg="del">
          <ac:chgData name="Han Chan" userId="8719bb9d-dc02-48fa-8fec-cbc969a93590" providerId="ADAL" clId="{C1201288-BF7A-41BE-982D-5FEEDEAE4946}" dt="2025-10-15T06:20:11.648" v="5533" actId="478"/>
          <ac:cxnSpMkLst>
            <pc:docMk/>
            <pc:sldMk cId="1422470468" sldId="527"/>
            <ac:cxnSpMk id="27" creationId="{1E4DF55E-9D9E-0E9E-D43B-9F6B299A9C3C}"/>
          </ac:cxnSpMkLst>
        </pc:cxnChg>
        <pc:cxnChg chg="del">
          <ac:chgData name="Han Chan" userId="8719bb9d-dc02-48fa-8fec-cbc969a93590" providerId="ADAL" clId="{C1201288-BF7A-41BE-982D-5FEEDEAE4946}" dt="2025-10-15T06:20:12.849" v="5534" actId="478"/>
          <ac:cxnSpMkLst>
            <pc:docMk/>
            <pc:sldMk cId="1422470468" sldId="527"/>
            <ac:cxnSpMk id="28" creationId="{EB15A8B3-151A-926C-12F1-CA1CEA933523}"/>
          </ac:cxnSpMkLst>
        </pc:cxnChg>
        <pc:cxnChg chg="del">
          <ac:chgData name="Han Chan" userId="8719bb9d-dc02-48fa-8fec-cbc969a93590" providerId="ADAL" clId="{C1201288-BF7A-41BE-982D-5FEEDEAE4946}" dt="2025-10-15T06:20:14.193" v="5536" actId="478"/>
          <ac:cxnSpMkLst>
            <pc:docMk/>
            <pc:sldMk cId="1422470468" sldId="527"/>
            <ac:cxnSpMk id="29" creationId="{D3A4A6EF-1F10-29D4-41EA-B363EC300201}"/>
          </ac:cxnSpMkLst>
        </pc:cxnChg>
        <pc:cxnChg chg="del">
          <ac:chgData name="Han Chan" userId="8719bb9d-dc02-48fa-8fec-cbc969a93590" providerId="ADAL" clId="{C1201288-BF7A-41BE-982D-5FEEDEAE4946}" dt="2025-10-15T06:20:13.382" v="5535" actId="478"/>
          <ac:cxnSpMkLst>
            <pc:docMk/>
            <pc:sldMk cId="1422470468" sldId="527"/>
            <ac:cxnSpMk id="30" creationId="{938A8EC2-1234-43E7-56F5-5EC033BFBBB1}"/>
          </ac:cxnSpMkLst>
        </pc:cxnChg>
        <pc:cxnChg chg="del">
          <ac:chgData name="Han Chan" userId="8719bb9d-dc02-48fa-8fec-cbc969a93590" providerId="ADAL" clId="{C1201288-BF7A-41BE-982D-5FEEDEAE4946}" dt="2025-10-15T06:20:15.079" v="5537" actId="478"/>
          <ac:cxnSpMkLst>
            <pc:docMk/>
            <pc:sldMk cId="1422470468" sldId="527"/>
            <ac:cxnSpMk id="31" creationId="{8F970E38-53AC-FCB5-3384-1F69BE1648A2}"/>
          </ac:cxnSpMkLst>
        </pc:cxnChg>
      </pc:sldChg>
      <pc:sldChg chg="addSp delSp modSp add del mod">
        <pc:chgData name="Han Chan" userId="8719bb9d-dc02-48fa-8fec-cbc969a93590" providerId="ADAL" clId="{C1201288-BF7A-41BE-982D-5FEEDEAE4946}" dt="2025-10-15T06:52:53.785" v="6214" actId="47"/>
        <pc:sldMkLst>
          <pc:docMk/>
          <pc:sldMk cId="678793476" sldId="528"/>
        </pc:sldMkLst>
        <pc:spChg chg="mod topLvl">
          <ac:chgData name="Han Chan" userId="8719bb9d-dc02-48fa-8fec-cbc969a93590" providerId="ADAL" clId="{C1201288-BF7A-41BE-982D-5FEEDEAE4946}" dt="2025-10-15T06:39:24.073" v="5797" actId="165"/>
          <ac:spMkLst>
            <pc:docMk/>
            <pc:sldMk cId="678793476" sldId="528"/>
            <ac:spMk id="4" creationId="{15457F0D-F405-3ED6-B8FA-F3F2964DBE05}"/>
          </ac:spMkLst>
        </pc:spChg>
        <pc:spChg chg="mod topLvl">
          <ac:chgData name="Han Chan" userId="8719bb9d-dc02-48fa-8fec-cbc969a93590" providerId="ADAL" clId="{C1201288-BF7A-41BE-982D-5FEEDEAE4946}" dt="2025-10-15T06:44:09.798" v="5875" actId="14100"/>
          <ac:spMkLst>
            <pc:docMk/>
            <pc:sldMk cId="678793476" sldId="528"/>
            <ac:spMk id="5" creationId="{0CC2F156-BD7E-451F-DA5E-5BBA20F5AC70}"/>
          </ac:spMkLst>
        </pc:spChg>
        <pc:spChg chg="add mod ord">
          <ac:chgData name="Han Chan" userId="8719bb9d-dc02-48fa-8fec-cbc969a93590" providerId="ADAL" clId="{C1201288-BF7A-41BE-982D-5FEEDEAE4946}" dt="2025-10-15T06:35:35.553" v="5706" actId="1035"/>
          <ac:spMkLst>
            <pc:docMk/>
            <pc:sldMk cId="678793476" sldId="528"/>
            <ac:spMk id="6" creationId="{0A1B1EE9-4221-26B0-7381-9502E56FD1B6}"/>
          </ac:spMkLst>
        </pc:spChg>
        <pc:spChg chg="mod topLvl">
          <ac:chgData name="Han Chan" userId="8719bb9d-dc02-48fa-8fec-cbc969a93590" providerId="ADAL" clId="{C1201288-BF7A-41BE-982D-5FEEDEAE4946}" dt="2025-10-15T06:43:35.304" v="5861" actId="1035"/>
          <ac:spMkLst>
            <pc:docMk/>
            <pc:sldMk cId="678793476" sldId="528"/>
            <ac:spMk id="8" creationId="{C7255C6D-218B-ED76-79B1-1730AC3CDB5A}"/>
          </ac:spMkLst>
        </pc:spChg>
        <pc:spChg chg="mod">
          <ac:chgData name="Han Chan" userId="8719bb9d-dc02-48fa-8fec-cbc969a93590" providerId="ADAL" clId="{C1201288-BF7A-41BE-982D-5FEEDEAE4946}" dt="2025-10-15T06:38:39.756" v="5766" actId="408"/>
          <ac:spMkLst>
            <pc:docMk/>
            <pc:sldMk cId="678793476" sldId="528"/>
            <ac:spMk id="10" creationId="{DF938B0D-A396-BED8-DFCD-AA57F2404A2E}"/>
          </ac:spMkLst>
        </pc:spChg>
        <pc:spChg chg="mod">
          <ac:chgData name="Han Chan" userId="8719bb9d-dc02-48fa-8fec-cbc969a93590" providerId="ADAL" clId="{C1201288-BF7A-41BE-982D-5FEEDEAE4946}" dt="2025-10-15T06:38:27.580" v="5764" actId="1036"/>
          <ac:spMkLst>
            <pc:docMk/>
            <pc:sldMk cId="678793476" sldId="528"/>
            <ac:spMk id="11" creationId="{E5A33A7C-A09E-9BA4-8679-17AB2BDC2322}"/>
          </ac:spMkLst>
        </pc:spChg>
        <pc:spChg chg="mod">
          <ac:chgData name="Han Chan" userId="8719bb9d-dc02-48fa-8fec-cbc969a93590" providerId="ADAL" clId="{C1201288-BF7A-41BE-982D-5FEEDEAE4946}" dt="2025-10-15T06:38:45.323" v="5767" actId="465"/>
          <ac:spMkLst>
            <pc:docMk/>
            <pc:sldMk cId="678793476" sldId="528"/>
            <ac:spMk id="12" creationId="{E8A5C4E3-BDA5-3020-2539-3E0A6AD8C101}"/>
          </ac:spMkLst>
        </pc:spChg>
        <pc:spChg chg="mod">
          <ac:chgData name="Han Chan" userId="8719bb9d-dc02-48fa-8fec-cbc969a93590" providerId="ADAL" clId="{C1201288-BF7A-41BE-982D-5FEEDEAE4946}" dt="2025-10-15T06:41:26.185" v="5815" actId="1037"/>
          <ac:spMkLst>
            <pc:docMk/>
            <pc:sldMk cId="678793476" sldId="528"/>
            <ac:spMk id="13" creationId="{C18296E6-6C91-942B-0CBB-67B4D915A754}"/>
          </ac:spMkLst>
        </pc:spChg>
        <pc:spChg chg="mod">
          <ac:chgData name="Han Chan" userId="8719bb9d-dc02-48fa-8fec-cbc969a93590" providerId="ADAL" clId="{C1201288-BF7A-41BE-982D-5FEEDEAE4946}" dt="2025-10-15T06:41:35.863" v="5818" actId="12788"/>
          <ac:spMkLst>
            <pc:docMk/>
            <pc:sldMk cId="678793476" sldId="528"/>
            <ac:spMk id="14" creationId="{12B82DDD-B748-B7AA-357B-37E8774F3495}"/>
          </ac:spMkLst>
        </pc:spChg>
        <pc:spChg chg="mod">
          <ac:chgData name="Han Chan" userId="8719bb9d-dc02-48fa-8fec-cbc969a93590" providerId="ADAL" clId="{C1201288-BF7A-41BE-982D-5FEEDEAE4946}" dt="2025-10-15T06:41:26.185" v="5815" actId="1037"/>
          <ac:spMkLst>
            <pc:docMk/>
            <pc:sldMk cId="678793476" sldId="528"/>
            <ac:spMk id="15" creationId="{128AC1DB-D636-4BF0-3FD3-FD9745D7703E}"/>
          </ac:spMkLst>
        </pc:spChg>
        <pc:spChg chg="mod">
          <ac:chgData name="Han Chan" userId="8719bb9d-dc02-48fa-8fec-cbc969a93590" providerId="ADAL" clId="{C1201288-BF7A-41BE-982D-5FEEDEAE4946}" dt="2025-10-15T06:41:42.193" v="5820" actId="1037"/>
          <ac:spMkLst>
            <pc:docMk/>
            <pc:sldMk cId="678793476" sldId="528"/>
            <ac:spMk id="16" creationId="{8B1F75A0-A8E5-2523-9395-3DDE2E69182F}"/>
          </ac:spMkLst>
        </pc:spChg>
        <pc:spChg chg="mod">
          <ac:chgData name="Han Chan" userId="8719bb9d-dc02-48fa-8fec-cbc969a93590" providerId="ADAL" clId="{C1201288-BF7A-41BE-982D-5FEEDEAE4946}" dt="2025-10-15T06:41:35.863" v="5818" actId="12788"/>
          <ac:spMkLst>
            <pc:docMk/>
            <pc:sldMk cId="678793476" sldId="528"/>
            <ac:spMk id="17" creationId="{98118CEB-2F25-DFFE-627A-BAF0130977D0}"/>
          </ac:spMkLst>
        </pc:spChg>
        <pc:spChg chg="mod">
          <ac:chgData name="Han Chan" userId="8719bb9d-dc02-48fa-8fec-cbc969a93590" providerId="ADAL" clId="{C1201288-BF7A-41BE-982D-5FEEDEAE4946}" dt="2025-10-15T06:41:42.193" v="5820" actId="1037"/>
          <ac:spMkLst>
            <pc:docMk/>
            <pc:sldMk cId="678793476" sldId="528"/>
            <ac:spMk id="18" creationId="{9783BBC2-3D05-7829-3AF7-1978B37061CF}"/>
          </ac:spMkLst>
        </pc:spChg>
        <pc:spChg chg="mod topLvl">
          <ac:chgData name="Han Chan" userId="8719bb9d-dc02-48fa-8fec-cbc969a93590" providerId="ADAL" clId="{C1201288-BF7A-41BE-982D-5FEEDEAE4946}" dt="2025-10-15T06:44:01.694" v="5874" actId="14100"/>
          <ac:spMkLst>
            <pc:docMk/>
            <pc:sldMk cId="678793476" sldId="528"/>
            <ac:spMk id="19" creationId="{8C01AAE8-45A1-187B-113D-16D4C2147E8A}"/>
          </ac:spMkLst>
        </pc:spChg>
        <pc:spChg chg="add mod">
          <ac:chgData name="Han Chan" userId="8719bb9d-dc02-48fa-8fec-cbc969a93590" providerId="ADAL" clId="{C1201288-BF7A-41BE-982D-5FEEDEAE4946}" dt="2025-10-15T06:34:01.011" v="5693" actId="571"/>
          <ac:spMkLst>
            <pc:docMk/>
            <pc:sldMk cId="678793476" sldId="528"/>
            <ac:spMk id="21" creationId="{CC04955E-418A-7591-A8D2-74A8DCDC9421}"/>
          </ac:spMkLst>
        </pc:spChg>
        <pc:spChg chg="mod">
          <ac:chgData name="Han Chan" userId="8719bb9d-dc02-48fa-8fec-cbc969a93590" providerId="ADAL" clId="{C1201288-BF7A-41BE-982D-5FEEDEAE4946}" dt="2025-10-15T06:40:57.387" v="5813" actId="1037"/>
          <ac:spMkLst>
            <pc:docMk/>
            <pc:sldMk cId="678793476" sldId="528"/>
            <ac:spMk id="22" creationId="{1316F1AC-4DF1-8E43-3113-0C04ECB671ED}"/>
          </ac:spMkLst>
        </pc:spChg>
        <pc:spChg chg="add mod">
          <ac:chgData name="Han Chan" userId="8719bb9d-dc02-48fa-8fec-cbc969a93590" providerId="ADAL" clId="{C1201288-BF7A-41BE-982D-5FEEDEAE4946}" dt="2025-10-15T06:34:01.011" v="5693" actId="571"/>
          <ac:spMkLst>
            <pc:docMk/>
            <pc:sldMk cId="678793476" sldId="528"/>
            <ac:spMk id="23" creationId="{4858836B-B168-8909-8EA6-C5C091E6DECC}"/>
          </ac:spMkLst>
        </pc:spChg>
        <pc:spChg chg="mod topLvl">
          <ac:chgData name="Han Chan" userId="8719bb9d-dc02-48fa-8fec-cbc969a93590" providerId="ADAL" clId="{C1201288-BF7A-41BE-982D-5FEEDEAE4946}" dt="2025-10-15T06:42:16.123" v="5826" actId="553"/>
          <ac:spMkLst>
            <pc:docMk/>
            <pc:sldMk cId="678793476" sldId="528"/>
            <ac:spMk id="36" creationId="{7C8F6A50-2656-0A79-582C-C019CEBB1DDE}"/>
          </ac:spMkLst>
        </pc:spChg>
        <pc:spChg chg="mod topLvl">
          <ac:chgData name="Han Chan" userId="8719bb9d-dc02-48fa-8fec-cbc969a93590" providerId="ADAL" clId="{C1201288-BF7A-41BE-982D-5FEEDEAE4946}" dt="2025-10-15T06:42:49.566" v="5838" actId="1037"/>
          <ac:spMkLst>
            <pc:docMk/>
            <pc:sldMk cId="678793476" sldId="528"/>
            <ac:spMk id="39" creationId="{61A7ED49-B2C0-840E-E88A-BFD04D3021D5}"/>
          </ac:spMkLst>
        </pc:spChg>
        <pc:spChg chg="mod">
          <ac:chgData name="Han Chan" userId="8719bb9d-dc02-48fa-8fec-cbc969a93590" providerId="ADAL" clId="{C1201288-BF7A-41BE-982D-5FEEDEAE4946}" dt="2025-10-15T06:43:30.177" v="5859" actId="1035"/>
          <ac:spMkLst>
            <pc:docMk/>
            <pc:sldMk cId="678793476" sldId="528"/>
            <ac:spMk id="45" creationId="{431F044A-5315-9A91-1F2F-73AAFC3046D2}"/>
          </ac:spMkLst>
        </pc:spChg>
        <pc:spChg chg="mod">
          <ac:chgData name="Han Chan" userId="8719bb9d-dc02-48fa-8fec-cbc969a93590" providerId="ADAL" clId="{C1201288-BF7A-41BE-982D-5FEEDEAE4946}" dt="2025-10-15T06:39:24.073" v="5797" actId="165"/>
          <ac:spMkLst>
            <pc:docMk/>
            <pc:sldMk cId="678793476" sldId="528"/>
            <ac:spMk id="46" creationId="{8F6D27D0-6C70-1056-093E-06EAF6DF3CED}"/>
          </ac:spMkLst>
        </pc:spChg>
        <pc:grpChg chg="del mod">
          <ac:chgData name="Han Chan" userId="8719bb9d-dc02-48fa-8fec-cbc969a93590" providerId="ADAL" clId="{C1201288-BF7A-41BE-982D-5FEEDEAE4946}" dt="2025-10-15T06:39:24.073" v="5797" actId="165"/>
          <ac:grpSpMkLst>
            <pc:docMk/>
            <pc:sldMk cId="678793476" sldId="528"/>
            <ac:grpSpMk id="2" creationId="{5A235E16-C5C5-281B-BFD0-C29ED79C7191}"/>
          </ac:grpSpMkLst>
        </pc:grpChg>
        <pc:grpChg chg="mod topLvl">
          <ac:chgData name="Han Chan" userId="8719bb9d-dc02-48fa-8fec-cbc969a93590" providerId="ADAL" clId="{C1201288-BF7A-41BE-982D-5FEEDEAE4946}" dt="2025-10-15T06:40:04.731" v="5803" actId="554"/>
          <ac:grpSpMkLst>
            <pc:docMk/>
            <pc:sldMk cId="678793476" sldId="528"/>
            <ac:grpSpMk id="42" creationId="{11EF7364-67CB-8D10-64D8-0F212098E370}"/>
          </ac:grpSpMkLst>
        </pc:grpChg>
        <pc:picChg chg="mod">
          <ac:chgData name="Han Chan" userId="8719bb9d-dc02-48fa-8fec-cbc969a93590" providerId="ADAL" clId="{C1201288-BF7A-41BE-982D-5FEEDEAE4946}" dt="2025-10-15T06:38:54.174" v="5768" actId="1076"/>
          <ac:picMkLst>
            <pc:docMk/>
            <pc:sldMk cId="678793476" sldId="528"/>
            <ac:picMk id="7" creationId="{F1059057-7CE9-A517-BDEB-7F1B3F26210C}"/>
          </ac:picMkLst>
        </pc:picChg>
        <pc:picChg chg="mod">
          <ac:chgData name="Han Chan" userId="8719bb9d-dc02-48fa-8fec-cbc969a93590" providerId="ADAL" clId="{C1201288-BF7A-41BE-982D-5FEEDEAE4946}" dt="2025-10-15T06:38:54.174" v="5768" actId="1076"/>
          <ac:picMkLst>
            <pc:docMk/>
            <pc:sldMk cId="678793476" sldId="528"/>
            <ac:picMk id="9" creationId="{B79EE47A-4E1A-DE7E-D608-E941A8042924}"/>
          </ac:picMkLst>
        </pc:picChg>
        <pc:picChg chg="mod">
          <ac:chgData name="Han Chan" userId="8719bb9d-dc02-48fa-8fec-cbc969a93590" providerId="ADAL" clId="{C1201288-BF7A-41BE-982D-5FEEDEAE4946}" dt="2025-10-15T06:38:54.174" v="5768" actId="1076"/>
          <ac:picMkLst>
            <pc:docMk/>
            <pc:sldMk cId="678793476" sldId="528"/>
            <ac:picMk id="20" creationId="{DAABC142-E4F4-2F8B-5405-E286D8359EF0}"/>
          </ac:picMkLst>
        </pc:picChg>
      </pc:sldChg>
      <pc:sldChg chg="addSp delSp modSp add mod">
        <pc:chgData name="Han Chan" userId="8719bb9d-dc02-48fa-8fec-cbc969a93590" providerId="ADAL" clId="{C1201288-BF7A-41BE-982D-5FEEDEAE4946}" dt="2025-10-15T07:12:40.360" v="6491" actId="20577"/>
        <pc:sldMkLst>
          <pc:docMk/>
          <pc:sldMk cId="1595920149" sldId="529"/>
        </pc:sldMkLst>
        <pc:spChg chg="add del mod">
          <ac:chgData name="Han Chan" userId="8719bb9d-dc02-48fa-8fec-cbc969a93590" providerId="ADAL" clId="{C1201288-BF7A-41BE-982D-5FEEDEAE4946}" dt="2025-10-15T06:46:37.218" v="5902"/>
          <ac:spMkLst>
            <pc:docMk/>
            <pc:sldMk cId="1595920149" sldId="529"/>
            <ac:spMk id="2" creationId="{AAFD346E-D110-ABEF-E8ED-D6C37B350E32}"/>
          </ac:spMkLst>
        </pc:spChg>
        <pc:spChg chg="mod">
          <ac:chgData name="Han Chan" userId="8719bb9d-dc02-48fa-8fec-cbc969a93590" providerId="ADAL" clId="{C1201288-BF7A-41BE-982D-5FEEDEAE4946}" dt="2025-10-15T07:12:40.360" v="6491" actId="20577"/>
          <ac:spMkLst>
            <pc:docMk/>
            <pc:sldMk cId="1595920149" sldId="529"/>
            <ac:spMk id="3" creationId="{9DD3B11F-E25F-8D82-0DE1-83475D20C559}"/>
          </ac:spMkLst>
        </pc:spChg>
        <pc:spChg chg="del">
          <ac:chgData name="Han Chan" userId="8719bb9d-dc02-48fa-8fec-cbc969a93590" providerId="ADAL" clId="{C1201288-BF7A-41BE-982D-5FEEDEAE4946}" dt="2025-10-15T06:51:16.319" v="6111" actId="478"/>
          <ac:spMkLst>
            <pc:docMk/>
            <pc:sldMk cId="1595920149" sldId="529"/>
            <ac:spMk id="4" creationId="{FDB78EF5-2828-B4C2-3EA3-E43BFB4929CB}"/>
          </ac:spMkLst>
        </pc:spChg>
        <pc:spChg chg="del">
          <ac:chgData name="Han Chan" userId="8719bb9d-dc02-48fa-8fec-cbc969a93590" providerId="ADAL" clId="{C1201288-BF7A-41BE-982D-5FEEDEAE4946}" dt="2025-10-15T06:45:06.003" v="5881" actId="478"/>
          <ac:spMkLst>
            <pc:docMk/>
            <pc:sldMk cId="1595920149" sldId="529"/>
            <ac:spMk id="5" creationId="{22454C42-8C72-534B-A380-78EC9151E4B3}"/>
          </ac:spMkLst>
        </pc:spChg>
        <pc:spChg chg="del mod ord">
          <ac:chgData name="Han Chan" userId="8719bb9d-dc02-48fa-8fec-cbc969a93590" providerId="ADAL" clId="{C1201288-BF7A-41BE-982D-5FEEDEAE4946}" dt="2025-10-15T06:59:22.707" v="6253"/>
          <ac:spMkLst>
            <pc:docMk/>
            <pc:sldMk cId="1595920149" sldId="529"/>
            <ac:spMk id="6" creationId="{92AA2E8F-4CFD-5170-696D-755FE1DF014C}"/>
          </ac:spMkLst>
        </pc:spChg>
        <pc:spChg chg="del">
          <ac:chgData name="Han Chan" userId="8719bb9d-dc02-48fa-8fec-cbc969a93590" providerId="ADAL" clId="{C1201288-BF7A-41BE-982D-5FEEDEAE4946}" dt="2025-10-15T06:45:07.920" v="5883" actId="478"/>
          <ac:spMkLst>
            <pc:docMk/>
            <pc:sldMk cId="1595920149" sldId="529"/>
            <ac:spMk id="8" creationId="{AB54E0AD-BD28-B8D8-6CA6-F1B7B7B79D37}"/>
          </ac:spMkLst>
        </pc:spChg>
        <pc:spChg chg="mod ord">
          <ac:chgData name="Han Chan" userId="8719bb9d-dc02-48fa-8fec-cbc969a93590" providerId="ADAL" clId="{C1201288-BF7A-41BE-982D-5FEEDEAE4946}" dt="2025-10-15T07:00:31.423" v="6309" actId="1037"/>
          <ac:spMkLst>
            <pc:docMk/>
            <pc:sldMk cId="1595920149" sldId="529"/>
            <ac:spMk id="10" creationId="{0BBD84ED-3F0C-0289-E835-0BF404A67A39}"/>
          </ac:spMkLst>
        </pc:spChg>
        <pc:spChg chg="mod ord">
          <ac:chgData name="Han Chan" userId="8719bb9d-dc02-48fa-8fec-cbc969a93590" providerId="ADAL" clId="{C1201288-BF7A-41BE-982D-5FEEDEAE4946}" dt="2025-10-15T07:00:31.423" v="6309" actId="1037"/>
          <ac:spMkLst>
            <pc:docMk/>
            <pc:sldMk cId="1595920149" sldId="529"/>
            <ac:spMk id="11" creationId="{768F180B-3EC1-10D5-D24E-0A75B2C7FD7D}"/>
          </ac:spMkLst>
        </pc:spChg>
        <pc:spChg chg="add del mod ord">
          <ac:chgData name="Han Chan" userId="8719bb9d-dc02-48fa-8fec-cbc969a93590" providerId="ADAL" clId="{C1201288-BF7A-41BE-982D-5FEEDEAE4946}" dt="2025-10-15T07:00:31.423" v="6309" actId="1037"/>
          <ac:spMkLst>
            <pc:docMk/>
            <pc:sldMk cId="1595920149" sldId="529"/>
            <ac:spMk id="12" creationId="{78CA89F4-876B-DB14-D611-E5964CF37E1C}"/>
          </ac:spMkLst>
        </pc:spChg>
        <pc:spChg chg="mod ord">
          <ac:chgData name="Han Chan" userId="8719bb9d-dc02-48fa-8fec-cbc969a93590" providerId="ADAL" clId="{C1201288-BF7A-41BE-982D-5FEEDEAE4946}" dt="2025-10-15T07:02:48.998" v="6313" actId="1035"/>
          <ac:spMkLst>
            <pc:docMk/>
            <pc:sldMk cId="1595920149" sldId="529"/>
            <ac:spMk id="13" creationId="{A361642E-F866-8300-56AB-C5EA3B6C1E7E}"/>
          </ac:spMkLst>
        </pc:spChg>
        <pc:spChg chg="mod ord">
          <ac:chgData name="Han Chan" userId="8719bb9d-dc02-48fa-8fec-cbc969a93590" providerId="ADAL" clId="{C1201288-BF7A-41BE-982D-5FEEDEAE4946}" dt="2025-10-15T07:02:48.998" v="6313" actId="1035"/>
          <ac:spMkLst>
            <pc:docMk/>
            <pc:sldMk cId="1595920149" sldId="529"/>
            <ac:spMk id="14" creationId="{7916950A-F0CA-F839-9C64-361EAD4FB8D4}"/>
          </ac:spMkLst>
        </pc:spChg>
        <pc:spChg chg="mod ord">
          <ac:chgData name="Han Chan" userId="8719bb9d-dc02-48fa-8fec-cbc969a93590" providerId="ADAL" clId="{C1201288-BF7A-41BE-982D-5FEEDEAE4946}" dt="2025-10-15T07:02:48.998" v="6313" actId="1035"/>
          <ac:spMkLst>
            <pc:docMk/>
            <pc:sldMk cId="1595920149" sldId="529"/>
            <ac:spMk id="15" creationId="{40DD8B4A-22AF-5406-7A83-6D47D1249960}"/>
          </ac:spMkLst>
        </pc:spChg>
        <pc:spChg chg="mod ord">
          <ac:chgData name="Han Chan" userId="8719bb9d-dc02-48fa-8fec-cbc969a93590" providerId="ADAL" clId="{C1201288-BF7A-41BE-982D-5FEEDEAE4946}" dt="2025-10-15T06:54:55.282" v="6232" actId="1035"/>
          <ac:spMkLst>
            <pc:docMk/>
            <pc:sldMk cId="1595920149" sldId="529"/>
            <ac:spMk id="16" creationId="{0593061C-7EED-D984-5D1E-78A999F6D71A}"/>
          </ac:spMkLst>
        </pc:spChg>
        <pc:spChg chg="mod ord">
          <ac:chgData name="Han Chan" userId="8719bb9d-dc02-48fa-8fec-cbc969a93590" providerId="ADAL" clId="{C1201288-BF7A-41BE-982D-5FEEDEAE4946}" dt="2025-10-15T06:54:55.282" v="6232" actId="1035"/>
          <ac:spMkLst>
            <pc:docMk/>
            <pc:sldMk cId="1595920149" sldId="529"/>
            <ac:spMk id="17" creationId="{62291149-AA51-1278-251E-AEC44324A17A}"/>
          </ac:spMkLst>
        </pc:spChg>
        <pc:spChg chg="mod ord">
          <ac:chgData name="Han Chan" userId="8719bb9d-dc02-48fa-8fec-cbc969a93590" providerId="ADAL" clId="{C1201288-BF7A-41BE-982D-5FEEDEAE4946}" dt="2025-10-15T07:02:48.998" v="6313" actId="1035"/>
          <ac:spMkLst>
            <pc:docMk/>
            <pc:sldMk cId="1595920149" sldId="529"/>
            <ac:spMk id="18" creationId="{D97A7A43-0DB4-BD7E-26A3-2E36BBD16576}"/>
          </ac:spMkLst>
        </pc:spChg>
        <pc:spChg chg="del">
          <ac:chgData name="Han Chan" userId="8719bb9d-dc02-48fa-8fec-cbc969a93590" providerId="ADAL" clId="{C1201288-BF7A-41BE-982D-5FEEDEAE4946}" dt="2025-10-15T06:45:06.977" v="5882" actId="478"/>
          <ac:spMkLst>
            <pc:docMk/>
            <pc:sldMk cId="1595920149" sldId="529"/>
            <ac:spMk id="19" creationId="{337778C5-582C-0B9A-5F89-7864AC2BAA53}"/>
          </ac:spMkLst>
        </pc:spChg>
        <pc:spChg chg="add del mod">
          <ac:chgData name="Han Chan" userId="8719bb9d-dc02-48fa-8fec-cbc969a93590" providerId="ADAL" clId="{C1201288-BF7A-41BE-982D-5FEEDEAE4946}" dt="2025-10-15T06:46:37.218" v="5902"/>
          <ac:spMkLst>
            <pc:docMk/>
            <pc:sldMk cId="1595920149" sldId="529"/>
            <ac:spMk id="21" creationId="{911A8BF5-C530-B824-0D88-DF95C3EA80C2}"/>
          </ac:spMkLst>
        </pc:spChg>
        <pc:spChg chg="del mod ord">
          <ac:chgData name="Han Chan" userId="8719bb9d-dc02-48fa-8fec-cbc969a93590" providerId="ADAL" clId="{C1201288-BF7A-41BE-982D-5FEEDEAE4946}" dt="2025-10-15T06:59:22.707" v="6253"/>
          <ac:spMkLst>
            <pc:docMk/>
            <pc:sldMk cId="1595920149" sldId="529"/>
            <ac:spMk id="22" creationId="{8707ED5F-CF79-F569-56F6-D4CD645B7066}"/>
          </ac:spMkLst>
        </pc:spChg>
        <pc:spChg chg="mod ord">
          <ac:chgData name="Han Chan" userId="8719bb9d-dc02-48fa-8fec-cbc969a93590" providerId="ADAL" clId="{C1201288-BF7A-41BE-982D-5FEEDEAE4946}" dt="2025-10-15T06:59:30.220" v="6254" actId="554"/>
          <ac:spMkLst>
            <pc:docMk/>
            <pc:sldMk cId="1595920149" sldId="529"/>
            <ac:spMk id="23" creationId="{CD2C2B09-4B21-FD8A-4CB7-74CE3399465A}"/>
          </ac:spMkLst>
        </pc:spChg>
        <pc:spChg chg="add mod ord">
          <ac:chgData name="Han Chan" userId="8719bb9d-dc02-48fa-8fec-cbc969a93590" providerId="ADAL" clId="{C1201288-BF7A-41BE-982D-5FEEDEAE4946}" dt="2025-10-15T06:49:36.393" v="6040" actId="1037"/>
          <ac:spMkLst>
            <pc:docMk/>
            <pc:sldMk cId="1595920149" sldId="529"/>
            <ac:spMk id="24" creationId="{9A1856D3-F26F-5788-DFBC-0D9853CF9175}"/>
          </ac:spMkLst>
        </pc:spChg>
        <pc:spChg chg="add mod ord">
          <ac:chgData name="Han Chan" userId="8719bb9d-dc02-48fa-8fec-cbc969a93590" providerId="ADAL" clId="{C1201288-BF7A-41BE-982D-5FEEDEAE4946}" dt="2025-10-15T06:50:09.370" v="6099" actId="1035"/>
          <ac:spMkLst>
            <pc:docMk/>
            <pc:sldMk cId="1595920149" sldId="529"/>
            <ac:spMk id="25" creationId="{89587E16-D4E9-1036-9021-1C9F1A415EF1}"/>
          </ac:spMkLst>
        </pc:spChg>
        <pc:spChg chg="add mod">
          <ac:chgData name="Han Chan" userId="8719bb9d-dc02-48fa-8fec-cbc969a93590" providerId="ADAL" clId="{C1201288-BF7A-41BE-982D-5FEEDEAE4946}" dt="2025-10-15T06:50:09.370" v="6099" actId="1035"/>
          <ac:spMkLst>
            <pc:docMk/>
            <pc:sldMk cId="1595920149" sldId="529"/>
            <ac:spMk id="26" creationId="{8CD945FF-7AB8-869D-B8E4-4BBA1AA104CB}"/>
          </ac:spMkLst>
        </pc:spChg>
        <pc:spChg chg="add mod ord">
          <ac:chgData name="Han Chan" userId="8719bb9d-dc02-48fa-8fec-cbc969a93590" providerId="ADAL" clId="{C1201288-BF7A-41BE-982D-5FEEDEAE4946}" dt="2025-10-15T06:50:03.215" v="6091" actId="1037"/>
          <ac:spMkLst>
            <pc:docMk/>
            <pc:sldMk cId="1595920149" sldId="529"/>
            <ac:spMk id="27" creationId="{453ADDAA-94F3-C484-BA91-E30DC369F461}"/>
          </ac:spMkLst>
        </pc:spChg>
        <pc:spChg chg="add mod ord">
          <ac:chgData name="Han Chan" userId="8719bb9d-dc02-48fa-8fec-cbc969a93590" providerId="ADAL" clId="{C1201288-BF7A-41BE-982D-5FEEDEAE4946}" dt="2025-10-15T06:50:09.370" v="6099" actId="1035"/>
          <ac:spMkLst>
            <pc:docMk/>
            <pc:sldMk cId="1595920149" sldId="529"/>
            <ac:spMk id="28" creationId="{873B5799-2B7F-3A44-D2B7-ED1F362CA78F}"/>
          </ac:spMkLst>
        </pc:spChg>
        <pc:spChg chg="add mod">
          <ac:chgData name="Han Chan" userId="8719bb9d-dc02-48fa-8fec-cbc969a93590" providerId="ADAL" clId="{C1201288-BF7A-41BE-982D-5FEEDEAE4946}" dt="2025-10-15T06:54:47.390" v="6230"/>
          <ac:spMkLst>
            <pc:docMk/>
            <pc:sldMk cId="1595920149" sldId="529"/>
            <ac:spMk id="29" creationId="{E35A21F0-3137-E888-67AD-EF957D13B556}"/>
          </ac:spMkLst>
        </pc:spChg>
        <pc:spChg chg="mod">
          <ac:chgData name="Han Chan" userId="8719bb9d-dc02-48fa-8fec-cbc969a93590" providerId="ADAL" clId="{C1201288-BF7A-41BE-982D-5FEEDEAE4946}" dt="2025-10-15T06:59:44.407" v="6276" actId="1038"/>
          <ac:spMkLst>
            <pc:docMk/>
            <pc:sldMk cId="1595920149" sldId="529"/>
            <ac:spMk id="30" creationId="{BB9141DD-2511-9EEE-1050-D41AB72316D3}"/>
          </ac:spMkLst>
        </pc:spChg>
        <pc:spChg chg="del">
          <ac:chgData name="Han Chan" userId="8719bb9d-dc02-48fa-8fec-cbc969a93590" providerId="ADAL" clId="{C1201288-BF7A-41BE-982D-5FEEDEAE4946}" dt="2025-10-15T06:45:00.501" v="5877" actId="478"/>
          <ac:spMkLst>
            <pc:docMk/>
            <pc:sldMk cId="1595920149" sldId="529"/>
            <ac:spMk id="36" creationId="{9CD32A9D-5537-4E42-AEDB-8C80DEE38AB4}"/>
          </ac:spMkLst>
        </pc:spChg>
        <pc:spChg chg="del">
          <ac:chgData name="Han Chan" userId="8719bb9d-dc02-48fa-8fec-cbc969a93590" providerId="ADAL" clId="{C1201288-BF7A-41BE-982D-5FEEDEAE4946}" dt="2025-10-15T06:45:01.815" v="5878" actId="478"/>
          <ac:spMkLst>
            <pc:docMk/>
            <pc:sldMk cId="1595920149" sldId="529"/>
            <ac:spMk id="39" creationId="{D11ABE89-BF9C-2528-1C9E-44DB48C69DAA}"/>
          </ac:spMkLst>
        </pc:spChg>
        <pc:grpChg chg="del">
          <ac:chgData name="Han Chan" userId="8719bb9d-dc02-48fa-8fec-cbc969a93590" providerId="ADAL" clId="{C1201288-BF7A-41BE-982D-5FEEDEAE4946}" dt="2025-10-15T06:45:09.201" v="5884" actId="478"/>
          <ac:grpSpMkLst>
            <pc:docMk/>
            <pc:sldMk cId="1595920149" sldId="529"/>
            <ac:grpSpMk id="42" creationId="{ACA22A74-8B03-E3DE-BCB6-F809C4999278}"/>
          </ac:grpSpMkLst>
        </pc:grpChg>
        <pc:picChg chg="mod ord">
          <ac:chgData name="Han Chan" userId="8719bb9d-dc02-48fa-8fec-cbc969a93590" providerId="ADAL" clId="{C1201288-BF7A-41BE-982D-5FEEDEAE4946}" dt="2025-10-15T07:00:18.172" v="6305" actId="1038"/>
          <ac:picMkLst>
            <pc:docMk/>
            <pc:sldMk cId="1595920149" sldId="529"/>
            <ac:picMk id="7" creationId="{63E1E811-AFAD-2D8D-D13F-5EFFCF9273CF}"/>
          </ac:picMkLst>
        </pc:picChg>
        <pc:picChg chg="mod ord">
          <ac:chgData name="Han Chan" userId="8719bb9d-dc02-48fa-8fec-cbc969a93590" providerId="ADAL" clId="{C1201288-BF7A-41BE-982D-5FEEDEAE4946}" dt="2025-10-15T07:00:18.172" v="6305" actId="1038"/>
          <ac:picMkLst>
            <pc:docMk/>
            <pc:sldMk cId="1595920149" sldId="529"/>
            <ac:picMk id="9" creationId="{D686E8BA-06DF-4B6C-A12F-304401C0FC7B}"/>
          </ac:picMkLst>
        </pc:picChg>
        <pc:picChg chg="mod ord">
          <ac:chgData name="Han Chan" userId="8719bb9d-dc02-48fa-8fec-cbc969a93590" providerId="ADAL" clId="{C1201288-BF7A-41BE-982D-5FEEDEAE4946}" dt="2025-10-15T07:00:18.172" v="6305" actId="1038"/>
          <ac:picMkLst>
            <pc:docMk/>
            <pc:sldMk cId="1595920149" sldId="529"/>
            <ac:picMk id="20" creationId="{AC280D09-AA9A-0C46-EBDA-AD41A4EB980A}"/>
          </ac:picMkLst>
        </pc:picChg>
      </pc:sldChg>
    </pc:docChg>
  </pc:docChgLst>
  <pc:docChgLst>
    <pc:chgData name="Chris White" userId="b99ab378-63d8-43d6-b740-95ff4056b427" providerId="ADAL" clId="{8204AA71-CBFC-4736-905D-1D9D23924A06}"/>
    <pc:docChg chg="modSld modNotesMaster">
      <pc:chgData name="Chris White" userId="b99ab378-63d8-43d6-b740-95ff4056b427" providerId="ADAL" clId="{8204AA71-CBFC-4736-905D-1D9D23924A06}" dt="2025-10-16T07:53:57.794" v="13"/>
      <pc:docMkLst>
        <pc:docMk/>
      </pc:docMkLst>
      <pc:sldChg chg="modSp mod">
        <pc:chgData name="Chris White" userId="b99ab378-63d8-43d6-b740-95ff4056b427" providerId="ADAL" clId="{8204AA71-CBFC-4736-905D-1D9D23924A06}" dt="2025-10-14T04:11:31.383" v="2" actId="20577"/>
        <pc:sldMkLst>
          <pc:docMk/>
          <pc:sldMk cId="3632900465" sldId="258"/>
        </pc:sldMkLst>
        <pc:spChg chg="mod">
          <ac:chgData name="Chris White" userId="b99ab378-63d8-43d6-b740-95ff4056b427" providerId="ADAL" clId="{8204AA71-CBFC-4736-905D-1D9D23924A06}" dt="2025-10-14T04:11:31.383" v="2" actId="20577"/>
          <ac:spMkLst>
            <pc:docMk/>
            <pc:sldMk cId="3632900465" sldId="258"/>
            <ac:spMk id="3" creationId="{578EAAE7-0573-D688-E79B-689FE151F744}"/>
          </ac:spMkLst>
        </pc:spChg>
      </pc:sldChg>
      <pc:sldChg chg="modSp mod">
        <pc:chgData name="Chris White" userId="b99ab378-63d8-43d6-b740-95ff4056b427" providerId="ADAL" clId="{8204AA71-CBFC-4736-905D-1D9D23924A06}" dt="2025-10-16T07:53:57.794" v="13"/>
        <pc:sldMkLst>
          <pc:docMk/>
          <pc:sldMk cId="4161543165" sldId="287"/>
        </pc:sldMkLst>
        <pc:graphicFrameChg chg="mod">
          <ac:chgData name="Chris White" userId="b99ab378-63d8-43d6-b740-95ff4056b427" providerId="ADAL" clId="{8204AA71-CBFC-4736-905D-1D9D23924A06}" dt="2025-10-16T07:53:57.794" v="13"/>
          <ac:graphicFrameMkLst>
            <pc:docMk/>
            <pc:sldMk cId="4161543165" sldId="287"/>
            <ac:graphicFrameMk id="9" creationId="{90CA2686-D624-A199-482D-94D8B803B409}"/>
          </ac:graphicFrameMkLst>
        </pc:graphicFrameChg>
      </pc:sldChg>
      <pc:sldChg chg="modSp mod">
        <pc:chgData name="Chris White" userId="b99ab378-63d8-43d6-b740-95ff4056b427" providerId="ADAL" clId="{8204AA71-CBFC-4736-905D-1D9D23924A06}" dt="2025-10-16T00:56:10.884" v="6" actId="20577"/>
        <pc:sldMkLst>
          <pc:docMk/>
          <pc:sldMk cId="1595920149" sldId="529"/>
        </pc:sldMkLst>
        <pc:spChg chg="mod">
          <ac:chgData name="Chris White" userId="b99ab378-63d8-43d6-b740-95ff4056b427" providerId="ADAL" clId="{8204AA71-CBFC-4736-905D-1D9D23924A06}" dt="2025-10-16T00:56:10.884" v="6" actId="20577"/>
          <ac:spMkLst>
            <pc:docMk/>
            <pc:sldMk cId="1595920149" sldId="529"/>
            <ac:spMk id="14" creationId="{7916950A-F0CA-F839-9C64-361EAD4FB8D4}"/>
          </ac:spMkLst>
        </pc:spChg>
      </pc:sldChg>
    </pc:docChg>
  </pc:docChgLst>
  <pc:docChgLst>
    <pc:chgData name="Alan Lee" userId="9de2ae5f-9965-4af0-a938-be32d59af793" providerId="ADAL" clId="{27DA9793-E87E-4664-8530-D4E60D29CECD}"/>
    <pc:docChg chg="undo redo custSel addSld delSld modSld sldOrd">
      <pc:chgData name="Alan Lee" userId="9de2ae5f-9965-4af0-a938-be32d59af793" providerId="ADAL" clId="{27DA9793-E87E-4664-8530-D4E60D29CECD}" dt="2025-10-16T06:41:52.510" v="6300" actId="20577"/>
      <pc:docMkLst>
        <pc:docMk/>
      </pc:docMkLst>
      <pc:sldChg chg="modSp mod">
        <pc:chgData name="Alan Lee" userId="9de2ae5f-9965-4af0-a938-be32d59af793" providerId="ADAL" clId="{27DA9793-E87E-4664-8530-D4E60D29CECD}" dt="2025-10-07T08:57:52.998" v="1299" actId="20577"/>
        <pc:sldMkLst>
          <pc:docMk/>
          <pc:sldMk cId="3632900465" sldId="258"/>
        </pc:sldMkLst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3632900465" sldId="258"/>
            <ac:spMk id="2" creationId="{A7535542-F1D4-1E54-3D46-A5991883F7D1}"/>
          </ac:spMkLst>
        </pc:spChg>
        <pc:spChg chg="mod">
          <ac:chgData name="Alan Lee" userId="9de2ae5f-9965-4af0-a938-be32d59af793" providerId="ADAL" clId="{27DA9793-E87E-4664-8530-D4E60D29CECD}" dt="2025-10-07T08:57:52.998" v="1299" actId="20577"/>
          <ac:spMkLst>
            <pc:docMk/>
            <pc:sldMk cId="3632900465" sldId="258"/>
            <ac:spMk id="3" creationId="{578EAAE7-0573-D688-E79B-689FE151F744}"/>
          </ac:spMkLst>
        </pc:spChg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3632900465" sldId="258"/>
            <ac:spMk id="4" creationId="{7B9E70DC-B905-725D-1D47-F3EF01246C87}"/>
          </ac:spMkLst>
        </pc:spChg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3632900465" sldId="258"/>
            <ac:spMk id="5" creationId="{F3933ED7-840D-6087-4FE1-1B72F84A90DE}"/>
          </ac:spMkLst>
        </pc:spChg>
      </pc:sldChg>
      <pc:sldChg chg="modSp add del">
        <pc:chgData name="Alan Lee" userId="9de2ae5f-9965-4af0-a938-be32d59af793" providerId="ADAL" clId="{27DA9793-E87E-4664-8530-D4E60D29CECD}" dt="2025-10-07T09:06:59.316" v="1305"/>
        <pc:sldMkLst>
          <pc:docMk/>
          <pc:sldMk cId="3816633887" sldId="259"/>
        </pc:sldMkLst>
        <pc:spChg chg="mod">
          <ac:chgData name="Alan Lee" userId="9de2ae5f-9965-4af0-a938-be32d59af793" providerId="ADAL" clId="{27DA9793-E87E-4664-8530-D4E60D29CECD}" dt="2025-10-07T09:06:59.316" v="1305"/>
          <ac:spMkLst>
            <pc:docMk/>
            <pc:sldMk cId="3816633887" sldId="259"/>
            <ac:spMk id="2" creationId="{5D92DD06-C964-CF6A-77C8-CA245EBA130F}"/>
          </ac:spMkLst>
        </pc:spChg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3816633887" sldId="259"/>
            <ac:spMk id="4" creationId="{42848E2F-5C91-E92A-3C86-6EF63890E0A9}"/>
          </ac:spMkLst>
        </pc:spChg>
      </pc:sldChg>
      <pc:sldChg chg="addSp delSp modSp mod modNotesTx">
        <pc:chgData name="Alan Lee" userId="9de2ae5f-9965-4af0-a938-be32d59af793" providerId="ADAL" clId="{27DA9793-E87E-4664-8530-D4E60D29CECD}" dt="2025-10-08T04:35:26.737" v="1369"/>
        <pc:sldMkLst>
          <pc:docMk/>
          <pc:sldMk cId="3741999750" sldId="262"/>
        </pc:sldMkLst>
      </pc:sldChg>
      <pc:sldChg chg="modSp add mod">
        <pc:chgData name="Alan Lee" userId="9de2ae5f-9965-4af0-a938-be32d59af793" providerId="ADAL" clId="{27DA9793-E87E-4664-8530-D4E60D29CECD}" dt="2025-10-07T08:26:22.381" v="705" actId="255"/>
        <pc:sldMkLst>
          <pc:docMk/>
          <pc:sldMk cId="219869242" sldId="263"/>
        </pc:sldMkLst>
        <pc:spChg chg="mod">
          <ac:chgData name="Alan Lee" userId="9de2ae5f-9965-4af0-a938-be32d59af793" providerId="ADAL" clId="{27DA9793-E87E-4664-8530-D4E60D29CECD}" dt="2025-10-07T08:25:24.126" v="697" actId="20577"/>
          <ac:spMkLst>
            <pc:docMk/>
            <pc:sldMk cId="219869242" sldId="263"/>
            <ac:spMk id="2" creationId="{8BD972FB-3BD0-5E96-65B7-589A64DCE146}"/>
          </ac:spMkLst>
        </pc:spChg>
        <pc:spChg chg="mod">
          <ac:chgData name="Alan Lee" userId="9de2ae5f-9965-4af0-a938-be32d59af793" providerId="ADAL" clId="{27DA9793-E87E-4664-8530-D4E60D29CECD}" dt="2025-10-07T08:26:22.381" v="705" actId="255"/>
          <ac:spMkLst>
            <pc:docMk/>
            <pc:sldMk cId="219869242" sldId="263"/>
            <ac:spMk id="3" creationId="{E1580CA2-B814-18BC-EA5E-CC50B1018AEA}"/>
          </ac:spMkLst>
        </pc:spChg>
      </pc:sldChg>
      <pc:sldChg chg="modSp mod modNotesTx">
        <pc:chgData name="Alan Lee" userId="9de2ae5f-9965-4af0-a938-be32d59af793" providerId="ADAL" clId="{27DA9793-E87E-4664-8530-D4E60D29CECD}" dt="2025-10-09T03:40:19.990" v="4839" actId="20577"/>
        <pc:sldMkLst>
          <pc:docMk/>
          <pc:sldMk cId="3819905855" sldId="264"/>
        </pc:sldMkLst>
      </pc:sldChg>
      <pc:sldChg chg="modSp">
        <pc:chgData name="Alan Lee" userId="9de2ae5f-9965-4af0-a938-be32d59af793" providerId="ADAL" clId="{27DA9793-E87E-4664-8530-D4E60D29CECD}" dt="2025-10-07T06:13:41.265" v="18"/>
        <pc:sldMkLst>
          <pc:docMk/>
          <pc:sldMk cId="2451909520" sldId="273"/>
        </pc:sldMkLst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2451909520" sldId="273"/>
            <ac:spMk id="2" creationId="{3771A496-4C39-2B00-0D43-49A224521298}"/>
          </ac:spMkLst>
        </pc:spChg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2451909520" sldId="273"/>
            <ac:spMk id="3" creationId="{40216AD9-8DFE-D1F2-E19F-6CC337BFA40C}"/>
          </ac:spMkLst>
        </pc:spChg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2451909520" sldId="273"/>
            <ac:spMk id="4" creationId="{18378F98-3ADB-4368-F405-BE3EFC9CF42A}"/>
          </ac:spMkLst>
        </pc:spChg>
      </pc:sldChg>
      <pc:sldChg chg="modSp">
        <pc:chgData name="Alan Lee" userId="9de2ae5f-9965-4af0-a938-be32d59af793" providerId="ADAL" clId="{27DA9793-E87E-4664-8530-D4E60D29CECD}" dt="2025-10-07T06:13:41.265" v="18"/>
        <pc:sldMkLst>
          <pc:docMk/>
          <pc:sldMk cId="1012527225" sldId="275"/>
        </pc:sldMkLst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1012527225" sldId="275"/>
            <ac:spMk id="4" creationId="{287D73BF-4D38-017E-B51B-023917F25E83}"/>
          </ac:spMkLst>
        </pc:spChg>
      </pc:sldChg>
      <pc:sldChg chg="modSp del">
        <pc:chgData name="Alan Lee" userId="9de2ae5f-9965-4af0-a938-be32d59af793" providerId="ADAL" clId="{27DA9793-E87E-4664-8530-D4E60D29CECD}" dt="2025-10-07T08:46:14.130" v="1124" actId="2696"/>
        <pc:sldMkLst>
          <pc:docMk/>
          <pc:sldMk cId="1025641553" sldId="280"/>
        </pc:sldMkLst>
      </pc:sldChg>
      <pc:sldChg chg="addSp delSp modSp add mod setBg">
        <pc:chgData name="Alan Lee" userId="9de2ae5f-9965-4af0-a938-be32d59af793" providerId="ADAL" clId="{27DA9793-E87E-4664-8530-D4E60D29CECD}" dt="2025-10-08T07:37:19.739" v="1953" actId="20577"/>
        <pc:sldMkLst>
          <pc:docMk/>
          <pc:sldMk cId="1890517392" sldId="281"/>
        </pc:sldMkLst>
        <pc:spChg chg="add del mod">
          <ac:chgData name="Alan Lee" userId="9de2ae5f-9965-4af0-a938-be32d59af793" providerId="ADAL" clId="{27DA9793-E87E-4664-8530-D4E60D29CECD}" dt="2025-10-08T07:37:19.739" v="1953" actId="20577"/>
          <ac:spMkLst>
            <pc:docMk/>
            <pc:sldMk cId="1890517392" sldId="281"/>
            <ac:spMk id="7" creationId="{726C469F-7BCB-9BE2-8E45-8BB2F45ADE9C}"/>
          </ac:spMkLst>
        </pc:spChg>
        <pc:spChg chg="add mod">
          <ac:chgData name="Alan Lee" userId="9de2ae5f-9965-4af0-a938-be32d59af793" providerId="ADAL" clId="{27DA9793-E87E-4664-8530-D4E60D29CECD}" dt="2025-10-07T08:11:02.624" v="366" actId="207"/>
          <ac:spMkLst>
            <pc:docMk/>
            <pc:sldMk cId="1890517392" sldId="281"/>
            <ac:spMk id="8" creationId="{78483A1E-0E2B-4BA7-227D-598F18A8B0B0}"/>
          </ac:spMkLst>
        </pc:spChg>
        <pc:spChg chg="add mod">
          <ac:chgData name="Alan Lee" userId="9de2ae5f-9965-4af0-a938-be32d59af793" providerId="ADAL" clId="{27DA9793-E87E-4664-8530-D4E60D29CECD}" dt="2025-10-07T08:11:02.624" v="366" actId="207"/>
          <ac:spMkLst>
            <pc:docMk/>
            <pc:sldMk cId="1890517392" sldId="281"/>
            <ac:spMk id="9" creationId="{C484C067-3D0C-DC83-8E62-BA43DBB6EFF3}"/>
          </ac:spMkLst>
        </pc:spChg>
        <pc:spChg chg="add mod">
          <ac:chgData name="Alan Lee" userId="9de2ae5f-9965-4af0-a938-be32d59af793" providerId="ADAL" clId="{27DA9793-E87E-4664-8530-D4E60D29CECD}" dt="2025-10-08T07:37:05.933" v="1948" actId="255"/>
          <ac:spMkLst>
            <pc:docMk/>
            <pc:sldMk cId="1890517392" sldId="281"/>
            <ac:spMk id="10" creationId="{92F69232-B25D-078A-9D5F-74C8CADE5EA1}"/>
          </ac:spMkLst>
        </pc:spChg>
        <pc:spChg chg="add mod">
          <ac:chgData name="Alan Lee" userId="9de2ae5f-9965-4af0-a938-be32d59af793" providerId="ADAL" clId="{27DA9793-E87E-4664-8530-D4E60D29CECD}" dt="2025-10-07T08:14:21.873" v="424" actId="20577"/>
          <ac:spMkLst>
            <pc:docMk/>
            <pc:sldMk cId="1890517392" sldId="281"/>
            <ac:spMk id="11" creationId="{E88F1BEC-5300-878F-715B-B9AB4D8E902A}"/>
          </ac:spMkLst>
        </pc:spChg>
      </pc:sldChg>
      <pc:sldChg chg="delSp modSp mod modNotesTx">
        <pc:chgData name="Alan Lee" userId="9de2ae5f-9965-4af0-a938-be32d59af793" providerId="ADAL" clId="{27DA9793-E87E-4664-8530-D4E60D29CECD}" dt="2025-10-08T07:57:34.713" v="2218" actId="6549"/>
        <pc:sldMkLst>
          <pc:docMk/>
          <pc:sldMk cId="1157525590" sldId="282"/>
        </pc:sldMkLst>
        <pc:spChg chg="mod">
          <ac:chgData name="Alan Lee" userId="9de2ae5f-9965-4af0-a938-be32d59af793" providerId="ADAL" clId="{27DA9793-E87E-4664-8530-D4E60D29CECD}" dt="2025-10-07T08:13:33.075" v="411" actId="20577"/>
          <ac:spMkLst>
            <pc:docMk/>
            <pc:sldMk cId="1157525590" sldId="282"/>
            <ac:spMk id="3" creationId="{A253BE79-5F46-AB01-3023-9C95683380AB}"/>
          </ac:spMkLst>
        </pc:spChg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1157525590" sldId="282"/>
            <ac:spMk id="5" creationId="{35C4F5A0-4ADB-0DDD-A993-554E025B710C}"/>
          </ac:spMkLst>
        </pc:spChg>
        <pc:graphicFrameChg chg="mod">
          <ac:chgData name="Alan Lee" userId="9de2ae5f-9965-4af0-a938-be32d59af793" providerId="ADAL" clId="{27DA9793-E87E-4664-8530-D4E60D29CECD}" dt="2025-10-08T04:48:17.254" v="1465" actId="12789"/>
          <ac:graphicFrameMkLst>
            <pc:docMk/>
            <pc:sldMk cId="1157525590" sldId="282"/>
            <ac:graphicFrameMk id="13" creationId="{47E20723-2B08-02CD-E5A9-E15857E8ECA3}"/>
          </ac:graphicFrameMkLst>
        </pc:graphicFrameChg>
        <pc:picChg chg="mod">
          <ac:chgData name="Alan Lee" userId="9de2ae5f-9965-4af0-a938-be32d59af793" providerId="ADAL" clId="{27DA9793-E87E-4664-8530-D4E60D29CECD}" dt="2025-10-07T06:13:41.265" v="18"/>
          <ac:picMkLst>
            <pc:docMk/>
            <pc:sldMk cId="1157525590" sldId="282"/>
            <ac:picMk id="7" creationId="{85693BAC-EA54-3773-787A-4067F626FDC6}"/>
          </ac:picMkLst>
        </pc:picChg>
      </pc:sldChg>
      <pc:sldChg chg="modSp del mod">
        <pc:chgData name="Alan Lee" userId="9de2ae5f-9965-4af0-a938-be32d59af793" providerId="ADAL" clId="{27DA9793-E87E-4664-8530-D4E60D29CECD}" dt="2025-10-07T08:42:25.831" v="1031" actId="2696"/>
        <pc:sldMkLst>
          <pc:docMk/>
          <pc:sldMk cId="876077896" sldId="283"/>
        </pc:sldMkLst>
      </pc:sldChg>
      <pc:sldChg chg="addSp delSp modSp del mod ord">
        <pc:chgData name="Alan Lee" userId="9de2ae5f-9965-4af0-a938-be32d59af793" providerId="ADAL" clId="{27DA9793-E87E-4664-8530-D4E60D29CECD}" dt="2025-10-07T09:07:42.548" v="1318" actId="2696"/>
        <pc:sldMkLst>
          <pc:docMk/>
          <pc:sldMk cId="506709977" sldId="284"/>
        </pc:sldMkLst>
      </pc:sldChg>
      <pc:sldChg chg="modSp del">
        <pc:chgData name="Alan Lee" userId="9de2ae5f-9965-4af0-a938-be32d59af793" providerId="ADAL" clId="{27DA9793-E87E-4664-8530-D4E60D29CECD}" dt="2025-10-07T08:56:50.513" v="1285" actId="2696"/>
        <pc:sldMkLst>
          <pc:docMk/>
          <pc:sldMk cId="1718328633" sldId="285"/>
        </pc:sldMkLst>
      </pc:sldChg>
      <pc:sldChg chg="modSp del mod ord">
        <pc:chgData name="Alan Lee" userId="9de2ae5f-9965-4af0-a938-be32d59af793" providerId="ADAL" clId="{27DA9793-E87E-4664-8530-D4E60D29CECD}" dt="2025-10-07T08:57:20.221" v="1292" actId="2696"/>
        <pc:sldMkLst>
          <pc:docMk/>
          <pc:sldMk cId="422033358" sldId="286"/>
        </pc:sldMkLst>
      </pc:sldChg>
      <pc:sldChg chg="delSp modSp mod ord modNotesTx">
        <pc:chgData name="Alan Lee" userId="9de2ae5f-9965-4af0-a938-be32d59af793" providerId="ADAL" clId="{27DA9793-E87E-4664-8530-D4E60D29CECD}" dt="2025-10-16T06:41:52.510" v="6300" actId="20577"/>
        <pc:sldMkLst>
          <pc:docMk/>
          <pc:sldMk cId="4161543165" sldId="287"/>
        </pc:sldMkLst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4161543165" sldId="287"/>
            <ac:spMk id="3" creationId="{BA44C99D-E553-284D-EB96-863663B0F616}"/>
          </ac:spMkLst>
        </pc:spChg>
        <pc:spChg chg="mod">
          <ac:chgData name="Alan Lee" userId="9de2ae5f-9965-4af0-a938-be32d59af793" providerId="ADAL" clId="{27DA9793-E87E-4664-8530-D4E60D29CECD}" dt="2025-10-07T08:47:04.636" v="1152" actId="20577"/>
          <ac:spMkLst>
            <pc:docMk/>
            <pc:sldMk cId="4161543165" sldId="287"/>
            <ac:spMk id="4" creationId="{36E40663-7A39-FDC0-C066-835DAC9E7623}"/>
          </ac:spMkLst>
        </pc:spChg>
        <pc:graphicFrameChg chg="mod">
          <ac:chgData name="Alan Lee" userId="9de2ae5f-9965-4af0-a938-be32d59af793" providerId="ADAL" clId="{27DA9793-E87E-4664-8530-D4E60D29CECD}" dt="2025-10-16T06:39:56.162" v="6190" actId="692"/>
          <ac:graphicFrameMkLst>
            <pc:docMk/>
            <pc:sldMk cId="4161543165" sldId="287"/>
            <ac:graphicFrameMk id="9" creationId="{90CA2686-D624-A199-482D-94D8B803B409}"/>
          </ac:graphicFrameMkLst>
        </pc:graphicFrameChg>
      </pc:sldChg>
      <pc:sldChg chg="modSp mod">
        <pc:chgData name="Alan Lee" userId="9de2ae5f-9965-4af0-a938-be32d59af793" providerId="ADAL" clId="{27DA9793-E87E-4664-8530-D4E60D29CECD}" dt="2025-10-07T08:13:52.811" v="416" actId="6549"/>
        <pc:sldMkLst>
          <pc:docMk/>
          <pc:sldMk cId="1505090424" sldId="496"/>
        </pc:sldMkLst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1505090424" sldId="496"/>
            <ac:spMk id="2" creationId="{1F4BBA7C-2A8A-CF05-96D1-E5302C586A1C}"/>
          </ac:spMkLst>
        </pc:spChg>
        <pc:spChg chg="mod">
          <ac:chgData name="Alan Lee" userId="9de2ae5f-9965-4af0-a938-be32d59af793" providerId="ADAL" clId="{27DA9793-E87E-4664-8530-D4E60D29CECD}" dt="2025-10-07T08:13:52.811" v="416" actId="6549"/>
          <ac:spMkLst>
            <pc:docMk/>
            <pc:sldMk cId="1505090424" sldId="496"/>
            <ac:spMk id="50" creationId="{53317D43-2243-0B0B-54BC-9EE830BA1CAB}"/>
          </ac:spMkLst>
        </pc:spChg>
      </pc:sldChg>
      <pc:sldChg chg="modSp del mod">
        <pc:chgData name="Alan Lee" userId="9de2ae5f-9965-4af0-a938-be32d59af793" providerId="ADAL" clId="{27DA9793-E87E-4664-8530-D4E60D29CECD}" dt="2025-10-07T08:15:00.535" v="433" actId="2696"/>
        <pc:sldMkLst>
          <pc:docMk/>
          <pc:sldMk cId="3207276821" sldId="497"/>
        </pc:sldMkLst>
      </pc:sldChg>
      <pc:sldChg chg="modSp mod modNotesTx">
        <pc:chgData name="Alan Lee" userId="9de2ae5f-9965-4af0-a938-be32d59af793" providerId="ADAL" clId="{27DA9793-E87E-4664-8530-D4E60D29CECD}" dt="2025-10-08T08:09:09.130" v="2686" actId="20577"/>
        <pc:sldMkLst>
          <pc:docMk/>
          <pc:sldMk cId="2450321194" sldId="498"/>
        </pc:sldMkLst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2450321194" sldId="498"/>
            <ac:spMk id="2" creationId="{4BC0F455-7503-55DA-A0DB-39D4E1025880}"/>
          </ac:spMkLst>
        </pc:spChg>
        <pc:spChg chg="mod">
          <ac:chgData name="Alan Lee" userId="9de2ae5f-9965-4af0-a938-be32d59af793" providerId="ADAL" clId="{27DA9793-E87E-4664-8530-D4E60D29CECD}" dt="2025-10-07T08:50:58.665" v="1232" actId="6549"/>
          <ac:spMkLst>
            <pc:docMk/>
            <pc:sldMk cId="2450321194" sldId="498"/>
            <ac:spMk id="4" creationId="{FC768E6E-E76D-5851-FAA7-21A8465D2BB9}"/>
          </ac:spMkLst>
        </pc:spChg>
        <pc:spChg chg="mod">
          <ac:chgData name="Alan Lee" userId="9de2ae5f-9965-4af0-a938-be32d59af793" providerId="ADAL" clId="{27DA9793-E87E-4664-8530-D4E60D29CECD}" dt="2025-10-07T08:50:50.286" v="1225" actId="255"/>
          <ac:spMkLst>
            <pc:docMk/>
            <pc:sldMk cId="2450321194" sldId="498"/>
            <ac:spMk id="7" creationId="{FD5480D1-19BC-8014-E5E8-33AD5FF4FE10}"/>
          </ac:spMkLst>
        </pc:spChg>
        <pc:graphicFrameChg chg="mod">
          <ac:chgData name="Alan Lee" userId="9de2ae5f-9965-4af0-a938-be32d59af793" providerId="ADAL" clId="{27DA9793-E87E-4664-8530-D4E60D29CECD}" dt="2025-10-07T08:21:02.378" v="561" actId="1076"/>
          <ac:graphicFrameMkLst>
            <pc:docMk/>
            <pc:sldMk cId="2450321194" sldId="498"/>
            <ac:graphicFrameMk id="5" creationId="{DFC49C3B-4729-5001-04B8-FE3FBB66671F}"/>
          </ac:graphicFrameMkLst>
        </pc:graphicFrameChg>
        <pc:cxnChg chg="mod">
          <ac:chgData name="Alan Lee" userId="9de2ae5f-9965-4af0-a938-be32d59af793" providerId="ADAL" clId="{27DA9793-E87E-4664-8530-D4E60D29CECD}" dt="2025-10-07T08:50:27.489" v="1223" actId="1582"/>
          <ac:cxnSpMkLst>
            <pc:docMk/>
            <pc:sldMk cId="2450321194" sldId="498"/>
            <ac:cxnSpMk id="6" creationId="{EB27393E-6231-AD84-3925-3AD40705F258}"/>
          </ac:cxnSpMkLst>
        </pc:cxnChg>
      </pc:sldChg>
      <pc:sldChg chg="modSp mod">
        <pc:chgData name="Alan Lee" userId="9de2ae5f-9965-4af0-a938-be32d59af793" providerId="ADAL" clId="{27DA9793-E87E-4664-8530-D4E60D29CECD}" dt="2025-10-07T08:21:11.624" v="563" actId="6549"/>
        <pc:sldMkLst>
          <pc:docMk/>
          <pc:sldMk cId="3109453176" sldId="499"/>
        </pc:sldMkLst>
      </pc:sldChg>
      <pc:sldChg chg="modSp mod modNotesTx">
        <pc:chgData name="Alan Lee" userId="9de2ae5f-9965-4af0-a938-be32d59af793" providerId="ADAL" clId="{27DA9793-E87E-4664-8530-D4E60D29CECD}" dt="2025-10-08T08:12:12.394" v="2822" actId="20577"/>
        <pc:sldMkLst>
          <pc:docMk/>
          <pc:sldMk cId="2943015915" sldId="500"/>
        </pc:sldMkLst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2943015915" sldId="500"/>
            <ac:spMk id="2" creationId="{85F309AE-2B7F-A70A-41AC-1A5C72A83619}"/>
          </ac:spMkLst>
        </pc:spChg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2943015915" sldId="500"/>
            <ac:spMk id="4" creationId="{C638A983-1818-3601-0DB0-F9400BE0C998}"/>
          </ac:spMkLst>
        </pc:spChg>
        <pc:spChg chg="mod">
          <ac:chgData name="Alan Lee" userId="9de2ae5f-9965-4af0-a938-be32d59af793" providerId="ADAL" clId="{27DA9793-E87E-4664-8530-D4E60D29CECD}" dt="2025-10-07T08:36:12.970" v="987" actId="6549"/>
          <ac:spMkLst>
            <pc:docMk/>
            <pc:sldMk cId="2943015915" sldId="500"/>
            <ac:spMk id="8" creationId="{B483DAA3-66D3-ECDA-F760-61E1DB416C10}"/>
          </ac:spMkLst>
        </pc:spChg>
        <pc:graphicFrameChg chg="mod">
          <ac:chgData name="Alan Lee" userId="9de2ae5f-9965-4af0-a938-be32d59af793" providerId="ADAL" clId="{27DA9793-E87E-4664-8530-D4E60D29CECD}" dt="2025-10-07T07:16:18.005" v="48" actId="207"/>
          <ac:graphicFrameMkLst>
            <pc:docMk/>
            <pc:sldMk cId="2943015915" sldId="500"/>
            <ac:graphicFrameMk id="13" creationId="{E445A500-CC09-5E9B-953B-6B993760DB13}"/>
          </ac:graphicFrameMkLst>
        </pc:graphicFrameChg>
      </pc:sldChg>
      <pc:sldChg chg="modSp mod modNotesTx">
        <pc:chgData name="Alan Lee" userId="9de2ae5f-9965-4af0-a938-be32d59af793" providerId="ADAL" clId="{27DA9793-E87E-4664-8530-D4E60D29CECD}" dt="2025-10-08T08:22:32.220" v="3929" actId="20577"/>
        <pc:sldMkLst>
          <pc:docMk/>
          <pc:sldMk cId="1632482591" sldId="501"/>
        </pc:sldMkLst>
      </pc:sldChg>
      <pc:sldChg chg="modSp mod modNotesTx">
        <pc:chgData name="Alan Lee" userId="9de2ae5f-9965-4af0-a938-be32d59af793" providerId="ADAL" clId="{27DA9793-E87E-4664-8530-D4E60D29CECD}" dt="2025-10-08T08:24:55.529" v="4176" actId="20577"/>
        <pc:sldMkLst>
          <pc:docMk/>
          <pc:sldMk cId="181676218" sldId="502"/>
        </pc:sldMkLst>
      </pc:sldChg>
      <pc:sldChg chg="modSp del">
        <pc:chgData name="Alan Lee" userId="9de2ae5f-9965-4af0-a938-be32d59af793" providerId="ADAL" clId="{27DA9793-E87E-4664-8530-D4E60D29CECD}" dt="2025-10-07T08:21:43.945" v="564" actId="2696"/>
        <pc:sldMkLst>
          <pc:docMk/>
          <pc:sldMk cId="510419768" sldId="503"/>
        </pc:sldMkLst>
      </pc:sldChg>
      <pc:sldChg chg="modSp del ord">
        <pc:chgData name="Alan Lee" userId="9de2ae5f-9965-4af0-a938-be32d59af793" providerId="ADAL" clId="{27DA9793-E87E-4664-8530-D4E60D29CECD}" dt="2025-10-07T09:08:34.963" v="1334" actId="2696"/>
        <pc:sldMkLst>
          <pc:docMk/>
          <pc:sldMk cId="3678078196" sldId="504"/>
        </pc:sldMkLst>
      </pc:sldChg>
      <pc:sldChg chg="addSp delSp modSp mod modNotesTx">
        <pc:chgData name="Alan Lee" userId="9de2ae5f-9965-4af0-a938-be32d59af793" providerId="ADAL" clId="{27DA9793-E87E-4664-8530-D4E60D29CECD}" dt="2025-10-09T04:22:02.409" v="5916" actId="20577"/>
        <pc:sldMkLst>
          <pc:docMk/>
          <pc:sldMk cId="3402572309" sldId="505"/>
        </pc:sldMkLst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3402572309" sldId="505"/>
            <ac:spMk id="4" creationId="{C3F7763F-D932-9808-A162-16A56DE69E67}"/>
          </ac:spMkLst>
        </pc:spChg>
        <pc:spChg chg="mod">
          <ac:chgData name="Alan Lee" userId="9de2ae5f-9965-4af0-a938-be32d59af793" providerId="ADAL" clId="{27DA9793-E87E-4664-8530-D4E60D29CECD}" dt="2025-10-08T08:25:20.759" v="4192" actId="20577"/>
          <ac:spMkLst>
            <pc:docMk/>
            <pc:sldMk cId="3402572309" sldId="505"/>
            <ac:spMk id="7" creationId="{87D9E2DE-6E41-A74A-4843-10556FA8A64B}"/>
          </ac:spMkLst>
        </pc:spChg>
        <pc:spChg chg="mod">
          <ac:chgData name="Alan Lee" userId="9de2ae5f-9965-4af0-a938-be32d59af793" providerId="ADAL" clId="{27DA9793-E87E-4664-8530-D4E60D29CECD}" dt="2025-10-07T06:13:41.265" v="18"/>
          <ac:spMkLst>
            <pc:docMk/>
            <pc:sldMk cId="3402572309" sldId="505"/>
            <ac:spMk id="8" creationId="{EE0764CA-D681-54BB-1B51-A47A3FDA60E2}"/>
          </ac:spMkLst>
        </pc:spChg>
        <pc:spChg chg="add del mod ord">
          <ac:chgData name="Alan Lee" userId="9de2ae5f-9965-4af0-a938-be32d59af793" providerId="ADAL" clId="{27DA9793-E87E-4664-8530-D4E60D29CECD}" dt="2025-10-07T09:10:49.165" v="1358" actId="14100"/>
          <ac:spMkLst>
            <pc:docMk/>
            <pc:sldMk cId="3402572309" sldId="505"/>
            <ac:spMk id="11" creationId="{76B2F94C-9505-21D6-5B10-03D35813A3C4}"/>
          </ac:spMkLst>
        </pc:spChg>
        <pc:picChg chg="mod modCrop">
          <ac:chgData name="Alan Lee" userId="9de2ae5f-9965-4af0-a938-be32d59af793" providerId="ADAL" clId="{27DA9793-E87E-4664-8530-D4E60D29CECD}" dt="2025-10-07T09:10:48.656" v="1357" actId="732"/>
          <ac:picMkLst>
            <pc:docMk/>
            <pc:sldMk cId="3402572309" sldId="505"/>
            <ac:picMk id="10" creationId="{E5229848-0D07-F71A-62CF-3A5FD86D1179}"/>
          </ac:picMkLst>
        </pc:picChg>
      </pc:sldChg>
      <pc:sldChg chg="addSp delSp modSp add del mod ord modNotesTx">
        <pc:chgData name="Alan Lee" userId="9de2ae5f-9965-4af0-a938-be32d59af793" providerId="ADAL" clId="{27DA9793-E87E-4664-8530-D4E60D29CECD}" dt="2025-10-08T07:23:14.016" v="1644" actId="2696"/>
        <pc:sldMkLst>
          <pc:docMk/>
          <pc:sldMk cId="3895645394" sldId="506"/>
        </pc:sldMkLst>
      </pc:sldChg>
      <pc:sldChg chg="delSp new del mod">
        <pc:chgData name="Alan Lee" userId="9de2ae5f-9965-4af0-a938-be32d59af793" providerId="ADAL" clId="{27DA9793-E87E-4664-8530-D4E60D29CECD}" dt="2025-10-07T07:56:21.256" v="124" actId="2696"/>
        <pc:sldMkLst>
          <pc:docMk/>
          <pc:sldMk cId="4043037512" sldId="506"/>
        </pc:sldMkLst>
      </pc:sldChg>
      <pc:sldChg chg="addSp delSp modSp add mod ord modNotesTx">
        <pc:chgData name="Alan Lee" userId="9de2ae5f-9965-4af0-a938-be32d59af793" providerId="ADAL" clId="{27DA9793-E87E-4664-8530-D4E60D29CECD}" dt="2025-10-08T08:07:11.922" v="2626"/>
        <pc:sldMkLst>
          <pc:docMk/>
          <pc:sldMk cId="702277787" sldId="507"/>
        </pc:sldMkLst>
      </pc:sldChg>
      <pc:sldChg chg="addSp delSp modSp add mod ord">
        <pc:chgData name="Alan Lee" userId="9de2ae5f-9965-4af0-a938-be32d59af793" providerId="ADAL" clId="{27DA9793-E87E-4664-8530-D4E60D29CECD}" dt="2025-10-08T08:01:22.587" v="2278" actId="255"/>
        <pc:sldMkLst>
          <pc:docMk/>
          <pc:sldMk cId="910126925" sldId="508"/>
        </pc:sldMkLst>
        <pc:spChg chg="mod">
          <ac:chgData name="Alan Lee" userId="9de2ae5f-9965-4af0-a938-be32d59af793" providerId="ADAL" clId="{27DA9793-E87E-4664-8530-D4E60D29CECD}" dt="2025-10-07T08:13:09.524" v="407" actId="20577"/>
          <ac:spMkLst>
            <pc:docMk/>
            <pc:sldMk cId="910126925" sldId="508"/>
            <ac:spMk id="4" creationId="{A652A202-EEB0-B7A4-745A-63237E945FF8}"/>
          </ac:spMkLst>
        </pc:spChg>
        <pc:graphicFrameChg chg="add mod modGraphic">
          <ac:chgData name="Alan Lee" userId="9de2ae5f-9965-4af0-a938-be32d59af793" providerId="ADAL" clId="{27DA9793-E87E-4664-8530-D4E60D29CECD}" dt="2025-10-08T08:01:22.587" v="2278" actId="255"/>
          <ac:graphicFrameMkLst>
            <pc:docMk/>
            <pc:sldMk cId="910126925" sldId="508"/>
            <ac:graphicFrameMk id="5" creationId="{84FEBB67-8E15-1C6B-FF07-EC78B662EB82}"/>
          </ac:graphicFrameMkLst>
        </pc:graphicFrameChg>
      </pc:sldChg>
      <pc:sldChg chg="addSp delSp modSp add mod ord">
        <pc:chgData name="Alan Lee" userId="9de2ae5f-9965-4af0-a938-be32d59af793" providerId="ADAL" clId="{27DA9793-E87E-4664-8530-D4E60D29CECD}" dt="2025-10-15T07:33:18.325" v="6157"/>
        <pc:sldMkLst>
          <pc:docMk/>
          <pc:sldMk cId="1105037366" sldId="509"/>
        </pc:sldMkLst>
        <pc:spChg chg="mod">
          <ac:chgData name="Alan Lee" userId="9de2ae5f-9965-4af0-a938-be32d59af793" providerId="ADAL" clId="{27DA9793-E87E-4664-8530-D4E60D29CECD}" dt="2025-10-07T08:15:55.295" v="471" actId="20577"/>
          <ac:spMkLst>
            <pc:docMk/>
            <pc:sldMk cId="1105037366" sldId="509"/>
            <ac:spMk id="4" creationId="{37FAD74A-13E1-CBE8-C186-702A424ABAEE}"/>
          </ac:spMkLst>
        </pc:spChg>
        <pc:graphicFrameChg chg="add mod">
          <ac:chgData name="Alan Lee" userId="9de2ae5f-9965-4af0-a938-be32d59af793" providerId="ADAL" clId="{27DA9793-E87E-4664-8530-D4E60D29CECD}" dt="2025-10-08T08:07:00.982" v="2625"/>
          <ac:graphicFrameMkLst>
            <pc:docMk/>
            <pc:sldMk cId="1105037366" sldId="509"/>
            <ac:graphicFrameMk id="5" creationId="{FB587A71-2953-2B3E-C3C8-0CDD03BF1DD1}"/>
          </ac:graphicFrameMkLst>
        </pc:graphicFrameChg>
      </pc:sldChg>
      <pc:sldChg chg="addSp delSp modSp add mod">
        <pc:chgData name="Alan Lee" userId="9de2ae5f-9965-4af0-a938-be32d59af793" providerId="ADAL" clId="{27DA9793-E87E-4664-8530-D4E60D29CECD}" dt="2025-10-07T08:19:57.211" v="522" actId="1076"/>
        <pc:sldMkLst>
          <pc:docMk/>
          <pc:sldMk cId="4051410162" sldId="510"/>
        </pc:sldMkLst>
        <pc:spChg chg="mod">
          <ac:chgData name="Alan Lee" userId="9de2ae5f-9965-4af0-a938-be32d59af793" providerId="ADAL" clId="{27DA9793-E87E-4664-8530-D4E60D29CECD}" dt="2025-10-07T08:19:39.384" v="518" actId="20577"/>
          <ac:spMkLst>
            <pc:docMk/>
            <pc:sldMk cId="4051410162" sldId="510"/>
            <ac:spMk id="4" creationId="{8979969E-4503-2B77-C814-037D25E686DC}"/>
          </ac:spMkLst>
        </pc:spChg>
        <pc:spChg chg="mod">
          <ac:chgData name="Alan Lee" userId="9de2ae5f-9965-4af0-a938-be32d59af793" providerId="ADAL" clId="{27DA9793-E87E-4664-8530-D4E60D29CECD}" dt="2025-10-07T08:18:55.467" v="491" actId="207"/>
          <ac:spMkLst>
            <pc:docMk/>
            <pc:sldMk cId="4051410162" sldId="510"/>
            <ac:spMk id="9" creationId="{C0E3BA98-5AE7-EAC5-461F-A07571EB5687}"/>
          </ac:spMkLst>
        </pc:spChg>
        <pc:spChg chg="mod">
          <ac:chgData name="Alan Lee" userId="9de2ae5f-9965-4af0-a938-be32d59af793" providerId="ADAL" clId="{27DA9793-E87E-4664-8530-D4E60D29CECD}" dt="2025-10-07T08:18:55.467" v="491" actId="207"/>
          <ac:spMkLst>
            <pc:docMk/>
            <pc:sldMk cId="4051410162" sldId="510"/>
            <ac:spMk id="11" creationId="{3251C2FD-FE91-6F59-7D6E-F01CD5A4BBDD}"/>
          </ac:spMkLst>
        </pc:spChg>
        <pc:spChg chg="mod">
          <ac:chgData name="Alan Lee" userId="9de2ae5f-9965-4af0-a938-be32d59af793" providerId="ADAL" clId="{27DA9793-E87E-4664-8530-D4E60D29CECD}" dt="2025-10-07T08:18:55.467" v="491" actId="207"/>
          <ac:spMkLst>
            <pc:docMk/>
            <pc:sldMk cId="4051410162" sldId="510"/>
            <ac:spMk id="13" creationId="{696D8E18-791E-B336-E663-AB02FE48C957}"/>
          </ac:spMkLst>
        </pc:spChg>
        <pc:spChg chg="mod">
          <ac:chgData name="Alan Lee" userId="9de2ae5f-9965-4af0-a938-be32d59af793" providerId="ADAL" clId="{27DA9793-E87E-4664-8530-D4E60D29CECD}" dt="2025-10-07T08:18:55.467" v="491" actId="207"/>
          <ac:spMkLst>
            <pc:docMk/>
            <pc:sldMk cId="4051410162" sldId="510"/>
            <ac:spMk id="15" creationId="{73581837-E735-9FF3-4C02-CACD1C14D328}"/>
          </ac:spMkLst>
        </pc:spChg>
        <pc:spChg chg="mod">
          <ac:chgData name="Alan Lee" userId="9de2ae5f-9965-4af0-a938-be32d59af793" providerId="ADAL" clId="{27DA9793-E87E-4664-8530-D4E60D29CECD}" dt="2025-10-07T08:19:11.876" v="493" actId="207"/>
          <ac:spMkLst>
            <pc:docMk/>
            <pc:sldMk cId="4051410162" sldId="510"/>
            <ac:spMk id="17" creationId="{799AE8C6-8D53-06ED-3D84-A63389FB7F7C}"/>
          </ac:spMkLst>
        </pc:spChg>
        <pc:spChg chg="mod">
          <ac:chgData name="Alan Lee" userId="9de2ae5f-9965-4af0-a938-be32d59af793" providerId="ADAL" clId="{27DA9793-E87E-4664-8530-D4E60D29CECD}" dt="2025-10-07T08:18:24.535" v="486" actId="207"/>
          <ac:spMkLst>
            <pc:docMk/>
            <pc:sldMk cId="4051410162" sldId="510"/>
            <ac:spMk id="18" creationId="{B3D99299-A3F6-BE3A-2021-A11EE4763364}"/>
          </ac:spMkLst>
        </pc:spChg>
        <pc:spChg chg="mod">
          <ac:chgData name="Alan Lee" userId="9de2ae5f-9965-4af0-a938-be32d59af793" providerId="ADAL" clId="{27DA9793-E87E-4664-8530-D4E60D29CECD}" dt="2025-10-07T08:19:43.874" v="519" actId="207"/>
          <ac:spMkLst>
            <pc:docMk/>
            <pc:sldMk cId="4051410162" sldId="510"/>
            <ac:spMk id="19" creationId="{A5EE02C2-8240-CD92-2BF5-BACB6F2747F8}"/>
          </ac:spMkLst>
        </pc:spChg>
        <pc:spChg chg="mod">
          <ac:chgData name="Alan Lee" userId="9de2ae5f-9965-4af0-a938-be32d59af793" providerId="ADAL" clId="{27DA9793-E87E-4664-8530-D4E60D29CECD}" dt="2025-10-07T08:19:11.876" v="493" actId="207"/>
          <ac:spMkLst>
            <pc:docMk/>
            <pc:sldMk cId="4051410162" sldId="510"/>
            <ac:spMk id="20" creationId="{94D3F524-5004-AAD5-F011-B9B403900ABA}"/>
          </ac:spMkLst>
        </pc:spChg>
        <pc:spChg chg="mod">
          <ac:chgData name="Alan Lee" userId="9de2ae5f-9965-4af0-a938-be32d59af793" providerId="ADAL" clId="{27DA9793-E87E-4664-8530-D4E60D29CECD}" dt="2025-10-07T08:18:48.866" v="490" actId="2711"/>
          <ac:spMkLst>
            <pc:docMk/>
            <pc:sldMk cId="4051410162" sldId="510"/>
            <ac:spMk id="21" creationId="{52763591-C35C-68CD-5BB2-69955BA230D3}"/>
          </ac:spMkLst>
        </pc:spChg>
        <pc:spChg chg="mod">
          <ac:chgData name="Alan Lee" userId="9de2ae5f-9965-4af0-a938-be32d59af793" providerId="ADAL" clId="{27DA9793-E87E-4664-8530-D4E60D29CECD}" dt="2025-10-07T08:19:43.874" v="519" actId="207"/>
          <ac:spMkLst>
            <pc:docMk/>
            <pc:sldMk cId="4051410162" sldId="510"/>
            <ac:spMk id="22" creationId="{D0A4FC48-951B-F9EB-2619-E2BADDAB8A74}"/>
          </ac:spMkLst>
        </pc:spChg>
        <pc:spChg chg="mod">
          <ac:chgData name="Alan Lee" userId="9de2ae5f-9965-4af0-a938-be32d59af793" providerId="ADAL" clId="{27DA9793-E87E-4664-8530-D4E60D29CECD}" dt="2025-10-07T08:19:11.876" v="493" actId="207"/>
          <ac:spMkLst>
            <pc:docMk/>
            <pc:sldMk cId="4051410162" sldId="510"/>
            <ac:spMk id="23" creationId="{987E3A11-7281-BD50-8FD4-3FC2EFA461C5}"/>
          </ac:spMkLst>
        </pc:spChg>
        <pc:spChg chg="mod">
          <ac:chgData name="Alan Lee" userId="9de2ae5f-9965-4af0-a938-be32d59af793" providerId="ADAL" clId="{27DA9793-E87E-4664-8530-D4E60D29CECD}" dt="2025-10-07T08:18:48.866" v="490" actId="2711"/>
          <ac:spMkLst>
            <pc:docMk/>
            <pc:sldMk cId="4051410162" sldId="510"/>
            <ac:spMk id="24" creationId="{11396BFB-4258-FCFF-930F-30671BD8AA74}"/>
          </ac:spMkLst>
        </pc:spChg>
        <pc:spChg chg="mod">
          <ac:chgData name="Alan Lee" userId="9de2ae5f-9965-4af0-a938-be32d59af793" providerId="ADAL" clId="{27DA9793-E87E-4664-8530-D4E60D29CECD}" dt="2025-10-07T08:19:43.874" v="519" actId="207"/>
          <ac:spMkLst>
            <pc:docMk/>
            <pc:sldMk cId="4051410162" sldId="510"/>
            <ac:spMk id="25" creationId="{D614983D-869A-A629-3550-9136A7BC8EFC}"/>
          </ac:spMkLst>
        </pc:spChg>
        <pc:spChg chg="mod">
          <ac:chgData name="Alan Lee" userId="9de2ae5f-9965-4af0-a938-be32d59af793" providerId="ADAL" clId="{27DA9793-E87E-4664-8530-D4E60D29CECD}" dt="2025-10-07T08:19:11.876" v="493" actId="207"/>
          <ac:spMkLst>
            <pc:docMk/>
            <pc:sldMk cId="4051410162" sldId="510"/>
            <ac:spMk id="26" creationId="{08C0D121-9A8E-A1F5-40C9-6A96834A1F7B}"/>
          </ac:spMkLst>
        </pc:spChg>
        <pc:spChg chg="mod">
          <ac:chgData name="Alan Lee" userId="9de2ae5f-9965-4af0-a938-be32d59af793" providerId="ADAL" clId="{27DA9793-E87E-4664-8530-D4E60D29CECD}" dt="2025-10-07T08:18:48.866" v="490" actId="2711"/>
          <ac:spMkLst>
            <pc:docMk/>
            <pc:sldMk cId="4051410162" sldId="510"/>
            <ac:spMk id="27" creationId="{9AE049F9-4D20-1555-C8C5-C7C286A0407D}"/>
          </ac:spMkLst>
        </pc:spChg>
        <pc:spChg chg="mod">
          <ac:chgData name="Alan Lee" userId="9de2ae5f-9965-4af0-a938-be32d59af793" providerId="ADAL" clId="{27DA9793-E87E-4664-8530-D4E60D29CECD}" dt="2025-10-07T08:19:43.874" v="519" actId="207"/>
          <ac:spMkLst>
            <pc:docMk/>
            <pc:sldMk cId="4051410162" sldId="510"/>
            <ac:spMk id="28" creationId="{0CBA5F97-6E21-DF33-F3D6-789AA16D82B4}"/>
          </ac:spMkLst>
        </pc:spChg>
        <pc:spChg chg="mod">
          <ac:chgData name="Alan Lee" userId="9de2ae5f-9965-4af0-a938-be32d59af793" providerId="ADAL" clId="{27DA9793-E87E-4664-8530-D4E60D29CECD}" dt="2025-10-07T08:19:11.876" v="493" actId="207"/>
          <ac:spMkLst>
            <pc:docMk/>
            <pc:sldMk cId="4051410162" sldId="510"/>
            <ac:spMk id="29" creationId="{FC3324C9-624B-4A28-65CA-1F390101105D}"/>
          </ac:spMkLst>
        </pc:spChg>
        <pc:spChg chg="mod">
          <ac:chgData name="Alan Lee" userId="9de2ae5f-9965-4af0-a938-be32d59af793" providerId="ADAL" clId="{27DA9793-E87E-4664-8530-D4E60D29CECD}" dt="2025-10-07T08:19:11.876" v="493" actId="207"/>
          <ac:spMkLst>
            <pc:docMk/>
            <pc:sldMk cId="4051410162" sldId="510"/>
            <ac:spMk id="30" creationId="{E2A19A77-177B-C9EA-43D1-4ADC00551889}"/>
          </ac:spMkLst>
        </pc:spChg>
        <pc:grpChg chg="mod">
          <ac:chgData name="Alan Lee" userId="9de2ae5f-9965-4af0-a938-be32d59af793" providerId="ADAL" clId="{27DA9793-E87E-4664-8530-D4E60D29CECD}" dt="2025-10-07T08:19:57.211" v="522" actId="1076"/>
          <ac:grpSpMkLst>
            <pc:docMk/>
            <pc:sldMk cId="4051410162" sldId="510"/>
            <ac:grpSpMk id="3" creationId="{9526FB15-193C-BD1F-166A-4B3CE2BA1258}"/>
          </ac:grpSpMkLst>
        </pc:grpChg>
        <pc:cxnChg chg="mod">
          <ac:chgData name="Alan Lee" userId="9de2ae5f-9965-4af0-a938-be32d59af793" providerId="ADAL" clId="{27DA9793-E87E-4664-8530-D4E60D29CECD}" dt="2025-10-07T08:19:24.154" v="494" actId="208"/>
          <ac:cxnSpMkLst>
            <pc:docMk/>
            <pc:sldMk cId="4051410162" sldId="510"/>
            <ac:cxnSpMk id="16" creationId="{F07E8665-34A2-497D-7DD6-C104A25DC8EE}"/>
          </ac:cxnSpMkLst>
        </pc:cxnChg>
      </pc:sldChg>
      <pc:sldChg chg="addSp delSp modSp add mod ord modNotesTx">
        <pc:chgData name="Alan Lee" userId="9de2ae5f-9965-4af0-a938-be32d59af793" providerId="ADAL" clId="{27DA9793-E87E-4664-8530-D4E60D29CECD}" dt="2025-10-08T07:37:49.355" v="1955" actId="6549"/>
        <pc:sldMkLst>
          <pc:docMk/>
          <pc:sldMk cId="4058710715" sldId="511"/>
        </pc:sldMkLst>
        <pc:spChg chg="mod">
          <ac:chgData name="Alan Lee" userId="9de2ae5f-9965-4af0-a938-be32d59af793" providerId="ADAL" clId="{27DA9793-E87E-4664-8530-D4E60D29CECD}" dt="2025-10-07T08:26:42.080" v="709" actId="1076"/>
          <ac:spMkLst>
            <pc:docMk/>
            <pc:sldMk cId="4058710715" sldId="511"/>
            <ac:spMk id="7" creationId="{B39ECEE1-9968-00CB-1AC4-9C57C48C04F1}"/>
          </ac:spMkLst>
        </pc:spChg>
      </pc:sldChg>
      <pc:sldChg chg="delSp modSp add del mod">
        <pc:chgData name="Alan Lee" userId="9de2ae5f-9965-4af0-a938-be32d59af793" providerId="ADAL" clId="{27DA9793-E87E-4664-8530-D4E60D29CECD}" dt="2025-10-07T08:26:29.969" v="706" actId="2696"/>
        <pc:sldMkLst>
          <pc:docMk/>
          <pc:sldMk cId="1602953307" sldId="512"/>
        </pc:sldMkLst>
      </pc:sldChg>
      <pc:sldChg chg="addSp delSp modSp add mod modNotesTx">
        <pc:chgData name="Alan Lee" userId="9de2ae5f-9965-4af0-a938-be32d59af793" providerId="ADAL" clId="{27DA9793-E87E-4664-8530-D4E60D29CECD}" dt="2025-10-08T08:14:26.249" v="3173" actId="20577"/>
        <pc:sldMkLst>
          <pc:docMk/>
          <pc:sldMk cId="3936872455" sldId="512"/>
        </pc:sldMkLst>
        <pc:spChg chg="mod">
          <ac:chgData name="Alan Lee" userId="9de2ae5f-9965-4af0-a938-be32d59af793" providerId="ADAL" clId="{27DA9793-E87E-4664-8530-D4E60D29CECD}" dt="2025-10-08T04:43:07.080" v="1395" actId="20577"/>
          <ac:spMkLst>
            <pc:docMk/>
            <pc:sldMk cId="3936872455" sldId="512"/>
            <ac:spMk id="8" creationId="{D75FB438-4BDC-F096-DE30-C76B616F7A5C}"/>
          </ac:spMkLst>
        </pc:spChg>
        <pc:graphicFrameChg chg="add mod">
          <ac:chgData name="Alan Lee" userId="9de2ae5f-9965-4af0-a938-be32d59af793" providerId="ADAL" clId="{27DA9793-E87E-4664-8530-D4E60D29CECD}" dt="2025-10-08T08:10:05.285" v="2688" actId="255"/>
          <ac:graphicFrameMkLst>
            <pc:docMk/>
            <pc:sldMk cId="3936872455" sldId="512"/>
            <ac:graphicFrameMk id="6" creationId="{41503F52-A601-3EA8-BEFE-2F1C6B6FC93F}"/>
          </ac:graphicFrameMkLst>
        </pc:graphicFrameChg>
      </pc:sldChg>
      <pc:sldChg chg="addSp delSp modSp add mod modNotesTx">
        <pc:chgData name="Alan Lee" userId="9de2ae5f-9965-4af0-a938-be32d59af793" providerId="ADAL" clId="{27DA9793-E87E-4664-8530-D4E60D29CECD}" dt="2025-10-08T08:23:23.952" v="4055" actId="20577"/>
        <pc:sldMkLst>
          <pc:docMk/>
          <pc:sldMk cId="3614125710" sldId="513"/>
        </pc:sldMkLst>
      </pc:sldChg>
      <pc:sldChg chg="addSp delSp modSp add mod ord">
        <pc:chgData name="Alan Lee" userId="9de2ae5f-9965-4af0-a938-be32d59af793" providerId="ADAL" clId="{27DA9793-E87E-4664-8530-D4E60D29CECD}" dt="2025-10-07T08:42:11.720" v="1030" actId="6549"/>
        <pc:sldMkLst>
          <pc:docMk/>
          <pc:sldMk cId="3925145291" sldId="514"/>
        </pc:sldMkLst>
        <pc:spChg chg="mod">
          <ac:chgData name="Alan Lee" userId="9de2ae5f-9965-4af0-a938-be32d59af793" providerId="ADAL" clId="{27DA9793-E87E-4664-8530-D4E60D29CECD}" dt="2025-10-07T08:41:57.706" v="1027" actId="20577"/>
          <ac:spMkLst>
            <pc:docMk/>
            <pc:sldMk cId="3925145291" sldId="514"/>
            <ac:spMk id="3" creationId="{61F7C842-1012-25FB-0AEE-867072D770BC}"/>
          </ac:spMkLst>
        </pc:spChg>
        <pc:spChg chg="add del">
          <ac:chgData name="Alan Lee" userId="9de2ae5f-9965-4af0-a938-be32d59af793" providerId="ADAL" clId="{27DA9793-E87E-4664-8530-D4E60D29CECD}" dt="2025-10-07T08:40:31.352" v="1010" actId="478"/>
          <ac:spMkLst>
            <pc:docMk/>
            <pc:sldMk cId="3925145291" sldId="514"/>
            <ac:spMk id="5" creationId="{A83794A5-ACB2-8DFC-52E1-2EACEE54031F}"/>
          </ac:spMkLst>
        </pc:spChg>
        <pc:spChg chg="add mod">
          <ac:chgData name="Alan Lee" userId="9de2ae5f-9965-4af0-a938-be32d59af793" providerId="ADAL" clId="{27DA9793-E87E-4664-8530-D4E60D29CECD}" dt="2025-10-07T08:42:11.720" v="1030" actId="6549"/>
          <ac:spMkLst>
            <pc:docMk/>
            <pc:sldMk cId="3925145291" sldId="514"/>
            <ac:spMk id="10" creationId="{F075F77B-19CE-59EA-F1AC-4649E1D88830}"/>
          </ac:spMkLst>
        </pc:spChg>
        <pc:graphicFrameChg chg="add mod">
          <ac:chgData name="Alan Lee" userId="9de2ae5f-9965-4af0-a938-be32d59af793" providerId="ADAL" clId="{27DA9793-E87E-4664-8530-D4E60D29CECD}" dt="2025-10-07T08:41:07.477" v="1016" actId="207"/>
          <ac:graphicFrameMkLst>
            <pc:docMk/>
            <pc:sldMk cId="3925145291" sldId="514"/>
            <ac:graphicFrameMk id="8" creationId="{94D02720-E902-9910-F11A-EF8E825E6887}"/>
          </ac:graphicFrameMkLst>
        </pc:graphicFrameChg>
      </pc:sldChg>
      <pc:sldChg chg="add del setBg">
        <pc:chgData name="Alan Lee" userId="9de2ae5f-9965-4af0-a938-be32d59af793" providerId="ADAL" clId="{27DA9793-E87E-4664-8530-D4E60D29CECD}" dt="2025-10-07T08:43:17.636" v="1037"/>
        <pc:sldMkLst>
          <pc:docMk/>
          <pc:sldMk cId="182855174" sldId="515"/>
        </pc:sldMkLst>
      </pc:sldChg>
      <pc:sldChg chg="add del setBg">
        <pc:chgData name="Alan Lee" userId="9de2ae5f-9965-4af0-a938-be32d59af793" providerId="ADAL" clId="{27DA9793-E87E-4664-8530-D4E60D29CECD}" dt="2025-10-07T08:43:14.749" v="1035"/>
        <pc:sldMkLst>
          <pc:docMk/>
          <pc:sldMk cId="1124388747" sldId="515"/>
        </pc:sldMkLst>
      </pc:sldChg>
      <pc:sldChg chg="addSp delSp modSp add del mod ord">
        <pc:chgData name="Alan Lee" userId="9de2ae5f-9965-4af0-a938-be32d59af793" providerId="ADAL" clId="{27DA9793-E87E-4664-8530-D4E60D29CECD}" dt="2025-10-07T09:07:06.855" v="1306" actId="2696"/>
        <pc:sldMkLst>
          <pc:docMk/>
          <pc:sldMk cId="3490107024" sldId="515"/>
        </pc:sldMkLst>
      </pc:sldChg>
      <pc:sldChg chg="addSp delSp modSp add mod">
        <pc:chgData name="Alan Lee" userId="9de2ae5f-9965-4af0-a938-be32d59af793" providerId="ADAL" clId="{27DA9793-E87E-4664-8530-D4E60D29CECD}" dt="2025-10-15T07:30:08.816" v="6155" actId="1076"/>
        <pc:sldMkLst>
          <pc:docMk/>
          <pc:sldMk cId="2688144837" sldId="516"/>
        </pc:sldMkLst>
        <pc:spChg chg="mod">
          <ac:chgData name="Alan Lee" userId="9de2ae5f-9965-4af0-a938-be32d59af793" providerId="ADAL" clId="{27DA9793-E87E-4664-8530-D4E60D29CECD}" dt="2025-10-07T08:49:53.365" v="1219" actId="20577"/>
          <ac:spMkLst>
            <pc:docMk/>
            <pc:sldMk cId="2688144837" sldId="516"/>
            <ac:spMk id="4" creationId="{A3499DF6-AF98-2758-9F1B-E233DDB356E6}"/>
          </ac:spMkLst>
        </pc:spChg>
        <pc:spChg chg="add mod">
          <ac:chgData name="Alan Lee" userId="9de2ae5f-9965-4af0-a938-be32d59af793" providerId="ADAL" clId="{27DA9793-E87E-4664-8530-D4E60D29CECD}" dt="2025-10-15T07:30:08.816" v="6155" actId="1076"/>
          <ac:spMkLst>
            <pc:docMk/>
            <pc:sldMk cId="2688144837" sldId="516"/>
            <ac:spMk id="6" creationId="{09548B5A-7841-4B7D-E749-6B49543F3FF0}"/>
          </ac:spMkLst>
        </pc:spChg>
        <pc:picChg chg="add mod">
          <ac:chgData name="Alan Lee" userId="9de2ae5f-9965-4af0-a938-be32d59af793" providerId="ADAL" clId="{27DA9793-E87E-4664-8530-D4E60D29CECD}" dt="2025-10-07T08:49:32.202" v="1188"/>
          <ac:picMkLst>
            <pc:docMk/>
            <pc:sldMk cId="2688144837" sldId="516"/>
            <ac:picMk id="3" creationId="{42419D5C-23E2-9B52-4054-2292BB4379F2}"/>
          </ac:picMkLst>
        </pc:picChg>
      </pc:sldChg>
      <pc:sldChg chg="add del setBg">
        <pc:chgData name="Alan Lee" userId="9de2ae5f-9965-4af0-a938-be32d59af793" providerId="ADAL" clId="{27DA9793-E87E-4664-8530-D4E60D29CECD}" dt="2025-10-07T08:43:14.464" v="1034"/>
        <pc:sldMkLst>
          <pc:docMk/>
          <pc:sldMk cId="3632276334" sldId="516"/>
        </pc:sldMkLst>
      </pc:sldChg>
      <pc:sldChg chg="add del setBg">
        <pc:chgData name="Alan Lee" userId="9de2ae5f-9965-4af0-a938-be32d59af793" providerId="ADAL" clId="{27DA9793-E87E-4664-8530-D4E60D29CECD}" dt="2025-10-07T08:56:37.356" v="1279"/>
        <pc:sldMkLst>
          <pc:docMk/>
          <pc:sldMk cId="2256297040" sldId="517"/>
        </pc:sldMkLst>
      </pc:sldChg>
      <pc:sldChg chg="modSp add del mod ord">
        <pc:chgData name="Alan Lee" userId="9de2ae5f-9965-4af0-a938-be32d59af793" providerId="ADAL" clId="{27DA9793-E87E-4664-8530-D4E60D29CECD}" dt="2025-10-07T09:08:11.487" v="1325" actId="2696"/>
        <pc:sldMkLst>
          <pc:docMk/>
          <pc:sldMk cId="3006552936" sldId="517"/>
        </pc:sldMkLst>
      </pc:sldChg>
      <pc:sldChg chg="modSp add del ord">
        <pc:chgData name="Alan Lee" userId="9de2ae5f-9965-4af0-a938-be32d59af793" providerId="ADAL" clId="{27DA9793-E87E-4664-8530-D4E60D29CECD}" dt="2025-10-07T09:08:22.871" v="1329" actId="2696"/>
        <pc:sldMkLst>
          <pc:docMk/>
          <pc:sldMk cId="1318398583" sldId="518"/>
        </pc:sldMkLst>
      </pc:sldChg>
      <pc:sldChg chg="modSp add mod">
        <pc:chgData name="Alan Lee" userId="9de2ae5f-9965-4af0-a938-be32d59af793" providerId="ADAL" clId="{27DA9793-E87E-4664-8530-D4E60D29CECD}" dt="2025-10-07T09:07:38.496" v="1317" actId="20577"/>
        <pc:sldMkLst>
          <pc:docMk/>
          <pc:sldMk cId="3708769362" sldId="519"/>
        </pc:sldMkLst>
        <pc:spChg chg="mod">
          <ac:chgData name="Alan Lee" userId="9de2ae5f-9965-4af0-a938-be32d59af793" providerId="ADAL" clId="{27DA9793-E87E-4664-8530-D4E60D29CECD}" dt="2025-10-07T09:07:34.341" v="1315" actId="6549"/>
          <ac:spMkLst>
            <pc:docMk/>
            <pc:sldMk cId="3708769362" sldId="519"/>
            <ac:spMk id="2" creationId="{5D92DD06-C964-CF6A-77C8-CA245EBA130F}"/>
          </ac:spMkLst>
        </pc:spChg>
        <pc:spChg chg="mod">
          <ac:chgData name="Alan Lee" userId="9de2ae5f-9965-4af0-a938-be32d59af793" providerId="ADAL" clId="{27DA9793-E87E-4664-8530-D4E60D29CECD}" dt="2025-10-07T09:07:38.496" v="1317" actId="20577"/>
          <ac:spMkLst>
            <pc:docMk/>
            <pc:sldMk cId="3708769362" sldId="519"/>
            <ac:spMk id="3" creationId="{9C62EC9D-A63D-D474-6AD1-646C973C30DC}"/>
          </ac:spMkLst>
        </pc:spChg>
      </pc:sldChg>
      <pc:sldChg chg="modSp add mod">
        <pc:chgData name="Alan Lee" userId="9de2ae5f-9965-4af0-a938-be32d59af793" providerId="ADAL" clId="{27DA9793-E87E-4664-8530-D4E60D29CECD}" dt="2025-10-07T09:08:08.045" v="1324" actId="6549"/>
        <pc:sldMkLst>
          <pc:docMk/>
          <pc:sldMk cId="3321546840" sldId="520"/>
        </pc:sldMkLst>
        <pc:spChg chg="mod">
          <ac:chgData name="Alan Lee" userId="9de2ae5f-9965-4af0-a938-be32d59af793" providerId="ADAL" clId="{27DA9793-E87E-4664-8530-D4E60D29CECD}" dt="2025-10-07T09:08:04.580" v="1322"/>
          <ac:spMkLst>
            <pc:docMk/>
            <pc:sldMk cId="3321546840" sldId="520"/>
            <ac:spMk id="2" creationId="{5D92DD06-C964-CF6A-77C8-CA245EBA130F}"/>
          </ac:spMkLst>
        </pc:spChg>
        <pc:spChg chg="mod">
          <ac:chgData name="Alan Lee" userId="9de2ae5f-9965-4af0-a938-be32d59af793" providerId="ADAL" clId="{27DA9793-E87E-4664-8530-D4E60D29CECD}" dt="2025-10-07T09:08:08.045" v="1324" actId="6549"/>
          <ac:spMkLst>
            <pc:docMk/>
            <pc:sldMk cId="3321546840" sldId="520"/>
            <ac:spMk id="3" creationId="{9C62EC9D-A63D-D474-6AD1-646C973C30DC}"/>
          </ac:spMkLst>
        </pc:spChg>
      </pc:sldChg>
      <pc:sldChg chg="modSp add mod">
        <pc:chgData name="Alan Lee" userId="9de2ae5f-9965-4af0-a938-be32d59af793" providerId="ADAL" clId="{27DA9793-E87E-4664-8530-D4E60D29CECD}" dt="2025-10-07T09:08:19.663" v="1328" actId="6549"/>
        <pc:sldMkLst>
          <pc:docMk/>
          <pc:sldMk cId="2188924645" sldId="521"/>
        </pc:sldMkLst>
        <pc:spChg chg="mod">
          <ac:chgData name="Alan Lee" userId="9de2ae5f-9965-4af0-a938-be32d59af793" providerId="ADAL" clId="{27DA9793-E87E-4664-8530-D4E60D29CECD}" dt="2025-10-07T09:08:16.980" v="1326"/>
          <ac:spMkLst>
            <pc:docMk/>
            <pc:sldMk cId="2188924645" sldId="521"/>
            <ac:spMk id="2" creationId="{5D92DD06-C964-CF6A-77C8-CA245EBA130F}"/>
          </ac:spMkLst>
        </pc:spChg>
        <pc:spChg chg="mod">
          <ac:chgData name="Alan Lee" userId="9de2ae5f-9965-4af0-a938-be32d59af793" providerId="ADAL" clId="{27DA9793-E87E-4664-8530-D4E60D29CECD}" dt="2025-10-07T09:08:19.663" v="1328" actId="6549"/>
          <ac:spMkLst>
            <pc:docMk/>
            <pc:sldMk cId="2188924645" sldId="521"/>
            <ac:spMk id="3" creationId="{9C62EC9D-A63D-D474-6AD1-646C973C30DC}"/>
          </ac:spMkLst>
        </pc:spChg>
      </pc:sldChg>
      <pc:sldChg chg="modSp add mod">
        <pc:chgData name="Alan Lee" userId="9de2ae5f-9965-4af0-a938-be32d59af793" providerId="ADAL" clId="{27DA9793-E87E-4664-8530-D4E60D29CECD}" dt="2025-10-07T09:08:31.788" v="1333" actId="6549"/>
        <pc:sldMkLst>
          <pc:docMk/>
          <pc:sldMk cId="3351243974" sldId="522"/>
        </pc:sldMkLst>
        <pc:spChg chg="mod">
          <ac:chgData name="Alan Lee" userId="9de2ae5f-9965-4af0-a938-be32d59af793" providerId="ADAL" clId="{27DA9793-E87E-4664-8530-D4E60D29CECD}" dt="2025-10-07T09:08:29.715" v="1331" actId="20577"/>
          <ac:spMkLst>
            <pc:docMk/>
            <pc:sldMk cId="3351243974" sldId="522"/>
            <ac:spMk id="2" creationId="{5D92DD06-C964-CF6A-77C8-CA245EBA130F}"/>
          </ac:spMkLst>
        </pc:spChg>
        <pc:spChg chg="mod">
          <ac:chgData name="Alan Lee" userId="9de2ae5f-9965-4af0-a938-be32d59af793" providerId="ADAL" clId="{27DA9793-E87E-4664-8530-D4E60D29CECD}" dt="2025-10-07T09:08:31.788" v="1333" actId="6549"/>
          <ac:spMkLst>
            <pc:docMk/>
            <pc:sldMk cId="3351243974" sldId="522"/>
            <ac:spMk id="3" creationId="{9C62EC9D-A63D-D474-6AD1-646C973C30DC}"/>
          </ac:spMkLst>
        </pc:spChg>
      </pc:sldChg>
      <pc:sldChg chg="addSp delSp modSp add del mod">
        <pc:chgData name="Alan Lee" userId="9de2ae5f-9965-4af0-a938-be32d59af793" providerId="ADAL" clId="{27DA9793-E87E-4664-8530-D4E60D29CECD}" dt="2025-10-08T07:33:10.122" v="1719" actId="2696"/>
        <pc:sldMkLst>
          <pc:docMk/>
          <pc:sldMk cId="826075286" sldId="523"/>
        </pc:sldMkLst>
      </pc:sldChg>
      <pc:sldChg chg="addSp delSp modSp add mod modNotesTx">
        <pc:chgData name="Alan Lee" userId="9de2ae5f-9965-4af0-a938-be32d59af793" providerId="ADAL" clId="{27DA9793-E87E-4664-8530-D4E60D29CECD}" dt="2025-10-08T07:58:15.114" v="2263" actId="20577"/>
        <pc:sldMkLst>
          <pc:docMk/>
          <pc:sldMk cId="3424625993" sldId="524"/>
        </pc:sldMkLst>
        <pc:graphicFrameChg chg="add mod">
          <ac:chgData name="Alan Lee" userId="9de2ae5f-9965-4af0-a938-be32d59af793" providerId="ADAL" clId="{27DA9793-E87E-4664-8530-D4E60D29CECD}" dt="2025-10-08T07:33:04.151" v="1711" actId="208"/>
          <ac:graphicFrameMkLst>
            <pc:docMk/>
            <pc:sldMk cId="3424625993" sldId="524"/>
            <ac:graphicFrameMk id="8" creationId="{4756F24D-2C08-1F5D-69F6-2DFCCD042796}"/>
          </ac:graphicFrameMkLst>
        </pc:graphicFrameChg>
      </pc:sldChg>
      <pc:sldChg chg="del">
        <pc:chgData name="Alan Lee" userId="9de2ae5f-9965-4af0-a938-be32d59af793" providerId="ADAL" clId="{27DA9793-E87E-4664-8530-D4E60D29CECD}" dt="2025-10-08T07:23:09.586" v="1643" actId="2696"/>
        <pc:sldMkLst>
          <pc:docMk/>
          <pc:sldMk cId="3642071272" sldId="524"/>
        </pc:sldMkLst>
      </pc:sldChg>
      <pc:sldChg chg="addSp delSp modSp add mod modNotesTx">
        <pc:chgData name="Alan Lee" userId="9de2ae5f-9965-4af0-a938-be32d59af793" providerId="ADAL" clId="{27DA9793-E87E-4664-8530-D4E60D29CECD}" dt="2025-10-09T04:15:51.311" v="5245" actId="20577"/>
        <pc:sldMkLst>
          <pc:docMk/>
          <pc:sldMk cId="1656813343" sldId="525"/>
        </pc:sldMkLst>
      </pc:sldChg>
      <pc:sldChg chg="add del">
        <pc:chgData name="Alan Lee" userId="9de2ae5f-9965-4af0-a938-be32d59af793" providerId="ADAL" clId="{27DA9793-E87E-4664-8530-D4E60D29CECD}" dt="2025-10-09T04:16:22.308" v="5246" actId="2696"/>
        <pc:sldMkLst>
          <pc:docMk/>
          <pc:sldMk cId="1805747508" sldId="526"/>
        </pc:sldMkLst>
      </pc:sldChg>
      <pc:sldChg chg="modSp mod modNotesTx">
        <pc:chgData name="Alan Lee" userId="9de2ae5f-9965-4af0-a938-be32d59af793" providerId="ADAL" clId="{27DA9793-E87E-4664-8530-D4E60D29CECD}" dt="2025-10-15T07:29:14.542" v="6147" actId="207"/>
        <pc:sldMkLst>
          <pc:docMk/>
          <pc:sldMk cId="1595920149" sldId="529"/>
        </pc:sldMkLst>
        <pc:spChg chg="mod">
          <ac:chgData name="Alan Lee" userId="9de2ae5f-9965-4af0-a938-be32d59af793" providerId="ADAL" clId="{27DA9793-E87E-4664-8530-D4E60D29CECD}" dt="2025-10-15T07:25:00.833" v="5917" actId="20577"/>
          <ac:spMkLst>
            <pc:docMk/>
            <pc:sldMk cId="1595920149" sldId="529"/>
            <ac:spMk id="10" creationId="{0BBD84ED-3F0C-0289-E835-0BF404A67A39}"/>
          </ac:spMkLst>
        </pc:spChg>
        <pc:spChg chg="mod">
          <ac:chgData name="Alan Lee" userId="9de2ae5f-9965-4af0-a938-be32d59af793" providerId="ADAL" clId="{27DA9793-E87E-4664-8530-D4E60D29CECD}" dt="2025-10-15T07:27:27.950" v="6106" actId="1076"/>
          <ac:spMkLst>
            <pc:docMk/>
            <pc:sldMk cId="1595920149" sldId="529"/>
            <ac:spMk id="14" creationId="{7916950A-F0CA-F839-9C64-361EAD4FB8D4}"/>
          </ac:spMkLst>
        </pc:spChg>
        <pc:spChg chg="mod">
          <ac:chgData name="Alan Lee" userId="9de2ae5f-9965-4af0-a938-be32d59af793" providerId="ADAL" clId="{27DA9793-E87E-4664-8530-D4E60D29CECD}" dt="2025-10-15T07:27:25.473" v="6104" actId="1076"/>
          <ac:spMkLst>
            <pc:docMk/>
            <pc:sldMk cId="1595920149" sldId="529"/>
            <ac:spMk id="15" creationId="{40DD8B4A-22AF-5406-7A83-6D47D1249960}"/>
          </ac:spMkLst>
        </pc:spChg>
        <pc:spChg chg="mod">
          <ac:chgData name="Alan Lee" userId="9de2ae5f-9965-4af0-a938-be32d59af793" providerId="ADAL" clId="{27DA9793-E87E-4664-8530-D4E60D29CECD}" dt="2025-10-15T07:28:10.287" v="6140" actId="1076"/>
          <ac:spMkLst>
            <pc:docMk/>
            <pc:sldMk cId="1595920149" sldId="529"/>
            <ac:spMk id="17" creationId="{62291149-AA51-1278-251E-AEC44324A17A}"/>
          </ac:spMkLst>
        </pc:spChg>
        <pc:spChg chg="mod">
          <ac:chgData name="Alan Lee" userId="9de2ae5f-9965-4af0-a938-be32d59af793" providerId="ADAL" clId="{27DA9793-E87E-4664-8530-D4E60D29CECD}" dt="2025-10-15T07:28:16.503" v="6141" actId="1076"/>
          <ac:spMkLst>
            <pc:docMk/>
            <pc:sldMk cId="1595920149" sldId="529"/>
            <ac:spMk id="18" creationId="{D97A7A43-0DB4-BD7E-26A3-2E36BBD16576}"/>
          </ac:spMkLst>
        </pc:spChg>
        <pc:spChg chg="mod">
          <ac:chgData name="Alan Lee" userId="9de2ae5f-9965-4af0-a938-be32d59af793" providerId="ADAL" clId="{27DA9793-E87E-4664-8530-D4E60D29CECD}" dt="2025-10-15T07:26:56.465" v="6098" actId="1076"/>
          <ac:spMkLst>
            <pc:docMk/>
            <pc:sldMk cId="1595920149" sldId="529"/>
            <ac:spMk id="27" creationId="{453ADDAA-94F3-C484-BA91-E30DC369F461}"/>
          </ac:spMkLst>
        </pc:spChg>
        <pc:spChg chg="mod">
          <ac:chgData name="Alan Lee" userId="9de2ae5f-9965-4af0-a938-be32d59af793" providerId="ADAL" clId="{27DA9793-E87E-4664-8530-D4E60D29CECD}" dt="2025-10-15T07:29:14.542" v="6147" actId="207"/>
          <ac:spMkLst>
            <pc:docMk/>
            <pc:sldMk cId="1595920149" sldId="529"/>
            <ac:spMk id="30" creationId="{BB9141DD-2511-9EEE-1050-D41AB72316D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w\Desktop\Cersei%20-%20Decade%20-%20June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40377372134233E-2"/>
          <c:y val="9.2502808330750752E-2"/>
          <c:w val="0.9635950617408312"/>
          <c:h val="0.735968273204941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claims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97-4552-A3E6-C681D021E105}"/>
                </c:ext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97-4552-A3E6-C681D021E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2225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Sheet1!$A$2:$A$21</c:f>
              <c:strCache>
                <c:ptCount val="20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  <c:pt idx="15">
                  <c:v>2020/21</c:v>
                </c:pt>
                <c:pt idx="16">
                  <c:v>2021/22</c:v>
                </c:pt>
                <c:pt idx="17">
                  <c:v>2022/23</c:v>
                </c:pt>
                <c:pt idx="18">
                  <c:v>2023/24</c:v>
                </c:pt>
                <c:pt idx="19">
                  <c:v>2024/25</c:v>
                </c:pt>
              </c:strCache>
            </c:strRef>
          </c:cat>
          <c:val>
            <c:numRef>
              <c:f>Sheet1!$B$2:$B$21</c:f>
              <c:numCache>
                <c:formatCode>#,##0</c:formatCode>
                <c:ptCount val="20"/>
                <c:pt idx="0">
                  <c:v>41920</c:v>
                </c:pt>
                <c:pt idx="1">
                  <c:v>41526</c:v>
                </c:pt>
                <c:pt idx="2">
                  <c:v>42122</c:v>
                </c:pt>
                <c:pt idx="3">
                  <c:v>40547</c:v>
                </c:pt>
                <c:pt idx="4">
                  <c:v>37703</c:v>
                </c:pt>
                <c:pt idx="5">
                  <c:v>38916</c:v>
                </c:pt>
                <c:pt idx="6">
                  <c:v>39969</c:v>
                </c:pt>
                <c:pt idx="7">
                  <c:v>38638</c:v>
                </c:pt>
                <c:pt idx="8">
                  <c:v>36875</c:v>
                </c:pt>
                <c:pt idx="9">
                  <c:v>33989</c:v>
                </c:pt>
                <c:pt idx="10">
                  <c:v>32320</c:v>
                </c:pt>
                <c:pt idx="11">
                  <c:v>29599</c:v>
                </c:pt>
                <c:pt idx="12">
                  <c:v>28326</c:v>
                </c:pt>
                <c:pt idx="13">
                  <c:v>27692</c:v>
                </c:pt>
                <c:pt idx="14">
                  <c:v>26016</c:v>
                </c:pt>
                <c:pt idx="15">
                  <c:v>26791</c:v>
                </c:pt>
                <c:pt idx="16">
                  <c:v>26515</c:v>
                </c:pt>
                <c:pt idx="17">
                  <c:v>27597</c:v>
                </c:pt>
                <c:pt idx="18">
                  <c:v>29019</c:v>
                </c:pt>
                <c:pt idx="19">
                  <c:v>29306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97-4552-A3E6-C681D021E1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 claims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A3-4FB6-A7F0-FA342655AA60}"/>
                </c:ext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A3-4FB6-A7F0-FA342655AA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2225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Sheet1!$A$2:$A$21</c:f>
              <c:strCache>
                <c:ptCount val="20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  <c:pt idx="15">
                  <c:v>2020/21</c:v>
                </c:pt>
                <c:pt idx="16">
                  <c:v>2021/22</c:v>
                </c:pt>
                <c:pt idx="17">
                  <c:v>2022/23</c:v>
                </c:pt>
                <c:pt idx="18">
                  <c:v>2023/24</c:v>
                </c:pt>
                <c:pt idx="19">
                  <c:v>2024/25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19295</c:v>
                </c:pt>
                <c:pt idx="1">
                  <c:v>19144</c:v>
                </c:pt>
                <c:pt idx="2">
                  <c:v>19094</c:v>
                </c:pt>
                <c:pt idx="3">
                  <c:v>18457</c:v>
                </c:pt>
                <c:pt idx="4">
                  <c:v>17248</c:v>
                </c:pt>
                <c:pt idx="5">
                  <c:v>18517</c:v>
                </c:pt>
                <c:pt idx="6">
                  <c:v>19149</c:v>
                </c:pt>
                <c:pt idx="7">
                  <c:v>18937</c:v>
                </c:pt>
                <c:pt idx="8">
                  <c:v>17940</c:v>
                </c:pt>
                <c:pt idx="9">
                  <c:v>17073</c:v>
                </c:pt>
                <c:pt idx="10">
                  <c:v>16703</c:v>
                </c:pt>
                <c:pt idx="11">
                  <c:v>15357</c:v>
                </c:pt>
                <c:pt idx="12">
                  <c:v>15245</c:v>
                </c:pt>
                <c:pt idx="13">
                  <c:v>15010</c:v>
                </c:pt>
                <c:pt idx="14">
                  <c:v>14478</c:v>
                </c:pt>
                <c:pt idx="15">
                  <c:v>15596</c:v>
                </c:pt>
                <c:pt idx="16">
                  <c:v>15162</c:v>
                </c:pt>
                <c:pt idx="17">
                  <c:v>15818</c:v>
                </c:pt>
                <c:pt idx="18">
                  <c:v>16765</c:v>
                </c:pt>
                <c:pt idx="19">
                  <c:v>16482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A3-4FB6-A7F0-FA342655A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506831"/>
        <c:axId val="399506351"/>
      </c:lineChart>
      <c:catAx>
        <c:axId val="399506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506351"/>
        <c:crosses val="autoZero"/>
        <c:auto val="1"/>
        <c:lblAlgn val="ctr"/>
        <c:lblOffset val="100"/>
        <c:noMultiLvlLbl val="0"/>
      </c:catAx>
      <c:valAx>
        <c:axId val="39950635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9950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6735046472129422"/>
          <c:y val="0.69504555046524752"/>
          <c:w val="0.24351375497631991"/>
          <c:h val="7.380283484597208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3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[Cersei - Decade - June 2024.xlsx]Settlements Registered!PivotTable1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5">
              <a:lumMod val="50000"/>
            </a:schemeClr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  <c:spPr>
          <a:solidFill>
            <a:schemeClr val="accent5">
              <a:lumMod val="50000"/>
            </a:schemeClr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5">
              <a:lumMod val="50000"/>
            </a:schemeClr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'Settlements Registered'!$B$3</c:f>
              <c:strCache>
                <c:ptCount val="1"/>
                <c:pt idx="0">
                  <c:v>Settlement 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AD-486A-8ABC-1BFE9D7E98D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AD-486A-8ABC-1BFE9D7E98DE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1AD-486A-8ABC-1BFE9D7E98D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1AD-486A-8ABC-1BFE9D7E98DE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1AD-486A-8ABC-1BFE9D7E98DE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1AD-486A-8ABC-1BFE9D7E98DE}"/>
              </c:ext>
            </c:extLst>
          </c:dPt>
          <c:cat>
            <c:strRef>
              <c:f>'Settlements Registered'!$A$4:$A$24</c:f>
              <c:strCache>
                <c:ptCount val="20"/>
                <c:pt idx="0">
                  <c:v>2024 January</c:v>
                </c:pt>
                <c:pt idx="1">
                  <c:v>2024 February</c:v>
                </c:pt>
                <c:pt idx="2">
                  <c:v>2024 March</c:v>
                </c:pt>
                <c:pt idx="3">
                  <c:v>2024 April</c:v>
                </c:pt>
                <c:pt idx="4">
                  <c:v>2024 May</c:v>
                </c:pt>
                <c:pt idx="5">
                  <c:v>2024 June</c:v>
                </c:pt>
                <c:pt idx="6">
                  <c:v>2024 July</c:v>
                </c:pt>
                <c:pt idx="7">
                  <c:v>2024 August</c:v>
                </c:pt>
                <c:pt idx="8">
                  <c:v>2024 September</c:v>
                </c:pt>
                <c:pt idx="9">
                  <c:v>2024 October</c:v>
                </c:pt>
                <c:pt idx="10">
                  <c:v>2024 November</c:v>
                </c:pt>
                <c:pt idx="11">
                  <c:v>2024 December</c:v>
                </c:pt>
                <c:pt idx="12">
                  <c:v>2025 January</c:v>
                </c:pt>
                <c:pt idx="13">
                  <c:v>2025 February</c:v>
                </c:pt>
                <c:pt idx="14">
                  <c:v>2025 March</c:v>
                </c:pt>
                <c:pt idx="15">
                  <c:v>2025 April</c:v>
                </c:pt>
                <c:pt idx="16">
                  <c:v>2025 May</c:v>
                </c:pt>
                <c:pt idx="17">
                  <c:v>2025 June</c:v>
                </c:pt>
                <c:pt idx="18">
                  <c:v>2025 July</c:v>
                </c:pt>
                <c:pt idx="19">
                  <c:v>2025 August</c:v>
                </c:pt>
              </c:strCache>
            </c:strRef>
          </c:cat>
          <c:val>
            <c:numRef>
              <c:f>'Settlements Registered'!$B$4:$B$24</c:f>
              <c:numCache>
                <c:formatCode>General</c:formatCode>
                <c:ptCount val="20"/>
                <c:pt idx="0">
                  <c:v>630</c:v>
                </c:pt>
                <c:pt idx="1">
                  <c:v>563</c:v>
                </c:pt>
                <c:pt idx="2">
                  <c:v>523</c:v>
                </c:pt>
                <c:pt idx="3">
                  <c:v>558</c:v>
                </c:pt>
                <c:pt idx="4">
                  <c:v>664</c:v>
                </c:pt>
                <c:pt idx="5">
                  <c:v>997</c:v>
                </c:pt>
                <c:pt idx="6">
                  <c:v>280</c:v>
                </c:pt>
                <c:pt idx="7">
                  <c:v>170</c:v>
                </c:pt>
                <c:pt idx="8">
                  <c:v>456</c:v>
                </c:pt>
                <c:pt idx="9">
                  <c:v>763</c:v>
                </c:pt>
                <c:pt idx="10">
                  <c:v>504</c:v>
                </c:pt>
                <c:pt idx="11">
                  <c:v>349</c:v>
                </c:pt>
                <c:pt idx="12">
                  <c:v>509</c:v>
                </c:pt>
                <c:pt idx="13">
                  <c:v>991</c:v>
                </c:pt>
                <c:pt idx="14">
                  <c:v>679</c:v>
                </c:pt>
                <c:pt idx="15">
                  <c:v>546</c:v>
                </c:pt>
                <c:pt idx="16">
                  <c:v>591</c:v>
                </c:pt>
                <c:pt idx="17">
                  <c:v>578</c:v>
                </c:pt>
                <c:pt idx="18">
                  <c:v>759</c:v>
                </c:pt>
                <c:pt idx="19">
                  <c:v>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AD-486A-8ABC-1BFE9D7E9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284577232"/>
        <c:axId val="-1284587024"/>
      </c:barChart>
      <c:lineChart>
        <c:grouping val="standard"/>
        <c:varyColors val="0"/>
        <c:ser>
          <c:idx val="1"/>
          <c:order val="1"/>
          <c:tx>
            <c:strRef>
              <c:f>'Settlements Registered'!$C$3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'Settlements Registered'!$A$4:$A$24</c:f>
              <c:strCache>
                <c:ptCount val="20"/>
                <c:pt idx="0">
                  <c:v>2024 January</c:v>
                </c:pt>
                <c:pt idx="1">
                  <c:v>2024 February</c:v>
                </c:pt>
                <c:pt idx="2">
                  <c:v>2024 March</c:v>
                </c:pt>
                <c:pt idx="3">
                  <c:v>2024 April</c:v>
                </c:pt>
                <c:pt idx="4">
                  <c:v>2024 May</c:v>
                </c:pt>
                <c:pt idx="5">
                  <c:v>2024 June</c:v>
                </c:pt>
                <c:pt idx="6">
                  <c:v>2024 July</c:v>
                </c:pt>
                <c:pt idx="7">
                  <c:v>2024 August</c:v>
                </c:pt>
                <c:pt idx="8">
                  <c:v>2024 September</c:v>
                </c:pt>
                <c:pt idx="9">
                  <c:v>2024 October</c:v>
                </c:pt>
                <c:pt idx="10">
                  <c:v>2024 November</c:v>
                </c:pt>
                <c:pt idx="11">
                  <c:v>2024 December</c:v>
                </c:pt>
                <c:pt idx="12">
                  <c:v>2025 January</c:v>
                </c:pt>
                <c:pt idx="13">
                  <c:v>2025 February</c:v>
                </c:pt>
                <c:pt idx="14">
                  <c:v>2025 March</c:v>
                </c:pt>
                <c:pt idx="15">
                  <c:v>2025 April</c:v>
                </c:pt>
                <c:pt idx="16">
                  <c:v>2025 May</c:v>
                </c:pt>
                <c:pt idx="17">
                  <c:v>2025 June</c:v>
                </c:pt>
                <c:pt idx="18">
                  <c:v>2025 July</c:v>
                </c:pt>
                <c:pt idx="19">
                  <c:v>2025 August</c:v>
                </c:pt>
              </c:strCache>
            </c:strRef>
          </c:cat>
          <c:val>
            <c:numRef>
              <c:f>'Settlements Registered'!$C$4:$C$24</c:f>
              <c:numCache>
                <c:formatCode>0.0</c:formatCode>
                <c:ptCount val="20"/>
                <c:pt idx="0">
                  <c:v>15.841269841269842</c:v>
                </c:pt>
                <c:pt idx="1">
                  <c:v>11.218472468916518</c:v>
                </c:pt>
                <c:pt idx="2">
                  <c:v>9.9694072657743789</c:v>
                </c:pt>
                <c:pt idx="3">
                  <c:v>11.589605734767025</c:v>
                </c:pt>
                <c:pt idx="4">
                  <c:v>11.109939759036145</c:v>
                </c:pt>
                <c:pt idx="5">
                  <c:v>7.8345035105315946</c:v>
                </c:pt>
                <c:pt idx="6">
                  <c:v>11.164285714285715</c:v>
                </c:pt>
                <c:pt idx="7">
                  <c:v>28.158823529411766</c:v>
                </c:pt>
                <c:pt idx="8">
                  <c:v>30.061403508771932</c:v>
                </c:pt>
                <c:pt idx="9">
                  <c:v>26.794233289646133</c:v>
                </c:pt>
                <c:pt idx="10">
                  <c:v>25.515873015873016</c:v>
                </c:pt>
                <c:pt idx="11">
                  <c:v>27.426934097421203</c:v>
                </c:pt>
                <c:pt idx="12">
                  <c:v>39.742632612966602</c:v>
                </c:pt>
                <c:pt idx="13">
                  <c:v>23.083753784056508</c:v>
                </c:pt>
                <c:pt idx="14">
                  <c:v>9.508100147275405</c:v>
                </c:pt>
                <c:pt idx="15">
                  <c:v>9.2600732600732609</c:v>
                </c:pt>
                <c:pt idx="16">
                  <c:v>10.043993231810491</c:v>
                </c:pt>
                <c:pt idx="17">
                  <c:v>12.287197231833909</c:v>
                </c:pt>
                <c:pt idx="18">
                  <c:v>8.6534914361001309</c:v>
                </c:pt>
                <c:pt idx="19">
                  <c:v>8.5989399293286226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1AD-486A-8ABC-1BFE9D7E9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254160"/>
        <c:axId val="355070464"/>
      </c:lineChart>
      <c:catAx>
        <c:axId val="-128457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4587024"/>
        <c:crosses val="autoZero"/>
        <c:auto val="1"/>
        <c:lblAlgn val="ctr"/>
        <c:lblOffset val="100"/>
        <c:noMultiLvlLbl val="0"/>
      </c:catAx>
      <c:valAx>
        <c:axId val="-128458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Agreements Registered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4577232"/>
        <c:crosses val="autoZero"/>
        <c:crossBetween val="between"/>
      </c:valAx>
      <c:valAx>
        <c:axId val="3550704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254160"/>
        <c:crosses val="max"/>
        <c:crossBetween val="between"/>
      </c:valAx>
      <c:catAx>
        <c:axId val="590254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5070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85596286995586E-2"/>
          <c:y val="0.2246417671150138"/>
          <c:w val="0.96502880742600883"/>
          <c:h val="0.672892780851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Claim numbers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  <c:pt idx="4">
                  <c:v>2024/25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895</c:v>
                </c:pt>
                <c:pt idx="1">
                  <c:v>846</c:v>
                </c:pt>
                <c:pt idx="2">
                  <c:v>1013</c:v>
                </c:pt>
                <c:pt idx="3">
                  <c:v>959</c:v>
                </c:pt>
                <c:pt idx="4">
                  <c:v>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8-42B3-BBBF-E371BDAE0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6353663"/>
        <c:axId val="426351743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Psych as % of total accepted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22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  <c:pt idx="4">
                  <c:v>2024/25</c:v>
                </c:pt>
              </c:strCache>
            </c:strRef>
          </c:cat>
          <c:val>
            <c:numRef>
              <c:f>Sheet1!$B$3:$F$3</c:f>
              <c:numCache>
                <c:formatCode>0.0%</c:formatCode>
                <c:ptCount val="5"/>
                <c:pt idx="0">
                  <c:v>3.5522921214526694E-2</c:v>
                </c:pt>
                <c:pt idx="1">
                  <c:v>3.4301005514109632E-2</c:v>
                </c:pt>
                <c:pt idx="2">
                  <c:v>3.9579588966163946E-2</c:v>
                </c:pt>
                <c:pt idx="3">
                  <c:v>3.6318879000189361E-2</c:v>
                </c:pt>
                <c:pt idx="4">
                  <c:v>3.6684782608695655E-2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58-42B3-BBBF-E371BDAE0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345023"/>
        <c:axId val="426355583"/>
      </c:lineChart>
      <c:catAx>
        <c:axId val="4263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51743"/>
        <c:crosses val="autoZero"/>
        <c:auto val="1"/>
        <c:lblAlgn val="ctr"/>
        <c:lblOffset val="100"/>
        <c:noMultiLvlLbl val="0"/>
      </c:catAx>
      <c:valAx>
        <c:axId val="426351743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53663"/>
        <c:crosses val="autoZero"/>
        <c:crossBetween val="between"/>
      </c:valAx>
      <c:valAx>
        <c:axId val="426355583"/>
        <c:scaling>
          <c:orientation val="minMax"/>
          <c:min val="0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45023"/>
        <c:crosses val="max"/>
        <c:crossBetween val="between"/>
      </c:valAx>
      <c:catAx>
        <c:axId val="4263450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3555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21082949256796E-2"/>
          <c:y val="0.11837655131133135"/>
          <c:w val="0.97206662300368585"/>
          <c:h val="0.743181646406688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Public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Sheet1!$B$1:$Q$1</c:f>
              <c:strCache>
                <c:ptCount val="16"/>
                <c:pt idx="0">
                  <c:v>2021/22 Q1</c:v>
                </c:pt>
                <c:pt idx="1">
                  <c:v>2021/22 Q2</c:v>
                </c:pt>
                <c:pt idx="2">
                  <c:v>2021/22 Q3</c:v>
                </c:pt>
                <c:pt idx="3">
                  <c:v>2021/22 Q4</c:v>
                </c:pt>
                <c:pt idx="4">
                  <c:v>2022/23 Q1</c:v>
                </c:pt>
                <c:pt idx="5">
                  <c:v>2022/23 Q2</c:v>
                </c:pt>
                <c:pt idx="6">
                  <c:v>2022/23 Q3</c:v>
                </c:pt>
                <c:pt idx="7">
                  <c:v>2022/23 Q4</c:v>
                </c:pt>
                <c:pt idx="8">
                  <c:v>2023/24 Q1</c:v>
                </c:pt>
                <c:pt idx="9">
                  <c:v>2023/24 Q2</c:v>
                </c:pt>
                <c:pt idx="10">
                  <c:v>2023/24 Q3</c:v>
                </c:pt>
                <c:pt idx="11">
                  <c:v>2023/24 Q4</c:v>
                </c:pt>
                <c:pt idx="12">
                  <c:v>2024/25 Q1</c:v>
                </c:pt>
                <c:pt idx="13">
                  <c:v>2024/25 Q2</c:v>
                </c:pt>
                <c:pt idx="14">
                  <c:v>2024/25 Q3</c:v>
                </c:pt>
                <c:pt idx="15">
                  <c:v>2024/25 Q4</c:v>
                </c:pt>
              </c:strCache>
            </c:strRef>
          </c:cat>
          <c:val>
            <c:numRef>
              <c:f>Sheet1!$B$2:$Q$2</c:f>
              <c:numCache>
                <c:formatCode>#,##0</c:formatCode>
                <c:ptCount val="16"/>
                <c:pt idx="0">
                  <c:v>99</c:v>
                </c:pt>
                <c:pt idx="1">
                  <c:v>133</c:v>
                </c:pt>
                <c:pt idx="2">
                  <c:v>89</c:v>
                </c:pt>
                <c:pt idx="3">
                  <c:v>87</c:v>
                </c:pt>
                <c:pt idx="4">
                  <c:v>133</c:v>
                </c:pt>
                <c:pt idx="5">
                  <c:v>124</c:v>
                </c:pt>
                <c:pt idx="6">
                  <c:v>106</c:v>
                </c:pt>
                <c:pt idx="7">
                  <c:v>162</c:v>
                </c:pt>
                <c:pt idx="8">
                  <c:v>118</c:v>
                </c:pt>
                <c:pt idx="9">
                  <c:v>134</c:v>
                </c:pt>
                <c:pt idx="10">
                  <c:v>135</c:v>
                </c:pt>
                <c:pt idx="11">
                  <c:v>144</c:v>
                </c:pt>
                <c:pt idx="12">
                  <c:v>155</c:v>
                </c:pt>
                <c:pt idx="13">
                  <c:v>145</c:v>
                </c:pt>
                <c:pt idx="14">
                  <c:v>122</c:v>
                </c:pt>
                <c:pt idx="15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D-4C60-9E50-C826FC3B769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Private sector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Sheet1!$B$1:$Q$1</c:f>
              <c:strCache>
                <c:ptCount val="16"/>
                <c:pt idx="0">
                  <c:v>2021/22 Q1</c:v>
                </c:pt>
                <c:pt idx="1">
                  <c:v>2021/22 Q2</c:v>
                </c:pt>
                <c:pt idx="2">
                  <c:v>2021/22 Q3</c:v>
                </c:pt>
                <c:pt idx="3">
                  <c:v>2021/22 Q4</c:v>
                </c:pt>
                <c:pt idx="4">
                  <c:v>2022/23 Q1</c:v>
                </c:pt>
                <c:pt idx="5">
                  <c:v>2022/23 Q2</c:v>
                </c:pt>
                <c:pt idx="6">
                  <c:v>2022/23 Q3</c:v>
                </c:pt>
                <c:pt idx="7">
                  <c:v>2022/23 Q4</c:v>
                </c:pt>
                <c:pt idx="8">
                  <c:v>2023/24 Q1</c:v>
                </c:pt>
                <c:pt idx="9">
                  <c:v>2023/24 Q2</c:v>
                </c:pt>
                <c:pt idx="10">
                  <c:v>2023/24 Q3</c:v>
                </c:pt>
                <c:pt idx="11">
                  <c:v>2023/24 Q4</c:v>
                </c:pt>
                <c:pt idx="12">
                  <c:v>2024/25 Q1</c:v>
                </c:pt>
                <c:pt idx="13">
                  <c:v>2024/25 Q2</c:v>
                </c:pt>
                <c:pt idx="14">
                  <c:v>2024/25 Q3</c:v>
                </c:pt>
                <c:pt idx="15">
                  <c:v>2024/25 Q4</c:v>
                </c:pt>
              </c:strCache>
            </c:strRef>
          </c:cat>
          <c:val>
            <c:numRef>
              <c:f>Sheet1!$B$3:$Q$3</c:f>
              <c:numCache>
                <c:formatCode>#,##0</c:formatCode>
                <c:ptCount val="16"/>
                <c:pt idx="0">
                  <c:v>108</c:v>
                </c:pt>
                <c:pt idx="1">
                  <c:v>147</c:v>
                </c:pt>
                <c:pt idx="2">
                  <c:v>85</c:v>
                </c:pt>
                <c:pt idx="3">
                  <c:v>96</c:v>
                </c:pt>
                <c:pt idx="4">
                  <c:v>114</c:v>
                </c:pt>
                <c:pt idx="5">
                  <c:v>100</c:v>
                </c:pt>
                <c:pt idx="6">
                  <c:v>131</c:v>
                </c:pt>
                <c:pt idx="7">
                  <c:v>143</c:v>
                </c:pt>
                <c:pt idx="8">
                  <c:v>129</c:v>
                </c:pt>
                <c:pt idx="9">
                  <c:v>117</c:v>
                </c:pt>
                <c:pt idx="10">
                  <c:v>96</c:v>
                </c:pt>
                <c:pt idx="11">
                  <c:v>84</c:v>
                </c:pt>
                <c:pt idx="12">
                  <c:v>97</c:v>
                </c:pt>
                <c:pt idx="13">
                  <c:v>110</c:v>
                </c:pt>
                <c:pt idx="14">
                  <c:v>89</c:v>
                </c:pt>
                <c:pt idx="15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D-4C60-9E50-C826FC3B7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18748624"/>
        <c:axId val="1318748144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% of total accepted claims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5"/>
              <c:spPr>
                <a:solidFill>
                  <a:schemeClr val="bg1"/>
                </a:solidFill>
                <a:ln w="2857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D03-4C45-9FB3-CDFA930163FD}"/>
              </c:ext>
            </c:extLst>
          </c:dPt>
          <c:dPt>
            <c:idx val="7"/>
            <c:marker>
              <c:symbol val="circle"/>
              <c:size val="15"/>
              <c:spPr>
                <a:solidFill>
                  <a:schemeClr val="bg1"/>
                </a:solidFill>
                <a:ln w="2857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D03-4C45-9FB3-CDFA930163FD}"/>
              </c:ext>
            </c:extLst>
          </c:dPt>
          <c:dPt>
            <c:idx val="15"/>
            <c:marker>
              <c:symbol val="circle"/>
              <c:size val="15"/>
              <c:spPr>
                <a:solidFill>
                  <a:schemeClr val="bg1"/>
                </a:solidFill>
                <a:ln w="2857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D03-4C45-9FB3-CDFA930163FD}"/>
              </c:ext>
            </c:extLst>
          </c:dPt>
          <c:dLbls>
            <c:dLbl>
              <c:idx val="0"/>
              <c:layout>
                <c:manualLayout>
                  <c:x val="-5.4194368360782834E-2"/>
                  <c:y val="-4.8916362521834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03-4C45-9FB3-CDFA930163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4D-4C60-9E50-C826FC3B76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4D-4C60-9E50-C826FC3B76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4D-4C60-9E50-C826FC3B769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4D-4C60-9E50-C826FC3B769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4D-4C60-9E50-C826FC3B769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4D-4C60-9E50-C826FC3B769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4D-4C60-9E50-C826FC3B769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4D-4C60-9E50-C826FC3B769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4D-4C60-9E50-C826FC3B769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4D-4C60-9E50-C826FC3B769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4D-4C60-9E50-C826FC3B769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4D-4C60-9E50-C826FC3B769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4D-4C60-9E50-C826FC3B7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2021/22 Q1</c:v>
                </c:pt>
                <c:pt idx="1">
                  <c:v>2021/22 Q2</c:v>
                </c:pt>
                <c:pt idx="2">
                  <c:v>2021/22 Q3</c:v>
                </c:pt>
                <c:pt idx="3">
                  <c:v>2021/22 Q4</c:v>
                </c:pt>
                <c:pt idx="4">
                  <c:v>2022/23 Q1</c:v>
                </c:pt>
                <c:pt idx="5">
                  <c:v>2022/23 Q2</c:v>
                </c:pt>
                <c:pt idx="6">
                  <c:v>2022/23 Q3</c:v>
                </c:pt>
                <c:pt idx="7">
                  <c:v>2022/23 Q4</c:v>
                </c:pt>
                <c:pt idx="8">
                  <c:v>2023/24 Q1</c:v>
                </c:pt>
                <c:pt idx="9">
                  <c:v>2023/24 Q2</c:v>
                </c:pt>
                <c:pt idx="10">
                  <c:v>2023/24 Q3</c:v>
                </c:pt>
                <c:pt idx="11">
                  <c:v>2023/24 Q4</c:v>
                </c:pt>
                <c:pt idx="12">
                  <c:v>2024/25 Q1</c:v>
                </c:pt>
                <c:pt idx="13">
                  <c:v>2024/25 Q2</c:v>
                </c:pt>
                <c:pt idx="14">
                  <c:v>2024/25 Q3</c:v>
                </c:pt>
                <c:pt idx="15">
                  <c:v>2024/25 Q4</c:v>
                </c:pt>
              </c:strCache>
            </c:strRef>
          </c:cat>
          <c:val>
            <c:numRef>
              <c:f>Sheet1!$B$4:$Q$4</c:f>
              <c:numCache>
                <c:formatCode>0.0%</c:formatCode>
                <c:ptCount val="16"/>
                <c:pt idx="0">
                  <c:v>3.1880486677960881E-2</c:v>
                </c:pt>
                <c:pt idx="1">
                  <c:v>4.3010752688172046E-2</c:v>
                </c:pt>
                <c:pt idx="2">
                  <c:v>2.9287998653425348E-2</c:v>
                </c:pt>
                <c:pt idx="3">
                  <c:v>3.1998601154047908E-2</c:v>
                </c:pt>
                <c:pt idx="4">
                  <c:v>3.9742558326629124E-2</c:v>
                </c:pt>
                <c:pt idx="5">
                  <c:v>3.549920760697306E-2</c:v>
                </c:pt>
                <c:pt idx="6">
                  <c:v>3.5930867192237717E-2</c:v>
                </c:pt>
                <c:pt idx="7">
                  <c:v>4.7133364240457429E-2</c:v>
                </c:pt>
                <c:pt idx="8">
                  <c:v>3.7481031866464343E-2</c:v>
                </c:pt>
                <c:pt idx="9">
                  <c:v>3.7863931211344092E-2</c:v>
                </c:pt>
                <c:pt idx="10">
                  <c:v>3.5730858468677497E-2</c:v>
                </c:pt>
                <c:pt idx="11">
                  <c:v>3.3938672223876157E-2</c:v>
                </c:pt>
                <c:pt idx="12">
                  <c:v>3.8199181446111868E-2</c:v>
                </c:pt>
                <c:pt idx="13">
                  <c:v>3.9104431835608036E-2</c:v>
                </c:pt>
                <c:pt idx="14">
                  <c:v>3.362549800796813E-2</c:v>
                </c:pt>
                <c:pt idx="15">
                  <c:v>3.4083703233988585E-2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64D-4C60-9E50-C826FC3B7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164143"/>
        <c:axId val="1364163183"/>
      </c:lineChart>
      <c:catAx>
        <c:axId val="131874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48144"/>
        <c:crosses val="autoZero"/>
        <c:auto val="1"/>
        <c:lblAlgn val="ctr"/>
        <c:lblOffset val="100"/>
        <c:noMultiLvlLbl val="0"/>
      </c:catAx>
      <c:valAx>
        <c:axId val="1318748144"/>
        <c:scaling>
          <c:orientation val="minMax"/>
          <c:max val="500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48624"/>
        <c:crosses val="autoZero"/>
        <c:crossBetween val="between"/>
        <c:majorUnit val="20"/>
      </c:valAx>
      <c:valAx>
        <c:axId val="1364163183"/>
        <c:scaling>
          <c:orientation val="minMax"/>
          <c:min val="0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164143"/>
        <c:crosses val="max"/>
        <c:crossBetween val="between"/>
      </c:valAx>
      <c:catAx>
        <c:axId val="13641641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41631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RPR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2225">
                <a:solidFill>
                  <a:schemeClr val="accent1"/>
                </a:solidFill>
              </a:ln>
              <a:effectLst/>
            </c:spPr>
          </c:marker>
          <c:dLbls>
            <c:numFmt formatCode="0.0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Sheet1!$A$2:$A$11</c:f>
              <c:strCache>
                <c:ptCount val="10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  <c:pt idx="9">
                  <c:v>2025/26</c:v>
                </c:pt>
              </c:strCache>
            </c:strRef>
          </c:cat>
          <c:val>
            <c:numRef>
              <c:f>Sheet1!$B$2:$B$11</c:f>
              <c:numCache>
                <c:formatCode>0.000%</c:formatCode>
                <c:ptCount val="10"/>
                <c:pt idx="0">
                  <c:v>1.478E-2</c:v>
                </c:pt>
                <c:pt idx="1">
                  <c:v>1.525E-2</c:v>
                </c:pt>
                <c:pt idx="2">
                  <c:v>1.5852999999999999E-2</c:v>
                </c:pt>
                <c:pt idx="3">
                  <c:v>1.6445999999999999E-2</c:v>
                </c:pt>
                <c:pt idx="4">
                  <c:v>1.6379999999999999E-2</c:v>
                </c:pt>
                <c:pt idx="5">
                  <c:v>1.704E-2</c:v>
                </c:pt>
                <c:pt idx="6">
                  <c:v>1.822E-2</c:v>
                </c:pt>
                <c:pt idx="7">
                  <c:v>1.7270000000000001E-2</c:v>
                </c:pt>
                <c:pt idx="8">
                  <c:v>1.7319999999999999E-2</c:v>
                </c:pt>
                <c:pt idx="9">
                  <c:v>1.823E-2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A9-4210-8B3E-A5CD76262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123119"/>
        <c:axId val="126119759"/>
      </c:lineChart>
      <c:catAx>
        <c:axId val="126123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19759"/>
        <c:crosses val="autoZero"/>
        <c:auto val="1"/>
        <c:lblAlgn val="ctr"/>
        <c:lblOffset val="100"/>
        <c:noMultiLvlLbl val="0"/>
      </c:catAx>
      <c:valAx>
        <c:axId val="126119759"/>
        <c:scaling>
          <c:orientation val="minMax"/>
          <c:max val="2.5000000000000005E-2"/>
          <c:min val="0"/>
        </c:scaling>
        <c:delete val="1"/>
        <c:axPos val="l"/>
        <c:numFmt formatCode="0.000%" sourceLinked="1"/>
        <c:majorTickMark val="out"/>
        <c:minorTickMark val="none"/>
        <c:tickLblPos val="nextTo"/>
        <c:crossAx val="126123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4063920450581E-2"/>
          <c:y val="5.3047042403621757E-2"/>
          <c:w val="0.97111872159098833"/>
          <c:h val="0.836787557037504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Standardised premium rate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40-4951-B1BD-450637BE7B2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40-4951-B1BD-450637BE7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Comcare</c:v>
                </c:pt>
                <c:pt idx="1">
                  <c:v>Qld</c:v>
                </c:pt>
                <c:pt idx="2">
                  <c:v>Vic</c:v>
                </c:pt>
                <c:pt idx="3">
                  <c:v>NT</c:v>
                </c:pt>
                <c:pt idx="4">
                  <c:v>NSW</c:v>
                </c:pt>
                <c:pt idx="5">
                  <c:v>WA</c:v>
                </c:pt>
                <c:pt idx="6">
                  <c:v>SA</c:v>
                </c:pt>
                <c:pt idx="7">
                  <c:v>ACT</c:v>
                </c:pt>
                <c:pt idx="8">
                  <c:v>Tas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6.8999999999999999E-3</c:v>
                </c:pt>
                <c:pt idx="1">
                  <c:v>1.1900000000000001E-2</c:v>
                </c:pt>
                <c:pt idx="2">
                  <c:v>1.32E-2</c:v>
                </c:pt>
                <c:pt idx="3">
                  <c:v>1.47E-2</c:v>
                </c:pt>
                <c:pt idx="4">
                  <c:v>1.4999999999999999E-2</c:v>
                </c:pt>
                <c:pt idx="5">
                  <c:v>1.52E-2</c:v>
                </c:pt>
                <c:pt idx="6">
                  <c:v>1.6899999999999998E-2</c:v>
                </c:pt>
                <c:pt idx="7">
                  <c:v>1.6899999999999998E-2</c:v>
                </c:pt>
                <c:pt idx="8">
                  <c:v>2.01E-2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40-4951-B1BD-450637BE7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593019263"/>
        <c:axId val="1593023583"/>
      </c:barChart>
      <c:catAx>
        <c:axId val="159301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023583"/>
        <c:crosses val="autoZero"/>
        <c:auto val="1"/>
        <c:lblAlgn val="ctr"/>
        <c:lblOffset val="100"/>
        <c:noMultiLvlLbl val="0"/>
      </c:catAx>
      <c:valAx>
        <c:axId val="1593023583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9301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84694254028835E-2"/>
          <c:y val="0.14666335401159228"/>
          <c:w val="0.94463984973491799"/>
          <c:h val="0.774845666586433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Lump sum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</c:strCache>
            </c:strRef>
          </c:cat>
          <c:val>
            <c:numRef>
              <c:f>Sheet1!$B$2:$K$2</c:f>
              <c:numCache>
                <c:formatCode>"$"#,##0_);[Red]\("$"#,##0\)</c:formatCode>
                <c:ptCount val="10"/>
                <c:pt idx="0">
                  <c:v>349042732</c:v>
                </c:pt>
                <c:pt idx="1">
                  <c:v>337653593</c:v>
                </c:pt>
                <c:pt idx="2">
                  <c:v>316752032</c:v>
                </c:pt>
                <c:pt idx="3">
                  <c:v>294546137</c:v>
                </c:pt>
                <c:pt idx="4">
                  <c:v>307689395</c:v>
                </c:pt>
                <c:pt idx="5">
                  <c:v>322629292</c:v>
                </c:pt>
                <c:pt idx="6">
                  <c:v>343783565</c:v>
                </c:pt>
                <c:pt idx="7">
                  <c:v>363123543</c:v>
                </c:pt>
                <c:pt idx="8">
                  <c:v>377630762</c:v>
                </c:pt>
                <c:pt idx="9">
                  <c:v>400565770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C-4F82-ABC9-781E5324E9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</c:strCache>
            </c:strRef>
          </c:cat>
          <c:val>
            <c:numRef>
              <c:f>Sheet1!$B$3:$K$3</c:f>
              <c:numCache>
                <c:formatCode>"$"#,##0_);[Red]\("$"#,##0\)</c:formatCode>
                <c:ptCount val="10"/>
                <c:pt idx="0">
                  <c:v>460427458</c:v>
                </c:pt>
                <c:pt idx="1">
                  <c:v>446293345</c:v>
                </c:pt>
                <c:pt idx="2">
                  <c:v>414911444</c:v>
                </c:pt>
                <c:pt idx="3">
                  <c:v>415684802</c:v>
                </c:pt>
                <c:pt idx="4">
                  <c:v>441004543</c:v>
                </c:pt>
                <c:pt idx="5">
                  <c:v>470717189</c:v>
                </c:pt>
                <c:pt idx="6">
                  <c:v>540158950</c:v>
                </c:pt>
                <c:pt idx="7">
                  <c:v>538348226</c:v>
                </c:pt>
                <c:pt idx="8">
                  <c:v>586282090</c:v>
                </c:pt>
                <c:pt idx="9">
                  <c:v>731856555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6C-4F82-ABC9-781E5324E9D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Allied health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</c:strCache>
            </c:strRef>
          </c:cat>
          <c:val>
            <c:numRef>
              <c:f>Sheet1!$B$4:$K$4</c:f>
              <c:numCache>
                <c:formatCode>"$"#,##0_);[Red]\("$"#,##0\)</c:formatCode>
                <c:ptCount val="10"/>
                <c:pt idx="0">
                  <c:v>56291581</c:v>
                </c:pt>
                <c:pt idx="1">
                  <c:v>57712424</c:v>
                </c:pt>
                <c:pt idx="2">
                  <c:v>58415553</c:v>
                </c:pt>
                <c:pt idx="3">
                  <c:v>60832731</c:v>
                </c:pt>
                <c:pt idx="4">
                  <c:v>59909892</c:v>
                </c:pt>
                <c:pt idx="5">
                  <c:v>62032727</c:v>
                </c:pt>
                <c:pt idx="6">
                  <c:v>68243966</c:v>
                </c:pt>
                <c:pt idx="7">
                  <c:v>69067156</c:v>
                </c:pt>
                <c:pt idx="8">
                  <c:v>77372186</c:v>
                </c:pt>
                <c:pt idx="9">
                  <c:v>93508365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C-4F82-ABC9-781E5324E9D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Legal and miscellaneous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</c:strCache>
            </c:strRef>
          </c:cat>
          <c:val>
            <c:numRef>
              <c:f>Sheet1!$B$5:$K$5</c:f>
              <c:numCache>
                <c:formatCode>"$"#,##0_);[Red]\("$"#,##0\)</c:formatCode>
                <c:ptCount val="10"/>
                <c:pt idx="0">
                  <c:v>126634317</c:v>
                </c:pt>
                <c:pt idx="1">
                  <c:v>119680241</c:v>
                </c:pt>
                <c:pt idx="2">
                  <c:v>116246630</c:v>
                </c:pt>
                <c:pt idx="3">
                  <c:v>114008354</c:v>
                </c:pt>
                <c:pt idx="4">
                  <c:v>120144240</c:v>
                </c:pt>
                <c:pt idx="5">
                  <c:v>118300048</c:v>
                </c:pt>
                <c:pt idx="6">
                  <c:v>130426777</c:v>
                </c:pt>
                <c:pt idx="7">
                  <c:v>142518974</c:v>
                </c:pt>
                <c:pt idx="8">
                  <c:v>150959841</c:v>
                </c:pt>
                <c:pt idx="9">
                  <c:v>163867619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6C-4F82-ABC9-781E5324E9D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Medical and hospital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</c:strCache>
            </c:strRef>
          </c:cat>
          <c:val>
            <c:numRef>
              <c:f>Sheet1!$B$6:$K$6</c:f>
              <c:numCache>
                <c:formatCode>"$"#,##0_);[Red]\("$"#,##0\)</c:formatCode>
                <c:ptCount val="10"/>
                <c:pt idx="0">
                  <c:v>160262046</c:v>
                </c:pt>
                <c:pt idx="1">
                  <c:v>160843863</c:v>
                </c:pt>
                <c:pt idx="2">
                  <c:v>157491607</c:v>
                </c:pt>
                <c:pt idx="3">
                  <c:v>149770264</c:v>
                </c:pt>
                <c:pt idx="4">
                  <c:v>150972490</c:v>
                </c:pt>
                <c:pt idx="5">
                  <c:v>155555228</c:v>
                </c:pt>
                <c:pt idx="6">
                  <c:v>161907310</c:v>
                </c:pt>
                <c:pt idx="7">
                  <c:v>152918262</c:v>
                </c:pt>
                <c:pt idx="8">
                  <c:v>163926066</c:v>
                </c:pt>
                <c:pt idx="9">
                  <c:v>193160457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6C-4F82-ABC9-781E5324E9D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Workplace rehabilitation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</c:strCache>
            </c:strRef>
          </c:cat>
          <c:val>
            <c:numRef>
              <c:f>Sheet1!$B$7:$K$7</c:f>
              <c:numCache>
                <c:formatCode>"$"#,##0_);[Red]\("$"#,##0\)</c:formatCode>
                <c:ptCount val="10"/>
                <c:pt idx="0">
                  <c:v>41063071</c:v>
                </c:pt>
                <c:pt idx="1">
                  <c:v>41822620</c:v>
                </c:pt>
                <c:pt idx="2">
                  <c:v>45587740</c:v>
                </c:pt>
                <c:pt idx="3">
                  <c:v>42677501</c:v>
                </c:pt>
                <c:pt idx="4">
                  <c:v>42017731</c:v>
                </c:pt>
                <c:pt idx="5">
                  <c:v>43603158</c:v>
                </c:pt>
                <c:pt idx="6">
                  <c:v>45565176</c:v>
                </c:pt>
                <c:pt idx="7">
                  <c:v>48113221</c:v>
                </c:pt>
                <c:pt idx="8">
                  <c:v>53542661</c:v>
                </c:pt>
                <c:pt idx="9">
                  <c:v>62520134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6C-4F82-ABC9-781E5324E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32114335"/>
        <c:axId val="1987515199"/>
      </c:barChart>
      <c:barChart>
        <c:barDir val="col"/>
        <c:grouping val="clustered"/>
        <c:varyColors val="0"/>
        <c:ser>
          <c:idx val="6"/>
          <c:order val="6"/>
          <c:tx>
            <c:strRef>
              <c:f>Sheet1!$A$8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&quot;$&quot;0.00,,,&quot;b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  <c:pt idx="9">
                  <c:v>2024/25</c:v>
                </c:pt>
              </c:strCache>
            </c:strRef>
          </c:cat>
          <c:val>
            <c:numRef>
              <c:f>Sheet1!$B$8:$K$8</c:f>
              <c:numCache>
                <c:formatCode>"$"#,##0_);[Red]\("$"#,##0\)</c:formatCode>
                <c:ptCount val="10"/>
                <c:pt idx="0">
                  <c:v>1193721205</c:v>
                </c:pt>
                <c:pt idx="1">
                  <c:v>1164006086</c:v>
                </c:pt>
                <c:pt idx="2">
                  <c:v>1109405006</c:v>
                </c:pt>
                <c:pt idx="3">
                  <c:v>1077519789</c:v>
                </c:pt>
                <c:pt idx="4">
                  <c:v>1121738291</c:v>
                </c:pt>
                <c:pt idx="5">
                  <c:v>1172837642</c:v>
                </c:pt>
                <c:pt idx="6">
                  <c:v>1290085744</c:v>
                </c:pt>
                <c:pt idx="7">
                  <c:v>1314089382</c:v>
                </c:pt>
                <c:pt idx="8">
                  <c:v>1409713606</c:v>
                </c:pt>
                <c:pt idx="9">
                  <c:v>1645478900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6C-4F82-ABC9-781E5324E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128649151"/>
        <c:axId val="1987514719"/>
      </c:barChart>
      <c:catAx>
        <c:axId val="123211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515199"/>
        <c:crosses val="autoZero"/>
        <c:auto val="1"/>
        <c:lblAlgn val="ctr"/>
        <c:lblOffset val="100"/>
        <c:noMultiLvlLbl val="0"/>
      </c:catAx>
      <c:valAx>
        <c:axId val="1987515199"/>
        <c:scaling>
          <c:orientation val="minMax"/>
        </c:scaling>
        <c:delete val="1"/>
        <c:axPos val="l"/>
        <c:numFmt formatCode="&quot;$&quot;0.0,,,&quot;m&quot;" sourceLinked="0"/>
        <c:majorTickMark val="none"/>
        <c:minorTickMark val="none"/>
        <c:tickLblPos val="nextTo"/>
        <c:crossAx val="1232114335"/>
        <c:crosses val="autoZero"/>
        <c:crossBetween val="between"/>
      </c:valAx>
      <c:valAx>
        <c:axId val="1987514719"/>
        <c:scaling>
          <c:orientation val="minMax"/>
          <c:max val="1800000000"/>
        </c:scaling>
        <c:delete val="1"/>
        <c:axPos val="r"/>
        <c:numFmt formatCode="&quot;$&quot;0.0,,,&quot;m&quot;" sourceLinked="0"/>
        <c:majorTickMark val="out"/>
        <c:minorTickMark val="none"/>
        <c:tickLblPos val="nextTo"/>
        <c:crossAx val="1128649151"/>
        <c:crosses val="max"/>
        <c:crossBetween val="between"/>
      </c:valAx>
      <c:catAx>
        <c:axId val="11286491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7514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6"/>
        <c:delete val="1"/>
      </c:legendEntry>
      <c:layout>
        <c:manualLayout>
          <c:xMode val="edge"/>
          <c:yMode val="edge"/>
          <c:x val="1.9231168583051777E-2"/>
          <c:y val="2.1135614902986429E-2"/>
          <c:w val="0.96260548424632453"/>
          <c:h val="6.9270803954690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Disputes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2F-4FB6-BA19-3FC4C3FA2B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  <c:pt idx="4">
                  <c:v>2024/25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2051</c:v>
                </c:pt>
                <c:pt idx="1">
                  <c:v>2277</c:v>
                </c:pt>
                <c:pt idx="2">
                  <c:v>2350</c:v>
                </c:pt>
                <c:pt idx="3">
                  <c:v>2595</c:v>
                </c:pt>
                <c:pt idx="4">
                  <c:v>2123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2F-4FB6-BA19-3FC4C3FA2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41592223"/>
        <c:axId val="2041582143"/>
      </c:barChart>
      <c:catAx>
        <c:axId val="204159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582143"/>
        <c:crosses val="autoZero"/>
        <c:auto val="1"/>
        <c:lblAlgn val="ctr"/>
        <c:lblOffset val="100"/>
        <c:noMultiLvlLbl val="0"/>
      </c:catAx>
      <c:valAx>
        <c:axId val="204158214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41592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2E2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EF-47E1-816E-F3053946B8B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EF-47E1-816E-F3053946B8B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EF-47E1-816E-F3053946B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2E2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FB-485E-A17E-D8DD51386F5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FB-485E-A17E-D8DD51386F5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FB-485E-A17E-D8DD51386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E2E2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A8-4CDE-886E-91B40F08259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A8-4CDE-886E-91B40F0825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A8-4CDE-886E-91B40F082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E2E2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A7-4F91-A7E0-B85FF121B34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A7-4F91-A7E0-B85FF121B3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A7-4F91-A7E0-B85FF121B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A4CF7-9883-7542-8774-50E62ADBD84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A80CD-AE39-0C4B-A880-515F813E0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1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Good morning. I’m Chris White, from WorkCover WA. Today I’ll share a concise update on the Western Australian workers compensation scheme—where we are, what’s changed with the 2023 Act, and what we’re seeing in disputes, compliance, and psychological injuries.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74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Now, the Workers Compensation and Injury Management Act 2023—what’s changed and how it’s tracking.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Scale of change: a seamless transition, with stable scheme performance and pressure points largely resolved. Efficiency gains are visible in liability decision-making and provisional payments. Focus areas include the definition of worker (contractor status), settlement processes, and the tax status of settlements.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EA6B3-7413-1EDA-2FAE-93E228B1D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434DD-949D-4EF8-0D83-1E376A9F5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2999F-03A4-9FDB-3696-D0052853A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These were some of the areas of focus with the new Act.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5240A-90DB-3BEF-C54D-C950F0171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2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1B68F-D198-D109-9A8A-FAEE02409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3C571-36CB-9E42-7EAD-423F18D21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ED2624-F8DE-5904-9785-F2303DD19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Our Strategic Plan 2025–2028 is about Amplifying Impact—better outcomes for injured workers, data-driven regulation, and partnering across the system to lift capability and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F3B7D-8C93-EA55-05A2-935618CE4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81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Next, the disputes picture—volumes, timeliness, and settlement metrics.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After rising to 2,595 in 2023/24, disputes fell to 2,123 in 2024/25. The new Act appears to be supporting earlier clarity and fewer escalations.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89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58ED0-6579-186D-3A72-C92D2B180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E50632-CE12-DC14-3F29-757504059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818948-1943-2293-89EB-F842F1076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Our focus is timely resolution. The quarterly charts indicate continuing improvement across decision bands, with more matters resolved earlier in the pathway.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7D96D-516B-5F9C-34B9-C5B236034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43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1BDFF-33AA-E2C9-265A-19840245F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72B717-6A4F-7194-0D66-E23CCE388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A3860A-769E-5387-6E2E-B15E69C12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Settlement activity varies month to month, reflecting claim maturity and operational cycles. The series through 2024–25 shows typical seasonality—with spikes and troughs around implementation windows.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4C486-1C02-0F8A-B18E-3F42BB9A0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1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Turning to compliance—activity, outcomes, and our regulatory priorities.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826E2-D90C-08AF-202B-B036C0C55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2AB8DD-8863-1569-F768-7F008B330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58D79B-BBDF-9208-29A4-CC4209122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We completed 20,571 investigations; established 5,667 new workers compensation policies covering 27,841 workers; completed 109 prosecutions; and returned $4.64 million in fines and penalties into the scheme.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C42E-AEB2-64D8-8F2A-6464B647E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0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We’ll move through five sections: the scheme overview, legislative changes under the Workers Compensation and Injury Management Act 2023, disputes and settlements, compliance and regulation, and the outlook for psychological injury claims.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Our priorities: </a:t>
            </a: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Compliance (employers): ATO data matching, onboarding new policies, and premium integrity. </a:t>
            </a: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Engaging treating medical practitioners: targeted GP engagement and APIA principles &amp; standards. </a:t>
            </a: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Consent &amp; PRIS: </a:t>
            </a:r>
            <a:r>
              <a:rPr dirty="0" err="1"/>
              <a:t>modernising</a:t>
            </a:r>
            <a:r>
              <a:rPr dirty="0"/>
              <a:t> data and consent flows. </a:t>
            </a: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dirty="0"/>
              <a:t>Monitoring provider performance &amp; capability: quarterly snapshots and uplift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6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Finally, psychological injury claims—the counts, costs, causes, and WA’s outlook.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DE4F-37C8-EDE3-F2CE-20CE4DD09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1AB69-E21F-428D-982F-6320308A3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58F3E-2BE3-AAEC-B98C-98C0B0B34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Psychological injury claims have been relatively stable over five years, representing ~3.4–4.0% of total accepted claims in recent periods.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2F29B-70BF-DE23-A480-CDDBE813F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55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D76E0-FE29-48FD-D815-87C55CEE6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A95367-E236-6093-DEFC-FC92E9B1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9AB10-81D2-5181-1C6F-DE5AAFACA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More than half of psych claims arise in the public sector—reflecting frontline roles with elevated exposure to stress and trauma, such as prison officers, nurses, and teachers.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F0B3-99C6-ECB0-800E-6C250489E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09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WA’s psych claim levels are relatively low and stable, but this is a potential growth area. Our primary focus is prevention—partnering across jurisdictions and bodies to learn, share, and act—while actively monitoring trends in our scheme.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3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Thank you. For more details, visit workcover.wa.gov.au. I look forward to your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First, the scheme landscape—size, underwriting model, and how WA compares nationally.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B01DD-CDAC-84EF-FC87-DE874D96C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850192-842E-FD99-BBD8-494D182A3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FE7C0-E0F0-3D13-65F4-F3D01E08D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WA 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fourth largest scheme overall across Australia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largest privately underwritten scheme.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Has over $1.65 billion in claim payments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Underwriting 112 thousand policies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Covering 1.4 million workers.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WA consists of: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7 licensed insurers, including specialised insurer, ICWA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23 self-insurers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58 workplace rehab providers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299 approved PI assessors – previously known as 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208 noise practitioners – new Act abolished audiometric officers in support of a simplified and streamlined NIHL claim process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4 independent registered agents and participation as a service provider will cease.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19E82-84FC-77F6-2703-D90940492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8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Claim volumes fell ~30% since 2005–06, but have risen ~13% over the past five years off the 2019–20 low. We’re watching drivers closely—mix shifts and claim severity can matter more than headline counts.</a:t>
            </a:r>
            <a:endParaRPr lang="en-AU" dirty="0"/>
          </a:p>
          <a:p>
            <a:endParaRPr lang="en-AU" dirty="0"/>
          </a:p>
          <a:p>
            <a:r>
              <a:rPr lang="en-AU" dirty="0"/>
              <a:t>Income claims have also decreased nominally but grown in proportion, up from 46% to 56% of all claims.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4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RPRs have been stable for four years. We continue to monitor average claim sizes, case estimates, and macro factors—our focus is predictable, sustainable pricing for employers.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5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B36F2-2ABA-E3F2-A923-4B8F2CE4E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1DA75-35BE-DC70-18EF-F831E75DD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9F62BA-D2D8-B2C1-24E6-B842DD229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WA sits at 1.52%, slightly above the national average (1.38%), and comparable to other jurisdictions. That’s an acceptable range given our underwriting model and risk mix.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13E23-448A-7A16-3A60-DE87C5F0C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7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Against national performance, WA shows lower serious-injury incidence (9.2 vs 10.7) and strong RTW (90% vs 83%). Our disputation rate is a touch higher (4.7% vs 4.2%), but resolution within nine months is better (88% vs 82%). Scheme expenditure paid directly to workers sits at 54.1%—close to national.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EB8F-E676-49B6-9664-8D49AF780B4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91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51748-B7C8-34CA-B252-0A4E94D31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F2ED3-B52B-17F3-2434-232E91875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B8421-53F7-0210-0A31-4A8F03107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Total real payments have trended up—2024/25 growth concentrated in income compensation (+25%; ~$146m) and allied health (+21%; ~$16m). That composition matters for premium adequacy and reserving.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C7CF3-31C9-E523-FE51-F61B0AD7E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6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5113-57A5-9394-9EAC-AE049E0FC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003" y="3702358"/>
            <a:ext cx="6571317" cy="780120"/>
          </a:xfrm>
        </p:spPr>
        <p:txBody>
          <a:bodyPr anchor="t" anchorCtr="0"/>
          <a:lstStyle>
            <a:lvl1pPr algn="l">
              <a:defRPr sz="35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D9585-239A-5710-5FBB-F38F3137D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357" y="4488870"/>
            <a:ext cx="6566752" cy="1598604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7C687F61-C361-715E-64E1-F940513FF331}"/>
              </a:ext>
            </a:extLst>
          </p:cNvPr>
          <p:cNvSpPr/>
          <p:nvPr/>
        </p:nvSpPr>
        <p:spPr>
          <a:xfrm>
            <a:off x="333637" y="298711"/>
            <a:ext cx="4232364" cy="2633050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bg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21332-E814-972E-C4E3-95339D348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28068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p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2" y="269600"/>
            <a:ext cx="7132401" cy="3159399"/>
          </a:xfrm>
        </p:spPr>
        <p:txBody>
          <a:bodyPr/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Graphic 9">
            <a:extLst>
              <a:ext uri="{FF2B5EF4-FFF2-40B4-BE49-F238E27FC236}">
                <a16:creationId xmlns:a16="http://schemas.microsoft.com/office/drawing/2014/main" id="{9B1AB03E-57D3-D012-D1A8-49BD6BF75415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bg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1C67D6-C5B6-BEE1-88C5-321259FD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3BF3A9-891A-B059-29FB-D64323A90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05241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43568E-B69F-31A9-5D84-5E0B7D27CE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1493113"/>
            <a:ext cx="430099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Graphic 9">
            <a:extLst>
              <a:ext uri="{FF2B5EF4-FFF2-40B4-BE49-F238E27FC236}">
                <a16:creationId xmlns:a16="http://schemas.microsoft.com/office/drawing/2014/main" id="{07DE4BE4-C52D-8163-E612-5CD7219CE49C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accent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9C72DD-B617-4FC7-362F-A99AF8E75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8530" y="6417425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tx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126030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5" y="1468061"/>
            <a:ext cx="7545236" cy="425119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Graphic 9">
            <a:extLst>
              <a:ext uri="{FF2B5EF4-FFF2-40B4-BE49-F238E27FC236}">
                <a16:creationId xmlns:a16="http://schemas.microsoft.com/office/drawing/2014/main" id="{07DE4BE4-C52D-8163-E612-5CD7219CE49C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accent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E709DD-B4DF-F760-665E-1764DED43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80284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1493113"/>
            <a:ext cx="4300995" cy="4256334"/>
          </a:xfrm>
        </p:spPr>
        <p:txBody>
          <a:bodyPr/>
          <a:lstStyle>
            <a:lvl1pPr>
              <a:spcBef>
                <a:spcPts val="18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 marL="0" indent="0">
              <a:buNone/>
              <a:defRPr>
                <a:solidFill>
                  <a:schemeClr val="accent3"/>
                </a:solidFill>
              </a:defRPr>
            </a:lvl2pPr>
            <a:lvl3pPr marL="355600" indent="-355600">
              <a:tabLst/>
              <a:defRPr>
                <a:solidFill>
                  <a:schemeClr val="accent3"/>
                </a:solidFill>
              </a:defRPr>
            </a:lvl3pPr>
            <a:lvl4pPr marL="712788" indent="-357188">
              <a:tabLst/>
              <a:defRPr>
                <a:solidFill>
                  <a:schemeClr val="accent3"/>
                </a:solidFill>
              </a:defRPr>
            </a:lvl4pPr>
            <a:lvl5pPr marL="1068388" indent="-355600">
              <a:tabLst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Graphic 9">
            <a:extLst>
              <a:ext uri="{FF2B5EF4-FFF2-40B4-BE49-F238E27FC236}">
                <a16:creationId xmlns:a16="http://schemas.microsoft.com/office/drawing/2014/main" id="{07DE4BE4-C52D-8163-E612-5CD7219CE49C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accent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B5E96-C20E-3582-E8AB-6D2499FB1A3C}"/>
              </a:ext>
            </a:extLst>
          </p:cNvPr>
          <p:cNvSpPr txBox="1">
            <a:spLocks/>
          </p:cNvSpPr>
          <p:nvPr userDrawn="1"/>
        </p:nvSpPr>
        <p:spPr>
          <a:xfrm>
            <a:off x="13995253" y="622215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accent3"/>
                </a:solidFill>
                <a:latin typeface="ABC Oracle Medium" panose="020B050404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1E9FC3-FD80-6B63-EDE0-8BCF742EDE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31904" y="1493113"/>
            <a:ext cx="4300995" cy="4256334"/>
          </a:xfrm>
        </p:spPr>
        <p:txBody>
          <a:bodyPr/>
          <a:lstStyle>
            <a:lvl1pPr>
              <a:spcBef>
                <a:spcPts val="18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 marL="0" indent="0">
              <a:buNone/>
              <a:defRPr>
                <a:solidFill>
                  <a:schemeClr val="accent3"/>
                </a:solidFill>
              </a:defRPr>
            </a:lvl2pPr>
            <a:lvl3pPr marL="355600" indent="-355600">
              <a:tabLst/>
              <a:defRPr>
                <a:solidFill>
                  <a:schemeClr val="accent3"/>
                </a:solidFill>
              </a:defRPr>
            </a:lvl3pPr>
            <a:lvl4pPr marL="712788" indent="-357188">
              <a:tabLst/>
              <a:defRPr>
                <a:solidFill>
                  <a:schemeClr val="accent3"/>
                </a:solidFill>
              </a:defRPr>
            </a:lvl4pPr>
            <a:lvl5pPr marL="1068388" indent="-355600">
              <a:tabLst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E1AFF1-83F6-B417-3FB2-F082A2B78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tx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124739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300915"/>
            <a:ext cx="5403810" cy="1232435"/>
          </a:xfr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693" y="304974"/>
            <a:ext cx="3125157" cy="120332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 marL="0" indent="0">
              <a:buNone/>
              <a:defRPr sz="900">
                <a:solidFill>
                  <a:schemeClr val="tx1"/>
                </a:solidFill>
              </a:defRPr>
            </a:lvl2pPr>
            <a:lvl3pPr marL="180975" indent="-180975">
              <a:tabLst/>
              <a:defRPr sz="900">
                <a:solidFill>
                  <a:schemeClr val="tx1"/>
                </a:solidFill>
              </a:defRPr>
            </a:lvl3pPr>
            <a:lvl4pPr marL="355600" indent="-174625">
              <a:tabLst/>
              <a:defRPr sz="900">
                <a:solidFill>
                  <a:schemeClr val="tx1"/>
                </a:solidFill>
              </a:defRPr>
            </a:lvl4pPr>
            <a:lvl5pPr marL="536575" indent="-180975">
              <a:tabLst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B5E96-C20E-3582-E8AB-6D2499FB1A3C}"/>
              </a:ext>
            </a:extLst>
          </p:cNvPr>
          <p:cNvSpPr txBox="1">
            <a:spLocks/>
          </p:cNvSpPr>
          <p:nvPr userDrawn="1"/>
        </p:nvSpPr>
        <p:spPr>
          <a:xfrm>
            <a:off x="13995253" y="622215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accent3"/>
                </a:solidFill>
                <a:latin typeface="ABC Oracle Medium" panose="020B050404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EEC9F0-F2E5-04D3-6E4F-6FD5A88849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520824"/>
            <a:ext cx="11528425" cy="5027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4FAA58-F1B4-531A-061A-6D4457DF3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tx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48809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>
            <a:lvl1pPr>
              <a:defRPr sz="3000" b="0" i="0">
                <a:solidFill>
                  <a:schemeClr val="accent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693" y="304974"/>
            <a:ext cx="3125157" cy="120332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 marL="0" indent="0">
              <a:buNone/>
              <a:defRPr sz="900">
                <a:solidFill>
                  <a:schemeClr val="tx1"/>
                </a:solidFill>
              </a:defRPr>
            </a:lvl2pPr>
            <a:lvl3pPr marL="180975" indent="-180975">
              <a:tabLst/>
              <a:defRPr sz="900">
                <a:solidFill>
                  <a:schemeClr val="tx1"/>
                </a:solidFill>
              </a:defRPr>
            </a:lvl3pPr>
            <a:lvl4pPr marL="355600" indent="-174625">
              <a:tabLst/>
              <a:defRPr sz="900">
                <a:solidFill>
                  <a:schemeClr val="tx1"/>
                </a:solidFill>
              </a:defRPr>
            </a:lvl4pPr>
            <a:lvl5pPr marL="536575" indent="-180975">
              <a:tabLst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B5E96-C20E-3582-E8AB-6D2499FB1A3C}"/>
              </a:ext>
            </a:extLst>
          </p:cNvPr>
          <p:cNvSpPr txBox="1">
            <a:spLocks/>
          </p:cNvSpPr>
          <p:nvPr userDrawn="1"/>
        </p:nvSpPr>
        <p:spPr>
          <a:xfrm>
            <a:off x="13995253" y="622215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accent3"/>
                </a:solidFill>
                <a:latin typeface="ABC Oracle Medium" panose="020B050404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EEC9F0-F2E5-04D3-6E4F-6FD5A88849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520824"/>
            <a:ext cx="11528425" cy="502761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E8D23D-CB16-3CD8-EC66-E391FD4D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accent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713542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>
            <a:lvl1pPr>
              <a:defRPr sz="3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693" y="304974"/>
            <a:ext cx="3125157" cy="120332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 marL="0" indent="0">
              <a:buNone/>
              <a:defRPr sz="900">
                <a:solidFill>
                  <a:schemeClr val="bg1"/>
                </a:solidFill>
              </a:defRPr>
            </a:lvl2pPr>
            <a:lvl3pPr marL="180975" indent="-180975">
              <a:tabLst/>
              <a:defRPr sz="900">
                <a:solidFill>
                  <a:schemeClr val="bg1"/>
                </a:solidFill>
              </a:defRPr>
            </a:lvl3pPr>
            <a:lvl4pPr marL="355600" indent="-174625">
              <a:tabLst/>
              <a:defRPr sz="900">
                <a:solidFill>
                  <a:schemeClr val="bg1"/>
                </a:solidFill>
              </a:defRPr>
            </a:lvl4pPr>
            <a:lvl5pPr marL="536575" indent="-180975">
              <a:tabLst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B5E96-C20E-3582-E8AB-6D2499FB1A3C}"/>
              </a:ext>
            </a:extLst>
          </p:cNvPr>
          <p:cNvSpPr txBox="1">
            <a:spLocks/>
          </p:cNvSpPr>
          <p:nvPr userDrawn="1"/>
        </p:nvSpPr>
        <p:spPr>
          <a:xfrm>
            <a:off x="13995253" y="622215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accent3"/>
                </a:solidFill>
                <a:latin typeface="ABC Oracle Medium" panose="020B050404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EEC9F0-F2E5-04D3-6E4F-6FD5A88849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520824"/>
            <a:ext cx="11528425" cy="5027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B5B446-BF61-9273-73C2-7E54AB446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26863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>
            <a:lvl1pPr>
              <a:defRPr sz="3000" b="0" i="0">
                <a:solidFill>
                  <a:schemeClr val="accent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693" y="304974"/>
            <a:ext cx="3125157" cy="120332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 marL="0" indent="0">
              <a:buNone/>
              <a:defRPr sz="900">
                <a:solidFill>
                  <a:schemeClr val="tx1"/>
                </a:solidFill>
              </a:defRPr>
            </a:lvl2pPr>
            <a:lvl3pPr marL="180975" indent="-180975">
              <a:tabLst/>
              <a:defRPr sz="900">
                <a:solidFill>
                  <a:schemeClr val="tx1"/>
                </a:solidFill>
              </a:defRPr>
            </a:lvl3pPr>
            <a:lvl4pPr marL="355600" indent="-174625">
              <a:tabLst/>
              <a:defRPr sz="900">
                <a:solidFill>
                  <a:schemeClr val="tx1"/>
                </a:solidFill>
              </a:defRPr>
            </a:lvl4pPr>
            <a:lvl5pPr marL="536575" indent="-180975">
              <a:tabLst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B5E96-C20E-3582-E8AB-6D2499FB1A3C}"/>
              </a:ext>
            </a:extLst>
          </p:cNvPr>
          <p:cNvSpPr txBox="1">
            <a:spLocks/>
          </p:cNvSpPr>
          <p:nvPr userDrawn="1"/>
        </p:nvSpPr>
        <p:spPr>
          <a:xfrm>
            <a:off x="13995253" y="622215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accent3"/>
                </a:solidFill>
                <a:latin typeface="ABC Oracle Medium" panose="020B050404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EEC9F0-F2E5-04D3-6E4F-6FD5A88849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520824"/>
            <a:ext cx="11528425" cy="5027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60D2EA-6D20-7E9D-AE74-606945F6F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tx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915598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D12EF5E7-BD8E-CAB9-E725-345E21653ECD}"/>
              </a:ext>
            </a:extLst>
          </p:cNvPr>
          <p:cNvGrpSpPr/>
          <p:nvPr userDrawn="1"/>
        </p:nvGrpSpPr>
        <p:grpSpPr>
          <a:xfrm>
            <a:off x="417526" y="387280"/>
            <a:ext cx="11340345" cy="6075045"/>
            <a:chOff x="417526" y="387280"/>
            <a:chExt cx="11340345" cy="607504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B6E64BA-5E3F-0B13-F3BD-289BBB0BEB04}"/>
                </a:ext>
              </a:extLst>
            </p:cNvPr>
            <p:cNvSpPr/>
            <p:nvPr/>
          </p:nvSpPr>
          <p:spPr>
            <a:xfrm>
              <a:off x="3627164" y="1507599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342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2A486A8-CC89-9FB4-E3D0-C4E0732EE99F}"/>
                </a:ext>
              </a:extLst>
            </p:cNvPr>
            <p:cNvSpPr/>
            <p:nvPr/>
          </p:nvSpPr>
          <p:spPr>
            <a:xfrm>
              <a:off x="3627164" y="387280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342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CA9702C-BF9A-D515-F12E-47B1496EE8EC}"/>
                </a:ext>
              </a:extLst>
            </p:cNvPr>
            <p:cNvSpPr/>
            <p:nvPr/>
          </p:nvSpPr>
          <p:spPr>
            <a:xfrm>
              <a:off x="5405447" y="387280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9A48810-A754-BB60-394F-F89ACC86D4CA}"/>
                </a:ext>
              </a:extLst>
            </p:cNvPr>
            <p:cNvSpPr/>
            <p:nvPr/>
          </p:nvSpPr>
          <p:spPr>
            <a:xfrm>
              <a:off x="5405447" y="786973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EE001CF-9FFD-81C1-7F2E-67002CD750B6}"/>
                </a:ext>
              </a:extLst>
            </p:cNvPr>
            <p:cNvSpPr/>
            <p:nvPr/>
          </p:nvSpPr>
          <p:spPr>
            <a:xfrm>
              <a:off x="5405447" y="2255371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9DB2B16-09E4-D9CA-D412-561D7B44E1D1}"/>
                </a:ext>
              </a:extLst>
            </p:cNvPr>
            <p:cNvSpPr/>
            <p:nvPr/>
          </p:nvSpPr>
          <p:spPr>
            <a:xfrm>
              <a:off x="5761121" y="2255371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64C8EF0-BEAE-EEA6-3638-EFD85102CE66}"/>
                </a:ext>
              </a:extLst>
            </p:cNvPr>
            <p:cNvSpPr/>
            <p:nvPr/>
          </p:nvSpPr>
          <p:spPr>
            <a:xfrm>
              <a:off x="5761121" y="1894969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AE7F640-C6DF-4ECA-F9CC-28501FA4871F}"/>
                </a:ext>
              </a:extLst>
            </p:cNvPr>
            <p:cNvSpPr/>
            <p:nvPr/>
          </p:nvSpPr>
          <p:spPr>
            <a:xfrm>
              <a:off x="5761121" y="2627917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ACD68CA-0CCD-3986-6D30-A2131CBDF46C}"/>
                </a:ext>
              </a:extLst>
            </p:cNvPr>
            <p:cNvSpPr/>
            <p:nvPr/>
          </p:nvSpPr>
          <p:spPr>
            <a:xfrm>
              <a:off x="5761121" y="408854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A2CB4B6-6677-A64D-63E7-03B73A82ECE5}"/>
                </a:ext>
              </a:extLst>
            </p:cNvPr>
            <p:cNvSpPr/>
            <p:nvPr/>
          </p:nvSpPr>
          <p:spPr>
            <a:xfrm>
              <a:off x="6828145" y="4088546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342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24DCD34-ECC1-F0D7-5D6A-E29C268BE537}"/>
                </a:ext>
              </a:extLst>
            </p:cNvPr>
            <p:cNvSpPr/>
            <p:nvPr/>
          </p:nvSpPr>
          <p:spPr>
            <a:xfrm>
              <a:off x="7539493" y="3291304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25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7876098-EBCB-8E16-72E4-9E8F6D4E4118}"/>
                </a:ext>
              </a:extLst>
            </p:cNvPr>
            <p:cNvSpPr/>
            <p:nvPr/>
          </p:nvSpPr>
          <p:spPr>
            <a:xfrm>
              <a:off x="4338513" y="4821852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25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0949F5A-DD1D-2EF7-285F-0C44C58CEA32}"/>
                </a:ext>
              </a:extLst>
            </p:cNvPr>
            <p:cNvSpPr/>
            <p:nvPr/>
          </p:nvSpPr>
          <p:spPr>
            <a:xfrm>
              <a:off x="4338513" y="5183147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25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9BFF03-D109-FF17-C56C-B815AB9CAAC8}"/>
                </a:ext>
              </a:extLst>
            </p:cNvPr>
            <p:cNvSpPr/>
            <p:nvPr/>
          </p:nvSpPr>
          <p:spPr>
            <a:xfrm>
              <a:off x="6828145" y="4453413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C5E1BFD-6710-4C5F-1411-5CDF3F443D1E}"/>
                </a:ext>
              </a:extLst>
            </p:cNvPr>
            <p:cNvSpPr/>
            <p:nvPr/>
          </p:nvSpPr>
          <p:spPr>
            <a:xfrm>
              <a:off x="6472470" y="5903773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0 h 180201"/>
                <a:gd name="connsiteX2" fmla="*/ 90057 w 180113"/>
                <a:gd name="connsiteY2" fmla="*/ 0 h 180201"/>
                <a:gd name="connsiteX3" fmla="*/ 0 w 180113"/>
                <a:gd name="connsiteY3" fmla="*/ 90100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0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0"/>
                  </a:cubicBezTo>
                  <a:cubicBezTo>
                    <a:pt x="0" y="139839"/>
                    <a:pt x="4034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61663C6-E7AA-643E-F135-F7DB591F6F9F}"/>
                </a:ext>
              </a:extLst>
            </p:cNvPr>
            <p:cNvSpPr/>
            <p:nvPr/>
          </p:nvSpPr>
          <p:spPr>
            <a:xfrm>
              <a:off x="6472470" y="6282124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0 h 180201"/>
                <a:gd name="connsiteX2" fmla="*/ 90057 w 180113"/>
                <a:gd name="connsiteY2" fmla="*/ 0 h 180201"/>
                <a:gd name="connsiteX3" fmla="*/ 0 w 180113"/>
                <a:gd name="connsiteY3" fmla="*/ 90100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0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0"/>
                  </a:cubicBezTo>
                  <a:cubicBezTo>
                    <a:pt x="0" y="139928"/>
                    <a:pt x="4034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ADB5E5F-0B4D-1C4E-9A4A-8AE4310BC757}"/>
                </a:ext>
              </a:extLst>
            </p:cNvPr>
            <p:cNvSpPr/>
            <p:nvPr/>
          </p:nvSpPr>
          <p:spPr>
            <a:xfrm>
              <a:off x="7183819" y="4453413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253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CE42CE8-2C56-6D65-4C6E-808C01DE8557}"/>
                </a:ext>
              </a:extLst>
            </p:cNvPr>
            <p:cNvSpPr/>
            <p:nvPr/>
          </p:nvSpPr>
          <p:spPr>
            <a:xfrm>
              <a:off x="5049773" y="4088546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89" y="139928"/>
                    <a:pt x="40342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ECEF3F9-E201-ED82-5EE4-9C586FC397F7}"/>
                </a:ext>
              </a:extLst>
            </p:cNvPr>
            <p:cNvSpPr/>
            <p:nvPr/>
          </p:nvSpPr>
          <p:spPr>
            <a:xfrm>
              <a:off x="4694187" y="408854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25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FC331F8-1856-1489-5EBF-61E86CBF999F}"/>
                </a:ext>
              </a:extLst>
            </p:cNvPr>
            <p:cNvSpPr/>
            <p:nvPr/>
          </p:nvSpPr>
          <p:spPr>
            <a:xfrm>
              <a:off x="3627164" y="408854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342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24F144B-A8C9-957F-42D1-5C7F03594357}"/>
                </a:ext>
              </a:extLst>
            </p:cNvPr>
            <p:cNvSpPr/>
            <p:nvPr/>
          </p:nvSpPr>
          <p:spPr>
            <a:xfrm>
              <a:off x="3982838" y="408854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C7D9CFF-5F9A-B8E8-DFE8-B02805F21ADC}"/>
                </a:ext>
              </a:extLst>
            </p:cNvPr>
            <p:cNvSpPr/>
            <p:nvPr/>
          </p:nvSpPr>
          <p:spPr>
            <a:xfrm>
              <a:off x="3982838" y="3701533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5787E0B-4B27-2DDE-D56F-44B4911970ED}"/>
                </a:ext>
              </a:extLst>
            </p:cNvPr>
            <p:cNvSpPr/>
            <p:nvPr/>
          </p:nvSpPr>
          <p:spPr>
            <a:xfrm>
              <a:off x="3627164" y="118657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63AB14F-473B-DBE7-371F-85CDAF84173B}"/>
                </a:ext>
              </a:extLst>
            </p:cNvPr>
            <p:cNvSpPr/>
            <p:nvPr/>
          </p:nvSpPr>
          <p:spPr>
            <a:xfrm>
              <a:off x="3627164" y="786973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7AB4D39-853E-82D5-F4D8-2E20931ABBE8}"/>
                </a:ext>
              </a:extLst>
            </p:cNvPr>
            <p:cNvSpPr/>
            <p:nvPr/>
          </p:nvSpPr>
          <p:spPr>
            <a:xfrm>
              <a:off x="4338513" y="408854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25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7118E5C-0400-89B1-21D3-F2735918DA42}"/>
                </a:ext>
              </a:extLst>
            </p:cNvPr>
            <p:cNvSpPr/>
            <p:nvPr/>
          </p:nvSpPr>
          <p:spPr>
            <a:xfrm>
              <a:off x="5405447" y="4088546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8E17917-3F18-CF01-2254-FB2FF3511951}"/>
                </a:ext>
              </a:extLst>
            </p:cNvPr>
            <p:cNvSpPr/>
            <p:nvPr/>
          </p:nvSpPr>
          <p:spPr>
            <a:xfrm>
              <a:off x="5405447" y="2627917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2C53243-6C12-76FC-D26E-1326E8C86796}"/>
                </a:ext>
              </a:extLst>
            </p:cNvPr>
            <p:cNvSpPr/>
            <p:nvPr/>
          </p:nvSpPr>
          <p:spPr>
            <a:xfrm>
              <a:off x="5405447" y="1894969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8CABC40-E5E3-7D61-9129-E4670F1152B1}"/>
                </a:ext>
              </a:extLst>
            </p:cNvPr>
            <p:cNvSpPr/>
            <p:nvPr/>
          </p:nvSpPr>
          <p:spPr>
            <a:xfrm>
              <a:off x="5405447" y="1507599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08EBC01-DE94-7581-D107-A02F4B39FC9E}"/>
                </a:ext>
              </a:extLst>
            </p:cNvPr>
            <p:cNvSpPr/>
            <p:nvPr/>
          </p:nvSpPr>
          <p:spPr>
            <a:xfrm>
              <a:off x="5405447" y="1186576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96A0112-2400-63F5-2E19-6B65A40492F0}"/>
                </a:ext>
              </a:extLst>
            </p:cNvPr>
            <p:cNvSpPr/>
            <p:nvPr/>
          </p:nvSpPr>
          <p:spPr>
            <a:xfrm>
              <a:off x="773201" y="5183147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14D029F-F993-724E-ECFF-246202FE8391}"/>
                </a:ext>
              </a:extLst>
            </p:cNvPr>
            <p:cNvSpPr/>
            <p:nvPr/>
          </p:nvSpPr>
          <p:spPr>
            <a:xfrm>
              <a:off x="773201" y="4783544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273"/>
                    <a:pt x="139771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6053E68-2382-F6EF-F1C7-B4BAF6385D82}"/>
                </a:ext>
              </a:extLst>
            </p:cNvPr>
            <p:cNvSpPr/>
            <p:nvPr/>
          </p:nvSpPr>
          <p:spPr>
            <a:xfrm>
              <a:off x="773201" y="3315146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273"/>
                    <a:pt x="139771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FD4B44E-5AA3-540A-352F-D3289BBAF420}"/>
                </a:ext>
              </a:extLst>
            </p:cNvPr>
            <p:cNvSpPr/>
            <p:nvPr/>
          </p:nvSpPr>
          <p:spPr>
            <a:xfrm>
              <a:off x="417526" y="3315146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273"/>
                    <a:pt x="139860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93F22E3-2B5D-DDD5-6A28-26A119DF55DD}"/>
                </a:ext>
              </a:extLst>
            </p:cNvPr>
            <p:cNvSpPr/>
            <p:nvPr/>
          </p:nvSpPr>
          <p:spPr>
            <a:xfrm>
              <a:off x="417526" y="3675459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860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7E4A854-E7FD-A195-8D97-E5460BD3CA99}"/>
                </a:ext>
              </a:extLst>
            </p:cNvPr>
            <p:cNvSpPr/>
            <p:nvPr/>
          </p:nvSpPr>
          <p:spPr>
            <a:xfrm>
              <a:off x="417526" y="2942510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860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2866FD6-F652-AB58-ABA3-8C1EDFFB1D6D}"/>
                </a:ext>
              </a:extLst>
            </p:cNvPr>
            <p:cNvSpPr/>
            <p:nvPr/>
          </p:nvSpPr>
          <p:spPr>
            <a:xfrm>
              <a:off x="773201" y="2942510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1A88025-5747-CC7C-DDBE-340C4298564F}"/>
                </a:ext>
              </a:extLst>
            </p:cNvPr>
            <p:cNvSpPr/>
            <p:nvPr/>
          </p:nvSpPr>
          <p:spPr>
            <a:xfrm>
              <a:off x="773201" y="3675459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481CBF7-D355-0B88-27C8-6F801D9EBFC7}"/>
                </a:ext>
              </a:extLst>
            </p:cNvPr>
            <p:cNvSpPr/>
            <p:nvPr/>
          </p:nvSpPr>
          <p:spPr>
            <a:xfrm>
              <a:off x="773201" y="4062829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4B7063A-4105-2DEE-00FA-7A2935F2B9C1}"/>
                </a:ext>
              </a:extLst>
            </p:cNvPr>
            <p:cNvSpPr/>
            <p:nvPr/>
          </p:nvSpPr>
          <p:spPr>
            <a:xfrm>
              <a:off x="773201" y="4383851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2E92CFC-ED66-1C32-253A-16338CDB913D}"/>
                </a:ext>
              </a:extLst>
            </p:cNvPr>
            <p:cNvSpPr/>
            <p:nvPr/>
          </p:nvSpPr>
          <p:spPr>
            <a:xfrm>
              <a:off x="6116796" y="4088546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342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D15FDDE-BF44-C55E-8818-27696DF861FD}"/>
                </a:ext>
              </a:extLst>
            </p:cNvPr>
            <p:cNvSpPr/>
            <p:nvPr/>
          </p:nvSpPr>
          <p:spPr>
            <a:xfrm>
              <a:off x="6472470" y="408854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09CA2C-4B39-FDD1-DEC7-F9E28B52753A}"/>
                </a:ext>
              </a:extLst>
            </p:cNvPr>
            <p:cNvSpPr/>
            <p:nvPr/>
          </p:nvSpPr>
          <p:spPr>
            <a:xfrm>
              <a:off x="6472470" y="4453413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4622A34-3A40-9246-3B5C-7EB00504F6C6}"/>
                </a:ext>
              </a:extLst>
            </p:cNvPr>
            <p:cNvSpPr/>
            <p:nvPr/>
          </p:nvSpPr>
          <p:spPr>
            <a:xfrm>
              <a:off x="7183819" y="5903773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0 h 180201"/>
                <a:gd name="connsiteX2" fmla="*/ 90056 w 180113"/>
                <a:gd name="connsiteY2" fmla="*/ 0 h 180201"/>
                <a:gd name="connsiteX3" fmla="*/ 0 w 180113"/>
                <a:gd name="connsiteY3" fmla="*/ 90100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0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0"/>
                  </a:cubicBezTo>
                  <a:cubicBezTo>
                    <a:pt x="0" y="139839"/>
                    <a:pt x="4025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8656230-F658-A6EF-FDC2-4B0844867218}"/>
                </a:ext>
              </a:extLst>
            </p:cNvPr>
            <p:cNvSpPr/>
            <p:nvPr/>
          </p:nvSpPr>
          <p:spPr>
            <a:xfrm>
              <a:off x="7183819" y="6282124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0 h 180201"/>
                <a:gd name="connsiteX2" fmla="*/ 90056 w 180113"/>
                <a:gd name="connsiteY2" fmla="*/ 0 h 180201"/>
                <a:gd name="connsiteX3" fmla="*/ 0 w 180113"/>
                <a:gd name="connsiteY3" fmla="*/ 90100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0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0"/>
                  </a:cubicBezTo>
                  <a:cubicBezTo>
                    <a:pt x="0" y="139928"/>
                    <a:pt x="4025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B060D06-BD2C-E04C-F090-383F9F66EC7D}"/>
                </a:ext>
              </a:extLst>
            </p:cNvPr>
            <p:cNvSpPr/>
            <p:nvPr/>
          </p:nvSpPr>
          <p:spPr>
            <a:xfrm>
              <a:off x="6828145" y="6282124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0 h 180201"/>
                <a:gd name="connsiteX2" fmla="*/ 90056 w 180113"/>
                <a:gd name="connsiteY2" fmla="*/ 0 h 180201"/>
                <a:gd name="connsiteX3" fmla="*/ 0 w 180113"/>
                <a:gd name="connsiteY3" fmla="*/ 90100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0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2" y="0"/>
                    <a:pt x="0" y="40362"/>
                    <a:pt x="0" y="90100"/>
                  </a:cubicBezTo>
                  <a:cubicBezTo>
                    <a:pt x="0" y="139928"/>
                    <a:pt x="40342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48BA15A-88C8-B742-0695-BDCBBF5AD836}"/>
                </a:ext>
              </a:extLst>
            </p:cNvPr>
            <p:cNvSpPr/>
            <p:nvPr/>
          </p:nvSpPr>
          <p:spPr>
            <a:xfrm>
              <a:off x="4338513" y="4417337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25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9BF82DE-166E-CAA1-37D1-7250A4AFB146}"/>
                </a:ext>
              </a:extLst>
            </p:cNvPr>
            <p:cNvSpPr/>
            <p:nvPr/>
          </p:nvSpPr>
          <p:spPr>
            <a:xfrm>
              <a:off x="4338513" y="3701533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25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A02D2F6-0BE6-1891-319C-49A40E9E9150}"/>
                </a:ext>
              </a:extLst>
            </p:cNvPr>
            <p:cNvSpPr/>
            <p:nvPr/>
          </p:nvSpPr>
          <p:spPr>
            <a:xfrm>
              <a:off x="9443712" y="2580947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4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273"/>
                    <a:pt x="139771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74EDA4D-94E0-C119-CBD7-12C7EB304BA0}"/>
                </a:ext>
              </a:extLst>
            </p:cNvPr>
            <p:cNvSpPr/>
            <p:nvPr/>
          </p:nvSpPr>
          <p:spPr>
            <a:xfrm>
              <a:off x="8376778" y="2580947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024" y="40273"/>
                    <a:pt x="139771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2A1432F-CA6B-FA35-36E4-8B0A59244716}"/>
                </a:ext>
              </a:extLst>
            </p:cNvPr>
            <p:cNvSpPr/>
            <p:nvPr/>
          </p:nvSpPr>
          <p:spPr>
            <a:xfrm>
              <a:off x="10866409" y="1847641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4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362"/>
                    <a:pt x="139771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F4DF9F6-817B-15FC-EEA2-650CB67377E3}"/>
                </a:ext>
              </a:extLst>
            </p:cNvPr>
            <p:cNvSpPr/>
            <p:nvPr/>
          </p:nvSpPr>
          <p:spPr>
            <a:xfrm>
              <a:off x="10866409" y="1486346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4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362"/>
                    <a:pt x="139771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E327AE9-9F14-56D3-4C9E-7B493320F8A8}"/>
                </a:ext>
              </a:extLst>
            </p:cNvPr>
            <p:cNvSpPr/>
            <p:nvPr/>
          </p:nvSpPr>
          <p:spPr>
            <a:xfrm>
              <a:off x="8376778" y="2216080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024" y="40362"/>
                    <a:pt x="139771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94C3AE4-71A3-35AC-C04A-7DEBE2710A14}"/>
                </a:ext>
              </a:extLst>
            </p:cNvPr>
            <p:cNvSpPr/>
            <p:nvPr/>
          </p:nvSpPr>
          <p:spPr>
            <a:xfrm>
              <a:off x="8732453" y="765720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3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024" y="40362"/>
                    <a:pt x="139770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0AB4B87-84B4-5F1F-3DC4-C56DEE5738EF}"/>
                </a:ext>
              </a:extLst>
            </p:cNvPr>
            <p:cNvSpPr/>
            <p:nvPr/>
          </p:nvSpPr>
          <p:spPr>
            <a:xfrm>
              <a:off x="8732453" y="387369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3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024" y="40273"/>
                    <a:pt x="139770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BFCAE45-F12A-72CA-181F-7CF3502532CC}"/>
                </a:ext>
              </a:extLst>
            </p:cNvPr>
            <p:cNvSpPr/>
            <p:nvPr/>
          </p:nvSpPr>
          <p:spPr>
            <a:xfrm>
              <a:off x="8021104" y="2216080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07B7A4F-6A54-318C-6F65-86F7E17B63C1}"/>
                </a:ext>
              </a:extLst>
            </p:cNvPr>
            <p:cNvSpPr/>
            <p:nvPr/>
          </p:nvSpPr>
          <p:spPr>
            <a:xfrm>
              <a:off x="10155061" y="2580947"/>
              <a:ext cx="180112" cy="180201"/>
            </a:xfrm>
            <a:custGeom>
              <a:avLst/>
              <a:gdLst>
                <a:gd name="connsiteX0" fmla="*/ 90056 w 180112"/>
                <a:gd name="connsiteY0" fmla="*/ 0 h 180201"/>
                <a:gd name="connsiteX1" fmla="*/ 0 w 180112"/>
                <a:gd name="connsiteY1" fmla="*/ 90101 h 180201"/>
                <a:gd name="connsiteX2" fmla="*/ 90056 w 180112"/>
                <a:gd name="connsiteY2" fmla="*/ 180201 h 180201"/>
                <a:gd name="connsiteX3" fmla="*/ 180113 w 180112"/>
                <a:gd name="connsiteY3" fmla="*/ 90101 h 180201"/>
                <a:gd name="connsiteX4" fmla="*/ 90056 w 180112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2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273"/>
                    <a:pt x="139770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F48B8CD-A08A-C988-E18E-6D381DA95EC1}"/>
                </a:ext>
              </a:extLst>
            </p:cNvPr>
            <p:cNvSpPr/>
            <p:nvPr/>
          </p:nvSpPr>
          <p:spPr>
            <a:xfrm>
              <a:off x="10510735" y="2580947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4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273"/>
                    <a:pt x="139771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9E33877-D53D-6EFD-071B-B1B1CCBEDB57}"/>
                </a:ext>
              </a:extLst>
            </p:cNvPr>
            <p:cNvSpPr/>
            <p:nvPr/>
          </p:nvSpPr>
          <p:spPr>
            <a:xfrm>
              <a:off x="11577759" y="2580947"/>
              <a:ext cx="180112" cy="180201"/>
            </a:xfrm>
            <a:custGeom>
              <a:avLst/>
              <a:gdLst>
                <a:gd name="connsiteX0" fmla="*/ 90056 w 180112"/>
                <a:gd name="connsiteY0" fmla="*/ 0 h 180201"/>
                <a:gd name="connsiteX1" fmla="*/ 0 w 180112"/>
                <a:gd name="connsiteY1" fmla="*/ 90101 h 180201"/>
                <a:gd name="connsiteX2" fmla="*/ 90056 w 180112"/>
                <a:gd name="connsiteY2" fmla="*/ 180201 h 180201"/>
                <a:gd name="connsiteX3" fmla="*/ 180113 w 180112"/>
                <a:gd name="connsiteY3" fmla="*/ 90101 h 180201"/>
                <a:gd name="connsiteX4" fmla="*/ 90056 w 180112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2" h="180201">
                  <a:moveTo>
                    <a:pt x="90056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023" y="40273"/>
                    <a:pt x="139770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F7EF103-D592-937C-9ED8-DADCED4CB8DD}"/>
                </a:ext>
              </a:extLst>
            </p:cNvPr>
            <p:cNvSpPr/>
            <p:nvPr/>
          </p:nvSpPr>
          <p:spPr>
            <a:xfrm>
              <a:off x="11222084" y="2580947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4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024" y="40273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FA22AEA-9F7D-9C0E-0254-51FDC0EC4714}"/>
                </a:ext>
              </a:extLst>
            </p:cNvPr>
            <p:cNvSpPr/>
            <p:nvPr/>
          </p:nvSpPr>
          <p:spPr>
            <a:xfrm>
              <a:off x="11222084" y="2967960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4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024" y="40362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33B02DB-13A0-D046-A64F-0F5EF99B1B18}"/>
                </a:ext>
              </a:extLst>
            </p:cNvPr>
            <p:cNvSpPr/>
            <p:nvPr/>
          </p:nvSpPr>
          <p:spPr>
            <a:xfrm>
              <a:off x="10866409" y="2580947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4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273"/>
                    <a:pt x="139771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9BAF5164-6A0E-81F0-1CB6-1F782703012C}"/>
                </a:ext>
              </a:extLst>
            </p:cNvPr>
            <p:cNvSpPr/>
            <p:nvPr/>
          </p:nvSpPr>
          <p:spPr>
            <a:xfrm>
              <a:off x="9799387" y="2580947"/>
              <a:ext cx="180112" cy="180201"/>
            </a:xfrm>
            <a:custGeom>
              <a:avLst/>
              <a:gdLst>
                <a:gd name="connsiteX0" fmla="*/ 90056 w 180112"/>
                <a:gd name="connsiteY0" fmla="*/ 0 h 180201"/>
                <a:gd name="connsiteX1" fmla="*/ 0 w 180112"/>
                <a:gd name="connsiteY1" fmla="*/ 90101 h 180201"/>
                <a:gd name="connsiteX2" fmla="*/ 90056 w 180112"/>
                <a:gd name="connsiteY2" fmla="*/ 180201 h 180201"/>
                <a:gd name="connsiteX3" fmla="*/ 180113 w 180112"/>
                <a:gd name="connsiteY3" fmla="*/ 90101 h 180201"/>
                <a:gd name="connsiteX4" fmla="*/ 90056 w 180112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2" h="180201">
                  <a:moveTo>
                    <a:pt x="90056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273"/>
                    <a:pt x="139770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E4907E3-2F19-EFC4-378E-C9888F78EB45}"/>
                </a:ext>
              </a:extLst>
            </p:cNvPr>
            <p:cNvSpPr/>
            <p:nvPr/>
          </p:nvSpPr>
          <p:spPr>
            <a:xfrm>
              <a:off x="9088038" y="2580947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4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273"/>
                    <a:pt x="139860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0C8B9BE2-9741-51EE-D6E9-6E73F491F56C}"/>
                </a:ext>
              </a:extLst>
            </p:cNvPr>
            <p:cNvSpPr/>
            <p:nvPr/>
          </p:nvSpPr>
          <p:spPr>
            <a:xfrm>
              <a:off x="8732453" y="2580947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3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024" y="40273"/>
                    <a:pt x="139770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04A0A22-3CED-F5E1-D272-ED799828958C}"/>
                </a:ext>
              </a:extLst>
            </p:cNvPr>
            <p:cNvSpPr/>
            <p:nvPr/>
          </p:nvSpPr>
          <p:spPr>
            <a:xfrm>
              <a:off x="8732453" y="2216080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3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024" y="40362"/>
                    <a:pt x="139770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33A1048-DAD5-6CF2-FC2A-FB2DE197A25F}"/>
                </a:ext>
              </a:extLst>
            </p:cNvPr>
            <p:cNvSpPr/>
            <p:nvPr/>
          </p:nvSpPr>
          <p:spPr>
            <a:xfrm>
              <a:off x="8021104" y="765720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1C188ED4-1642-4DC9-B500-24207264DC73}"/>
                </a:ext>
              </a:extLst>
            </p:cNvPr>
            <p:cNvSpPr/>
            <p:nvPr/>
          </p:nvSpPr>
          <p:spPr>
            <a:xfrm>
              <a:off x="8021104" y="387369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273"/>
                    <a:pt x="139770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9C82084-9369-2FE7-0A77-59D20A08E31E}"/>
                </a:ext>
              </a:extLst>
            </p:cNvPr>
            <p:cNvSpPr/>
            <p:nvPr/>
          </p:nvSpPr>
          <p:spPr>
            <a:xfrm>
              <a:off x="8376778" y="387369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024" y="40273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21B79C3-4455-EA97-326E-92AF7F750A27}"/>
                </a:ext>
              </a:extLst>
            </p:cNvPr>
            <p:cNvSpPr/>
            <p:nvPr/>
          </p:nvSpPr>
          <p:spPr>
            <a:xfrm>
              <a:off x="10866409" y="2252156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0 h 180201"/>
                <a:gd name="connsiteX2" fmla="*/ 90056 w 180113"/>
                <a:gd name="connsiteY2" fmla="*/ 180201 h 180201"/>
                <a:gd name="connsiteX3" fmla="*/ 180114 w 180113"/>
                <a:gd name="connsiteY3" fmla="*/ 90100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0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0"/>
                  </a:cubicBezTo>
                  <a:cubicBezTo>
                    <a:pt x="180114" y="40273"/>
                    <a:pt x="139771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AF835D0-0DFB-7ADD-4E8C-0B5EB1D3FA4B}"/>
                </a:ext>
              </a:extLst>
            </p:cNvPr>
            <p:cNvSpPr/>
            <p:nvPr/>
          </p:nvSpPr>
          <p:spPr>
            <a:xfrm>
              <a:off x="10866409" y="2967960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4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362"/>
                    <a:pt x="139771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04" y="1684751"/>
            <a:ext cx="4465529" cy="2022953"/>
          </a:xfrm>
        </p:spPr>
        <p:txBody>
          <a:bodyPr anchor="ctr" anchorCtr="0"/>
          <a:lstStyle>
            <a:lvl1pPr algn="ctr">
              <a:defRPr sz="3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304974"/>
            <a:ext cx="3125157" cy="120332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  <a:lvl2pPr marL="0" indent="0">
              <a:buNone/>
              <a:defRPr sz="9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2pPr>
            <a:lvl3pPr marL="180975" indent="-180975">
              <a:tabLst/>
              <a:defRPr sz="9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3pPr>
            <a:lvl4pPr marL="355600" indent="-174625">
              <a:tabLst/>
              <a:defRPr sz="9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4pPr>
            <a:lvl5pPr marL="536575" indent="-180975">
              <a:tabLst/>
              <a:defRPr sz="9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B5E96-C20E-3582-E8AB-6D2499FB1A3C}"/>
              </a:ext>
            </a:extLst>
          </p:cNvPr>
          <p:cNvSpPr txBox="1">
            <a:spLocks/>
          </p:cNvSpPr>
          <p:nvPr userDrawn="1"/>
        </p:nvSpPr>
        <p:spPr>
          <a:xfrm>
            <a:off x="13995253" y="622215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accent3"/>
                </a:solidFill>
                <a:latin typeface="ABC Oracle Medium" panose="020B050404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37BC-346D-51DA-B8FC-D5C95892C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117" y="6587284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1793876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83" y="1481509"/>
            <a:ext cx="5748917" cy="506692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04D2A8-340C-6811-0193-59710C1F0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accent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08073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5113-57A5-9394-9EAC-AE049E0FC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110" y="286185"/>
            <a:ext cx="6571317" cy="780120"/>
          </a:xfrm>
        </p:spPr>
        <p:txBody>
          <a:bodyPr anchor="t" anchorCtr="0"/>
          <a:lstStyle>
            <a:lvl1pPr algn="l">
              <a:defRPr sz="35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D9585-239A-5710-5FBB-F38F3137D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464" y="1122801"/>
            <a:ext cx="6566752" cy="1598604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76D9EB4-DA8D-7007-E1F1-13594489E635}"/>
              </a:ext>
            </a:extLst>
          </p:cNvPr>
          <p:cNvSpPr/>
          <p:nvPr userDrawn="1"/>
        </p:nvSpPr>
        <p:spPr>
          <a:xfrm>
            <a:off x="8188346" y="2855934"/>
            <a:ext cx="3692504" cy="3692504"/>
          </a:xfrm>
          <a:custGeom>
            <a:avLst/>
            <a:gdLst>
              <a:gd name="connsiteX0" fmla="*/ 1027937 w 2055876"/>
              <a:gd name="connsiteY0" fmla="*/ 436911 h 2055876"/>
              <a:gd name="connsiteX1" fmla="*/ 436911 w 2055876"/>
              <a:gd name="connsiteY1" fmla="*/ 1027937 h 2055876"/>
              <a:gd name="connsiteX2" fmla="*/ 1027937 w 2055876"/>
              <a:gd name="connsiteY2" fmla="*/ 1619059 h 2055876"/>
              <a:gd name="connsiteX3" fmla="*/ 1618964 w 2055876"/>
              <a:gd name="connsiteY3" fmla="*/ 1027937 h 2055876"/>
              <a:gd name="connsiteX4" fmla="*/ 1027937 w 2055876"/>
              <a:gd name="connsiteY4" fmla="*/ 436911 h 2055876"/>
              <a:gd name="connsiteX5" fmla="*/ 1027938 w 2055876"/>
              <a:gd name="connsiteY5" fmla="*/ 0 h 2055876"/>
              <a:gd name="connsiteX6" fmla="*/ 2055876 w 2055876"/>
              <a:gd name="connsiteY6" fmla="*/ 1027938 h 2055876"/>
              <a:gd name="connsiteX7" fmla="*/ 2055876 w 2055876"/>
              <a:gd name="connsiteY7" fmla="*/ 2055876 h 2055876"/>
              <a:gd name="connsiteX8" fmla="*/ 1027938 w 2055876"/>
              <a:gd name="connsiteY8" fmla="*/ 2055876 h 2055876"/>
              <a:gd name="connsiteX9" fmla="*/ 0 w 2055876"/>
              <a:gd name="connsiteY9" fmla="*/ 1027938 h 2055876"/>
              <a:gd name="connsiteX10" fmla="*/ 1027938 w 2055876"/>
              <a:gd name="connsiteY10" fmla="*/ 0 h 20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5876" h="2055876">
                <a:moveTo>
                  <a:pt x="1027937" y="436911"/>
                </a:moveTo>
                <a:cubicBezTo>
                  <a:pt x="701516" y="436911"/>
                  <a:pt x="436911" y="701516"/>
                  <a:pt x="436911" y="1027937"/>
                </a:cubicBezTo>
                <a:cubicBezTo>
                  <a:pt x="436911" y="1354454"/>
                  <a:pt x="701516" y="1619059"/>
                  <a:pt x="1027937" y="1619059"/>
                </a:cubicBezTo>
                <a:cubicBezTo>
                  <a:pt x="1354359" y="1619059"/>
                  <a:pt x="1618964" y="1354454"/>
                  <a:pt x="1618964" y="1027937"/>
                </a:cubicBezTo>
                <a:cubicBezTo>
                  <a:pt x="1618964" y="701516"/>
                  <a:pt x="1354359" y="436911"/>
                  <a:pt x="1027937" y="436911"/>
                </a:cubicBezTo>
                <a:close/>
                <a:moveTo>
                  <a:pt x="1027938" y="0"/>
                </a:moveTo>
                <a:cubicBezTo>
                  <a:pt x="1595628" y="0"/>
                  <a:pt x="2055876" y="460248"/>
                  <a:pt x="2055876" y="1027938"/>
                </a:cubicBezTo>
                <a:lnTo>
                  <a:pt x="2055876" y="2055876"/>
                </a:lnTo>
                <a:lnTo>
                  <a:pt x="1027938" y="2055876"/>
                </a:lnTo>
                <a:cubicBezTo>
                  <a:pt x="460248" y="2055876"/>
                  <a:pt x="0" y="1595723"/>
                  <a:pt x="0" y="1027938"/>
                </a:cubicBezTo>
                <a:cubicBezTo>
                  <a:pt x="0" y="460248"/>
                  <a:pt x="460248" y="0"/>
                  <a:pt x="102793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9A47DABB-6B23-B92F-2CE3-C72452A43FFC}"/>
              </a:ext>
            </a:extLst>
          </p:cNvPr>
          <p:cNvSpPr/>
          <p:nvPr/>
        </p:nvSpPr>
        <p:spPr>
          <a:xfrm>
            <a:off x="9244208" y="317500"/>
            <a:ext cx="2636642" cy="1008569"/>
          </a:xfrm>
          <a:custGeom>
            <a:avLst/>
            <a:gdLst>
              <a:gd name="connsiteX0" fmla="*/ 4115562 w 4188999"/>
              <a:gd name="connsiteY0" fmla="*/ 1595750 h 1602377"/>
              <a:gd name="connsiteX1" fmla="*/ 4189000 w 4188999"/>
              <a:gd name="connsiteY1" fmla="*/ 1522747 h 1602377"/>
              <a:gd name="connsiteX2" fmla="*/ 4115562 w 4188999"/>
              <a:gd name="connsiteY2" fmla="*/ 1450690 h 1602377"/>
              <a:gd name="connsiteX3" fmla="*/ 4042124 w 4188999"/>
              <a:gd name="connsiteY3" fmla="*/ 1522747 h 1602377"/>
              <a:gd name="connsiteX4" fmla="*/ 4115562 w 4188999"/>
              <a:gd name="connsiteY4" fmla="*/ 1595750 h 1602377"/>
              <a:gd name="connsiteX5" fmla="*/ 3601307 w 4188999"/>
              <a:gd name="connsiteY5" fmla="*/ 1296067 h 1602377"/>
              <a:gd name="connsiteX6" fmla="*/ 3731038 w 4188999"/>
              <a:gd name="connsiteY6" fmla="*/ 1179414 h 1602377"/>
              <a:gd name="connsiteX7" fmla="*/ 3859816 w 4188999"/>
              <a:gd name="connsiteY7" fmla="*/ 1296067 h 1602377"/>
              <a:gd name="connsiteX8" fmla="*/ 3601307 w 4188999"/>
              <a:gd name="connsiteY8" fmla="*/ 1296067 h 1602377"/>
              <a:gd name="connsiteX9" fmla="*/ 3735800 w 4188999"/>
              <a:gd name="connsiteY9" fmla="*/ 1602378 h 1602377"/>
              <a:gd name="connsiteX10" fmla="*/ 3960019 w 4188999"/>
              <a:gd name="connsiteY10" fmla="*/ 1462053 h 1602377"/>
              <a:gd name="connsiteX11" fmla="*/ 3839813 w 4188999"/>
              <a:gd name="connsiteY11" fmla="*/ 1462053 h 1602377"/>
              <a:gd name="connsiteX12" fmla="*/ 3737705 w 4188999"/>
              <a:gd name="connsiteY12" fmla="*/ 1513278 h 1602377"/>
              <a:gd name="connsiteX13" fmla="*/ 3599403 w 4188999"/>
              <a:gd name="connsiteY13" fmla="*/ 1378634 h 1602377"/>
              <a:gd name="connsiteX14" fmla="*/ 3973354 w 4188999"/>
              <a:gd name="connsiteY14" fmla="*/ 1378634 h 1602377"/>
              <a:gd name="connsiteX15" fmla="*/ 3728180 w 4188999"/>
              <a:gd name="connsiteY15" fmla="*/ 1089367 h 1602377"/>
              <a:gd name="connsiteX16" fmla="*/ 3483959 w 4188999"/>
              <a:gd name="connsiteY16" fmla="*/ 1347387 h 1602377"/>
              <a:gd name="connsiteX17" fmla="*/ 3735800 w 4188999"/>
              <a:gd name="connsiteY17" fmla="*/ 1602378 h 1602377"/>
              <a:gd name="connsiteX18" fmla="*/ 3363754 w 4188999"/>
              <a:gd name="connsiteY18" fmla="*/ 1592909 h 1602377"/>
              <a:gd name="connsiteX19" fmla="*/ 3436239 w 4188999"/>
              <a:gd name="connsiteY19" fmla="*/ 1583441 h 1602377"/>
              <a:gd name="connsiteX20" fmla="*/ 3436239 w 4188999"/>
              <a:gd name="connsiteY20" fmla="*/ 1500969 h 1602377"/>
              <a:gd name="connsiteX21" fmla="*/ 3394234 w 4188999"/>
              <a:gd name="connsiteY21" fmla="*/ 1505703 h 1602377"/>
              <a:gd name="connsiteX22" fmla="*/ 3329369 w 4188999"/>
              <a:gd name="connsiteY22" fmla="*/ 1428912 h 1602377"/>
              <a:gd name="connsiteX23" fmla="*/ 3329369 w 4188999"/>
              <a:gd name="connsiteY23" fmla="*/ 1191818 h 1602377"/>
              <a:gd name="connsiteX24" fmla="*/ 3426714 w 4188999"/>
              <a:gd name="connsiteY24" fmla="*/ 1191818 h 1602377"/>
              <a:gd name="connsiteX25" fmla="*/ 3426714 w 4188999"/>
              <a:gd name="connsiteY25" fmla="*/ 1103570 h 1602377"/>
              <a:gd name="connsiteX26" fmla="*/ 3329369 w 4188999"/>
              <a:gd name="connsiteY26" fmla="*/ 1103570 h 1602377"/>
              <a:gd name="connsiteX27" fmla="*/ 3329369 w 4188999"/>
              <a:gd name="connsiteY27" fmla="*/ 961256 h 1602377"/>
              <a:gd name="connsiteX28" fmla="*/ 3218688 w 4188999"/>
              <a:gd name="connsiteY28" fmla="*/ 961256 h 1602377"/>
              <a:gd name="connsiteX29" fmla="*/ 3218688 w 4188999"/>
              <a:gd name="connsiteY29" fmla="*/ 1103570 h 1602377"/>
              <a:gd name="connsiteX30" fmla="*/ 3135725 w 4188999"/>
              <a:gd name="connsiteY30" fmla="*/ 1103570 h 1602377"/>
              <a:gd name="connsiteX31" fmla="*/ 3135725 w 4188999"/>
              <a:gd name="connsiteY31" fmla="*/ 1191818 h 1602377"/>
              <a:gd name="connsiteX32" fmla="*/ 3218688 w 4188999"/>
              <a:gd name="connsiteY32" fmla="*/ 1191818 h 1602377"/>
              <a:gd name="connsiteX33" fmla="*/ 3218688 w 4188999"/>
              <a:gd name="connsiteY33" fmla="*/ 1449743 h 1602377"/>
              <a:gd name="connsiteX34" fmla="*/ 3363754 w 4188999"/>
              <a:gd name="connsiteY34" fmla="*/ 1592909 h 1602377"/>
              <a:gd name="connsiteX35" fmla="*/ 2815209 w 4188999"/>
              <a:gd name="connsiteY35" fmla="*/ 1602378 h 1602377"/>
              <a:gd name="connsiteX36" fmla="*/ 2952560 w 4188999"/>
              <a:gd name="connsiteY36" fmla="*/ 1528428 h 1602377"/>
              <a:gd name="connsiteX37" fmla="*/ 2952560 w 4188999"/>
              <a:gd name="connsiteY37" fmla="*/ 1588175 h 1602377"/>
              <a:gd name="connsiteX38" fmla="*/ 3064193 w 4188999"/>
              <a:gd name="connsiteY38" fmla="*/ 1588175 h 1602377"/>
              <a:gd name="connsiteX39" fmla="*/ 3064193 w 4188999"/>
              <a:gd name="connsiteY39" fmla="*/ 1103570 h 1602377"/>
              <a:gd name="connsiteX40" fmla="*/ 2950655 w 4188999"/>
              <a:gd name="connsiteY40" fmla="*/ 1103570 h 1602377"/>
              <a:gd name="connsiteX41" fmla="*/ 2950655 w 4188999"/>
              <a:gd name="connsiteY41" fmla="*/ 1372006 h 1602377"/>
              <a:gd name="connsiteX42" fmla="*/ 2848547 w 4188999"/>
              <a:gd name="connsiteY42" fmla="*/ 1509490 h 1602377"/>
              <a:gd name="connsiteX43" fmla="*/ 2766536 w 4188999"/>
              <a:gd name="connsiteY43" fmla="*/ 1407040 h 1602377"/>
              <a:gd name="connsiteX44" fmla="*/ 2766536 w 4188999"/>
              <a:gd name="connsiteY44" fmla="*/ 1103570 h 1602377"/>
              <a:gd name="connsiteX45" fmla="*/ 2652998 w 4188999"/>
              <a:gd name="connsiteY45" fmla="*/ 1103570 h 1602377"/>
              <a:gd name="connsiteX46" fmla="*/ 2652998 w 4188999"/>
              <a:gd name="connsiteY46" fmla="*/ 1424178 h 1602377"/>
              <a:gd name="connsiteX47" fmla="*/ 2815209 w 4188999"/>
              <a:gd name="connsiteY47" fmla="*/ 1602378 h 1602377"/>
              <a:gd name="connsiteX48" fmla="*/ 2499360 w 4188999"/>
              <a:gd name="connsiteY48" fmla="*/ 1592909 h 1602377"/>
              <a:gd name="connsiteX49" fmla="*/ 2571845 w 4188999"/>
              <a:gd name="connsiteY49" fmla="*/ 1583441 h 1602377"/>
              <a:gd name="connsiteX50" fmla="*/ 2571845 w 4188999"/>
              <a:gd name="connsiteY50" fmla="*/ 1500969 h 1602377"/>
              <a:gd name="connsiteX51" fmla="*/ 2529840 w 4188999"/>
              <a:gd name="connsiteY51" fmla="*/ 1505703 h 1602377"/>
              <a:gd name="connsiteX52" fmla="*/ 2464975 w 4188999"/>
              <a:gd name="connsiteY52" fmla="*/ 1428912 h 1602377"/>
              <a:gd name="connsiteX53" fmla="*/ 2464975 w 4188999"/>
              <a:gd name="connsiteY53" fmla="*/ 1191818 h 1602377"/>
              <a:gd name="connsiteX54" fmla="*/ 2562320 w 4188999"/>
              <a:gd name="connsiteY54" fmla="*/ 1191818 h 1602377"/>
              <a:gd name="connsiteX55" fmla="*/ 2562320 w 4188999"/>
              <a:gd name="connsiteY55" fmla="*/ 1103570 h 1602377"/>
              <a:gd name="connsiteX56" fmla="*/ 2465070 w 4188999"/>
              <a:gd name="connsiteY56" fmla="*/ 1103570 h 1602377"/>
              <a:gd name="connsiteX57" fmla="*/ 2465070 w 4188999"/>
              <a:gd name="connsiteY57" fmla="*/ 961256 h 1602377"/>
              <a:gd name="connsiteX58" fmla="*/ 2354390 w 4188999"/>
              <a:gd name="connsiteY58" fmla="*/ 961256 h 1602377"/>
              <a:gd name="connsiteX59" fmla="*/ 2354390 w 4188999"/>
              <a:gd name="connsiteY59" fmla="*/ 1103570 h 1602377"/>
              <a:gd name="connsiteX60" fmla="*/ 2271427 w 4188999"/>
              <a:gd name="connsiteY60" fmla="*/ 1103570 h 1602377"/>
              <a:gd name="connsiteX61" fmla="*/ 2271427 w 4188999"/>
              <a:gd name="connsiteY61" fmla="*/ 1191818 h 1602377"/>
              <a:gd name="connsiteX62" fmla="*/ 2354390 w 4188999"/>
              <a:gd name="connsiteY62" fmla="*/ 1191818 h 1602377"/>
              <a:gd name="connsiteX63" fmla="*/ 2354390 w 4188999"/>
              <a:gd name="connsiteY63" fmla="*/ 1449743 h 1602377"/>
              <a:gd name="connsiteX64" fmla="*/ 2499360 w 4188999"/>
              <a:gd name="connsiteY64" fmla="*/ 1592909 h 1602377"/>
              <a:gd name="connsiteX65" fmla="*/ 2069116 w 4188999"/>
              <a:gd name="connsiteY65" fmla="*/ 980194 h 1602377"/>
              <a:gd name="connsiteX66" fmla="*/ 2143506 w 4188999"/>
              <a:gd name="connsiteY66" fmla="*/ 1054144 h 1602377"/>
              <a:gd name="connsiteX67" fmla="*/ 2217896 w 4188999"/>
              <a:gd name="connsiteY67" fmla="*/ 980194 h 1602377"/>
              <a:gd name="connsiteX68" fmla="*/ 2143506 w 4188999"/>
              <a:gd name="connsiteY68" fmla="*/ 905297 h 1602377"/>
              <a:gd name="connsiteX69" fmla="*/ 2069116 w 4188999"/>
              <a:gd name="connsiteY69" fmla="*/ 980194 h 1602377"/>
              <a:gd name="connsiteX70" fmla="*/ 2087213 w 4188999"/>
              <a:gd name="connsiteY70" fmla="*/ 1588175 h 1602377"/>
              <a:gd name="connsiteX71" fmla="*/ 2199799 w 4188999"/>
              <a:gd name="connsiteY71" fmla="*/ 1588175 h 1602377"/>
              <a:gd name="connsiteX72" fmla="*/ 2199799 w 4188999"/>
              <a:gd name="connsiteY72" fmla="*/ 1103570 h 1602377"/>
              <a:gd name="connsiteX73" fmla="*/ 2087213 w 4188999"/>
              <a:gd name="connsiteY73" fmla="*/ 1103570 h 1602377"/>
              <a:gd name="connsiteX74" fmla="*/ 2087213 w 4188999"/>
              <a:gd name="connsiteY74" fmla="*/ 1588175 h 1602377"/>
              <a:gd name="connsiteX75" fmla="*/ 1928908 w 4188999"/>
              <a:gd name="connsiteY75" fmla="*/ 1592909 h 1602377"/>
              <a:gd name="connsiteX76" fmla="*/ 2001393 w 4188999"/>
              <a:gd name="connsiteY76" fmla="*/ 1583441 h 1602377"/>
              <a:gd name="connsiteX77" fmla="*/ 2001393 w 4188999"/>
              <a:gd name="connsiteY77" fmla="*/ 1500969 h 1602377"/>
              <a:gd name="connsiteX78" fmla="*/ 1959388 w 4188999"/>
              <a:gd name="connsiteY78" fmla="*/ 1505703 h 1602377"/>
              <a:gd name="connsiteX79" fmla="*/ 1894523 w 4188999"/>
              <a:gd name="connsiteY79" fmla="*/ 1428912 h 1602377"/>
              <a:gd name="connsiteX80" fmla="*/ 1894523 w 4188999"/>
              <a:gd name="connsiteY80" fmla="*/ 1191818 h 1602377"/>
              <a:gd name="connsiteX81" fmla="*/ 1991868 w 4188999"/>
              <a:gd name="connsiteY81" fmla="*/ 1191818 h 1602377"/>
              <a:gd name="connsiteX82" fmla="*/ 1991868 w 4188999"/>
              <a:gd name="connsiteY82" fmla="*/ 1103570 h 1602377"/>
              <a:gd name="connsiteX83" fmla="*/ 1894523 w 4188999"/>
              <a:gd name="connsiteY83" fmla="*/ 1103570 h 1602377"/>
              <a:gd name="connsiteX84" fmla="*/ 1894523 w 4188999"/>
              <a:gd name="connsiteY84" fmla="*/ 961256 h 1602377"/>
              <a:gd name="connsiteX85" fmla="*/ 1783842 w 4188999"/>
              <a:gd name="connsiteY85" fmla="*/ 961256 h 1602377"/>
              <a:gd name="connsiteX86" fmla="*/ 1783842 w 4188999"/>
              <a:gd name="connsiteY86" fmla="*/ 1103570 h 1602377"/>
              <a:gd name="connsiteX87" fmla="*/ 1700879 w 4188999"/>
              <a:gd name="connsiteY87" fmla="*/ 1103570 h 1602377"/>
              <a:gd name="connsiteX88" fmla="*/ 1700879 w 4188999"/>
              <a:gd name="connsiteY88" fmla="*/ 1191818 h 1602377"/>
              <a:gd name="connsiteX89" fmla="*/ 1783842 w 4188999"/>
              <a:gd name="connsiteY89" fmla="*/ 1191818 h 1602377"/>
              <a:gd name="connsiteX90" fmla="*/ 1783842 w 4188999"/>
              <a:gd name="connsiteY90" fmla="*/ 1449743 h 1602377"/>
              <a:gd name="connsiteX91" fmla="*/ 1928908 w 4188999"/>
              <a:gd name="connsiteY91" fmla="*/ 1592909 h 1602377"/>
              <a:gd name="connsiteX92" fmla="*/ 1450848 w 4188999"/>
              <a:gd name="connsiteY92" fmla="*/ 1602378 h 1602377"/>
              <a:gd name="connsiteX93" fmla="*/ 1666494 w 4188999"/>
              <a:gd name="connsiteY93" fmla="*/ 1444914 h 1602377"/>
              <a:gd name="connsiteX94" fmla="*/ 1488091 w 4188999"/>
              <a:gd name="connsiteY94" fmla="*/ 1298813 h 1602377"/>
              <a:gd name="connsiteX95" fmla="*/ 1428941 w 4188999"/>
              <a:gd name="connsiteY95" fmla="*/ 1285557 h 1602377"/>
              <a:gd name="connsiteX96" fmla="*/ 1351693 w 4188999"/>
              <a:gd name="connsiteY96" fmla="*/ 1229598 h 1602377"/>
              <a:gd name="connsiteX97" fmla="*/ 1435608 w 4188999"/>
              <a:gd name="connsiteY97" fmla="*/ 1172691 h 1602377"/>
              <a:gd name="connsiteX98" fmla="*/ 1535811 w 4188999"/>
              <a:gd name="connsiteY98" fmla="*/ 1234332 h 1602377"/>
              <a:gd name="connsiteX99" fmla="*/ 1649349 w 4188999"/>
              <a:gd name="connsiteY99" fmla="*/ 1234332 h 1602377"/>
              <a:gd name="connsiteX100" fmla="*/ 1436561 w 4188999"/>
              <a:gd name="connsiteY100" fmla="*/ 1090219 h 1602377"/>
              <a:gd name="connsiteX101" fmla="*/ 1236155 w 4188999"/>
              <a:gd name="connsiteY101" fmla="*/ 1236320 h 1602377"/>
              <a:gd name="connsiteX102" fmla="*/ 1400270 w 4188999"/>
              <a:gd name="connsiteY102" fmla="*/ 1380433 h 1602377"/>
              <a:gd name="connsiteX103" fmla="*/ 1457516 w 4188999"/>
              <a:gd name="connsiteY103" fmla="*/ 1392742 h 1602377"/>
              <a:gd name="connsiteX104" fmla="*/ 1551051 w 4188999"/>
              <a:gd name="connsiteY104" fmla="*/ 1456277 h 1602377"/>
              <a:gd name="connsiteX105" fmla="*/ 1456563 w 4188999"/>
              <a:gd name="connsiteY105" fmla="*/ 1518864 h 1602377"/>
              <a:gd name="connsiteX106" fmla="*/ 1341120 w 4188999"/>
              <a:gd name="connsiteY106" fmla="*/ 1437339 h 1602377"/>
              <a:gd name="connsiteX107" fmla="*/ 1219010 w 4188999"/>
              <a:gd name="connsiteY107" fmla="*/ 1437339 h 1602377"/>
              <a:gd name="connsiteX108" fmla="*/ 1450848 w 4188999"/>
              <a:gd name="connsiteY108" fmla="*/ 1602378 h 1602377"/>
              <a:gd name="connsiteX109" fmla="*/ 720090 w 4188999"/>
              <a:gd name="connsiteY109" fmla="*/ 1588175 h 1602377"/>
              <a:gd name="connsiteX110" fmla="*/ 833628 w 4188999"/>
              <a:gd name="connsiteY110" fmla="*/ 1588175 h 1602377"/>
              <a:gd name="connsiteX111" fmla="*/ 833628 w 4188999"/>
              <a:gd name="connsiteY111" fmla="*/ 1317845 h 1602377"/>
              <a:gd name="connsiteX112" fmla="*/ 943356 w 4188999"/>
              <a:gd name="connsiteY112" fmla="*/ 1182254 h 1602377"/>
              <a:gd name="connsiteX113" fmla="*/ 1023461 w 4188999"/>
              <a:gd name="connsiteY113" fmla="*/ 1275236 h 1602377"/>
              <a:gd name="connsiteX114" fmla="*/ 1023461 w 4188999"/>
              <a:gd name="connsiteY114" fmla="*/ 1588175 h 1602377"/>
              <a:gd name="connsiteX115" fmla="*/ 1137952 w 4188999"/>
              <a:gd name="connsiteY115" fmla="*/ 1588175 h 1602377"/>
              <a:gd name="connsiteX116" fmla="*/ 1137952 w 4188999"/>
              <a:gd name="connsiteY116" fmla="*/ 1265673 h 1602377"/>
              <a:gd name="connsiteX117" fmla="*/ 975741 w 4188999"/>
              <a:gd name="connsiteY117" fmla="*/ 1089272 h 1602377"/>
              <a:gd name="connsiteX118" fmla="*/ 830675 w 4188999"/>
              <a:gd name="connsiteY118" fmla="*/ 1166063 h 1602377"/>
              <a:gd name="connsiteX119" fmla="*/ 830675 w 4188999"/>
              <a:gd name="connsiteY119" fmla="*/ 1103475 h 1602377"/>
              <a:gd name="connsiteX120" fmla="*/ 720090 w 4188999"/>
              <a:gd name="connsiteY120" fmla="*/ 1103475 h 1602377"/>
              <a:gd name="connsiteX121" fmla="*/ 720090 w 4188999"/>
              <a:gd name="connsiteY121" fmla="*/ 1588175 h 1602377"/>
              <a:gd name="connsiteX122" fmla="*/ 471964 w 4188999"/>
              <a:gd name="connsiteY122" fmla="*/ 1588175 h 1602377"/>
              <a:gd name="connsiteX123" fmla="*/ 591217 w 4188999"/>
              <a:gd name="connsiteY123" fmla="*/ 1588175 h 1602377"/>
              <a:gd name="connsiteX124" fmla="*/ 591217 w 4188999"/>
              <a:gd name="connsiteY124" fmla="*/ 924329 h 1602377"/>
              <a:gd name="connsiteX125" fmla="*/ 471964 w 4188999"/>
              <a:gd name="connsiteY125" fmla="*/ 924329 h 1602377"/>
              <a:gd name="connsiteX126" fmla="*/ 471964 w 4188999"/>
              <a:gd name="connsiteY126" fmla="*/ 1588175 h 1602377"/>
              <a:gd name="connsiteX127" fmla="*/ 3960971 w 4188999"/>
              <a:gd name="connsiteY127" fmla="*/ 697081 h 1602377"/>
              <a:gd name="connsiteX128" fmla="*/ 4176617 w 4188999"/>
              <a:gd name="connsiteY128" fmla="*/ 539618 h 1602377"/>
              <a:gd name="connsiteX129" fmla="*/ 3998214 w 4188999"/>
              <a:gd name="connsiteY129" fmla="*/ 393517 h 1602377"/>
              <a:gd name="connsiteX130" fmla="*/ 3939064 w 4188999"/>
              <a:gd name="connsiteY130" fmla="*/ 380261 h 1602377"/>
              <a:gd name="connsiteX131" fmla="*/ 3861816 w 4188999"/>
              <a:gd name="connsiteY131" fmla="*/ 324301 h 1602377"/>
              <a:gd name="connsiteX132" fmla="*/ 3945731 w 4188999"/>
              <a:gd name="connsiteY132" fmla="*/ 267394 h 1602377"/>
              <a:gd name="connsiteX133" fmla="*/ 4045934 w 4188999"/>
              <a:gd name="connsiteY133" fmla="*/ 329035 h 1602377"/>
              <a:gd name="connsiteX134" fmla="*/ 4159472 w 4188999"/>
              <a:gd name="connsiteY134" fmla="*/ 329035 h 1602377"/>
              <a:gd name="connsiteX135" fmla="*/ 3946684 w 4188999"/>
              <a:gd name="connsiteY135" fmla="*/ 184923 h 1602377"/>
              <a:gd name="connsiteX136" fmla="*/ 3746278 w 4188999"/>
              <a:gd name="connsiteY136" fmla="*/ 331024 h 1602377"/>
              <a:gd name="connsiteX137" fmla="*/ 3910394 w 4188999"/>
              <a:gd name="connsiteY137" fmla="*/ 475136 h 1602377"/>
              <a:gd name="connsiteX138" fmla="*/ 3967639 w 4188999"/>
              <a:gd name="connsiteY138" fmla="*/ 487446 h 1602377"/>
              <a:gd name="connsiteX139" fmla="*/ 4061174 w 4188999"/>
              <a:gd name="connsiteY139" fmla="*/ 550980 h 1602377"/>
              <a:gd name="connsiteX140" fmla="*/ 3966686 w 4188999"/>
              <a:gd name="connsiteY140" fmla="*/ 613568 h 1602377"/>
              <a:gd name="connsiteX141" fmla="*/ 3851243 w 4188999"/>
              <a:gd name="connsiteY141" fmla="*/ 532043 h 1602377"/>
              <a:gd name="connsiteX142" fmla="*/ 3729133 w 4188999"/>
              <a:gd name="connsiteY142" fmla="*/ 532043 h 1602377"/>
              <a:gd name="connsiteX143" fmla="*/ 3960971 w 4188999"/>
              <a:gd name="connsiteY143" fmla="*/ 697081 h 1602377"/>
              <a:gd name="connsiteX144" fmla="*/ 3307747 w 4188999"/>
              <a:gd name="connsiteY144" fmla="*/ 390771 h 1602377"/>
              <a:gd name="connsiteX145" fmla="*/ 3437478 w 4188999"/>
              <a:gd name="connsiteY145" fmla="*/ 274117 h 1602377"/>
              <a:gd name="connsiteX146" fmla="*/ 3566255 w 4188999"/>
              <a:gd name="connsiteY146" fmla="*/ 390771 h 1602377"/>
              <a:gd name="connsiteX147" fmla="*/ 3307747 w 4188999"/>
              <a:gd name="connsiteY147" fmla="*/ 390771 h 1602377"/>
              <a:gd name="connsiteX148" fmla="*/ 3442240 w 4188999"/>
              <a:gd name="connsiteY148" fmla="*/ 697081 h 1602377"/>
              <a:gd name="connsiteX149" fmla="*/ 3666458 w 4188999"/>
              <a:gd name="connsiteY149" fmla="*/ 556756 h 1602377"/>
              <a:gd name="connsiteX150" fmla="*/ 3546253 w 4188999"/>
              <a:gd name="connsiteY150" fmla="*/ 556756 h 1602377"/>
              <a:gd name="connsiteX151" fmla="*/ 3444145 w 4188999"/>
              <a:gd name="connsiteY151" fmla="*/ 607981 h 1602377"/>
              <a:gd name="connsiteX152" fmla="*/ 3305842 w 4188999"/>
              <a:gd name="connsiteY152" fmla="*/ 473337 h 1602377"/>
              <a:gd name="connsiteX153" fmla="*/ 3679889 w 4188999"/>
              <a:gd name="connsiteY153" fmla="*/ 473337 h 1602377"/>
              <a:gd name="connsiteX154" fmla="*/ 3434715 w 4188999"/>
              <a:gd name="connsiteY154" fmla="*/ 184070 h 1602377"/>
              <a:gd name="connsiteX155" fmla="*/ 3190494 w 4188999"/>
              <a:gd name="connsiteY155" fmla="*/ 441996 h 1602377"/>
              <a:gd name="connsiteX156" fmla="*/ 3442240 w 4188999"/>
              <a:gd name="connsiteY156" fmla="*/ 697081 h 1602377"/>
              <a:gd name="connsiteX157" fmla="*/ 2968371 w 4188999"/>
              <a:gd name="connsiteY157" fmla="*/ 74897 h 1602377"/>
              <a:gd name="connsiteX158" fmla="*/ 3042761 w 4188999"/>
              <a:gd name="connsiteY158" fmla="*/ 148847 h 1602377"/>
              <a:gd name="connsiteX159" fmla="*/ 3117152 w 4188999"/>
              <a:gd name="connsiteY159" fmla="*/ 74897 h 1602377"/>
              <a:gd name="connsiteX160" fmla="*/ 3042761 w 4188999"/>
              <a:gd name="connsiteY160" fmla="*/ 0 h 1602377"/>
              <a:gd name="connsiteX161" fmla="*/ 2968371 w 4188999"/>
              <a:gd name="connsiteY161" fmla="*/ 74897 h 1602377"/>
              <a:gd name="connsiteX162" fmla="*/ 2986469 w 4188999"/>
              <a:gd name="connsiteY162" fmla="*/ 682878 h 1602377"/>
              <a:gd name="connsiteX163" fmla="*/ 3099054 w 4188999"/>
              <a:gd name="connsiteY163" fmla="*/ 682878 h 1602377"/>
              <a:gd name="connsiteX164" fmla="*/ 3099054 w 4188999"/>
              <a:gd name="connsiteY164" fmla="*/ 198179 h 1602377"/>
              <a:gd name="connsiteX165" fmla="*/ 2986469 w 4188999"/>
              <a:gd name="connsiteY165" fmla="*/ 198179 h 1602377"/>
              <a:gd name="connsiteX166" fmla="*/ 2986469 w 4188999"/>
              <a:gd name="connsiteY166" fmla="*/ 682878 h 1602377"/>
              <a:gd name="connsiteX167" fmla="*/ 2628995 w 4188999"/>
              <a:gd name="connsiteY167" fmla="*/ 682878 h 1602377"/>
              <a:gd name="connsiteX168" fmla="*/ 2742533 w 4188999"/>
              <a:gd name="connsiteY168" fmla="*/ 682878 h 1602377"/>
              <a:gd name="connsiteX169" fmla="*/ 2742533 w 4188999"/>
              <a:gd name="connsiteY169" fmla="*/ 463774 h 1602377"/>
              <a:gd name="connsiteX170" fmla="*/ 2826449 w 4188999"/>
              <a:gd name="connsiteY170" fmla="*/ 299682 h 1602377"/>
              <a:gd name="connsiteX171" fmla="*/ 2913316 w 4188999"/>
              <a:gd name="connsiteY171" fmla="*/ 292108 h 1602377"/>
              <a:gd name="connsiteX172" fmla="*/ 2913316 w 4188999"/>
              <a:gd name="connsiteY172" fmla="*/ 183976 h 1602377"/>
              <a:gd name="connsiteX173" fmla="*/ 2739676 w 4188999"/>
              <a:gd name="connsiteY173" fmla="*/ 297789 h 1602377"/>
              <a:gd name="connsiteX174" fmla="*/ 2739676 w 4188999"/>
              <a:gd name="connsiteY174" fmla="*/ 198179 h 1602377"/>
              <a:gd name="connsiteX175" fmla="*/ 2628995 w 4188999"/>
              <a:gd name="connsiteY175" fmla="*/ 198179 h 1602377"/>
              <a:gd name="connsiteX176" fmla="*/ 2628995 w 4188999"/>
              <a:gd name="connsiteY176" fmla="*/ 682878 h 1602377"/>
              <a:gd name="connsiteX177" fmla="*/ 2140744 w 4188999"/>
              <a:gd name="connsiteY177" fmla="*/ 440102 h 1602377"/>
              <a:gd name="connsiteX178" fmla="*/ 2264759 w 4188999"/>
              <a:gd name="connsiteY178" fmla="*/ 275064 h 1602377"/>
              <a:gd name="connsiteX179" fmla="*/ 2392585 w 4188999"/>
              <a:gd name="connsiteY179" fmla="*/ 440102 h 1602377"/>
              <a:gd name="connsiteX180" fmla="*/ 2264759 w 4188999"/>
              <a:gd name="connsiteY180" fmla="*/ 607034 h 1602377"/>
              <a:gd name="connsiteX181" fmla="*/ 2140744 w 4188999"/>
              <a:gd name="connsiteY181" fmla="*/ 440102 h 1602377"/>
              <a:gd name="connsiteX182" fmla="*/ 2242852 w 4188999"/>
              <a:gd name="connsiteY182" fmla="*/ 697081 h 1602377"/>
              <a:gd name="connsiteX183" fmla="*/ 2390775 w 4188999"/>
              <a:gd name="connsiteY183" fmla="*/ 622184 h 1602377"/>
              <a:gd name="connsiteX184" fmla="*/ 2390775 w 4188999"/>
              <a:gd name="connsiteY184" fmla="*/ 682878 h 1602377"/>
              <a:gd name="connsiteX185" fmla="*/ 2505266 w 4188999"/>
              <a:gd name="connsiteY185" fmla="*/ 682878 h 1602377"/>
              <a:gd name="connsiteX186" fmla="*/ 2505266 w 4188999"/>
              <a:gd name="connsiteY186" fmla="*/ 198179 h 1602377"/>
              <a:gd name="connsiteX187" fmla="*/ 2390775 w 4188999"/>
              <a:gd name="connsiteY187" fmla="*/ 198179 h 1602377"/>
              <a:gd name="connsiteX188" fmla="*/ 2390775 w 4188999"/>
              <a:gd name="connsiteY188" fmla="*/ 260766 h 1602377"/>
              <a:gd name="connsiteX189" fmla="*/ 2242852 w 4188999"/>
              <a:gd name="connsiteY189" fmla="*/ 183976 h 1602377"/>
              <a:gd name="connsiteX190" fmla="*/ 2024348 w 4188999"/>
              <a:gd name="connsiteY190" fmla="*/ 440008 h 1602377"/>
              <a:gd name="connsiteX191" fmla="*/ 2242852 w 4188999"/>
              <a:gd name="connsiteY191" fmla="*/ 697081 h 1602377"/>
              <a:gd name="connsiteX192" fmla="*/ 1683068 w 4188999"/>
              <a:gd name="connsiteY192" fmla="*/ 697081 h 1602377"/>
              <a:gd name="connsiteX193" fmla="*/ 1820418 w 4188999"/>
              <a:gd name="connsiteY193" fmla="*/ 623131 h 1602377"/>
              <a:gd name="connsiteX194" fmla="*/ 1820418 w 4188999"/>
              <a:gd name="connsiteY194" fmla="*/ 682878 h 1602377"/>
              <a:gd name="connsiteX195" fmla="*/ 1932051 w 4188999"/>
              <a:gd name="connsiteY195" fmla="*/ 682878 h 1602377"/>
              <a:gd name="connsiteX196" fmla="*/ 1932051 w 4188999"/>
              <a:gd name="connsiteY196" fmla="*/ 198179 h 1602377"/>
              <a:gd name="connsiteX197" fmla="*/ 1818513 w 4188999"/>
              <a:gd name="connsiteY197" fmla="*/ 198179 h 1602377"/>
              <a:gd name="connsiteX198" fmla="*/ 1818513 w 4188999"/>
              <a:gd name="connsiteY198" fmla="*/ 466615 h 1602377"/>
              <a:gd name="connsiteX199" fmla="*/ 1716405 w 4188999"/>
              <a:gd name="connsiteY199" fmla="*/ 604099 h 1602377"/>
              <a:gd name="connsiteX200" fmla="*/ 1634395 w 4188999"/>
              <a:gd name="connsiteY200" fmla="*/ 501649 h 1602377"/>
              <a:gd name="connsiteX201" fmla="*/ 1634395 w 4188999"/>
              <a:gd name="connsiteY201" fmla="*/ 198179 h 1602377"/>
              <a:gd name="connsiteX202" fmla="*/ 1520857 w 4188999"/>
              <a:gd name="connsiteY202" fmla="*/ 198179 h 1602377"/>
              <a:gd name="connsiteX203" fmla="*/ 1520857 w 4188999"/>
              <a:gd name="connsiteY203" fmla="*/ 518787 h 1602377"/>
              <a:gd name="connsiteX204" fmla="*/ 1683068 w 4188999"/>
              <a:gd name="connsiteY204" fmla="*/ 697081 h 1602377"/>
              <a:gd name="connsiteX205" fmla="*/ 1368552 w 4188999"/>
              <a:gd name="connsiteY205" fmla="*/ 687613 h 1602377"/>
              <a:gd name="connsiteX206" fmla="*/ 1441037 w 4188999"/>
              <a:gd name="connsiteY206" fmla="*/ 678144 h 1602377"/>
              <a:gd name="connsiteX207" fmla="*/ 1441037 w 4188999"/>
              <a:gd name="connsiteY207" fmla="*/ 595577 h 1602377"/>
              <a:gd name="connsiteX208" fmla="*/ 1399032 w 4188999"/>
              <a:gd name="connsiteY208" fmla="*/ 600312 h 1602377"/>
              <a:gd name="connsiteX209" fmla="*/ 1334167 w 4188999"/>
              <a:gd name="connsiteY209" fmla="*/ 523521 h 1602377"/>
              <a:gd name="connsiteX210" fmla="*/ 1334167 w 4188999"/>
              <a:gd name="connsiteY210" fmla="*/ 286426 h 1602377"/>
              <a:gd name="connsiteX211" fmla="*/ 1431512 w 4188999"/>
              <a:gd name="connsiteY211" fmla="*/ 286426 h 1602377"/>
              <a:gd name="connsiteX212" fmla="*/ 1431512 w 4188999"/>
              <a:gd name="connsiteY212" fmla="*/ 198179 h 1602377"/>
              <a:gd name="connsiteX213" fmla="*/ 1334167 w 4188999"/>
              <a:gd name="connsiteY213" fmla="*/ 198179 h 1602377"/>
              <a:gd name="connsiteX214" fmla="*/ 1334167 w 4188999"/>
              <a:gd name="connsiteY214" fmla="*/ 55960 h 1602377"/>
              <a:gd name="connsiteX215" fmla="*/ 1223486 w 4188999"/>
              <a:gd name="connsiteY215" fmla="*/ 55960 h 1602377"/>
              <a:gd name="connsiteX216" fmla="*/ 1223486 w 4188999"/>
              <a:gd name="connsiteY216" fmla="*/ 198179 h 1602377"/>
              <a:gd name="connsiteX217" fmla="*/ 1140524 w 4188999"/>
              <a:gd name="connsiteY217" fmla="*/ 198179 h 1602377"/>
              <a:gd name="connsiteX218" fmla="*/ 1140524 w 4188999"/>
              <a:gd name="connsiteY218" fmla="*/ 286426 h 1602377"/>
              <a:gd name="connsiteX219" fmla="*/ 1223486 w 4188999"/>
              <a:gd name="connsiteY219" fmla="*/ 286426 h 1602377"/>
              <a:gd name="connsiteX220" fmla="*/ 1223486 w 4188999"/>
              <a:gd name="connsiteY220" fmla="*/ 544352 h 1602377"/>
              <a:gd name="connsiteX221" fmla="*/ 1368552 w 4188999"/>
              <a:gd name="connsiteY221" fmla="*/ 687613 h 1602377"/>
              <a:gd name="connsiteX222" fmla="*/ 884111 w 4188999"/>
              <a:gd name="connsiteY222" fmla="*/ 697081 h 1602377"/>
              <a:gd name="connsiteX223" fmla="*/ 1106424 w 4188999"/>
              <a:gd name="connsiteY223" fmla="*/ 530149 h 1602377"/>
              <a:gd name="connsiteX224" fmla="*/ 993838 w 4188999"/>
              <a:gd name="connsiteY224" fmla="*/ 530149 h 1602377"/>
              <a:gd name="connsiteX225" fmla="*/ 886015 w 4188999"/>
              <a:gd name="connsiteY225" fmla="*/ 604099 h 1602377"/>
              <a:gd name="connsiteX226" fmla="*/ 761048 w 4188999"/>
              <a:gd name="connsiteY226" fmla="*/ 441901 h 1602377"/>
              <a:gd name="connsiteX227" fmla="*/ 888873 w 4188999"/>
              <a:gd name="connsiteY227" fmla="*/ 277810 h 1602377"/>
              <a:gd name="connsiteX228" fmla="*/ 993838 w 4188999"/>
              <a:gd name="connsiteY228" fmla="*/ 351760 h 1602377"/>
              <a:gd name="connsiteX229" fmla="*/ 1105472 w 4188999"/>
              <a:gd name="connsiteY229" fmla="*/ 351760 h 1602377"/>
              <a:gd name="connsiteX230" fmla="*/ 886968 w 4188999"/>
              <a:gd name="connsiteY230" fmla="*/ 184828 h 1602377"/>
              <a:gd name="connsiteX231" fmla="*/ 641795 w 4188999"/>
              <a:gd name="connsiteY231" fmla="*/ 441807 h 1602377"/>
              <a:gd name="connsiteX232" fmla="*/ 884111 w 4188999"/>
              <a:gd name="connsiteY232" fmla="*/ 697081 h 1602377"/>
              <a:gd name="connsiteX233" fmla="*/ 208026 w 4188999"/>
              <a:gd name="connsiteY233" fmla="*/ 444837 h 1602377"/>
              <a:gd name="connsiteX234" fmla="*/ 252889 w 4188999"/>
              <a:gd name="connsiteY234" fmla="*/ 314927 h 1602377"/>
              <a:gd name="connsiteX235" fmla="*/ 312039 w 4188999"/>
              <a:gd name="connsiteY235" fmla="*/ 143261 h 1602377"/>
              <a:gd name="connsiteX236" fmla="*/ 312992 w 4188999"/>
              <a:gd name="connsiteY236" fmla="*/ 143261 h 1602377"/>
              <a:gd name="connsiteX237" fmla="*/ 372142 w 4188999"/>
              <a:gd name="connsiteY237" fmla="*/ 313980 h 1602377"/>
              <a:gd name="connsiteX238" fmla="*/ 417005 w 4188999"/>
              <a:gd name="connsiteY238" fmla="*/ 444837 h 1602377"/>
              <a:gd name="connsiteX239" fmla="*/ 208026 w 4188999"/>
              <a:gd name="connsiteY239" fmla="*/ 444837 h 1602377"/>
              <a:gd name="connsiteX240" fmla="*/ 0 w 4188999"/>
              <a:gd name="connsiteY240" fmla="*/ 682878 h 1602377"/>
              <a:gd name="connsiteX241" fmla="*/ 124968 w 4188999"/>
              <a:gd name="connsiteY241" fmla="*/ 682878 h 1602377"/>
              <a:gd name="connsiteX242" fmla="*/ 172688 w 4188999"/>
              <a:gd name="connsiteY242" fmla="*/ 544447 h 1602377"/>
              <a:gd name="connsiteX243" fmla="*/ 451295 w 4188999"/>
              <a:gd name="connsiteY243" fmla="*/ 544447 h 1602377"/>
              <a:gd name="connsiteX244" fmla="*/ 499015 w 4188999"/>
              <a:gd name="connsiteY244" fmla="*/ 682878 h 1602377"/>
              <a:gd name="connsiteX245" fmla="*/ 626840 w 4188999"/>
              <a:gd name="connsiteY245" fmla="*/ 682878 h 1602377"/>
              <a:gd name="connsiteX246" fmla="*/ 380714 w 4188999"/>
              <a:gd name="connsiteY246" fmla="*/ 18937 h 1602377"/>
              <a:gd name="connsiteX247" fmla="*/ 248984 w 4188999"/>
              <a:gd name="connsiteY247" fmla="*/ 18937 h 1602377"/>
              <a:gd name="connsiteX248" fmla="*/ 0 w 4188999"/>
              <a:gd name="connsiteY248" fmla="*/ 682878 h 160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188999" h="1602377">
                <a:moveTo>
                  <a:pt x="4115562" y="1595750"/>
                </a:moveTo>
                <a:cubicBezTo>
                  <a:pt x="4155662" y="1595750"/>
                  <a:pt x="4189000" y="1563462"/>
                  <a:pt x="4189000" y="1522747"/>
                </a:cubicBezTo>
                <a:cubicBezTo>
                  <a:pt x="4189000" y="1482884"/>
                  <a:pt x="4155567" y="1450690"/>
                  <a:pt x="4115562" y="1450690"/>
                </a:cubicBezTo>
                <a:cubicBezTo>
                  <a:pt x="4075462" y="1450690"/>
                  <a:pt x="4042124" y="1482978"/>
                  <a:pt x="4042124" y="1522747"/>
                </a:cubicBezTo>
                <a:cubicBezTo>
                  <a:pt x="4042124" y="1563556"/>
                  <a:pt x="4075462" y="1595750"/>
                  <a:pt x="4115562" y="1595750"/>
                </a:cubicBezTo>
                <a:moveTo>
                  <a:pt x="3601307" y="1296067"/>
                </a:moveTo>
                <a:cubicBezTo>
                  <a:pt x="3611785" y="1227798"/>
                  <a:pt x="3664268" y="1179414"/>
                  <a:pt x="3731038" y="1179414"/>
                </a:cubicBezTo>
                <a:cubicBezTo>
                  <a:pt x="3803523" y="1179414"/>
                  <a:pt x="3849338" y="1225905"/>
                  <a:pt x="3859816" y="1296067"/>
                </a:cubicBezTo>
                <a:lnTo>
                  <a:pt x="3601307" y="1296067"/>
                </a:lnTo>
                <a:close/>
                <a:moveTo>
                  <a:pt x="3735800" y="1602378"/>
                </a:moveTo>
                <a:cubicBezTo>
                  <a:pt x="3856006" y="1602378"/>
                  <a:pt x="3934206" y="1544524"/>
                  <a:pt x="3960019" y="1462053"/>
                </a:cubicBezTo>
                <a:lnTo>
                  <a:pt x="3839813" y="1462053"/>
                </a:lnTo>
                <a:cubicBezTo>
                  <a:pt x="3824573" y="1490459"/>
                  <a:pt x="3793046" y="1513278"/>
                  <a:pt x="3737705" y="1513278"/>
                </a:cubicBezTo>
                <a:cubicBezTo>
                  <a:pt x="3661410" y="1513278"/>
                  <a:pt x="3605117" y="1459212"/>
                  <a:pt x="3599403" y="1378634"/>
                </a:cubicBezTo>
                <a:lnTo>
                  <a:pt x="3973354" y="1378634"/>
                </a:lnTo>
                <a:cubicBezTo>
                  <a:pt x="3971449" y="1194658"/>
                  <a:pt x="3874103" y="1089367"/>
                  <a:pt x="3728180" y="1089367"/>
                </a:cubicBezTo>
                <a:cubicBezTo>
                  <a:pt x="3595592" y="1089367"/>
                  <a:pt x="3483959" y="1195605"/>
                  <a:pt x="3483959" y="1347387"/>
                </a:cubicBezTo>
                <a:cubicBezTo>
                  <a:pt x="3483959" y="1500022"/>
                  <a:pt x="3580353" y="1602378"/>
                  <a:pt x="3735800" y="1602378"/>
                </a:cubicBezTo>
                <a:moveTo>
                  <a:pt x="3363754" y="1592909"/>
                </a:moveTo>
                <a:cubicBezTo>
                  <a:pt x="3390424" y="1592909"/>
                  <a:pt x="3420047" y="1589122"/>
                  <a:pt x="3436239" y="1583441"/>
                </a:cubicBezTo>
                <a:lnTo>
                  <a:pt x="3436239" y="1500969"/>
                </a:lnTo>
                <a:cubicBezTo>
                  <a:pt x="3420047" y="1503809"/>
                  <a:pt x="3405664" y="1505703"/>
                  <a:pt x="3394234" y="1505703"/>
                </a:cubicBezTo>
                <a:cubicBezTo>
                  <a:pt x="3346514" y="1505703"/>
                  <a:pt x="3329369" y="1479191"/>
                  <a:pt x="3329369" y="1428912"/>
                </a:cubicBezTo>
                <a:lnTo>
                  <a:pt x="3329369" y="1191818"/>
                </a:lnTo>
                <a:lnTo>
                  <a:pt x="3426714" y="1191818"/>
                </a:lnTo>
                <a:lnTo>
                  <a:pt x="3426714" y="1103570"/>
                </a:lnTo>
                <a:lnTo>
                  <a:pt x="3329369" y="1103570"/>
                </a:lnTo>
                <a:lnTo>
                  <a:pt x="3329369" y="961256"/>
                </a:lnTo>
                <a:lnTo>
                  <a:pt x="3218688" y="961256"/>
                </a:lnTo>
                <a:lnTo>
                  <a:pt x="3218688" y="1103570"/>
                </a:lnTo>
                <a:lnTo>
                  <a:pt x="3135725" y="1103570"/>
                </a:lnTo>
                <a:lnTo>
                  <a:pt x="3135725" y="1191818"/>
                </a:lnTo>
                <a:lnTo>
                  <a:pt x="3218688" y="1191818"/>
                </a:lnTo>
                <a:lnTo>
                  <a:pt x="3218688" y="1449743"/>
                </a:lnTo>
                <a:cubicBezTo>
                  <a:pt x="3218688" y="1556928"/>
                  <a:pt x="3284601" y="1592909"/>
                  <a:pt x="3363754" y="1592909"/>
                </a:cubicBezTo>
                <a:moveTo>
                  <a:pt x="2815209" y="1602378"/>
                </a:moveTo>
                <a:cubicBezTo>
                  <a:pt x="2879122" y="1602378"/>
                  <a:pt x="2925890" y="1576813"/>
                  <a:pt x="2952560" y="1528428"/>
                </a:cubicBezTo>
                <a:lnTo>
                  <a:pt x="2952560" y="1588175"/>
                </a:lnTo>
                <a:lnTo>
                  <a:pt x="3064193" y="1588175"/>
                </a:lnTo>
                <a:lnTo>
                  <a:pt x="3064193" y="1103570"/>
                </a:lnTo>
                <a:lnTo>
                  <a:pt x="2950655" y="1103570"/>
                </a:lnTo>
                <a:lnTo>
                  <a:pt x="2950655" y="1372006"/>
                </a:lnTo>
                <a:cubicBezTo>
                  <a:pt x="2950655" y="1469722"/>
                  <a:pt x="2899124" y="1509490"/>
                  <a:pt x="2848547" y="1509490"/>
                </a:cubicBezTo>
                <a:cubicBezTo>
                  <a:pt x="2791301" y="1509490"/>
                  <a:pt x="2766536" y="1471521"/>
                  <a:pt x="2766536" y="1407040"/>
                </a:cubicBezTo>
                <a:lnTo>
                  <a:pt x="2766536" y="1103570"/>
                </a:lnTo>
                <a:lnTo>
                  <a:pt x="2652998" y="1103570"/>
                </a:lnTo>
                <a:lnTo>
                  <a:pt x="2652998" y="1424178"/>
                </a:lnTo>
                <a:cubicBezTo>
                  <a:pt x="2652998" y="1541684"/>
                  <a:pt x="2719769" y="1602378"/>
                  <a:pt x="2815209" y="1602378"/>
                </a:cubicBezTo>
                <a:moveTo>
                  <a:pt x="2499360" y="1592909"/>
                </a:moveTo>
                <a:cubicBezTo>
                  <a:pt x="2526030" y="1592909"/>
                  <a:pt x="2555653" y="1589122"/>
                  <a:pt x="2571845" y="1583441"/>
                </a:cubicBezTo>
                <a:lnTo>
                  <a:pt x="2571845" y="1500969"/>
                </a:lnTo>
                <a:cubicBezTo>
                  <a:pt x="2555653" y="1503809"/>
                  <a:pt x="2541270" y="1505703"/>
                  <a:pt x="2529840" y="1505703"/>
                </a:cubicBezTo>
                <a:cubicBezTo>
                  <a:pt x="2482120" y="1505703"/>
                  <a:pt x="2464975" y="1479191"/>
                  <a:pt x="2464975" y="1428912"/>
                </a:cubicBezTo>
                <a:lnTo>
                  <a:pt x="2464975" y="1191818"/>
                </a:lnTo>
                <a:lnTo>
                  <a:pt x="2562320" y="1191818"/>
                </a:lnTo>
                <a:lnTo>
                  <a:pt x="2562320" y="1103570"/>
                </a:lnTo>
                <a:lnTo>
                  <a:pt x="2465070" y="1103570"/>
                </a:lnTo>
                <a:lnTo>
                  <a:pt x="2465070" y="961256"/>
                </a:lnTo>
                <a:lnTo>
                  <a:pt x="2354390" y="961256"/>
                </a:lnTo>
                <a:lnTo>
                  <a:pt x="2354390" y="1103570"/>
                </a:lnTo>
                <a:lnTo>
                  <a:pt x="2271427" y="1103570"/>
                </a:lnTo>
                <a:lnTo>
                  <a:pt x="2271427" y="1191818"/>
                </a:lnTo>
                <a:lnTo>
                  <a:pt x="2354390" y="1191818"/>
                </a:lnTo>
                <a:lnTo>
                  <a:pt x="2354390" y="1449743"/>
                </a:lnTo>
                <a:cubicBezTo>
                  <a:pt x="2354390" y="1556928"/>
                  <a:pt x="2420207" y="1592909"/>
                  <a:pt x="2499360" y="1592909"/>
                </a:cubicBezTo>
                <a:moveTo>
                  <a:pt x="2069116" y="980194"/>
                </a:moveTo>
                <a:cubicBezTo>
                  <a:pt x="2069116" y="1021003"/>
                  <a:pt x="2102549" y="1054144"/>
                  <a:pt x="2143506" y="1054144"/>
                </a:cubicBezTo>
                <a:cubicBezTo>
                  <a:pt x="2184559" y="1054144"/>
                  <a:pt x="2217896" y="1020909"/>
                  <a:pt x="2217896" y="980194"/>
                </a:cubicBezTo>
                <a:cubicBezTo>
                  <a:pt x="2217896" y="938437"/>
                  <a:pt x="2184464" y="905297"/>
                  <a:pt x="2143506" y="905297"/>
                </a:cubicBezTo>
                <a:cubicBezTo>
                  <a:pt x="2102549" y="905297"/>
                  <a:pt x="2069116" y="938532"/>
                  <a:pt x="2069116" y="980194"/>
                </a:cubicBezTo>
                <a:moveTo>
                  <a:pt x="2087213" y="1588175"/>
                </a:moveTo>
                <a:lnTo>
                  <a:pt x="2199799" y="1588175"/>
                </a:lnTo>
                <a:lnTo>
                  <a:pt x="2199799" y="1103570"/>
                </a:lnTo>
                <a:lnTo>
                  <a:pt x="2087213" y="1103570"/>
                </a:lnTo>
                <a:lnTo>
                  <a:pt x="2087213" y="1588175"/>
                </a:lnTo>
                <a:close/>
                <a:moveTo>
                  <a:pt x="1928908" y="1592909"/>
                </a:moveTo>
                <a:cubicBezTo>
                  <a:pt x="1955578" y="1592909"/>
                  <a:pt x="1985201" y="1589122"/>
                  <a:pt x="2001393" y="1583441"/>
                </a:cubicBezTo>
                <a:lnTo>
                  <a:pt x="2001393" y="1500969"/>
                </a:lnTo>
                <a:cubicBezTo>
                  <a:pt x="1985201" y="1503809"/>
                  <a:pt x="1970818" y="1505703"/>
                  <a:pt x="1959388" y="1505703"/>
                </a:cubicBezTo>
                <a:cubicBezTo>
                  <a:pt x="1911668" y="1505703"/>
                  <a:pt x="1894523" y="1479191"/>
                  <a:pt x="1894523" y="1428912"/>
                </a:cubicBezTo>
                <a:lnTo>
                  <a:pt x="1894523" y="1191818"/>
                </a:lnTo>
                <a:lnTo>
                  <a:pt x="1991868" y="1191818"/>
                </a:lnTo>
                <a:lnTo>
                  <a:pt x="1991868" y="1103570"/>
                </a:lnTo>
                <a:lnTo>
                  <a:pt x="1894523" y="1103570"/>
                </a:lnTo>
                <a:lnTo>
                  <a:pt x="1894523" y="961256"/>
                </a:lnTo>
                <a:lnTo>
                  <a:pt x="1783842" y="961256"/>
                </a:lnTo>
                <a:lnTo>
                  <a:pt x="1783842" y="1103570"/>
                </a:lnTo>
                <a:lnTo>
                  <a:pt x="1700879" y="1103570"/>
                </a:lnTo>
                <a:lnTo>
                  <a:pt x="1700879" y="1191818"/>
                </a:lnTo>
                <a:lnTo>
                  <a:pt x="1783842" y="1191818"/>
                </a:lnTo>
                <a:lnTo>
                  <a:pt x="1783842" y="1449743"/>
                </a:lnTo>
                <a:cubicBezTo>
                  <a:pt x="1783842" y="1556928"/>
                  <a:pt x="1849660" y="1592909"/>
                  <a:pt x="1928908" y="1592909"/>
                </a:cubicBezTo>
                <a:moveTo>
                  <a:pt x="1450848" y="1602378"/>
                </a:moveTo>
                <a:cubicBezTo>
                  <a:pt x="1573911" y="1602378"/>
                  <a:pt x="1666494" y="1541684"/>
                  <a:pt x="1666494" y="1444914"/>
                </a:cubicBezTo>
                <a:cubicBezTo>
                  <a:pt x="1666494" y="1360549"/>
                  <a:pt x="1595914" y="1322579"/>
                  <a:pt x="1488091" y="1298813"/>
                </a:cubicBezTo>
                <a:lnTo>
                  <a:pt x="1428941" y="1285557"/>
                </a:lnTo>
                <a:cubicBezTo>
                  <a:pt x="1374553" y="1274195"/>
                  <a:pt x="1351693" y="1260939"/>
                  <a:pt x="1351693" y="1229598"/>
                </a:cubicBezTo>
                <a:cubicBezTo>
                  <a:pt x="1351693" y="1194469"/>
                  <a:pt x="1387031" y="1172691"/>
                  <a:pt x="1435608" y="1172691"/>
                </a:cubicBezTo>
                <a:cubicBezTo>
                  <a:pt x="1489996" y="1172691"/>
                  <a:pt x="1524381" y="1195416"/>
                  <a:pt x="1535811" y="1234332"/>
                </a:cubicBezTo>
                <a:lnTo>
                  <a:pt x="1649349" y="1234332"/>
                </a:lnTo>
                <a:cubicBezTo>
                  <a:pt x="1637919" y="1155647"/>
                  <a:pt x="1566386" y="1090219"/>
                  <a:pt x="1436561" y="1090219"/>
                </a:cubicBezTo>
                <a:cubicBezTo>
                  <a:pt x="1318260" y="1090219"/>
                  <a:pt x="1236155" y="1150913"/>
                  <a:pt x="1236155" y="1236320"/>
                </a:cubicBezTo>
                <a:cubicBezTo>
                  <a:pt x="1236155" y="1316898"/>
                  <a:pt x="1294352" y="1357708"/>
                  <a:pt x="1400270" y="1380433"/>
                </a:cubicBezTo>
                <a:lnTo>
                  <a:pt x="1457516" y="1392742"/>
                </a:lnTo>
                <a:cubicBezTo>
                  <a:pt x="1526191" y="1406945"/>
                  <a:pt x="1551051" y="1423137"/>
                  <a:pt x="1551051" y="1456277"/>
                </a:cubicBezTo>
                <a:cubicBezTo>
                  <a:pt x="1551051" y="1496140"/>
                  <a:pt x="1511903" y="1518864"/>
                  <a:pt x="1456563" y="1518864"/>
                </a:cubicBezTo>
                <a:cubicBezTo>
                  <a:pt x="1386935" y="1518864"/>
                  <a:pt x="1349693" y="1485629"/>
                  <a:pt x="1341120" y="1437339"/>
                </a:cubicBezTo>
                <a:lnTo>
                  <a:pt x="1219010" y="1437339"/>
                </a:lnTo>
                <a:cubicBezTo>
                  <a:pt x="1226630" y="1534109"/>
                  <a:pt x="1309688" y="1602378"/>
                  <a:pt x="1450848" y="1602378"/>
                </a:cubicBezTo>
                <a:moveTo>
                  <a:pt x="720090" y="1588175"/>
                </a:moveTo>
                <a:lnTo>
                  <a:pt x="833628" y="1588175"/>
                </a:lnTo>
                <a:lnTo>
                  <a:pt x="833628" y="1317845"/>
                </a:lnTo>
                <a:cubicBezTo>
                  <a:pt x="833628" y="1222023"/>
                  <a:pt x="887063" y="1182254"/>
                  <a:pt x="943356" y="1182254"/>
                </a:cubicBezTo>
                <a:cubicBezTo>
                  <a:pt x="1002506" y="1182254"/>
                  <a:pt x="1023461" y="1222117"/>
                  <a:pt x="1023461" y="1275236"/>
                </a:cubicBezTo>
                <a:lnTo>
                  <a:pt x="1023461" y="1588175"/>
                </a:lnTo>
                <a:lnTo>
                  <a:pt x="1137952" y="1588175"/>
                </a:lnTo>
                <a:lnTo>
                  <a:pt x="1137952" y="1265673"/>
                </a:lnTo>
                <a:cubicBezTo>
                  <a:pt x="1137952" y="1151860"/>
                  <a:pt x="1074039" y="1089272"/>
                  <a:pt x="975741" y="1089272"/>
                </a:cubicBezTo>
                <a:cubicBezTo>
                  <a:pt x="905161" y="1089272"/>
                  <a:pt x="856488" y="1125348"/>
                  <a:pt x="830675" y="1166063"/>
                </a:cubicBezTo>
                <a:lnTo>
                  <a:pt x="830675" y="1103475"/>
                </a:lnTo>
                <a:lnTo>
                  <a:pt x="720090" y="1103475"/>
                </a:lnTo>
                <a:lnTo>
                  <a:pt x="720090" y="1588175"/>
                </a:lnTo>
                <a:close/>
                <a:moveTo>
                  <a:pt x="471964" y="1588175"/>
                </a:moveTo>
                <a:lnTo>
                  <a:pt x="591217" y="1588175"/>
                </a:lnTo>
                <a:lnTo>
                  <a:pt x="591217" y="924329"/>
                </a:lnTo>
                <a:lnTo>
                  <a:pt x="471964" y="924329"/>
                </a:lnTo>
                <a:lnTo>
                  <a:pt x="471964" y="1588175"/>
                </a:lnTo>
                <a:close/>
                <a:moveTo>
                  <a:pt x="3960971" y="697081"/>
                </a:moveTo>
                <a:cubicBezTo>
                  <a:pt x="4084034" y="697081"/>
                  <a:pt x="4176617" y="636387"/>
                  <a:pt x="4176617" y="539618"/>
                </a:cubicBezTo>
                <a:cubicBezTo>
                  <a:pt x="4176617" y="455157"/>
                  <a:pt x="4106037" y="417283"/>
                  <a:pt x="3998214" y="393517"/>
                </a:cubicBezTo>
                <a:lnTo>
                  <a:pt x="3939064" y="380261"/>
                </a:lnTo>
                <a:cubicBezTo>
                  <a:pt x="3884676" y="368898"/>
                  <a:pt x="3861816" y="355642"/>
                  <a:pt x="3861816" y="324301"/>
                </a:cubicBezTo>
                <a:cubicBezTo>
                  <a:pt x="3861816" y="289172"/>
                  <a:pt x="3897154" y="267394"/>
                  <a:pt x="3945731" y="267394"/>
                </a:cubicBezTo>
                <a:cubicBezTo>
                  <a:pt x="4000119" y="267394"/>
                  <a:pt x="4034504" y="290119"/>
                  <a:pt x="4045934" y="329035"/>
                </a:cubicBezTo>
                <a:lnTo>
                  <a:pt x="4159472" y="329035"/>
                </a:lnTo>
                <a:cubicBezTo>
                  <a:pt x="4148042" y="250351"/>
                  <a:pt x="4076510" y="184923"/>
                  <a:pt x="3946684" y="184923"/>
                </a:cubicBezTo>
                <a:cubicBezTo>
                  <a:pt x="3828383" y="184923"/>
                  <a:pt x="3746278" y="245617"/>
                  <a:pt x="3746278" y="331024"/>
                </a:cubicBezTo>
                <a:cubicBezTo>
                  <a:pt x="3746278" y="411602"/>
                  <a:pt x="3804476" y="452412"/>
                  <a:pt x="3910394" y="475136"/>
                </a:cubicBezTo>
                <a:lnTo>
                  <a:pt x="3967639" y="487446"/>
                </a:lnTo>
                <a:cubicBezTo>
                  <a:pt x="4036314" y="501649"/>
                  <a:pt x="4061174" y="517840"/>
                  <a:pt x="4061174" y="550980"/>
                </a:cubicBezTo>
                <a:cubicBezTo>
                  <a:pt x="4061174" y="590843"/>
                  <a:pt x="4022027" y="613568"/>
                  <a:pt x="3966686" y="613568"/>
                </a:cubicBezTo>
                <a:cubicBezTo>
                  <a:pt x="3897059" y="613568"/>
                  <a:pt x="3859816" y="580333"/>
                  <a:pt x="3851243" y="532043"/>
                </a:cubicBezTo>
                <a:lnTo>
                  <a:pt x="3729133" y="532043"/>
                </a:lnTo>
                <a:cubicBezTo>
                  <a:pt x="3736848" y="628812"/>
                  <a:pt x="3819811" y="697081"/>
                  <a:pt x="3960971" y="697081"/>
                </a:cubicBezTo>
                <a:moveTo>
                  <a:pt x="3307747" y="390771"/>
                </a:moveTo>
                <a:cubicBezTo>
                  <a:pt x="3318224" y="322502"/>
                  <a:pt x="3370707" y="274117"/>
                  <a:pt x="3437478" y="274117"/>
                </a:cubicBezTo>
                <a:cubicBezTo>
                  <a:pt x="3509963" y="274117"/>
                  <a:pt x="3555778" y="320608"/>
                  <a:pt x="3566255" y="390771"/>
                </a:cubicBezTo>
                <a:lnTo>
                  <a:pt x="3307747" y="390771"/>
                </a:lnTo>
                <a:close/>
                <a:moveTo>
                  <a:pt x="3442240" y="697081"/>
                </a:moveTo>
                <a:cubicBezTo>
                  <a:pt x="3562445" y="697081"/>
                  <a:pt x="3640646" y="639228"/>
                  <a:pt x="3666458" y="556756"/>
                </a:cubicBezTo>
                <a:lnTo>
                  <a:pt x="3546253" y="556756"/>
                </a:lnTo>
                <a:cubicBezTo>
                  <a:pt x="3531013" y="585257"/>
                  <a:pt x="3499485" y="607981"/>
                  <a:pt x="3444145" y="607981"/>
                </a:cubicBezTo>
                <a:cubicBezTo>
                  <a:pt x="3367849" y="607981"/>
                  <a:pt x="3311557" y="553915"/>
                  <a:pt x="3305842" y="473337"/>
                </a:cubicBezTo>
                <a:lnTo>
                  <a:pt x="3679889" y="473337"/>
                </a:lnTo>
                <a:cubicBezTo>
                  <a:pt x="3677984" y="289362"/>
                  <a:pt x="3580638" y="184070"/>
                  <a:pt x="3434715" y="184070"/>
                </a:cubicBezTo>
                <a:cubicBezTo>
                  <a:pt x="3302127" y="184070"/>
                  <a:pt x="3190494" y="290308"/>
                  <a:pt x="3190494" y="441996"/>
                </a:cubicBezTo>
                <a:cubicBezTo>
                  <a:pt x="3190399" y="594631"/>
                  <a:pt x="3286792" y="697081"/>
                  <a:pt x="3442240" y="697081"/>
                </a:cubicBezTo>
                <a:moveTo>
                  <a:pt x="2968371" y="74897"/>
                </a:moveTo>
                <a:cubicBezTo>
                  <a:pt x="2968371" y="115707"/>
                  <a:pt x="3001804" y="148847"/>
                  <a:pt x="3042761" y="148847"/>
                </a:cubicBezTo>
                <a:cubicBezTo>
                  <a:pt x="3083814" y="148847"/>
                  <a:pt x="3117152" y="115612"/>
                  <a:pt x="3117152" y="74897"/>
                </a:cubicBezTo>
                <a:cubicBezTo>
                  <a:pt x="3117152" y="33140"/>
                  <a:pt x="3083719" y="0"/>
                  <a:pt x="3042761" y="0"/>
                </a:cubicBezTo>
                <a:cubicBezTo>
                  <a:pt x="3001804" y="0"/>
                  <a:pt x="2968371" y="33235"/>
                  <a:pt x="2968371" y="74897"/>
                </a:cubicBezTo>
                <a:moveTo>
                  <a:pt x="2986469" y="682878"/>
                </a:moveTo>
                <a:lnTo>
                  <a:pt x="3099054" y="682878"/>
                </a:lnTo>
                <a:lnTo>
                  <a:pt x="3099054" y="198179"/>
                </a:lnTo>
                <a:lnTo>
                  <a:pt x="2986469" y="198179"/>
                </a:lnTo>
                <a:lnTo>
                  <a:pt x="2986469" y="682878"/>
                </a:lnTo>
                <a:close/>
                <a:moveTo>
                  <a:pt x="2628995" y="682878"/>
                </a:moveTo>
                <a:lnTo>
                  <a:pt x="2742533" y="682878"/>
                </a:lnTo>
                <a:lnTo>
                  <a:pt x="2742533" y="463774"/>
                </a:lnTo>
                <a:cubicBezTo>
                  <a:pt x="2742533" y="377420"/>
                  <a:pt x="2767298" y="320513"/>
                  <a:pt x="2826449" y="299682"/>
                </a:cubicBezTo>
                <a:cubicBezTo>
                  <a:pt x="2850261" y="291161"/>
                  <a:pt x="2878931" y="289267"/>
                  <a:pt x="2913316" y="292108"/>
                </a:cubicBezTo>
                <a:lnTo>
                  <a:pt x="2913316" y="183976"/>
                </a:lnTo>
                <a:cubicBezTo>
                  <a:pt x="2828354" y="179241"/>
                  <a:pt x="2771204" y="211435"/>
                  <a:pt x="2739676" y="297789"/>
                </a:cubicBezTo>
                <a:lnTo>
                  <a:pt x="2739676" y="198179"/>
                </a:lnTo>
                <a:lnTo>
                  <a:pt x="2628995" y="198179"/>
                </a:lnTo>
                <a:lnTo>
                  <a:pt x="2628995" y="682878"/>
                </a:lnTo>
                <a:close/>
                <a:moveTo>
                  <a:pt x="2140744" y="440102"/>
                </a:moveTo>
                <a:cubicBezTo>
                  <a:pt x="2140744" y="339545"/>
                  <a:pt x="2184654" y="275064"/>
                  <a:pt x="2264759" y="275064"/>
                </a:cubicBezTo>
                <a:cubicBezTo>
                  <a:pt x="2340102" y="275064"/>
                  <a:pt x="2392585" y="344280"/>
                  <a:pt x="2392585" y="440102"/>
                </a:cubicBezTo>
                <a:cubicBezTo>
                  <a:pt x="2392585" y="536872"/>
                  <a:pt x="2340102" y="607034"/>
                  <a:pt x="2264759" y="607034"/>
                </a:cubicBezTo>
                <a:cubicBezTo>
                  <a:pt x="2184654" y="607034"/>
                  <a:pt x="2140744" y="541511"/>
                  <a:pt x="2140744" y="440102"/>
                </a:cubicBezTo>
                <a:moveTo>
                  <a:pt x="2242852" y="697081"/>
                </a:moveTo>
                <a:cubicBezTo>
                  <a:pt x="2313432" y="697081"/>
                  <a:pt x="2364962" y="665740"/>
                  <a:pt x="2390775" y="622184"/>
                </a:cubicBezTo>
                <a:lnTo>
                  <a:pt x="2390775" y="682878"/>
                </a:lnTo>
                <a:lnTo>
                  <a:pt x="2505266" y="682878"/>
                </a:lnTo>
                <a:lnTo>
                  <a:pt x="2505266" y="198179"/>
                </a:lnTo>
                <a:lnTo>
                  <a:pt x="2390775" y="198179"/>
                </a:lnTo>
                <a:lnTo>
                  <a:pt x="2390775" y="260766"/>
                </a:lnTo>
                <a:cubicBezTo>
                  <a:pt x="2365058" y="217116"/>
                  <a:pt x="2313527" y="183976"/>
                  <a:pt x="2242852" y="183976"/>
                </a:cubicBezTo>
                <a:cubicBezTo>
                  <a:pt x="2118836" y="183976"/>
                  <a:pt x="2024348" y="280745"/>
                  <a:pt x="2024348" y="440008"/>
                </a:cubicBezTo>
                <a:cubicBezTo>
                  <a:pt x="2024348" y="599270"/>
                  <a:pt x="2118836" y="697081"/>
                  <a:pt x="2242852" y="697081"/>
                </a:cubicBezTo>
                <a:moveTo>
                  <a:pt x="1683068" y="697081"/>
                </a:moveTo>
                <a:cubicBezTo>
                  <a:pt x="1746980" y="697081"/>
                  <a:pt x="1793748" y="671516"/>
                  <a:pt x="1820418" y="623131"/>
                </a:cubicBezTo>
                <a:lnTo>
                  <a:pt x="1820418" y="682878"/>
                </a:lnTo>
                <a:lnTo>
                  <a:pt x="1932051" y="682878"/>
                </a:lnTo>
                <a:lnTo>
                  <a:pt x="1932051" y="198179"/>
                </a:lnTo>
                <a:lnTo>
                  <a:pt x="1818513" y="198179"/>
                </a:lnTo>
                <a:lnTo>
                  <a:pt x="1818513" y="466615"/>
                </a:lnTo>
                <a:cubicBezTo>
                  <a:pt x="1818513" y="564331"/>
                  <a:pt x="1766983" y="604099"/>
                  <a:pt x="1716405" y="604099"/>
                </a:cubicBezTo>
                <a:cubicBezTo>
                  <a:pt x="1659160" y="604099"/>
                  <a:pt x="1634395" y="566130"/>
                  <a:pt x="1634395" y="501649"/>
                </a:cubicBezTo>
                <a:lnTo>
                  <a:pt x="1634395" y="198179"/>
                </a:lnTo>
                <a:lnTo>
                  <a:pt x="1520857" y="198179"/>
                </a:lnTo>
                <a:lnTo>
                  <a:pt x="1520857" y="518787"/>
                </a:lnTo>
                <a:cubicBezTo>
                  <a:pt x="1520952" y="636387"/>
                  <a:pt x="1587722" y="697081"/>
                  <a:pt x="1683068" y="697081"/>
                </a:cubicBezTo>
                <a:moveTo>
                  <a:pt x="1368552" y="687613"/>
                </a:moveTo>
                <a:cubicBezTo>
                  <a:pt x="1395222" y="687613"/>
                  <a:pt x="1424845" y="683825"/>
                  <a:pt x="1441037" y="678144"/>
                </a:cubicBezTo>
                <a:lnTo>
                  <a:pt x="1441037" y="595577"/>
                </a:lnTo>
                <a:cubicBezTo>
                  <a:pt x="1424845" y="598418"/>
                  <a:pt x="1410462" y="600312"/>
                  <a:pt x="1399032" y="600312"/>
                </a:cubicBezTo>
                <a:cubicBezTo>
                  <a:pt x="1351312" y="600312"/>
                  <a:pt x="1334167" y="573800"/>
                  <a:pt x="1334167" y="523521"/>
                </a:cubicBezTo>
                <a:lnTo>
                  <a:pt x="1334167" y="286426"/>
                </a:lnTo>
                <a:lnTo>
                  <a:pt x="1431512" y="286426"/>
                </a:lnTo>
                <a:lnTo>
                  <a:pt x="1431512" y="198179"/>
                </a:lnTo>
                <a:lnTo>
                  <a:pt x="1334167" y="198179"/>
                </a:lnTo>
                <a:lnTo>
                  <a:pt x="1334167" y="55960"/>
                </a:lnTo>
                <a:lnTo>
                  <a:pt x="1223486" y="55960"/>
                </a:lnTo>
                <a:lnTo>
                  <a:pt x="1223486" y="198179"/>
                </a:lnTo>
                <a:lnTo>
                  <a:pt x="1140524" y="198179"/>
                </a:lnTo>
                <a:lnTo>
                  <a:pt x="1140524" y="286426"/>
                </a:lnTo>
                <a:lnTo>
                  <a:pt x="1223486" y="286426"/>
                </a:lnTo>
                <a:lnTo>
                  <a:pt x="1223486" y="544352"/>
                </a:lnTo>
                <a:cubicBezTo>
                  <a:pt x="1223486" y="651537"/>
                  <a:pt x="1289399" y="687613"/>
                  <a:pt x="1368552" y="687613"/>
                </a:cubicBezTo>
                <a:moveTo>
                  <a:pt x="884111" y="697081"/>
                </a:moveTo>
                <a:cubicBezTo>
                  <a:pt x="1011936" y="697081"/>
                  <a:pt x="1093089" y="620291"/>
                  <a:pt x="1106424" y="530149"/>
                </a:cubicBezTo>
                <a:lnTo>
                  <a:pt x="993838" y="530149"/>
                </a:lnTo>
                <a:cubicBezTo>
                  <a:pt x="978599" y="572853"/>
                  <a:pt x="946118" y="604099"/>
                  <a:pt x="886015" y="604099"/>
                </a:cubicBezTo>
                <a:cubicBezTo>
                  <a:pt x="816388" y="604099"/>
                  <a:pt x="761048" y="548140"/>
                  <a:pt x="761048" y="441901"/>
                </a:cubicBezTo>
                <a:cubicBezTo>
                  <a:pt x="761048" y="334716"/>
                  <a:pt x="815435" y="277810"/>
                  <a:pt x="888873" y="277810"/>
                </a:cubicBezTo>
                <a:cubicBezTo>
                  <a:pt x="944213" y="277810"/>
                  <a:pt x="978599" y="308204"/>
                  <a:pt x="993838" y="351760"/>
                </a:cubicBezTo>
                <a:lnTo>
                  <a:pt x="1105472" y="351760"/>
                </a:lnTo>
                <a:cubicBezTo>
                  <a:pt x="1092137" y="260672"/>
                  <a:pt x="1013841" y="184828"/>
                  <a:pt x="886968" y="184828"/>
                </a:cubicBezTo>
                <a:cubicBezTo>
                  <a:pt x="746760" y="184828"/>
                  <a:pt x="641795" y="285385"/>
                  <a:pt x="641795" y="441807"/>
                </a:cubicBezTo>
                <a:cubicBezTo>
                  <a:pt x="641795" y="600312"/>
                  <a:pt x="744855" y="697081"/>
                  <a:pt x="884111" y="697081"/>
                </a:cubicBezTo>
                <a:moveTo>
                  <a:pt x="208026" y="444837"/>
                </a:moveTo>
                <a:lnTo>
                  <a:pt x="252889" y="314927"/>
                </a:lnTo>
                <a:cubicBezTo>
                  <a:pt x="271939" y="265595"/>
                  <a:pt x="290132" y="209636"/>
                  <a:pt x="312039" y="143261"/>
                </a:cubicBezTo>
                <a:lnTo>
                  <a:pt x="312992" y="143261"/>
                </a:lnTo>
                <a:cubicBezTo>
                  <a:pt x="335851" y="209636"/>
                  <a:pt x="354997" y="266542"/>
                  <a:pt x="372142" y="313980"/>
                </a:cubicBezTo>
                <a:lnTo>
                  <a:pt x="417005" y="444837"/>
                </a:lnTo>
                <a:lnTo>
                  <a:pt x="208026" y="444837"/>
                </a:lnTo>
                <a:close/>
                <a:moveTo>
                  <a:pt x="0" y="682878"/>
                </a:moveTo>
                <a:lnTo>
                  <a:pt x="124968" y="682878"/>
                </a:lnTo>
                <a:lnTo>
                  <a:pt x="172688" y="544447"/>
                </a:lnTo>
                <a:lnTo>
                  <a:pt x="451295" y="544447"/>
                </a:lnTo>
                <a:lnTo>
                  <a:pt x="499015" y="682878"/>
                </a:lnTo>
                <a:lnTo>
                  <a:pt x="626840" y="682878"/>
                </a:lnTo>
                <a:lnTo>
                  <a:pt x="380714" y="18937"/>
                </a:lnTo>
                <a:lnTo>
                  <a:pt x="248984" y="18937"/>
                </a:lnTo>
                <a:lnTo>
                  <a:pt x="0" y="6828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B1A454-EE21-4091-6B8A-932B60F37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2710050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5113-57A5-9394-9EAC-AE049E0FC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811" y="2819273"/>
            <a:ext cx="6571317" cy="780120"/>
          </a:xfrm>
        </p:spPr>
        <p:txBody>
          <a:bodyPr anchor="t" anchorCtr="0"/>
          <a:lstStyle>
            <a:lvl1pPr algn="l">
              <a:defRPr sz="31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D9585-239A-5710-5FBB-F38F3137D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165" y="3624574"/>
            <a:ext cx="6566752" cy="1598604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7C687F61-C361-715E-64E1-F940513FF331}"/>
              </a:ext>
            </a:extLst>
          </p:cNvPr>
          <p:cNvSpPr/>
          <p:nvPr/>
        </p:nvSpPr>
        <p:spPr>
          <a:xfrm>
            <a:off x="333637" y="298711"/>
            <a:ext cx="2237988" cy="1392303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bg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6C589F-6B53-EA41-A888-1CADBA5F4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2152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3" y="269601"/>
            <a:ext cx="5781678" cy="886673"/>
          </a:xfrm>
        </p:spPr>
        <p:txBody>
          <a:bodyPr/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9883D46-8A8A-539B-4F87-C864BBE9A1FC}"/>
              </a:ext>
            </a:extLst>
          </p:cNvPr>
          <p:cNvSpPr/>
          <p:nvPr userDrawn="1"/>
        </p:nvSpPr>
        <p:spPr>
          <a:xfrm>
            <a:off x="6603805" y="1271393"/>
            <a:ext cx="5277046" cy="5277046"/>
          </a:xfrm>
          <a:custGeom>
            <a:avLst/>
            <a:gdLst>
              <a:gd name="connsiteX0" fmla="*/ 2055876 w 2055875"/>
              <a:gd name="connsiteY0" fmla="*/ 2055876 h 2055875"/>
              <a:gd name="connsiteX1" fmla="*/ 2055876 w 2055875"/>
              <a:gd name="connsiteY1" fmla="*/ 1027938 h 2055875"/>
              <a:gd name="connsiteX2" fmla="*/ 1027938 w 2055875"/>
              <a:gd name="connsiteY2" fmla="*/ 0 h 2055875"/>
              <a:gd name="connsiteX3" fmla="*/ 0 w 2055875"/>
              <a:gd name="connsiteY3" fmla="*/ 1027938 h 2055875"/>
              <a:gd name="connsiteX4" fmla="*/ 1027938 w 2055875"/>
              <a:gd name="connsiteY4" fmla="*/ 2055876 h 2055875"/>
              <a:gd name="connsiteX5" fmla="*/ 2055876 w 2055875"/>
              <a:gd name="connsiteY5" fmla="*/ 2055876 h 205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875" h="2055875">
                <a:moveTo>
                  <a:pt x="2055876" y="2055876"/>
                </a:moveTo>
                <a:lnTo>
                  <a:pt x="2055876" y="1027938"/>
                </a:lnTo>
                <a:cubicBezTo>
                  <a:pt x="2055876" y="460248"/>
                  <a:pt x="1595628" y="0"/>
                  <a:pt x="1027938" y="0"/>
                </a:cubicBezTo>
                <a:cubicBezTo>
                  <a:pt x="460248" y="0"/>
                  <a:pt x="0" y="460248"/>
                  <a:pt x="0" y="1027938"/>
                </a:cubicBezTo>
                <a:cubicBezTo>
                  <a:pt x="0" y="1595723"/>
                  <a:pt x="460248" y="2055876"/>
                  <a:pt x="1027938" y="2055876"/>
                </a:cubicBezTo>
                <a:lnTo>
                  <a:pt x="2055876" y="205587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D2909ECF-720F-DB40-98FC-071C2A0D92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9936" y="2057498"/>
            <a:ext cx="3704784" cy="3705082"/>
          </a:xfrm>
          <a:custGeom>
            <a:avLst/>
            <a:gdLst>
              <a:gd name="connsiteX0" fmla="*/ 1517053 w 3034108"/>
              <a:gd name="connsiteY0" fmla="*/ 0 h 3034353"/>
              <a:gd name="connsiteX1" fmla="*/ 3034108 w 3034108"/>
              <a:gd name="connsiteY1" fmla="*/ 1517053 h 3034353"/>
              <a:gd name="connsiteX2" fmla="*/ 1517053 w 3034108"/>
              <a:gd name="connsiteY2" fmla="*/ 3034353 h 3034353"/>
              <a:gd name="connsiteX3" fmla="*/ 0 w 3034108"/>
              <a:gd name="connsiteY3" fmla="*/ 1517053 h 3034353"/>
              <a:gd name="connsiteX4" fmla="*/ 1517053 w 3034108"/>
              <a:gd name="connsiteY4" fmla="*/ 0 h 303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108" h="3034353">
                <a:moveTo>
                  <a:pt x="1517053" y="0"/>
                </a:moveTo>
                <a:cubicBezTo>
                  <a:pt x="2354917" y="0"/>
                  <a:pt x="3034108" y="679191"/>
                  <a:pt x="3034108" y="1517053"/>
                </a:cubicBezTo>
                <a:cubicBezTo>
                  <a:pt x="3034108" y="2355161"/>
                  <a:pt x="2354917" y="3034353"/>
                  <a:pt x="1517053" y="3034353"/>
                </a:cubicBezTo>
                <a:cubicBezTo>
                  <a:pt x="679191" y="3034353"/>
                  <a:pt x="0" y="2355161"/>
                  <a:pt x="0" y="1517053"/>
                </a:cubicBezTo>
                <a:cubicBezTo>
                  <a:pt x="0" y="679191"/>
                  <a:pt x="679191" y="0"/>
                  <a:pt x="151705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Graphic 16">
            <a:extLst>
              <a:ext uri="{FF2B5EF4-FFF2-40B4-BE49-F238E27FC236}">
                <a16:creationId xmlns:a16="http://schemas.microsoft.com/office/drawing/2014/main" id="{348D57BA-ABBE-729C-59D1-961D617C7CE8}"/>
              </a:ext>
            </a:extLst>
          </p:cNvPr>
          <p:cNvSpPr/>
          <p:nvPr userDrawn="1"/>
        </p:nvSpPr>
        <p:spPr>
          <a:xfrm>
            <a:off x="352426" y="6216963"/>
            <a:ext cx="862600" cy="331475"/>
          </a:xfrm>
          <a:custGeom>
            <a:avLst/>
            <a:gdLst>
              <a:gd name="connsiteX0" fmla="*/ 3092178 w 3469189"/>
              <a:gd name="connsiteY0" fmla="*/ 1327542 h 1333121"/>
              <a:gd name="connsiteX1" fmla="*/ 3153161 w 3469189"/>
              <a:gd name="connsiteY1" fmla="*/ 1266731 h 1333121"/>
              <a:gd name="connsiteX2" fmla="*/ 3092178 w 3469189"/>
              <a:gd name="connsiteY2" fmla="*/ 1206770 h 1333121"/>
              <a:gd name="connsiteX3" fmla="*/ 3031100 w 3469189"/>
              <a:gd name="connsiteY3" fmla="*/ 1266731 h 1333121"/>
              <a:gd name="connsiteX4" fmla="*/ 3092178 w 3469189"/>
              <a:gd name="connsiteY4" fmla="*/ 1327542 h 1333121"/>
              <a:gd name="connsiteX5" fmla="*/ 2665013 w 3469189"/>
              <a:gd name="connsiteY5" fmla="*/ 1078244 h 1333121"/>
              <a:gd name="connsiteX6" fmla="*/ 2772825 w 3469189"/>
              <a:gd name="connsiteY6" fmla="*/ 981210 h 1333121"/>
              <a:gd name="connsiteX7" fmla="*/ 2879783 w 3469189"/>
              <a:gd name="connsiteY7" fmla="*/ 1078244 h 1333121"/>
              <a:gd name="connsiteX8" fmla="*/ 2665013 w 3469189"/>
              <a:gd name="connsiteY8" fmla="*/ 1078244 h 1333121"/>
              <a:gd name="connsiteX9" fmla="*/ 2776720 w 3469189"/>
              <a:gd name="connsiteY9" fmla="*/ 1333122 h 1333121"/>
              <a:gd name="connsiteX10" fmla="*/ 2962993 w 3469189"/>
              <a:gd name="connsiteY10" fmla="*/ 1216322 h 1333121"/>
              <a:gd name="connsiteX11" fmla="*/ 2863160 w 3469189"/>
              <a:gd name="connsiteY11" fmla="*/ 1216322 h 1333121"/>
              <a:gd name="connsiteX12" fmla="*/ 2778334 w 3469189"/>
              <a:gd name="connsiteY12" fmla="*/ 1258881 h 1333121"/>
              <a:gd name="connsiteX13" fmla="*/ 2663398 w 3469189"/>
              <a:gd name="connsiteY13" fmla="*/ 1146810 h 1333121"/>
              <a:gd name="connsiteX14" fmla="*/ 2974012 w 3469189"/>
              <a:gd name="connsiteY14" fmla="*/ 1146810 h 1333121"/>
              <a:gd name="connsiteX15" fmla="*/ 2770355 w 3469189"/>
              <a:gd name="connsiteY15" fmla="*/ 906213 h 1333121"/>
              <a:gd name="connsiteX16" fmla="*/ 2567459 w 3469189"/>
              <a:gd name="connsiteY16" fmla="*/ 1120802 h 1333121"/>
              <a:gd name="connsiteX17" fmla="*/ 2776720 w 3469189"/>
              <a:gd name="connsiteY17" fmla="*/ 1333122 h 1333121"/>
              <a:gd name="connsiteX18" fmla="*/ 2467721 w 3469189"/>
              <a:gd name="connsiteY18" fmla="*/ 1325177 h 1333121"/>
              <a:gd name="connsiteX19" fmla="*/ 2527944 w 3469189"/>
              <a:gd name="connsiteY19" fmla="*/ 1317233 h 1333121"/>
              <a:gd name="connsiteX20" fmla="*/ 2527944 w 3469189"/>
              <a:gd name="connsiteY20" fmla="*/ 1248572 h 1333121"/>
              <a:gd name="connsiteX21" fmla="*/ 2493082 w 3469189"/>
              <a:gd name="connsiteY21" fmla="*/ 1252544 h 1333121"/>
              <a:gd name="connsiteX22" fmla="*/ 2439224 w 3469189"/>
              <a:gd name="connsiteY22" fmla="*/ 1188612 h 1333121"/>
              <a:gd name="connsiteX23" fmla="*/ 2439224 w 3469189"/>
              <a:gd name="connsiteY23" fmla="*/ 991424 h 1333121"/>
              <a:gd name="connsiteX24" fmla="*/ 2520059 w 3469189"/>
              <a:gd name="connsiteY24" fmla="*/ 991424 h 1333121"/>
              <a:gd name="connsiteX25" fmla="*/ 2520059 w 3469189"/>
              <a:gd name="connsiteY25" fmla="*/ 918034 h 1333121"/>
              <a:gd name="connsiteX26" fmla="*/ 2439224 w 3469189"/>
              <a:gd name="connsiteY26" fmla="*/ 918034 h 1333121"/>
              <a:gd name="connsiteX27" fmla="*/ 2439224 w 3469189"/>
              <a:gd name="connsiteY27" fmla="*/ 799722 h 1333121"/>
              <a:gd name="connsiteX28" fmla="*/ 2347274 w 3469189"/>
              <a:gd name="connsiteY28" fmla="*/ 799722 h 1333121"/>
              <a:gd name="connsiteX29" fmla="*/ 2347274 w 3469189"/>
              <a:gd name="connsiteY29" fmla="*/ 918034 h 1333121"/>
              <a:gd name="connsiteX30" fmla="*/ 2278312 w 3469189"/>
              <a:gd name="connsiteY30" fmla="*/ 918034 h 1333121"/>
              <a:gd name="connsiteX31" fmla="*/ 2278312 w 3469189"/>
              <a:gd name="connsiteY31" fmla="*/ 991424 h 1333121"/>
              <a:gd name="connsiteX32" fmla="*/ 2347274 w 3469189"/>
              <a:gd name="connsiteY32" fmla="*/ 991424 h 1333121"/>
              <a:gd name="connsiteX33" fmla="*/ 2347274 w 3469189"/>
              <a:gd name="connsiteY33" fmla="*/ 1206014 h 1333121"/>
              <a:gd name="connsiteX34" fmla="*/ 2467721 w 3469189"/>
              <a:gd name="connsiteY34" fmla="*/ 1325177 h 1333121"/>
              <a:gd name="connsiteX35" fmla="*/ 2012058 w 3469189"/>
              <a:gd name="connsiteY35" fmla="*/ 1333122 h 1333121"/>
              <a:gd name="connsiteX36" fmla="*/ 2126140 w 3469189"/>
              <a:gd name="connsiteY36" fmla="*/ 1271554 h 1333121"/>
              <a:gd name="connsiteX37" fmla="*/ 2126140 w 3469189"/>
              <a:gd name="connsiteY37" fmla="*/ 1321300 h 1333121"/>
              <a:gd name="connsiteX38" fmla="*/ 2218849 w 3469189"/>
              <a:gd name="connsiteY38" fmla="*/ 1321300 h 1333121"/>
              <a:gd name="connsiteX39" fmla="*/ 2218849 w 3469189"/>
              <a:gd name="connsiteY39" fmla="*/ 918129 h 1333121"/>
              <a:gd name="connsiteX40" fmla="*/ 2124525 w 3469189"/>
              <a:gd name="connsiteY40" fmla="*/ 918129 h 1333121"/>
              <a:gd name="connsiteX41" fmla="*/ 2124525 w 3469189"/>
              <a:gd name="connsiteY41" fmla="*/ 1141419 h 1333121"/>
              <a:gd name="connsiteX42" fmla="*/ 2039700 w 3469189"/>
              <a:gd name="connsiteY42" fmla="*/ 1255854 h 1333121"/>
              <a:gd name="connsiteX43" fmla="*/ 1971593 w 3469189"/>
              <a:gd name="connsiteY43" fmla="*/ 1170643 h 1333121"/>
              <a:gd name="connsiteX44" fmla="*/ 1971593 w 3469189"/>
              <a:gd name="connsiteY44" fmla="*/ 918129 h 1333121"/>
              <a:gd name="connsiteX45" fmla="*/ 1877269 w 3469189"/>
              <a:gd name="connsiteY45" fmla="*/ 918129 h 1333121"/>
              <a:gd name="connsiteX46" fmla="*/ 1877269 w 3469189"/>
              <a:gd name="connsiteY46" fmla="*/ 1184829 h 1333121"/>
              <a:gd name="connsiteX47" fmla="*/ 2012058 w 3469189"/>
              <a:gd name="connsiteY47" fmla="*/ 1333122 h 1333121"/>
              <a:gd name="connsiteX48" fmla="*/ 1749698 w 3469189"/>
              <a:gd name="connsiteY48" fmla="*/ 1325177 h 1333121"/>
              <a:gd name="connsiteX49" fmla="*/ 1809921 w 3469189"/>
              <a:gd name="connsiteY49" fmla="*/ 1317233 h 1333121"/>
              <a:gd name="connsiteX50" fmla="*/ 1809921 w 3469189"/>
              <a:gd name="connsiteY50" fmla="*/ 1248572 h 1333121"/>
              <a:gd name="connsiteX51" fmla="*/ 1775060 w 3469189"/>
              <a:gd name="connsiteY51" fmla="*/ 1252544 h 1333121"/>
              <a:gd name="connsiteX52" fmla="*/ 1721201 w 3469189"/>
              <a:gd name="connsiteY52" fmla="*/ 1188612 h 1333121"/>
              <a:gd name="connsiteX53" fmla="*/ 1721201 w 3469189"/>
              <a:gd name="connsiteY53" fmla="*/ 991424 h 1333121"/>
              <a:gd name="connsiteX54" fmla="*/ 1802037 w 3469189"/>
              <a:gd name="connsiteY54" fmla="*/ 991424 h 1333121"/>
              <a:gd name="connsiteX55" fmla="*/ 1802037 w 3469189"/>
              <a:gd name="connsiteY55" fmla="*/ 918034 h 1333121"/>
              <a:gd name="connsiteX56" fmla="*/ 1721201 w 3469189"/>
              <a:gd name="connsiteY56" fmla="*/ 918034 h 1333121"/>
              <a:gd name="connsiteX57" fmla="*/ 1721201 w 3469189"/>
              <a:gd name="connsiteY57" fmla="*/ 799722 h 1333121"/>
              <a:gd name="connsiteX58" fmla="*/ 1629252 w 3469189"/>
              <a:gd name="connsiteY58" fmla="*/ 799722 h 1333121"/>
              <a:gd name="connsiteX59" fmla="*/ 1629252 w 3469189"/>
              <a:gd name="connsiteY59" fmla="*/ 918034 h 1333121"/>
              <a:gd name="connsiteX60" fmla="*/ 1560290 w 3469189"/>
              <a:gd name="connsiteY60" fmla="*/ 918034 h 1333121"/>
              <a:gd name="connsiteX61" fmla="*/ 1560290 w 3469189"/>
              <a:gd name="connsiteY61" fmla="*/ 991424 h 1333121"/>
              <a:gd name="connsiteX62" fmla="*/ 1629252 w 3469189"/>
              <a:gd name="connsiteY62" fmla="*/ 991424 h 1333121"/>
              <a:gd name="connsiteX63" fmla="*/ 1629252 w 3469189"/>
              <a:gd name="connsiteY63" fmla="*/ 1206014 h 1333121"/>
              <a:gd name="connsiteX64" fmla="*/ 1749698 w 3469189"/>
              <a:gd name="connsiteY64" fmla="*/ 1325177 h 1333121"/>
              <a:gd name="connsiteX65" fmla="*/ 1392349 w 3469189"/>
              <a:gd name="connsiteY65" fmla="*/ 815516 h 1333121"/>
              <a:gd name="connsiteX66" fmla="*/ 1454187 w 3469189"/>
              <a:gd name="connsiteY66" fmla="*/ 877084 h 1333121"/>
              <a:gd name="connsiteX67" fmla="*/ 1516025 w 3469189"/>
              <a:gd name="connsiteY67" fmla="*/ 815516 h 1333121"/>
              <a:gd name="connsiteX68" fmla="*/ 1454187 w 3469189"/>
              <a:gd name="connsiteY68" fmla="*/ 753191 h 1333121"/>
              <a:gd name="connsiteX69" fmla="*/ 1392349 w 3469189"/>
              <a:gd name="connsiteY69" fmla="*/ 815516 h 1333121"/>
              <a:gd name="connsiteX70" fmla="*/ 1407358 w 3469189"/>
              <a:gd name="connsiteY70" fmla="*/ 1321205 h 1333121"/>
              <a:gd name="connsiteX71" fmla="*/ 1500827 w 3469189"/>
              <a:gd name="connsiteY71" fmla="*/ 1321205 h 1333121"/>
              <a:gd name="connsiteX72" fmla="*/ 1500827 w 3469189"/>
              <a:gd name="connsiteY72" fmla="*/ 918034 h 1333121"/>
              <a:gd name="connsiteX73" fmla="*/ 1407358 w 3469189"/>
              <a:gd name="connsiteY73" fmla="*/ 918034 h 1333121"/>
              <a:gd name="connsiteX74" fmla="*/ 1407358 w 3469189"/>
              <a:gd name="connsiteY74" fmla="*/ 1321205 h 1333121"/>
              <a:gd name="connsiteX75" fmla="*/ 1275798 w 3469189"/>
              <a:gd name="connsiteY75" fmla="*/ 1325177 h 1333121"/>
              <a:gd name="connsiteX76" fmla="*/ 1336021 w 3469189"/>
              <a:gd name="connsiteY76" fmla="*/ 1317233 h 1333121"/>
              <a:gd name="connsiteX77" fmla="*/ 1336021 w 3469189"/>
              <a:gd name="connsiteY77" fmla="*/ 1248572 h 1333121"/>
              <a:gd name="connsiteX78" fmla="*/ 1301160 w 3469189"/>
              <a:gd name="connsiteY78" fmla="*/ 1252544 h 1333121"/>
              <a:gd name="connsiteX79" fmla="*/ 1247301 w 3469189"/>
              <a:gd name="connsiteY79" fmla="*/ 1188612 h 1333121"/>
              <a:gd name="connsiteX80" fmla="*/ 1247301 w 3469189"/>
              <a:gd name="connsiteY80" fmla="*/ 991424 h 1333121"/>
              <a:gd name="connsiteX81" fmla="*/ 1328137 w 3469189"/>
              <a:gd name="connsiteY81" fmla="*/ 991424 h 1333121"/>
              <a:gd name="connsiteX82" fmla="*/ 1328137 w 3469189"/>
              <a:gd name="connsiteY82" fmla="*/ 918034 h 1333121"/>
              <a:gd name="connsiteX83" fmla="*/ 1247301 w 3469189"/>
              <a:gd name="connsiteY83" fmla="*/ 918034 h 1333121"/>
              <a:gd name="connsiteX84" fmla="*/ 1247301 w 3469189"/>
              <a:gd name="connsiteY84" fmla="*/ 799722 h 1333121"/>
              <a:gd name="connsiteX85" fmla="*/ 1155352 w 3469189"/>
              <a:gd name="connsiteY85" fmla="*/ 799722 h 1333121"/>
              <a:gd name="connsiteX86" fmla="*/ 1155352 w 3469189"/>
              <a:gd name="connsiteY86" fmla="*/ 918034 h 1333121"/>
              <a:gd name="connsiteX87" fmla="*/ 1086390 w 3469189"/>
              <a:gd name="connsiteY87" fmla="*/ 918034 h 1333121"/>
              <a:gd name="connsiteX88" fmla="*/ 1086390 w 3469189"/>
              <a:gd name="connsiteY88" fmla="*/ 991424 h 1333121"/>
              <a:gd name="connsiteX89" fmla="*/ 1155352 w 3469189"/>
              <a:gd name="connsiteY89" fmla="*/ 991424 h 1333121"/>
              <a:gd name="connsiteX90" fmla="*/ 1155352 w 3469189"/>
              <a:gd name="connsiteY90" fmla="*/ 1206014 h 1333121"/>
              <a:gd name="connsiteX91" fmla="*/ 1275798 w 3469189"/>
              <a:gd name="connsiteY91" fmla="*/ 1325177 h 1333121"/>
              <a:gd name="connsiteX92" fmla="*/ 878839 w 3469189"/>
              <a:gd name="connsiteY92" fmla="*/ 1333122 h 1333121"/>
              <a:gd name="connsiteX93" fmla="*/ 1057988 w 3469189"/>
              <a:gd name="connsiteY93" fmla="*/ 1202136 h 1333121"/>
              <a:gd name="connsiteX94" fmla="*/ 909805 w 3469189"/>
              <a:gd name="connsiteY94" fmla="*/ 1080608 h 1333121"/>
              <a:gd name="connsiteX95" fmla="*/ 860696 w 3469189"/>
              <a:gd name="connsiteY95" fmla="*/ 1069543 h 1333121"/>
              <a:gd name="connsiteX96" fmla="*/ 796483 w 3469189"/>
              <a:gd name="connsiteY96" fmla="*/ 1023012 h 1333121"/>
              <a:gd name="connsiteX97" fmla="*/ 866205 w 3469189"/>
              <a:gd name="connsiteY97" fmla="*/ 975630 h 1333121"/>
              <a:gd name="connsiteX98" fmla="*/ 949415 w 3469189"/>
              <a:gd name="connsiteY98" fmla="*/ 1026890 h 1333121"/>
              <a:gd name="connsiteX99" fmla="*/ 1043740 w 3469189"/>
              <a:gd name="connsiteY99" fmla="*/ 1026890 h 1333121"/>
              <a:gd name="connsiteX100" fmla="*/ 867060 w 3469189"/>
              <a:gd name="connsiteY100" fmla="*/ 906969 h 1333121"/>
              <a:gd name="connsiteX101" fmla="*/ 700639 w 3469189"/>
              <a:gd name="connsiteY101" fmla="*/ 1028497 h 1333121"/>
              <a:gd name="connsiteX102" fmla="*/ 836948 w 3469189"/>
              <a:gd name="connsiteY102" fmla="*/ 1148418 h 1333121"/>
              <a:gd name="connsiteX103" fmla="*/ 884538 w 3469189"/>
              <a:gd name="connsiteY103" fmla="*/ 1158632 h 1333121"/>
              <a:gd name="connsiteX104" fmla="*/ 962239 w 3469189"/>
              <a:gd name="connsiteY104" fmla="*/ 1211499 h 1333121"/>
              <a:gd name="connsiteX105" fmla="*/ 883778 w 3469189"/>
              <a:gd name="connsiteY105" fmla="*/ 1263610 h 1333121"/>
              <a:gd name="connsiteX106" fmla="*/ 787934 w 3469189"/>
              <a:gd name="connsiteY106" fmla="*/ 1195800 h 1333121"/>
              <a:gd name="connsiteX107" fmla="*/ 686486 w 3469189"/>
              <a:gd name="connsiteY107" fmla="*/ 1195800 h 1333121"/>
              <a:gd name="connsiteX108" fmla="*/ 878839 w 3469189"/>
              <a:gd name="connsiteY108" fmla="*/ 1333122 h 1333121"/>
              <a:gd name="connsiteX109" fmla="*/ 271764 w 3469189"/>
              <a:gd name="connsiteY109" fmla="*/ 1321205 h 1333121"/>
              <a:gd name="connsiteX110" fmla="*/ 366088 w 3469189"/>
              <a:gd name="connsiteY110" fmla="*/ 1321205 h 1333121"/>
              <a:gd name="connsiteX111" fmla="*/ 366088 w 3469189"/>
              <a:gd name="connsiteY111" fmla="*/ 1096402 h 1333121"/>
              <a:gd name="connsiteX112" fmla="*/ 457182 w 3469189"/>
              <a:gd name="connsiteY112" fmla="*/ 983574 h 1333121"/>
              <a:gd name="connsiteX113" fmla="*/ 523770 w 3469189"/>
              <a:gd name="connsiteY113" fmla="*/ 1060936 h 1333121"/>
              <a:gd name="connsiteX114" fmla="*/ 523770 w 3469189"/>
              <a:gd name="connsiteY114" fmla="*/ 1321300 h 1333121"/>
              <a:gd name="connsiteX115" fmla="*/ 618854 w 3469189"/>
              <a:gd name="connsiteY115" fmla="*/ 1321300 h 1333121"/>
              <a:gd name="connsiteX116" fmla="*/ 618854 w 3469189"/>
              <a:gd name="connsiteY116" fmla="*/ 1053087 h 1333121"/>
              <a:gd name="connsiteX117" fmla="*/ 484159 w 3469189"/>
              <a:gd name="connsiteY117" fmla="*/ 906307 h 1333121"/>
              <a:gd name="connsiteX118" fmla="*/ 363713 w 3469189"/>
              <a:gd name="connsiteY118" fmla="*/ 970239 h 1333121"/>
              <a:gd name="connsiteX119" fmla="*/ 363713 w 3469189"/>
              <a:gd name="connsiteY119" fmla="*/ 918129 h 1333121"/>
              <a:gd name="connsiteX120" fmla="*/ 271764 w 3469189"/>
              <a:gd name="connsiteY120" fmla="*/ 918129 h 1333121"/>
              <a:gd name="connsiteX121" fmla="*/ 271764 w 3469189"/>
              <a:gd name="connsiteY121" fmla="*/ 1321205 h 1333121"/>
              <a:gd name="connsiteX122" fmla="*/ 271764 w 3469189"/>
              <a:gd name="connsiteY122" fmla="*/ 1321205 h 1333121"/>
              <a:gd name="connsiteX123" fmla="*/ 65732 w 3469189"/>
              <a:gd name="connsiteY123" fmla="*/ 1321205 h 1333121"/>
              <a:gd name="connsiteX124" fmla="*/ 164806 w 3469189"/>
              <a:gd name="connsiteY124" fmla="*/ 1321205 h 1333121"/>
              <a:gd name="connsiteX125" fmla="*/ 164806 w 3469189"/>
              <a:gd name="connsiteY125" fmla="*/ 768890 h 1333121"/>
              <a:gd name="connsiteX126" fmla="*/ 65732 w 3469189"/>
              <a:gd name="connsiteY126" fmla="*/ 768890 h 1333121"/>
              <a:gd name="connsiteX127" fmla="*/ 65732 w 3469189"/>
              <a:gd name="connsiteY127" fmla="*/ 1321205 h 1333121"/>
              <a:gd name="connsiteX128" fmla="*/ 65732 w 3469189"/>
              <a:gd name="connsiteY128" fmla="*/ 1321205 h 1333121"/>
              <a:gd name="connsiteX129" fmla="*/ 3290040 w 3469189"/>
              <a:gd name="connsiteY129" fmla="*/ 579931 h 1333121"/>
              <a:gd name="connsiteX130" fmla="*/ 3469190 w 3469189"/>
              <a:gd name="connsiteY130" fmla="*/ 448945 h 1333121"/>
              <a:gd name="connsiteX131" fmla="*/ 3321007 w 3469189"/>
              <a:gd name="connsiteY131" fmla="*/ 327417 h 1333121"/>
              <a:gd name="connsiteX132" fmla="*/ 3271898 w 3469189"/>
              <a:gd name="connsiteY132" fmla="*/ 316352 h 1333121"/>
              <a:gd name="connsiteX133" fmla="*/ 3207685 w 3469189"/>
              <a:gd name="connsiteY133" fmla="*/ 269821 h 1333121"/>
              <a:gd name="connsiteX134" fmla="*/ 3277407 w 3469189"/>
              <a:gd name="connsiteY134" fmla="*/ 222534 h 1333121"/>
              <a:gd name="connsiteX135" fmla="*/ 3360617 w 3469189"/>
              <a:gd name="connsiteY135" fmla="*/ 273793 h 1333121"/>
              <a:gd name="connsiteX136" fmla="*/ 3454942 w 3469189"/>
              <a:gd name="connsiteY136" fmla="*/ 273793 h 1333121"/>
              <a:gd name="connsiteX137" fmla="*/ 3278262 w 3469189"/>
              <a:gd name="connsiteY137" fmla="*/ 153873 h 1333121"/>
              <a:gd name="connsiteX138" fmla="*/ 3111841 w 3469189"/>
              <a:gd name="connsiteY138" fmla="*/ 275401 h 1333121"/>
              <a:gd name="connsiteX139" fmla="*/ 3248151 w 3469189"/>
              <a:gd name="connsiteY139" fmla="*/ 395321 h 1333121"/>
              <a:gd name="connsiteX140" fmla="*/ 3295740 w 3469189"/>
              <a:gd name="connsiteY140" fmla="*/ 405535 h 1333121"/>
              <a:gd name="connsiteX141" fmla="*/ 3373441 w 3469189"/>
              <a:gd name="connsiteY141" fmla="*/ 458402 h 1333121"/>
              <a:gd name="connsiteX142" fmla="*/ 3294980 w 3469189"/>
              <a:gd name="connsiteY142" fmla="*/ 510513 h 1333121"/>
              <a:gd name="connsiteX143" fmla="*/ 3199136 w 3469189"/>
              <a:gd name="connsiteY143" fmla="*/ 442703 h 1333121"/>
              <a:gd name="connsiteX144" fmla="*/ 3097688 w 3469189"/>
              <a:gd name="connsiteY144" fmla="*/ 442703 h 1333121"/>
              <a:gd name="connsiteX145" fmla="*/ 3290040 w 3469189"/>
              <a:gd name="connsiteY145" fmla="*/ 579931 h 1333121"/>
              <a:gd name="connsiteX146" fmla="*/ 2747463 w 3469189"/>
              <a:gd name="connsiteY146" fmla="*/ 325052 h 1333121"/>
              <a:gd name="connsiteX147" fmla="*/ 2855276 w 3469189"/>
              <a:gd name="connsiteY147" fmla="*/ 228019 h 1333121"/>
              <a:gd name="connsiteX148" fmla="*/ 2962233 w 3469189"/>
              <a:gd name="connsiteY148" fmla="*/ 325052 h 1333121"/>
              <a:gd name="connsiteX149" fmla="*/ 2747463 w 3469189"/>
              <a:gd name="connsiteY149" fmla="*/ 325052 h 1333121"/>
              <a:gd name="connsiteX150" fmla="*/ 2859170 w 3469189"/>
              <a:gd name="connsiteY150" fmla="*/ 579931 h 1333121"/>
              <a:gd name="connsiteX151" fmla="*/ 3045444 w 3469189"/>
              <a:gd name="connsiteY151" fmla="*/ 463131 h 1333121"/>
              <a:gd name="connsiteX152" fmla="*/ 2945610 w 3469189"/>
              <a:gd name="connsiteY152" fmla="*/ 463131 h 1333121"/>
              <a:gd name="connsiteX153" fmla="*/ 2860785 w 3469189"/>
              <a:gd name="connsiteY153" fmla="*/ 505690 h 1333121"/>
              <a:gd name="connsiteX154" fmla="*/ 2745848 w 3469189"/>
              <a:gd name="connsiteY154" fmla="*/ 393619 h 1333121"/>
              <a:gd name="connsiteX155" fmla="*/ 3056462 w 3469189"/>
              <a:gd name="connsiteY155" fmla="*/ 393619 h 1333121"/>
              <a:gd name="connsiteX156" fmla="*/ 2852806 w 3469189"/>
              <a:gd name="connsiteY156" fmla="*/ 153022 h 1333121"/>
              <a:gd name="connsiteX157" fmla="*/ 2649909 w 3469189"/>
              <a:gd name="connsiteY157" fmla="*/ 367611 h 1333121"/>
              <a:gd name="connsiteX158" fmla="*/ 2859170 w 3469189"/>
              <a:gd name="connsiteY158" fmla="*/ 579931 h 1333121"/>
              <a:gd name="connsiteX159" fmla="*/ 2465536 w 3469189"/>
              <a:gd name="connsiteY159" fmla="*/ 62325 h 1333121"/>
              <a:gd name="connsiteX160" fmla="*/ 2527374 w 3469189"/>
              <a:gd name="connsiteY160" fmla="*/ 123893 h 1333121"/>
              <a:gd name="connsiteX161" fmla="*/ 2589211 w 3469189"/>
              <a:gd name="connsiteY161" fmla="*/ 62325 h 1333121"/>
              <a:gd name="connsiteX162" fmla="*/ 2527374 w 3469189"/>
              <a:gd name="connsiteY162" fmla="*/ 0 h 1333121"/>
              <a:gd name="connsiteX163" fmla="*/ 2465536 w 3469189"/>
              <a:gd name="connsiteY163" fmla="*/ 62325 h 1333121"/>
              <a:gd name="connsiteX164" fmla="*/ 2480639 w 3469189"/>
              <a:gd name="connsiteY164" fmla="*/ 568109 h 1333121"/>
              <a:gd name="connsiteX165" fmla="*/ 2574108 w 3469189"/>
              <a:gd name="connsiteY165" fmla="*/ 568109 h 1333121"/>
              <a:gd name="connsiteX166" fmla="*/ 2574108 w 3469189"/>
              <a:gd name="connsiteY166" fmla="*/ 164938 h 1333121"/>
              <a:gd name="connsiteX167" fmla="*/ 2480639 w 3469189"/>
              <a:gd name="connsiteY167" fmla="*/ 164938 h 1333121"/>
              <a:gd name="connsiteX168" fmla="*/ 2480639 w 3469189"/>
              <a:gd name="connsiteY168" fmla="*/ 568109 h 1333121"/>
              <a:gd name="connsiteX169" fmla="*/ 2183703 w 3469189"/>
              <a:gd name="connsiteY169" fmla="*/ 568109 h 1333121"/>
              <a:gd name="connsiteX170" fmla="*/ 2278027 w 3469189"/>
              <a:gd name="connsiteY170" fmla="*/ 568109 h 1333121"/>
              <a:gd name="connsiteX171" fmla="*/ 2278027 w 3469189"/>
              <a:gd name="connsiteY171" fmla="*/ 385864 h 1333121"/>
              <a:gd name="connsiteX172" fmla="*/ 2347749 w 3469189"/>
              <a:gd name="connsiteY172" fmla="*/ 249393 h 1333121"/>
              <a:gd name="connsiteX173" fmla="*/ 2419846 w 3469189"/>
              <a:gd name="connsiteY173" fmla="*/ 243056 h 1333121"/>
              <a:gd name="connsiteX174" fmla="*/ 2419846 w 3469189"/>
              <a:gd name="connsiteY174" fmla="*/ 153116 h 1333121"/>
              <a:gd name="connsiteX175" fmla="*/ 2275653 w 3469189"/>
              <a:gd name="connsiteY175" fmla="*/ 247785 h 1333121"/>
              <a:gd name="connsiteX176" fmla="*/ 2275653 w 3469189"/>
              <a:gd name="connsiteY176" fmla="*/ 164938 h 1333121"/>
              <a:gd name="connsiteX177" fmla="*/ 2183703 w 3469189"/>
              <a:gd name="connsiteY177" fmla="*/ 164938 h 1333121"/>
              <a:gd name="connsiteX178" fmla="*/ 2183703 w 3469189"/>
              <a:gd name="connsiteY178" fmla="*/ 568109 h 1333121"/>
              <a:gd name="connsiteX179" fmla="*/ 1778195 w 3469189"/>
              <a:gd name="connsiteY179" fmla="*/ 366098 h 1333121"/>
              <a:gd name="connsiteX180" fmla="*/ 1881258 w 3469189"/>
              <a:gd name="connsiteY180" fmla="*/ 228776 h 1333121"/>
              <a:gd name="connsiteX181" fmla="*/ 1987456 w 3469189"/>
              <a:gd name="connsiteY181" fmla="*/ 366098 h 1333121"/>
              <a:gd name="connsiteX182" fmla="*/ 1881258 w 3469189"/>
              <a:gd name="connsiteY182" fmla="*/ 504933 h 1333121"/>
              <a:gd name="connsiteX183" fmla="*/ 1778195 w 3469189"/>
              <a:gd name="connsiteY183" fmla="*/ 366098 h 1333121"/>
              <a:gd name="connsiteX184" fmla="*/ 1862925 w 3469189"/>
              <a:gd name="connsiteY184" fmla="*/ 579931 h 1333121"/>
              <a:gd name="connsiteX185" fmla="*/ 1985746 w 3469189"/>
              <a:gd name="connsiteY185" fmla="*/ 517606 h 1333121"/>
              <a:gd name="connsiteX186" fmla="*/ 1985746 w 3469189"/>
              <a:gd name="connsiteY186" fmla="*/ 568109 h 1333121"/>
              <a:gd name="connsiteX187" fmla="*/ 2080830 w 3469189"/>
              <a:gd name="connsiteY187" fmla="*/ 568109 h 1333121"/>
              <a:gd name="connsiteX188" fmla="*/ 2080830 w 3469189"/>
              <a:gd name="connsiteY188" fmla="*/ 164938 h 1333121"/>
              <a:gd name="connsiteX189" fmla="*/ 1985746 w 3469189"/>
              <a:gd name="connsiteY189" fmla="*/ 164938 h 1333121"/>
              <a:gd name="connsiteX190" fmla="*/ 1985746 w 3469189"/>
              <a:gd name="connsiteY190" fmla="*/ 217048 h 1333121"/>
              <a:gd name="connsiteX191" fmla="*/ 1862925 w 3469189"/>
              <a:gd name="connsiteY191" fmla="*/ 153116 h 1333121"/>
              <a:gd name="connsiteX192" fmla="*/ 1681496 w 3469189"/>
              <a:gd name="connsiteY192" fmla="*/ 366098 h 1333121"/>
              <a:gd name="connsiteX193" fmla="*/ 1862925 w 3469189"/>
              <a:gd name="connsiteY193" fmla="*/ 579931 h 1333121"/>
              <a:gd name="connsiteX194" fmla="*/ 1398049 w 3469189"/>
              <a:gd name="connsiteY194" fmla="*/ 579931 h 1333121"/>
              <a:gd name="connsiteX195" fmla="*/ 1512131 w 3469189"/>
              <a:gd name="connsiteY195" fmla="*/ 518363 h 1333121"/>
              <a:gd name="connsiteX196" fmla="*/ 1512131 w 3469189"/>
              <a:gd name="connsiteY196" fmla="*/ 568109 h 1333121"/>
              <a:gd name="connsiteX197" fmla="*/ 1604840 w 3469189"/>
              <a:gd name="connsiteY197" fmla="*/ 568109 h 1333121"/>
              <a:gd name="connsiteX198" fmla="*/ 1604840 w 3469189"/>
              <a:gd name="connsiteY198" fmla="*/ 164938 h 1333121"/>
              <a:gd name="connsiteX199" fmla="*/ 1510516 w 3469189"/>
              <a:gd name="connsiteY199" fmla="*/ 164938 h 1333121"/>
              <a:gd name="connsiteX200" fmla="*/ 1510516 w 3469189"/>
              <a:gd name="connsiteY200" fmla="*/ 388228 h 1333121"/>
              <a:gd name="connsiteX201" fmla="*/ 1425691 w 3469189"/>
              <a:gd name="connsiteY201" fmla="*/ 502663 h 1333121"/>
              <a:gd name="connsiteX202" fmla="*/ 1357488 w 3469189"/>
              <a:gd name="connsiteY202" fmla="*/ 417452 h 1333121"/>
              <a:gd name="connsiteX203" fmla="*/ 1357488 w 3469189"/>
              <a:gd name="connsiteY203" fmla="*/ 164938 h 1333121"/>
              <a:gd name="connsiteX204" fmla="*/ 1263164 w 3469189"/>
              <a:gd name="connsiteY204" fmla="*/ 164938 h 1333121"/>
              <a:gd name="connsiteX205" fmla="*/ 1263164 w 3469189"/>
              <a:gd name="connsiteY205" fmla="*/ 431543 h 1333121"/>
              <a:gd name="connsiteX206" fmla="*/ 1398049 w 3469189"/>
              <a:gd name="connsiteY206" fmla="*/ 579931 h 1333121"/>
              <a:gd name="connsiteX207" fmla="*/ 1136734 w 3469189"/>
              <a:gd name="connsiteY207" fmla="*/ 572081 h 1333121"/>
              <a:gd name="connsiteX208" fmla="*/ 1196957 w 3469189"/>
              <a:gd name="connsiteY208" fmla="*/ 564137 h 1333121"/>
              <a:gd name="connsiteX209" fmla="*/ 1196957 w 3469189"/>
              <a:gd name="connsiteY209" fmla="*/ 495476 h 1333121"/>
              <a:gd name="connsiteX210" fmla="*/ 1162096 w 3469189"/>
              <a:gd name="connsiteY210" fmla="*/ 499448 h 1333121"/>
              <a:gd name="connsiteX211" fmla="*/ 1108237 w 3469189"/>
              <a:gd name="connsiteY211" fmla="*/ 435515 h 1333121"/>
              <a:gd name="connsiteX212" fmla="*/ 1108237 w 3469189"/>
              <a:gd name="connsiteY212" fmla="*/ 238233 h 1333121"/>
              <a:gd name="connsiteX213" fmla="*/ 1189073 w 3469189"/>
              <a:gd name="connsiteY213" fmla="*/ 238233 h 1333121"/>
              <a:gd name="connsiteX214" fmla="*/ 1189073 w 3469189"/>
              <a:gd name="connsiteY214" fmla="*/ 164843 h 1333121"/>
              <a:gd name="connsiteX215" fmla="*/ 1108237 w 3469189"/>
              <a:gd name="connsiteY215" fmla="*/ 164843 h 1333121"/>
              <a:gd name="connsiteX216" fmla="*/ 1108237 w 3469189"/>
              <a:gd name="connsiteY216" fmla="*/ 46531 h 1333121"/>
              <a:gd name="connsiteX217" fmla="*/ 1016288 w 3469189"/>
              <a:gd name="connsiteY217" fmla="*/ 46531 h 1333121"/>
              <a:gd name="connsiteX218" fmla="*/ 1016288 w 3469189"/>
              <a:gd name="connsiteY218" fmla="*/ 164843 h 1333121"/>
              <a:gd name="connsiteX219" fmla="*/ 947326 w 3469189"/>
              <a:gd name="connsiteY219" fmla="*/ 164843 h 1333121"/>
              <a:gd name="connsiteX220" fmla="*/ 947326 w 3469189"/>
              <a:gd name="connsiteY220" fmla="*/ 238233 h 1333121"/>
              <a:gd name="connsiteX221" fmla="*/ 1016288 w 3469189"/>
              <a:gd name="connsiteY221" fmla="*/ 238233 h 1333121"/>
              <a:gd name="connsiteX222" fmla="*/ 1016288 w 3469189"/>
              <a:gd name="connsiteY222" fmla="*/ 452823 h 1333121"/>
              <a:gd name="connsiteX223" fmla="*/ 1136734 w 3469189"/>
              <a:gd name="connsiteY223" fmla="*/ 572081 h 1333121"/>
              <a:gd name="connsiteX224" fmla="*/ 734360 w 3469189"/>
              <a:gd name="connsiteY224" fmla="*/ 579931 h 1333121"/>
              <a:gd name="connsiteX225" fmla="*/ 919019 w 3469189"/>
              <a:gd name="connsiteY225" fmla="*/ 441095 h 1333121"/>
              <a:gd name="connsiteX226" fmla="*/ 825550 w 3469189"/>
              <a:gd name="connsiteY226" fmla="*/ 441095 h 1333121"/>
              <a:gd name="connsiteX227" fmla="*/ 735975 w 3469189"/>
              <a:gd name="connsiteY227" fmla="*/ 502663 h 1333121"/>
              <a:gd name="connsiteX228" fmla="*/ 632152 w 3469189"/>
              <a:gd name="connsiteY228" fmla="*/ 367706 h 1333121"/>
              <a:gd name="connsiteX229" fmla="*/ 738350 w 3469189"/>
              <a:gd name="connsiteY229" fmla="*/ 231235 h 1333121"/>
              <a:gd name="connsiteX230" fmla="*/ 825550 w 3469189"/>
              <a:gd name="connsiteY230" fmla="*/ 292803 h 1333121"/>
              <a:gd name="connsiteX231" fmla="*/ 918259 w 3469189"/>
              <a:gd name="connsiteY231" fmla="*/ 292803 h 1333121"/>
              <a:gd name="connsiteX232" fmla="*/ 736735 w 3469189"/>
              <a:gd name="connsiteY232" fmla="*/ 153967 h 1333121"/>
              <a:gd name="connsiteX233" fmla="*/ 533079 w 3469189"/>
              <a:gd name="connsiteY233" fmla="*/ 367800 h 1333121"/>
              <a:gd name="connsiteX234" fmla="*/ 734360 w 3469189"/>
              <a:gd name="connsiteY234" fmla="*/ 579931 h 1333121"/>
              <a:gd name="connsiteX235" fmla="*/ 172690 w 3469189"/>
              <a:gd name="connsiteY235" fmla="*/ 370070 h 1333121"/>
              <a:gd name="connsiteX236" fmla="*/ 209926 w 3469189"/>
              <a:gd name="connsiteY236" fmla="*/ 261971 h 1333121"/>
              <a:gd name="connsiteX237" fmla="*/ 259035 w 3469189"/>
              <a:gd name="connsiteY237" fmla="*/ 119164 h 1333121"/>
              <a:gd name="connsiteX238" fmla="*/ 259795 w 3469189"/>
              <a:gd name="connsiteY238" fmla="*/ 119164 h 1333121"/>
              <a:gd name="connsiteX239" fmla="*/ 308904 w 3469189"/>
              <a:gd name="connsiteY239" fmla="*/ 261215 h 1333121"/>
              <a:gd name="connsiteX240" fmla="*/ 346140 w 3469189"/>
              <a:gd name="connsiteY240" fmla="*/ 370070 h 1333121"/>
              <a:gd name="connsiteX241" fmla="*/ 172690 w 3469189"/>
              <a:gd name="connsiteY241" fmla="*/ 370070 h 1333121"/>
              <a:gd name="connsiteX242" fmla="*/ 0 w 3469189"/>
              <a:gd name="connsiteY242" fmla="*/ 568109 h 1333121"/>
              <a:gd name="connsiteX243" fmla="*/ 103823 w 3469189"/>
              <a:gd name="connsiteY243" fmla="*/ 568109 h 1333121"/>
              <a:gd name="connsiteX244" fmla="*/ 143433 w 3469189"/>
              <a:gd name="connsiteY244" fmla="*/ 452917 h 1333121"/>
              <a:gd name="connsiteX245" fmla="*/ 374827 w 3469189"/>
              <a:gd name="connsiteY245" fmla="*/ 452917 h 1333121"/>
              <a:gd name="connsiteX246" fmla="*/ 414437 w 3469189"/>
              <a:gd name="connsiteY246" fmla="*/ 568109 h 1333121"/>
              <a:gd name="connsiteX247" fmla="*/ 520635 w 3469189"/>
              <a:gd name="connsiteY247" fmla="*/ 568109 h 1333121"/>
              <a:gd name="connsiteX248" fmla="*/ 316124 w 3469189"/>
              <a:gd name="connsiteY248" fmla="*/ 15794 h 1333121"/>
              <a:gd name="connsiteX249" fmla="*/ 206791 w 3469189"/>
              <a:gd name="connsiteY249" fmla="*/ 15794 h 1333121"/>
              <a:gd name="connsiteX250" fmla="*/ 0 w 3469189"/>
              <a:gd name="connsiteY250" fmla="*/ 568109 h 133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3469189" h="1333121">
                <a:moveTo>
                  <a:pt x="3092178" y="1327542"/>
                </a:moveTo>
                <a:cubicBezTo>
                  <a:pt x="3125425" y="1327542"/>
                  <a:pt x="3153161" y="1300683"/>
                  <a:pt x="3153161" y="1266731"/>
                </a:cubicBezTo>
                <a:cubicBezTo>
                  <a:pt x="3153161" y="1233629"/>
                  <a:pt x="3125425" y="1206770"/>
                  <a:pt x="3092178" y="1206770"/>
                </a:cubicBezTo>
                <a:cubicBezTo>
                  <a:pt x="3058837" y="1206770"/>
                  <a:pt x="3031100" y="1233629"/>
                  <a:pt x="3031100" y="1266731"/>
                </a:cubicBezTo>
                <a:cubicBezTo>
                  <a:pt x="3031100" y="1300777"/>
                  <a:pt x="3058837" y="1327542"/>
                  <a:pt x="3092178" y="1327542"/>
                </a:cubicBezTo>
                <a:moveTo>
                  <a:pt x="2665013" y="1078244"/>
                </a:moveTo>
                <a:cubicBezTo>
                  <a:pt x="2673752" y="1021404"/>
                  <a:pt x="2717352" y="981210"/>
                  <a:pt x="2772825" y="981210"/>
                </a:cubicBezTo>
                <a:cubicBezTo>
                  <a:pt x="2833048" y="981210"/>
                  <a:pt x="2871044" y="1019891"/>
                  <a:pt x="2879783" y="1078244"/>
                </a:cubicBezTo>
                <a:lnTo>
                  <a:pt x="2665013" y="1078244"/>
                </a:lnTo>
                <a:close/>
                <a:moveTo>
                  <a:pt x="2776720" y="1333122"/>
                </a:moveTo>
                <a:cubicBezTo>
                  <a:pt x="2876553" y="1333122"/>
                  <a:pt x="2941526" y="1284983"/>
                  <a:pt x="2962993" y="1216322"/>
                </a:cubicBezTo>
                <a:lnTo>
                  <a:pt x="2863160" y="1216322"/>
                </a:lnTo>
                <a:cubicBezTo>
                  <a:pt x="2850526" y="1239966"/>
                  <a:pt x="2824309" y="1258881"/>
                  <a:pt x="2778334" y="1258881"/>
                </a:cubicBezTo>
                <a:cubicBezTo>
                  <a:pt x="2714977" y="1258881"/>
                  <a:pt x="2668147" y="1213863"/>
                  <a:pt x="2663398" y="1146810"/>
                </a:cubicBezTo>
                <a:lnTo>
                  <a:pt x="2974012" y="1146810"/>
                </a:lnTo>
                <a:cubicBezTo>
                  <a:pt x="2972397" y="993789"/>
                  <a:pt x="2891657" y="906213"/>
                  <a:pt x="2770355" y="906213"/>
                </a:cubicBezTo>
                <a:cubicBezTo>
                  <a:pt x="2660168" y="906213"/>
                  <a:pt x="2567459" y="994545"/>
                  <a:pt x="2567459" y="1120802"/>
                </a:cubicBezTo>
                <a:cubicBezTo>
                  <a:pt x="2567554" y="1247910"/>
                  <a:pt x="2647535" y="1333122"/>
                  <a:pt x="2776720" y="1333122"/>
                </a:cubicBezTo>
                <a:moveTo>
                  <a:pt x="2467721" y="1325177"/>
                </a:moveTo>
                <a:cubicBezTo>
                  <a:pt x="2489948" y="1325177"/>
                  <a:pt x="2514455" y="1322056"/>
                  <a:pt x="2527944" y="1317233"/>
                </a:cubicBezTo>
                <a:lnTo>
                  <a:pt x="2527944" y="1248572"/>
                </a:lnTo>
                <a:cubicBezTo>
                  <a:pt x="2514455" y="1250937"/>
                  <a:pt x="2502581" y="1252544"/>
                  <a:pt x="2493082" y="1252544"/>
                </a:cubicBezTo>
                <a:cubicBezTo>
                  <a:pt x="2453472" y="1252544"/>
                  <a:pt x="2439224" y="1230414"/>
                  <a:pt x="2439224" y="1188612"/>
                </a:cubicBezTo>
                <a:lnTo>
                  <a:pt x="2439224" y="991424"/>
                </a:lnTo>
                <a:lnTo>
                  <a:pt x="2520059" y="991424"/>
                </a:lnTo>
                <a:lnTo>
                  <a:pt x="2520059" y="918034"/>
                </a:lnTo>
                <a:lnTo>
                  <a:pt x="2439224" y="918034"/>
                </a:lnTo>
                <a:lnTo>
                  <a:pt x="2439224" y="799722"/>
                </a:lnTo>
                <a:lnTo>
                  <a:pt x="2347274" y="799722"/>
                </a:lnTo>
                <a:lnTo>
                  <a:pt x="2347274" y="918034"/>
                </a:lnTo>
                <a:lnTo>
                  <a:pt x="2278312" y="918034"/>
                </a:lnTo>
                <a:lnTo>
                  <a:pt x="2278312" y="991424"/>
                </a:lnTo>
                <a:lnTo>
                  <a:pt x="2347274" y="991424"/>
                </a:lnTo>
                <a:lnTo>
                  <a:pt x="2347274" y="1206014"/>
                </a:lnTo>
                <a:cubicBezTo>
                  <a:pt x="2347274" y="1295197"/>
                  <a:pt x="2401893" y="1325177"/>
                  <a:pt x="2467721" y="1325177"/>
                </a:cubicBezTo>
                <a:moveTo>
                  <a:pt x="2012058" y="1333122"/>
                </a:moveTo>
                <a:cubicBezTo>
                  <a:pt x="2065157" y="1333122"/>
                  <a:pt x="2104007" y="1311843"/>
                  <a:pt x="2126140" y="1271554"/>
                </a:cubicBezTo>
                <a:lnTo>
                  <a:pt x="2126140" y="1321300"/>
                </a:lnTo>
                <a:lnTo>
                  <a:pt x="2218849" y="1321300"/>
                </a:lnTo>
                <a:lnTo>
                  <a:pt x="2218849" y="918129"/>
                </a:lnTo>
                <a:lnTo>
                  <a:pt x="2124525" y="918129"/>
                </a:lnTo>
                <a:lnTo>
                  <a:pt x="2124525" y="1141419"/>
                </a:lnTo>
                <a:cubicBezTo>
                  <a:pt x="2124525" y="1222659"/>
                  <a:pt x="2081685" y="1255854"/>
                  <a:pt x="2039700" y="1255854"/>
                </a:cubicBezTo>
                <a:cubicBezTo>
                  <a:pt x="1992110" y="1255854"/>
                  <a:pt x="1971593" y="1224267"/>
                  <a:pt x="1971593" y="1170643"/>
                </a:cubicBezTo>
                <a:lnTo>
                  <a:pt x="1971593" y="918129"/>
                </a:lnTo>
                <a:lnTo>
                  <a:pt x="1877269" y="918129"/>
                </a:lnTo>
                <a:lnTo>
                  <a:pt x="1877269" y="1184829"/>
                </a:lnTo>
                <a:cubicBezTo>
                  <a:pt x="1877269" y="1282619"/>
                  <a:pt x="1932742" y="1333122"/>
                  <a:pt x="2012058" y="1333122"/>
                </a:cubicBezTo>
                <a:moveTo>
                  <a:pt x="1749698" y="1325177"/>
                </a:moveTo>
                <a:cubicBezTo>
                  <a:pt x="1771926" y="1325177"/>
                  <a:pt x="1796433" y="1322056"/>
                  <a:pt x="1809921" y="1317233"/>
                </a:cubicBezTo>
                <a:lnTo>
                  <a:pt x="1809921" y="1248572"/>
                </a:lnTo>
                <a:cubicBezTo>
                  <a:pt x="1796433" y="1250937"/>
                  <a:pt x="1784559" y="1252544"/>
                  <a:pt x="1775060" y="1252544"/>
                </a:cubicBezTo>
                <a:cubicBezTo>
                  <a:pt x="1735450" y="1252544"/>
                  <a:pt x="1721201" y="1230414"/>
                  <a:pt x="1721201" y="1188612"/>
                </a:cubicBezTo>
                <a:lnTo>
                  <a:pt x="1721201" y="991424"/>
                </a:lnTo>
                <a:lnTo>
                  <a:pt x="1802037" y="991424"/>
                </a:lnTo>
                <a:lnTo>
                  <a:pt x="1802037" y="918034"/>
                </a:lnTo>
                <a:lnTo>
                  <a:pt x="1721201" y="918034"/>
                </a:lnTo>
                <a:lnTo>
                  <a:pt x="1721201" y="799722"/>
                </a:lnTo>
                <a:lnTo>
                  <a:pt x="1629252" y="799722"/>
                </a:lnTo>
                <a:lnTo>
                  <a:pt x="1629252" y="918034"/>
                </a:lnTo>
                <a:lnTo>
                  <a:pt x="1560290" y="918034"/>
                </a:lnTo>
                <a:lnTo>
                  <a:pt x="1560290" y="991424"/>
                </a:lnTo>
                <a:lnTo>
                  <a:pt x="1629252" y="991424"/>
                </a:lnTo>
                <a:lnTo>
                  <a:pt x="1629252" y="1206014"/>
                </a:lnTo>
                <a:cubicBezTo>
                  <a:pt x="1629252" y="1295197"/>
                  <a:pt x="1683966" y="1325177"/>
                  <a:pt x="1749698" y="1325177"/>
                </a:cubicBezTo>
                <a:moveTo>
                  <a:pt x="1392349" y="815516"/>
                </a:moveTo>
                <a:cubicBezTo>
                  <a:pt x="1392349" y="849468"/>
                  <a:pt x="1420086" y="877084"/>
                  <a:pt x="1454187" y="877084"/>
                </a:cubicBezTo>
                <a:cubicBezTo>
                  <a:pt x="1488288" y="877084"/>
                  <a:pt x="1516025" y="849468"/>
                  <a:pt x="1516025" y="815516"/>
                </a:cubicBezTo>
                <a:cubicBezTo>
                  <a:pt x="1516025" y="780807"/>
                  <a:pt x="1488288" y="753191"/>
                  <a:pt x="1454187" y="753191"/>
                </a:cubicBezTo>
                <a:cubicBezTo>
                  <a:pt x="1420086" y="753191"/>
                  <a:pt x="1392349" y="780712"/>
                  <a:pt x="1392349" y="815516"/>
                </a:cubicBezTo>
                <a:moveTo>
                  <a:pt x="1407358" y="1321205"/>
                </a:moveTo>
                <a:lnTo>
                  <a:pt x="1500827" y="1321205"/>
                </a:lnTo>
                <a:lnTo>
                  <a:pt x="1500827" y="918034"/>
                </a:lnTo>
                <a:lnTo>
                  <a:pt x="1407358" y="918034"/>
                </a:lnTo>
                <a:lnTo>
                  <a:pt x="1407358" y="1321205"/>
                </a:lnTo>
                <a:close/>
                <a:moveTo>
                  <a:pt x="1275798" y="1325177"/>
                </a:moveTo>
                <a:cubicBezTo>
                  <a:pt x="1298025" y="1325177"/>
                  <a:pt x="1322532" y="1322056"/>
                  <a:pt x="1336021" y="1317233"/>
                </a:cubicBezTo>
                <a:lnTo>
                  <a:pt x="1336021" y="1248572"/>
                </a:lnTo>
                <a:cubicBezTo>
                  <a:pt x="1322532" y="1250937"/>
                  <a:pt x="1310659" y="1252544"/>
                  <a:pt x="1301160" y="1252544"/>
                </a:cubicBezTo>
                <a:cubicBezTo>
                  <a:pt x="1261549" y="1252544"/>
                  <a:pt x="1247301" y="1230414"/>
                  <a:pt x="1247301" y="1188612"/>
                </a:cubicBezTo>
                <a:lnTo>
                  <a:pt x="1247301" y="991424"/>
                </a:lnTo>
                <a:lnTo>
                  <a:pt x="1328137" y="991424"/>
                </a:lnTo>
                <a:lnTo>
                  <a:pt x="1328137" y="918034"/>
                </a:lnTo>
                <a:lnTo>
                  <a:pt x="1247301" y="918034"/>
                </a:lnTo>
                <a:lnTo>
                  <a:pt x="1247301" y="799722"/>
                </a:lnTo>
                <a:lnTo>
                  <a:pt x="1155352" y="799722"/>
                </a:lnTo>
                <a:lnTo>
                  <a:pt x="1155352" y="918034"/>
                </a:lnTo>
                <a:lnTo>
                  <a:pt x="1086390" y="918034"/>
                </a:lnTo>
                <a:lnTo>
                  <a:pt x="1086390" y="991424"/>
                </a:lnTo>
                <a:lnTo>
                  <a:pt x="1155352" y="991424"/>
                </a:lnTo>
                <a:lnTo>
                  <a:pt x="1155352" y="1206014"/>
                </a:lnTo>
                <a:cubicBezTo>
                  <a:pt x="1155352" y="1295197"/>
                  <a:pt x="1210065" y="1325177"/>
                  <a:pt x="1275798" y="1325177"/>
                </a:cubicBezTo>
                <a:moveTo>
                  <a:pt x="878839" y="1333122"/>
                </a:moveTo>
                <a:cubicBezTo>
                  <a:pt x="981047" y="1333122"/>
                  <a:pt x="1057988" y="1282619"/>
                  <a:pt x="1057988" y="1202136"/>
                </a:cubicBezTo>
                <a:cubicBezTo>
                  <a:pt x="1057988" y="1131962"/>
                  <a:pt x="999380" y="1100374"/>
                  <a:pt x="909805" y="1080608"/>
                </a:cubicBezTo>
                <a:lnTo>
                  <a:pt x="860696" y="1069543"/>
                </a:lnTo>
                <a:cubicBezTo>
                  <a:pt x="815481" y="1060085"/>
                  <a:pt x="796483" y="1049020"/>
                  <a:pt x="796483" y="1023012"/>
                </a:cubicBezTo>
                <a:cubicBezTo>
                  <a:pt x="796483" y="993789"/>
                  <a:pt x="825835" y="975630"/>
                  <a:pt x="866205" y="975630"/>
                </a:cubicBezTo>
                <a:cubicBezTo>
                  <a:pt x="911420" y="975630"/>
                  <a:pt x="939917" y="994545"/>
                  <a:pt x="949415" y="1026890"/>
                </a:cubicBezTo>
                <a:lnTo>
                  <a:pt x="1043740" y="1026890"/>
                </a:lnTo>
                <a:cubicBezTo>
                  <a:pt x="1034241" y="961444"/>
                  <a:pt x="974778" y="906969"/>
                  <a:pt x="867060" y="906969"/>
                </a:cubicBezTo>
                <a:cubicBezTo>
                  <a:pt x="768841" y="906969"/>
                  <a:pt x="700639" y="957472"/>
                  <a:pt x="700639" y="1028497"/>
                </a:cubicBezTo>
                <a:cubicBezTo>
                  <a:pt x="700639" y="1095551"/>
                  <a:pt x="748989" y="1129503"/>
                  <a:pt x="836948" y="1148418"/>
                </a:cubicBezTo>
                <a:lnTo>
                  <a:pt x="884538" y="1158632"/>
                </a:lnTo>
                <a:cubicBezTo>
                  <a:pt x="941626" y="1170454"/>
                  <a:pt x="962239" y="1183883"/>
                  <a:pt x="962239" y="1211499"/>
                </a:cubicBezTo>
                <a:cubicBezTo>
                  <a:pt x="962239" y="1244600"/>
                  <a:pt x="929753" y="1263610"/>
                  <a:pt x="883778" y="1263610"/>
                </a:cubicBezTo>
                <a:cubicBezTo>
                  <a:pt x="825930" y="1263610"/>
                  <a:pt x="795058" y="1235994"/>
                  <a:pt x="787934" y="1195800"/>
                </a:cubicBezTo>
                <a:lnTo>
                  <a:pt x="686486" y="1195800"/>
                </a:lnTo>
                <a:cubicBezTo>
                  <a:pt x="692565" y="1276282"/>
                  <a:pt x="761527" y="1333122"/>
                  <a:pt x="878839" y="1333122"/>
                </a:cubicBezTo>
                <a:moveTo>
                  <a:pt x="271764" y="1321205"/>
                </a:moveTo>
                <a:lnTo>
                  <a:pt x="366088" y="1321205"/>
                </a:lnTo>
                <a:lnTo>
                  <a:pt x="366088" y="1096402"/>
                </a:lnTo>
                <a:cubicBezTo>
                  <a:pt x="366088" y="1016676"/>
                  <a:pt x="410448" y="983574"/>
                  <a:pt x="457182" y="983574"/>
                </a:cubicBezTo>
                <a:cubicBezTo>
                  <a:pt x="506292" y="983574"/>
                  <a:pt x="523770" y="1016676"/>
                  <a:pt x="523770" y="1060936"/>
                </a:cubicBezTo>
                <a:lnTo>
                  <a:pt x="523770" y="1321300"/>
                </a:lnTo>
                <a:lnTo>
                  <a:pt x="618854" y="1321300"/>
                </a:lnTo>
                <a:lnTo>
                  <a:pt x="618854" y="1053087"/>
                </a:lnTo>
                <a:cubicBezTo>
                  <a:pt x="618854" y="958418"/>
                  <a:pt x="565755" y="906307"/>
                  <a:pt x="484159" y="906307"/>
                </a:cubicBezTo>
                <a:cubicBezTo>
                  <a:pt x="425551" y="906307"/>
                  <a:pt x="385086" y="936287"/>
                  <a:pt x="363713" y="970239"/>
                </a:cubicBezTo>
                <a:lnTo>
                  <a:pt x="363713" y="918129"/>
                </a:lnTo>
                <a:lnTo>
                  <a:pt x="271764" y="918129"/>
                </a:lnTo>
                <a:lnTo>
                  <a:pt x="271764" y="1321205"/>
                </a:lnTo>
                <a:lnTo>
                  <a:pt x="271764" y="1321205"/>
                </a:lnTo>
                <a:close/>
                <a:moveTo>
                  <a:pt x="65732" y="1321205"/>
                </a:moveTo>
                <a:lnTo>
                  <a:pt x="164806" y="1321205"/>
                </a:lnTo>
                <a:lnTo>
                  <a:pt x="164806" y="768890"/>
                </a:lnTo>
                <a:lnTo>
                  <a:pt x="65732" y="768890"/>
                </a:lnTo>
                <a:lnTo>
                  <a:pt x="65732" y="1321205"/>
                </a:lnTo>
                <a:lnTo>
                  <a:pt x="65732" y="1321205"/>
                </a:lnTo>
                <a:close/>
                <a:moveTo>
                  <a:pt x="3290040" y="579931"/>
                </a:moveTo>
                <a:cubicBezTo>
                  <a:pt x="3392249" y="579931"/>
                  <a:pt x="3469190" y="529428"/>
                  <a:pt x="3469190" y="448945"/>
                </a:cubicBezTo>
                <a:cubicBezTo>
                  <a:pt x="3469190" y="378771"/>
                  <a:pt x="3410582" y="347183"/>
                  <a:pt x="3321007" y="327417"/>
                </a:cubicBezTo>
                <a:lnTo>
                  <a:pt x="3271898" y="316352"/>
                </a:lnTo>
                <a:cubicBezTo>
                  <a:pt x="3226683" y="306894"/>
                  <a:pt x="3207685" y="295829"/>
                  <a:pt x="3207685" y="269821"/>
                </a:cubicBezTo>
                <a:cubicBezTo>
                  <a:pt x="3207685" y="240597"/>
                  <a:pt x="3237037" y="222534"/>
                  <a:pt x="3277407" y="222534"/>
                </a:cubicBezTo>
                <a:cubicBezTo>
                  <a:pt x="3322622" y="222534"/>
                  <a:pt x="3351119" y="241449"/>
                  <a:pt x="3360617" y="273793"/>
                </a:cubicBezTo>
                <a:lnTo>
                  <a:pt x="3454942" y="273793"/>
                </a:lnTo>
                <a:cubicBezTo>
                  <a:pt x="3445443" y="208348"/>
                  <a:pt x="3385979" y="153873"/>
                  <a:pt x="3278262" y="153873"/>
                </a:cubicBezTo>
                <a:cubicBezTo>
                  <a:pt x="3179948" y="153873"/>
                  <a:pt x="3111841" y="204375"/>
                  <a:pt x="3111841" y="275401"/>
                </a:cubicBezTo>
                <a:cubicBezTo>
                  <a:pt x="3111841" y="342454"/>
                  <a:pt x="3160191" y="376406"/>
                  <a:pt x="3248151" y="395321"/>
                </a:cubicBezTo>
                <a:lnTo>
                  <a:pt x="3295740" y="405535"/>
                </a:lnTo>
                <a:cubicBezTo>
                  <a:pt x="3352828" y="417357"/>
                  <a:pt x="3373441" y="430787"/>
                  <a:pt x="3373441" y="458402"/>
                </a:cubicBezTo>
                <a:cubicBezTo>
                  <a:pt x="3373441" y="491504"/>
                  <a:pt x="3340955" y="510513"/>
                  <a:pt x="3294980" y="510513"/>
                </a:cubicBezTo>
                <a:cubicBezTo>
                  <a:pt x="3237132" y="510513"/>
                  <a:pt x="3206260" y="482897"/>
                  <a:pt x="3199136" y="442703"/>
                </a:cubicBezTo>
                <a:lnTo>
                  <a:pt x="3097688" y="442703"/>
                </a:lnTo>
                <a:cubicBezTo>
                  <a:pt x="3103862" y="523091"/>
                  <a:pt x="3172729" y="579931"/>
                  <a:pt x="3290040" y="579931"/>
                </a:cubicBezTo>
                <a:moveTo>
                  <a:pt x="2747463" y="325052"/>
                </a:moveTo>
                <a:cubicBezTo>
                  <a:pt x="2756202" y="268213"/>
                  <a:pt x="2799802" y="228019"/>
                  <a:pt x="2855276" y="228019"/>
                </a:cubicBezTo>
                <a:cubicBezTo>
                  <a:pt x="2915499" y="228019"/>
                  <a:pt x="2953494" y="266700"/>
                  <a:pt x="2962233" y="325052"/>
                </a:cubicBezTo>
                <a:lnTo>
                  <a:pt x="2747463" y="325052"/>
                </a:lnTo>
                <a:close/>
                <a:moveTo>
                  <a:pt x="2859170" y="579931"/>
                </a:moveTo>
                <a:cubicBezTo>
                  <a:pt x="2959004" y="579931"/>
                  <a:pt x="3023976" y="531792"/>
                  <a:pt x="3045444" y="463131"/>
                </a:cubicBezTo>
                <a:lnTo>
                  <a:pt x="2945610" y="463131"/>
                </a:lnTo>
                <a:cubicBezTo>
                  <a:pt x="2932977" y="486775"/>
                  <a:pt x="2906760" y="505690"/>
                  <a:pt x="2860785" y="505690"/>
                </a:cubicBezTo>
                <a:cubicBezTo>
                  <a:pt x="2797427" y="505690"/>
                  <a:pt x="2750598" y="460672"/>
                  <a:pt x="2745848" y="393619"/>
                </a:cubicBezTo>
                <a:lnTo>
                  <a:pt x="3056462" y="393619"/>
                </a:lnTo>
                <a:cubicBezTo>
                  <a:pt x="3054848" y="240597"/>
                  <a:pt x="2974012" y="153022"/>
                  <a:pt x="2852806" y="153022"/>
                </a:cubicBezTo>
                <a:cubicBezTo>
                  <a:pt x="2742619" y="153022"/>
                  <a:pt x="2649909" y="241354"/>
                  <a:pt x="2649909" y="367611"/>
                </a:cubicBezTo>
                <a:cubicBezTo>
                  <a:pt x="2650004" y="494719"/>
                  <a:pt x="2729985" y="579931"/>
                  <a:pt x="2859170" y="579931"/>
                </a:cubicBezTo>
                <a:moveTo>
                  <a:pt x="2465536" y="62325"/>
                </a:moveTo>
                <a:cubicBezTo>
                  <a:pt x="2465536" y="96277"/>
                  <a:pt x="2493273" y="123893"/>
                  <a:pt x="2527374" y="123893"/>
                </a:cubicBezTo>
                <a:cubicBezTo>
                  <a:pt x="2561475" y="123893"/>
                  <a:pt x="2589211" y="96277"/>
                  <a:pt x="2589211" y="62325"/>
                </a:cubicBezTo>
                <a:cubicBezTo>
                  <a:pt x="2589211" y="27616"/>
                  <a:pt x="2561475" y="0"/>
                  <a:pt x="2527374" y="0"/>
                </a:cubicBezTo>
                <a:cubicBezTo>
                  <a:pt x="2493273" y="0"/>
                  <a:pt x="2465536" y="27616"/>
                  <a:pt x="2465536" y="62325"/>
                </a:cubicBezTo>
                <a:moveTo>
                  <a:pt x="2480639" y="568109"/>
                </a:moveTo>
                <a:lnTo>
                  <a:pt x="2574108" y="568109"/>
                </a:lnTo>
                <a:lnTo>
                  <a:pt x="2574108" y="164938"/>
                </a:lnTo>
                <a:lnTo>
                  <a:pt x="2480639" y="164938"/>
                </a:lnTo>
                <a:lnTo>
                  <a:pt x="2480639" y="568109"/>
                </a:lnTo>
                <a:close/>
                <a:moveTo>
                  <a:pt x="2183703" y="568109"/>
                </a:moveTo>
                <a:lnTo>
                  <a:pt x="2278027" y="568109"/>
                </a:lnTo>
                <a:lnTo>
                  <a:pt x="2278027" y="385864"/>
                </a:lnTo>
                <a:cubicBezTo>
                  <a:pt x="2278027" y="314082"/>
                  <a:pt x="2298640" y="266700"/>
                  <a:pt x="2347749" y="249393"/>
                </a:cubicBezTo>
                <a:cubicBezTo>
                  <a:pt x="2367602" y="242300"/>
                  <a:pt x="2391349" y="240692"/>
                  <a:pt x="2419846" y="243056"/>
                </a:cubicBezTo>
                <a:lnTo>
                  <a:pt x="2419846" y="153116"/>
                </a:lnTo>
                <a:cubicBezTo>
                  <a:pt x="2349269" y="149144"/>
                  <a:pt x="2301775" y="176003"/>
                  <a:pt x="2275653" y="247785"/>
                </a:cubicBezTo>
                <a:lnTo>
                  <a:pt x="2275653" y="164938"/>
                </a:lnTo>
                <a:lnTo>
                  <a:pt x="2183703" y="164938"/>
                </a:lnTo>
                <a:lnTo>
                  <a:pt x="2183703" y="568109"/>
                </a:lnTo>
                <a:close/>
                <a:moveTo>
                  <a:pt x="1778195" y="366098"/>
                </a:moveTo>
                <a:cubicBezTo>
                  <a:pt x="1778195" y="282494"/>
                  <a:pt x="1814671" y="228776"/>
                  <a:pt x="1881258" y="228776"/>
                </a:cubicBezTo>
                <a:cubicBezTo>
                  <a:pt x="1943856" y="228776"/>
                  <a:pt x="1987456" y="286372"/>
                  <a:pt x="1987456" y="366098"/>
                </a:cubicBezTo>
                <a:cubicBezTo>
                  <a:pt x="1987456" y="446581"/>
                  <a:pt x="1943856" y="504933"/>
                  <a:pt x="1881258" y="504933"/>
                </a:cubicBezTo>
                <a:cubicBezTo>
                  <a:pt x="1814576" y="504933"/>
                  <a:pt x="1778195" y="450553"/>
                  <a:pt x="1778195" y="366098"/>
                </a:cubicBezTo>
                <a:moveTo>
                  <a:pt x="1862925" y="579931"/>
                </a:moveTo>
                <a:cubicBezTo>
                  <a:pt x="1921533" y="579931"/>
                  <a:pt x="1964373" y="553923"/>
                  <a:pt x="1985746" y="517606"/>
                </a:cubicBezTo>
                <a:lnTo>
                  <a:pt x="1985746" y="568109"/>
                </a:lnTo>
                <a:lnTo>
                  <a:pt x="2080830" y="568109"/>
                </a:lnTo>
                <a:lnTo>
                  <a:pt x="2080830" y="164938"/>
                </a:lnTo>
                <a:lnTo>
                  <a:pt x="1985746" y="164938"/>
                </a:lnTo>
                <a:lnTo>
                  <a:pt x="1985746" y="217048"/>
                </a:lnTo>
                <a:cubicBezTo>
                  <a:pt x="1964373" y="180732"/>
                  <a:pt x="1921533" y="153116"/>
                  <a:pt x="1862925" y="153116"/>
                </a:cubicBezTo>
                <a:cubicBezTo>
                  <a:pt x="1759862" y="153116"/>
                  <a:pt x="1681496" y="233599"/>
                  <a:pt x="1681496" y="366098"/>
                </a:cubicBezTo>
                <a:cubicBezTo>
                  <a:pt x="1681496" y="498597"/>
                  <a:pt x="1759957" y="579931"/>
                  <a:pt x="1862925" y="579931"/>
                </a:cubicBezTo>
                <a:moveTo>
                  <a:pt x="1398049" y="579931"/>
                </a:moveTo>
                <a:cubicBezTo>
                  <a:pt x="1451148" y="579931"/>
                  <a:pt x="1489998" y="558651"/>
                  <a:pt x="1512131" y="518363"/>
                </a:cubicBezTo>
                <a:lnTo>
                  <a:pt x="1512131" y="568109"/>
                </a:lnTo>
                <a:lnTo>
                  <a:pt x="1604840" y="568109"/>
                </a:lnTo>
                <a:lnTo>
                  <a:pt x="1604840" y="164938"/>
                </a:lnTo>
                <a:lnTo>
                  <a:pt x="1510516" y="164938"/>
                </a:lnTo>
                <a:lnTo>
                  <a:pt x="1510516" y="388228"/>
                </a:lnTo>
                <a:cubicBezTo>
                  <a:pt x="1510516" y="469468"/>
                  <a:pt x="1467771" y="502663"/>
                  <a:pt x="1425691" y="502663"/>
                </a:cubicBezTo>
                <a:cubicBezTo>
                  <a:pt x="1378101" y="502663"/>
                  <a:pt x="1357488" y="471075"/>
                  <a:pt x="1357488" y="417452"/>
                </a:cubicBezTo>
                <a:lnTo>
                  <a:pt x="1357488" y="164938"/>
                </a:lnTo>
                <a:lnTo>
                  <a:pt x="1263164" y="164938"/>
                </a:lnTo>
                <a:lnTo>
                  <a:pt x="1263164" y="431543"/>
                </a:lnTo>
                <a:cubicBezTo>
                  <a:pt x="1263259" y="529428"/>
                  <a:pt x="1318733" y="579931"/>
                  <a:pt x="1398049" y="579931"/>
                </a:cubicBezTo>
                <a:moveTo>
                  <a:pt x="1136734" y="572081"/>
                </a:moveTo>
                <a:cubicBezTo>
                  <a:pt x="1158961" y="572081"/>
                  <a:pt x="1183468" y="568960"/>
                  <a:pt x="1196957" y="564137"/>
                </a:cubicBezTo>
                <a:lnTo>
                  <a:pt x="1196957" y="495476"/>
                </a:lnTo>
                <a:cubicBezTo>
                  <a:pt x="1183468" y="497840"/>
                  <a:pt x="1171595" y="499448"/>
                  <a:pt x="1162096" y="499448"/>
                </a:cubicBezTo>
                <a:cubicBezTo>
                  <a:pt x="1122486" y="499448"/>
                  <a:pt x="1108237" y="477412"/>
                  <a:pt x="1108237" y="435515"/>
                </a:cubicBezTo>
                <a:lnTo>
                  <a:pt x="1108237" y="238233"/>
                </a:lnTo>
                <a:lnTo>
                  <a:pt x="1189073" y="238233"/>
                </a:lnTo>
                <a:lnTo>
                  <a:pt x="1189073" y="164843"/>
                </a:lnTo>
                <a:lnTo>
                  <a:pt x="1108237" y="164843"/>
                </a:lnTo>
                <a:lnTo>
                  <a:pt x="1108237" y="46531"/>
                </a:lnTo>
                <a:lnTo>
                  <a:pt x="1016288" y="46531"/>
                </a:lnTo>
                <a:lnTo>
                  <a:pt x="1016288" y="164843"/>
                </a:lnTo>
                <a:lnTo>
                  <a:pt x="947326" y="164843"/>
                </a:lnTo>
                <a:lnTo>
                  <a:pt x="947326" y="238233"/>
                </a:lnTo>
                <a:lnTo>
                  <a:pt x="1016288" y="238233"/>
                </a:lnTo>
                <a:lnTo>
                  <a:pt x="1016288" y="452823"/>
                </a:lnTo>
                <a:cubicBezTo>
                  <a:pt x="1016288" y="542101"/>
                  <a:pt x="1070906" y="572081"/>
                  <a:pt x="1136734" y="572081"/>
                </a:cubicBezTo>
                <a:moveTo>
                  <a:pt x="734360" y="579931"/>
                </a:moveTo>
                <a:cubicBezTo>
                  <a:pt x="840558" y="579931"/>
                  <a:pt x="907905" y="515998"/>
                  <a:pt x="919019" y="441095"/>
                </a:cubicBezTo>
                <a:lnTo>
                  <a:pt x="825550" y="441095"/>
                </a:lnTo>
                <a:cubicBezTo>
                  <a:pt x="812821" y="476561"/>
                  <a:pt x="785939" y="502663"/>
                  <a:pt x="735975" y="502663"/>
                </a:cubicBezTo>
                <a:cubicBezTo>
                  <a:pt x="678127" y="502663"/>
                  <a:pt x="632152" y="456133"/>
                  <a:pt x="632152" y="367706"/>
                </a:cubicBezTo>
                <a:cubicBezTo>
                  <a:pt x="632152" y="278522"/>
                  <a:pt x="677367" y="231235"/>
                  <a:pt x="738350" y="231235"/>
                </a:cubicBezTo>
                <a:cubicBezTo>
                  <a:pt x="784325" y="231235"/>
                  <a:pt x="812821" y="256486"/>
                  <a:pt x="825550" y="292803"/>
                </a:cubicBezTo>
                <a:lnTo>
                  <a:pt x="918259" y="292803"/>
                </a:lnTo>
                <a:cubicBezTo>
                  <a:pt x="907145" y="217048"/>
                  <a:pt x="842173" y="153967"/>
                  <a:pt x="736735" y="153967"/>
                </a:cubicBezTo>
                <a:cubicBezTo>
                  <a:pt x="620278" y="153967"/>
                  <a:pt x="533079" y="237571"/>
                  <a:pt x="533079" y="367800"/>
                </a:cubicBezTo>
                <a:cubicBezTo>
                  <a:pt x="533079" y="499448"/>
                  <a:pt x="618664" y="579931"/>
                  <a:pt x="734360" y="579931"/>
                </a:cubicBezTo>
                <a:moveTo>
                  <a:pt x="172690" y="370070"/>
                </a:moveTo>
                <a:lnTo>
                  <a:pt x="209926" y="261971"/>
                </a:lnTo>
                <a:cubicBezTo>
                  <a:pt x="225789" y="220926"/>
                  <a:pt x="240797" y="174395"/>
                  <a:pt x="259035" y="119164"/>
                </a:cubicBezTo>
                <a:lnTo>
                  <a:pt x="259795" y="119164"/>
                </a:lnTo>
                <a:cubicBezTo>
                  <a:pt x="278793" y="174395"/>
                  <a:pt x="294656" y="221777"/>
                  <a:pt x="308904" y="261215"/>
                </a:cubicBezTo>
                <a:lnTo>
                  <a:pt x="346140" y="370070"/>
                </a:lnTo>
                <a:lnTo>
                  <a:pt x="172690" y="370070"/>
                </a:lnTo>
                <a:close/>
                <a:moveTo>
                  <a:pt x="0" y="568109"/>
                </a:moveTo>
                <a:lnTo>
                  <a:pt x="103823" y="568109"/>
                </a:lnTo>
                <a:lnTo>
                  <a:pt x="143433" y="452917"/>
                </a:lnTo>
                <a:lnTo>
                  <a:pt x="374827" y="452917"/>
                </a:lnTo>
                <a:lnTo>
                  <a:pt x="414437" y="568109"/>
                </a:lnTo>
                <a:lnTo>
                  <a:pt x="520635" y="568109"/>
                </a:lnTo>
                <a:lnTo>
                  <a:pt x="316124" y="15794"/>
                </a:lnTo>
                <a:lnTo>
                  <a:pt x="206791" y="15794"/>
                </a:lnTo>
                <a:lnTo>
                  <a:pt x="0" y="568109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F7CA04-A556-4280-7BED-717528D65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13345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3" y="269601"/>
            <a:ext cx="5781678" cy="886673"/>
          </a:xfrm>
        </p:spPr>
        <p:txBody>
          <a:bodyPr/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5" name="Graphic 11">
            <a:extLst>
              <a:ext uri="{FF2B5EF4-FFF2-40B4-BE49-F238E27FC236}">
                <a16:creationId xmlns:a16="http://schemas.microsoft.com/office/drawing/2014/main" id="{306EF912-77FF-EC72-7590-3D1604547AA0}"/>
              </a:ext>
            </a:extLst>
          </p:cNvPr>
          <p:cNvSpPr/>
          <p:nvPr userDrawn="1"/>
        </p:nvSpPr>
        <p:spPr>
          <a:xfrm>
            <a:off x="9244208" y="317500"/>
            <a:ext cx="2636642" cy="1008569"/>
          </a:xfrm>
          <a:custGeom>
            <a:avLst/>
            <a:gdLst>
              <a:gd name="connsiteX0" fmla="*/ 4115562 w 4188999"/>
              <a:gd name="connsiteY0" fmla="*/ 1595750 h 1602377"/>
              <a:gd name="connsiteX1" fmla="*/ 4189000 w 4188999"/>
              <a:gd name="connsiteY1" fmla="*/ 1522747 h 1602377"/>
              <a:gd name="connsiteX2" fmla="*/ 4115562 w 4188999"/>
              <a:gd name="connsiteY2" fmla="*/ 1450690 h 1602377"/>
              <a:gd name="connsiteX3" fmla="*/ 4042124 w 4188999"/>
              <a:gd name="connsiteY3" fmla="*/ 1522747 h 1602377"/>
              <a:gd name="connsiteX4" fmla="*/ 4115562 w 4188999"/>
              <a:gd name="connsiteY4" fmla="*/ 1595750 h 1602377"/>
              <a:gd name="connsiteX5" fmla="*/ 3601307 w 4188999"/>
              <a:gd name="connsiteY5" fmla="*/ 1296067 h 1602377"/>
              <a:gd name="connsiteX6" fmla="*/ 3731038 w 4188999"/>
              <a:gd name="connsiteY6" fmla="*/ 1179414 h 1602377"/>
              <a:gd name="connsiteX7" fmla="*/ 3859816 w 4188999"/>
              <a:gd name="connsiteY7" fmla="*/ 1296067 h 1602377"/>
              <a:gd name="connsiteX8" fmla="*/ 3601307 w 4188999"/>
              <a:gd name="connsiteY8" fmla="*/ 1296067 h 1602377"/>
              <a:gd name="connsiteX9" fmla="*/ 3735800 w 4188999"/>
              <a:gd name="connsiteY9" fmla="*/ 1602378 h 1602377"/>
              <a:gd name="connsiteX10" fmla="*/ 3960019 w 4188999"/>
              <a:gd name="connsiteY10" fmla="*/ 1462053 h 1602377"/>
              <a:gd name="connsiteX11" fmla="*/ 3839813 w 4188999"/>
              <a:gd name="connsiteY11" fmla="*/ 1462053 h 1602377"/>
              <a:gd name="connsiteX12" fmla="*/ 3737705 w 4188999"/>
              <a:gd name="connsiteY12" fmla="*/ 1513278 h 1602377"/>
              <a:gd name="connsiteX13" fmla="*/ 3599403 w 4188999"/>
              <a:gd name="connsiteY13" fmla="*/ 1378634 h 1602377"/>
              <a:gd name="connsiteX14" fmla="*/ 3973354 w 4188999"/>
              <a:gd name="connsiteY14" fmla="*/ 1378634 h 1602377"/>
              <a:gd name="connsiteX15" fmla="*/ 3728180 w 4188999"/>
              <a:gd name="connsiteY15" fmla="*/ 1089367 h 1602377"/>
              <a:gd name="connsiteX16" fmla="*/ 3483959 w 4188999"/>
              <a:gd name="connsiteY16" fmla="*/ 1347387 h 1602377"/>
              <a:gd name="connsiteX17" fmla="*/ 3735800 w 4188999"/>
              <a:gd name="connsiteY17" fmla="*/ 1602378 h 1602377"/>
              <a:gd name="connsiteX18" fmla="*/ 3363754 w 4188999"/>
              <a:gd name="connsiteY18" fmla="*/ 1592909 h 1602377"/>
              <a:gd name="connsiteX19" fmla="*/ 3436239 w 4188999"/>
              <a:gd name="connsiteY19" fmla="*/ 1583441 h 1602377"/>
              <a:gd name="connsiteX20" fmla="*/ 3436239 w 4188999"/>
              <a:gd name="connsiteY20" fmla="*/ 1500969 h 1602377"/>
              <a:gd name="connsiteX21" fmla="*/ 3394234 w 4188999"/>
              <a:gd name="connsiteY21" fmla="*/ 1505703 h 1602377"/>
              <a:gd name="connsiteX22" fmla="*/ 3329369 w 4188999"/>
              <a:gd name="connsiteY22" fmla="*/ 1428912 h 1602377"/>
              <a:gd name="connsiteX23" fmla="*/ 3329369 w 4188999"/>
              <a:gd name="connsiteY23" fmla="*/ 1191818 h 1602377"/>
              <a:gd name="connsiteX24" fmla="*/ 3426714 w 4188999"/>
              <a:gd name="connsiteY24" fmla="*/ 1191818 h 1602377"/>
              <a:gd name="connsiteX25" fmla="*/ 3426714 w 4188999"/>
              <a:gd name="connsiteY25" fmla="*/ 1103570 h 1602377"/>
              <a:gd name="connsiteX26" fmla="*/ 3329369 w 4188999"/>
              <a:gd name="connsiteY26" fmla="*/ 1103570 h 1602377"/>
              <a:gd name="connsiteX27" fmla="*/ 3329369 w 4188999"/>
              <a:gd name="connsiteY27" fmla="*/ 961256 h 1602377"/>
              <a:gd name="connsiteX28" fmla="*/ 3218688 w 4188999"/>
              <a:gd name="connsiteY28" fmla="*/ 961256 h 1602377"/>
              <a:gd name="connsiteX29" fmla="*/ 3218688 w 4188999"/>
              <a:gd name="connsiteY29" fmla="*/ 1103570 h 1602377"/>
              <a:gd name="connsiteX30" fmla="*/ 3135725 w 4188999"/>
              <a:gd name="connsiteY30" fmla="*/ 1103570 h 1602377"/>
              <a:gd name="connsiteX31" fmla="*/ 3135725 w 4188999"/>
              <a:gd name="connsiteY31" fmla="*/ 1191818 h 1602377"/>
              <a:gd name="connsiteX32" fmla="*/ 3218688 w 4188999"/>
              <a:gd name="connsiteY32" fmla="*/ 1191818 h 1602377"/>
              <a:gd name="connsiteX33" fmla="*/ 3218688 w 4188999"/>
              <a:gd name="connsiteY33" fmla="*/ 1449743 h 1602377"/>
              <a:gd name="connsiteX34" fmla="*/ 3363754 w 4188999"/>
              <a:gd name="connsiteY34" fmla="*/ 1592909 h 1602377"/>
              <a:gd name="connsiteX35" fmla="*/ 2815209 w 4188999"/>
              <a:gd name="connsiteY35" fmla="*/ 1602378 h 1602377"/>
              <a:gd name="connsiteX36" fmla="*/ 2952560 w 4188999"/>
              <a:gd name="connsiteY36" fmla="*/ 1528428 h 1602377"/>
              <a:gd name="connsiteX37" fmla="*/ 2952560 w 4188999"/>
              <a:gd name="connsiteY37" fmla="*/ 1588175 h 1602377"/>
              <a:gd name="connsiteX38" fmla="*/ 3064193 w 4188999"/>
              <a:gd name="connsiteY38" fmla="*/ 1588175 h 1602377"/>
              <a:gd name="connsiteX39" fmla="*/ 3064193 w 4188999"/>
              <a:gd name="connsiteY39" fmla="*/ 1103570 h 1602377"/>
              <a:gd name="connsiteX40" fmla="*/ 2950655 w 4188999"/>
              <a:gd name="connsiteY40" fmla="*/ 1103570 h 1602377"/>
              <a:gd name="connsiteX41" fmla="*/ 2950655 w 4188999"/>
              <a:gd name="connsiteY41" fmla="*/ 1372006 h 1602377"/>
              <a:gd name="connsiteX42" fmla="*/ 2848547 w 4188999"/>
              <a:gd name="connsiteY42" fmla="*/ 1509490 h 1602377"/>
              <a:gd name="connsiteX43" fmla="*/ 2766536 w 4188999"/>
              <a:gd name="connsiteY43" fmla="*/ 1407040 h 1602377"/>
              <a:gd name="connsiteX44" fmla="*/ 2766536 w 4188999"/>
              <a:gd name="connsiteY44" fmla="*/ 1103570 h 1602377"/>
              <a:gd name="connsiteX45" fmla="*/ 2652998 w 4188999"/>
              <a:gd name="connsiteY45" fmla="*/ 1103570 h 1602377"/>
              <a:gd name="connsiteX46" fmla="*/ 2652998 w 4188999"/>
              <a:gd name="connsiteY46" fmla="*/ 1424178 h 1602377"/>
              <a:gd name="connsiteX47" fmla="*/ 2815209 w 4188999"/>
              <a:gd name="connsiteY47" fmla="*/ 1602378 h 1602377"/>
              <a:gd name="connsiteX48" fmla="*/ 2499360 w 4188999"/>
              <a:gd name="connsiteY48" fmla="*/ 1592909 h 1602377"/>
              <a:gd name="connsiteX49" fmla="*/ 2571845 w 4188999"/>
              <a:gd name="connsiteY49" fmla="*/ 1583441 h 1602377"/>
              <a:gd name="connsiteX50" fmla="*/ 2571845 w 4188999"/>
              <a:gd name="connsiteY50" fmla="*/ 1500969 h 1602377"/>
              <a:gd name="connsiteX51" fmla="*/ 2529840 w 4188999"/>
              <a:gd name="connsiteY51" fmla="*/ 1505703 h 1602377"/>
              <a:gd name="connsiteX52" fmla="*/ 2464975 w 4188999"/>
              <a:gd name="connsiteY52" fmla="*/ 1428912 h 1602377"/>
              <a:gd name="connsiteX53" fmla="*/ 2464975 w 4188999"/>
              <a:gd name="connsiteY53" fmla="*/ 1191818 h 1602377"/>
              <a:gd name="connsiteX54" fmla="*/ 2562320 w 4188999"/>
              <a:gd name="connsiteY54" fmla="*/ 1191818 h 1602377"/>
              <a:gd name="connsiteX55" fmla="*/ 2562320 w 4188999"/>
              <a:gd name="connsiteY55" fmla="*/ 1103570 h 1602377"/>
              <a:gd name="connsiteX56" fmla="*/ 2465070 w 4188999"/>
              <a:gd name="connsiteY56" fmla="*/ 1103570 h 1602377"/>
              <a:gd name="connsiteX57" fmla="*/ 2465070 w 4188999"/>
              <a:gd name="connsiteY57" fmla="*/ 961256 h 1602377"/>
              <a:gd name="connsiteX58" fmla="*/ 2354390 w 4188999"/>
              <a:gd name="connsiteY58" fmla="*/ 961256 h 1602377"/>
              <a:gd name="connsiteX59" fmla="*/ 2354390 w 4188999"/>
              <a:gd name="connsiteY59" fmla="*/ 1103570 h 1602377"/>
              <a:gd name="connsiteX60" fmla="*/ 2271427 w 4188999"/>
              <a:gd name="connsiteY60" fmla="*/ 1103570 h 1602377"/>
              <a:gd name="connsiteX61" fmla="*/ 2271427 w 4188999"/>
              <a:gd name="connsiteY61" fmla="*/ 1191818 h 1602377"/>
              <a:gd name="connsiteX62" fmla="*/ 2354390 w 4188999"/>
              <a:gd name="connsiteY62" fmla="*/ 1191818 h 1602377"/>
              <a:gd name="connsiteX63" fmla="*/ 2354390 w 4188999"/>
              <a:gd name="connsiteY63" fmla="*/ 1449743 h 1602377"/>
              <a:gd name="connsiteX64" fmla="*/ 2499360 w 4188999"/>
              <a:gd name="connsiteY64" fmla="*/ 1592909 h 1602377"/>
              <a:gd name="connsiteX65" fmla="*/ 2069116 w 4188999"/>
              <a:gd name="connsiteY65" fmla="*/ 980194 h 1602377"/>
              <a:gd name="connsiteX66" fmla="*/ 2143506 w 4188999"/>
              <a:gd name="connsiteY66" fmla="*/ 1054144 h 1602377"/>
              <a:gd name="connsiteX67" fmla="*/ 2217896 w 4188999"/>
              <a:gd name="connsiteY67" fmla="*/ 980194 h 1602377"/>
              <a:gd name="connsiteX68" fmla="*/ 2143506 w 4188999"/>
              <a:gd name="connsiteY68" fmla="*/ 905297 h 1602377"/>
              <a:gd name="connsiteX69" fmla="*/ 2069116 w 4188999"/>
              <a:gd name="connsiteY69" fmla="*/ 980194 h 1602377"/>
              <a:gd name="connsiteX70" fmla="*/ 2087213 w 4188999"/>
              <a:gd name="connsiteY70" fmla="*/ 1588175 h 1602377"/>
              <a:gd name="connsiteX71" fmla="*/ 2199799 w 4188999"/>
              <a:gd name="connsiteY71" fmla="*/ 1588175 h 1602377"/>
              <a:gd name="connsiteX72" fmla="*/ 2199799 w 4188999"/>
              <a:gd name="connsiteY72" fmla="*/ 1103570 h 1602377"/>
              <a:gd name="connsiteX73" fmla="*/ 2087213 w 4188999"/>
              <a:gd name="connsiteY73" fmla="*/ 1103570 h 1602377"/>
              <a:gd name="connsiteX74" fmla="*/ 2087213 w 4188999"/>
              <a:gd name="connsiteY74" fmla="*/ 1588175 h 1602377"/>
              <a:gd name="connsiteX75" fmla="*/ 1928908 w 4188999"/>
              <a:gd name="connsiteY75" fmla="*/ 1592909 h 1602377"/>
              <a:gd name="connsiteX76" fmla="*/ 2001393 w 4188999"/>
              <a:gd name="connsiteY76" fmla="*/ 1583441 h 1602377"/>
              <a:gd name="connsiteX77" fmla="*/ 2001393 w 4188999"/>
              <a:gd name="connsiteY77" fmla="*/ 1500969 h 1602377"/>
              <a:gd name="connsiteX78" fmla="*/ 1959388 w 4188999"/>
              <a:gd name="connsiteY78" fmla="*/ 1505703 h 1602377"/>
              <a:gd name="connsiteX79" fmla="*/ 1894523 w 4188999"/>
              <a:gd name="connsiteY79" fmla="*/ 1428912 h 1602377"/>
              <a:gd name="connsiteX80" fmla="*/ 1894523 w 4188999"/>
              <a:gd name="connsiteY80" fmla="*/ 1191818 h 1602377"/>
              <a:gd name="connsiteX81" fmla="*/ 1991868 w 4188999"/>
              <a:gd name="connsiteY81" fmla="*/ 1191818 h 1602377"/>
              <a:gd name="connsiteX82" fmla="*/ 1991868 w 4188999"/>
              <a:gd name="connsiteY82" fmla="*/ 1103570 h 1602377"/>
              <a:gd name="connsiteX83" fmla="*/ 1894523 w 4188999"/>
              <a:gd name="connsiteY83" fmla="*/ 1103570 h 1602377"/>
              <a:gd name="connsiteX84" fmla="*/ 1894523 w 4188999"/>
              <a:gd name="connsiteY84" fmla="*/ 961256 h 1602377"/>
              <a:gd name="connsiteX85" fmla="*/ 1783842 w 4188999"/>
              <a:gd name="connsiteY85" fmla="*/ 961256 h 1602377"/>
              <a:gd name="connsiteX86" fmla="*/ 1783842 w 4188999"/>
              <a:gd name="connsiteY86" fmla="*/ 1103570 h 1602377"/>
              <a:gd name="connsiteX87" fmla="*/ 1700879 w 4188999"/>
              <a:gd name="connsiteY87" fmla="*/ 1103570 h 1602377"/>
              <a:gd name="connsiteX88" fmla="*/ 1700879 w 4188999"/>
              <a:gd name="connsiteY88" fmla="*/ 1191818 h 1602377"/>
              <a:gd name="connsiteX89" fmla="*/ 1783842 w 4188999"/>
              <a:gd name="connsiteY89" fmla="*/ 1191818 h 1602377"/>
              <a:gd name="connsiteX90" fmla="*/ 1783842 w 4188999"/>
              <a:gd name="connsiteY90" fmla="*/ 1449743 h 1602377"/>
              <a:gd name="connsiteX91" fmla="*/ 1928908 w 4188999"/>
              <a:gd name="connsiteY91" fmla="*/ 1592909 h 1602377"/>
              <a:gd name="connsiteX92" fmla="*/ 1450848 w 4188999"/>
              <a:gd name="connsiteY92" fmla="*/ 1602378 h 1602377"/>
              <a:gd name="connsiteX93" fmla="*/ 1666494 w 4188999"/>
              <a:gd name="connsiteY93" fmla="*/ 1444914 h 1602377"/>
              <a:gd name="connsiteX94" fmla="*/ 1488091 w 4188999"/>
              <a:gd name="connsiteY94" fmla="*/ 1298813 h 1602377"/>
              <a:gd name="connsiteX95" fmla="*/ 1428941 w 4188999"/>
              <a:gd name="connsiteY95" fmla="*/ 1285557 h 1602377"/>
              <a:gd name="connsiteX96" fmla="*/ 1351693 w 4188999"/>
              <a:gd name="connsiteY96" fmla="*/ 1229598 h 1602377"/>
              <a:gd name="connsiteX97" fmla="*/ 1435608 w 4188999"/>
              <a:gd name="connsiteY97" fmla="*/ 1172691 h 1602377"/>
              <a:gd name="connsiteX98" fmla="*/ 1535811 w 4188999"/>
              <a:gd name="connsiteY98" fmla="*/ 1234332 h 1602377"/>
              <a:gd name="connsiteX99" fmla="*/ 1649349 w 4188999"/>
              <a:gd name="connsiteY99" fmla="*/ 1234332 h 1602377"/>
              <a:gd name="connsiteX100" fmla="*/ 1436561 w 4188999"/>
              <a:gd name="connsiteY100" fmla="*/ 1090219 h 1602377"/>
              <a:gd name="connsiteX101" fmla="*/ 1236155 w 4188999"/>
              <a:gd name="connsiteY101" fmla="*/ 1236320 h 1602377"/>
              <a:gd name="connsiteX102" fmla="*/ 1400270 w 4188999"/>
              <a:gd name="connsiteY102" fmla="*/ 1380433 h 1602377"/>
              <a:gd name="connsiteX103" fmla="*/ 1457516 w 4188999"/>
              <a:gd name="connsiteY103" fmla="*/ 1392742 h 1602377"/>
              <a:gd name="connsiteX104" fmla="*/ 1551051 w 4188999"/>
              <a:gd name="connsiteY104" fmla="*/ 1456277 h 1602377"/>
              <a:gd name="connsiteX105" fmla="*/ 1456563 w 4188999"/>
              <a:gd name="connsiteY105" fmla="*/ 1518864 h 1602377"/>
              <a:gd name="connsiteX106" fmla="*/ 1341120 w 4188999"/>
              <a:gd name="connsiteY106" fmla="*/ 1437339 h 1602377"/>
              <a:gd name="connsiteX107" fmla="*/ 1219010 w 4188999"/>
              <a:gd name="connsiteY107" fmla="*/ 1437339 h 1602377"/>
              <a:gd name="connsiteX108" fmla="*/ 1450848 w 4188999"/>
              <a:gd name="connsiteY108" fmla="*/ 1602378 h 1602377"/>
              <a:gd name="connsiteX109" fmla="*/ 720090 w 4188999"/>
              <a:gd name="connsiteY109" fmla="*/ 1588175 h 1602377"/>
              <a:gd name="connsiteX110" fmla="*/ 833628 w 4188999"/>
              <a:gd name="connsiteY110" fmla="*/ 1588175 h 1602377"/>
              <a:gd name="connsiteX111" fmla="*/ 833628 w 4188999"/>
              <a:gd name="connsiteY111" fmla="*/ 1317845 h 1602377"/>
              <a:gd name="connsiteX112" fmla="*/ 943356 w 4188999"/>
              <a:gd name="connsiteY112" fmla="*/ 1182254 h 1602377"/>
              <a:gd name="connsiteX113" fmla="*/ 1023461 w 4188999"/>
              <a:gd name="connsiteY113" fmla="*/ 1275236 h 1602377"/>
              <a:gd name="connsiteX114" fmla="*/ 1023461 w 4188999"/>
              <a:gd name="connsiteY114" fmla="*/ 1588175 h 1602377"/>
              <a:gd name="connsiteX115" fmla="*/ 1137952 w 4188999"/>
              <a:gd name="connsiteY115" fmla="*/ 1588175 h 1602377"/>
              <a:gd name="connsiteX116" fmla="*/ 1137952 w 4188999"/>
              <a:gd name="connsiteY116" fmla="*/ 1265673 h 1602377"/>
              <a:gd name="connsiteX117" fmla="*/ 975741 w 4188999"/>
              <a:gd name="connsiteY117" fmla="*/ 1089272 h 1602377"/>
              <a:gd name="connsiteX118" fmla="*/ 830675 w 4188999"/>
              <a:gd name="connsiteY118" fmla="*/ 1166063 h 1602377"/>
              <a:gd name="connsiteX119" fmla="*/ 830675 w 4188999"/>
              <a:gd name="connsiteY119" fmla="*/ 1103475 h 1602377"/>
              <a:gd name="connsiteX120" fmla="*/ 720090 w 4188999"/>
              <a:gd name="connsiteY120" fmla="*/ 1103475 h 1602377"/>
              <a:gd name="connsiteX121" fmla="*/ 720090 w 4188999"/>
              <a:gd name="connsiteY121" fmla="*/ 1588175 h 1602377"/>
              <a:gd name="connsiteX122" fmla="*/ 471964 w 4188999"/>
              <a:gd name="connsiteY122" fmla="*/ 1588175 h 1602377"/>
              <a:gd name="connsiteX123" fmla="*/ 591217 w 4188999"/>
              <a:gd name="connsiteY123" fmla="*/ 1588175 h 1602377"/>
              <a:gd name="connsiteX124" fmla="*/ 591217 w 4188999"/>
              <a:gd name="connsiteY124" fmla="*/ 924329 h 1602377"/>
              <a:gd name="connsiteX125" fmla="*/ 471964 w 4188999"/>
              <a:gd name="connsiteY125" fmla="*/ 924329 h 1602377"/>
              <a:gd name="connsiteX126" fmla="*/ 471964 w 4188999"/>
              <a:gd name="connsiteY126" fmla="*/ 1588175 h 1602377"/>
              <a:gd name="connsiteX127" fmla="*/ 3960971 w 4188999"/>
              <a:gd name="connsiteY127" fmla="*/ 697081 h 1602377"/>
              <a:gd name="connsiteX128" fmla="*/ 4176617 w 4188999"/>
              <a:gd name="connsiteY128" fmla="*/ 539618 h 1602377"/>
              <a:gd name="connsiteX129" fmla="*/ 3998214 w 4188999"/>
              <a:gd name="connsiteY129" fmla="*/ 393517 h 1602377"/>
              <a:gd name="connsiteX130" fmla="*/ 3939064 w 4188999"/>
              <a:gd name="connsiteY130" fmla="*/ 380261 h 1602377"/>
              <a:gd name="connsiteX131" fmla="*/ 3861816 w 4188999"/>
              <a:gd name="connsiteY131" fmla="*/ 324301 h 1602377"/>
              <a:gd name="connsiteX132" fmla="*/ 3945731 w 4188999"/>
              <a:gd name="connsiteY132" fmla="*/ 267394 h 1602377"/>
              <a:gd name="connsiteX133" fmla="*/ 4045934 w 4188999"/>
              <a:gd name="connsiteY133" fmla="*/ 329035 h 1602377"/>
              <a:gd name="connsiteX134" fmla="*/ 4159472 w 4188999"/>
              <a:gd name="connsiteY134" fmla="*/ 329035 h 1602377"/>
              <a:gd name="connsiteX135" fmla="*/ 3946684 w 4188999"/>
              <a:gd name="connsiteY135" fmla="*/ 184923 h 1602377"/>
              <a:gd name="connsiteX136" fmla="*/ 3746278 w 4188999"/>
              <a:gd name="connsiteY136" fmla="*/ 331024 h 1602377"/>
              <a:gd name="connsiteX137" fmla="*/ 3910394 w 4188999"/>
              <a:gd name="connsiteY137" fmla="*/ 475136 h 1602377"/>
              <a:gd name="connsiteX138" fmla="*/ 3967639 w 4188999"/>
              <a:gd name="connsiteY138" fmla="*/ 487446 h 1602377"/>
              <a:gd name="connsiteX139" fmla="*/ 4061174 w 4188999"/>
              <a:gd name="connsiteY139" fmla="*/ 550980 h 1602377"/>
              <a:gd name="connsiteX140" fmla="*/ 3966686 w 4188999"/>
              <a:gd name="connsiteY140" fmla="*/ 613568 h 1602377"/>
              <a:gd name="connsiteX141" fmla="*/ 3851243 w 4188999"/>
              <a:gd name="connsiteY141" fmla="*/ 532043 h 1602377"/>
              <a:gd name="connsiteX142" fmla="*/ 3729133 w 4188999"/>
              <a:gd name="connsiteY142" fmla="*/ 532043 h 1602377"/>
              <a:gd name="connsiteX143" fmla="*/ 3960971 w 4188999"/>
              <a:gd name="connsiteY143" fmla="*/ 697081 h 1602377"/>
              <a:gd name="connsiteX144" fmla="*/ 3307747 w 4188999"/>
              <a:gd name="connsiteY144" fmla="*/ 390771 h 1602377"/>
              <a:gd name="connsiteX145" fmla="*/ 3437478 w 4188999"/>
              <a:gd name="connsiteY145" fmla="*/ 274117 h 1602377"/>
              <a:gd name="connsiteX146" fmla="*/ 3566255 w 4188999"/>
              <a:gd name="connsiteY146" fmla="*/ 390771 h 1602377"/>
              <a:gd name="connsiteX147" fmla="*/ 3307747 w 4188999"/>
              <a:gd name="connsiteY147" fmla="*/ 390771 h 1602377"/>
              <a:gd name="connsiteX148" fmla="*/ 3442240 w 4188999"/>
              <a:gd name="connsiteY148" fmla="*/ 697081 h 1602377"/>
              <a:gd name="connsiteX149" fmla="*/ 3666458 w 4188999"/>
              <a:gd name="connsiteY149" fmla="*/ 556756 h 1602377"/>
              <a:gd name="connsiteX150" fmla="*/ 3546253 w 4188999"/>
              <a:gd name="connsiteY150" fmla="*/ 556756 h 1602377"/>
              <a:gd name="connsiteX151" fmla="*/ 3444145 w 4188999"/>
              <a:gd name="connsiteY151" fmla="*/ 607981 h 1602377"/>
              <a:gd name="connsiteX152" fmla="*/ 3305842 w 4188999"/>
              <a:gd name="connsiteY152" fmla="*/ 473337 h 1602377"/>
              <a:gd name="connsiteX153" fmla="*/ 3679889 w 4188999"/>
              <a:gd name="connsiteY153" fmla="*/ 473337 h 1602377"/>
              <a:gd name="connsiteX154" fmla="*/ 3434715 w 4188999"/>
              <a:gd name="connsiteY154" fmla="*/ 184070 h 1602377"/>
              <a:gd name="connsiteX155" fmla="*/ 3190494 w 4188999"/>
              <a:gd name="connsiteY155" fmla="*/ 441996 h 1602377"/>
              <a:gd name="connsiteX156" fmla="*/ 3442240 w 4188999"/>
              <a:gd name="connsiteY156" fmla="*/ 697081 h 1602377"/>
              <a:gd name="connsiteX157" fmla="*/ 2968371 w 4188999"/>
              <a:gd name="connsiteY157" fmla="*/ 74897 h 1602377"/>
              <a:gd name="connsiteX158" fmla="*/ 3042761 w 4188999"/>
              <a:gd name="connsiteY158" fmla="*/ 148847 h 1602377"/>
              <a:gd name="connsiteX159" fmla="*/ 3117152 w 4188999"/>
              <a:gd name="connsiteY159" fmla="*/ 74897 h 1602377"/>
              <a:gd name="connsiteX160" fmla="*/ 3042761 w 4188999"/>
              <a:gd name="connsiteY160" fmla="*/ 0 h 1602377"/>
              <a:gd name="connsiteX161" fmla="*/ 2968371 w 4188999"/>
              <a:gd name="connsiteY161" fmla="*/ 74897 h 1602377"/>
              <a:gd name="connsiteX162" fmla="*/ 2986469 w 4188999"/>
              <a:gd name="connsiteY162" fmla="*/ 682878 h 1602377"/>
              <a:gd name="connsiteX163" fmla="*/ 3099054 w 4188999"/>
              <a:gd name="connsiteY163" fmla="*/ 682878 h 1602377"/>
              <a:gd name="connsiteX164" fmla="*/ 3099054 w 4188999"/>
              <a:gd name="connsiteY164" fmla="*/ 198179 h 1602377"/>
              <a:gd name="connsiteX165" fmla="*/ 2986469 w 4188999"/>
              <a:gd name="connsiteY165" fmla="*/ 198179 h 1602377"/>
              <a:gd name="connsiteX166" fmla="*/ 2986469 w 4188999"/>
              <a:gd name="connsiteY166" fmla="*/ 682878 h 1602377"/>
              <a:gd name="connsiteX167" fmla="*/ 2628995 w 4188999"/>
              <a:gd name="connsiteY167" fmla="*/ 682878 h 1602377"/>
              <a:gd name="connsiteX168" fmla="*/ 2742533 w 4188999"/>
              <a:gd name="connsiteY168" fmla="*/ 682878 h 1602377"/>
              <a:gd name="connsiteX169" fmla="*/ 2742533 w 4188999"/>
              <a:gd name="connsiteY169" fmla="*/ 463774 h 1602377"/>
              <a:gd name="connsiteX170" fmla="*/ 2826449 w 4188999"/>
              <a:gd name="connsiteY170" fmla="*/ 299682 h 1602377"/>
              <a:gd name="connsiteX171" fmla="*/ 2913316 w 4188999"/>
              <a:gd name="connsiteY171" fmla="*/ 292108 h 1602377"/>
              <a:gd name="connsiteX172" fmla="*/ 2913316 w 4188999"/>
              <a:gd name="connsiteY172" fmla="*/ 183976 h 1602377"/>
              <a:gd name="connsiteX173" fmla="*/ 2739676 w 4188999"/>
              <a:gd name="connsiteY173" fmla="*/ 297789 h 1602377"/>
              <a:gd name="connsiteX174" fmla="*/ 2739676 w 4188999"/>
              <a:gd name="connsiteY174" fmla="*/ 198179 h 1602377"/>
              <a:gd name="connsiteX175" fmla="*/ 2628995 w 4188999"/>
              <a:gd name="connsiteY175" fmla="*/ 198179 h 1602377"/>
              <a:gd name="connsiteX176" fmla="*/ 2628995 w 4188999"/>
              <a:gd name="connsiteY176" fmla="*/ 682878 h 1602377"/>
              <a:gd name="connsiteX177" fmla="*/ 2140744 w 4188999"/>
              <a:gd name="connsiteY177" fmla="*/ 440102 h 1602377"/>
              <a:gd name="connsiteX178" fmla="*/ 2264759 w 4188999"/>
              <a:gd name="connsiteY178" fmla="*/ 275064 h 1602377"/>
              <a:gd name="connsiteX179" fmla="*/ 2392585 w 4188999"/>
              <a:gd name="connsiteY179" fmla="*/ 440102 h 1602377"/>
              <a:gd name="connsiteX180" fmla="*/ 2264759 w 4188999"/>
              <a:gd name="connsiteY180" fmla="*/ 607034 h 1602377"/>
              <a:gd name="connsiteX181" fmla="*/ 2140744 w 4188999"/>
              <a:gd name="connsiteY181" fmla="*/ 440102 h 1602377"/>
              <a:gd name="connsiteX182" fmla="*/ 2242852 w 4188999"/>
              <a:gd name="connsiteY182" fmla="*/ 697081 h 1602377"/>
              <a:gd name="connsiteX183" fmla="*/ 2390775 w 4188999"/>
              <a:gd name="connsiteY183" fmla="*/ 622184 h 1602377"/>
              <a:gd name="connsiteX184" fmla="*/ 2390775 w 4188999"/>
              <a:gd name="connsiteY184" fmla="*/ 682878 h 1602377"/>
              <a:gd name="connsiteX185" fmla="*/ 2505266 w 4188999"/>
              <a:gd name="connsiteY185" fmla="*/ 682878 h 1602377"/>
              <a:gd name="connsiteX186" fmla="*/ 2505266 w 4188999"/>
              <a:gd name="connsiteY186" fmla="*/ 198179 h 1602377"/>
              <a:gd name="connsiteX187" fmla="*/ 2390775 w 4188999"/>
              <a:gd name="connsiteY187" fmla="*/ 198179 h 1602377"/>
              <a:gd name="connsiteX188" fmla="*/ 2390775 w 4188999"/>
              <a:gd name="connsiteY188" fmla="*/ 260766 h 1602377"/>
              <a:gd name="connsiteX189" fmla="*/ 2242852 w 4188999"/>
              <a:gd name="connsiteY189" fmla="*/ 183976 h 1602377"/>
              <a:gd name="connsiteX190" fmla="*/ 2024348 w 4188999"/>
              <a:gd name="connsiteY190" fmla="*/ 440008 h 1602377"/>
              <a:gd name="connsiteX191" fmla="*/ 2242852 w 4188999"/>
              <a:gd name="connsiteY191" fmla="*/ 697081 h 1602377"/>
              <a:gd name="connsiteX192" fmla="*/ 1683068 w 4188999"/>
              <a:gd name="connsiteY192" fmla="*/ 697081 h 1602377"/>
              <a:gd name="connsiteX193" fmla="*/ 1820418 w 4188999"/>
              <a:gd name="connsiteY193" fmla="*/ 623131 h 1602377"/>
              <a:gd name="connsiteX194" fmla="*/ 1820418 w 4188999"/>
              <a:gd name="connsiteY194" fmla="*/ 682878 h 1602377"/>
              <a:gd name="connsiteX195" fmla="*/ 1932051 w 4188999"/>
              <a:gd name="connsiteY195" fmla="*/ 682878 h 1602377"/>
              <a:gd name="connsiteX196" fmla="*/ 1932051 w 4188999"/>
              <a:gd name="connsiteY196" fmla="*/ 198179 h 1602377"/>
              <a:gd name="connsiteX197" fmla="*/ 1818513 w 4188999"/>
              <a:gd name="connsiteY197" fmla="*/ 198179 h 1602377"/>
              <a:gd name="connsiteX198" fmla="*/ 1818513 w 4188999"/>
              <a:gd name="connsiteY198" fmla="*/ 466615 h 1602377"/>
              <a:gd name="connsiteX199" fmla="*/ 1716405 w 4188999"/>
              <a:gd name="connsiteY199" fmla="*/ 604099 h 1602377"/>
              <a:gd name="connsiteX200" fmla="*/ 1634395 w 4188999"/>
              <a:gd name="connsiteY200" fmla="*/ 501649 h 1602377"/>
              <a:gd name="connsiteX201" fmla="*/ 1634395 w 4188999"/>
              <a:gd name="connsiteY201" fmla="*/ 198179 h 1602377"/>
              <a:gd name="connsiteX202" fmla="*/ 1520857 w 4188999"/>
              <a:gd name="connsiteY202" fmla="*/ 198179 h 1602377"/>
              <a:gd name="connsiteX203" fmla="*/ 1520857 w 4188999"/>
              <a:gd name="connsiteY203" fmla="*/ 518787 h 1602377"/>
              <a:gd name="connsiteX204" fmla="*/ 1683068 w 4188999"/>
              <a:gd name="connsiteY204" fmla="*/ 697081 h 1602377"/>
              <a:gd name="connsiteX205" fmla="*/ 1368552 w 4188999"/>
              <a:gd name="connsiteY205" fmla="*/ 687613 h 1602377"/>
              <a:gd name="connsiteX206" fmla="*/ 1441037 w 4188999"/>
              <a:gd name="connsiteY206" fmla="*/ 678144 h 1602377"/>
              <a:gd name="connsiteX207" fmla="*/ 1441037 w 4188999"/>
              <a:gd name="connsiteY207" fmla="*/ 595577 h 1602377"/>
              <a:gd name="connsiteX208" fmla="*/ 1399032 w 4188999"/>
              <a:gd name="connsiteY208" fmla="*/ 600312 h 1602377"/>
              <a:gd name="connsiteX209" fmla="*/ 1334167 w 4188999"/>
              <a:gd name="connsiteY209" fmla="*/ 523521 h 1602377"/>
              <a:gd name="connsiteX210" fmla="*/ 1334167 w 4188999"/>
              <a:gd name="connsiteY210" fmla="*/ 286426 h 1602377"/>
              <a:gd name="connsiteX211" fmla="*/ 1431512 w 4188999"/>
              <a:gd name="connsiteY211" fmla="*/ 286426 h 1602377"/>
              <a:gd name="connsiteX212" fmla="*/ 1431512 w 4188999"/>
              <a:gd name="connsiteY212" fmla="*/ 198179 h 1602377"/>
              <a:gd name="connsiteX213" fmla="*/ 1334167 w 4188999"/>
              <a:gd name="connsiteY213" fmla="*/ 198179 h 1602377"/>
              <a:gd name="connsiteX214" fmla="*/ 1334167 w 4188999"/>
              <a:gd name="connsiteY214" fmla="*/ 55960 h 1602377"/>
              <a:gd name="connsiteX215" fmla="*/ 1223486 w 4188999"/>
              <a:gd name="connsiteY215" fmla="*/ 55960 h 1602377"/>
              <a:gd name="connsiteX216" fmla="*/ 1223486 w 4188999"/>
              <a:gd name="connsiteY216" fmla="*/ 198179 h 1602377"/>
              <a:gd name="connsiteX217" fmla="*/ 1140524 w 4188999"/>
              <a:gd name="connsiteY217" fmla="*/ 198179 h 1602377"/>
              <a:gd name="connsiteX218" fmla="*/ 1140524 w 4188999"/>
              <a:gd name="connsiteY218" fmla="*/ 286426 h 1602377"/>
              <a:gd name="connsiteX219" fmla="*/ 1223486 w 4188999"/>
              <a:gd name="connsiteY219" fmla="*/ 286426 h 1602377"/>
              <a:gd name="connsiteX220" fmla="*/ 1223486 w 4188999"/>
              <a:gd name="connsiteY220" fmla="*/ 544352 h 1602377"/>
              <a:gd name="connsiteX221" fmla="*/ 1368552 w 4188999"/>
              <a:gd name="connsiteY221" fmla="*/ 687613 h 1602377"/>
              <a:gd name="connsiteX222" fmla="*/ 884111 w 4188999"/>
              <a:gd name="connsiteY222" fmla="*/ 697081 h 1602377"/>
              <a:gd name="connsiteX223" fmla="*/ 1106424 w 4188999"/>
              <a:gd name="connsiteY223" fmla="*/ 530149 h 1602377"/>
              <a:gd name="connsiteX224" fmla="*/ 993838 w 4188999"/>
              <a:gd name="connsiteY224" fmla="*/ 530149 h 1602377"/>
              <a:gd name="connsiteX225" fmla="*/ 886015 w 4188999"/>
              <a:gd name="connsiteY225" fmla="*/ 604099 h 1602377"/>
              <a:gd name="connsiteX226" fmla="*/ 761048 w 4188999"/>
              <a:gd name="connsiteY226" fmla="*/ 441901 h 1602377"/>
              <a:gd name="connsiteX227" fmla="*/ 888873 w 4188999"/>
              <a:gd name="connsiteY227" fmla="*/ 277810 h 1602377"/>
              <a:gd name="connsiteX228" fmla="*/ 993838 w 4188999"/>
              <a:gd name="connsiteY228" fmla="*/ 351760 h 1602377"/>
              <a:gd name="connsiteX229" fmla="*/ 1105472 w 4188999"/>
              <a:gd name="connsiteY229" fmla="*/ 351760 h 1602377"/>
              <a:gd name="connsiteX230" fmla="*/ 886968 w 4188999"/>
              <a:gd name="connsiteY230" fmla="*/ 184828 h 1602377"/>
              <a:gd name="connsiteX231" fmla="*/ 641795 w 4188999"/>
              <a:gd name="connsiteY231" fmla="*/ 441807 h 1602377"/>
              <a:gd name="connsiteX232" fmla="*/ 884111 w 4188999"/>
              <a:gd name="connsiteY232" fmla="*/ 697081 h 1602377"/>
              <a:gd name="connsiteX233" fmla="*/ 208026 w 4188999"/>
              <a:gd name="connsiteY233" fmla="*/ 444837 h 1602377"/>
              <a:gd name="connsiteX234" fmla="*/ 252889 w 4188999"/>
              <a:gd name="connsiteY234" fmla="*/ 314927 h 1602377"/>
              <a:gd name="connsiteX235" fmla="*/ 312039 w 4188999"/>
              <a:gd name="connsiteY235" fmla="*/ 143261 h 1602377"/>
              <a:gd name="connsiteX236" fmla="*/ 312992 w 4188999"/>
              <a:gd name="connsiteY236" fmla="*/ 143261 h 1602377"/>
              <a:gd name="connsiteX237" fmla="*/ 372142 w 4188999"/>
              <a:gd name="connsiteY237" fmla="*/ 313980 h 1602377"/>
              <a:gd name="connsiteX238" fmla="*/ 417005 w 4188999"/>
              <a:gd name="connsiteY238" fmla="*/ 444837 h 1602377"/>
              <a:gd name="connsiteX239" fmla="*/ 208026 w 4188999"/>
              <a:gd name="connsiteY239" fmla="*/ 444837 h 1602377"/>
              <a:gd name="connsiteX240" fmla="*/ 0 w 4188999"/>
              <a:gd name="connsiteY240" fmla="*/ 682878 h 1602377"/>
              <a:gd name="connsiteX241" fmla="*/ 124968 w 4188999"/>
              <a:gd name="connsiteY241" fmla="*/ 682878 h 1602377"/>
              <a:gd name="connsiteX242" fmla="*/ 172688 w 4188999"/>
              <a:gd name="connsiteY242" fmla="*/ 544447 h 1602377"/>
              <a:gd name="connsiteX243" fmla="*/ 451295 w 4188999"/>
              <a:gd name="connsiteY243" fmla="*/ 544447 h 1602377"/>
              <a:gd name="connsiteX244" fmla="*/ 499015 w 4188999"/>
              <a:gd name="connsiteY244" fmla="*/ 682878 h 1602377"/>
              <a:gd name="connsiteX245" fmla="*/ 626840 w 4188999"/>
              <a:gd name="connsiteY245" fmla="*/ 682878 h 1602377"/>
              <a:gd name="connsiteX246" fmla="*/ 380714 w 4188999"/>
              <a:gd name="connsiteY246" fmla="*/ 18937 h 1602377"/>
              <a:gd name="connsiteX247" fmla="*/ 248984 w 4188999"/>
              <a:gd name="connsiteY247" fmla="*/ 18937 h 1602377"/>
              <a:gd name="connsiteX248" fmla="*/ 0 w 4188999"/>
              <a:gd name="connsiteY248" fmla="*/ 682878 h 160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188999" h="1602377">
                <a:moveTo>
                  <a:pt x="4115562" y="1595750"/>
                </a:moveTo>
                <a:cubicBezTo>
                  <a:pt x="4155662" y="1595750"/>
                  <a:pt x="4189000" y="1563462"/>
                  <a:pt x="4189000" y="1522747"/>
                </a:cubicBezTo>
                <a:cubicBezTo>
                  <a:pt x="4189000" y="1482884"/>
                  <a:pt x="4155567" y="1450690"/>
                  <a:pt x="4115562" y="1450690"/>
                </a:cubicBezTo>
                <a:cubicBezTo>
                  <a:pt x="4075462" y="1450690"/>
                  <a:pt x="4042124" y="1482978"/>
                  <a:pt x="4042124" y="1522747"/>
                </a:cubicBezTo>
                <a:cubicBezTo>
                  <a:pt x="4042124" y="1563556"/>
                  <a:pt x="4075462" y="1595750"/>
                  <a:pt x="4115562" y="1595750"/>
                </a:cubicBezTo>
                <a:moveTo>
                  <a:pt x="3601307" y="1296067"/>
                </a:moveTo>
                <a:cubicBezTo>
                  <a:pt x="3611785" y="1227798"/>
                  <a:pt x="3664268" y="1179414"/>
                  <a:pt x="3731038" y="1179414"/>
                </a:cubicBezTo>
                <a:cubicBezTo>
                  <a:pt x="3803523" y="1179414"/>
                  <a:pt x="3849338" y="1225905"/>
                  <a:pt x="3859816" y="1296067"/>
                </a:cubicBezTo>
                <a:lnTo>
                  <a:pt x="3601307" y="1296067"/>
                </a:lnTo>
                <a:close/>
                <a:moveTo>
                  <a:pt x="3735800" y="1602378"/>
                </a:moveTo>
                <a:cubicBezTo>
                  <a:pt x="3856006" y="1602378"/>
                  <a:pt x="3934206" y="1544524"/>
                  <a:pt x="3960019" y="1462053"/>
                </a:cubicBezTo>
                <a:lnTo>
                  <a:pt x="3839813" y="1462053"/>
                </a:lnTo>
                <a:cubicBezTo>
                  <a:pt x="3824573" y="1490459"/>
                  <a:pt x="3793046" y="1513278"/>
                  <a:pt x="3737705" y="1513278"/>
                </a:cubicBezTo>
                <a:cubicBezTo>
                  <a:pt x="3661410" y="1513278"/>
                  <a:pt x="3605117" y="1459212"/>
                  <a:pt x="3599403" y="1378634"/>
                </a:cubicBezTo>
                <a:lnTo>
                  <a:pt x="3973354" y="1378634"/>
                </a:lnTo>
                <a:cubicBezTo>
                  <a:pt x="3971449" y="1194658"/>
                  <a:pt x="3874103" y="1089367"/>
                  <a:pt x="3728180" y="1089367"/>
                </a:cubicBezTo>
                <a:cubicBezTo>
                  <a:pt x="3595592" y="1089367"/>
                  <a:pt x="3483959" y="1195605"/>
                  <a:pt x="3483959" y="1347387"/>
                </a:cubicBezTo>
                <a:cubicBezTo>
                  <a:pt x="3483959" y="1500022"/>
                  <a:pt x="3580353" y="1602378"/>
                  <a:pt x="3735800" y="1602378"/>
                </a:cubicBezTo>
                <a:moveTo>
                  <a:pt x="3363754" y="1592909"/>
                </a:moveTo>
                <a:cubicBezTo>
                  <a:pt x="3390424" y="1592909"/>
                  <a:pt x="3420047" y="1589122"/>
                  <a:pt x="3436239" y="1583441"/>
                </a:cubicBezTo>
                <a:lnTo>
                  <a:pt x="3436239" y="1500969"/>
                </a:lnTo>
                <a:cubicBezTo>
                  <a:pt x="3420047" y="1503809"/>
                  <a:pt x="3405664" y="1505703"/>
                  <a:pt x="3394234" y="1505703"/>
                </a:cubicBezTo>
                <a:cubicBezTo>
                  <a:pt x="3346514" y="1505703"/>
                  <a:pt x="3329369" y="1479191"/>
                  <a:pt x="3329369" y="1428912"/>
                </a:cubicBezTo>
                <a:lnTo>
                  <a:pt x="3329369" y="1191818"/>
                </a:lnTo>
                <a:lnTo>
                  <a:pt x="3426714" y="1191818"/>
                </a:lnTo>
                <a:lnTo>
                  <a:pt x="3426714" y="1103570"/>
                </a:lnTo>
                <a:lnTo>
                  <a:pt x="3329369" y="1103570"/>
                </a:lnTo>
                <a:lnTo>
                  <a:pt x="3329369" y="961256"/>
                </a:lnTo>
                <a:lnTo>
                  <a:pt x="3218688" y="961256"/>
                </a:lnTo>
                <a:lnTo>
                  <a:pt x="3218688" y="1103570"/>
                </a:lnTo>
                <a:lnTo>
                  <a:pt x="3135725" y="1103570"/>
                </a:lnTo>
                <a:lnTo>
                  <a:pt x="3135725" y="1191818"/>
                </a:lnTo>
                <a:lnTo>
                  <a:pt x="3218688" y="1191818"/>
                </a:lnTo>
                <a:lnTo>
                  <a:pt x="3218688" y="1449743"/>
                </a:lnTo>
                <a:cubicBezTo>
                  <a:pt x="3218688" y="1556928"/>
                  <a:pt x="3284601" y="1592909"/>
                  <a:pt x="3363754" y="1592909"/>
                </a:cubicBezTo>
                <a:moveTo>
                  <a:pt x="2815209" y="1602378"/>
                </a:moveTo>
                <a:cubicBezTo>
                  <a:pt x="2879122" y="1602378"/>
                  <a:pt x="2925890" y="1576813"/>
                  <a:pt x="2952560" y="1528428"/>
                </a:cubicBezTo>
                <a:lnTo>
                  <a:pt x="2952560" y="1588175"/>
                </a:lnTo>
                <a:lnTo>
                  <a:pt x="3064193" y="1588175"/>
                </a:lnTo>
                <a:lnTo>
                  <a:pt x="3064193" y="1103570"/>
                </a:lnTo>
                <a:lnTo>
                  <a:pt x="2950655" y="1103570"/>
                </a:lnTo>
                <a:lnTo>
                  <a:pt x="2950655" y="1372006"/>
                </a:lnTo>
                <a:cubicBezTo>
                  <a:pt x="2950655" y="1469722"/>
                  <a:pt x="2899124" y="1509490"/>
                  <a:pt x="2848547" y="1509490"/>
                </a:cubicBezTo>
                <a:cubicBezTo>
                  <a:pt x="2791301" y="1509490"/>
                  <a:pt x="2766536" y="1471521"/>
                  <a:pt x="2766536" y="1407040"/>
                </a:cubicBezTo>
                <a:lnTo>
                  <a:pt x="2766536" y="1103570"/>
                </a:lnTo>
                <a:lnTo>
                  <a:pt x="2652998" y="1103570"/>
                </a:lnTo>
                <a:lnTo>
                  <a:pt x="2652998" y="1424178"/>
                </a:lnTo>
                <a:cubicBezTo>
                  <a:pt x="2652998" y="1541684"/>
                  <a:pt x="2719769" y="1602378"/>
                  <a:pt x="2815209" y="1602378"/>
                </a:cubicBezTo>
                <a:moveTo>
                  <a:pt x="2499360" y="1592909"/>
                </a:moveTo>
                <a:cubicBezTo>
                  <a:pt x="2526030" y="1592909"/>
                  <a:pt x="2555653" y="1589122"/>
                  <a:pt x="2571845" y="1583441"/>
                </a:cubicBezTo>
                <a:lnTo>
                  <a:pt x="2571845" y="1500969"/>
                </a:lnTo>
                <a:cubicBezTo>
                  <a:pt x="2555653" y="1503809"/>
                  <a:pt x="2541270" y="1505703"/>
                  <a:pt x="2529840" y="1505703"/>
                </a:cubicBezTo>
                <a:cubicBezTo>
                  <a:pt x="2482120" y="1505703"/>
                  <a:pt x="2464975" y="1479191"/>
                  <a:pt x="2464975" y="1428912"/>
                </a:cubicBezTo>
                <a:lnTo>
                  <a:pt x="2464975" y="1191818"/>
                </a:lnTo>
                <a:lnTo>
                  <a:pt x="2562320" y="1191818"/>
                </a:lnTo>
                <a:lnTo>
                  <a:pt x="2562320" y="1103570"/>
                </a:lnTo>
                <a:lnTo>
                  <a:pt x="2465070" y="1103570"/>
                </a:lnTo>
                <a:lnTo>
                  <a:pt x="2465070" y="961256"/>
                </a:lnTo>
                <a:lnTo>
                  <a:pt x="2354390" y="961256"/>
                </a:lnTo>
                <a:lnTo>
                  <a:pt x="2354390" y="1103570"/>
                </a:lnTo>
                <a:lnTo>
                  <a:pt x="2271427" y="1103570"/>
                </a:lnTo>
                <a:lnTo>
                  <a:pt x="2271427" y="1191818"/>
                </a:lnTo>
                <a:lnTo>
                  <a:pt x="2354390" y="1191818"/>
                </a:lnTo>
                <a:lnTo>
                  <a:pt x="2354390" y="1449743"/>
                </a:lnTo>
                <a:cubicBezTo>
                  <a:pt x="2354390" y="1556928"/>
                  <a:pt x="2420207" y="1592909"/>
                  <a:pt x="2499360" y="1592909"/>
                </a:cubicBezTo>
                <a:moveTo>
                  <a:pt x="2069116" y="980194"/>
                </a:moveTo>
                <a:cubicBezTo>
                  <a:pt x="2069116" y="1021003"/>
                  <a:pt x="2102549" y="1054144"/>
                  <a:pt x="2143506" y="1054144"/>
                </a:cubicBezTo>
                <a:cubicBezTo>
                  <a:pt x="2184559" y="1054144"/>
                  <a:pt x="2217896" y="1020909"/>
                  <a:pt x="2217896" y="980194"/>
                </a:cubicBezTo>
                <a:cubicBezTo>
                  <a:pt x="2217896" y="938437"/>
                  <a:pt x="2184464" y="905297"/>
                  <a:pt x="2143506" y="905297"/>
                </a:cubicBezTo>
                <a:cubicBezTo>
                  <a:pt x="2102549" y="905297"/>
                  <a:pt x="2069116" y="938532"/>
                  <a:pt x="2069116" y="980194"/>
                </a:cubicBezTo>
                <a:moveTo>
                  <a:pt x="2087213" y="1588175"/>
                </a:moveTo>
                <a:lnTo>
                  <a:pt x="2199799" y="1588175"/>
                </a:lnTo>
                <a:lnTo>
                  <a:pt x="2199799" y="1103570"/>
                </a:lnTo>
                <a:lnTo>
                  <a:pt x="2087213" y="1103570"/>
                </a:lnTo>
                <a:lnTo>
                  <a:pt x="2087213" y="1588175"/>
                </a:lnTo>
                <a:close/>
                <a:moveTo>
                  <a:pt x="1928908" y="1592909"/>
                </a:moveTo>
                <a:cubicBezTo>
                  <a:pt x="1955578" y="1592909"/>
                  <a:pt x="1985201" y="1589122"/>
                  <a:pt x="2001393" y="1583441"/>
                </a:cubicBezTo>
                <a:lnTo>
                  <a:pt x="2001393" y="1500969"/>
                </a:lnTo>
                <a:cubicBezTo>
                  <a:pt x="1985201" y="1503809"/>
                  <a:pt x="1970818" y="1505703"/>
                  <a:pt x="1959388" y="1505703"/>
                </a:cubicBezTo>
                <a:cubicBezTo>
                  <a:pt x="1911668" y="1505703"/>
                  <a:pt x="1894523" y="1479191"/>
                  <a:pt x="1894523" y="1428912"/>
                </a:cubicBezTo>
                <a:lnTo>
                  <a:pt x="1894523" y="1191818"/>
                </a:lnTo>
                <a:lnTo>
                  <a:pt x="1991868" y="1191818"/>
                </a:lnTo>
                <a:lnTo>
                  <a:pt x="1991868" y="1103570"/>
                </a:lnTo>
                <a:lnTo>
                  <a:pt x="1894523" y="1103570"/>
                </a:lnTo>
                <a:lnTo>
                  <a:pt x="1894523" y="961256"/>
                </a:lnTo>
                <a:lnTo>
                  <a:pt x="1783842" y="961256"/>
                </a:lnTo>
                <a:lnTo>
                  <a:pt x="1783842" y="1103570"/>
                </a:lnTo>
                <a:lnTo>
                  <a:pt x="1700879" y="1103570"/>
                </a:lnTo>
                <a:lnTo>
                  <a:pt x="1700879" y="1191818"/>
                </a:lnTo>
                <a:lnTo>
                  <a:pt x="1783842" y="1191818"/>
                </a:lnTo>
                <a:lnTo>
                  <a:pt x="1783842" y="1449743"/>
                </a:lnTo>
                <a:cubicBezTo>
                  <a:pt x="1783842" y="1556928"/>
                  <a:pt x="1849660" y="1592909"/>
                  <a:pt x="1928908" y="1592909"/>
                </a:cubicBezTo>
                <a:moveTo>
                  <a:pt x="1450848" y="1602378"/>
                </a:moveTo>
                <a:cubicBezTo>
                  <a:pt x="1573911" y="1602378"/>
                  <a:pt x="1666494" y="1541684"/>
                  <a:pt x="1666494" y="1444914"/>
                </a:cubicBezTo>
                <a:cubicBezTo>
                  <a:pt x="1666494" y="1360549"/>
                  <a:pt x="1595914" y="1322579"/>
                  <a:pt x="1488091" y="1298813"/>
                </a:cubicBezTo>
                <a:lnTo>
                  <a:pt x="1428941" y="1285557"/>
                </a:lnTo>
                <a:cubicBezTo>
                  <a:pt x="1374553" y="1274195"/>
                  <a:pt x="1351693" y="1260939"/>
                  <a:pt x="1351693" y="1229598"/>
                </a:cubicBezTo>
                <a:cubicBezTo>
                  <a:pt x="1351693" y="1194469"/>
                  <a:pt x="1387031" y="1172691"/>
                  <a:pt x="1435608" y="1172691"/>
                </a:cubicBezTo>
                <a:cubicBezTo>
                  <a:pt x="1489996" y="1172691"/>
                  <a:pt x="1524381" y="1195416"/>
                  <a:pt x="1535811" y="1234332"/>
                </a:cubicBezTo>
                <a:lnTo>
                  <a:pt x="1649349" y="1234332"/>
                </a:lnTo>
                <a:cubicBezTo>
                  <a:pt x="1637919" y="1155647"/>
                  <a:pt x="1566386" y="1090219"/>
                  <a:pt x="1436561" y="1090219"/>
                </a:cubicBezTo>
                <a:cubicBezTo>
                  <a:pt x="1318260" y="1090219"/>
                  <a:pt x="1236155" y="1150913"/>
                  <a:pt x="1236155" y="1236320"/>
                </a:cubicBezTo>
                <a:cubicBezTo>
                  <a:pt x="1236155" y="1316898"/>
                  <a:pt x="1294352" y="1357708"/>
                  <a:pt x="1400270" y="1380433"/>
                </a:cubicBezTo>
                <a:lnTo>
                  <a:pt x="1457516" y="1392742"/>
                </a:lnTo>
                <a:cubicBezTo>
                  <a:pt x="1526191" y="1406945"/>
                  <a:pt x="1551051" y="1423137"/>
                  <a:pt x="1551051" y="1456277"/>
                </a:cubicBezTo>
                <a:cubicBezTo>
                  <a:pt x="1551051" y="1496140"/>
                  <a:pt x="1511903" y="1518864"/>
                  <a:pt x="1456563" y="1518864"/>
                </a:cubicBezTo>
                <a:cubicBezTo>
                  <a:pt x="1386935" y="1518864"/>
                  <a:pt x="1349693" y="1485629"/>
                  <a:pt x="1341120" y="1437339"/>
                </a:cubicBezTo>
                <a:lnTo>
                  <a:pt x="1219010" y="1437339"/>
                </a:lnTo>
                <a:cubicBezTo>
                  <a:pt x="1226630" y="1534109"/>
                  <a:pt x="1309688" y="1602378"/>
                  <a:pt x="1450848" y="1602378"/>
                </a:cubicBezTo>
                <a:moveTo>
                  <a:pt x="720090" y="1588175"/>
                </a:moveTo>
                <a:lnTo>
                  <a:pt x="833628" y="1588175"/>
                </a:lnTo>
                <a:lnTo>
                  <a:pt x="833628" y="1317845"/>
                </a:lnTo>
                <a:cubicBezTo>
                  <a:pt x="833628" y="1222023"/>
                  <a:pt x="887063" y="1182254"/>
                  <a:pt x="943356" y="1182254"/>
                </a:cubicBezTo>
                <a:cubicBezTo>
                  <a:pt x="1002506" y="1182254"/>
                  <a:pt x="1023461" y="1222117"/>
                  <a:pt x="1023461" y="1275236"/>
                </a:cubicBezTo>
                <a:lnTo>
                  <a:pt x="1023461" y="1588175"/>
                </a:lnTo>
                <a:lnTo>
                  <a:pt x="1137952" y="1588175"/>
                </a:lnTo>
                <a:lnTo>
                  <a:pt x="1137952" y="1265673"/>
                </a:lnTo>
                <a:cubicBezTo>
                  <a:pt x="1137952" y="1151860"/>
                  <a:pt x="1074039" y="1089272"/>
                  <a:pt x="975741" y="1089272"/>
                </a:cubicBezTo>
                <a:cubicBezTo>
                  <a:pt x="905161" y="1089272"/>
                  <a:pt x="856488" y="1125348"/>
                  <a:pt x="830675" y="1166063"/>
                </a:cubicBezTo>
                <a:lnTo>
                  <a:pt x="830675" y="1103475"/>
                </a:lnTo>
                <a:lnTo>
                  <a:pt x="720090" y="1103475"/>
                </a:lnTo>
                <a:lnTo>
                  <a:pt x="720090" y="1588175"/>
                </a:lnTo>
                <a:close/>
                <a:moveTo>
                  <a:pt x="471964" y="1588175"/>
                </a:moveTo>
                <a:lnTo>
                  <a:pt x="591217" y="1588175"/>
                </a:lnTo>
                <a:lnTo>
                  <a:pt x="591217" y="924329"/>
                </a:lnTo>
                <a:lnTo>
                  <a:pt x="471964" y="924329"/>
                </a:lnTo>
                <a:lnTo>
                  <a:pt x="471964" y="1588175"/>
                </a:lnTo>
                <a:close/>
                <a:moveTo>
                  <a:pt x="3960971" y="697081"/>
                </a:moveTo>
                <a:cubicBezTo>
                  <a:pt x="4084034" y="697081"/>
                  <a:pt x="4176617" y="636387"/>
                  <a:pt x="4176617" y="539618"/>
                </a:cubicBezTo>
                <a:cubicBezTo>
                  <a:pt x="4176617" y="455157"/>
                  <a:pt x="4106037" y="417283"/>
                  <a:pt x="3998214" y="393517"/>
                </a:cubicBezTo>
                <a:lnTo>
                  <a:pt x="3939064" y="380261"/>
                </a:lnTo>
                <a:cubicBezTo>
                  <a:pt x="3884676" y="368898"/>
                  <a:pt x="3861816" y="355642"/>
                  <a:pt x="3861816" y="324301"/>
                </a:cubicBezTo>
                <a:cubicBezTo>
                  <a:pt x="3861816" y="289172"/>
                  <a:pt x="3897154" y="267394"/>
                  <a:pt x="3945731" y="267394"/>
                </a:cubicBezTo>
                <a:cubicBezTo>
                  <a:pt x="4000119" y="267394"/>
                  <a:pt x="4034504" y="290119"/>
                  <a:pt x="4045934" y="329035"/>
                </a:cubicBezTo>
                <a:lnTo>
                  <a:pt x="4159472" y="329035"/>
                </a:lnTo>
                <a:cubicBezTo>
                  <a:pt x="4148042" y="250351"/>
                  <a:pt x="4076510" y="184923"/>
                  <a:pt x="3946684" y="184923"/>
                </a:cubicBezTo>
                <a:cubicBezTo>
                  <a:pt x="3828383" y="184923"/>
                  <a:pt x="3746278" y="245617"/>
                  <a:pt x="3746278" y="331024"/>
                </a:cubicBezTo>
                <a:cubicBezTo>
                  <a:pt x="3746278" y="411602"/>
                  <a:pt x="3804476" y="452412"/>
                  <a:pt x="3910394" y="475136"/>
                </a:cubicBezTo>
                <a:lnTo>
                  <a:pt x="3967639" y="487446"/>
                </a:lnTo>
                <a:cubicBezTo>
                  <a:pt x="4036314" y="501649"/>
                  <a:pt x="4061174" y="517840"/>
                  <a:pt x="4061174" y="550980"/>
                </a:cubicBezTo>
                <a:cubicBezTo>
                  <a:pt x="4061174" y="590843"/>
                  <a:pt x="4022027" y="613568"/>
                  <a:pt x="3966686" y="613568"/>
                </a:cubicBezTo>
                <a:cubicBezTo>
                  <a:pt x="3897059" y="613568"/>
                  <a:pt x="3859816" y="580333"/>
                  <a:pt x="3851243" y="532043"/>
                </a:cubicBezTo>
                <a:lnTo>
                  <a:pt x="3729133" y="532043"/>
                </a:lnTo>
                <a:cubicBezTo>
                  <a:pt x="3736848" y="628812"/>
                  <a:pt x="3819811" y="697081"/>
                  <a:pt x="3960971" y="697081"/>
                </a:cubicBezTo>
                <a:moveTo>
                  <a:pt x="3307747" y="390771"/>
                </a:moveTo>
                <a:cubicBezTo>
                  <a:pt x="3318224" y="322502"/>
                  <a:pt x="3370707" y="274117"/>
                  <a:pt x="3437478" y="274117"/>
                </a:cubicBezTo>
                <a:cubicBezTo>
                  <a:pt x="3509963" y="274117"/>
                  <a:pt x="3555778" y="320608"/>
                  <a:pt x="3566255" y="390771"/>
                </a:cubicBezTo>
                <a:lnTo>
                  <a:pt x="3307747" y="390771"/>
                </a:lnTo>
                <a:close/>
                <a:moveTo>
                  <a:pt x="3442240" y="697081"/>
                </a:moveTo>
                <a:cubicBezTo>
                  <a:pt x="3562445" y="697081"/>
                  <a:pt x="3640646" y="639228"/>
                  <a:pt x="3666458" y="556756"/>
                </a:cubicBezTo>
                <a:lnTo>
                  <a:pt x="3546253" y="556756"/>
                </a:lnTo>
                <a:cubicBezTo>
                  <a:pt x="3531013" y="585257"/>
                  <a:pt x="3499485" y="607981"/>
                  <a:pt x="3444145" y="607981"/>
                </a:cubicBezTo>
                <a:cubicBezTo>
                  <a:pt x="3367849" y="607981"/>
                  <a:pt x="3311557" y="553915"/>
                  <a:pt x="3305842" y="473337"/>
                </a:cubicBezTo>
                <a:lnTo>
                  <a:pt x="3679889" y="473337"/>
                </a:lnTo>
                <a:cubicBezTo>
                  <a:pt x="3677984" y="289362"/>
                  <a:pt x="3580638" y="184070"/>
                  <a:pt x="3434715" y="184070"/>
                </a:cubicBezTo>
                <a:cubicBezTo>
                  <a:pt x="3302127" y="184070"/>
                  <a:pt x="3190494" y="290308"/>
                  <a:pt x="3190494" y="441996"/>
                </a:cubicBezTo>
                <a:cubicBezTo>
                  <a:pt x="3190399" y="594631"/>
                  <a:pt x="3286792" y="697081"/>
                  <a:pt x="3442240" y="697081"/>
                </a:cubicBezTo>
                <a:moveTo>
                  <a:pt x="2968371" y="74897"/>
                </a:moveTo>
                <a:cubicBezTo>
                  <a:pt x="2968371" y="115707"/>
                  <a:pt x="3001804" y="148847"/>
                  <a:pt x="3042761" y="148847"/>
                </a:cubicBezTo>
                <a:cubicBezTo>
                  <a:pt x="3083814" y="148847"/>
                  <a:pt x="3117152" y="115612"/>
                  <a:pt x="3117152" y="74897"/>
                </a:cubicBezTo>
                <a:cubicBezTo>
                  <a:pt x="3117152" y="33140"/>
                  <a:pt x="3083719" y="0"/>
                  <a:pt x="3042761" y="0"/>
                </a:cubicBezTo>
                <a:cubicBezTo>
                  <a:pt x="3001804" y="0"/>
                  <a:pt x="2968371" y="33235"/>
                  <a:pt x="2968371" y="74897"/>
                </a:cubicBezTo>
                <a:moveTo>
                  <a:pt x="2986469" y="682878"/>
                </a:moveTo>
                <a:lnTo>
                  <a:pt x="3099054" y="682878"/>
                </a:lnTo>
                <a:lnTo>
                  <a:pt x="3099054" y="198179"/>
                </a:lnTo>
                <a:lnTo>
                  <a:pt x="2986469" y="198179"/>
                </a:lnTo>
                <a:lnTo>
                  <a:pt x="2986469" y="682878"/>
                </a:lnTo>
                <a:close/>
                <a:moveTo>
                  <a:pt x="2628995" y="682878"/>
                </a:moveTo>
                <a:lnTo>
                  <a:pt x="2742533" y="682878"/>
                </a:lnTo>
                <a:lnTo>
                  <a:pt x="2742533" y="463774"/>
                </a:lnTo>
                <a:cubicBezTo>
                  <a:pt x="2742533" y="377420"/>
                  <a:pt x="2767298" y="320513"/>
                  <a:pt x="2826449" y="299682"/>
                </a:cubicBezTo>
                <a:cubicBezTo>
                  <a:pt x="2850261" y="291161"/>
                  <a:pt x="2878931" y="289267"/>
                  <a:pt x="2913316" y="292108"/>
                </a:cubicBezTo>
                <a:lnTo>
                  <a:pt x="2913316" y="183976"/>
                </a:lnTo>
                <a:cubicBezTo>
                  <a:pt x="2828354" y="179241"/>
                  <a:pt x="2771204" y="211435"/>
                  <a:pt x="2739676" y="297789"/>
                </a:cubicBezTo>
                <a:lnTo>
                  <a:pt x="2739676" y="198179"/>
                </a:lnTo>
                <a:lnTo>
                  <a:pt x="2628995" y="198179"/>
                </a:lnTo>
                <a:lnTo>
                  <a:pt x="2628995" y="682878"/>
                </a:lnTo>
                <a:close/>
                <a:moveTo>
                  <a:pt x="2140744" y="440102"/>
                </a:moveTo>
                <a:cubicBezTo>
                  <a:pt x="2140744" y="339545"/>
                  <a:pt x="2184654" y="275064"/>
                  <a:pt x="2264759" y="275064"/>
                </a:cubicBezTo>
                <a:cubicBezTo>
                  <a:pt x="2340102" y="275064"/>
                  <a:pt x="2392585" y="344280"/>
                  <a:pt x="2392585" y="440102"/>
                </a:cubicBezTo>
                <a:cubicBezTo>
                  <a:pt x="2392585" y="536872"/>
                  <a:pt x="2340102" y="607034"/>
                  <a:pt x="2264759" y="607034"/>
                </a:cubicBezTo>
                <a:cubicBezTo>
                  <a:pt x="2184654" y="607034"/>
                  <a:pt x="2140744" y="541511"/>
                  <a:pt x="2140744" y="440102"/>
                </a:cubicBezTo>
                <a:moveTo>
                  <a:pt x="2242852" y="697081"/>
                </a:moveTo>
                <a:cubicBezTo>
                  <a:pt x="2313432" y="697081"/>
                  <a:pt x="2364962" y="665740"/>
                  <a:pt x="2390775" y="622184"/>
                </a:cubicBezTo>
                <a:lnTo>
                  <a:pt x="2390775" y="682878"/>
                </a:lnTo>
                <a:lnTo>
                  <a:pt x="2505266" y="682878"/>
                </a:lnTo>
                <a:lnTo>
                  <a:pt x="2505266" y="198179"/>
                </a:lnTo>
                <a:lnTo>
                  <a:pt x="2390775" y="198179"/>
                </a:lnTo>
                <a:lnTo>
                  <a:pt x="2390775" y="260766"/>
                </a:lnTo>
                <a:cubicBezTo>
                  <a:pt x="2365058" y="217116"/>
                  <a:pt x="2313527" y="183976"/>
                  <a:pt x="2242852" y="183976"/>
                </a:cubicBezTo>
                <a:cubicBezTo>
                  <a:pt x="2118836" y="183976"/>
                  <a:pt x="2024348" y="280745"/>
                  <a:pt x="2024348" y="440008"/>
                </a:cubicBezTo>
                <a:cubicBezTo>
                  <a:pt x="2024348" y="599270"/>
                  <a:pt x="2118836" y="697081"/>
                  <a:pt x="2242852" y="697081"/>
                </a:cubicBezTo>
                <a:moveTo>
                  <a:pt x="1683068" y="697081"/>
                </a:moveTo>
                <a:cubicBezTo>
                  <a:pt x="1746980" y="697081"/>
                  <a:pt x="1793748" y="671516"/>
                  <a:pt x="1820418" y="623131"/>
                </a:cubicBezTo>
                <a:lnTo>
                  <a:pt x="1820418" y="682878"/>
                </a:lnTo>
                <a:lnTo>
                  <a:pt x="1932051" y="682878"/>
                </a:lnTo>
                <a:lnTo>
                  <a:pt x="1932051" y="198179"/>
                </a:lnTo>
                <a:lnTo>
                  <a:pt x="1818513" y="198179"/>
                </a:lnTo>
                <a:lnTo>
                  <a:pt x="1818513" y="466615"/>
                </a:lnTo>
                <a:cubicBezTo>
                  <a:pt x="1818513" y="564331"/>
                  <a:pt x="1766983" y="604099"/>
                  <a:pt x="1716405" y="604099"/>
                </a:cubicBezTo>
                <a:cubicBezTo>
                  <a:pt x="1659160" y="604099"/>
                  <a:pt x="1634395" y="566130"/>
                  <a:pt x="1634395" y="501649"/>
                </a:cubicBezTo>
                <a:lnTo>
                  <a:pt x="1634395" y="198179"/>
                </a:lnTo>
                <a:lnTo>
                  <a:pt x="1520857" y="198179"/>
                </a:lnTo>
                <a:lnTo>
                  <a:pt x="1520857" y="518787"/>
                </a:lnTo>
                <a:cubicBezTo>
                  <a:pt x="1520952" y="636387"/>
                  <a:pt x="1587722" y="697081"/>
                  <a:pt x="1683068" y="697081"/>
                </a:cubicBezTo>
                <a:moveTo>
                  <a:pt x="1368552" y="687613"/>
                </a:moveTo>
                <a:cubicBezTo>
                  <a:pt x="1395222" y="687613"/>
                  <a:pt x="1424845" y="683825"/>
                  <a:pt x="1441037" y="678144"/>
                </a:cubicBezTo>
                <a:lnTo>
                  <a:pt x="1441037" y="595577"/>
                </a:lnTo>
                <a:cubicBezTo>
                  <a:pt x="1424845" y="598418"/>
                  <a:pt x="1410462" y="600312"/>
                  <a:pt x="1399032" y="600312"/>
                </a:cubicBezTo>
                <a:cubicBezTo>
                  <a:pt x="1351312" y="600312"/>
                  <a:pt x="1334167" y="573800"/>
                  <a:pt x="1334167" y="523521"/>
                </a:cubicBezTo>
                <a:lnTo>
                  <a:pt x="1334167" y="286426"/>
                </a:lnTo>
                <a:lnTo>
                  <a:pt x="1431512" y="286426"/>
                </a:lnTo>
                <a:lnTo>
                  <a:pt x="1431512" y="198179"/>
                </a:lnTo>
                <a:lnTo>
                  <a:pt x="1334167" y="198179"/>
                </a:lnTo>
                <a:lnTo>
                  <a:pt x="1334167" y="55960"/>
                </a:lnTo>
                <a:lnTo>
                  <a:pt x="1223486" y="55960"/>
                </a:lnTo>
                <a:lnTo>
                  <a:pt x="1223486" y="198179"/>
                </a:lnTo>
                <a:lnTo>
                  <a:pt x="1140524" y="198179"/>
                </a:lnTo>
                <a:lnTo>
                  <a:pt x="1140524" y="286426"/>
                </a:lnTo>
                <a:lnTo>
                  <a:pt x="1223486" y="286426"/>
                </a:lnTo>
                <a:lnTo>
                  <a:pt x="1223486" y="544352"/>
                </a:lnTo>
                <a:cubicBezTo>
                  <a:pt x="1223486" y="651537"/>
                  <a:pt x="1289399" y="687613"/>
                  <a:pt x="1368552" y="687613"/>
                </a:cubicBezTo>
                <a:moveTo>
                  <a:pt x="884111" y="697081"/>
                </a:moveTo>
                <a:cubicBezTo>
                  <a:pt x="1011936" y="697081"/>
                  <a:pt x="1093089" y="620291"/>
                  <a:pt x="1106424" y="530149"/>
                </a:cubicBezTo>
                <a:lnTo>
                  <a:pt x="993838" y="530149"/>
                </a:lnTo>
                <a:cubicBezTo>
                  <a:pt x="978599" y="572853"/>
                  <a:pt x="946118" y="604099"/>
                  <a:pt x="886015" y="604099"/>
                </a:cubicBezTo>
                <a:cubicBezTo>
                  <a:pt x="816388" y="604099"/>
                  <a:pt x="761048" y="548140"/>
                  <a:pt x="761048" y="441901"/>
                </a:cubicBezTo>
                <a:cubicBezTo>
                  <a:pt x="761048" y="334716"/>
                  <a:pt x="815435" y="277810"/>
                  <a:pt x="888873" y="277810"/>
                </a:cubicBezTo>
                <a:cubicBezTo>
                  <a:pt x="944213" y="277810"/>
                  <a:pt x="978599" y="308204"/>
                  <a:pt x="993838" y="351760"/>
                </a:cubicBezTo>
                <a:lnTo>
                  <a:pt x="1105472" y="351760"/>
                </a:lnTo>
                <a:cubicBezTo>
                  <a:pt x="1092137" y="260672"/>
                  <a:pt x="1013841" y="184828"/>
                  <a:pt x="886968" y="184828"/>
                </a:cubicBezTo>
                <a:cubicBezTo>
                  <a:pt x="746760" y="184828"/>
                  <a:pt x="641795" y="285385"/>
                  <a:pt x="641795" y="441807"/>
                </a:cubicBezTo>
                <a:cubicBezTo>
                  <a:pt x="641795" y="600312"/>
                  <a:pt x="744855" y="697081"/>
                  <a:pt x="884111" y="697081"/>
                </a:cubicBezTo>
                <a:moveTo>
                  <a:pt x="208026" y="444837"/>
                </a:moveTo>
                <a:lnTo>
                  <a:pt x="252889" y="314927"/>
                </a:lnTo>
                <a:cubicBezTo>
                  <a:pt x="271939" y="265595"/>
                  <a:pt x="290132" y="209636"/>
                  <a:pt x="312039" y="143261"/>
                </a:cubicBezTo>
                <a:lnTo>
                  <a:pt x="312992" y="143261"/>
                </a:lnTo>
                <a:cubicBezTo>
                  <a:pt x="335851" y="209636"/>
                  <a:pt x="354997" y="266542"/>
                  <a:pt x="372142" y="313980"/>
                </a:cubicBezTo>
                <a:lnTo>
                  <a:pt x="417005" y="444837"/>
                </a:lnTo>
                <a:lnTo>
                  <a:pt x="208026" y="444837"/>
                </a:lnTo>
                <a:close/>
                <a:moveTo>
                  <a:pt x="0" y="682878"/>
                </a:moveTo>
                <a:lnTo>
                  <a:pt x="124968" y="682878"/>
                </a:lnTo>
                <a:lnTo>
                  <a:pt x="172688" y="544447"/>
                </a:lnTo>
                <a:lnTo>
                  <a:pt x="451295" y="544447"/>
                </a:lnTo>
                <a:lnTo>
                  <a:pt x="499015" y="682878"/>
                </a:lnTo>
                <a:lnTo>
                  <a:pt x="626840" y="682878"/>
                </a:lnTo>
                <a:lnTo>
                  <a:pt x="380714" y="18937"/>
                </a:lnTo>
                <a:lnTo>
                  <a:pt x="248984" y="18937"/>
                </a:lnTo>
                <a:lnTo>
                  <a:pt x="0" y="6828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FD21CF-524B-AB1F-E0AC-5C7A5BCD6430}"/>
              </a:ext>
            </a:extLst>
          </p:cNvPr>
          <p:cNvSpPr/>
          <p:nvPr userDrawn="1"/>
        </p:nvSpPr>
        <p:spPr>
          <a:xfrm>
            <a:off x="8188346" y="2855934"/>
            <a:ext cx="3692504" cy="3692504"/>
          </a:xfrm>
          <a:custGeom>
            <a:avLst/>
            <a:gdLst>
              <a:gd name="connsiteX0" fmla="*/ 1027937 w 2055876"/>
              <a:gd name="connsiteY0" fmla="*/ 436911 h 2055876"/>
              <a:gd name="connsiteX1" fmla="*/ 436911 w 2055876"/>
              <a:gd name="connsiteY1" fmla="*/ 1027937 h 2055876"/>
              <a:gd name="connsiteX2" fmla="*/ 1027937 w 2055876"/>
              <a:gd name="connsiteY2" fmla="*/ 1619059 h 2055876"/>
              <a:gd name="connsiteX3" fmla="*/ 1618964 w 2055876"/>
              <a:gd name="connsiteY3" fmla="*/ 1027937 h 2055876"/>
              <a:gd name="connsiteX4" fmla="*/ 1027937 w 2055876"/>
              <a:gd name="connsiteY4" fmla="*/ 436911 h 2055876"/>
              <a:gd name="connsiteX5" fmla="*/ 1027938 w 2055876"/>
              <a:gd name="connsiteY5" fmla="*/ 0 h 2055876"/>
              <a:gd name="connsiteX6" fmla="*/ 2055876 w 2055876"/>
              <a:gd name="connsiteY6" fmla="*/ 1027938 h 2055876"/>
              <a:gd name="connsiteX7" fmla="*/ 2055876 w 2055876"/>
              <a:gd name="connsiteY7" fmla="*/ 2055876 h 2055876"/>
              <a:gd name="connsiteX8" fmla="*/ 1027938 w 2055876"/>
              <a:gd name="connsiteY8" fmla="*/ 2055876 h 2055876"/>
              <a:gd name="connsiteX9" fmla="*/ 0 w 2055876"/>
              <a:gd name="connsiteY9" fmla="*/ 1027938 h 2055876"/>
              <a:gd name="connsiteX10" fmla="*/ 1027938 w 2055876"/>
              <a:gd name="connsiteY10" fmla="*/ 0 h 20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5876" h="2055876">
                <a:moveTo>
                  <a:pt x="1027937" y="436911"/>
                </a:moveTo>
                <a:cubicBezTo>
                  <a:pt x="701516" y="436911"/>
                  <a:pt x="436911" y="701516"/>
                  <a:pt x="436911" y="1027937"/>
                </a:cubicBezTo>
                <a:cubicBezTo>
                  <a:pt x="436911" y="1354454"/>
                  <a:pt x="701516" y="1619059"/>
                  <a:pt x="1027937" y="1619059"/>
                </a:cubicBezTo>
                <a:cubicBezTo>
                  <a:pt x="1354359" y="1619059"/>
                  <a:pt x="1618964" y="1354454"/>
                  <a:pt x="1618964" y="1027937"/>
                </a:cubicBezTo>
                <a:cubicBezTo>
                  <a:pt x="1618964" y="701516"/>
                  <a:pt x="1354359" y="436911"/>
                  <a:pt x="1027937" y="436911"/>
                </a:cubicBezTo>
                <a:close/>
                <a:moveTo>
                  <a:pt x="1027938" y="0"/>
                </a:moveTo>
                <a:cubicBezTo>
                  <a:pt x="1595628" y="0"/>
                  <a:pt x="2055876" y="460248"/>
                  <a:pt x="2055876" y="1027938"/>
                </a:cubicBezTo>
                <a:lnTo>
                  <a:pt x="2055876" y="2055876"/>
                </a:lnTo>
                <a:lnTo>
                  <a:pt x="1027938" y="2055876"/>
                </a:lnTo>
                <a:cubicBezTo>
                  <a:pt x="460248" y="2055876"/>
                  <a:pt x="0" y="1595723"/>
                  <a:pt x="0" y="1027938"/>
                </a:cubicBezTo>
                <a:cubicBezTo>
                  <a:pt x="0" y="460248"/>
                  <a:pt x="460248" y="0"/>
                  <a:pt x="102793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D8945BC-5907-F1EB-F3C3-F9E148C0C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464" y="1122801"/>
            <a:ext cx="5802764" cy="1598604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690DE6-400F-C9FE-AC94-D57894878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62491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3" y="269601"/>
            <a:ext cx="5781678" cy="886673"/>
          </a:xfrm>
        </p:spPr>
        <p:txBody>
          <a:bodyPr/>
          <a:lstStyle>
            <a:lvl1pPr>
              <a:defRPr sz="4200" b="0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5" name="Graphic 11">
            <a:extLst>
              <a:ext uri="{FF2B5EF4-FFF2-40B4-BE49-F238E27FC236}">
                <a16:creationId xmlns:a16="http://schemas.microsoft.com/office/drawing/2014/main" id="{306EF912-77FF-EC72-7590-3D1604547AA0}"/>
              </a:ext>
            </a:extLst>
          </p:cNvPr>
          <p:cNvSpPr/>
          <p:nvPr userDrawn="1"/>
        </p:nvSpPr>
        <p:spPr>
          <a:xfrm>
            <a:off x="9244208" y="317500"/>
            <a:ext cx="2636642" cy="1008569"/>
          </a:xfrm>
          <a:custGeom>
            <a:avLst/>
            <a:gdLst>
              <a:gd name="connsiteX0" fmla="*/ 4115562 w 4188999"/>
              <a:gd name="connsiteY0" fmla="*/ 1595750 h 1602377"/>
              <a:gd name="connsiteX1" fmla="*/ 4189000 w 4188999"/>
              <a:gd name="connsiteY1" fmla="*/ 1522747 h 1602377"/>
              <a:gd name="connsiteX2" fmla="*/ 4115562 w 4188999"/>
              <a:gd name="connsiteY2" fmla="*/ 1450690 h 1602377"/>
              <a:gd name="connsiteX3" fmla="*/ 4042124 w 4188999"/>
              <a:gd name="connsiteY3" fmla="*/ 1522747 h 1602377"/>
              <a:gd name="connsiteX4" fmla="*/ 4115562 w 4188999"/>
              <a:gd name="connsiteY4" fmla="*/ 1595750 h 1602377"/>
              <a:gd name="connsiteX5" fmla="*/ 3601307 w 4188999"/>
              <a:gd name="connsiteY5" fmla="*/ 1296067 h 1602377"/>
              <a:gd name="connsiteX6" fmla="*/ 3731038 w 4188999"/>
              <a:gd name="connsiteY6" fmla="*/ 1179414 h 1602377"/>
              <a:gd name="connsiteX7" fmla="*/ 3859816 w 4188999"/>
              <a:gd name="connsiteY7" fmla="*/ 1296067 h 1602377"/>
              <a:gd name="connsiteX8" fmla="*/ 3601307 w 4188999"/>
              <a:gd name="connsiteY8" fmla="*/ 1296067 h 1602377"/>
              <a:gd name="connsiteX9" fmla="*/ 3735800 w 4188999"/>
              <a:gd name="connsiteY9" fmla="*/ 1602378 h 1602377"/>
              <a:gd name="connsiteX10" fmla="*/ 3960019 w 4188999"/>
              <a:gd name="connsiteY10" fmla="*/ 1462053 h 1602377"/>
              <a:gd name="connsiteX11" fmla="*/ 3839813 w 4188999"/>
              <a:gd name="connsiteY11" fmla="*/ 1462053 h 1602377"/>
              <a:gd name="connsiteX12" fmla="*/ 3737705 w 4188999"/>
              <a:gd name="connsiteY12" fmla="*/ 1513278 h 1602377"/>
              <a:gd name="connsiteX13" fmla="*/ 3599403 w 4188999"/>
              <a:gd name="connsiteY13" fmla="*/ 1378634 h 1602377"/>
              <a:gd name="connsiteX14" fmla="*/ 3973354 w 4188999"/>
              <a:gd name="connsiteY14" fmla="*/ 1378634 h 1602377"/>
              <a:gd name="connsiteX15" fmla="*/ 3728180 w 4188999"/>
              <a:gd name="connsiteY15" fmla="*/ 1089367 h 1602377"/>
              <a:gd name="connsiteX16" fmla="*/ 3483959 w 4188999"/>
              <a:gd name="connsiteY16" fmla="*/ 1347387 h 1602377"/>
              <a:gd name="connsiteX17" fmla="*/ 3735800 w 4188999"/>
              <a:gd name="connsiteY17" fmla="*/ 1602378 h 1602377"/>
              <a:gd name="connsiteX18" fmla="*/ 3363754 w 4188999"/>
              <a:gd name="connsiteY18" fmla="*/ 1592909 h 1602377"/>
              <a:gd name="connsiteX19" fmla="*/ 3436239 w 4188999"/>
              <a:gd name="connsiteY19" fmla="*/ 1583441 h 1602377"/>
              <a:gd name="connsiteX20" fmla="*/ 3436239 w 4188999"/>
              <a:gd name="connsiteY20" fmla="*/ 1500969 h 1602377"/>
              <a:gd name="connsiteX21" fmla="*/ 3394234 w 4188999"/>
              <a:gd name="connsiteY21" fmla="*/ 1505703 h 1602377"/>
              <a:gd name="connsiteX22" fmla="*/ 3329369 w 4188999"/>
              <a:gd name="connsiteY22" fmla="*/ 1428912 h 1602377"/>
              <a:gd name="connsiteX23" fmla="*/ 3329369 w 4188999"/>
              <a:gd name="connsiteY23" fmla="*/ 1191818 h 1602377"/>
              <a:gd name="connsiteX24" fmla="*/ 3426714 w 4188999"/>
              <a:gd name="connsiteY24" fmla="*/ 1191818 h 1602377"/>
              <a:gd name="connsiteX25" fmla="*/ 3426714 w 4188999"/>
              <a:gd name="connsiteY25" fmla="*/ 1103570 h 1602377"/>
              <a:gd name="connsiteX26" fmla="*/ 3329369 w 4188999"/>
              <a:gd name="connsiteY26" fmla="*/ 1103570 h 1602377"/>
              <a:gd name="connsiteX27" fmla="*/ 3329369 w 4188999"/>
              <a:gd name="connsiteY27" fmla="*/ 961256 h 1602377"/>
              <a:gd name="connsiteX28" fmla="*/ 3218688 w 4188999"/>
              <a:gd name="connsiteY28" fmla="*/ 961256 h 1602377"/>
              <a:gd name="connsiteX29" fmla="*/ 3218688 w 4188999"/>
              <a:gd name="connsiteY29" fmla="*/ 1103570 h 1602377"/>
              <a:gd name="connsiteX30" fmla="*/ 3135725 w 4188999"/>
              <a:gd name="connsiteY30" fmla="*/ 1103570 h 1602377"/>
              <a:gd name="connsiteX31" fmla="*/ 3135725 w 4188999"/>
              <a:gd name="connsiteY31" fmla="*/ 1191818 h 1602377"/>
              <a:gd name="connsiteX32" fmla="*/ 3218688 w 4188999"/>
              <a:gd name="connsiteY32" fmla="*/ 1191818 h 1602377"/>
              <a:gd name="connsiteX33" fmla="*/ 3218688 w 4188999"/>
              <a:gd name="connsiteY33" fmla="*/ 1449743 h 1602377"/>
              <a:gd name="connsiteX34" fmla="*/ 3363754 w 4188999"/>
              <a:gd name="connsiteY34" fmla="*/ 1592909 h 1602377"/>
              <a:gd name="connsiteX35" fmla="*/ 2815209 w 4188999"/>
              <a:gd name="connsiteY35" fmla="*/ 1602378 h 1602377"/>
              <a:gd name="connsiteX36" fmla="*/ 2952560 w 4188999"/>
              <a:gd name="connsiteY36" fmla="*/ 1528428 h 1602377"/>
              <a:gd name="connsiteX37" fmla="*/ 2952560 w 4188999"/>
              <a:gd name="connsiteY37" fmla="*/ 1588175 h 1602377"/>
              <a:gd name="connsiteX38" fmla="*/ 3064193 w 4188999"/>
              <a:gd name="connsiteY38" fmla="*/ 1588175 h 1602377"/>
              <a:gd name="connsiteX39" fmla="*/ 3064193 w 4188999"/>
              <a:gd name="connsiteY39" fmla="*/ 1103570 h 1602377"/>
              <a:gd name="connsiteX40" fmla="*/ 2950655 w 4188999"/>
              <a:gd name="connsiteY40" fmla="*/ 1103570 h 1602377"/>
              <a:gd name="connsiteX41" fmla="*/ 2950655 w 4188999"/>
              <a:gd name="connsiteY41" fmla="*/ 1372006 h 1602377"/>
              <a:gd name="connsiteX42" fmla="*/ 2848547 w 4188999"/>
              <a:gd name="connsiteY42" fmla="*/ 1509490 h 1602377"/>
              <a:gd name="connsiteX43" fmla="*/ 2766536 w 4188999"/>
              <a:gd name="connsiteY43" fmla="*/ 1407040 h 1602377"/>
              <a:gd name="connsiteX44" fmla="*/ 2766536 w 4188999"/>
              <a:gd name="connsiteY44" fmla="*/ 1103570 h 1602377"/>
              <a:gd name="connsiteX45" fmla="*/ 2652998 w 4188999"/>
              <a:gd name="connsiteY45" fmla="*/ 1103570 h 1602377"/>
              <a:gd name="connsiteX46" fmla="*/ 2652998 w 4188999"/>
              <a:gd name="connsiteY46" fmla="*/ 1424178 h 1602377"/>
              <a:gd name="connsiteX47" fmla="*/ 2815209 w 4188999"/>
              <a:gd name="connsiteY47" fmla="*/ 1602378 h 1602377"/>
              <a:gd name="connsiteX48" fmla="*/ 2499360 w 4188999"/>
              <a:gd name="connsiteY48" fmla="*/ 1592909 h 1602377"/>
              <a:gd name="connsiteX49" fmla="*/ 2571845 w 4188999"/>
              <a:gd name="connsiteY49" fmla="*/ 1583441 h 1602377"/>
              <a:gd name="connsiteX50" fmla="*/ 2571845 w 4188999"/>
              <a:gd name="connsiteY50" fmla="*/ 1500969 h 1602377"/>
              <a:gd name="connsiteX51" fmla="*/ 2529840 w 4188999"/>
              <a:gd name="connsiteY51" fmla="*/ 1505703 h 1602377"/>
              <a:gd name="connsiteX52" fmla="*/ 2464975 w 4188999"/>
              <a:gd name="connsiteY52" fmla="*/ 1428912 h 1602377"/>
              <a:gd name="connsiteX53" fmla="*/ 2464975 w 4188999"/>
              <a:gd name="connsiteY53" fmla="*/ 1191818 h 1602377"/>
              <a:gd name="connsiteX54" fmla="*/ 2562320 w 4188999"/>
              <a:gd name="connsiteY54" fmla="*/ 1191818 h 1602377"/>
              <a:gd name="connsiteX55" fmla="*/ 2562320 w 4188999"/>
              <a:gd name="connsiteY55" fmla="*/ 1103570 h 1602377"/>
              <a:gd name="connsiteX56" fmla="*/ 2465070 w 4188999"/>
              <a:gd name="connsiteY56" fmla="*/ 1103570 h 1602377"/>
              <a:gd name="connsiteX57" fmla="*/ 2465070 w 4188999"/>
              <a:gd name="connsiteY57" fmla="*/ 961256 h 1602377"/>
              <a:gd name="connsiteX58" fmla="*/ 2354390 w 4188999"/>
              <a:gd name="connsiteY58" fmla="*/ 961256 h 1602377"/>
              <a:gd name="connsiteX59" fmla="*/ 2354390 w 4188999"/>
              <a:gd name="connsiteY59" fmla="*/ 1103570 h 1602377"/>
              <a:gd name="connsiteX60" fmla="*/ 2271427 w 4188999"/>
              <a:gd name="connsiteY60" fmla="*/ 1103570 h 1602377"/>
              <a:gd name="connsiteX61" fmla="*/ 2271427 w 4188999"/>
              <a:gd name="connsiteY61" fmla="*/ 1191818 h 1602377"/>
              <a:gd name="connsiteX62" fmla="*/ 2354390 w 4188999"/>
              <a:gd name="connsiteY62" fmla="*/ 1191818 h 1602377"/>
              <a:gd name="connsiteX63" fmla="*/ 2354390 w 4188999"/>
              <a:gd name="connsiteY63" fmla="*/ 1449743 h 1602377"/>
              <a:gd name="connsiteX64" fmla="*/ 2499360 w 4188999"/>
              <a:gd name="connsiteY64" fmla="*/ 1592909 h 1602377"/>
              <a:gd name="connsiteX65" fmla="*/ 2069116 w 4188999"/>
              <a:gd name="connsiteY65" fmla="*/ 980194 h 1602377"/>
              <a:gd name="connsiteX66" fmla="*/ 2143506 w 4188999"/>
              <a:gd name="connsiteY66" fmla="*/ 1054144 h 1602377"/>
              <a:gd name="connsiteX67" fmla="*/ 2217896 w 4188999"/>
              <a:gd name="connsiteY67" fmla="*/ 980194 h 1602377"/>
              <a:gd name="connsiteX68" fmla="*/ 2143506 w 4188999"/>
              <a:gd name="connsiteY68" fmla="*/ 905297 h 1602377"/>
              <a:gd name="connsiteX69" fmla="*/ 2069116 w 4188999"/>
              <a:gd name="connsiteY69" fmla="*/ 980194 h 1602377"/>
              <a:gd name="connsiteX70" fmla="*/ 2087213 w 4188999"/>
              <a:gd name="connsiteY70" fmla="*/ 1588175 h 1602377"/>
              <a:gd name="connsiteX71" fmla="*/ 2199799 w 4188999"/>
              <a:gd name="connsiteY71" fmla="*/ 1588175 h 1602377"/>
              <a:gd name="connsiteX72" fmla="*/ 2199799 w 4188999"/>
              <a:gd name="connsiteY72" fmla="*/ 1103570 h 1602377"/>
              <a:gd name="connsiteX73" fmla="*/ 2087213 w 4188999"/>
              <a:gd name="connsiteY73" fmla="*/ 1103570 h 1602377"/>
              <a:gd name="connsiteX74" fmla="*/ 2087213 w 4188999"/>
              <a:gd name="connsiteY74" fmla="*/ 1588175 h 1602377"/>
              <a:gd name="connsiteX75" fmla="*/ 1928908 w 4188999"/>
              <a:gd name="connsiteY75" fmla="*/ 1592909 h 1602377"/>
              <a:gd name="connsiteX76" fmla="*/ 2001393 w 4188999"/>
              <a:gd name="connsiteY76" fmla="*/ 1583441 h 1602377"/>
              <a:gd name="connsiteX77" fmla="*/ 2001393 w 4188999"/>
              <a:gd name="connsiteY77" fmla="*/ 1500969 h 1602377"/>
              <a:gd name="connsiteX78" fmla="*/ 1959388 w 4188999"/>
              <a:gd name="connsiteY78" fmla="*/ 1505703 h 1602377"/>
              <a:gd name="connsiteX79" fmla="*/ 1894523 w 4188999"/>
              <a:gd name="connsiteY79" fmla="*/ 1428912 h 1602377"/>
              <a:gd name="connsiteX80" fmla="*/ 1894523 w 4188999"/>
              <a:gd name="connsiteY80" fmla="*/ 1191818 h 1602377"/>
              <a:gd name="connsiteX81" fmla="*/ 1991868 w 4188999"/>
              <a:gd name="connsiteY81" fmla="*/ 1191818 h 1602377"/>
              <a:gd name="connsiteX82" fmla="*/ 1991868 w 4188999"/>
              <a:gd name="connsiteY82" fmla="*/ 1103570 h 1602377"/>
              <a:gd name="connsiteX83" fmla="*/ 1894523 w 4188999"/>
              <a:gd name="connsiteY83" fmla="*/ 1103570 h 1602377"/>
              <a:gd name="connsiteX84" fmla="*/ 1894523 w 4188999"/>
              <a:gd name="connsiteY84" fmla="*/ 961256 h 1602377"/>
              <a:gd name="connsiteX85" fmla="*/ 1783842 w 4188999"/>
              <a:gd name="connsiteY85" fmla="*/ 961256 h 1602377"/>
              <a:gd name="connsiteX86" fmla="*/ 1783842 w 4188999"/>
              <a:gd name="connsiteY86" fmla="*/ 1103570 h 1602377"/>
              <a:gd name="connsiteX87" fmla="*/ 1700879 w 4188999"/>
              <a:gd name="connsiteY87" fmla="*/ 1103570 h 1602377"/>
              <a:gd name="connsiteX88" fmla="*/ 1700879 w 4188999"/>
              <a:gd name="connsiteY88" fmla="*/ 1191818 h 1602377"/>
              <a:gd name="connsiteX89" fmla="*/ 1783842 w 4188999"/>
              <a:gd name="connsiteY89" fmla="*/ 1191818 h 1602377"/>
              <a:gd name="connsiteX90" fmla="*/ 1783842 w 4188999"/>
              <a:gd name="connsiteY90" fmla="*/ 1449743 h 1602377"/>
              <a:gd name="connsiteX91" fmla="*/ 1928908 w 4188999"/>
              <a:gd name="connsiteY91" fmla="*/ 1592909 h 1602377"/>
              <a:gd name="connsiteX92" fmla="*/ 1450848 w 4188999"/>
              <a:gd name="connsiteY92" fmla="*/ 1602378 h 1602377"/>
              <a:gd name="connsiteX93" fmla="*/ 1666494 w 4188999"/>
              <a:gd name="connsiteY93" fmla="*/ 1444914 h 1602377"/>
              <a:gd name="connsiteX94" fmla="*/ 1488091 w 4188999"/>
              <a:gd name="connsiteY94" fmla="*/ 1298813 h 1602377"/>
              <a:gd name="connsiteX95" fmla="*/ 1428941 w 4188999"/>
              <a:gd name="connsiteY95" fmla="*/ 1285557 h 1602377"/>
              <a:gd name="connsiteX96" fmla="*/ 1351693 w 4188999"/>
              <a:gd name="connsiteY96" fmla="*/ 1229598 h 1602377"/>
              <a:gd name="connsiteX97" fmla="*/ 1435608 w 4188999"/>
              <a:gd name="connsiteY97" fmla="*/ 1172691 h 1602377"/>
              <a:gd name="connsiteX98" fmla="*/ 1535811 w 4188999"/>
              <a:gd name="connsiteY98" fmla="*/ 1234332 h 1602377"/>
              <a:gd name="connsiteX99" fmla="*/ 1649349 w 4188999"/>
              <a:gd name="connsiteY99" fmla="*/ 1234332 h 1602377"/>
              <a:gd name="connsiteX100" fmla="*/ 1436561 w 4188999"/>
              <a:gd name="connsiteY100" fmla="*/ 1090219 h 1602377"/>
              <a:gd name="connsiteX101" fmla="*/ 1236155 w 4188999"/>
              <a:gd name="connsiteY101" fmla="*/ 1236320 h 1602377"/>
              <a:gd name="connsiteX102" fmla="*/ 1400270 w 4188999"/>
              <a:gd name="connsiteY102" fmla="*/ 1380433 h 1602377"/>
              <a:gd name="connsiteX103" fmla="*/ 1457516 w 4188999"/>
              <a:gd name="connsiteY103" fmla="*/ 1392742 h 1602377"/>
              <a:gd name="connsiteX104" fmla="*/ 1551051 w 4188999"/>
              <a:gd name="connsiteY104" fmla="*/ 1456277 h 1602377"/>
              <a:gd name="connsiteX105" fmla="*/ 1456563 w 4188999"/>
              <a:gd name="connsiteY105" fmla="*/ 1518864 h 1602377"/>
              <a:gd name="connsiteX106" fmla="*/ 1341120 w 4188999"/>
              <a:gd name="connsiteY106" fmla="*/ 1437339 h 1602377"/>
              <a:gd name="connsiteX107" fmla="*/ 1219010 w 4188999"/>
              <a:gd name="connsiteY107" fmla="*/ 1437339 h 1602377"/>
              <a:gd name="connsiteX108" fmla="*/ 1450848 w 4188999"/>
              <a:gd name="connsiteY108" fmla="*/ 1602378 h 1602377"/>
              <a:gd name="connsiteX109" fmla="*/ 720090 w 4188999"/>
              <a:gd name="connsiteY109" fmla="*/ 1588175 h 1602377"/>
              <a:gd name="connsiteX110" fmla="*/ 833628 w 4188999"/>
              <a:gd name="connsiteY110" fmla="*/ 1588175 h 1602377"/>
              <a:gd name="connsiteX111" fmla="*/ 833628 w 4188999"/>
              <a:gd name="connsiteY111" fmla="*/ 1317845 h 1602377"/>
              <a:gd name="connsiteX112" fmla="*/ 943356 w 4188999"/>
              <a:gd name="connsiteY112" fmla="*/ 1182254 h 1602377"/>
              <a:gd name="connsiteX113" fmla="*/ 1023461 w 4188999"/>
              <a:gd name="connsiteY113" fmla="*/ 1275236 h 1602377"/>
              <a:gd name="connsiteX114" fmla="*/ 1023461 w 4188999"/>
              <a:gd name="connsiteY114" fmla="*/ 1588175 h 1602377"/>
              <a:gd name="connsiteX115" fmla="*/ 1137952 w 4188999"/>
              <a:gd name="connsiteY115" fmla="*/ 1588175 h 1602377"/>
              <a:gd name="connsiteX116" fmla="*/ 1137952 w 4188999"/>
              <a:gd name="connsiteY116" fmla="*/ 1265673 h 1602377"/>
              <a:gd name="connsiteX117" fmla="*/ 975741 w 4188999"/>
              <a:gd name="connsiteY117" fmla="*/ 1089272 h 1602377"/>
              <a:gd name="connsiteX118" fmla="*/ 830675 w 4188999"/>
              <a:gd name="connsiteY118" fmla="*/ 1166063 h 1602377"/>
              <a:gd name="connsiteX119" fmla="*/ 830675 w 4188999"/>
              <a:gd name="connsiteY119" fmla="*/ 1103475 h 1602377"/>
              <a:gd name="connsiteX120" fmla="*/ 720090 w 4188999"/>
              <a:gd name="connsiteY120" fmla="*/ 1103475 h 1602377"/>
              <a:gd name="connsiteX121" fmla="*/ 720090 w 4188999"/>
              <a:gd name="connsiteY121" fmla="*/ 1588175 h 1602377"/>
              <a:gd name="connsiteX122" fmla="*/ 471964 w 4188999"/>
              <a:gd name="connsiteY122" fmla="*/ 1588175 h 1602377"/>
              <a:gd name="connsiteX123" fmla="*/ 591217 w 4188999"/>
              <a:gd name="connsiteY123" fmla="*/ 1588175 h 1602377"/>
              <a:gd name="connsiteX124" fmla="*/ 591217 w 4188999"/>
              <a:gd name="connsiteY124" fmla="*/ 924329 h 1602377"/>
              <a:gd name="connsiteX125" fmla="*/ 471964 w 4188999"/>
              <a:gd name="connsiteY125" fmla="*/ 924329 h 1602377"/>
              <a:gd name="connsiteX126" fmla="*/ 471964 w 4188999"/>
              <a:gd name="connsiteY126" fmla="*/ 1588175 h 1602377"/>
              <a:gd name="connsiteX127" fmla="*/ 3960971 w 4188999"/>
              <a:gd name="connsiteY127" fmla="*/ 697081 h 1602377"/>
              <a:gd name="connsiteX128" fmla="*/ 4176617 w 4188999"/>
              <a:gd name="connsiteY128" fmla="*/ 539618 h 1602377"/>
              <a:gd name="connsiteX129" fmla="*/ 3998214 w 4188999"/>
              <a:gd name="connsiteY129" fmla="*/ 393517 h 1602377"/>
              <a:gd name="connsiteX130" fmla="*/ 3939064 w 4188999"/>
              <a:gd name="connsiteY130" fmla="*/ 380261 h 1602377"/>
              <a:gd name="connsiteX131" fmla="*/ 3861816 w 4188999"/>
              <a:gd name="connsiteY131" fmla="*/ 324301 h 1602377"/>
              <a:gd name="connsiteX132" fmla="*/ 3945731 w 4188999"/>
              <a:gd name="connsiteY132" fmla="*/ 267394 h 1602377"/>
              <a:gd name="connsiteX133" fmla="*/ 4045934 w 4188999"/>
              <a:gd name="connsiteY133" fmla="*/ 329035 h 1602377"/>
              <a:gd name="connsiteX134" fmla="*/ 4159472 w 4188999"/>
              <a:gd name="connsiteY134" fmla="*/ 329035 h 1602377"/>
              <a:gd name="connsiteX135" fmla="*/ 3946684 w 4188999"/>
              <a:gd name="connsiteY135" fmla="*/ 184923 h 1602377"/>
              <a:gd name="connsiteX136" fmla="*/ 3746278 w 4188999"/>
              <a:gd name="connsiteY136" fmla="*/ 331024 h 1602377"/>
              <a:gd name="connsiteX137" fmla="*/ 3910394 w 4188999"/>
              <a:gd name="connsiteY137" fmla="*/ 475136 h 1602377"/>
              <a:gd name="connsiteX138" fmla="*/ 3967639 w 4188999"/>
              <a:gd name="connsiteY138" fmla="*/ 487446 h 1602377"/>
              <a:gd name="connsiteX139" fmla="*/ 4061174 w 4188999"/>
              <a:gd name="connsiteY139" fmla="*/ 550980 h 1602377"/>
              <a:gd name="connsiteX140" fmla="*/ 3966686 w 4188999"/>
              <a:gd name="connsiteY140" fmla="*/ 613568 h 1602377"/>
              <a:gd name="connsiteX141" fmla="*/ 3851243 w 4188999"/>
              <a:gd name="connsiteY141" fmla="*/ 532043 h 1602377"/>
              <a:gd name="connsiteX142" fmla="*/ 3729133 w 4188999"/>
              <a:gd name="connsiteY142" fmla="*/ 532043 h 1602377"/>
              <a:gd name="connsiteX143" fmla="*/ 3960971 w 4188999"/>
              <a:gd name="connsiteY143" fmla="*/ 697081 h 1602377"/>
              <a:gd name="connsiteX144" fmla="*/ 3307747 w 4188999"/>
              <a:gd name="connsiteY144" fmla="*/ 390771 h 1602377"/>
              <a:gd name="connsiteX145" fmla="*/ 3437478 w 4188999"/>
              <a:gd name="connsiteY145" fmla="*/ 274117 h 1602377"/>
              <a:gd name="connsiteX146" fmla="*/ 3566255 w 4188999"/>
              <a:gd name="connsiteY146" fmla="*/ 390771 h 1602377"/>
              <a:gd name="connsiteX147" fmla="*/ 3307747 w 4188999"/>
              <a:gd name="connsiteY147" fmla="*/ 390771 h 1602377"/>
              <a:gd name="connsiteX148" fmla="*/ 3442240 w 4188999"/>
              <a:gd name="connsiteY148" fmla="*/ 697081 h 1602377"/>
              <a:gd name="connsiteX149" fmla="*/ 3666458 w 4188999"/>
              <a:gd name="connsiteY149" fmla="*/ 556756 h 1602377"/>
              <a:gd name="connsiteX150" fmla="*/ 3546253 w 4188999"/>
              <a:gd name="connsiteY150" fmla="*/ 556756 h 1602377"/>
              <a:gd name="connsiteX151" fmla="*/ 3444145 w 4188999"/>
              <a:gd name="connsiteY151" fmla="*/ 607981 h 1602377"/>
              <a:gd name="connsiteX152" fmla="*/ 3305842 w 4188999"/>
              <a:gd name="connsiteY152" fmla="*/ 473337 h 1602377"/>
              <a:gd name="connsiteX153" fmla="*/ 3679889 w 4188999"/>
              <a:gd name="connsiteY153" fmla="*/ 473337 h 1602377"/>
              <a:gd name="connsiteX154" fmla="*/ 3434715 w 4188999"/>
              <a:gd name="connsiteY154" fmla="*/ 184070 h 1602377"/>
              <a:gd name="connsiteX155" fmla="*/ 3190494 w 4188999"/>
              <a:gd name="connsiteY155" fmla="*/ 441996 h 1602377"/>
              <a:gd name="connsiteX156" fmla="*/ 3442240 w 4188999"/>
              <a:gd name="connsiteY156" fmla="*/ 697081 h 1602377"/>
              <a:gd name="connsiteX157" fmla="*/ 2968371 w 4188999"/>
              <a:gd name="connsiteY157" fmla="*/ 74897 h 1602377"/>
              <a:gd name="connsiteX158" fmla="*/ 3042761 w 4188999"/>
              <a:gd name="connsiteY158" fmla="*/ 148847 h 1602377"/>
              <a:gd name="connsiteX159" fmla="*/ 3117152 w 4188999"/>
              <a:gd name="connsiteY159" fmla="*/ 74897 h 1602377"/>
              <a:gd name="connsiteX160" fmla="*/ 3042761 w 4188999"/>
              <a:gd name="connsiteY160" fmla="*/ 0 h 1602377"/>
              <a:gd name="connsiteX161" fmla="*/ 2968371 w 4188999"/>
              <a:gd name="connsiteY161" fmla="*/ 74897 h 1602377"/>
              <a:gd name="connsiteX162" fmla="*/ 2986469 w 4188999"/>
              <a:gd name="connsiteY162" fmla="*/ 682878 h 1602377"/>
              <a:gd name="connsiteX163" fmla="*/ 3099054 w 4188999"/>
              <a:gd name="connsiteY163" fmla="*/ 682878 h 1602377"/>
              <a:gd name="connsiteX164" fmla="*/ 3099054 w 4188999"/>
              <a:gd name="connsiteY164" fmla="*/ 198179 h 1602377"/>
              <a:gd name="connsiteX165" fmla="*/ 2986469 w 4188999"/>
              <a:gd name="connsiteY165" fmla="*/ 198179 h 1602377"/>
              <a:gd name="connsiteX166" fmla="*/ 2986469 w 4188999"/>
              <a:gd name="connsiteY166" fmla="*/ 682878 h 1602377"/>
              <a:gd name="connsiteX167" fmla="*/ 2628995 w 4188999"/>
              <a:gd name="connsiteY167" fmla="*/ 682878 h 1602377"/>
              <a:gd name="connsiteX168" fmla="*/ 2742533 w 4188999"/>
              <a:gd name="connsiteY168" fmla="*/ 682878 h 1602377"/>
              <a:gd name="connsiteX169" fmla="*/ 2742533 w 4188999"/>
              <a:gd name="connsiteY169" fmla="*/ 463774 h 1602377"/>
              <a:gd name="connsiteX170" fmla="*/ 2826449 w 4188999"/>
              <a:gd name="connsiteY170" fmla="*/ 299682 h 1602377"/>
              <a:gd name="connsiteX171" fmla="*/ 2913316 w 4188999"/>
              <a:gd name="connsiteY171" fmla="*/ 292108 h 1602377"/>
              <a:gd name="connsiteX172" fmla="*/ 2913316 w 4188999"/>
              <a:gd name="connsiteY172" fmla="*/ 183976 h 1602377"/>
              <a:gd name="connsiteX173" fmla="*/ 2739676 w 4188999"/>
              <a:gd name="connsiteY173" fmla="*/ 297789 h 1602377"/>
              <a:gd name="connsiteX174" fmla="*/ 2739676 w 4188999"/>
              <a:gd name="connsiteY174" fmla="*/ 198179 h 1602377"/>
              <a:gd name="connsiteX175" fmla="*/ 2628995 w 4188999"/>
              <a:gd name="connsiteY175" fmla="*/ 198179 h 1602377"/>
              <a:gd name="connsiteX176" fmla="*/ 2628995 w 4188999"/>
              <a:gd name="connsiteY176" fmla="*/ 682878 h 1602377"/>
              <a:gd name="connsiteX177" fmla="*/ 2140744 w 4188999"/>
              <a:gd name="connsiteY177" fmla="*/ 440102 h 1602377"/>
              <a:gd name="connsiteX178" fmla="*/ 2264759 w 4188999"/>
              <a:gd name="connsiteY178" fmla="*/ 275064 h 1602377"/>
              <a:gd name="connsiteX179" fmla="*/ 2392585 w 4188999"/>
              <a:gd name="connsiteY179" fmla="*/ 440102 h 1602377"/>
              <a:gd name="connsiteX180" fmla="*/ 2264759 w 4188999"/>
              <a:gd name="connsiteY180" fmla="*/ 607034 h 1602377"/>
              <a:gd name="connsiteX181" fmla="*/ 2140744 w 4188999"/>
              <a:gd name="connsiteY181" fmla="*/ 440102 h 1602377"/>
              <a:gd name="connsiteX182" fmla="*/ 2242852 w 4188999"/>
              <a:gd name="connsiteY182" fmla="*/ 697081 h 1602377"/>
              <a:gd name="connsiteX183" fmla="*/ 2390775 w 4188999"/>
              <a:gd name="connsiteY183" fmla="*/ 622184 h 1602377"/>
              <a:gd name="connsiteX184" fmla="*/ 2390775 w 4188999"/>
              <a:gd name="connsiteY184" fmla="*/ 682878 h 1602377"/>
              <a:gd name="connsiteX185" fmla="*/ 2505266 w 4188999"/>
              <a:gd name="connsiteY185" fmla="*/ 682878 h 1602377"/>
              <a:gd name="connsiteX186" fmla="*/ 2505266 w 4188999"/>
              <a:gd name="connsiteY186" fmla="*/ 198179 h 1602377"/>
              <a:gd name="connsiteX187" fmla="*/ 2390775 w 4188999"/>
              <a:gd name="connsiteY187" fmla="*/ 198179 h 1602377"/>
              <a:gd name="connsiteX188" fmla="*/ 2390775 w 4188999"/>
              <a:gd name="connsiteY188" fmla="*/ 260766 h 1602377"/>
              <a:gd name="connsiteX189" fmla="*/ 2242852 w 4188999"/>
              <a:gd name="connsiteY189" fmla="*/ 183976 h 1602377"/>
              <a:gd name="connsiteX190" fmla="*/ 2024348 w 4188999"/>
              <a:gd name="connsiteY190" fmla="*/ 440008 h 1602377"/>
              <a:gd name="connsiteX191" fmla="*/ 2242852 w 4188999"/>
              <a:gd name="connsiteY191" fmla="*/ 697081 h 1602377"/>
              <a:gd name="connsiteX192" fmla="*/ 1683068 w 4188999"/>
              <a:gd name="connsiteY192" fmla="*/ 697081 h 1602377"/>
              <a:gd name="connsiteX193" fmla="*/ 1820418 w 4188999"/>
              <a:gd name="connsiteY193" fmla="*/ 623131 h 1602377"/>
              <a:gd name="connsiteX194" fmla="*/ 1820418 w 4188999"/>
              <a:gd name="connsiteY194" fmla="*/ 682878 h 1602377"/>
              <a:gd name="connsiteX195" fmla="*/ 1932051 w 4188999"/>
              <a:gd name="connsiteY195" fmla="*/ 682878 h 1602377"/>
              <a:gd name="connsiteX196" fmla="*/ 1932051 w 4188999"/>
              <a:gd name="connsiteY196" fmla="*/ 198179 h 1602377"/>
              <a:gd name="connsiteX197" fmla="*/ 1818513 w 4188999"/>
              <a:gd name="connsiteY197" fmla="*/ 198179 h 1602377"/>
              <a:gd name="connsiteX198" fmla="*/ 1818513 w 4188999"/>
              <a:gd name="connsiteY198" fmla="*/ 466615 h 1602377"/>
              <a:gd name="connsiteX199" fmla="*/ 1716405 w 4188999"/>
              <a:gd name="connsiteY199" fmla="*/ 604099 h 1602377"/>
              <a:gd name="connsiteX200" fmla="*/ 1634395 w 4188999"/>
              <a:gd name="connsiteY200" fmla="*/ 501649 h 1602377"/>
              <a:gd name="connsiteX201" fmla="*/ 1634395 w 4188999"/>
              <a:gd name="connsiteY201" fmla="*/ 198179 h 1602377"/>
              <a:gd name="connsiteX202" fmla="*/ 1520857 w 4188999"/>
              <a:gd name="connsiteY202" fmla="*/ 198179 h 1602377"/>
              <a:gd name="connsiteX203" fmla="*/ 1520857 w 4188999"/>
              <a:gd name="connsiteY203" fmla="*/ 518787 h 1602377"/>
              <a:gd name="connsiteX204" fmla="*/ 1683068 w 4188999"/>
              <a:gd name="connsiteY204" fmla="*/ 697081 h 1602377"/>
              <a:gd name="connsiteX205" fmla="*/ 1368552 w 4188999"/>
              <a:gd name="connsiteY205" fmla="*/ 687613 h 1602377"/>
              <a:gd name="connsiteX206" fmla="*/ 1441037 w 4188999"/>
              <a:gd name="connsiteY206" fmla="*/ 678144 h 1602377"/>
              <a:gd name="connsiteX207" fmla="*/ 1441037 w 4188999"/>
              <a:gd name="connsiteY207" fmla="*/ 595577 h 1602377"/>
              <a:gd name="connsiteX208" fmla="*/ 1399032 w 4188999"/>
              <a:gd name="connsiteY208" fmla="*/ 600312 h 1602377"/>
              <a:gd name="connsiteX209" fmla="*/ 1334167 w 4188999"/>
              <a:gd name="connsiteY209" fmla="*/ 523521 h 1602377"/>
              <a:gd name="connsiteX210" fmla="*/ 1334167 w 4188999"/>
              <a:gd name="connsiteY210" fmla="*/ 286426 h 1602377"/>
              <a:gd name="connsiteX211" fmla="*/ 1431512 w 4188999"/>
              <a:gd name="connsiteY211" fmla="*/ 286426 h 1602377"/>
              <a:gd name="connsiteX212" fmla="*/ 1431512 w 4188999"/>
              <a:gd name="connsiteY212" fmla="*/ 198179 h 1602377"/>
              <a:gd name="connsiteX213" fmla="*/ 1334167 w 4188999"/>
              <a:gd name="connsiteY213" fmla="*/ 198179 h 1602377"/>
              <a:gd name="connsiteX214" fmla="*/ 1334167 w 4188999"/>
              <a:gd name="connsiteY214" fmla="*/ 55960 h 1602377"/>
              <a:gd name="connsiteX215" fmla="*/ 1223486 w 4188999"/>
              <a:gd name="connsiteY215" fmla="*/ 55960 h 1602377"/>
              <a:gd name="connsiteX216" fmla="*/ 1223486 w 4188999"/>
              <a:gd name="connsiteY216" fmla="*/ 198179 h 1602377"/>
              <a:gd name="connsiteX217" fmla="*/ 1140524 w 4188999"/>
              <a:gd name="connsiteY217" fmla="*/ 198179 h 1602377"/>
              <a:gd name="connsiteX218" fmla="*/ 1140524 w 4188999"/>
              <a:gd name="connsiteY218" fmla="*/ 286426 h 1602377"/>
              <a:gd name="connsiteX219" fmla="*/ 1223486 w 4188999"/>
              <a:gd name="connsiteY219" fmla="*/ 286426 h 1602377"/>
              <a:gd name="connsiteX220" fmla="*/ 1223486 w 4188999"/>
              <a:gd name="connsiteY220" fmla="*/ 544352 h 1602377"/>
              <a:gd name="connsiteX221" fmla="*/ 1368552 w 4188999"/>
              <a:gd name="connsiteY221" fmla="*/ 687613 h 1602377"/>
              <a:gd name="connsiteX222" fmla="*/ 884111 w 4188999"/>
              <a:gd name="connsiteY222" fmla="*/ 697081 h 1602377"/>
              <a:gd name="connsiteX223" fmla="*/ 1106424 w 4188999"/>
              <a:gd name="connsiteY223" fmla="*/ 530149 h 1602377"/>
              <a:gd name="connsiteX224" fmla="*/ 993838 w 4188999"/>
              <a:gd name="connsiteY224" fmla="*/ 530149 h 1602377"/>
              <a:gd name="connsiteX225" fmla="*/ 886015 w 4188999"/>
              <a:gd name="connsiteY225" fmla="*/ 604099 h 1602377"/>
              <a:gd name="connsiteX226" fmla="*/ 761048 w 4188999"/>
              <a:gd name="connsiteY226" fmla="*/ 441901 h 1602377"/>
              <a:gd name="connsiteX227" fmla="*/ 888873 w 4188999"/>
              <a:gd name="connsiteY227" fmla="*/ 277810 h 1602377"/>
              <a:gd name="connsiteX228" fmla="*/ 993838 w 4188999"/>
              <a:gd name="connsiteY228" fmla="*/ 351760 h 1602377"/>
              <a:gd name="connsiteX229" fmla="*/ 1105472 w 4188999"/>
              <a:gd name="connsiteY229" fmla="*/ 351760 h 1602377"/>
              <a:gd name="connsiteX230" fmla="*/ 886968 w 4188999"/>
              <a:gd name="connsiteY230" fmla="*/ 184828 h 1602377"/>
              <a:gd name="connsiteX231" fmla="*/ 641795 w 4188999"/>
              <a:gd name="connsiteY231" fmla="*/ 441807 h 1602377"/>
              <a:gd name="connsiteX232" fmla="*/ 884111 w 4188999"/>
              <a:gd name="connsiteY232" fmla="*/ 697081 h 1602377"/>
              <a:gd name="connsiteX233" fmla="*/ 208026 w 4188999"/>
              <a:gd name="connsiteY233" fmla="*/ 444837 h 1602377"/>
              <a:gd name="connsiteX234" fmla="*/ 252889 w 4188999"/>
              <a:gd name="connsiteY234" fmla="*/ 314927 h 1602377"/>
              <a:gd name="connsiteX235" fmla="*/ 312039 w 4188999"/>
              <a:gd name="connsiteY235" fmla="*/ 143261 h 1602377"/>
              <a:gd name="connsiteX236" fmla="*/ 312992 w 4188999"/>
              <a:gd name="connsiteY236" fmla="*/ 143261 h 1602377"/>
              <a:gd name="connsiteX237" fmla="*/ 372142 w 4188999"/>
              <a:gd name="connsiteY237" fmla="*/ 313980 h 1602377"/>
              <a:gd name="connsiteX238" fmla="*/ 417005 w 4188999"/>
              <a:gd name="connsiteY238" fmla="*/ 444837 h 1602377"/>
              <a:gd name="connsiteX239" fmla="*/ 208026 w 4188999"/>
              <a:gd name="connsiteY239" fmla="*/ 444837 h 1602377"/>
              <a:gd name="connsiteX240" fmla="*/ 0 w 4188999"/>
              <a:gd name="connsiteY240" fmla="*/ 682878 h 1602377"/>
              <a:gd name="connsiteX241" fmla="*/ 124968 w 4188999"/>
              <a:gd name="connsiteY241" fmla="*/ 682878 h 1602377"/>
              <a:gd name="connsiteX242" fmla="*/ 172688 w 4188999"/>
              <a:gd name="connsiteY242" fmla="*/ 544447 h 1602377"/>
              <a:gd name="connsiteX243" fmla="*/ 451295 w 4188999"/>
              <a:gd name="connsiteY243" fmla="*/ 544447 h 1602377"/>
              <a:gd name="connsiteX244" fmla="*/ 499015 w 4188999"/>
              <a:gd name="connsiteY244" fmla="*/ 682878 h 1602377"/>
              <a:gd name="connsiteX245" fmla="*/ 626840 w 4188999"/>
              <a:gd name="connsiteY245" fmla="*/ 682878 h 1602377"/>
              <a:gd name="connsiteX246" fmla="*/ 380714 w 4188999"/>
              <a:gd name="connsiteY246" fmla="*/ 18937 h 1602377"/>
              <a:gd name="connsiteX247" fmla="*/ 248984 w 4188999"/>
              <a:gd name="connsiteY247" fmla="*/ 18937 h 1602377"/>
              <a:gd name="connsiteX248" fmla="*/ 0 w 4188999"/>
              <a:gd name="connsiteY248" fmla="*/ 682878 h 160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188999" h="1602377">
                <a:moveTo>
                  <a:pt x="4115562" y="1595750"/>
                </a:moveTo>
                <a:cubicBezTo>
                  <a:pt x="4155662" y="1595750"/>
                  <a:pt x="4189000" y="1563462"/>
                  <a:pt x="4189000" y="1522747"/>
                </a:cubicBezTo>
                <a:cubicBezTo>
                  <a:pt x="4189000" y="1482884"/>
                  <a:pt x="4155567" y="1450690"/>
                  <a:pt x="4115562" y="1450690"/>
                </a:cubicBezTo>
                <a:cubicBezTo>
                  <a:pt x="4075462" y="1450690"/>
                  <a:pt x="4042124" y="1482978"/>
                  <a:pt x="4042124" y="1522747"/>
                </a:cubicBezTo>
                <a:cubicBezTo>
                  <a:pt x="4042124" y="1563556"/>
                  <a:pt x="4075462" y="1595750"/>
                  <a:pt x="4115562" y="1595750"/>
                </a:cubicBezTo>
                <a:moveTo>
                  <a:pt x="3601307" y="1296067"/>
                </a:moveTo>
                <a:cubicBezTo>
                  <a:pt x="3611785" y="1227798"/>
                  <a:pt x="3664268" y="1179414"/>
                  <a:pt x="3731038" y="1179414"/>
                </a:cubicBezTo>
                <a:cubicBezTo>
                  <a:pt x="3803523" y="1179414"/>
                  <a:pt x="3849338" y="1225905"/>
                  <a:pt x="3859816" y="1296067"/>
                </a:cubicBezTo>
                <a:lnTo>
                  <a:pt x="3601307" y="1296067"/>
                </a:lnTo>
                <a:close/>
                <a:moveTo>
                  <a:pt x="3735800" y="1602378"/>
                </a:moveTo>
                <a:cubicBezTo>
                  <a:pt x="3856006" y="1602378"/>
                  <a:pt x="3934206" y="1544524"/>
                  <a:pt x="3960019" y="1462053"/>
                </a:cubicBezTo>
                <a:lnTo>
                  <a:pt x="3839813" y="1462053"/>
                </a:lnTo>
                <a:cubicBezTo>
                  <a:pt x="3824573" y="1490459"/>
                  <a:pt x="3793046" y="1513278"/>
                  <a:pt x="3737705" y="1513278"/>
                </a:cubicBezTo>
                <a:cubicBezTo>
                  <a:pt x="3661410" y="1513278"/>
                  <a:pt x="3605117" y="1459212"/>
                  <a:pt x="3599403" y="1378634"/>
                </a:cubicBezTo>
                <a:lnTo>
                  <a:pt x="3973354" y="1378634"/>
                </a:lnTo>
                <a:cubicBezTo>
                  <a:pt x="3971449" y="1194658"/>
                  <a:pt x="3874103" y="1089367"/>
                  <a:pt x="3728180" y="1089367"/>
                </a:cubicBezTo>
                <a:cubicBezTo>
                  <a:pt x="3595592" y="1089367"/>
                  <a:pt x="3483959" y="1195605"/>
                  <a:pt x="3483959" y="1347387"/>
                </a:cubicBezTo>
                <a:cubicBezTo>
                  <a:pt x="3483959" y="1500022"/>
                  <a:pt x="3580353" y="1602378"/>
                  <a:pt x="3735800" y="1602378"/>
                </a:cubicBezTo>
                <a:moveTo>
                  <a:pt x="3363754" y="1592909"/>
                </a:moveTo>
                <a:cubicBezTo>
                  <a:pt x="3390424" y="1592909"/>
                  <a:pt x="3420047" y="1589122"/>
                  <a:pt x="3436239" y="1583441"/>
                </a:cubicBezTo>
                <a:lnTo>
                  <a:pt x="3436239" y="1500969"/>
                </a:lnTo>
                <a:cubicBezTo>
                  <a:pt x="3420047" y="1503809"/>
                  <a:pt x="3405664" y="1505703"/>
                  <a:pt x="3394234" y="1505703"/>
                </a:cubicBezTo>
                <a:cubicBezTo>
                  <a:pt x="3346514" y="1505703"/>
                  <a:pt x="3329369" y="1479191"/>
                  <a:pt x="3329369" y="1428912"/>
                </a:cubicBezTo>
                <a:lnTo>
                  <a:pt x="3329369" y="1191818"/>
                </a:lnTo>
                <a:lnTo>
                  <a:pt x="3426714" y="1191818"/>
                </a:lnTo>
                <a:lnTo>
                  <a:pt x="3426714" y="1103570"/>
                </a:lnTo>
                <a:lnTo>
                  <a:pt x="3329369" y="1103570"/>
                </a:lnTo>
                <a:lnTo>
                  <a:pt x="3329369" y="961256"/>
                </a:lnTo>
                <a:lnTo>
                  <a:pt x="3218688" y="961256"/>
                </a:lnTo>
                <a:lnTo>
                  <a:pt x="3218688" y="1103570"/>
                </a:lnTo>
                <a:lnTo>
                  <a:pt x="3135725" y="1103570"/>
                </a:lnTo>
                <a:lnTo>
                  <a:pt x="3135725" y="1191818"/>
                </a:lnTo>
                <a:lnTo>
                  <a:pt x="3218688" y="1191818"/>
                </a:lnTo>
                <a:lnTo>
                  <a:pt x="3218688" y="1449743"/>
                </a:lnTo>
                <a:cubicBezTo>
                  <a:pt x="3218688" y="1556928"/>
                  <a:pt x="3284601" y="1592909"/>
                  <a:pt x="3363754" y="1592909"/>
                </a:cubicBezTo>
                <a:moveTo>
                  <a:pt x="2815209" y="1602378"/>
                </a:moveTo>
                <a:cubicBezTo>
                  <a:pt x="2879122" y="1602378"/>
                  <a:pt x="2925890" y="1576813"/>
                  <a:pt x="2952560" y="1528428"/>
                </a:cubicBezTo>
                <a:lnTo>
                  <a:pt x="2952560" y="1588175"/>
                </a:lnTo>
                <a:lnTo>
                  <a:pt x="3064193" y="1588175"/>
                </a:lnTo>
                <a:lnTo>
                  <a:pt x="3064193" y="1103570"/>
                </a:lnTo>
                <a:lnTo>
                  <a:pt x="2950655" y="1103570"/>
                </a:lnTo>
                <a:lnTo>
                  <a:pt x="2950655" y="1372006"/>
                </a:lnTo>
                <a:cubicBezTo>
                  <a:pt x="2950655" y="1469722"/>
                  <a:pt x="2899124" y="1509490"/>
                  <a:pt x="2848547" y="1509490"/>
                </a:cubicBezTo>
                <a:cubicBezTo>
                  <a:pt x="2791301" y="1509490"/>
                  <a:pt x="2766536" y="1471521"/>
                  <a:pt x="2766536" y="1407040"/>
                </a:cubicBezTo>
                <a:lnTo>
                  <a:pt x="2766536" y="1103570"/>
                </a:lnTo>
                <a:lnTo>
                  <a:pt x="2652998" y="1103570"/>
                </a:lnTo>
                <a:lnTo>
                  <a:pt x="2652998" y="1424178"/>
                </a:lnTo>
                <a:cubicBezTo>
                  <a:pt x="2652998" y="1541684"/>
                  <a:pt x="2719769" y="1602378"/>
                  <a:pt x="2815209" y="1602378"/>
                </a:cubicBezTo>
                <a:moveTo>
                  <a:pt x="2499360" y="1592909"/>
                </a:moveTo>
                <a:cubicBezTo>
                  <a:pt x="2526030" y="1592909"/>
                  <a:pt x="2555653" y="1589122"/>
                  <a:pt x="2571845" y="1583441"/>
                </a:cubicBezTo>
                <a:lnTo>
                  <a:pt x="2571845" y="1500969"/>
                </a:lnTo>
                <a:cubicBezTo>
                  <a:pt x="2555653" y="1503809"/>
                  <a:pt x="2541270" y="1505703"/>
                  <a:pt x="2529840" y="1505703"/>
                </a:cubicBezTo>
                <a:cubicBezTo>
                  <a:pt x="2482120" y="1505703"/>
                  <a:pt x="2464975" y="1479191"/>
                  <a:pt x="2464975" y="1428912"/>
                </a:cubicBezTo>
                <a:lnTo>
                  <a:pt x="2464975" y="1191818"/>
                </a:lnTo>
                <a:lnTo>
                  <a:pt x="2562320" y="1191818"/>
                </a:lnTo>
                <a:lnTo>
                  <a:pt x="2562320" y="1103570"/>
                </a:lnTo>
                <a:lnTo>
                  <a:pt x="2465070" y="1103570"/>
                </a:lnTo>
                <a:lnTo>
                  <a:pt x="2465070" y="961256"/>
                </a:lnTo>
                <a:lnTo>
                  <a:pt x="2354390" y="961256"/>
                </a:lnTo>
                <a:lnTo>
                  <a:pt x="2354390" y="1103570"/>
                </a:lnTo>
                <a:lnTo>
                  <a:pt x="2271427" y="1103570"/>
                </a:lnTo>
                <a:lnTo>
                  <a:pt x="2271427" y="1191818"/>
                </a:lnTo>
                <a:lnTo>
                  <a:pt x="2354390" y="1191818"/>
                </a:lnTo>
                <a:lnTo>
                  <a:pt x="2354390" y="1449743"/>
                </a:lnTo>
                <a:cubicBezTo>
                  <a:pt x="2354390" y="1556928"/>
                  <a:pt x="2420207" y="1592909"/>
                  <a:pt x="2499360" y="1592909"/>
                </a:cubicBezTo>
                <a:moveTo>
                  <a:pt x="2069116" y="980194"/>
                </a:moveTo>
                <a:cubicBezTo>
                  <a:pt x="2069116" y="1021003"/>
                  <a:pt x="2102549" y="1054144"/>
                  <a:pt x="2143506" y="1054144"/>
                </a:cubicBezTo>
                <a:cubicBezTo>
                  <a:pt x="2184559" y="1054144"/>
                  <a:pt x="2217896" y="1020909"/>
                  <a:pt x="2217896" y="980194"/>
                </a:cubicBezTo>
                <a:cubicBezTo>
                  <a:pt x="2217896" y="938437"/>
                  <a:pt x="2184464" y="905297"/>
                  <a:pt x="2143506" y="905297"/>
                </a:cubicBezTo>
                <a:cubicBezTo>
                  <a:pt x="2102549" y="905297"/>
                  <a:pt x="2069116" y="938532"/>
                  <a:pt x="2069116" y="980194"/>
                </a:cubicBezTo>
                <a:moveTo>
                  <a:pt x="2087213" y="1588175"/>
                </a:moveTo>
                <a:lnTo>
                  <a:pt x="2199799" y="1588175"/>
                </a:lnTo>
                <a:lnTo>
                  <a:pt x="2199799" y="1103570"/>
                </a:lnTo>
                <a:lnTo>
                  <a:pt x="2087213" y="1103570"/>
                </a:lnTo>
                <a:lnTo>
                  <a:pt x="2087213" y="1588175"/>
                </a:lnTo>
                <a:close/>
                <a:moveTo>
                  <a:pt x="1928908" y="1592909"/>
                </a:moveTo>
                <a:cubicBezTo>
                  <a:pt x="1955578" y="1592909"/>
                  <a:pt x="1985201" y="1589122"/>
                  <a:pt x="2001393" y="1583441"/>
                </a:cubicBezTo>
                <a:lnTo>
                  <a:pt x="2001393" y="1500969"/>
                </a:lnTo>
                <a:cubicBezTo>
                  <a:pt x="1985201" y="1503809"/>
                  <a:pt x="1970818" y="1505703"/>
                  <a:pt x="1959388" y="1505703"/>
                </a:cubicBezTo>
                <a:cubicBezTo>
                  <a:pt x="1911668" y="1505703"/>
                  <a:pt x="1894523" y="1479191"/>
                  <a:pt x="1894523" y="1428912"/>
                </a:cubicBezTo>
                <a:lnTo>
                  <a:pt x="1894523" y="1191818"/>
                </a:lnTo>
                <a:lnTo>
                  <a:pt x="1991868" y="1191818"/>
                </a:lnTo>
                <a:lnTo>
                  <a:pt x="1991868" y="1103570"/>
                </a:lnTo>
                <a:lnTo>
                  <a:pt x="1894523" y="1103570"/>
                </a:lnTo>
                <a:lnTo>
                  <a:pt x="1894523" y="961256"/>
                </a:lnTo>
                <a:lnTo>
                  <a:pt x="1783842" y="961256"/>
                </a:lnTo>
                <a:lnTo>
                  <a:pt x="1783842" y="1103570"/>
                </a:lnTo>
                <a:lnTo>
                  <a:pt x="1700879" y="1103570"/>
                </a:lnTo>
                <a:lnTo>
                  <a:pt x="1700879" y="1191818"/>
                </a:lnTo>
                <a:lnTo>
                  <a:pt x="1783842" y="1191818"/>
                </a:lnTo>
                <a:lnTo>
                  <a:pt x="1783842" y="1449743"/>
                </a:lnTo>
                <a:cubicBezTo>
                  <a:pt x="1783842" y="1556928"/>
                  <a:pt x="1849660" y="1592909"/>
                  <a:pt x="1928908" y="1592909"/>
                </a:cubicBezTo>
                <a:moveTo>
                  <a:pt x="1450848" y="1602378"/>
                </a:moveTo>
                <a:cubicBezTo>
                  <a:pt x="1573911" y="1602378"/>
                  <a:pt x="1666494" y="1541684"/>
                  <a:pt x="1666494" y="1444914"/>
                </a:cubicBezTo>
                <a:cubicBezTo>
                  <a:pt x="1666494" y="1360549"/>
                  <a:pt x="1595914" y="1322579"/>
                  <a:pt x="1488091" y="1298813"/>
                </a:cubicBezTo>
                <a:lnTo>
                  <a:pt x="1428941" y="1285557"/>
                </a:lnTo>
                <a:cubicBezTo>
                  <a:pt x="1374553" y="1274195"/>
                  <a:pt x="1351693" y="1260939"/>
                  <a:pt x="1351693" y="1229598"/>
                </a:cubicBezTo>
                <a:cubicBezTo>
                  <a:pt x="1351693" y="1194469"/>
                  <a:pt x="1387031" y="1172691"/>
                  <a:pt x="1435608" y="1172691"/>
                </a:cubicBezTo>
                <a:cubicBezTo>
                  <a:pt x="1489996" y="1172691"/>
                  <a:pt x="1524381" y="1195416"/>
                  <a:pt x="1535811" y="1234332"/>
                </a:cubicBezTo>
                <a:lnTo>
                  <a:pt x="1649349" y="1234332"/>
                </a:lnTo>
                <a:cubicBezTo>
                  <a:pt x="1637919" y="1155647"/>
                  <a:pt x="1566386" y="1090219"/>
                  <a:pt x="1436561" y="1090219"/>
                </a:cubicBezTo>
                <a:cubicBezTo>
                  <a:pt x="1318260" y="1090219"/>
                  <a:pt x="1236155" y="1150913"/>
                  <a:pt x="1236155" y="1236320"/>
                </a:cubicBezTo>
                <a:cubicBezTo>
                  <a:pt x="1236155" y="1316898"/>
                  <a:pt x="1294352" y="1357708"/>
                  <a:pt x="1400270" y="1380433"/>
                </a:cubicBezTo>
                <a:lnTo>
                  <a:pt x="1457516" y="1392742"/>
                </a:lnTo>
                <a:cubicBezTo>
                  <a:pt x="1526191" y="1406945"/>
                  <a:pt x="1551051" y="1423137"/>
                  <a:pt x="1551051" y="1456277"/>
                </a:cubicBezTo>
                <a:cubicBezTo>
                  <a:pt x="1551051" y="1496140"/>
                  <a:pt x="1511903" y="1518864"/>
                  <a:pt x="1456563" y="1518864"/>
                </a:cubicBezTo>
                <a:cubicBezTo>
                  <a:pt x="1386935" y="1518864"/>
                  <a:pt x="1349693" y="1485629"/>
                  <a:pt x="1341120" y="1437339"/>
                </a:cubicBezTo>
                <a:lnTo>
                  <a:pt x="1219010" y="1437339"/>
                </a:lnTo>
                <a:cubicBezTo>
                  <a:pt x="1226630" y="1534109"/>
                  <a:pt x="1309688" y="1602378"/>
                  <a:pt x="1450848" y="1602378"/>
                </a:cubicBezTo>
                <a:moveTo>
                  <a:pt x="720090" y="1588175"/>
                </a:moveTo>
                <a:lnTo>
                  <a:pt x="833628" y="1588175"/>
                </a:lnTo>
                <a:lnTo>
                  <a:pt x="833628" y="1317845"/>
                </a:lnTo>
                <a:cubicBezTo>
                  <a:pt x="833628" y="1222023"/>
                  <a:pt x="887063" y="1182254"/>
                  <a:pt x="943356" y="1182254"/>
                </a:cubicBezTo>
                <a:cubicBezTo>
                  <a:pt x="1002506" y="1182254"/>
                  <a:pt x="1023461" y="1222117"/>
                  <a:pt x="1023461" y="1275236"/>
                </a:cubicBezTo>
                <a:lnTo>
                  <a:pt x="1023461" y="1588175"/>
                </a:lnTo>
                <a:lnTo>
                  <a:pt x="1137952" y="1588175"/>
                </a:lnTo>
                <a:lnTo>
                  <a:pt x="1137952" y="1265673"/>
                </a:lnTo>
                <a:cubicBezTo>
                  <a:pt x="1137952" y="1151860"/>
                  <a:pt x="1074039" y="1089272"/>
                  <a:pt x="975741" y="1089272"/>
                </a:cubicBezTo>
                <a:cubicBezTo>
                  <a:pt x="905161" y="1089272"/>
                  <a:pt x="856488" y="1125348"/>
                  <a:pt x="830675" y="1166063"/>
                </a:cubicBezTo>
                <a:lnTo>
                  <a:pt x="830675" y="1103475"/>
                </a:lnTo>
                <a:lnTo>
                  <a:pt x="720090" y="1103475"/>
                </a:lnTo>
                <a:lnTo>
                  <a:pt x="720090" y="1588175"/>
                </a:lnTo>
                <a:close/>
                <a:moveTo>
                  <a:pt x="471964" y="1588175"/>
                </a:moveTo>
                <a:lnTo>
                  <a:pt x="591217" y="1588175"/>
                </a:lnTo>
                <a:lnTo>
                  <a:pt x="591217" y="924329"/>
                </a:lnTo>
                <a:lnTo>
                  <a:pt x="471964" y="924329"/>
                </a:lnTo>
                <a:lnTo>
                  <a:pt x="471964" y="1588175"/>
                </a:lnTo>
                <a:close/>
                <a:moveTo>
                  <a:pt x="3960971" y="697081"/>
                </a:moveTo>
                <a:cubicBezTo>
                  <a:pt x="4084034" y="697081"/>
                  <a:pt x="4176617" y="636387"/>
                  <a:pt x="4176617" y="539618"/>
                </a:cubicBezTo>
                <a:cubicBezTo>
                  <a:pt x="4176617" y="455157"/>
                  <a:pt x="4106037" y="417283"/>
                  <a:pt x="3998214" y="393517"/>
                </a:cubicBezTo>
                <a:lnTo>
                  <a:pt x="3939064" y="380261"/>
                </a:lnTo>
                <a:cubicBezTo>
                  <a:pt x="3884676" y="368898"/>
                  <a:pt x="3861816" y="355642"/>
                  <a:pt x="3861816" y="324301"/>
                </a:cubicBezTo>
                <a:cubicBezTo>
                  <a:pt x="3861816" y="289172"/>
                  <a:pt x="3897154" y="267394"/>
                  <a:pt x="3945731" y="267394"/>
                </a:cubicBezTo>
                <a:cubicBezTo>
                  <a:pt x="4000119" y="267394"/>
                  <a:pt x="4034504" y="290119"/>
                  <a:pt x="4045934" y="329035"/>
                </a:cubicBezTo>
                <a:lnTo>
                  <a:pt x="4159472" y="329035"/>
                </a:lnTo>
                <a:cubicBezTo>
                  <a:pt x="4148042" y="250351"/>
                  <a:pt x="4076510" y="184923"/>
                  <a:pt x="3946684" y="184923"/>
                </a:cubicBezTo>
                <a:cubicBezTo>
                  <a:pt x="3828383" y="184923"/>
                  <a:pt x="3746278" y="245617"/>
                  <a:pt x="3746278" y="331024"/>
                </a:cubicBezTo>
                <a:cubicBezTo>
                  <a:pt x="3746278" y="411602"/>
                  <a:pt x="3804476" y="452412"/>
                  <a:pt x="3910394" y="475136"/>
                </a:cubicBezTo>
                <a:lnTo>
                  <a:pt x="3967639" y="487446"/>
                </a:lnTo>
                <a:cubicBezTo>
                  <a:pt x="4036314" y="501649"/>
                  <a:pt x="4061174" y="517840"/>
                  <a:pt x="4061174" y="550980"/>
                </a:cubicBezTo>
                <a:cubicBezTo>
                  <a:pt x="4061174" y="590843"/>
                  <a:pt x="4022027" y="613568"/>
                  <a:pt x="3966686" y="613568"/>
                </a:cubicBezTo>
                <a:cubicBezTo>
                  <a:pt x="3897059" y="613568"/>
                  <a:pt x="3859816" y="580333"/>
                  <a:pt x="3851243" y="532043"/>
                </a:cubicBezTo>
                <a:lnTo>
                  <a:pt x="3729133" y="532043"/>
                </a:lnTo>
                <a:cubicBezTo>
                  <a:pt x="3736848" y="628812"/>
                  <a:pt x="3819811" y="697081"/>
                  <a:pt x="3960971" y="697081"/>
                </a:cubicBezTo>
                <a:moveTo>
                  <a:pt x="3307747" y="390771"/>
                </a:moveTo>
                <a:cubicBezTo>
                  <a:pt x="3318224" y="322502"/>
                  <a:pt x="3370707" y="274117"/>
                  <a:pt x="3437478" y="274117"/>
                </a:cubicBezTo>
                <a:cubicBezTo>
                  <a:pt x="3509963" y="274117"/>
                  <a:pt x="3555778" y="320608"/>
                  <a:pt x="3566255" y="390771"/>
                </a:cubicBezTo>
                <a:lnTo>
                  <a:pt x="3307747" y="390771"/>
                </a:lnTo>
                <a:close/>
                <a:moveTo>
                  <a:pt x="3442240" y="697081"/>
                </a:moveTo>
                <a:cubicBezTo>
                  <a:pt x="3562445" y="697081"/>
                  <a:pt x="3640646" y="639228"/>
                  <a:pt x="3666458" y="556756"/>
                </a:cubicBezTo>
                <a:lnTo>
                  <a:pt x="3546253" y="556756"/>
                </a:lnTo>
                <a:cubicBezTo>
                  <a:pt x="3531013" y="585257"/>
                  <a:pt x="3499485" y="607981"/>
                  <a:pt x="3444145" y="607981"/>
                </a:cubicBezTo>
                <a:cubicBezTo>
                  <a:pt x="3367849" y="607981"/>
                  <a:pt x="3311557" y="553915"/>
                  <a:pt x="3305842" y="473337"/>
                </a:cubicBezTo>
                <a:lnTo>
                  <a:pt x="3679889" y="473337"/>
                </a:lnTo>
                <a:cubicBezTo>
                  <a:pt x="3677984" y="289362"/>
                  <a:pt x="3580638" y="184070"/>
                  <a:pt x="3434715" y="184070"/>
                </a:cubicBezTo>
                <a:cubicBezTo>
                  <a:pt x="3302127" y="184070"/>
                  <a:pt x="3190494" y="290308"/>
                  <a:pt x="3190494" y="441996"/>
                </a:cubicBezTo>
                <a:cubicBezTo>
                  <a:pt x="3190399" y="594631"/>
                  <a:pt x="3286792" y="697081"/>
                  <a:pt x="3442240" y="697081"/>
                </a:cubicBezTo>
                <a:moveTo>
                  <a:pt x="2968371" y="74897"/>
                </a:moveTo>
                <a:cubicBezTo>
                  <a:pt x="2968371" y="115707"/>
                  <a:pt x="3001804" y="148847"/>
                  <a:pt x="3042761" y="148847"/>
                </a:cubicBezTo>
                <a:cubicBezTo>
                  <a:pt x="3083814" y="148847"/>
                  <a:pt x="3117152" y="115612"/>
                  <a:pt x="3117152" y="74897"/>
                </a:cubicBezTo>
                <a:cubicBezTo>
                  <a:pt x="3117152" y="33140"/>
                  <a:pt x="3083719" y="0"/>
                  <a:pt x="3042761" y="0"/>
                </a:cubicBezTo>
                <a:cubicBezTo>
                  <a:pt x="3001804" y="0"/>
                  <a:pt x="2968371" y="33235"/>
                  <a:pt x="2968371" y="74897"/>
                </a:cubicBezTo>
                <a:moveTo>
                  <a:pt x="2986469" y="682878"/>
                </a:moveTo>
                <a:lnTo>
                  <a:pt x="3099054" y="682878"/>
                </a:lnTo>
                <a:lnTo>
                  <a:pt x="3099054" y="198179"/>
                </a:lnTo>
                <a:lnTo>
                  <a:pt x="2986469" y="198179"/>
                </a:lnTo>
                <a:lnTo>
                  <a:pt x="2986469" y="682878"/>
                </a:lnTo>
                <a:close/>
                <a:moveTo>
                  <a:pt x="2628995" y="682878"/>
                </a:moveTo>
                <a:lnTo>
                  <a:pt x="2742533" y="682878"/>
                </a:lnTo>
                <a:lnTo>
                  <a:pt x="2742533" y="463774"/>
                </a:lnTo>
                <a:cubicBezTo>
                  <a:pt x="2742533" y="377420"/>
                  <a:pt x="2767298" y="320513"/>
                  <a:pt x="2826449" y="299682"/>
                </a:cubicBezTo>
                <a:cubicBezTo>
                  <a:pt x="2850261" y="291161"/>
                  <a:pt x="2878931" y="289267"/>
                  <a:pt x="2913316" y="292108"/>
                </a:cubicBezTo>
                <a:lnTo>
                  <a:pt x="2913316" y="183976"/>
                </a:lnTo>
                <a:cubicBezTo>
                  <a:pt x="2828354" y="179241"/>
                  <a:pt x="2771204" y="211435"/>
                  <a:pt x="2739676" y="297789"/>
                </a:cubicBezTo>
                <a:lnTo>
                  <a:pt x="2739676" y="198179"/>
                </a:lnTo>
                <a:lnTo>
                  <a:pt x="2628995" y="198179"/>
                </a:lnTo>
                <a:lnTo>
                  <a:pt x="2628995" y="682878"/>
                </a:lnTo>
                <a:close/>
                <a:moveTo>
                  <a:pt x="2140744" y="440102"/>
                </a:moveTo>
                <a:cubicBezTo>
                  <a:pt x="2140744" y="339545"/>
                  <a:pt x="2184654" y="275064"/>
                  <a:pt x="2264759" y="275064"/>
                </a:cubicBezTo>
                <a:cubicBezTo>
                  <a:pt x="2340102" y="275064"/>
                  <a:pt x="2392585" y="344280"/>
                  <a:pt x="2392585" y="440102"/>
                </a:cubicBezTo>
                <a:cubicBezTo>
                  <a:pt x="2392585" y="536872"/>
                  <a:pt x="2340102" y="607034"/>
                  <a:pt x="2264759" y="607034"/>
                </a:cubicBezTo>
                <a:cubicBezTo>
                  <a:pt x="2184654" y="607034"/>
                  <a:pt x="2140744" y="541511"/>
                  <a:pt x="2140744" y="440102"/>
                </a:cubicBezTo>
                <a:moveTo>
                  <a:pt x="2242852" y="697081"/>
                </a:moveTo>
                <a:cubicBezTo>
                  <a:pt x="2313432" y="697081"/>
                  <a:pt x="2364962" y="665740"/>
                  <a:pt x="2390775" y="622184"/>
                </a:cubicBezTo>
                <a:lnTo>
                  <a:pt x="2390775" y="682878"/>
                </a:lnTo>
                <a:lnTo>
                  <a:pt x="2505266" y="682878"/>
                </a:lnTo>
                <a:lnTo>
                  <a:pt x="2505266" y="198179"/>
                </a:lnTo>
                <a:lnTo>
                  <a:pt x="2390775" y="198179"/>
                </a:lnTo>
                <a:lnTo>
                  <a:pt x="2390775" y="260766"/>
                </a:lnTo>
                <a:cubicBezTo>
                  <a:pt x="2365058" y="217116"/>
                  <a:pt x="2313527" y="183976"/>
                  <a:pt x="2242852" y="183976"/>
                </a:cubicBezTo>
                <a:cubicBezTo>
                  <a:pt x="2118836" y="183976"/>
                  <a:pt x="2024348" y="280745"/>
                  <a:pt x="2024348" y="440008"/>
                </a:cubicBezTo>
                <a:cubicBezTo>
                  <a:pt x="2024348" y="599270"/>
                  <a:pt x="2118836" y="697081"/>
                  <a:pt x="2242852" y="697081"/>
                </a:cubicBezTo>
                <a:moveTo>
                  <a:pt x="1683068" y="697081"/>
                </a:moveTo>
                <a:cubicBezTo>
                  <a:pt x="1746980" y="697081"/>
                  <a:pt x="1793748" y="671516"/>
                  <a:pt x="1820418" y="623131"/>
                </a:cubicBezTo>
                <a:lnTo>
                  <a:pt x="1820418" y="682878"/>
                </a:lnTo>
                <a:lnTo>
                  <a:pt x="1932051" y="682878"/>
                </a:lnTo>
                <a:lnTo>
                  <a:pt x="1932051" y="198179"/>
                </a:lnTo>
                <a:lnTo>
                  <a:pt x="1818513" y="198179"/>
                </a:lnTo>
                <a:lnTo>
                  <a:pt x="1818513" y="466615"/>
                </a:lnTo>
                <a:cubicBezTo>
                  <a:pt x="1818513" y="564331"/>
                  <a:pt x="1766983" y="604099"/>
                  <a:pt x="1716405" y="604099"/>
                </a:cubicBezTo>
                <a:cubicBezTo>
                  <a:pt x="1659160" y="604099"/>
                  <a:pt x="1634395" y="566130"/>
                  <a:pt x="1634395" y="501649"/>
                </a:cubicBezTo>
                <a:lnTo>
                  <a:pt x="1634395" y="198179"/>
                </a:lnTo>
                <a:lnTo>
                  <a:pt x="1520857" y="198179"/>
                </a:lnTo>
                <a:lnTo>
                  <a:pt x="1520857" y="518787"/>
                </a:lnTo>
                <a:cubicBezTo>
                  <a:pt x="1520952" y="636387"/>
                  <a:pt x="1587722" y="697081"/>
                  <a:pt x="1683068" y="697081"/>
                </a:cubicBezTo>
                <a:moveTo>
                  <a:pt x="1368552" y="687613"/>
                </a:moveTo>
                <a:cubicBezTo>
                  <a:pt x="1395222" y="687613"/>
                  <a:pt x="1424845" y="683825"/>
                  <a:pt x="1441037" y="678144"/>
                </a:cubicBezTo>
                <a:lnTo>
                  <a:pt x="1441037" y="595577"/>
                </a:lnTo>
                <a:cubicBezTo>
                  <a:pt x="1424845" y="598418"/>
                  <a:pt x="1410462" y="600312"/>
                  <a:pt x="1399032" y="600312"/>
                </a:cubicBezTo>
                <a:cubicBezTo>
                  <a:pt x="1351312" y="600312"/>
                  <a:pt x="1334167" y="573800"/>
                  <a:pt x="1334167" y="523521"/>
                </a:cubicBezTo>
                <a:lnTo>
                  <a:pt x="1334167" y="286426"/>
                </a:lnTo>
                <a:lnTo>
                  <a:pt x="1431512" y="286426"/>
                </a:lnTo>
                <a:lnTo>
                  <a:pt x="1431512" y="198179"/>
                </a:lnTo>
                <a:lnTo>
                  <a:pt x="1334167" y="198179"/>
                </a:lnTo>
                <a:lnTo>
                  <a:pt x="1334167" y="55960"/>
                </a:lnTo>
                <a:lnTo>
                  <a:pt x="1223486" y="55960"/>
                </a:lnTo>
                <a:lnTo>
                  <a:pt x="1223486" y="198179"/>
                </a:lnTo>
                <a:lnTo>
                  <a:pt x="1140524" y="198179"/>
                </a:lnTo>
                <a:lnTo>
                  <a:pt x="1140524" y="286426"/>
                </a:lnTo>
                <a:lnTo>
                  <a:pt x="1223486" y="286426"/>
                </a:lnTo>
                <a:lnTo>
                  <a:pt x="1223486" y="544352"/>
                </a:lnTo>
                <a:cubicBezTo>
                  <a:pt x="1223486" y="651537"/>
                  <a:pt x="1289399" y="687613"/>
                  <a:pt x="1368552" y="687613"/>
                </a:cubicBezTo>
                <a:moveTo>
                  <a:pt x="884111" y="697081"/>
                </a:moveTo>
                <a:cubicBezTo>
                  <a:pt x="1011936" y="697081"/>
                  <a:pt x="1093089" y="620291"/>
                  <a:pt x="1106424" y="530149"/>
                </a:cubicBezTo>
                <a:lnTo>
                  <a:pt x="993838" y="530149"/>
                </a:lnTo>
                <a:cubicBezTo>
                  <a:pt x="978599" y="572853"/>
                  <a:pt x="946118" y="604099"/>
                  <a:pt x="886015" y="604099"/>
                </a:cubicBezTo>
                <a:cubicBezTo>
                  <a:pt x="816388" y="604099"/>
                  <a:pt x="761048" y="548140"/>
                  <a:pt x="761048" y="441901"/>
                </a:cubicBezTo>
                <a:cubicBezTo>
                  <a:pt x="761048" y="334716"/>
                  <a:pt x="815435" y="277810"/>
                  <a:pt x="888873" y="277810"/>
                </a:cubicBezTo>
                <a:cubicBezTo>
                  <a:pt x="944213" y="277810"/>
                  <a:pt x="978599" y="308204"/>
                  <a:pt x="993838" y="351760"/>
                </a:cubicBezTo>
                <a:lnTo>
                  <a:pt x="1105472" y="351760"/>
                </a:lnTo>
                <a:cubicBezTo>
                  <a:pt x="1092137" y="260672"/>
                  <a:pt x="1013841" y="184828"/>
                  <a:pt x="886968" y="184828"/>
                </a:cubicBezTo>
                <a:cubicBezTo>
                  <a:pt x="746760" y="184828"/>
                  <a:pt x="641795" y="285385"/>
                  <a:pt x="641795" y="441807"/>
                </a:cubicBezTo>
                <a:cubicBezTo>
                  <a:pt x="641795" y="600312"/>
                  <a:pt x="744855" y="697081"/>
                  <a:pt x="884111" y="697081"/>
                </a:cubicBezTo>
                <a:moveTo>
                  <a:pt x="208026" y="444837"/>
                </a:moveTo>
                <a:lnTo>
                  <a:pt x="252889" y="314927"/>
                </a:lnTo>
                <a:cubicBezTo>
                  <a:pt x="271939" y="265595"/>
                  <a:pt x="290132" y="209636"/>
                  <a:pt x="312039" y="143261"/>
                </a:cubicBezTo>
                <a:lnTo>
                  <a:pt x="312992" y="143261"/>
                </a:lnTo>
                <a:cubicBezTo>
                  <a:pt x="335851" y="209636"/>
                  <a:pt x="354997" y="266542"/>
                  <a:pt x="372142" y="313980"/>
                </a:cubicBezTo>
                <a:lnTo>
                  <a:pt x="417005" y="444837"/>
                </a:lnTo>
                <a:lnTo>
                  <a:pt x="208026" y="444837"/>
                </a:lnTo>
                <a:close/>
                <a:moveTo>
                  <a:pt x="0" y="682878"/>
                </a:moveTo>
                <a:lnTo>
                  <a:pt x="124968" y="682878"/>
                </a:lnTo>
                <a:lnTo>
                  <a:pt x="172688" y="544447"/>
                </a:lnTo>
                <a:lnTo>
                  <a:pt x="451295" y="544447"/>
                </a:lnTo>
                <a:lnTo>
                  <a:pt x="499015" y="682878"/>
                </a:lnTo>
                <a:lnTo>
                  <a:pt x="626840" y="682878"/>
                </a:lnTo>
                <a:lnTo>
                  <a:pt x="380714" y="18937"/>
                </a:lnTo>
                <a:lnTo>
                  <a:pt x="248984" y="18937"/>
                </a:lnTo>
                <a:lnTo>
                  <a:pt x="0" y="6828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FD21CF-524B-AB1F-E0AC-5C7A5BCD6430}"/>
              </a:ext>
            </a:extLst>
          </p:cNvPr>
          <p:cNvSpPr/>
          <p:nvPr userDrawn="1"/>
        </p:nvSpPr>
        <p:spPr>
          <a:xfrm>
            <a:off x="8188346" y="2855934"/>
            <a:ext cx="3692504" cy="3692504"/>
          </a:xfrm>
          <a:custGeom>
            <a:avLst/>
            <a:gdLst>
              <a:gd name="connsiteX0" fmla="*/ 1027937 w 2055876"/>
              <a:gd name="connsiteY0" fmla="*/ 436911 h 2055876"/>
              <a:gd name="connsiteX1" fmla="*/ 436911 w 2055876"/>
              <a:gd name="connsiteY1" fmla="*/ 1027937 h 2055876"/>
              <a:gd name="connsiteX2" fmla="*/ 1027937 w 2055876"/>
              <a:gd name="connsiteY2" fmla="*/ 1619059 h 2055876"/>
              <a:gd name="connsiteX3" fmla="*/ 1618964 w 2055876"/>
              <a:gd name="connsiteY3" fmla="*/ 1027937 h 2055876"/>
              <a:gd name="connsiteX4" fmla="*/ 1027937 w 2055876"/>
              <a:gd name="connsiteY4" fmla="*/ 436911 h 2055876"/>
              <a:gd name="connsiteX5" fmla="*/ 1027938 w 2055876"/>
              <a:gd name="connsiteY5" fmla="*/ 0 h 2055876"/>
              <a:gd name="connsiteX6" fmla="*/ 2055876 w 2055876"/>
              <a:gd name="connsiteY6" fmla="*/ 1027938 h 2055876"/>
              <a:gd name="connsiteX7" fmla="*/ 2055876 w 2055876"/>
              <a:gd name="connsiteY7" fmla="*/ 2055876 h 2055876"/>
              <a:gd name="connsiteX8" fmla="*/ 1027938 w 2055876"/>
              <a:gd name="connsiteY8" fmla="*/ 2055876 h 2055876"/>
              <a:gd name="connsiteX9" fmla="*/ 0 w 2055876"/>
              <a:gd name="connsiteY9" fmla="*/ 1027938 h 2055876"/>
              <a:gd name="connsiteX10" fmla="*/ 1027938 w 2055876"/>
              <a:gd name="connsiteY10" fmla="*/ 0 h 20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5876" h="2055876">
                <a:moveTo>
                  <a:pt x="1027937" y="436911"/>
                </a:moveTo>
                <a:cubicBezTo>
                  <a:pt x="701516" y="436911"/>
                  <a:pt x="436911" y="701516"/>
                  <a:pt x="436911" y="1027937"/>
                </a:cubicBezTo>
                <a:cubicBezTo>
                  <a:pt x="436911" y="1354454"/>
                  <a:pt x="701516" y="1619059"/>
                  <a:pt x="1027937" y="1619059"/>
                </a:cubicBezTo>
                <a:cubicBezTo>
                  <a:pt x="1354359" y="1619059"/>
                  <a:pt x="1618964" y="1354454"/>
                  <a:pt x="1618964" y="1027937"/>
                </a:cubicBezTo>
                <a:cubicBezTo>
                  <a:pt x="1618964" y="701516"/>
                  <a:pt x="1354359" y="436911"/>
                  <a:pt x="1027937" y="436911"/>
                </a:cubicBezTo>
                <a:close/>
                <a:moveTo>
                  <a:pt x="1027938" y="0"/>
                </a:moveTo>
                <a:cubicBezTo>
                  <a:pt x="1595628" y="0"/>
                  <a:pt x="2055876" y="460248"/>
                  <a:pt x="2055876" y="1027938"/>
                </a:cubicBezTo>
                <a:lnTo>
                  <a:pt x="2055876" y="2055876"/>
                </a:lnTo>
                <a:lnTo>
                  <a:pt x="1027938" y="2055876"/>
                </a:lnTo>
                <a:cubicBezTo>
                  <a:pt x="460248" y="2055876"/>
                  <a:pt x="0" y="1595723"/>
                  <a:pt x="0" y="1027938"/>
                </a:cubicBezTo>
                <a:cubicBezTo>
                  <a:pt x="0" y="460248"/>
                  <a:pt x="460248" y="0"/>
                  <a:pt x="102793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D8945BC-5907-F1EB-F3C3-F9E148C0C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464" y="1122801"/>
            <a:ext cx="5802764" cy="1598604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ECE934-2A88-71C2-DF08-0CBBE37E6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accent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121292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95" y="273659"/>
            <a:ext cx="5699254" cy="552695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tabLst>
                <a:tab pos="5059363" algn="l"/>
              </a:tabLst>
              <a:defRPr sz="2300">
                <a:solidFill>
                  <a:schemeClr val="tx1"/>
                </a:solidFill>
              </a:defRPr>
            </a:lvl1pPr>
            <a:lvl2pPr>
              <a:defRPr sz="2300">
                <a:solidFill>
                  <a:schemeClr val="tx1"/>
                </a:solidFill>
              </a:defRPr>
            </a:lvl2pPr>
            <a:lvl3pPr>
              <a:defRPr sz="2300">
                <a:solidFill>
                  <a:schemeClr val="tx1"/>
                </a:solidFill>
              </a:defRPr>
            </a:lvl3pPr>
            <a:lvl4pPr>
              <a:defRPr sz="2300">
                <a:solidFill>
                  <a:schemeClr val="tx1"/>
                </a:solidFill>
              </a:defRPr>
            </a:lvl4pPr>
            <a:lvl5pPr>
              <a:defRPr sz="2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Graphic 9">
            <a:extLst>
              <a:ext uri="{FF2B5EF4-FFF2-40B4-BE49-F238E27FC236}">
                <a16:creationId xmlns:a16="http://schemas.microsoft.com/office/drawing/2014/main" id="{DC6B46B2-5670-951A-34DC-520A5FFF8E92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accent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20758D-F7DA-9AC4-5413-311A1B9B4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tx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85835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2" y="269601"/>
            <a:ext cx="11554001" cy="1220996"/>
          </a:xfrm>
        </p:spPr>
        <p:txBody>
          <a:bodyPr/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Graphic 9">
            <a:extLst>
              <a:ext uri="{FF2B5EF4-FFF2-40B4-BE49-F238E27FC236}">
                <a16:creationId xmlns:a16="http://schemas.microsoft.com/office/drawing/2014/main" id="{DC6B46B2-5670-951A-34DC-520A5FFF8E92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bg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15CAF0-DBAD-68DB-B4B8-EF505A445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429000"/>
            <a:ext cx="6048267" cy="4010982"/>
          </a:xfrm>
        </p:spPr>
        <p:txBody>
          <a:bodyPr anchor="b" anchorCtr="0"/>
          <a:lstStyle>
            <a:lvl1pPr algn="r">
              <a:defRPr sz="2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43FFE6-B47D-7A61-376C-A8D0D0E0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6409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Cop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2" y="235980"/>
            <a:ext cx="9804590" cy="4443594"/>
          </a:xfrm>
        </p:spPr>
        <p:txBody>
          <a:bodyPr/>
          <a:lstStyle>
            <a:lvl1pPr>
              <a:lnSpc>
                <a:spcPct val="100000"/>
              </a:lnSpc>
              <a:defRPr sz="35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Graphic 9">
            <a:extLst>
              <a:ext uri="{FF2B5EF4-FFF2-40B4-BE49-F238E27FC236}">
                <a16:creationId xmlns:a16="http://schemas.microsoft.com/office/drawing/2014/main" id="{9B1AB03E-57D3-D012-D1A8-49BD6BF75415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tx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1C67D6-C5B6-BEE1-88C5-321259FD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4E5E3E-E595-2D73-908E-8B9477FF7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tx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24167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378F8866-9DAD-2F19-71C0-40E571A05C88}"/>
              </a:ext>
            </a:extLst>
          </p:cNvPr>
          <p:cNvSpPr/>
          <p:nvPr userDrawn="1"/>
        </p:nvSpPr>
        <p:spPr>
          <a:xfrm>
            <a:off x="6603805" y="1271393"/>
            <a:ext cx="5277046" cy="5277046"/>
          </a:xfrm>
          <a:custGeom>
            <a:avLst/>
            <a:gdLst>
              <a:gd name="connsiteX0" fmla="*/ 2055876 w 2055875"/>
              <a:gd name="connsiteY0" fmla="*/ 2055876 h 2055875"/>
              <a:gd name="connsiteX1" fmla="*/ 2055876 w 2055875"/>
              <a:gd name="connsiteY1" fmla="*/ 1027938 h 2055875"/>
              <a:gd name="connsiteX2" fmla="*/ 1027938 w 2055875"/>
              <a:gd name="connsiteY2" fmla="*/ 0 h 2055875"/>
              <a:gd name="connsiteX3" fmla="*/ 0 w 2055875"/>
              <a:gd name="connsiteY3" fmla="*/ 1027938 h 2055875"/>
              <a:gd name="connsiteX4" fmla="*/ 1027938 w 2055875"/>
              <a:gd name="connsiteY4" fmla="*/ 2055876 h 2055875"/>
              <a:gd name="connsiteX5" fmla="*/ 2055876 w 2055875"/>
              <a:gd name="connsiteY5" fmla="*/ 2055876 h 205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875" h="2055875">
                <a:moveTo>
                  <a:pt x="2055876" y="2055876"/>
                </a:moveTo>
                <a:lnTo>
                  <a:pt x="2055876" y="1027938"/>
                </a:lnTo>
                <a:cubicBezTo>
                  <a:pt x="2055876" y="460248"/>
                  <a:pt x="1595628" y="0"/>
                  <a:pt x="1027938" y="0"/>
                </a:cubicBezTo>
                <a:cubicBezTo>
                  <a:pt x="460248" y="0"/>
                  <a:pt x="0" y="460248"/>
                  <a:pt x="0" y="1027938"/>
                </a:cubicBezTo>
                <a:cubicBezTo>
                  <a:pt x="0" y="1595723"/>
                  <a:pt x="460248" y="2055876"/>
                  <a:pt x="1027938" y="2055876"/>
                </a:cubicBezTo>
                <a:lnTo>
                  <a:pt x="2055876" y="205587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2" y="269601"/>
            <a:ext cx="11554001" cy="1220996"/>
          </a:xfrm>
        </p:spPr>
        <p:txBody>
          <a:bodyPr/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Graphic 16">
            <a:extLst>
              <a:ext uri="{FF2B5EF4-FFF2-40B4-BE49-F238E27FC236}">
                <a16:creationId xmlns:a16="http://schemas.microsoft.com/office/drawing/2014/main" id="{05D16763-91CF-A8AE-40FD-F33DB51DCF46}"/>
              </a:ext>
            </a:extLst>
          </p:cNvPr>
          <p:cNvSpPr/>
          <p:nvPr userDrawn="1"/>
        </p:nvSpPr>
        <p:spPr>
          <a:xfrm>
            <a:off x="352426" y="6216963"/>
            <a:ext cx="862600" cy="331475"/>
          </a:xfrm>
          <a:custGeom>
            <a:avLst/>
            <a:gdLst>
              <a:gd name="connsiteX0" fmla="*/ 3092178 w 3469189"/>
              <a:gd name="connsiteY0" fmla="*/ 1327542 h 1333121"/>
              <a:gd name="connsiteX1" fmla="*/ 3153161 w 3469189"/>
              <a:gd name="connsiteY1" fmla="*/ 1266731 h 1333121"/>
              <a:gd name="connsiteX2" fmla="*/ 3092178 w 3469189"/>
              <a:gd name="connsiteY2" fmla="*/ 1206770 h 1333121"/>
              <a:gd name="connsiteX3" fmla="*/ 3031100 w 3469189"/>
              <a:gd name="connsiteY3" fmla="*/ 1266731 h 1333121"/>
              <a:gd name="connsiteX4" fmla="*/ 3092178 w 3469189"/>
              <a:gd name="connsiteY4" fmla="*/ 1327542 h 1333121"/>
              <a:gd name="connsiteX5" fmla="*/ 2665013 w 3469189"/>
              <a:gd name="connsiteY5" fmla="*/ 1078244 h 1333121"/>
              <a:gd name="connsiteX6" fmla="*/ 2772825 w 3469189"/>
              <a:gd name="connsiteY6" fmla="*/ 981210 h 1333121"/>
              <a:gd name="connsiteX7" fmla="*/ 2879783 w 3469189"/>
              <a:gd name="connsiteY7" fmla="*/ 1078244 h 1333121"/>
              <a:gd name="connsiteX8" fmla="*/ 2665013 w 3469189"/>
              <a:gd name="connsiteY8" fmla="*/ 1078244 h 1333121"/>
              <a:gd name="connsiteX9" fmla="*/ 2776720 w 3469189"/>
              <a:gd name="connsiteY9" fmla="*/ 1333122 h 1333121"/>
              <a:gd name="connsiteX10" fmla="*/ 2962993 w 3469189"/>
              <a:gd name="connsiteY10" fmla="*/ 1216322 h 1333121"/>
              <a:gd name="connsiteX11" fmla="*/ 2863160 w 3469189"/>
              <a:gd name="connsiteY11" fmla="*/ 1216322 h 1333121"/>
              <a:gd name="connsiteX12" fmla="*/ 2778334 w 3469189"/>
              <a:gd name="connsiteY12" fmla="*/ 1258881 h 1333121"/>
              <a:gd name="connsiteX13" fmla="*/ 2663398 w 3469189"/>
              <a:gd name="connsiteY13" fmla="*/ 1146810 h 1333121"/>
              <a:gd name="connsiteX14" fmla="*/ 2974012 w 3469189"/>
              <a:gd name="connsiteY14" fmla="*/ 1146810 h 1333121"/>
              <a:gd name="connsiteX15" fmla="*/ 2770355 w 3469189"/>
              <a:gd name="connsiteY15" fmla="*/ 906213 h 1333121"/>
              <a:gd name="connsiteX16" fmla="*/ 2567459 w 3469189"/>
              <a:gd name="connsiteY16" fmla="*/ 1120802 h 1333121"/>
              <a:gd name="connsiteX17" fmla="*/ 2776720 w 3469189"/>
              <a:gd name="connsiteY17" fmla="*/ 1333122 h 1333121"/>
              <a:gd name="connsiteX18" fmla="*/ 2467721 w 3469189"/>
              <a:gd name="connsiteY18" fmla="*/ 1325177 h 1333121"/>
              <a:gd name="connsiteX19" fmla="*/ 2527944 w 3469189"/>
              <a:gd name="connsiteY19" fmla="*/ 1317233 h 1333121"/>
              <a:gd name="connsiteX20" fmla="*/ 2527944 w 3469189"/>
              <a:gd name="connsiteY20" fmla="*/ 1248572 h 1333121"/>
              <a:gd name="connsiteX21" fmla="*/ 2493082 w 3469189"/>
              <a:gd name="connsiteY21" fmla="*/ 1252544 h 1333121"/>
              <a:gd name="connsiteX22" fmla="*/ 2439224 w 3469189"/>
              <a:gd name="connsiteY22" fmla="*/ 1188612 h 1333121"/>
              <a:gd name="connsiteX23" fmla="*/ 2439224 w 3469189"/>
              <a:gd name="connsiteY23" fmla="*/ 991424 h 1333121"/>
              <a:gd name="connsiteX24" fmla="*/ 2520059 w 3469189"/>
              <a:gd name="connsiteY24" fmla="*/ 991424 h 1333121"/>
              <a:gd name="connsiteX25" fmla="*/ 2520059 w 3469189"/>
              <a:gd name="connsiteY25" fmla="*/ 918034 h 1333121"/>
              <a:gd name="connsiteX26" fmla="*/ 2439224 w 3469189"/>
              <a:gd name="connsiteY26" fmla="*/ 918034 h 1333121"/>
              <a:gd name="connsiteX27" fmla="*/ 2439224 w 3469189"/>
              <a:gd name="connsiteY27" fmla="*/ 799722 h 1333121"/>
              <a:gd name="connsiteX28" fmla="*/ 2347274 w 3469189"/>
              <a:gd name="connsiteY28" fmla="*/ 799722 h 1333121"/>
              <a:gd name="connsiteX29" fmla="*/ 2347274 w 3469189"/>
              <a:gd name="connsiteY29" fmla="*/ 918034 h 1333121"/>
              <a:gd name="connsiteX30" fmla="*/ 2278312 w 3469189"/>
              <a:gd name="connsiteY30" fmla="*/ 918034 h 1333121"/>
              <a:gd name="connsiteX31" fmla="*/ 2278312 w 3469189"/>
              <a:gd name="connsiteY31" fmla="*/ 991424 h 1333121"/>
              <a:gd name="connsiteX32" fmla="*/ 2347274 w 3469189"/>
              <a:gd name="connsiteY32" fmla="*/ 991424 h 1333121"/>
              <a:gd name="connsiteX33" fmla="*/ 2347274 w 3469189"/>
              <a:gd name="connsiteY33" fmla="*/ 1206014 h 1333121"/>
              <a:gd name="connsiteX34" fmla="*/ 2467721 w 3469189"/>
              <a:gd name="connsiteY34" fmla="*/ 1325177 h 1333121"/>
              <a:gd name="connsiteX35" fmla="*/ 2012058 w 3469189"/>
              <a:gd name="connsiteY35" fmla="*/ 1333122 h 1333121"/>
              <a:gd name="connsiteX36" fmla="*/ 2126140 w 3469189"/>
              <a:gd name="connsiteY36" fmla="*/ 1271554 h 1333121"/>
              <a:gd name="connsiteX37" fmla="*/ 2126140 w 3469189"/>
              <a:gd name="connsiteY37" fmla="*/ 1321300 h 1333121"/>
              <a:gd name="connsiteX38" fmla="*/ 2218849 w 3469189"/>
              <a:gd name="connsiteY38" fmla="*/ 1321300 h 1333121"/>
              <a:gd name="connsiteX39" fmla="*/ 2218849 w 3469189"/>
              <a:gd name="connsiteY39" fmla="*/ 918129 h 1333121"/>
              <a:gd name="connsiteX40" fmla="*/ 2124525 w 3469189"/>
              <a:gd name="connsiteY40" fmla="*/ 918129 h 1333121"/>
              <a:gd name="connsiteX41" fmla="*/ 2124525 w 3469189"/>
              <a:gd name="connsiteY41" fmla="*/ 1141419 h 1333121"/>
              <a:gd name="connsiteX42" fmla="*/ 2039700 w 3469189"/>
              <a:gd name="connsiteY42" fmla="*/ 1255854 h 1333121"/>
              <a:gd name="connsiteX43" fmla="*/ 1971593 w 3469189"/>
              <a:gd name="connsiteY43" fmla="*/ 1170643 h 1333121"/>
              <a:gd name="connsiteX44" fmla="*/ 1971593 w 3469189"/>
              <a:gd name="connsiteY44" fmla="*/ 918129 h 1333121"/>
              <a:gd name="connsiteX45" fmla="*/ 1877269 w 3469189"/>
              <a:gd name="connsiteY45" fmla="*/ 918129 h 1333121"/>
              <a:gd name="connsiteX46" fmla="*/ 1877269 w 3469189"/>
              <a:gd name="connsiteY46" fmla="*/ 1184829 h 1333121"/>
              <a:gd name="connsiteX47" fmla="*/ 2012058 w 3469189"/>
              <a:gd name="connsiteY47" fmla="*/ 1333122 h 1333121"/>
              <a:gd name="connsiteX48" fmla="*/ 1749698 w 3469189"/>
              <a:gd name="connsiteY48" fmla="*/ 1325177 h 1333121"/>
              <a:gd name="connsiteX49" fmla="*/ 1809921 w 3469189"/>
              <a:gd name="connsiteY49" fmla="*/ 1317233 h 1333121"/>
              <a:gd name="connsiteX50" fmla="*/ 1809921 w 3469189"/>
              <a:gd name="connsiteY50" fmla="*/ 1248572 h 1333121"/>
              <a:gd name="connsiteX51" fmla="*/ 1775060 w 3469189"/>
              <a:gd name="connsiteY51" fmla="*/ 1252544 h 1333121"/>
              <a:gd name="connsiteX52" fmla="*/ 1721201 w 3469189"/>
              <a:gd name="connsiteY52" fmla="*/ 1188612 h 1333121"/>
              <a:gd name="connsiteX53" fmla="*/ 1721201 w 3469189"/>
              <a:gd name="connsiteY53" fmla="*/ 991424 h 1333121"/>
              <a:gd name="connsiteX54" fmla="*/ 1802037 w 3469189"/>
              <a:gd name="connsiteY54" fmla="*/ 991424 h 1333121"/>
              <a:gd name="connsiteX55" fmla="*/ 1802037 w 3469189"/>
              <a:gd name="connsiteY55" fmla="*/ 918034 h 1333121"/>
              <a:gd name="connsiteX56" fmla="*/ 1721201 w 3469189"/>
              <a:gd name="connsiteY56" fmla="*/ 918034 h 1333121"/>
              <a:gd name="connsiteX57" fmla="*/ 1721201 w 3469189"/>
              <a:gd name="connsiteY57" fmla="*/ 799722 h 1333121"/>
              <a:gd name="connsiteX58" fmla="*/ 1629252 w 3469189"/>
              <a:gd name="connsiteY58" fmla="*/ 799722 h 1333121"/>
              <a:gd name="connsiteX59" fmla="*/ 1629252 w 3469189"/>
              <a:gd name="connsiteY59" fmla="*/ 918034 h 1333121"/>
              <a:gd name="connsiteX60" fmla="*/ 1560290 w 3469189"/>
              <a:gd name="connsiteY60" fmla="*/ 918034 h 1333121"/>
              <a:gd name="connsiteX61" fmla="*/ 1560290 w 3469189"/>
              <a:gd name="connsiteY61" fmla="*/ 991424 h 1333121"/>
              <a:gd name="connsiteX62" fmla="*/ 1629252 w 3469189"/>
              <a:gd name="connsiteY62" fmla="*/ 991424 h 1333121"/>
              <a:gd name="connsiteX63" fmla="*/ 1629252 w 3469189"/>
              <a:gd name="connsiteY63" fmla="*/ 1206014 h 1333121"/>
              <a:gd name="connsiteX64" fmla="*/ 1749698 w 3469189"/>
              <a:gd name="connsiteY64" fmla="*/ 1325177 h 1333121"/>
              <a:gd name="connsiteX65" fmla="*/ 1392349 w 3469189"/>
              <a:gd name="connsiteY65" fmla="*/ 815516 h 1333121"/>
              <a:gd name="connsiteX66" fmla="*/ 1454187 w 3469189"/>
              <a:gd name="connsiteY66" fmla="*/ 877084 h 1333121"/>
              <a:gd name="connsiteX67" fmla="*/ 1516025 w 3469189"/>
              <a:gd name="connsiteY67" fmla="*/ 815516 h 1333121"/>
              <a:gd name="connsiteX68" fmla="*/ 1454187 w 3469189"/>
              <a:gd name="connsiteY68" fmla="*/ 753191 h 1333121"/>
              <a:gd name="connsiteX69" fmla="*/ 1392349 w 3469189"/>
              <a:gd name="connsiteY69" fmla="*/ 815516 h 1333121"/>
              <a:gd name="connsiteX70" fmla="*/ 1407358 w 3469189"/>
              <a:gd name="connsiteY70" fmla="*/ 1321205 h 1333121"/>
              <a:gd name="connsiteX71" fmla="*/ 1500827 w 3469189"/>
              <a:gd name="connsiteY71" fmla="*/ 1321205 h 1333121"/>
              <a:gd name="connsiteX72" fmla="*/ 1500827 w 3469189"/>
              <a:gd name="connsiteY72" fmla="*/ 918034 h 1333121"/>
              <a:gd name="connsiteX73" fmla="*/ 1407358 w 3469189"/>
              <a:gd name="connsiteY73" fmla="*/ 918034 h 1333121"/>
              <a:gd name="connsiteX74" fmla="*/ 1407358 w 3469189"/>
              <a:gd name="connsiteY74" fmla="*/ 1321205 h 1333121"/>
              <a:gd name="connsiteX75" fmla="*/ 1275798 w 3469189"/>
              <a:gd name="connsiteY75" fmla="*/ 1325177 h 1333121"/>
              <a:gd name="connsiteX76" fmla="*/ 1336021 w 3469189"/>
              <a:gd name="connsiteY76" fmla="*/ 1317233 h 1333121"/>
              <a:gd name="connsiteX77" fmla="*/ 1336021 w 3469189"/>
              <a:gd name="connsiteY77" fmla="*/ 1248572 h 1333121"/>
              <a:gd name="connsiteX78" fmla="*/ 1301160 w 3469189"/>
              <a:gd name="connsiteY78" fmla="*/ 1252544 h 1333121"/>
              <a:gd name="connsiteX79" fmla="*/ 1247301 w 3469189"/>
              <a:gd name="connsiteY79" fmla="*/ 1188612 h 1333121"/>
              <a:gd name="connsiteX80" fmla="*/ 1247301 w 3469189"/>
              <a:gd name="connsiteY80" fmla="*/ 991424 h 1333121"/>
              <a:gd name="connsiteX81" fmla="*/ 1328137 w 3469189"/>
              <a:gd name="connsiteY81" fmla="*/ 991424 h 1333121"/>
              <a:gd name="connsiteX82" fmla="*/ 1328137 w 3469189"/>
              <a:gd name="connsiteY82" fmla="*/ 918034 h 1333121"/>
              <a:gd name="connsiteX83" fmla="*/ 1247301 w 3469189"/>
              <a:gd name="connsiteY83" fmla="*/ 918034 h 1333121"/>
              <a:gd name="connsiteX84" fmla="*/ 1247301 w 3469189"/>
              <a:gd name="connsiteY84" fmla="*/ 799722 h 1333121"/>
              <a:gd name="connsiteX85" fmla="*/ 1155352 w 3469189"/>
              <a:gd name="connsiteY85" fmla="*/ 799722 h 1333121"/>
              <a:gd name="connsiteX86" fmla="*/ 1155352 w 3469189"/>
              <a:gd name="connsiteY86" fmla="*/ 918034 h 1333121"/>
              <a:gd name="connsiteX87" fmla="*/ 1086390 w 3469189"/>
              <a:gd name="connsiteY87" fmla="*/ 918034 h 1333121"/>
              <a:gd name="connsiteX88" fmla="*/ 1086390 w 3469189"/>
              <a:gd name="connsiteY88" fmla="*/ 991424 h 1333121"/>
              <a:gd name="connsiteX89" fmla="*/ 1155352 w 3469189"/>
              <a:gd name="connsiteY89" fmla="*/ 991424 h 1333121"/>
              <a:gd name="connsiteX90" fmla="*/ 1155352 w 3469189"/>
              <a:gd name="connsiteY90" fmla="*/ 1206014 h 1333121"/>
              <a:gd name="connsiteX91" fmla="*/ 1275798 w 3469189"/>
              <a:gd name="connsiteY91" fmla="*/ 1325177 h 1333121"/>
              <a:gd name="connsiteX92" fmla="*/ 878839 w 3469189"/>
              <a:gd name="connsiteY92" fmla="*/ 1333122 h 1333121"/>
              <a:gd name="connsiteX93" fmla="*/ 1057988 w 3469189"/>
              <a:gd name="connsiteY93" fmla="*/ 1202136 h 1333121"/>
              <a:gd name="connsiteX94" fmla="*/ 909805 w 3469189"/>
              <a:gd name="connsiteY94" fmla="*/ 1080608 h 1333121"/>
              <a:gd name="connsiteX95" fmla="*/ 860696 w 3469189"/>
              <a:gd name="connsiteY95" fmla="*/ 1069543 h 1333121"/>
              <a:gd name="connsiteX96" fmla="*/ 796483 w 3469189"/>
              <a:gd name="connsiteY96" fmla="*/ 1023012 h 1333121"/>
              <a:gd name="connsiteX97" fmla="*/ 866205 w 3469189"/>
              <a:gd name="connsiteY97" fmla="*/ 975630 h 1333121"/>
              <a:gd name="connsiteX98" fmla="*/ 949415 w 3469189"/>
              <a:gd name="connsiteY98" fmla="*/ 1026890 h 1333121"/>
              <a:gd name="connsiteX99" fmla="*/ 1043740 w 3469189"/>
              <a:gd name="connsiteY99" fmla="*/ 1026890 h 1333121"/>
              <a:gd name="connsiteX100" fmla="*/ 867060 w 3469189"/>
              <a:gd name="connsiteY100" fmla="*/ 906969 h 1333121"/>
              <a:gd name="connsiteX101" fmla="*/ 700639 w 3469189"/>
              <a:gd name="connsiteY101" fmla="*/ 1028497 h 1333121"/>
              <a:gd name="connsiteX102" fmla="*/ 836948 w 3469189"/>
              <a:gd name="connsiteY102" fmla="*/ 1148418 h 1333121"/>
              <a:gd name="connsiteX103" fmla="*/ 884538 w 3469189"/>
              <a:gd name="connsiteY103" fmla="*/ 1158632 h 1333121"/>
              <a:gd name="connsiteX104" fmla="*/ 962239 w 3469189"/>
              <a:gd name="connsiteY104" fmla="*/ 1211499 h 1333121"/>
              <a:gd name="connsiteX105" fmla="*/ 883778 w 3469189"/>
              <a:gd name="connsiteY105" fmla="*/ 1263610 h 1333121"/>
              <a:gd name="connsiteX106" fmla="*/ 787934 w 3469189"/>
              <a:gd name="connsiteY106" fmla="*/ 1195800 h 1333121"/>
              <a:gd name="connsiteX107" fmla="*/ 686486 w 3469189"/>
              <a:gd name="connsiteY107" fmla="*/ 1195800 h 1333121"/>
              <a:gd name="connsiteX108" fmla="*/ 878839 w 3469189"/>
              <a:gd name="connsiteY108" fmla="*/ 1333122 h 1333121"/>
              <a:gd name="connsiteX109" fmla="*/ 271764 w 3469189"/>
              <a:gd name="connsiteY109" fmla="*/ 1321205 h 1333121"/>
              <a:gd name="connsiteX110" fmla="*/ 366088 w 3469189"/>
              <a:gd name="connsiteY110" fmla="*/ 1321205 h 1333121"/>
              <a:gd name="connsiteX111" fmla="*/ 366088 w 3469189"/>
              <a:gd name="connsiteY111" fmla="*/ 1096402 h 1333121"/>
              <a:gd name="connsiteX112" fmla="*/ 457182 w 3469189"/>
              <a:gd name="connsiteY112" fmla="*/ 983574 h 1333121"/>
              <a:gd name="connsiteX113" fmla="*/ 523770 w 3469189"/>
              <a:gd name="connsiteY113" fmla="*/ 1060936 h 1333121"/>
              <a:gd name="connsiteX114" fmla="*/ 523770 w 3469189"/>
              <a:gd name="connsiteY114" fmla="*/ 1321300 h 1333121"/>
              <a:gd name="connsiteX115" fmla="*/ 618854 w 3469189"/>
              <a:gd name="connsiteY115" fmla="*/ 1321300 h 1333121"/>
              <a:gd name="connsiteX116" fmla="*/ 618854 w 3469189"/>
              <a:gd name="connsiteY116" fmla="*/ 1053087 h 1333121"/>
              <a:gd name="connsiteX117" fmla="*/ 484159 w 3469189"/>
              <a:gd name="connsiteY117" fmla="*/ 906307 h 1333121"/>
              <a:gd name="connsiteX118" fmla="*/ 363713 w 3469189"/>
              <a:gd name="connsiteY118" fmla="*/ 970239 h 1333121"/>
              <a:gd name="connsiteX119" fmla="*/ 363713 w 3469189"/>
              <a:gd name="connsiteY119" fmla="*/ 918129 h 1333121"/>
              <a:gd name="connsiteX120" fmla="*/ 271764 w 3469189"/>
              <a:gd name="connsiteY120" fmla="*/ 918129 h 1333121"/>
              <a:gd name="connsiteX121" fmla="*/ 271764 w 3469189"/>
              <a:gd name="connsiteY121" fmla="*/ 1321205 h 1333121"/>
              <a:gd name="connsiteX122" fmla="*/ 271764 w 3469189"/>
              <a:gd name="connsiteY122" fmla="*/ 1321205 h 1333121"/>
              <a:gd name="connsiteX123" fmla="*/ 65732 w 3469189"/>
              <a:gd name="connsiteY123" fmla="*/ 1321205 h 1333121"/>
              <a:gd name="connsiteX124" fmla="*/ 164806 w 3469189"/>
              <a:gd name="connsiteY124" fmla="*/ 1321205 h 1333121"/>
              <a:gd name="connsiteX125" fmla="*/ 164806 w 3469189"/>
              <a:gd name="connsiteY125" fmla="*/ 768890 h 1333121"/>
              <a:gd name="connsiteX126" fmla="*/ 65732 w 3469189"/>
              <a:gd name="connsiteY126" fmla="*/ 768890 h 1333121"/>
              <a:gd name="connsiteX127" fmla="*/ 65732 w 3469189"/>
              <a:gd name="connsiteY127" fmla="*/ 1321205 h 1333121"/>
              <a:gd name="connsiteX128" fmla="*/ 65732 w 3469189"/>
              <a:gd name="connsiteY128" fmla="*/ 1321205 h 1333121"/>
              <a:gd name="connsiteX129" fmla="*/ 3290040 w 3469189"/>
              <a:gd name="connsiteY129" fmla="*/ 579931 h 1333121"/>
              <a:gd name="connsiteX130" fmla="*/ 3469190 w 3469189"/>
              <a:gd name="connsiteY130" fmla="*/ 448945 h 1333121"/>
              <a:gd name="connsiteX131" fmla="*/ 3321007 w 3469189"/>
              <a:gd name="connsiteY131" fmla="*/ 327417 h 1333121"/>
              <a:gd name="connsiteX132" fmla="*/ 3271898 w 3469189"/>
              <a:gd name="connsiteY132" fmla="*/ 316352 h 1333121"/>
              <a:gd name="connsiteX133" fmla="*/ 3207685 w 3469189"/>
              <a:gd name="connsiteY133" fmla="*/ 269821 h 1333121"/>
              <a:gd name="connsiteX134" fmla="*/ 3277407 w 3469189"/>
              <a:gd name="connsiteY134" fmla="*/ 222534 h 1333121"/>
              <a:gd name="connsiteX135" fmla="*/ 3360617 w 3469189"/>
              <a:gd name="connsiteY135" fmla="*/ 273793 h 1333121"/>
              <a:gd name="connsiteX136" fmla="*/ 3454942 w 3469189"/>
              <a:gd name="connsiteY136" fmla="*/ 273793 h 1333121"/>
              <a:gd name="connsiteX137" fmla="*/ 3278262 w 3469189"/>
              <a:gd name="connsiteY137" fmla="*/ 153873 h 1333121"/>
              <a:gd name="connsiteX138" fmla="*/ 3111841 w 3469189"/>
              <a:gd name="connsiteY138" fmla="*/ 275401 h 1333121"/>
              <a:gd name="connsiteX139" fmla="*/ 3248151 w 3469189"/>
              <a:gd name="connsiteY139" fmla="*/ 395321 h 1333121"/>
              <a:gd name="connsiteX140" fmla="*/ 3295740 w 3469189"/>
              <a:gd name="connsiteY140" fmla="*/ 405535 h 1333121"/>
              <a:gd name="connsiteX141" fmla="*/ 3373441 w 3469189"/>
              <a:gd name="connsiteY141" fmla="*/ 458402 h 1333121"/>
              <a:gd name="connsiteX142" fmla="*/ 3294980 w 3469189"/>
              <a:gd name="connsiteY142" fmla="*/ 510513 h 1333121"/>
              <a:gd name="connsiteX143" fmla="*/ 3199136 w 3469189"/>
              <a:gd name="connsiteY143" fmla="*/ 442703 h 1333121"/>
              <a:gd name="connsiteX144" fmla="*/ 3097688 w 3469189"/>
              <a:gd name="connsiteY144" fmla="*/ 442703 h 1333121"/>
              <a:gd name="connsiteX145" fmla="*/ 3290040 w 3469189"/>
              <a:gd name="connsiteY145" fmla="*/ 579931 h 1333121"/>
              <a:gd name="connsiteX146" fmla="*/ 2747463 w 3469189"/>
              <a:gd name="connsiteY146" fmla="*/ 325052 h 1333121"/>
              <a:gd name="connsiteX147" fmla="*/ 2855276 w 3469189"/>
              <a:gd name="connsiteY147" fmla="*/ 228019 h 1333121"/>
              <a:gd name="connsiteX148" fmla="*/ 2962233 w 3469189"/>
              <a:gd name="connsiteY148" fmla="*/ 325052 h 1333121"/>
              <a:gd name="connsiteX149" fmla="*/ 2747463 w 3469189"/>
              <a:gd name="connsiteY149" fmla="*/ 325052 h 1333121"/>
              <a:gd name="connsiteX150" fmla="*/ 2859170 w 3469189"/>
              <a:gd name="connsiteY150" fmla="*/ 579931 h 1333121"/>
              <a:gd name="connsiteX151" fmla="*/ 3045444 w 3469189"/>
              <a:gd name="connsiteY151" fmla="*/ 463131 h 1333121"/>
              <a:gd name="connsiteX152" fmla="*/ 2945610 w 3469189"/>
              <a:gd name="connsiteY152" fmla="*/ 463131 h 1333121"/>
              <a:gd name="connsiteX153" fmla="*/ 2860785 w 3469189"/>
              <a:gd name="connsiteY153" fmla="*/ 505690 h 1333121"/>
              <a:gd name="connsiteX154" fmla="*/ 2745848 w 3469189"/>
              <a:gd name="connsiteY154" fmla="*/ 393619 h 1333121"/>
              <a:gd name="connsiteX155" fmla="*/ 3056462 w 3469189"/>
              <a:gd name="connsiteY155" fmla="*/ 393619 h 1333121"/>
              <a:gd name="connsiteX156" fmla="*/ 2852806 w 3469189"/>
              <a:gd name="connsiteY156" fmla="*/ 153022 h 1333121"/>
              <a:gd name="connsiteX157" fmla="*/ 2649909 w 3469189"/>
              <a:gd name="connsiteY157" fmla="*/ 367611 h 1333121"/>
              <a:gd name="connsiteX158" fmla="*/ 2859170 w 3469189"/>
              <a:gd name="connsiteY158" fmla="*/ 579931 h 1333121"/>
              <a:gd name="connsiteX159" fmla="*/ 2465536 w 3469189"/>
              <a:gd name="connsiteY159" fmla="*/ 62325 h 1333121"/>
              <a:gd name="connsiteX160" fmla="*/ 2527374 w 3469189"/>
              <a:gd name="connsiteY160" fmla="*/ 123893 h 1333121"/>
              <a:gd name="connsiteX161" fmla="*/ 2589211 w 3469189"/>
              <a:gd name="connsiteY161" fmla="*/ 62325 h 1333121"/>
              <a:gd name="connsiteX162" fmla="*/ 2527374 w 3469189"/>
              <a:gd name="connsiteY162" fmla="*/ 0 h 1333121"/>
              <a:gd name="connsiteX163" fmla="*/ 2465536 w 3469189"/>
              <a:gd name="connsiteY163" fmla="*/ 62325 h 1333121"/>
              <a:gd name="connsiteX164" fmla="*/ 2480639 w 3469189"/>
              <a:gd name="connsiteY164" fmla="*/ 568109 h 1333121"/>
              <a:gd name="connsiteX165" fmla="*/ 2574108 w 3469189"/>
              <a:gd name="connsiteY165" fmla="*/ 568109 h 1333121"/>
              <a:gd name="connsiteX166" fmla="*/ 2574108 w 3469189"/>
              <a:gd name="connsiteY166" fmla="*/ 164938 h 1333121"/>
              <a:gd name="connsiteX167" fmla="*/ 2480639 w 3469189"/>
              <a:gd name="connsiteY167" fmla="*/ 164938 h 1333121"/>
              <a:gd name="connsiteX168" fmla="*/ 2480639 w 3469189"/>
              <a:gd name="connsiteY168" fmla="*/ 568109 h 1333121"/>
              <a:gd name="connsiteX169" fmla="*/ 2183703 w 3469189"/>
              <a:gd name="connsiteY169" fmla="*/ 568109 h 1333121"/>
              <a:gd name="connsiteX170" fmla="*/ 2278027 w 3469189"/>
              <a:gd name="connsiteY170" fmla="*/ 568109 h 1333121"/>
              <a:gd name="connsiteX171" fmla="*/ 2278027 w 3469189"/>
              <a:gd name="connsiteY171" fmla="*/ 385864 h 1333121"/>
              <a:gd name="connsiteX172" fmla="*/ 2347749 w 3469189"/>
              <a:gd name="connsiteY172" fmla="*/ 249393 h 1333121"/>
              <a:gd name="connsiteX173" fmla="*/ 2419846 w 3469189"/>
              <a:gd name="connsiteY173" fmla="*/ 243056 h 1333121"/>
              <a:gd name="connsiteX174" fmla="*/ 2419846 w 3469189"/>
              <a:gd name="connsiteY174" fmla="*/ 153116 h 1333121"/>
              <a:gd name="connsiteX175" fmla="*/ 2275653 w 3469189"/>
              <a:gd name="connsiteY175" fmla="*/ 247785 h 1333121"/>
              <a:gd name="connsiteX176" fmla="*/ 2275653 w 3469189"/>
              <a:gd name="connsiteY176" fmla="*/ 164938 h 1333121"/>
              <a:gd name="connsiteX177" fmla="*/ 2183703 w 3469189"/>
              <a:gd name="connsiteY177" fmla="*/ 164938 h 1333121"/>
              <a:gd name="connsiteX178" fmla="*/ 2183703 w 3469189"/>
              <a:gd name="connsiteY178" fmla="*/ 568109 h 1333121"/>
              <a:gd name="connsiteX179" fmla="*/ 1778195 w 3469189"/>
              <a:gd name="connsiteY179" fmla="*/ 366098 h 1333121"/>
              <a:gd name="connsiteX180" fmla="*/ 1881258 w 3469189"/>
              <a:gd name="connsiteY180" fmla="*/ 228776 h 1333121"/>
              <a:gd name="connsiteX181" fmla="*/ 1987456 w 3469189"/>
              <a:gd name="connsiteY181" fmla="*/ 366098 h 1333121"/>
              <a:gd name="connsiteX182" fmla="*/ 1881258 w 3469189"/>
              <a:gd name="connsiteY182" fmla="*/ 504933 h 1333121"/>
              <a:gd name="connsiteX183" fmla="*/ 1778195 w 3469189"/>
              <a:gd name="connsiteY183" fmla="*/ 366098 h 1333121"/>
              <a:gd name="connsiteX184" fmla="*/ 1862925 w 3469189"/>
              <a:gd name="connsiteY184" fmla="*/ 579931 h 1333121"/>
              <a:gd name="connsiteX185" fmla="*/ 1985746 w 3469189"/>
              <a:gd name="connsiteY185" fmla="*/ 517606 h 1333121"/>
              <a:gd name="connsiteX186" fmla="*/ 1985746 w 3469189"/>
              <a:gd name="connsiteY186" fmla="*/ 568109 h 1333121"/>
              <a:gd name="connsiteX187" fmla="*/ 2080830 w 3469189"/>
              <a:gd name="connsiteY187" fmla="*/ 568109 h 1333121"/>
              <a:gd name="connsiteX188" fmla="*/ 2080830 w 3469189"/>
              <a:gd name="connsiteY188" fmla="*/ 164938 h 1333121"/>
              <a:gd name="connsiteX189" fmla="*/ 1985746 w 3469189"/>
              <a:gd name="connsiteY189" fmla="*/ 164938 h 1333121"/>
              <a:gd name="connsiteX190" fmla="*/ 1985746 w 3469189"/>
              <a:gd name="connsiteY190" fmla="*/ 217048 h 1333121"/>
              <a:gd name="connsiteX191" fmla="*/ 1862925 w 3469189"/>
              <a:gd name="connsiteY191" fmla="*/ 153116 h 1333121"/>
              <a:gd name="connsiteX192" fmla="*/ 1681496 w 3469189"/>
              <a:gd name="connsiteY192" fmla="*/ 366098 h 1333121"/>
              <a:gd name="connsiteX193" fmla="*/ 1862925 w 3469189"/>
              <a:gd name="connsiteY193" fmla="*/ 579931 h 1333121"/>
              <a:gd name="connsiteX194" fmla="*/ 1398049 w 3469189"/>
              <a:gd name="connsiteY194" fmla="*/ 579931 h 1333121"/>
              <a:gd name="connsiteX195" fmla="*/ 1512131 w 3469189"/>
              <a:gd name="connsiteY195" fmla="*/ 518363 h 1333121"/>
              <a:gd name="connsiteX196" fmla="*/ 1512131 w 3469189"/>
              <a:gd name="connsiteY196" fmla="*/ 568109 h 1333121"/>
              <a:gd name="connsiteX197" fmla="*/ 1604840 w 3469189"/>
              <a:gd name="connsiteY197" fmla="*/ 568109 h 1333121"/>
              <a:gd name="connsiteX198" fmla="*/ 1604840 w 3469189"/>
              <a:gd name="connsiteY198" fmla="*/ 164938 h 1333121"/>
              <a:gd name="connsiteX199" fmla="*/ 1510516 w 3469189"/>
              <a:gd name="connsiteY199" fmla="*/ 164938 h 1333121"/>
              <a:gd name="connsiteX200" fmla="*/ 1510516 w 3469189"/>
              <a:gd name="connsiteY200" fmla="*/ 388228 h 1333121"/>
              <a:gd name="connsiteX201" fmla="*/ 1425691 w 3469189"/>
              <a:gd name="connsiteY201" fmla="*/ 502663 h 1333121"/>
              <a:gd name="connsiteX202" fmla="*/ 1357488 w 3469189"/>
              <a:gd name="connsiteY202" fmla="*/ 417452 h 1333121"/>
              <a:gd name="connsiteX203" fmla="*/ 1357488 w 3469189"/>
              <a:gd name="connsiteY203" fmla="*/ 164938 h 1333121"/>
              <a:gd name="connsiteX204" fmla="*/ 1263164 w 3469189"/>
              <a:gd name="connsiteY204" fmla="*/ 164938 h 1333121"/>
              <a:gd name="connsiteX205" fmla="*/ 1263164 w 3469189"/>
              <a:gd name="connsiteY205" fmla="*/ 431543 h 1333121"/>
              <a:gd name="connsiteX206" fmla="*/ 1398049 w 3469189"/>
              <a:gd name="connsiteY206" fmla="*/ 579931 h 1333121"/>
              <a:gd name="connsiteX207" fmla="*/ 1136734 w 3469189"/>
              <a:gd name="connsiteY207" fmla="*/ 572081 h 1333121"/>
              <a:gd name="connsiteX208" fmla="*/ 1196957 w 3469189"/>
              <a:gd name="connsiteY208" fmla="*/ 564137 h 1333121"/>
              <a:gd name="connsiteX209" fmla="*/ 1196957 w 3469189"/>
              <a:gd name="connsiteY209" fmla="*/ 495476 h 1333121"/>
              <a:gd name="connsiteX210" fmla="*/ 1162096 w 3469189"/>
              <a:gd name="connsiteY210" fmla="*/ 499448 h 1333121"/>
              <a:gd name="connsiteX211" fmla="*/ 1108237 w 3469189"/>
              <a:gd name="connsiteY211" fmla="*/ 435515 h 1333121"/>
              <a:gd name="connsiteX212" fmla="*/ 1108237 w 3469189"/>
              <a:gd name="connsiteY212" fmla="*/ 238233 h 1333121"/>
              <a:gd name="connsiteX213" fmla="*/ 1189073 w 3469189"/>
              <a:gd name="connsiteY213" fmla="*/ 238233 h 1333121"/>
              <a:gd name="connsiteX214" fmla="*/ 1189073 w 3469189"/>
              <a:gd name="connsiteY214" fmla="*/ 164843 h 1333121"/>
              <a:gd name="connsiteX215" fmla="*/ 1108237 w 3469189"/>
              <a:gd name="connsiteY215" fmla="*/ 164843 h 1333121"/>
              <a:gd name="connsiteX216" fmla="*/ 1108237 w 3469189"/>
              <a:gd name="connsiteY216" fmla="*/ 46531 h 1333121"/>
              <a:gd name="connsiteX217" fmla="*/ 1016288 w 3469189"/>
              <a:gd name="connsiteY217" fmla="*/ 46531 h 1333121"/>
              <a:gd name="connsiteX218" fmla="*/ 1016288 w 3469189"/>
              <a:gd name="connsiteY218" fmla="*/ 164843 h 1333121"/>
              <a:gd name="connsiteX219" fmla="*/ 947326 w 3469189"/>
              <a:gd name="connsiteY219" fmla="*/ 164843 h 1333121"/>
              <a:gd name="connsiteX220" fmla="*/ 947326 w 3469189"/>
              <a:gd name="connsiteY220" fmla="*/ 238233 h 1333121"/>
              <a:gd name="connsiteX221" fmla="*/ 1016288 w 3469189"/>
              <a:gd name="connsiteY221" fmla="*/ 238233 h 1333121"/>
              <a:gd name="connsiteX222" fmla="*/ 1016288 w 3469189"/>
              <a:gd name="connsiteY222" fmla="*/ 452823 h 1333121"/>
              <a:gd name="connsiteX223" fmla="*/ 1136734 w 3469189"/>
              <a:gd name="connsiteY223" fmla="*/ 572081 h 1333121"/>
              <a:gd name="connsiteX224" fmla="*/ 734360 w 3469189"/>
              <a:gd name="connsiteY224" fmla="*/ 579931 h 1333121"/>
              <a:gd name="connsiteX225" fmla="*/ 919019 w 3469189"/>
              <a:gd name="connsiteY225" fmla="*/ 441095 h 1333121"/>
              <a:gd name="connsiteX226" fmla="*/ 825550 w 3469189"/>
              <a:gd name="connsiteY226" fmla="*/ 441095 h 1333121"/>
              <a:gd name="connsiteX227" fmla="*/ 735975 w 3469189"/>
              <a:gd name="connsiteY227" fmla="*/ 502663 h 1333121"/>
              <a:gd name="connsiteX228" fmla="*/ 632152 w 3469189"/>
              <a:gd name="connsiteY228" fmla="*/ 367706 h 1333121"/>
              <a:gd name="connsiteX229" fmla="*/ 738350 w 3469189"/>
              <a:gd name="connsiteY229" fmla="*/ 231235 h 1333121"/>
              <a:gd name="connsiteX230" fmla="*/ 825550 w 3469189"/>
              <a:gd name="connsiteY230" fmla="*/ 292803 h 1333121"/>
              <a:gd name="connsiteX231" fmla="*/ 918259 w 3469189"/>
              <a:gd name="connsiteY231" fmla="*/ 292803 h 1333121"/>
              <a:gd name="connsiteX232" fmla="*/ 736735 w 3469189"/>
              <a:gd name="connsiteY232" fmla="*/ 153967 h 1333121"/>
              <a:gd name="connsiteX233" fmla="*/ 533079 w 3469189"/>
              <a:gd name="connsiteY233" fmla="*/ 367800 h 1333121"/>
              <a:gd name="connsiteX234" fmla="*/ 734360 w 3469189"/>
              <a:gd name="connsiteY234" fmla="*/ 579931 h 1333121"/>
              <a:gd name="connsiteX235" fmla="*/ 172690 w 3469189"/>
              <a:gd name="connsiteY235" fmla="*/ 370070 h 1333121"/>
              <a:gd name="connsiteX236" fmla="*/ 209926 w 3469189"/>
              <a:gd name="connsiteY236" fmla="*/ 261971 h 1333121"/>
              <a:gd name="connsiteX237" fmla="*/ 259035 w 3469189"/>
              <a:gd name="connsiteY237" fmla="*/ 119164 h 1333121"/>
              <a:gd name="connsiteX238" fmla="*/ 259795 w 3469189"/>
              <a:gd name="connsiteY238" fmla="*/ 119164 h 1333121"/>
              <a:gd name="connsiteX239" fmla="*/ 308904 w 3469189"/>
              <a:gd name="connsiteY239" fmla="*/ 261215 h 1333121"/>
              <a:gd name="connsiteX240" fmla="*/ 346140 w 3469189"/>
              <a:gd name="connsiteY240" fmla="*/ 370070 h 1333121"/>
              <a:gd name="connsiteX241" fmla="*/ 172690 w 3469189"/>
              <a:gd name="connsiteY241" fmla="*/ 370070 h 1333121"/>
              <a:gd name="connsiteX242" fmla="*/ 0 w 3469189"/>
              <a:gd name="connsiteY242" fmla="*/ 568109 h 1333121"/>
              <a:gd name="connsiteX243" fmla="*/ 103823 w 3469189"/>
              <a:gd name="connsiteY243" fmla="*/ 568109 h 1333121"/>
              <a:gd name="connsiteX244" fmla="*/ 143433 w 3469189"/>
              <a:gd name="connsiteY244" fmla="*/ 452917 h 1333121"/>
              <a:gd name="connsiteX245" fmla="*/ 374827 w 3469189"/>
              <a:gd name="connsiteY245" fmla="*/ 452917 h 1333121"/>
              <a:gd name="connsiteX246" fmla="*/ 414437 w 3469189"/>
              <a:gd name="connsiteY246" fmla="*/ 568109 h 1333121"/>
              <a:gd name="connsiteX247" fmla="*/ 520635 w 3469189"/>
              <a:gd name="connsiteY247" fmla="*/ 568109 h 1333121"/>
              <a:gd name="connsiteX248" fmla="*/ 316124 w 3469189"/>
              <a:gd name="connsiteY248" fmla="*/ 15794 h 1333121"/>
              <a:gd name="connsiteX249" fmla="*/ 206791 w 3469189"/>
              <a:gd name="connsiteY249" fmla="*/ 15794 h 1333121"/>
              <a:gd name="connsiteX250" fmla="*/ 0 w 3469189"/>
              <a:gd name="connsiteY250" fmla="*/ 568109 h 133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3469189" h="1333121">
                <a:moveTo>
                  <a:pt x="3092178" y="1327542"/>
                </a:moveTo>
                <a:cubicBezTo>
                  <a:pt x="3125425" y="1327542"/>
                  <a:pt x="3153161" y="1300683"/>
                  <a:pt x="3153161" y="1266731"/>
                </a:cubicBezTo>
                <a:cubicBezTo>
                  <a:pt x="3153161" y="1233629"/>
                  <a:pt x="3125425" y="1206770"/>
                  <a:pt x="3092178" y="1206770"/>
                </a:cubicBezTo>
                <a:cubicBezTo>
                  <a:pt x="3058837" y="1206770"/>
                  <a:pt x="3031100" y="1233629"/>
                  <a:pt x="3031100" y="1266731"/>
                </a:cubicBezTo>
                <a:cubicBezTo>
                  <a:pt x="3031100" y="1300777"/>
                  <a:pt x="3058837" y="1327542"/>
                  <a:pt x="3092178" y="1327542"/>
                </a:cubicBezTo>
                <a:moveTo>
                  <a:pt x="2665013" y="1078244"/>
                </a:moveTo>
                <a:cubicBezTo>
                  <a:pt x="2673752" y="1021404"/>
                  <a:pt x="2717352" y="981210"/>
                  <a:pt x="2772825" y="981210"/>
                </a:cubicBezTo>
                <a:cubicBezTo>
                  <a:pt x="2833048" y="981210"/>
                  <a:pt x="2871044" y="1019891"/>
                  <a:pt x="2879783" y="1078244"/>
                </a:cubicBezTo>
                <a:lnTo>
                  <a:pt x="2665013" y="1078244"/>
                </a:lnTo>
                <a:close/>
                <a:moveTo>
                  <a:pt x="2776720" y="1333122"/>
                </a:moveTo>
                <a:cubicBezTo>
                  <a:pt x="2876553" y="1333122"/>
                  <a:pt x="2941526" y="1284983"/>
                  <a:pt x="2962993" y="1216322"/>
                </a:cubicBezTo>
                <a:lnTo>
                  <a:pt x="2863160" y="1216322"/>
                </a:lnTo>
                <a:cubicBezTo>
                  <a:pt x="2850526" y="1239966"/>
                  <a:pt x="2824309" y="1258881"/>
                  <a:pt x="2778334" y="1258881"/>
                </a:cubicBezTo>
                <a:cubicBezTo>
                  <a:pt x="2714977" y="1258881"/>
                  <a:pt x="2668147" y="1213863"/>
                  <a:pt x="2663398" y="1146810"/>
                </a:cubicBezTo>
                <a:lnTo>
                  <a:pt x="2974012" y="1146810"/>
                </a:lnTo>
                <a:cubicBezTo>
                  <a:pt x="2972397" y="993789"/>
                  <a:pt x="2891657" y="906213"/>
                  <a:pt x="2770355" y="906213"/>
                </a:cubicBezTo>
                <a:cubicBezTo>
                  <a:pt x="2660168" y="906213"/>
                  <a:pt x="2567459" y="994545"/>
                  <a:pt x="2567459" y="1120802"/>
                </a:cubicBezTo>
                <a:cubicBezTo>
                  <a:pt x="2567554" y="1247910"/>
                  <a:pt x="2647535" y="1333122"/>
                  <a:pt x="2776720" y="1333122"/>
                </a:cubicBezTo>
                <a:moveTo>
                  <a:pt x="2467721" y="1325177"/>
                </a:moveTo>
                <a:cubicBezTo>
                  <a:pt x="2489948" y="1325177"/>
                  <a:pt x="2514455" y="1322056"/>
                  <a:pt x="2527944" y="1317233"/>
                </a:cubicBezTo>
                <a:lnTo>
                  <a:pt x="2527944" y="1248572"/>
                </a:lnTo>
                <a:cubicBezTo>
                  <a:pt x="2514455" y="1250937"/>
                  <a:pt x="2502581" y="1252544"/>
                  <a:pt x="2493082" y="1252544"/>
                </a:cubicBezTo>
                <a:cubicBezTo>
                  <a:pt x="2453472" y="1252544"/>
                  <a:pt x="2439224" y="1230414"/>
                  <a:pt x="2439224" y="1188612"/>
                </a:cubicBezTo>
                <a:lnTo>
                  <a:pt x="2439224" y="991424"/>
                </a:lnTo>
                <a:lnTo>
                  <a:pt x="2520059" y="991424"/>
                </a:lnTo>
                <a:lnTo>
                  <a:pt x="2520059" y="918034"/>
                </a:lnTo>
                <a:lnTo>
                  <a:pt x="2439224" y="918034"/>
                </a:lnTo>
                <a:lnTo>
                  <a:pt x="2439224" y="799722"/>
                </a:lnTo>
                <a:lnTo>
                  <a:pt x="2347274" y="799722"/>
                </a:lnTo>
                <a:lnTo>
                  <a:pt x="2347274" y="918034"/>
                </a:lnTo>
                <a:lnTo>
                  <a:pt x="2278312" y="918034"/>
                </a:lnTo>
                <a:lnTo>
                  <a:pt x="2278312" y="991424"/>
                </a:lnTo>
                <a:lnTo>
                  <a:pt x="2347274" y="991424"/>
                </a:lnTo>
                <a:lnTo>
                  <a:pt x="2347274" y="1206014"/>
                </a:lnTo>
                <a:cubicBezTo>
                  <a:pt x="2347274" y="1295197"/>
                  <a:pt x="2401893" y="1325177"/>
                  <a:pt x="2467721" y="1325177"/>
                </a:cubicBezTo>
                <a:moveTo>
                  <a:pt x="2012058" y="1333122"/>
                </a:moveTo>
                <a:cubicBezTo>
                  <a:pt x="2065157" y="1333122"/>
                  <a:pt x="2104007" y="1311843"/>
                  <a:pt x="2126140" y="1271554"/>
                </a:cubicBezTo>
                <a:lnTo>
                  <a:pt x="2126140" y="1321300"/>
                </a:lnTo>
                <a:lnTo>
                  <a:pt x="2218849" y="1321300"/>
                </a:lnTo>
                <a:lnTo>
                  <a:pt x="2218849" y="918129"/>
                </a:lnTo>
                <a:lnTo>
                  <a:pt x="2124525" y="918129"/>
                </a:lnTo>
                <a:lnTo>
                  <a:pt x="2124525" y="1141419"/>
                </a:lnTo>
                <a:cubicBezTo>
                  <a:pt x="2124525" y="1222659"/>
                  <a:pt x="2081685" y="1255854"/>
                  <a:pt x="2039700" y="1255854"/>
                </a:cubicBezTo>
                <a:cubicBezTo>
                  <a:pt x="1992110" y="1255854"/>
                  <a:pt x="1971593" y="1224267"/>
                  <a:pt x="1971593" y="1170643"/>
                </a:cubicBezTo>
                <a:lnTo>
                  <a:pt x="1971593" y="918129"/>
                </a:lnTo>
                <a:lnTo>
                  <a:pt x="1877269" y="918129"/>
                </a:lnTo>
                <a:lnTo>
                  <a:pt x="1877269" y="1184829"/>
                </a:lnTo>
                <a:cubicBezTo>
                  <a:pt x="1877269" y="1282619"/>
                  <a:pt x="1932742" y="1333122"/>
                  <a:pt x="2012058" y="1333122"/>
                </a:cubicBezTo>
                <a:moveTo>
                  <a:pt x="1749698" y="1325177"/>
                </a:moveTo>
                <a:cubicBezTo>
                  <a:pt x="1771926" y="1325177"/>
                  <a:pt x="1796433" y="1322056"/>
                  <a:pt x="1809921" y="1317233"/>
                </a:cubicBezTo>
                <a:lnTo>
                  <a:pt x="1809921" y="1248572"/>
                </a:lnTo>
                <a:cubicBezTo>
                  <a:pt x="1796433" y="1250937"/>
                  <a:pt x="1784559" y="1252544"/>
                  <a:pt x="1775060" y="1252544"/>
                </a:cubicBezTo>
                <a:cubicBezTo>
                  <a:pt x="1735450" y="1252544"/>
                  <a:pt x="1721201" y="1230414"/>
                  <a:pt x="1721201" y="1188612"/>
                </a:cubicBezTo>
                <a:lnTo>
                  <a:pt x="1721201" y="991424"/>
                </a:lnTo>
                <a:lnTo>
                  <a:pt x="1802037" y="991424"/>
                </a:lnTo>
                <a:lnTo>
                  <a:pt x="1802037" y="918034"/>
                </a:lnTo>
                <a:lnTo>
                  <a:pt x="1721201" y="918034"/>
                </a:lnTo>
                <a:lnTo>
                  <a:pt x="1721201" y="799722"/>
                </a:lnTo>
                <a:lnTo>
                  <a:pt x="1629252" y="799722"/>
                </a:lnTo>
                <a:lnTo>
                  <a:pt x="1629252" y="918034"/>
                </a:lnTo>
                <a:lnTo>
                  <a:pt x="1560290" y="918034"/>
                </a:lnTo>
                <a:lnTo>
                  <a:pt x="1560290" y="991424"/>
                </a:lnTo>
                <a:lnTo>
                  <a:pt x="1629252" y="991424"/>
                </a:lnTo>
                <a:lnTo>
                  <a:pt x="1629252" y="1206014"/>
                </a:lnTo>
                <a:cubicBezTo>
                  <a:pt x="1629252" y="1295197"/>
                  <a:pt x="1683966" y="1325177"/>
                  <a:pt x="1749698" y="1325177"/>
                </a:cubicBezTo>
                <a:moveTo>
                  <a:pt x="1392349" y="815516"/>
                </a:moveTo>
                <a:cubicBezTo>
                  <a:pt x="1392349" y="849468"/>
                  <a:pt x="1420086" y="877084"/>
                  <a:pt x="1454187" y="877084"/>
                </a:cubicBezTo>
                <a:cubicBezTo>
                  <a:pt x="1488288" y="877084"/>
                  <a:pt x="1516025" y="849468"/>
                  <a:pt x="1516025" y="815516"/>
                </a:cubicBezTo>
                <a:cubicBezTo>
                  <a:pt x="1516025" y="780807"/>
                  <a:pt x="1488288" y="753191"/>
                  <a:pt x="1454187" y="753191"/>
                </a:cubicBezTo>
                <a:cubicBezTo>
                  <a:pt x="1420086" y="753191"/>
                  <a:pt x="1392349" y="780712"/>
                  <a:pt x="1392349" y="815516"/>
                </a:cubicBezTo>
                <a:moveTo>
                  <a:pt x="1407358" y="1321205"/>
                </a:moveTo>
                <a:lnTo>
                  <a:pt x="1500827" y="1321205"/>
                </a:lnTo>
                <a:lnTo>
                  <a:pt x="1500827" y="918034"/>
                </a:lnTo>
                <a:lnTo>
                  <a:pt x="1407358" y="918034"/>
                </a:lnTo>
                <a:lnTo>
                  <a:pt x="1407358" y="1321205"/>
                </a:lnTo>
                <a:close/>
                <a:moveTo>
                  <a:pt x="1275798" y="1325177"/>
                </a:moveTo>
                <a:cubicBezTo>
                  <a:pt x="1298025" y="1325177"/>
                  <a:pt x="1322532" y="1322056"/>
                  <a:pt x="1336021" y="1317233"/>
                </a:cubicBezTo>
                <a:lnTo>
                  <a:pt x="1336021" y="1248572"/>
                </a:lnTo>
                <a:cubicBezTo>
                  <a:pt x="1322532" y="1250937"/>
                  <a:pt x="1310659" y="1252544"/>
                  <a:pt x="1301160" y="1252544"/>
                </a:cubicBezTo>
                <a:cubicBezTo>
                  <a:pt x="1261549" y="1252544"/>
                  <a:pt x="1247301" y="1230414"/>
                  <a:pt x="1247301" y="1188612"/>
                </a:cubicBezTo>
                <a:lnTo>
                  <a:pt x="1247301" y="991424"/>
                </a:lnTo>
                <a:lnTo>
                  <a:pt x="1328137" y="991424"/>
                </a:lnTo>
                <a:lnTo>
                  <a:pt x="1328137" y="918034"/>
                </a:lnTo>
                <a:lnTo>
                  <a:pt x="1247301" y="918034"/>
                </a:lnTo>
                <a:lnTo>
                  <a:pt x="1247301" y="799722"/>
                </a:lnTo>
                <a:lnTo>
                  <a:pt x="1155352" y="799722"/>
                </a:lnTo>
                <a:lnTo>
                  <a:pt x="1155352" y="918034"/>
                </a:lnTo>
                <a:lnTo>
                  <a:pt x="1086390" y="918034"/>
                </a:lnTo>
                <a:lnTo>
                  <a:pt x="1086390" y="991424"/>
                </a:lnTo>
                <a:lnTo>
                  <a:pt x="1155352" y="991424"/>
                </a:lnTo>
                <a:lnTo>
                  <a:pt x="1155352" y="1206014"/>
                </a:lnTo>
                <a:cubicBezTo>
                  <a:pt x="1155352" y="1295197"/>
                  <a:pt x="1210065" y="1325177"/>
                  <a:pt x="1275798" y="1325177"/>
                </a:cubicBezTo>
                <a:moveTo>
                  <a:pt x="878839" y="1333122"/>
                </a:moveTo>
                <a:cubicBezTo>
                  <a:pt x="981047" y="1333122"/>
                  <a:pt x="1057988" y="1282619"/>
                  <a:pt x="1057988" y="1202136"/>
                </a:cubicBezTo>
                <a:cubicBezTo>
                  <a:pt x="1057988" y="1131962"/>
                  <a:pt x="999380" y="1100374"/>
                  <a:pt x="909805" y="1080608"/>
                </a:cubicBezTo>
                <a:lnTo>
                  <a:pt x="860696" y="1069543"/>
                </a:lnTo>
                <a:cubicBezTo>
                  <a:pt x="815481" y="1060085"/>
                  <a:pt x="796483" y="1049020"/>
                  <a:pt x="796483" y="1023012"/>
                </a:cubicBezTo>
                <a:cubicBezTo>
                  <a:pt x="796483" y="993789"/>
                  <a:pt x="825835" y="975630"/>
                  <a:pt x="866205" y="975630"/>
                </a:cubicBezTo>
                <a:cubicBezTo>
                  <a:pt x="911420" y="975630"/>
                  <a:pt x="939917" y="994545"/>
                  <a:pt x="949415" y="1026890"/>
                </a:cubicBezTo>
                <a:lnTo>
                  <a:pt x="1043740" y="1026890"/>
                </a:lnTo>
                <a:cubicBezTo>
                  <a:pt x="1034241" y="961444"/>
                  <a:pt x="974778" y="906969"/>
                  <a:pt x="867060" y="906969"/>
                </a:cubicBezTo>
                <a:cubicBezTo>
                  <a:pt x="768841" y="906969"/>
                  <a:pt x="700639" y="957472"/>
                  <a:pt x="700639" y="1028497"/>
                </a:cubicBezTo>
                <a:cubicBezTo>
                  <a:pt x="700639" y="1095551"/>
                  <a:pt x="748989" y="1129503"/>
                  <a:pt x="836948" y="1148418"/>
                </a:cubicBezTo>
                <a:lnTo>
                  <a:pt x="884538" y="1158632"/>
                </a:lnTo>
                <a:cubicBezTo>
                  <a:pt x="941626" y="1170454"/>
                  <a:pt x="962239" y="1183883"/>
                  <a:pt x="962239" y="1211499"/>
                </a:cubicBezTo>
                <a:cubicBezTo>
                  <a:pt x="962239" y="1244600"/>
                  <a:pt x="929753" y="1263610"/>
                  <a:pt x="883778" y="1263610"/>
                </a:cubicBezTo>
                <a:cubicBezTo>
                  <a:pt x="825930" y="1263610"/>
                  <a:pt x="795058" y="1235994"/>
                  <a:pt x="787934" y="1195800"/>
                </a:cubicBezTo>
                <a:lnTo>
                  <a:pt x="686486" y="1195800"/>
                </a:lnTo>
                <a:cubicBezTo>
                  <a:pt x="692565" y="1276282"/>
                  <a:pt x="761527" y="1333122"/>
                  <a:pt x="878839" y="1333122"/>
                </a:cubicBezTo>
                <a:moveTo>
                  <a:pt x="271764" y="1321205"/>
                </a:moveTo>
                <a:lnTo>
                  <a:pt x="366088" y="1321205"/>
                </a:lnTo>
                <a:lnTo>
                  <a:pt x="366088" y="1096402"/>
                </a:lnTo>
                <a:cubicBezTo>
                  <a:pt x="366088" y="1016676"/>
                  <a:pt x="410448" y="983574"/>
                  <a:pt x="457182" y="983574"/>
                </a:cubicBezTo>
                <a:cubicBezTo>
                  <a:pt x="506292" y="983574"/>
                  <a:pt x="523770" y="1016676"/>
                  <a:pt x="523770" y="1060936"/>
                </a:cubicBezTo>
                <a:lnTo>
                  <a:pt x="523770" y="1321300"/>
                </a:lnTo>
                <a:lnTo>
                  <a:pt x="618854" y="1321300"/>
                </a:lnTo>
                <a:lnTo>
                  <a:pt x="618854" y="1053087"/>
                </a:lnTo>
                <a:cubicBezTo>
                  <a:pt x="618854" y="958418"/>
                  <a:pt x="565755" y="906307"/>
                  <a:pt x="484159" y="906307"/>
                </a:cubicBezTo>
                <a:cubicBezTo>
                  <a:pt x="425551" y="906307"/>
                  <a:pt x="385086" y="936287"/>
                  <a:pt x="363713" y="970239"/>
                </a:cubicBezTo>
                <a:lnTo>
                  <a:pt x="363713" y="918129"/>
                </a:lnTo>
                <a:lnTo>
                  <a:pt x="271764" y="918129"/>
                </a:lnTo>
                <a:lnTo>
                  <a:pt x="271764" y="1321205"/>
                </a:lnTo>
                <a:lnTo>
                  <a:pt x="271764" y="1321205"/>
                </a:lnTo>
                <a:close/>
                <a:moveTo>
                  <a:pt x="65732" y="1321205"/>
                </a:moveTo>
                <a:lnTo>
                  <a:pt x="164806" y="1321205"/>
                </a:lnTo>
                <a:lnTo>
                  <a:pt x="164806" y="768890"/>
                </a:lnTo>
                <a:lnTo>
                  <a:pt x="65732" y="768890"/>
                </a:lnTo>
                <a:lnTo>
                  <a:pt x="65732" y="1321205"/>
                </a:lnTo>
                <a:lnTo>
                  <a:pt x="65732" y="1321205"/>
                </a:lnTo>
                <a:close/>
                <a:moveTo>
                  <a:pt x="3290040" y="579931"/>
                </a:moveTo>
                <a:cubicBezTo>
                  <a:pt x="3392249" y="579931"/>
                  <a:pt x="3469190" y="529428"/>
                  <a:pt x="3469190" y="448945"/>
                </a:cubicBezTo>
                <a:cubicBezTo>
                  <a:pt x="3469190" y="378771"/>
                  <a:pt x="3410582" y="347183"/>
                  <a:pt x="3321007" y="327417"/>
                </a:cubicBezTo>
                <a:lnTo>
                  <a:pt x="3271898" y="316352"/>
                </a:lnTo>
                <a:cubicBezTo>
                  <a:pt x="3226683" y="306894"/>
                  <a:pt x="3207685" y="295829"/>
                  <a:pt x="3207685" y="269821"/>
                </a:cubicBezTo>
                <a:cubicBezTo>
                  <a:pt x="3207685" y="240597"/>
                  <a:pt x="3237037" y="222534"/>
                  <a:pt x="3277407" y="222534"/>
                </a:cubicBezTo>
                <a:cubicBezTo>
                  <a:pt x="3322622" y="222534"/>
                  <a:pt x="3351119" y="241449"/>
                  <a:pt x="3360617" y="273793"/>
                </a:cubicBezTo>
                <a:lnTo>
                  <a:pt x="3454942" y="273793"/>
                </a:lnTo>
                <a:cubicBezTo>
                  <a:pt x="3445443" y="208348"/>
                  <a:pt x="3385979" y="153873"/>
                  <a:pt x="3278262" y="153873"/>
                </a:cubicBezTo>
                <a:cubicBezTo>
                  <a:pt x="3179948" y="153873"/>
                  <a:pt x="3111841" y="204375"/>
                  <a:pt x="3111841" y="275401"/>
                </a:cubicBezTo>
                <a:cubicBezTo>
                  <a:pt x="3111841" y="342454"/>
                  <a:pt x="3160191" y="376406"/>
                  <a:pt x="3248151" y="395321"/>
                </a:cubicBezTo>
                <a:lnTo>
                  <a:pt x="3295740" y="405535"/>
                </a:lnTo>
                <a:cubicBezTo>
                  <a:pt x="3352828" y="417357"/>
                  <a:pt x="3373441" y="430787"/>
                  <a:pt x="3373441" y="458402"/>
                </a:cubicBezTo>
                <a:cubicBezTo>
                  <a:pt x="3373441" y="491504"/>
                  <a:pt x="3340955" y="510513"/>
                  <a:pt x="3294980" y="510513"/>
                </a:cubicBezTo>
                <a:cubicBezTo>
                  <a:pt x="3237132" y="510513"/>
                  <a:pt x="3206260" y="482897"/>
                  <a:pt x="3199136" y="442703"/>
                </a:cubicBezTo>
                <a:lnTo>
                  <a:pt x="3097688" y="442703"/>
                </a:lnTo>
                <a:cubicBezTo>
                  <a:pt x="3103862" y="523091"/>
                  <a:pt x="3172729" y="579931"/>
                  <a:pt x="3290040" y="579931"/>
                </a:cubicBezTo>
                <a:moveTo>
                  <a:pt x="2747463" y="325052"/>
                </a:moveTo>
                <a:cubicBezTo>
                  <a:pt x="2756202" y="268213"/>
                  <a:pt x="2799802" y="228019"/>
                  <a:pt x="2855276" y="228019"/>
                </a:cubicBezTo>
                <a:cubicBezTo>
                  <a:pt x="2915499" y="228019"/>
                  <a:pt x="2953494" y="266700"/>
                  <a:pt x="2962233" y="325052"/>
                </a:cubicBezTo>
                <a:lnTo>
                  <a:pt x="2747463" y="325052"/>
                </a:lnTo>
                <a:close/>
                <a:moveTo>
                  <a:pt x="2859170" y="579931"/>
                </a:moveTo>
                <a:cubicBezTo>
                  <a:pt x="2959004" y="579931"/>
                  <a:pt x="3023976" y="531792"/>
                  <a:pt x="3045444" y="463131"/>
                </a:cubicBezTo>
                <a:lnTo>
                  <a:pt x="2945610" y="463131"/>
                </a:lnTo>
                <a:cubicBezTo>
                  <a:pt x="2932977" y="486775"/>
                  <a:pt x="2906760" y="505690"/>
                  <a:pt x="2860785" y="505690"/>
                </a:cubicBezTo>
                <a:cubicBezTo>
                  <a:pt x="2797427" y="505690"/>
                  <a:pt x="2750598" y="460672"/>
                  <a:pt x="2745848" y="393619"/>
                </a:cubicBezTo>
                <a:lnTo>
                  <a:pt x="3056462" y="393619"/>
                </a:lnTo>
                <a:cubicBezTo>
                  <a:pt x="3054848" y="240597"/>
                  <a:pt x="2974012" y="153022"/>
                  <a:pt x="2852806" y="153022"/>
                </a:cubicBezTo>
                <a:cubicBezTo>
                  <a:pt x="2742619" y="153022"/>
                  <a:pt x="2649909" y="241354"/>
                  <a:pt x="2649909" y="367611"/>
                </a:cubicBezTo>
                <a:cubicBezTo>
                  <a:pt x="2650004" y="494719"/>
                  <a:pt x="2729985" y="579931"/>
                  <a:pt x="2859170" y="579931"/>
                </a:cubicBezTo>
                <a:moveTo>
                  <a:pt x="2465536" y="62325"/>
                </a:moveTo>
                <a:cubicBezTo>
                  <a:pt x="2465536" y="96277"/>
                  <a:pt x="2493273" y="123893"/>
                  <a:pt x="2527374" y="123893"/>
                </a:cubicBezTo>
                <a:cubicBezTo>
                  <a:pt x="2561475" y="123893"/>
                  <a:pt x="2589211" y="96277"/>
                  <a:pt x="2589211" y="62325"/>
                </a:cubicBezTo>
                <a:cubicBezTo>
                  <a:pt x="2589211" y="27616"/>
                  <a:pt x="2561475" y="0"/>
                  <a:pt x="2527374" y="0"/>
                </a:cubicBezTo>
                <a:cubicBezTo>
                  <a:pt x="2493273" y="0"/>
                  <a:pt x="2465536" y="27616"/>
                  <a:pt x="2465536" y="62325"/>
                </a:cubicBezTo>
                <a:moveTo>
                  <a:pt x="2480639" y="568109"/>
                </a:moveTo>
                <a:lnTo>
                  <a:pt x="2574108" y="568109"/>
                </a:lnTo>
                <a:lnTo>
                  <a:pt x="2574108" y="164938"/>
                </a:lnTo>
                <a:lnTo>
                  <a:pt x="2480639" y="164938"/>
                </a:lnTo>
                <a:lnTo>
                  <a:pt x="2480639" y="568109"/>
                </a:lnTo>
                <a:close/>
                <a:moveTo>
                  <a:pt x="2183703" y="568109"/>
                </a:moveTo>
                <a:lnTo>
                  <a:pt x="2278027" y="568109"/>
                </a:lnTo>
                <a:lnTo>
                  <a:pt x="2278027" y="385864"/>
                </a:lnTo>
                <a:cubicBezTo>
                  <a:pt x="2278027" y="314082"/>
                  <a:pt x="2298640" y="266700"/>
                  <a:pt x="2347749" y="249393"/>
                </a:cubicBezTo>
                <a:cubicBezTo>
                  <a:pt x="2367602" y="242300"/>
                  <a:pt x="2391349" y="240692"/>
                  <a:pt x="2419846" y="243056"/>
                </a:cubicBezTo>
                <a:lnTo>
                  <a:pt x="2419846" y="153116"/>
                </a:lnTo>
                <a:cubicBezTo>
                  <a:pt x="2349269" y="149144"/>
                  <a:pt x="2301775" y="176003"/>
                  <a:pt x="2275653" y="247785"/>
                </a:cubicBezTo>
                <a:lnTo>
                  <a:pt x="2275653" y="164938"/>
                </a:lnTo>
                <a:lnTo>
                  <a:pt x="2183703" y="164938"/>
                </a:lnTo>
                <a:lnTo>
                  <a:pt x="2183703" y="568109"/>
                </a:lnTo>
                <a:close/>
                <a:moveTo>
                  <a:pt x="1778195" y="366098"/>
                </a:moveTo>
                <a:cubicBezTo>
                  <a:pt x="1778195" y="282494"/>
                  <a:pt x="1814671" y="228776"/>
                  <a:pt x="1881258" y="228776"/>
                </a:cubicBezTo>
                <a:cubicBezTo>
                  <a:pt x="1943856" y="228776"/>
                  <a:pt x="1987456" y="286372"/>
                  <a:pt x="1987456" y="366098"/>
                </a:cubicBezTo>
                <a:cubicBezTo>
                  <a:pt x="1987456" y="446581"/>
                  <a:pt x="1943856" y="504933"/>
                  <a:pt x="1881258" y="504933"/>
                </a:cubicBezTo>
                <a:cubicBezTo>
                  <a:pt x="1814576" y="504933"/>
                  <a:pt x="1778195" y="450553"/>
                  <a:pt x="1778195" y="366098"/>
                </a:cubicBezTo>
                <a:moveTo>
                  <a:pt x="1862925" y="579931"/>
                </a:moveTo>
                <a:cubicBezTo>
                  <a:pt x="1921533" y="579931"/>
                  <a:pt x="1964373" y="553923"/>
                  <a:pt x="1985746" y="517606"/>
                </a:cubicBezTo>
                <a:lnTo>
                  <a:pt x="1985746" y="568109"/>
                </a:lnTo>
                <a:lnTo>
                  <a:pt x="2080830" y="568109"/>
                </a:lnTo>
                <a:lnTo>
                  <a:pt x="2080830" y="164938"/>
                </a:lnTo>
                <a:lnTo>
                  <a:pt x="1985746" y="164938"/>
                </a:lnTo>
                <a:lnTo>
                  <a:pt x="1985746" y="217048"/>
                </a:lnTo>
                <a:cubicBezTo>
                  <a:pt x="1964373" y="180732"/>
                  <a:pt x="1921533" y="153116"/>
                  <a:pt x="1862925" y="153116"/>
                </a:cubicBezTo>
                <a:cubicBezTo>
                  <a:pt x="1759862" y="153116"/>
                  <a:pt x="1681496" y="233599"/>
                  <a:pt x="1681496" y="366098"/>
                </a:cubicBezTo>
                <a:cubicBezTo>
                  <a:pt x="1681496" y="498597"/>
                  <a:pt x="1759957" y="579931"/>
                  <a:pt x="1862925" y="579931"/>
                </a:cubicBezTo>
                <a:moveTo>
                  <a:pt x="1398049" y="579931"/>
                </a:moveTo>
                <a:cubicBezTo>
                  <a:pt x="1451148" y="579931"/>
                  <a:pt x="1489998" y="558651"/>
                  <a:pt x="1512131" y="518363"/>
                </a:cubicBezTo>
                <a:lnTo>
                  <a:pt x="1512131" y="568109"/>
                </a:lnTo>
                <a:lnTo>
                  <a:pt x="1604840" y="568109"/>
                </a:lnTo>
                <a:lnTo>
                  <a:pt x="1604840" y="164938"/>
                </a:lnTo>
                <a:lnTo>
                  <a:pt x="1510516" y="164938"/>
                </a:lnTo>
                <a:lnTo>
                  <a:pt x="1510516" y="388228"/>
                </a:lnTo>
                <a:cubicBezTo>
                  <a:pt x="1510516" y="469468"/>
                  <a:pt x="1467771" y="502663"/>
                  <a:pt x="1425691" y="502663"/>
                </a:cubicBezTo>
                <a:cubicBezTo>
                  <a:pt x="1378101" y="502663"/>
                  <a:pt x="1357488" y="471075"/>
                  <a:pt x="1357488" y="417452"/>
                </a:cubicBezTo>
                <a:lnTo>
                  <a:pt x="1357488" y="164938"/>
                </a:lnTo>
                <a:lnTo>
                  <a:pt x="1263164" y="164938"/>
                </a:lnTo>
                <a:lnTo>
                  <a:pt x="1263164" y="431543"/>
                </a:lnTo>
                <a:cubicBezTo>
                  <a:pt x="1263259" y="529428"/>
                  <a:pt x="1318733" y="579931"/>
                  <a:pt x="1398049" y="579931"/>
                </a:cubicBezTo>
                <a:moveTo>
                  <a:pt x="1136734" y="572081"/>
                </a:moveTo>
                <a:cubicBezTo>
                  <a:pt x="1158961" y="572081"/>
                  <a:pt x="1183468" y="568960"/>
                  <a:pt x="1196957" y="564137"/>
                </a:cubicBezTo>
                <a:lnTo>
                  <a:pt x="1196957" y="495476"/>
                </a:lnTo>
                <a:cubicBezTo>
                  <a:pt x="1183468" y="497840"/>
                  <a:pt x="1171595" y="499448"/>
                  <a:pt x="1162096" y="499448"/>
                </a:cubicBezTo>
                <a:cubicBezTo>
                  <a:pt x="1122486" y="499448"/>
                  <a:pt x="1108237" y="477412"/>
                  <a:pt x="1108237" y="435515"/>
                </a:cubicBezTo>
                <a:lnTo>
                  <a:pt x="1108237" y="238233"/>
                </a:lnTo>
                <a:lnTo>
                  <a:pt x="1189073" y="238233"/>
                </a:lnTo>
                <a:lnTo>
                  <a:pt x="1189073" y="164843"/>
                </a:lnTo>
                <a:lnTo>
                  <a:pt x="1108237" y="164843"/>
                </a:lnTo>
                <a:lnTo>
                  <a:pt x="1108237" y="46531"/>
                </a:lnTo>
                <a:lnTo>
                  <a:pt x="1016288" y="46531"/>
                </a:lnTo>
                <a:lnTo>
                  <a:pt x="1016288" y="164843"/>
                </a:lnTo>
                <a:lnTo>
                  <a:pt x="947326" y="164843"/>
                </a:lnTo>
                <a:lnTo>
                  <a:pt x="947326" y="238233"/>
                </a:lnTo>
                <a:lnTo>
                  <a:pt x="1016288" y="238233"/>
                </a:lnTo>
                <a:lnTo>
                  <a:pt x="1016288" y="452823"/>
                </a:lnTo>
                <a:cubicBezTo>
                  <a:pt x="1016288" y="542101"/>
                  <a:pt x="1070906" y="572081"/>
                  <a:pt x="1136734" y="572081"/>
                </a:cubicBezTo>
                <a:moveTo>
                  <a:pt x="734360" y="579931"/>
                </a:moveTo>
                <a:cubicBezTo>
                  <a:pt x="840558" y="579931"/>
                  <a:pt x="907905" y="515998"/>
                  <a:pt x="919019" y="441095"/>
                </a:cubicBezTo>
                <a:lnTo>
                  <a:pt x="825550" y="441095"/>
                </a:lnTo>
                <a:cubicBezTo>
                  <a:pt x="812821" y="476561"/>
                  <a:pt x="785939" y="502663"/>
                  <a:pt x="735975" y="502663"/>
                </a:cubicBezTo>
                <a:cubicBezTo>
                  <a:pt x="678127" y="502663"/>
                  <a:pt x="632152" y="456133"/>
                  <a:pt x="632152" y="367706"/>
                </a:cubicBezTo>
                <a:cubicBezTo>
                  <a:pt x="632152" y="278522"/>
                  <a:pt x="677367" y="231235"/>
                  <a:pt x="738350" y="231235"/>
                </a:cubicBezTo>
                <a:cubicBezTo>
                  <a:pt x="784325" y="231235"/>
                  <a:pt x="812821" y="256486"/>
                  <a:pt x="825550" y="292803"/>
                </a:cubicBezTo>
                <a:lnTo>
                  <a:pt x="918259" y="292803"/>
                </a:lnTo>
                <a:cubicBezTo>
                  <a:pt x="907145" y="217048"/>
                  <a:pt x="842173" y="153967"/>
                  <a:pt x="736735" y="153967"/>
                </a:cubicBezTo>
                <a:cubicBezTo>
                  <a:pt x="620278" y="153967"/>
                  <a:pt x="533079" y="237571"/>
                  <a:pt x="533079" y="367800"/>
                </a:cubicBezTo>
                <a:cubicBezTo>
                  <a:pt x="533079" y="499448"/>
                  <a:pt x="618664" y="579931"/>
                  <a:pt x="734360" y="579931"/>
                </a:cubicBezTo>
                <a:moveTo>
                  <a:pt x="172690" y="370070"/>
                </a:moveTo>
                <a:lnTo>
                  <a:pt x="209926" y="261971"/>
                </a:lnTo>
                <a:cubicBezTo>
                  <a:pt x="225789" y="220926"/>
                  <a:pt x="240797" y="174395"/>
                  <a:pt x="259035" y="119164"/>
                </a:cubicBezTo>
                <a:lnTo>
                  <a:pt x="259795" y="119164"/>
                </a:lnTo>
                <a:cubicBezTo>
                  <a:pt x="278793" y="174395"/>
                  <a:pt x="294656" y="221777"/>
                  <a:pt x="308904" y="261215"/>
                </a:cubicBezTo>
                <a:lnTo>
                  <a:pt x="346140" y="370070"/>
                </a:lnTo>
                <a:lnTo>
                  <a:pt x="172690" y="370070"/>
                </a:lnTo>
                <a:close/>
                <a:moveTo>
                  <a:pt x="0" y="568109"/>
                </a:moveTo>
                <a:lnTo>
                  <a:pt x="103823" y="568109"/>
                </a:lnTo>
                <a:lnTo>
                  <a:pt x="143433" y="452917"/>
                </a:lnTo>
                <a:lnTo>
                  <a:pt x="374827" y="452917"/>
                </a:lnTo>
                <a:lnTo>
                  <a:pt x="414437" y="568109"/>
                </a:lnTo>
                <a:lnTo>
                  <a:pt x="520635" y="568109"/>
                </a:lnTo>
                <a:lnTo>
                  <a:pt x="316124" y="15794"/>
                </a:lnTo>
                <a:lnTo>
                  <a:pt x="206791" y="15794"/>
                </a:lnTo>
                <a:lnTo>
                  <a:pt x="0" y="568109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B1CCA5B-9CF3-3D9F-2FAF-8ADCA0DD5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9936" y="2057498"/>
            <a:ext cx="3704784" cy="3705082"/>
          </a:xfrm>
          <a:custGeom>
            <a:avLst/>
            <a:gdLst>
              <a:gd name="connsiteX0" fmla="*/ 1517053 w 3034108"/>
              <a:gd name="connsiteY0" fmla="*/ 0 h 3034353"/>
              <a:gd name="connsiteX1" fmla="*/ 3034108 w 3034108"/>
              <a:gd name="connsiteY1" fmla="*/ 1517053 h 3034353"/>
              <a:gd name="connsiteX2" fmla="*/ 1517053 w 3034108"/>
              <a:gd name="connsiteY2" fmla="*/ 3034353 h 3034353"/>
              <a:gd name="connsiteX3" fmla="*/ 0 w 3034108"/>
              <a:gd name="connsiteY3" fmla="*/ 1517053 h 3034353"/>
              <a:gd name="connsiteX4" fmla="*/ 1517053 w 3034108"/>
              <a:gd name="connsiteY4" fmla="*/ 0 h 303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108" h="3034353">
                <a:moveTo>
                  <a:pt x="1517053" y="0"/>
                </a:moveTo>
                <a:cubicBezTo>
                  <a:pt x="2354917" y="0"/>
                  <a:pt x="3034108" y="679191"/>
                  <a:pt x="3034108" y="1517053"/>
                </a:cubicBezTo>
                <a:cubicBezTo>
                  <a:pt x="3034108" y="2355161"/>
                  <a:pt x="2354917" y="3034353"/>
                  <a:pt x="1517053" y="3034353"/>
                </a:cubicBezTo>
                <a:cubicBezTo>
                  <a:pt x="679191" y="3034353"/>
                  <a:pt x="0" y="2355161"/>
                  <a:pt x="0" y="1517053"/>
                </a:cubicBezTo>
                <a:cubicBezTo>
                  <a:pt x="0" y="679191"/>
                  <a:pt x="679191" y="0"/>
                  <a:pt x="151705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C3B3E4-F5E6-D500-4ECE-A67583289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911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57E79-DEA8-79CD-9E4E-5D2FE921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8" y="288390"/>
            <a:ext cx="11554001" cy="1016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F8F9D-C689-B18D-09AF-9B4C40550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4" y="1493113"/>
            <a:ext cx="11528425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30489-BEFE-3F81-C3A1-A8FAC2B08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0438" y="298318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49530-956E-B9F1-B7EE-49FFED17F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577" y="6400800"/>
            <a:ext cx="416447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>
                <a:solidFill>
                  <a:schemeClr val="tx2"/>
                </a:solidFill>
                <a:latin typeface="ABC Oracle Medium" panose="020B0504040202060203" pitchFamily="34" charset="77"/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27F68E-C428-A4D9-BBBD-028E82BC8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252882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8" r:id="rId3"/>
    <p:sldLayoutId id="2147483664" r:id="rId4"/>
    <p:sldLayoutId id="2147483665" r:id="rId5"/>
    <p:sldLayoutId id="2147483650" r:id="rId6"/>
    <p:sldLayoutId id="2147483654" r:id="rId7"/>
    <p:sldLayoutId id="2147483666" r:id="rId8"/>
    <p:sldLayoutId id="2147483653" r:id="rId9"/>
    <p:sldLayoutId id="2147483655" r:id="rId10"/>
    <p:sldLayoutId id="2147483652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7" r:id="rId19"/>
    <p:sldLayoutId id="214748366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4762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355600" indent="-355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712788" indent="-3571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068388" indent="-355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00" userDrawn="1">
          <p15:clr>
            <a:srgbClr val="F26B43"/>
          </p15:clr>
        </p15:guide>
        <p15:guide id="4" pos="222" userDrawn="1">
          <p15:clr>
            <a:srgbClr val="F26B43"/>
          </p15:clr>
        </p15:guide>
        <p15:guide id="5" orient="horz" pos="4125" userDrawn="1">
          <p15:clr>
            <a:srgbClr val="F26B43"/>
          </p15:clr>
        </p15:guide>
        <p15:guide id="6" pos="7484" userDrawn="1">
          <p15:clr>
            <a:srgbClr val="F26B43"/>
          </p15:clr>
        </p15:guide>
        <p15:guide id="7" orient="horz" pos="958" userDrawn="1">
          <p15:clr>
            <a:srgbClr val="F26B43"/>
          </p15:clr>
        </p15:guide>
        <p15:guide id="8" pos="1269" userDrawn="1">
          <p15:clr>
            <a:srgbClr val="F26B43"/>
          </p15:clr>
        </p15:guide>
        <p15:guide id="9" pos="3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DD06-C964-CF6A-77C8-CA245EBA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634" y="2883374"/>
            <a:ext cx="5781678" cy="1598604"/>
          </a:xfrm>
        </p:spPr>
        <p:txBody>
          <a:bodyPr/>
          <a:lstStyle/>
          <a:p>
            <a:r>
              <a:rPr lang="en-US" dirty="0">
                <a:latin typeface="+mn-lt"/>
              </a:rPr>
              <a:t>WorkCover WA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Scheme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366F4-7949-6A5E-2C2B-244724097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3634" y="4238297"/>
            <a:ext cx="5802764" cy="1598604"/>
          </a:xfrm>
        </p:spPr>
        <p:txBody>
          <a:bodyPr/>
          <a:lstStyle/>
          <a:p>
            <a:r>
              <a:rPr lang="en-US" dirty="0"/>
              <a:t>Chris White</a:t>
            </a:r>
          </a:p>
          <a:p>
            <a:r>
              <a:rPr lang="en-US" dirty="0"/>
              <a:t>November 2025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7D73BF-4D38-017E-B51B-023917F25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  <a:latin typeface="+mn-lt"/>
              </a:rPr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101252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DD06-C964-CF6A-77C8-CA245EBA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Workers Compensation and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Injury Management Act 2023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2EC9D-A63D-D474-6AD1-646C973C3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848E2F-5C91-E92A-3C86-6EF63890E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latin typeface="+mn-lt"/>
              </a:rPr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370876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9C49E-0839-D9F5-D9F8-8A3255AF8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57564-F007-5D9B-5F63-AA9CF13D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>
                <a:latin typeface="+mn-lt"/>
              </a:rPr>
              <a:pPr/>
              <a:t>11</a:t>
            </a:fld>
            <a:endParaRPr lang="en-GB" dirty="0">
              <a:latin typeface="+mn-lt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17CC65-57BD-34F0-EC1E-F9B1B1D40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n-lt"/>
              </a:rPr>
              <a:t>Presented at the 2025 IDSS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C469F-7BCB-9BE2-8E45-8BB2F45ADE9C}"/>
              </a:ext>
            </a:extLst>
          </p:cNvPr>
          <p:cNvSpPr txBox="1"/>
          <p:nvPr/>
        </p:nvSpPr>
        <p:spPr>
          <a:xfrm>
            <a:off x="655376" y="2081786"/>
            <a:ext cx="5015324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000" b="1" dirty="0"/>
              <a:t>Scale of change </a:t>
            </a:r>
            <a:r>
              <a:rPr lang="en-AU" sz="2000" dirty="0"/>
              <a:t>| seamless transition 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FF"/>
              </a:highlight>
              <a:uLnTx/>
              <a:uFillTx/>
              <a:ea typeface="Aptos" panose="020B000402020202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000" b="1" dirty="0"/>
              <a:t>Scheme performance </a:t>
            </a:r>
            <a:r>
              <a:rPr lang="en-AU" sz="2000" dirty="0"/>
              <a:t>| stable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000" b="1" dirty="0"/>
              <a:t>Pressure points </a:t>
            </a:r>
            <a:r>
              <a:rPr lang="en-AU" sz="2000" dirty="0"/>
              <a:t>| largely resolved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000" b="1" dirty="0"/>
              <a:t>Effectiveness and efficiency </a:t>
            </a:r>
            <a:r>
              <a:rPr lang="en-AU" sz="2000" dirty="0"/>
              <a:t>| liability decision making and provisional payments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83A1E-0E2B-4BA7-227D-598F18A8B0B0}"/>
              </a:ext>
            </a:extLst>
          </p:cNvPr>
          <p:cNvSpPr txBox="1">
            <a:spLocks/>
          </p:cNvSpPr>
          <p:nvPr/>
        </p:nvSpPr>
        <p:spPr>
          <a:xfrm>
            <a:off x="655376" y="1379030"/>
            <a:ext cx="2995135" cy="524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IMPACT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84C067-3D0C-DC83-8E62-BA43DBB6EFF3}"/>
              </a:ext>
            </a:extLst>
          </p:cNvPr>
          <p:cNvSpPr txBox="1">
            <a:spLocks/>
          </p:cNvSpPr>
          <p:nvPr/>
        </p:nvSpPr>
        <p:spPr>
          <a:xfrm>
            <a:off x="6521302" y="1379030"/>
            <a:ext cx="2547762" cy="524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ISSUES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F69232-B25D-078A-9D5F-74C8CADE5EA1}"/>
              </a:ext>
            </a:extLst>
          </p:cNvPr>
          <p:cNvSpPr txBox="1"/>
          <p:nvPr/>
        </p:nvSpPr>
        <p:spPr>
          <a:xfrm>
            <a:off x="6600814" y="2081786"/>
            <a:ext cx="5041547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000" b="1" dirty="0"/>
              <a:t>Definition of worker </a:t>
            </a:r>
            <a:r>
              <a:rPr lang="en-AU" sz="2000" dirty="0"/>
              <a:t>| status of contractors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FF"/>
              </a:highlight>
              <a:uLnTx/>
              <a:uFillTx/>
              <a:ea typeface="Aptos" panose="020B000402020202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2000" dirty="0">
              <a:highlight>
                <a:srgbClr val="FFFFFF"/>
              </a:highlight>
              <a:ea typeface="Aptos" panose="020B00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000" b="1" dirty="0"/>
              <a:t>Settlement</a:t>
            </a:r>
            <a:r>
              <a:rPr lang="en-AU" sz="2000" dirty="0"/>
              <a:t> | processes and practices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000" b="1" dirty="0"/>
              <a:t>Tax status </a:t>
            </a:r>
            <a:r>
              <a:rPr lang="en-AU" sz="2000" dirty="0"/>
              <a:t>|</a:t>
            </a:r>
            <a:r>
              <a:rPr lang="en-AU" sz="2000" b="1" dirty="0"/>
              <a:t> </a:t>
            </a:r>
            <a:r>
              <a:rPr lang="en-AU" sz="2000" dirty="0"/>
              <a:t>settlements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88F1BEC-5300-878F-715B-B9AB4D8E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/>
          <a:p>
            <a:r>
              <a:rPr lang="en-AU" dirty="0">
                <a:solidFill>
                  <a:schemeClr val="accent1"/>
                </a:solidFill>
                <a:latin typeface="+mn-lt"/>
              </a:rPr>
              <a:t>Legislative impact and issues</a:t>
            </a:r>
          </a:p>
        </p:txBody>
      </p:sp>
    </p:spTree>
    <p:extLst>
      <p:ext uri="{BB962C8B-B14F-4D97-AF65-F5344CB8AC3E}">
        <p14:creationId xmlns:p14="http://schemas.microsoft.com/office/powerpoint/2010/main" val="189051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12DD5-FD85-5B22-906C-433D6C283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2A202-EEB0-B7A4-745A-63237E94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7452808" cy="1232435"/>
          </a:xfrm>
        </p:spPr>
        <p:txBody>
          <a:bodyPr/>
          <a:lstStyle/>
          <a:p>
            <a:r>
              <a:rPr lang="en-AU" sz="3100" dirty="0">
                <a:latin typeface="+mn-lt"/>
              </a:rPr>
              <a:t>Key area snapshot</a:t>
            </a:r>
            <a:endParaRPr lang="en-AU" sz="2600" dirty="0">
              <a:latin typeface="+mn-lt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2F77DA5-22F1-5113-024C-212BEE477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n-lt"/>
              </a:rPr>
              <a:t>Presented at the 2025 IDSS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FEBB67-8E15-1C6B-FF07-EC78B662E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34399"/>
              </p:ext>
            </p:extLst>
          </p:nvPr>
        </p:nvGraphicFramePr>
        <p:xfrm>
          <a:off x="746030" y="904606"/>
          <a:ext cx="10699940" cy="456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985">
                  <a:extLst>
                    <a:ext uri="{9D8B030D-6E8A-4147-A177-3AD203B41FA5}">
                      <a16:colId xmlns:a16="http://schemas.microsoft.com/office/drawing/2014/main" val="3606758836"/>
                    </a:ext>
                  </a:extLst>
                </a:gridCol>
                <a:gridCol w="2674985">
                  <a:extLst>
                    <a:ext uri="{9D8B030D-6E8A-4147-A177-3AD203B41FA5}">
                      <a16:colId xmlns:a16="http://schemas.microsoft.com/office/drawing/2014/main" val="1965192137"/>
                    </a:ext>
                  </a:extLst>
                </a:gridCol>
                <a:gridCol w="2674985">
                  <a:extLst>
                    <a:ext uri="{9D8B030D-6E8A-4147-A177-3AD203B41FA5}">
                      <a16:colId xmlns:a16="http://schemas.microsoft.com/office/drawing/2014/main" val="3740876925"/>
                    </a:ext>
                  </a:extLst>
                </a:gridCol>
                <a:gridCol w="2674985">
                  <a:extLst>
                    <a:ext uri="{9D8B030D-6E8A-4147-A177-3AD203B41FA5}">
                      <a16:colId xmlns:a16="http://schemas.microsoft.com/office/drawing/2014/main" val="210963959"/>
                    </a:ext>
                  </a:extLst>
                </a:gridCol>
              </a:tblGrid>
              <a:tr h="5926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&amp; claims</a:t>
                      </a:r>
                      <a:endParaRPr lang="en-AU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</a:t>
                      </a:r>
                      <a:endParaRPr lang="en-AU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assessment </a:t>
                      </a:r>
                      <a:br>
                        <a:rPr lang="en-A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A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injury management</a:t>
                      </a:r>
                      <a:endParaRPr lang="en-AU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Scheme administration </a:t>
                      </a:r>
                      <a:br>
                        <a:rPr lang="en-A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A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service providers </a:t>
                      </a:r>
                      <a:endParaRPr lang="en-AU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16670"/>
                  </a:ext>
                </a:extLst>
              </a:tr>
              <a:tr h="567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kern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 of worker &amp; contractors</a:t>
                      </a:r>
                      <a:endParaRPr lang="en-AU" sz="14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Doubling of medical cap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Treating medical practitioners </a:t>
                      </a:r>
                      <a:b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&amp; certificates of capacity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Insurance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27040"/>
                  </a:ext>
                </a:extLst>
              </a:tr>
              <a:tr h="567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Injury from employment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 compensation step down extension to 26 weeks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kern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Permanent impairment assessment </a:t>
                      </a:r>
                      <a:endParaRPr lang="en-AU" sz="14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Licensed insurers &amp; self-insurers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20773"/>
                  </a:ext>
                </a:extLst>
              </a:tr>
              <a:tr h="567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Presumptive diseases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Dust disease and NIHL clarified and streamlined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 medical examination 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Insurance brokers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992243"/>
                  </a:ext>
                </a:extLst>
              </a:tr>
              <a:tr h="567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Presumptive firefighter cancers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kern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Settlements &amp; PI compensation</a:t>
                      </a:r>
                      <a:endParaRPr lang="en-AU" sz="1400" b="1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Employer attendance at medical consultations prohibited</a:t>
                      </a:r>
                      <a:endParaRPr lang="en-AU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Workplace rehabilitation providers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855877"/>
                  </a:ext>
                </a:extLst>
              </a:tr>
              <a:tr h="567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Reasonable administrative </a:t>
                      </a:r>
                      <a:b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 exclusion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Stopping or reducing compensation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RTW case conferences</a:t>
                      </a:r>
                      <a:endParaRPr lang="en-AU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permanent impairment assessors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295260"/>
                  </a:ext>
                </a:extLst>
              </a:tr>
              <a:tr h="567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Claim process &amp; consent authority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Catastrophic injuries support scheme &amp; workplace fatality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Workplace rehabilitation </a:t>
                      </a:r>
                      <a:b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&amp; return to work 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Conciliation &amp; arbitration services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207669"/>
                  </a:ext>
                </a:extLst>
              </a:tr>
              <a:tr h="567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Liability decision timeframes </a:t>
                      </a:r>
                      <a:br>
                        <a:rPr lang="en-AU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AU" sz="1400" b="1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&amp; provisional payments</a:t>
                      </a:r>
                      <a:endParaRPr lang="en-AU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Common law damages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Protection of pre-injury position </a:t>
                      </a:r>
                      <a:b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AU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suitable position 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Administration and regulation of scheme by WorkCover WA</a:t>
                      </a:r>
                      <a:endParaRPr lang="en-A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10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12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89D8D-F5A5-806D-0CC0-F30F3383D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499DF6-AF98-2758-9F1B-E233DDB3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7452808" cy="1232435"/>
          </a:xfrm>
        </p:spPr>
        <p:txBody>
          <a:bodyPr/>
          <a:lstStyle/>
          <a:p>
            <a:r>
              <a:rPr lang="en-AU" sz="3100" dirty="0">
                <a:latin typeface="+mn-lt"/>
              </a:rPr>
              <a:t>WorkCover WA’s focus</a:t>
            </a:r>
            <a:endParaRPr lang="en-AU" sz="2600" dirty="0">
              <a:latin typeface="+mn-lt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4B0AD77-BFD8-C61C-28BB-F44B60AF6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n-lt"/>
              </a:rPr>
              <a:t>Presented at the 2025 IDSS</a:t>
            </a:r>
          </a:p>
        </p:txBody>
      </p:sp>
      <p:pic>
        <p:nvPicPr>
          <p:cNvPr id="3" name="Picture 2" descr="A close-up of a paper&#10;&#10;AI-generated content may be incorrect.">
            <a:extLst>
              <a:ext uri="{FF2B5EF4-FFF2-40B4-BE49-F238E27FC236}">
                <a16:creationId xmlns:a16="http://schemas.microsoft.com/office/drawing/2014/main" id="{42419D5C-23E2-9B52-4054-2292BB437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584" y="558019"/>
            <a:ext cx="11786523" cy="6629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48B5A-7841-4B7D-E749-6B49543F3FF0}"/>
              </a:ext>
            </a:extLst>
          </p:cNvPr>
          <p:cNvSpPr txBox="1"/>
          <p:nvPr/>
        </p:nvSpPr>
        <p:spPr>
          <a:xfrm>
            <a:off x="5856850" y="2105561"/>
            <a:ext cx="572353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dirty="0">
                <a:solidFill>
                  <a:srgbClr val="003F5F"/>
                </a:solidFill>
                <a:cs typeface="Arial" panose="020B0604020202020204" pitchFamily="34" charset="0"/>
              </a:rPr>
              <a:t>Strategic Plan 2025 – 2028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dirty="0">
                <a:solidFill>
                  <a:srgbClr val="003F5F"/>
                </a:solidFill>
                <a:cs typeface="Arial" panose="020B0604020202020204" pitchFamily="34" charset="0"/>
              </a:rPr>
              <a:t>Amplifying Impact</a:t>
            </a:r>
            <a:endParaRPr kumimoji="0" lang="en-AU" sz="4000" b="1" u="none" strike="noStrike" kern="1200" cap="none" spc="0" normalizeH="0" baseline="0" noProof="0" dirty="0">
              <a:ln>
                <a:noFill/>
              </a:ln>
              <a:solidFill>
                <a:srgbClr val="003F5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4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DD06-C964-CF6A-77C8-CA245EBA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Disputes and Settlements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2EC9D-A63D-D474-6AD1-646C973C3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848E2F-5C91-E92A-3C86-6EF63890E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3321546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768E6E-E76D-5851-FAA7-21A8465D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7452808" cy="1232435"/>
          </a:xfrm>
        </p:spPr>
        <p:txBody>
          <a:bodyPr/>
          <a:lstStyle/>
          <a:p>
            <a:r>
              <a:rPr lang="en-AU" sz="3100" dirty="0"/>
              <a:t>Number of disputes accepted</a:t>
            </a:r>
            <a:br>
              <a:rPr lang="en-AU" sz="3100" dirty="0"/>
            </a:br>
            <a:endParaRPr lang="en-AU" sz="26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BC0F455-7503-55DA-A0DB-39D4E1025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C49C3B-4729-5001-04B8-FE3FBB666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219359"/>
              </p:ext>
            </p:extLst>
          </p:nvPr>
        </p:nvGraphicFramePr>
        <p:xfrm>
          <a:off x="2179447" y="1819001"/>
          <a:ext cx="7833105" cy="370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27393E-6231-AD84-3925-3AD40705F258}"/>
              </a:ext>
            </a:extLst>
          </p:cNvPr>
          <p:cNvCxnSpPr/>
          <p:nvPr/>
        </p:nvCxnSpPr>
        <p:spPr>
          <a:xfrm>
            <a:off x="8393724" y="1206039"/>
            <a:ext cx="0" cy="3924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5480D1-19BC-8014-E5E8-33AD5FF4FE10}"/>
              </a:ext>
            </a:extLst>
          </p:cNvPr>
          <p:cNvSpPr txBox="1"/>
          <p:nvPr/>
        </p:nvSpPr>
        <p:spPr>
          <a:xfrm>
            <a:off x="8393724" y="1520824"/>
            <a:ext cx="2450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accent1"/>
                </a:solidFill>
              </a:rPr>
              <a:t>      New Act</a:t>
            </a:r>
          </a:p>
          <a:p>
            <a:r>
              <a:rPr lang="en-AU" sz="1600" dirty="0">
                <a:solidFill>
                  <a:schemeClr val="accent1"/>
                </a:solidFill>
              </a:rPr>
              <a:t>implementation </a:t>
            </a:r>
            <a:r>
              <a:rPr lang="en-AU" sz="16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endParaRPr lang="en-A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2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3965A-B7D5-A100-8D54-B6DCBEA70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79969E-4503-2B77-C814-037D25E6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7452808" cy="1232435"/>
          </a:xfrm>
        </p:spPr>
        <p:txBody>
          <a:bodyPr/>
          <a:lstStyle/>
          <a:p>
            <a:r>
              <a:rPr lang="en-AU" sz="3100" dirty="0"/>
              <a:t>Dispute resolution timeframes</a:t>
            </a:r>
            <a:br>
              <a:rPr lang="en-AU" sz="3100" dirty="0"/>
            </a:br>
            <a:endParaRPr lang="en-AU" sz="26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E9547A7-46B8-E69E-326D-5831B8ED0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26FB15-193C-BD1F-166A-4B3CE2BA1258}"/>
              </a:ext>
            </a:extLst>
          </p:cNvPr>
          <p:cNvGrpSpPr/>
          <p:nvPr/>
        </p:nvGrpSpPr>
        <p:grpSpPr>
          <a:xfrm>
            <a:off x="593498" y="1609999"/>
            <a:ext cx="9766377" cy="3214668"/>
            <a:chOff x="249369" y="2137771"/>
            <a:chExt cx="9766377" cy="3214668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D56173B5-07DE-A13E-B528-1B9926258DD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51203201"/>
                </p:ext>
              </p:extLst>
            </p:nvPr>
          </p:nvGraphicFramePr>
          <p:xfrm>
            <a:off x="3025423" y="2874233"/>
            <a:ext cx="1260000" cy="12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E3BA98-5AE7-EAC5-461F-A07571EB5687}"/>
                </a:ext>
              </a:extLst>
            </p:cNvPr>
            <p:cNvSpPr txBox="1"/>
            <p:nvPr/>
          </p:nvSpPr>
          <p:spPr>
            <a:xfrm>
              <a:off x="3282076" y="3308556"/>
              <a:ext cx="7200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31%</a:t>
              </a:r>
            </a:p>
          </p:txBody>
        </p:sp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0E9A30D9-7BC6-6D0F-666A-7886C2EEB0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43862179"/>
                </p:ext>
              </p:extLst>
            </p:nvPr>
          </p:nvGraphicFramePr>
          <p:xfrm>
            <a:off x="4850320" y="2874233"/>
            <a:ext cx="1260000" cy="12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51C2FD-FE91-6F59-7D6E-F01CD5A4BBDD}"/>
                </a:ext>
              </a:extLst>
            </p:cNvPr>
            <p:cNvSpPr txBox="1"/>
            <p:nvPr/>
          </p:nvSpPr>
          <p:spPr>
            <a:xfrm>
              <a:off x="5132631" y="3308556"/>
              <a:ext cx="7200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74%</a:t>
              </a:r>
            </a:p>
          </p:txBody>
        </p:sp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1AAEB99D-D190-9314-6351-8E5F6991B5F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66520934"/>
                </p:ext>
              </p:extLst>
            </p:nvPr>
          </p:nvGraphicFramePr>
          <p:xfrm>
            <a:off x="6664048" y="2874233"/>
            <a:ext cx="1260000" cy="12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6D8E18-791E-B336-E663-AB02FE48C957}"/>
                </a:ext>
              </a:extLst>
            </p:cNvPr>
            <p:cNvSpPr txBox="1"/>
            <p:nvPr/>
          </p:nvSpPr>
          <p:spPr>
            <a:xfrm>
              <a:off x="6930180" y="3308556"/>
              <a:ext cx="7200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82%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FDDD94BD-39B6-5378-C0BF-3F1F91B136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80047636"/>
                </p:ext>
              </p:extLst>
            </p:nvPr>
          </p:nvGraphicFramePr>
          <p:xfrm>
            <a:off x="8484976" y="2874233"/>
            <a:ext cx="1260000" cy="12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581837-E735-9FF3-4C02-CACD1C14D328}"/>
                </a:ext>
              </a:extLst>
            </p:cNvPr>
            <p:cNvSpPr txBox="1"/>
            <p:nvPr/>
          </p:nvSpPr>
          <p:spPr>
            <a:xfrm>
              <a:off x="8786028" y="3308556"/>
              <a:ext cx="7200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88%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07E8665-34A2-497D-7DD6-C104A25DC8EE}"/>
                </a:ext>
              </a:extLst>
            </p:cNvPr>
            <p:cNvCxnSpPr/>
            <p:nvPr/>
          </p:nvCxnSpPr>
          <p:spPr>
            <a:xfrm>
              <a:off x="2995746" y="4544346"/>
              <a:ext cx="7020000" cy="0"/>
            </a:xfrm>
            <a:prstGeom prst="line">
              <a:avLst/>
            </a:prstGeom>
            <a:ln w="381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9AE8C6-8D53-06ED-3D84-A63389FB7F7C}"/>
                </a:ext>
              </a:extLst>
            </p:cNvPr>
            <p:cNvSpPr txBox="1"/>
            <p:nvPr/>
          </p:nvSpPr>
          <p:spPr>
            <a:xfrm>
              <a:off x="891406" y="3150290"/>
              <a:ext cx="167646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Western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Australia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3D99299-A3F6-BE3A-2021-A11EE4763364}"/>
                </a:ext>
              </a:extLst>
            </p:cNvPr>
            <p:cNvSpPr/>
            <p:nvPr/>
          </p:nvSpPr>
          <p:spPr>
            <a:xfrm>
              <a:off x="2936427" y="2597947"/>
              <a:ext cx="1440000" cy="1620000"/>
            </a:xfrm>
            <a:custGeom>
              <a:avLst/>
              <a:gdLst>
                <a:gd name="connsiteX0" fmla="*/ 325181 w 649510"/>
                <a:gd name="connsiteY0" fmla="*/ 685943 h 744471"/>
                <a:gd name="connsiteX1" fmla="*/ 58329 w 649510"/>
                <a:gd name="connsiteY1" fmla="*/ 419243 h 744471"/>
                <a:gd name="connsiteX2" fmla="*/ 325029 w 649510"/>
                <a:gd name="connsiteY2" fmla="*/ 152390 h 744471"/>
                <a:gd name="connsiteX3" fmla="*/ 591881 w 649510"/>
                <a:gd name="connsiteY3" fmla="*/ 419090 h 744471"/>
                <a:gd name="connsiteX4" fmla="*/ 591881 w 649510"/>
                <a:gd name="connsiteY4" fmla="*/ 419167 h 744471"/>
                <a:gd name="connsiteX5" fmla="*/ 326059 w 649510"/>
                <a:gd name="connsiteY5" fmla="*/ 685943 h 744471"/>
                <a:gd name="connsiteX6" fmla="*/ 325181 w 649510"/>
                <a:gd name="connsiteY6" fmla="*/ 685943 h 744471"/>
                <a:gd name="connsiteX7" fmla="*/ 550924 w 649510"/>
                <a:gd name="connsiteY7" fmla="*/ 186690 h 744471"/>
                <a:gd name="connsiteX8" fmla="*/ 579499 w 649510"/>
                <a:gd name="connsiteY8" fmla="*/ 158115 h 744471"/>
                <a:gd name="connsiteX9" fmla="*/ 578546 w 649510"/>
                <a:gd name="connsiteY9" fmla="*/ 118110 h 744471"/>
                <a:gd name="connsiteX10" fmla="*/ 538541 w 649510"/>
                <a:gd name="connsiteY10" fmla="*/ 117157 h 744471"/>
                <a:gd name="connsiteX11" fmla="*/ 506156 w 649510"/>
                <a:gd name="connsiteY11" fmla="*/ 150495 h 744471"/>
                <a:gd name="connsiteX12" fmla="*/ 353756 w 649510"/>
                <a:gd name="connsiteY12" fmla="*/ 97155 h 744471"/>
                <a:gd name="connsiteX13" fmla="*/ 353756 w 649510"/>
                <a:gd name="connsiteY13" fmla="*/ 57150 h 744471"/>
                <a:gd name="connsiteX14" fmla="*/ 439481 w 649510"/>
                <a:gd name="connsiteY14" fmla="*/ 57150 h 744471"/>
                <a:gd name="connsiteX15" fmla="*/ 439481 w 649510"/>
                <a:gd name="connsiteY15" fmla="*/ 0 h 744471"/>
                <a:gd name="connsiteX16" fmla="*/ 210881 w 649510"/>
                <a:gd name="connsiteY16" fmla="*/ 0 h 744471"/>
                <a:gd name="connsiteX17" fmla="*/ 210881 w 649510"/>
                <a:gd name="connsiteY17" fmla="*/ 57150 h 744471"/>
                <a:gd name="connsiteX18" fmla="*/ 296606 w 649510"/>
                <a:gd name="connsiteY18" fmla="*/ 57150 h 744471"/>
                <a:gd name="connsiteX19" fmla="*/ 296606 w 649510"/>
                <a:gd name="connsiteY19" fmla="*/ 96203 h 744471"/>
                <a:gd name="connsiteX20" fmla="*/ 1242 w 649510"/>
                <a:gd name="connsiteY20" fmla="*/ 447865 h 744471"/>
                <a:gd name="connsiteX21" fmla="*/ 352904 w 649510"/>
                <a:gd name="connsiteY21" fmla="*/ 743230 h 744471"/>
                <a:gd name="connsiteX22" fmla="*/ 648268 w 649510"/>
                <a:gd name="connsiteY22" fmla="*/ 391567 h 744471"/>
                <a:gd name="connsiteX23" fmla="*/ 550924 w 649510"/>
                <a:gd name="connsiteY23" fmla="*/ 186690 h 74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9510" h="744471">
                  <a:moveTo>
                    <a:pt x="325181" y="685943"/>
                  </a:moveTo>
                  <a:cubicBezTo>
                    <a:pt x="177845" y="685985"/>
                    <a:pt x="58371" y="566579"/>
                    <a:pt x="58329" y="419243"/>
                  </a:cubicBezTo>
                  <a:cubicBezTo>
                    <a:pt x="58287" y="271906"/>
                    <a:pt x="177692" y="152432"/>
                    <a:pt x="325029" y="152390"/>
                  </a:cubicBezTo>
                  <a:cubicBezTo>
                    <a:pt x="472365" y="152349"/>
                    <a:pt x="591839" y="271754"/>
                    <a:pt x="591881" y="419090"/>
                  </a:cubicBezTo>
                  <a:cubicBezTo>
                    <a:pt x="591881" y="419116"/>
                    <a:pt x="591881" y="419141"/>
                    <a:pt x="591881" y="419167"/>
                  </a:cubicBezTo>
                  <a:cubicBezTo>
                    <a:pt x="592144" y="566240"/>
                    <a:pt x="473131" y="685680"/>
                    <a:pt x="326059" y="685943"/>
                  </a:cubicBezTo>
                  <a:cubicBezTo>
                    <a:pt x="325766" y="685943"/>
                    <a:pt x="325474" y="685943"/>
                    <a:pt x="325181" y="685943"/>
                  </a:cubicBezTo>
                  <a:close/>
                  <a:moveTo>
                    <a:pt x="550924" y="186690"/>
                  </a:moveTo>
                  <a:lnTo>
                    <a:pt x="579499" y="158115"/>
                  </a:lnTo>
                  <a:cubicBezTo>
                    <a:pt x="590176" y="146764"/>
                    <a:pt x="589752" y="128940"/>
                    <a:pt x="578546" y="118110"/>
                  </a:cubicBezTo>
                  <a:cubicBezTo>
                    <a:pt x="567519" y="107364"/>
                    <a:pt x="550068" y="106948"/>
                    <a:pt x="538541" y="117157"/>
                  </a:cubicBezTo>
                  <a:lnTo>
                    <a:pt x="506156" y="150495"/>
                  </a:lnTo>
                  <a:cubicBezTo>
                    <a:pt x="460843" y="119796"/>
                    <a:pt x="408323" y="101414"/>
                    <a:pt x="353756" y="97155"/>
                  </a:cubicBezTo>
                  <a:lnTo>
                    <a:pt x="353756" y="57150"/>
                  </a:lnTo>
                  <a:lnTo>
                    <a:pt x="439481" y="57150"/>
                  </a:lnTo>
                  <a:lnTo>
                    <a:pt x="439481" y="0"/>
                  </a:lnTo>
                  <a:lnTo>
                    <a:pt x="210881" y="0"/>
                  </a:lnTo>
                  <a:lnTo>
                    <a:pt x="210881" y="57150"/>
                  </a:lnTo>
                  <a:lnTo>
                    <a:pt x="296606" y="57150"/>
                  </a:lnTo>
                  <a:lnTo>
                    <a:pt x="296606" y="96203"/>
                  </a:lnTo>
                  <a:cubicBezTo>
                    <a:pt x="117934" y="111748"/>
                    <a:pt x="-14305" y="269194"/>
                    <a:pt x="1242" y="447865"/>
                  </a:cubicBezTo>
                  <a:cubicBezTo>
                    <a:pt x="16788" y="626536"/>
                    <a:pt x="174233" y="758776"/>
                    <a:pt x="352904" y="743230"/>
                  </a:cubicBezTo>
                  <a:cubicBezTo>
                    <a:pt x="531576" y="727683"/>
                    <a:pt x="663815" y="570239"/>
                    <a:pt x="648268" y="391567"/>
                  </a:cubicBezTo>
                  <a:cubicBezTo>
                    <a:pt x="641502" y="313794"/>
                    <a:pt x="606944" y="241062"/>
                    <a:pt x="550924" y="18669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3F5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EE02C2-8240-CD92-2BF5-BACB6F2747F8}"/>
                </a:ext>
              </a:extLst>
            </p:cNvPr>
            <p:cNvSpPr txBox="1"/>
            <p:nvPr/>
          </p:nvSpPr>
          <p:spPr>
            <a:xfrm>
              <a:off x="2936427" y="2156645"/>
              <a:ext cx="1440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1 month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D3F524-5004-AAD5-F011-B9B403900ABA}"/>
                </a:ext>
              </a:extLst>
            </p:cNvPr>
            <p:cNvSpPr txBox="1"/>
            <p:nvPr/>
          </p:nvSpPr>
          <p:spPr>
            <a:xfrm>
              <a:off x="3345947" y="4855605"/>
              <a:ext cx="62096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13%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2763591-C35C-68CD-5BB2-69955BA230D3}"/>
                </a:ext>
              </a:extLst>
            </p:cNvPr>
            <p:cNvSpPr/>
            <p:nvPr/>
          </p:nvSpPr>
          <p:spPr>
            <a:xfrm>
              <a:off x="4755862" y="2597947"/>
              <a:ext cx="1440000" cy="1620000"/>
            </a:xfrm>
            <a:custGeom>
              <a:avLst/>
              <a:gdLst>
                <a:gd name="connsiteX0" fmla="*/ 325181 w 649510"/>
                <a:gd name="connsiteY0" fmla="*/ 685943 h 744471"/>
                <a:gd name="connsiteX1" fmla="*/ 58329 w 649510"/>
                <a:gd name="connsiteY1" fmla="*/ 419243 h 744471"/>
                <a:gd name="connsiteX2" fmla="*/ 325029 w 649510"/>
                <a:gd name="connsiteY2" fmla="*/ 152390 h 744471"/>
                <a:gd name="connsiteX3" fmla="*/ 591881 w 649510"/>
                <a:gd name="connsiteY3" fmla="*/ 419090 h 744471"/>
                <a:gd name="connsiteX4" fmla="*/ 591881 w 649510"/>
                <a:gd name="connsiteY4" fmla="*/ 419167 h 744471"/>
                <a:gd name="connsiteX5" fmla="*/ 326059 w 649510"/>
                <a:gd name="connsiteY5" fmla="*/ 685943 h 744471"/>
                <a:gd name="connsiteX6" fmla="*/ 325181 w 649510"/>
                <a:gd name="connsiteY6" fmla="*/ 685943 h 744471"/>
                <a:gd name="connsiteX7" fmla="*/ 550924 w 649510"/>
                <a:gd name="connsiteY7" fmla="*/ 186690 h 744471"/>
                <a:gd name="connsiteX8" fmla="*/ 579499 w 649510"/>
                <a:gd name="connsiteY8" fmla="*/ 158115 h 744471"/>
                <a:gd name="connsiteX9" fmla="*/ 578546 w 649510"/>
                <a:gd name="connsiteY9" fmla="*/ 118110 h 744471"/>
                <a:gd name="connsiteX10" fmla="*/ 538541 w 649510"/>
                <a:gd name="connsiteY10" fmla="*/ 117157 h 744471"/>
                <a:gd name="connsiteX11" fmla="*/ 506156 w 649510"/>
                <a:gd name="connsiteY11" fmla="*/ 150495 h 744471"/>
                <a:gd name="connsiteX12" fmla="*/ 353756 w 649510"/>
                <a:gd name="connsiteY12" fmla="*/ 97155 h 744471"/>
                <a:gd name="connsiteX13" fmla="*/ 353756 w 649510"/>
                <a:gd name="connsiteY13" fmla="*/ 57150 h 744471"/>
                <a:gd name="connsiteX14" fmla="*/ 439481 w 649510"/>
                <a:gd name="connsiteY14" fmla="*/ 57150 h 744471"/>
                <a:gd name="connsiteX15" fmla="*/ 439481 w 649510"/>
                <a:gd name="connsiteY15" fmla="*/ 0 h 744471"/>
                <a:gd name="connsiteX16" fmla="*/ 210881 w 649510"/>
                <a:gd name="connsiteY16" fmla="*/ 0 h 744471"/>
                <a:gd name="connsiteX17" fmla="*/ 210881 w 649510"/>
                <a:gd name="connsiteY17" fmla="*/ 57150 h 744471"/>
                <a:gd name="connsiteX18" fmla="*/ 296606 w 649510"/>
                <a:gd name="connsiteY18" fmla="*/ 57150 h 744471"/>
                <a:gd name="connsiteX19" fmla="*/ 296606 w 649510"/>
                <a:gd name="connsiteY19" fmla="*/ 96203 h 744471"/>
                <a:gd name="connsiteX20" fmla="*/ 1242 w 649510"/>
                <a:gd name="connsiteY20" fmla="*/ 447865 h 744471"/>
                <a:gd name="connsiteX21" fmla="*/ 352904 w 649510"/>
                <a:gd name="connsiteY21" fmla="*/ 743230 h 744471"/>
                <a:gd name="connsiteX22" fmla="*/ 648268 w 649510"/>
                <a:gd name="connsiteY22" fmla="*/ 391567 h 744471"/>
                <a:gd name="connsiteX23" fmla="*/ 550924 w 649510"/>
                <a:gd name="connsiteY23" fmla="*/ 186690 h 74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9510" h="744471">
                  <a:moveTo>
                    <a:pt x="325181" y="685943"/>
                  </a:moveTo>
                  <a:cubicBezTo>
                    <a:pt x="177845" y="685985"/>
                    <a:pt x="58371" y="566579"/>
                    <a:pt x="58329" y="419243"/>
                  </a:cubicBezTo>
                  <a:cubicBezTo>
                    <a:pt x="58287" y="271906"/>
                    <a:pt x="177692" y="152432"/>
                    <a:pt x="325029" y="152390"/>
                  </a:cubicBezTo>
                  <a:cubicBezTo>
                    <a:pt x="472365" y="152349"/>
                    <a:pt x="591839" y="271754"/>
                    <a:pt x="591881" y="419090"/>
                  </a:cubicBezTo>
                  <a:cubicBezTo>
                    <a:pt x="591881" y="419116"/>
                    <a:pt x="591881" y="419141"/>
                    <a:pt x="591881" y="419167"/>
                  </a:cubicBezTo>
                  <a:cubicBezTo>
                    <a:pt x="592144" y="566240"/>
                    <a:pt x="473131" y="685680"/>
                    <a:pt x="326059" y="685943"/>
                  </a:cubicBezTo>
                  <a:cubicBezTo>
                    <a:pt x="325766" y="685943"/>
                    <a:pt x="325474" y="685943"/>
                    <a:pt x="325181" y="685943"/>
                  </a:cubicBezTo>
                  <a:close/>
                  <a:moveTo>
                    <a:pt x="550924" y="186690"/>
                  </a:moveTo>
                  <a:lnTo>
                    <a:pt x="579499" y="158115"/>
                  </a:lnTo>
                  <a:cubicBezTo>
                    <a:pt x="590176" y="146764"/>
                    <a:pt x="589752" y="128940"/>
                    <a:pt x="578546" y="118110"/>
                  </a:cubicBezTo>
                  <a:cubicBezTo>
                    <a:pt x="567519" y="107364"/>
                    <a:pt x="550068" y="106948"/>
                    <a:pt x="538541" y="117157"/>
                  </a:cubicBezTo>
                  <a:lnTo>
                    <a:pt x="506156" y="150495"/>
                  </a:lnTo>
                  <a:cubicBezTo>
                    <a:pt x="460843" y="119796"/>
                    <a:pt x="408323" y="101414"/>
                    <a:pt x="353756" y="97155"/>
                  </a:cubicBezTo>
                  <a:lnTo>
                    <a:pt x="353756" y="57150"/>
                  </a:lnTo>
                  <a:lnTo>
                    <a:pt x="439481" y="57150"/>
                  </a:lnTo>
                  <a:lnTo>
                    <a:pt x="439481" y="0"/>
                  </a:lnTo>
                  <a:lnTo>
                    <a:pt x="210881" y="0"/>
                  </a:lnTo>
                  <a:lnTo>
                    <a:pt x="210881" y="57150"/>
                  </a:lnTo>
                  <a:lnTo>
                    <a:pt x="296606" y="57150"/>
                  </a:lnTo>
                  <a:lnTo>
                    <a:pt x="296606" y="96203"/>
                  </a:lnTo>
                  <a:cubicBezTo>
                    <a:pt x="117934" y="111748"/>
                    <a:pt x="-14305" y="269194"/>
                    <a:pt x="1242" y="447865"/>
                  </a:cubicBezTo>
                  <a:cubicBezTo>
                    <a:pt x="16788" y="626536"/>
                    <a:pt x="174233" y="758776"/>
                    <a:pt x="352904" y="743230"/>
                  </a:cubicBezTo>
                  <a:cubicBezTo>
                    <a:pt x="531576" y="727683"/>
                    <a:pt x="663815" y="570239"/>
                    <a:pt x="648268" y="391567"/>
                  </a:cubicBezTo>
                  <a:cubicBezTo>
                    <a:pt x="641502" y="313794"/>
                    <a:pt x="606944" y="241062"/>
                    <a:pt x="550924" y="186690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3F5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A4FC48-951B-F9EB-2619-E2BADDAB8A74}"/>
                </a:ext>
              </a:extLst>
            </p:cNvPr>
            <p:cNvSpPr txBox="1"/>
            <p:nvPr/>
          </p:nvSpPr>
          <p:spPr>
            <a:xfrm>
              <a:off x="4755862" y="2156645"/>
              <a:ext cx="1440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3 months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7E3A11-7281-BD50-8FD4-3FC2EFA461C5}"/>
                </a:ext>
              </a:extLst>
            </p:cNvPr>
            <p:cNvSpPr txBox="1"/>
            <p:nvPr/>
          </p:nvSpPr>
          <p:spPr>
            <a:xfrm>
              <a:off x="5165382" y="4855605"/>
              <a:ext cx="62096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48%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396BFB-4258-FCFF-930F-30671BD8AA74}"/>
                </a:ext>
              </a:extLst>
            </p:cNvPr>
            <p:cNvSpPr/>
            <p:nvPr/>
          </p:nvSpPr>
          <p:spPr>
            <a:xfrm>
              <a:off x="6575297" y="2597947"/>
              <a:ext cx="1440000" cy="1620000"/>
            </a:xfrm>
            <a:custGeom>
              <a:avLst/>
              <a:gdLst>
                <a:gd name="connsiteX0" fmla="*/ 325181 w 649510"/>
                <a:gd name="connsiteY0" fmla="*/ 685943 h 744471"/>
                <a:gd name="connsiteX1" fmla="*/ 58329 w 649510"/>
                <a:gd name="connsiteY1" fmla="*/ 419243 h 744471"/>
                <a:gd name="connsiteX2" fmla="*/ 325029 w 649510"/>
                <a:gd name="connsiteY2" fmla="*/ 152390 h 744471"/>
                <a:gd name="connsiteX3" fmla="*/ 591881 w 649510"/>
                <a:gd name="connsiteY3" fmla="*/ 419090 h 744471"/>
                <a:gd name="connsiteX4" fmla="*/ 591881 w 649510"/>
                <a:gd name="connsiteY4" fmla="*/ 419167 h 744471"/>
                <a:gd name="connsiteX5" fmla="*/ 326059 w 649510"/>
                <a:gd name="connsiteY5" fmla="*/ 685943 h 744471"/>
                <a:gd name="connsiteX6" fmla="*/ 325181 w 649510"/>
                <a:gd name="connsiteY6" fmla="*/ 685943 h 744471"/>
                <a:gd name="connsiteX7" fmla="*/ 550924 w 649510"/>
                <a:gd name="connsiteY7" fmla="*/ 186690 h 744471"/>
                <a:gd name="connsiteX8" fmla="*/ 579499 w 649510"/>
                <a:gd name="connsiteY8" fmla="*/ 158115 h 744471"/>
                <a:gd name="connsiteX9" fmla="*/ 578546 w 649510"/>
                <a:gd name="connsiteY9" fmla="*/ 118110 h 744471"/>
                <a:gd name="connsiteX10" fmla="*/ 538541 w 649510"/>
                <a:gd name="connsiteY10" fmla="*/ 117157 h 744471"/>
                <a:gd name="connsiteX11" fmla="*/ 506156 w 649510"/>
                <a:gd name="connsiteY11" fmla="*/ 150495 h 744471"/>
                <a:gd name="connsiteX12" fmla="*/ 353756 w 649510"/>
                <a:gd name="connsiteY12" fmla="*/ 97155 h 744471"/>
                <a:gd name="connsiteX13" fmla="*/ 353756 w 649510"/>
                <a:gd name="connsiteY13" fmla="*/ 57150 h 744471"/>
                <a:gd name="connsiteX14" fmla="*/ 439481 w 649510"/>
                <a:gd name="connsiteY14" fmla="*/ 57150 h 744471"/>
                <a:gd name="connsiteX15" fmla="*/ 439481 w 649510"/>
                <a:gd name="connsiteY15" fmla="*/ 0 h 744471"/>
                <a:gd name="connsiteX16" fmla="*/ 210881 w 649510"/>
                <a:gd name="connsiteY16" fmla="*/ 0 h 744471"/>
                <a:gd name="connsiteX17" fmla="*/ 210881 w 649510"/>
                <a:gd name="connsiteY17" fmla="*/ 57150 h 744471"/>
                <a:gd name="connsiteX18" fmla="*/ 296606 w 649510"/>
                <a:gd name="connsiteY18" fmla="*/ 57150 h 744471"/>
                <a:gd name="connsiteX19" fmla="*/ 296606 w 649510"/>
                <a:gd name="connsiteY19" fmla="*/ 96203 h 744471"/>
                <a:gd name="connsiteX20" fmla="*/ 1242 w 649510"/>
                <a:gd name="connsiteY20" fmla="*/ 447865 h 744471"/>
                <a:gd name="connsiteX21" fmla="*/ 352904 w 649510"/>
                <a:gd name="connsiteY21" fmla="*/ 743230 h 744471"/>
                <a:gd name="connsiteX22" fmla="*/ 648268 w 649510"/>
                <a:gd name="connsiteY22" fmla="*/ 391567 h 744471"/>
                <a:gd name="connsiteX23" fmla="*/ 550924 w 649510"/>
                <a:gd name="connsiteY23" fmla="*/ 186690 h 74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9510" h="744471">
                  <a:moveTo>
                    <a:pt x="325181" y="685943"/>
                  </a:moveTo>
                  <a:cubicBezTo>
                    <a:pt x="177845" y="685985"/>
                    <a:pt x="58371" y="566579"/>
                    <a:pt x="58329" y="419243"/>
                  </a:cubicBezTo>
                  <a:cubicBezTo>
                    <a:pt x="58287" y="271906"/>
                    <a:pt x="177692" y="152432"/>
                    <a:pt x="325029" y="152390"/>
                  </a:cubicBezTo>
                  <a:cubicBezTo>
                    <a:pt x="472365" y="152349"/>
                    <a:pt x="591839" y="271754"/>
                    <a:pt x="591881" y="419090"/>
                  </a:cubicBezTo>
                  <a:cubicBezTo>
                    <a:pt x="591881" y="419116"/>
                    <a:pt x="591881" y="419141"/>
                    <a:pt x="591881" y="419167"/>
                  </a:cubicBezTo>
                  <a:cubicBezTo>
                    <a:pt x="592144" y="566240"/>
                    <a:pt x="473131" y="685680"/>
                    <a:pt x="326059" y="685943"/>
                  </a:cubicBezTo>
                  <a:cubicBezTo>
                    <a:pt x="325766" y="685943"/>
                    <a:pt x="325474" y="685943"/>
                    <a:pt x="325181" y="685943"/>
                  </a:cubicBezTo>
                  <a:close/>
                  <a:moveTo>
                    <a:pt x="550924" y="186690"/>
                  </a:moveTo>
                  <a:lnTo>
                    <a:pt x="579499" y="158115"/>
                  </a:lnTo>
                  <a:cubicBezTo>
                    <a:pt x="590176" y="146764"/>
                    <a:pt x="589752" y="128940"/>
                    <a:pt x="578546" y="118110"/>
                  </a:cubicBezTo>
                  <a:cubicBezTo>
                    <a:pt x="567519" y="107364"/>
                    <a:pt x="550068" y="106948"/>
                    <a:pt x="538541" y="117157"/>
                  </a:cubicBezTo>
                  <a:lnTo>
                    <a:pt x="506156" y="150495"/>
                  </a:lnTo>
                  <a:cubicBezTo>
                    <a:pt x="460843" y="119796"/>
                    <a:pt x="408323" y="101414"/>
                    <a:pt x="353756" y="97155"/>
                  </a:cubicBezTo>
                  <a:lnTo>
                    <a:pt x="353756" y="57150"/>
                  </a:lnTo>
                  <a:lnTo>
                    <a:pt x="439481" y="57150"/>
                  </a:lnTo>
                  <a:lnTo>
                    <a:pt x="439481" y="0"/>
                  </a:lnTo>
                  <a:lnTo>
                    <a:pt x="210881" y="0"/>
                  </a:lnTo>
                  <a:lnTo>
                    <a:pt x="210881" y="57150"/>
                  </a:lnTo>
                  <a:lnTo>
                    <a:pt x="296606" y="57150"/>
                  </a:lnTo>
                  <a:lnTo>
                    <a:pt x="296606" y="96203"/>
                  </a:lnTo>
                  <a:cubicBezTo>
                    <a:pt x="117934" y="111748"/>
                    <a:pt x="-14305" y="269194"/>
                    <a:pt x="1242" y="447865"/>
                  </a:cubicBezTo>
                  <a:cubicBezTo>
                    <a:pt x="16788" y="626536"/>
                    <a:pt x="174233" y="758776"/>
                    <a:pt x="352904" y="743230"/>
                  </a:cubicBezTo>
                  <a:cubicBezTo>
                    <a:pt x="531576" y="727683"/>
                    <a:pt x="663815" y="570239"/>
                    <a:pt x="648268" y="391567"/>
                  </a:cubicBezTo>
                  <a:cubicBezTo>
                    <a:pt x="641502" y="313794"/>
                    <a:pt x="606944" y="241062"/>
                    <a:pt x="550924" y="186690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3F5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14983D-869A-A629-3550-9136A7BC8EFC}"/>
                </a:ext>
              </a:extLst>
            </p:cNvPr>
            <p:cNvSpPr txBox="1"/>
            <p:nvPr/>
          </p:nvSpPr>
          <p:spPr>
            <a:xfrm>
              <a:off x="6575297" y="2144922"/>
              <a:ext cx="1440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6 months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C0D121-9A8E-A1F5-40C9-6A96834A1F7B}"/>
                </a:ext>
              </a:extLst>
            </p:cNvPr>
            <p:cNvSpPr txBox="1"/>
            <p:nvPr/>
          </p:nvSpPr>
          <p:spPr>
            <a:xfrm>
              <a:off x="6984817" y="4855605"/>
              <a:ext cx="62096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72%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AE049F9-4D20-1555-C8C5-C7C286A0407D}"/>
                </a:ext>
              </a:extLst>
            </p:cNvPr>
            <p:cNvSpPr/>
            <p:nvPr/>
          </p:nvSpPr>
          <p:spPr>
            <a:xfrm>
              <a:off x="8394733" y="2597947"/>
              <a:ext cx="1440000" cy="1620000"/>
            </a:xfrm>
            <a:custGeom>
              <a:avLst/>
              <a:gdLst>
                <a:gd name="connsiteX0" fmla="*/ 325181 w 649510"/>
                <a:gd name="connsiteY0" fmla="*/ 685943 h 744471"/>
                <a:gd name="connsiteX1" fmla="*/ 58329 w 649510"/>
                <a:gd name="connsiteY1" fmla="*/ 419243 h 744471"/>
                <a:gd name="connsiteX2" fmla="*/ 325029 w 649510"/>
                <a:gd name="connsiteY2" fmla="*/ 152390 h 744471"/>
                <a:gd name="connsiteX3" fmla="*/ 591881 w 649510"/>
                <a:gd name="connsiteY3" fmla="*/ 419090 h 744471"/>
                <a:gd name="connsiteX4" fmla="*/ 591881 w 649510"/>
                <a:gd name="connsiteY4" fmla="*/ 419167 h 744471"/>
                <a:gd name="connsiteX5" fmla="*/ 326059 w 649510"/>
                <a:gd name="connsiteY5" fmla="*/ 685943 h 744471"/>
                <a:gd name="connsiteX6" fmla="*/ 325181 w 649510"/>
                <a:gd name="connsiteY6" fmla="*/ 685943 h 744471"/>
                <a:gd name="connsiteX7" fmla="*/ 550924 w 649510"/>
                <a:gd name="connsiteY7" fmla="*/ 186690 h 744471"/>
                <a:gd name="connsiteX8" fmla="*/ 579499 w 649510"/>
                <a:gd name="connsiteY8" fmla="*/ 158115 h 744471"/>
                <a:gd name="connsiteX9" fmla="*/ 578546 w 649510"/>
                <a:gd name="connsiteY9" fmla="*/ 118110 h 744471"/>
                <a:gd name="connsiteX10" fmla="*/ 538541 w 649510"/>
                <a:gd name="connsiteY10" fmla="*/ 117157 h 744471"/>
                <a:gd name="connsiteX11" fmla="*/ 506156 w 649510"/>
                <a:gd name="connsiteY11" fmla="*/ 150495 h 744471"/>
                <a:gd name="connsiteX12" fmla="*/ 353756 w 649510"/>
                <a:gd name="connsiteY12" fmla="*/ 97155 h 744471"/>
                <a:gd name="connsiteX13" fmla="*/ 353756 w 649510"/>
                <a:gd name="connsiteY13" fmla="*/ 57150 h 744471"/>
                <a:gd name="connsiteX14" fmla="*/ 439481 w 649510"/>
                <a:gd name="connsiteY14" fmla="*/ 57150 h 744471"/>
                <a:gd name="connsiteX15" fmla="*/ 439481 w 649510"/>
                <a:gd name="connsiteY15" fmla="*/ 0 h 744471"/>
                <a:gd name="connsiteX16" fmla="*/ 210881 w 649510"/>
                <a:gd name="connsiteY16" fmla="*/ 0 h 744471"/>
                <a:gd name="connsiteX17" fmla="*/ 210881 w 649510"/>
                <a:gd name="connsiteY17" fmla="*/ 57150 h 744471"/>
                <a:gd name="connsiteX18" fmla="*/ 296606 w 649510"/>
                <a:gd name="connsiteY18" fmla="*/ 57150 h 744471"/>
                <a:gd name="connsiteX19" fmla="*/ 296606 w 649510"/>
                <a:gd name="connsiteY19" fmla="*/ 96203 h 744471"/>
                <a:gd name="connsiteX20" fmla="*/ 1242 w 649510"/>
                <a:gd name="connsiteY20" fmla="*/ 447865 h 744471"/>
                <a:gd name="connsiteX21" fmla="*/ 352904 w 649510"/>
                <a:gd name="connsiteY21" fmla="*/ 743230 h 744471"/>
                <a:gd name="connsiteX22" fmla="*/ 648268 w 649510"/>
                <a:gd name="connsiteY22" fmla="*/ 391567 h 744471"/>
                <a:gd name="connsiteX23" fmla="*/ 550924 w 649510"/>
                <a:gd name="connsiteY23" fmla="*/ 186690 h 74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9510" h="744471">
                  <a:moveTo>
                    <a:pt x="325181" y="685943"/>
                  </a:moveTo>
                  <a:cubicBezTo>
                    <a:pt x="177845" y="685985"/>
                    <a:pt x="58371" y="566579"/>
                    <a:pt x="58329" y="419243"/>
                  </a:cubicBezTo>
                  <a:cubicBezTo>
                    <a:pt x="58287" y="271906"/>
                    <a:pt x="177692" y="152432"/>
                    <a:pt x="325029" y="152390"/>
                  </a:cubicBezTo>
                  <a:cubicBezTo>
                    <a:pt x="472365" y="152349"/>
                    <a:pt x="591839" y="271754"/>
                    <a:pt x="591881" y="419090"/>
                  </a:cubicBezTo>
                  <a:cubicBezTo>
                    <a:pt x="591881" y="419116"/>
                    <a:pt x="591881" y="419141"/>
                    <a:pt x="591881" y="419167"/>
                  </a:cubicBezTo>
                  <a:cubicBezTo>
                    <a:pt x="592144" y="566240"/>
                    <a:pt x="473131" y="685680"/>
                    <a:pt x="326059" y="685943"/>
                  </a:cubicBezTo>
                  <a:cubicBezTo>
                    <a:pt x="325766" y="685943"/>
                    <a:pt x="325474" y="685943"/>
                    <a:pt x="325181" y="685943"/>
                  </a:cubicBezTo>
                  <a:close/>
                  <a:moveTo>
                    <a:pt x="550924" y="186690"/>
                  </a:moveTo>
                  <a:lnTo>
                    <a:pt x="579499" y="158115"/>
                  </a:lnTo>
                  <a:cubicBezTo>
                    <a:pt x="590176" y="146764"/>
                    <a:pt x="589752" y="128940"/>
                    <a:pt x="578546" y="118110"/>
                  </a:cubicBezTo>
                  <a:cubicBezTo>
                    <a:pt x="567519" y="107364"/>
                    <a:pt x="550068" y="106948"/>
                    <a:pt x="538541" y="117157"/>
                  </a:cubicBezTo>
                  <a:lnTo>
                    <a:pt x="506156" y="150495"/>
                  </a:lnTo>
                  <a:cubicBezTo>
                    <a:pt x="460843" y="119796"/>
                    <a:pt x="408323" y="101414"/>
                    <a:pt x="353756" y="97155"/>
                  </a:cubicBezTo>
                  <a:lnTo>
                    <a:pt x="353756" y="57150"/>
                  </a:lnTo>
                  <a:lnTo>
                    <a:pt x="439481" y="57150"/>
                  </a:lnTo>
                  <a:lnTo>
                    <a:pt x="439481" y="0"/>
                  </a:lnTo>
                  <a:lnTo>
                    <a:pt x="210881" y="0"/>
                  </a:lnTo>
                  <a:lnTo>
                    <a:pt x="210881" y="57150"/>
                  </a:lnTo>
                  <a:lnTo>
                    <a:pt x="296606" y="57150"/>
                  </a:lnTo>
                  <a:lnTo>
                    <a:pt x="296606" y="96203"/>
                  </a:lnTo>
                  <a:cubicBezTo>
                    <a:pt x="117934" y="111748"/>
                    <a:pt x="-14305" y="269194"/>
                    <a:pt x="1242" y="447865"/>
                  </a:cubicBezTo>
                  <a:cubicBezTo>
                    <a:pt x="16788" y="626536"/>
                    <a:pt x="174233" y="758776"/>
                    <a:pt x="352904" y="743230"/>
                  </a:cubicBezTo>
                  <a:cubicBezTo>
                    <a:pt x="531576" y="727683"/>
                    <a:pt x="663815" y="570239"/>
                    <a:pt x="648268" y="391567"/>
                  </a:cubicBezTo>
                  <a:cubicBezTo>
                    <a:pt x="641502" y="313794"/>
                    <a:pt x="606944" y="241062"/>
                    <a:pt x="550924" y="18669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003F5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BA5F97-6E21-DF33-F3D6-789AA16D82B4}"/>
                </a:ext>
              </a:extLst>
            </p:cNvPr>
            <p:cNvSpPr txBox="1"/>
            <p:nvPr/>
          </p:nvSpPr>
          <p:spPr>
            <a:xfrm>
              <a:off x="8394733" y="2137771"/>
              <a:ext cx="144000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9 months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3324C9-624B-4A28-65CA-1F390101105D}"/>
                </a:ext>
              </a:extLst>
            </p:cNvPr>
            <p:cNvSpPr txBox="1"/>
            <p:nvPr/>
          </p:nvSpPr>
          <p:spPr>
            <a:xfrm>
              <a:off x="8804253" y="4855605"/>
              <a:ext cx="62096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82%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A19A77-177B-C9EA-43D1-4ADC00551889}"/>
                </a:ext>
              </a:extLst>
            </p:cNvPr>
            <p:cNvSpPr txBox="1"/>
            <p:nvPr/>
          </p:nvSpPr>
          <p:spPr>
            <a:xfrm>
              <a:off x="249369" y="4644553"/>
              <a:ext cx="231849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National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average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41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AEABE-75AE-BD04-AF63-C94790DC0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FAD74A-13E1-CBE8-C186-702A424A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7452808" cy="1232435"/>
          </a:xfrm>
        </p:spPr>
        <p:txBody>
          <a:bodyPr/>
          <a:lstStyle/>
          <a:p>
            <a:r>
              <a:rPr lang="en-AU" sz="3100" dirty="0">
                <a:latin typeface="+mn-lt"/>
              </a:rPr>
              <a:t>Settlements registered</a:t>
            </a:r>
            <a:endParaRPr lang="en-AU" sz="2600" dirty="0">
              <a:latin typeface="+mn-lt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C4FA76D-FC8C-3C79-8D0D-12D7C1B80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n-lt"/>
              </a:rPr>
              <a:t>Presented at the 2025 IDSS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587A71-2953-2B3E-C3C8-0CDD03BF1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017085"/>
              </p:ext>
            </p:extLst>
          </p:nvPr>
        </p:nvGraphicFramePr>
        <p:xfrm>
          <a:off x="804334" y="973858"/>
          <a:ext cx="10778066" cy="484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5037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DD06-C964-CF6A-77C8-CA245EBA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and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2EC9D-A63D-D474-6AD1-646C973C3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848E2F-5C91-E92A-3C86-6EF63890E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2188924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03A87-1611-CB57-0965-0BECF31CE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39ECEE1-9968-00CB-1AC4-9C57C48C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10465560" cy="1232435"/>
          </a:xfrm>
        </p:spPr>
        <p:txBody>
          <a:bodyPr/>
          <a:lstStyle/>
          <a:p>
            <a:r>
              <a:rPr lang="en-AU" sz="3100" dirty="0"/>
              <a:t>Compliance outcomes in 2024/25</a:t>
            </a:r>
            <a:br>
              <a:rPr lang="en-AU" sz="3100" dirty="0"/>
            </a:br>
            <a:endParaRPr lang="en-AU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C2780-1521-EAA1-2112-FCA966C7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85B0DA-EC5D-0852-54E9-2EAE5F02B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ADC9E0-45BC-9A7A-AE87-1AA27987D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95248"/>
              </p:ext>
            </p:extLst>
          </p:nvPr>
        </p:nvGraphicFramePr>
        <p:xfrm>
          <a:off x="1262743" y="1227204"/>
          <a:ext cx="9942286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1143">
                  <a:extLst>
                    <a:ext uri="{9D8B030D-6E8A-4147-A177-3AD203B41FA5}">
                      <a16:colId xmlns:a16="http://schemas.microsoft.com/office/drawing/2014/main" val="2683504455"/>
                    </a:ext>
                  </a:extLst>
                </a:gridCol>
                <a:gridCol w="4971143">
                  <a:extLst>
                    <a:ext uri="{9D8B030D-6E8A-4147-A177-3AD203B41FA5}">
                      <a16:colId xmlns:a16="http://schemas.microsoft.com/office/drawing/2014/main" val="4056902309"/>
                    </a:ext>
                  </a:extLst>
                </a:gridCol>
              </a:tblGrid>
              <a:tr h="2250000">
                <a:tc>
                  <a:txBody>
                    <a:bodyPr/>
                    <a:lstStyle/>
                    <a:p>
                      <a:pPr algn="ctr"/>
                      <a:endParaRPr lang="en-AU" sz="3400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AU" sz="3400" b="1" dirty="0">
                          <a:solidFill>
                            <a:schemeClr val="accent2"/>
                          </a:solidFill>
                        </a:rPr>
                        <a:t>20,571</a:t>
                      </a: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accent3"/>
                          </a:solidFill>
                        </a:rPr>
                        <a:t>investigations completed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AU" sz="3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5,667</a:t>
                      </a:r>
                      <a:r>
                        <a:rPr lang="en-AU" sz="2600" b="0" dirty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accent3"/>
                          </a:solidFill>
                        </a:rPr>
                        <a:t>new workers compensation policies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002700"/>
                  </a:ext>
                </a:extLst>
              </a:tr>
              <a:tr h="2250000">
                <a:tc>
                  <a:txBody>
                    <a:bodyPr/>
                    <a:lstStyle/>
                    <a:p>
                      <a:pPr algn="ctr"/>
                      <a:endParaRPr lang="en-AU" sz="3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AU" sz="3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r>
                        <a:rPr lang="en-AU" sz="2600" b="0" dirty="0">
                          <a:solidFill>
                            <a:schemeClr val="accent3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accent3"/>
                          </a:solidFill>
                        </a:rPr>
                        <a:t>prosecutions completed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4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AU" sz="3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$4.64 million</a:t>
                      </a: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accent3"/>
                          </a:solidFill>
                        </a:rPr>
                        <a:t>in fines and penalties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992472"/>
                  </a:ext>
                </a:extLst>
              </a:tr>
            </a:tbl>
          </a:graphicData>
        </a:graphic>
      </p:graphicFrame>
      <p:pic>
        <p:nvPicPr>
          <p:cNvPr id="6" name="Graphic 5" descr="Clipboard with solid fill">
            <a:extLst>
              <a:ext uri="{FF2B5EF4-FFF2-40B4-BE49-F238E27FC236}">
                <a16:creationId xmlns:a16="http://schemas.microsoft.com/office/drawing/2014/main" id="{C447A067-694B-2098-A2C9-257E8CD8D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4657" y="1464554"/>
            <a:ext cx="720000" cy="720000"/>
          </a:xfrm>
          <a:prstGeom prst="rect">
            <a:avLst/>
          </a:prstGeom>
        </p:spPr>
      </p:pic>
      <p:pic>
        <p:nvPicPr>
          <p:cNvPr id="12" name="Graphic 11" descr="Contract with solid fill">
            <a:extLst>
              <a:ext uri="{FF2B5EF4-FFF2-40B4-BE49-F238E27FC236}">
                <a16:creationId xmlns:a16="http://schemas.microsoft.com/office/drawing/2014/main" id="{790EB4FD-AB51-C8B5-E27D-9BB6C254D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2971" y="1464554"/>
            <a:ext cx="720000" cy="720000"/>
          </a:xfrm>
          <a:prstGeom prst="rect">
            <a:avLst/>
          </a:prstGeom>
        </p:spPr>
      </p:pic>
      <p:pic>
        <p:nvPicPr>
          <p:cNvPr id="14" name="Graphic 13" descr="Gavel with solid fill">
            <a:extLst>
              <a:ext uri="{FF2B5EF4-FFF2-40B4-BE49-F238E27FC236}">
                <a16:creationId xmlns:a16="http://schemas.microsoft.com/office/drawing/2014/main" id="{0EE1CFEF-AB0C-B848-C044-68B0A0C6A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4657" y="3772076"/>
            <a:ext cx="720000" cy="720000"/>
          </a:xfrm>
          <a:prstGeom prst="rect">
            <a:avLst/>
          </a:prstGeom>
        </p:spPr>
      </p:pic>
      <p:pic>
        <p:nvPicPr>
          <p:cNvPr id="16" name="Graphic 15" descr="Receipt with solid fill">
            <a:extLst>
              <a:ext uri="{FF2B5EF4-FFF2-40B4-BE49-F238E27FC236}">
                <a16:creationId xmlns:a16="http://schemas.microsoft.com/office/drawing/2014/main" id="{7103EFE7-7C84-33F8-334D-B1E86F0A3C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52971" y="377207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1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5542-F1D4-1E54-3D46-A5991883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EAAE7-0573-D688-E79B-689FE151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099" y="273659"/>
            <a:ext cx="5433749" cy="552695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Western Australian Workers </a:t>
            </a:r>
            <a:br>
              <a:rPr lang="en-US" dirty="0"/>
            </a:br>
            <a:r>
              <a:rPr lang="en-US" dirty="0"/>
              <a:t>Compensation Scheme	03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Workers Compensation and Injury </a:t>
            </a:r>
            <a:br>
              <a:rPr lang="en-US" dirty="0"/>
            </a:br>
            <a:r>
              <a:rPr lang="en-US" dirty="0"/>
              <a:t>Management Act 2023	10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Disputes and Settlements	15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Compliance and Regulation	18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Psychological Injury Claims	21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E70DC-B905-725D-1D47-F3EF0124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>
                <a:latin typeface="+mn-lt"/>
              </a:rPr>
              <a:t>2</a:t>
            </a:fld>
            <a:endParaRPr lang="en-GB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33ED7-840D-6087-4FE1-1B72F84A9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n-lt"/>
              </a:rPr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363290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72FB-3BD0-5E96-65B7-589A64DC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0CA2-B814-18BC-EA5E-CC50B101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727" y="1520824"/>
            <a:ext cx="7615231" cy="2557091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2400" b="1" dirty="0">
                <a:solidFill>
                  <a:schemeClr val="tx1"/>
                </a:solidFill>
                <a:ea typeface="Aptos" panose="020B0004020202020204" pitchFamily="34" charset="0"/>
              </a:rPr>
              <a:t>Compliance </a:t>
            </a:r>
            <a:r>
              <a:rPr lang="en-AU" sz="2400" dirty="0">
                <a:solidFill>
                  <a:schemeClr val="tx1"/>
                </a:solidFill>
                <a:ea typeface="Aptos" panose="020B0004020202020204" pitchFamily="34" charset="0"/>
              </a:rPr>
              <a:t>| Employers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AU" sz="2400" b="1" dirty="0">
              <a:solidFill>
                <a:schemeClr val="tx1"/>
              </a:solidFill>
              <a:ea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2400" b="1" dirty="0">
                <a:solidFill>
                  <a:schemeClr val="tx1"/>
                </a:solidFill>
                <a:ea typeface="Aptos" panose="020B0004020202020204" pitchFamily="34" charset="0"/>
              </a:rPr>
              <a:t>Engaging</a:t>
            </a:r>
            <a:r>
              <a:rPr lang="en-AU" sz="2400" dirty="0">
                <a:solidFill>
                  <a:schemeClr val="tx1"/>
                </a:solidFill>
                <a:ea typeface="Aptos" panose="020B0004020202020204" pitchFamily="34" charset="0"/>
              </a:rPr>
              <a:t> | Treating Medical Practitioners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chemeClr val="tx1"/>
              </a:solidFill>
              <a:ea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2400" b="1" dirty="0">
                <a:solidFill>
                  <a:schemeClr val="tx1"/>
                </a:solidFill>
                <a:ea typeface="Aptos" panose="020B0004020202020204" pitchFamily="34" charset="0"/>
              </a:rPr>
              <a:t>Developing</a:t>
            </a:r>
            <a:r>
              <a:rPr lang="en-AU" sz="2400" dirty="0">
                <a:solidFill>
                  <a:schemeClr val="tx1"/>
                </a:solidFill>
                <a:ea typeface="Aptos" panose="020B0004020202020204" pitchFamily="34" charset="0"/>
              </a:rPr>
              <a:t> | Principles and Standards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chemeClr val="tx1"/>
              </a:solidFill>
              <a:ea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2400" b="1" dirty="0">
                <a:solidFill>
                  <a:schemeClr val="tx1"/>
                </a:solidFill>
                <a:ea typeface="Aptos" panose="020B0004020202020204" pitchFamily="34" charset="0"/>
              </a:rPr>
              <a:t>Monitoring</a:t>
            </a:r>
            <a:r>
              <a:rPr lang="en-AU" sz="2400" dirty="0">
                <a:solidFill>
                  <a:schemeClr val="tx1"/>
                </a:solidFill>
                <a:ea typeface="Aptos" panose="020B0004020202020204" pitchFamily="34" charset="0"/>
              </a:rPr>
              <a:t> | Service Provider Performance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chemeClr val="tx1"/>
              </a:solidFill>
              <a:ea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2400" b="1" dirty="0">
                <a:solidFill>
                  <a:schemeClr val="tx1"/>
                </a:solidFill>
                <a:ea typeface="Aptos" panose="020B0004020202020204" pitchFamily="34" charset="0"/>
              </a:rPr>
              <a:t>Building</a:t>
            </a:r>
            <a:r>
              <a:rPr lang="en-AU" sz="2400" dirty="0">
                <a:solidFill>
                  <a:schemeClr val="tx1"/>
                </a:solidFill>
                <a:ea typeface="Aptos" panose="020B0004020202020204" pitchFamily="34" charset="0"/>
              </a:rPr>
              <a:t> | Service Provider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68682-26B8-5C7C-5A18-6098589B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B6274-C598-F262-EFE2-7AD2B9004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</a:rPr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219869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DD06-C964-CF6A-77C8-CA245EBA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Injury Claims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2EC9D-A63D-D474-6AD1-646C973C3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848E2F-5C91-E92A-3C86-6EF63890E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3351243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790AF-20C9-BD94-DC47-C953A8F81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483DAA3-66D3-ECDA-F760-61E1DB41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10079894" cy="1232435"/>
          </a:xfrm>
        </p:spPr>
        <p:txBody>
          <a:bodyPr/>
          <a:lstStyle/>
          <a:p>
            <a:r>
              <a:rPr lang="en-US" dirty="0"/>
              <a:t>Psychological injury claims  |  Number of claims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445A500-CC09-5E9B-953B-6B993760D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010434"/>
              </p:ext>
            </p:extLst>
          </p:nvPr>
        </p:nvGraphicFramePr>
        <p:xfrm>
          <a:off x="1574800" y="1306285"/>
          <a:ext cx="9042399" cy="448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8A983-1818-3601-0DB0-F9400BE0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5F309AE-2B7F-A70A-41AC-1A5C72A83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294301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D6479-C70B-79B3-66D2-3DF343804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75FB438-4BDC-F096-DE30-C76B616F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10079894" cy="1232435"/>
          </a:xfrm>
        </p:spPr>
        <p:txBody>
          <a:bodyPr/>
          <a:lstStyle/>
          <a:p>
            <a:r>
              <a:rPr lang="en-US" dirty="0"/>
              <a:t>Psychological injury claims  |  Public vs Private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BB4E2-9B1B-D679-CB60-C5949738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448A71C-3AB3-BAA7-DDB0-2229DBE4E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1503F52-A601-3EA8-BEFE-2F1C6B6FC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331955"/>
              </p:ext>
            </p:extLst>
          </p:nvPr>
        </p:nvGraphicFramePr>
        <p:xfrm>
          <a:off x="576943" y="818148"/>
          <a:ext cx="11086115" cy="524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6872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holding a notebook and sitting next to a person's hand&#10;&#10;AI-generated content may be incorrect.">
            <a:extLst>
              <a:ext uri="{FF2B5EF4-FFF2-40B4-BE49-F238E27FC236}">
                <a16:creationId xmlns:a16="http://schemas.microsoft.com/office/drawing/2014/main" id="{E5229848-0D07-F71A-62CF-3A5FD86D1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2"/>
          <a:stretch>
            <a:fillRect/>
          </a:stretch>
        </p:blipFill>
        <p:spPr>
          <a:xfrm>
            <a:off x="2530327" y="0"/>
            <a:ext cx="9661673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B2F94C-9505-21D6-5B10-03D35813A3C4}"/>
              </a:ext>
            </a:extLst>
          </p:cNvPr>
          <p:cNvSpPr/>
          <p:nvPr/>
        </p:nvSpPr>
        <p:spPr>
          <a:xfrm rot="10800000">
            <a:off x="2438400" y="0"/>
            <a:ext cx="9753600" cy="6858000"/>
          </a:xfrm>
          <a:prstGeom prst="rect">
            <a:avLst/>
          </a:prstGeom>
          <a:gradFill flip="none" rotWithShape="1">
            <a:gsLst>
              <a:gs pos="53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4928C893-4160-3846-83FE-570DFB0E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8" y="288389"/>
            <a:ext cx="8512351" cy="1232435"/>
          </a:xfrm>
        </p:spPr>
        <p:txBody>
          <a:bodyPr/>
          <a:lstStyle/>
          <a:p>
            <a:r>
              <a:rPr lang="en-US" dirty="0"/>
              <a:t>Psychological Injury Claims  |  WA 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7763F-D932-9808-A162-16A56DE6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0764CA-D681-54BB-1B51-A47A3FDA6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9E2DE-6E41-A74A-4843-10556FA8A64B}"/>
              </a:ext>
            </a:extLst>
          </p:cNvPr>
          <p:cNvSpPr txBox="1"/>
          <p:nvPr/>
        </p:nvSpPr>
        <p:spPr>
          <a:xfrm>
            <a:off x="1010608" y="1536174"/>
            <a:ext cx="8625838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ptos" panose="020B0004020202020204" pitchFamily="34" charset="0"/>
                <a:cs typeface="+mn-cs"/>
              </a:rPr>
              <a:t>Western Australia | Comparatively </a:t>
            </a:r>
            <a:r>
              <a:rPr lang="en-AU" sz="2400" dirty="0">
                <a:solidFill>
                  <a:schemeClr val="tx2"/>
                </a:solidFill>
                <a:ea typeface="Aptos" panose="020B0004020202020204" pitchFamily="34" charset="0"/>
              </a:rPr>
              <a:t>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ptos" panose="020B0004020202020204" pitchFamily="34" charset="0"/>
                <a:cs typeface="+mn-cs"/>
              </a:rPr>
              <a:t>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FFFFFF"/>
              </a:highlight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ptos" panose="020B0004020202020204" pitchFamily="34" charset="0"/>
                <a:cs typeface="+mn-cs"/>
              </a:rPr>
              <a:t>Primary Focus | </a:t>
            </a:r>
            <a:r>
              <a:rPr lang="en-AU" sz="2400" dirty="0">
                <a:solidFill>
                  <a:schemeClr val="tx2"/>
                </a:solidFill>
                <a:ea typeface="Aptos" panose="020B0004020202020204" pitchFamily="34" charset="0"/>
              </a:rPr>
              <a:t>Prevention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Aptos" panose="020B0004020202020204" pitchFamily="34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9E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FFFFFF"/>
              </a:highlight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Injury Management Effectiveness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Claim Se</a:t>
            </a:r>
            <a:r>
              <a:rPr lang="en-AU" sz="2400" dirty="0">
                <a:solidFill>
                  <a:schemeClr val="tx2"/>
                </a:solidFill>
              </a:rPr>
              <a:t>t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tlement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Role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Active Monitoring and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highlight>
                <a:srgbClr val="FFFFFF"/>
              </a:highlight>
              <a:uLnTx/>
              <a:uFillTx/>
              <a:ea typeface="Aptos" panose="020B00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572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A496-4C39-2B00-0D43-49A224521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16AD9-8DFE-D1F2-E19F-6CC337BFA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WorkCover WA</a:t>
            </a:r>
          </a:p>
          <a:p>
            <a:r>
              <a:rPr lang="en-US" dirty="0"/>
              <a:t>workcover.wa.gov.au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378F98-3ADB-4368-F405-BE3EFC9CF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245190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DD06-C964-CF6A-77C8-CA245EBA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Australia’s</a:t>
            </a:r>
            <a:br>
              <a:rPr lang="en-US" dirty="0"/>
            </a:br>
            <a:r>
              <a:rPr lang="en-US" dirty="0"/>
              <a:t>Workers Compensation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2EC9D-A63D-D474-6AD1-646C973C3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848E2F-5C91-E92A-3C86-6EF63890E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381663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622B-D5B1-54CD-1125-D48D8378C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D3B11F-E25F-8D82-0DE1-83475D20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8035098" cy="746327"/>
          </a:xfrm>
        </p:spPr>
        <p:txBody>
          <a:bodyPr/>
          <a:lstStyle/>
          <a:p>
            <a:r>
              <a:rPr lang="en-US" dirty="0">
                <a:latin typeface="+mn-lt"/>
              </a:rPr>
              <a:t>Overview of the WA Scheme  |  2024/25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CD945FF-7AB8-869D-B8E4-4BBA1AA104CB}"/>
              </a:ext>
            </a:extLst>
          </p:cNvPr>
          <p:cNvSpPr/>
          <p:nvPr/>
        </p:nvSpPr>
        <p:spPr>
          <a:xfrm>
            <a:off x="4488180" y="3303272"/>
            <a:ext cx="2510700" cy="2160000"/>
          </a:xfrm>
          <a:custGeom>
            <a:avLst/>
            <a:gdLst>
              <a:gd name="connsiteX0" fmla="*/ 0 w 2510700"/>
              <a:gd name="connsiteY0" fmla="*/ 0 h 2160000"/>
              <a:gd name="connsiteX1" fmla="*/ 2160000 w 2510700"/>
              <a:gd name="connsiteY1" fmla="*/ 0 h 2160000"/>
              <a:gd name="connsiteX2" fmla="*/ 2160000 w 2510700"/>
              <a:gd name="connsiteY2" fmla="*/ 720938 h 2160000"/>
              <a:gd name="connsiteX3" fmla="*/ 2223253 w 2510700"/>
              <a:gd name="connsiteY3" fmla="*/ 727314 h 2160000"/>
              <a:gd name="connsiteX4" fmla="*/ 2510700 w 2510700"/>
              <a:gd name="connsiteY4" fmla="*/ 1080000 h 2160000"/>
              <a:gd name="connsiteX5" fmla="*/ 2223253 w 2510700"/>
              <a:gd name="connsiteY5" fmla="*/ 1432686 h 2160000"/>
              <a:gd name="connsiteX6" fmla="*/ 2160000 w 2510700"/>
              <a:gd name="connsiteY6" fmla="*/ 1439063 h 2160000"/>
              <a:gd name="connsiteX7" fmla="*/ 2160000 w 2510700"/>
              <a:gd name="connsiteY7" fmla="*/ 2160000 h 2160000"/>
              <a:gd name="connsiteX8" fmla="*/ 0 w 2510700"/>
              <a:gd name="connsiteY8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700" h="2160000">
                <a:moveTo>
                  <a:pt x="0" y="0"/>
                </a:moveTo>
                <a:lnTo>
                  <a:pt x="2160000" y="0"/>
                </a:lnTo>
                <a:lnTo>
                  <a:pt x="2160000" y="720938"/>
                </a:lnTo>
                <a:lnTo>
                  <a:pt x="2223253" y="727314"/>
                </a:lnTo>
                <a:cubicBezTo>
                  <a:pt x="2387299" y="760883"/>
                  <a:pt x="2510700" y="906030"/>
                  <a:pt x="2510700" y="1080000"/>
                </a:cubicBezTo>
                <a:cubicBezTo>
                  <a:pt x="2510700" y="1253970"/>
                  <a:pt x="2387299" y="1399118"/>
                  <a:pt x="2223253" y="1432686"/>
                </a:cubicBezTo>
                <a:lnTo>
                  <a:pt x="2160000" y="1439063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3B5799-2B7F-3A44-D2B7-ED1F362CA78F}"/>
              </a:ext>
            </a:extLst>
          </p:cNvPr>
          <p:cNvSpPr/>
          <p:nvPr/>
        </p:nvSpPr>
        <p:spPr>
          <a:xfrm rot="10800000">
            <a:off x="6307456" y="3303272"/>
            <a:ext cx="2510700" cy="2160000"/>
          </a:xfrm>
          <a:custGeom>
            <a:avLst/>
            <a:gdLst>
              <a:gd name="connsiteX0" fmla="*/ 0 w 2510700"/>
              <a:gd name="connsiteY0" fmla="*/ 0 h 2160000"/>
              <a:gd name="connsiteX1" fmla="*/ 2160000 w 2510700"/>
              <a:gd name="connsiteY1" fmla="*/ 0 h 2160000"/>
              <a:gd name="connsiteX2" fmla="*/ 2160000 w 2510700"/>
              <a:gd name="connsiteY2" fmla="*/ 720938 h 2160000"/>
              <a:gd name="connsiteX3" fmla="*/ 2223253 w 2510700"/>
              <a:gd name="connsiteY3" fmla="*/ 727314 h 2160000"/>
              <a:gd name="connsiteX4" fmla="*/ 2510700 w 2510700"/>
              <a:gd name="connsiteY4" fmla="*/ 1080000 h 2160000"/>
              <a:gd name="connsiteX5" fmla="*/ 2223253 w 2510700"/>
              <a:gd name="connsiteY5" fmla="*/ 1432686 h 2160000"/>
              <a:gd name="connsiteX6" fmla="*/ 2160000 w 2510700"/>
              <a:gd name="connsiteY6" fmla="*/ 1439063 h 2160000"/>
              <a:gd name="connsiteX7" fmla="*/ 2160000 w 2510700"/>
              <a:gd name="connsiteY7" fmla="*/ 2160000 h 2160000"/>
              <a:gd name="connsiteX8" fmla="*/ 0 w 2510700"/>
              <a:gd name="connsiteY8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700" h="2160000">
                <a:moveTo>
                  <a:pt x="0" y="0"/>
                </a:moveTo>
                <a:lnTo>
                  <a:pt x="2160000" y="0"/>
                </a:lnTo>
                <a:lnTo>
                  <a:pt x="2160000" y="720938"/>
                </a:lnTo>
                <a:lnTo>
                  <a:pt x="2223253" y="727314"/>
                </a:lnTo>
                <a:cubicBezTo>
                  <a:pt x="2387299" y="760883"/>
                  <a:pt x="2510700" y="906030"/>
                  <a:pt x="2510700" y="1080000"/>
                </a:cubicBezTo>
                <a:cubicBezTo>
                  <a:pt x="2510700" y="1253970"/>
                  <a:pt x="2387299" y="1399118"/>
                  <a:pt x="2223253" y="1432686"/>
                </a:cubicBezTo>
                <a:lnTo>
                  <a:pt x="2160000" y="1439063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9587E16-D4E9-1036-9021-1C9F1A415EF1}"/>
              </a:ext>
            </a:extLst>
          </p:cNvPr>
          <p:cNvSpPr/>
          <p:nvPr/>
        </p:nvSpPr>
        <p:spPr>
          <a:xfrm rot="10800000">
            <a:off x="8472017" y="3303272"/>
            <a:ext cx="2510700" cy="2160000"/>
          </a:xfrm>
          <a:custGeom>
            <a:avLst/>
            <a:gdLst>
              <a:gd name="connsiteX0" fmla="*/ 0 w 2510700"/>
              <a:gd name="connsiteY0" fmla="*/ 0 h 2160000"/>
              <a:gd name="connsiteX1" fmla="*/ 2160000 w 2510700"/>
              <a:gd name="connsiteY1" fmla="*/ 0 h 2160000"/>
              <a:gd name="connsiteX2" fmla="*/ 2160000 w 2510700"/>
              <a:gd name="connsiteY2" fmla="*/ 720938 h 2160000"/>
              <a:gd name="connsiteX3" fmla="*/ 2223253 w 2510700"/>
              <a:gd name="connsiteY3" fmla="*/ 727314 h 2160000"/>
              <a:gd name="connsiteX4" fmla="*/ 2510700 w 2510700"/>
              <a:gd name="connsiteY4" fmla="*/ 1080000 h 2160000"/>
              <a:gd name="connsiteX5" fmla="*/ 2223253 w 2510700"/>
              <a:gd name="connsiteY5" fmla="*/ 1432686 h 2160000"/>
              <a:gd name="connsiteX6" fmla="*/ 2160000 w 2510700"/>
              <a:gd name="connsiteY6" fmla="*/ 1439063 h 2160000"/>
              <a:gd name="connsiteX7" fmla="*/ 2160000 w 2510700"/>
              <a:gd name="connsiteY7" fmla="*/ 2160000 h 2160000"/>
              <a:gd name="connsiteX8" fmla="*/ 0 w 2510700"/>
              <a:gd name="connsiteY8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700" h="2160000">
                <a:moveTo>
                  <a:pt x="0" y="0"/>
                </a:moveTo>
                <a:lnTo>
                  <a:pt x="2160000" y="0"/>
                </a:lnTo>
                <a:lnTo>
                  <a:pt x="2160000" y="720938"/>
                </a:lnTo>
                <a:lnTo>
                  <a:pt x="2223253" y="727314"/>
                </a:lnTo>
                <a:cubicBezTo>
                  <a:pt x="2387299" y="760883"/>
                  <a:pt x="2510700" y="906030"/>
                  <a:pt x="2510700" y="1080000"/>
                </a:cubicBezTo>
                <a:cubicBezTo>
                  <a:pt x="2510700" y="1253970"/>
                  <a:pt x="2387299" y="1399118"/>
                  <a:pt x="2223253" y="1432686"/>
                </a:cubicBezTo>
                <a:lnTo>
                  <a:pt x="2160000" y="1439063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3ADDAA-94F3-C484-BA91-E30DC369F461}"/>
              </a:ext>
            </a:extLst>
          </p:cNvPr>
          <p:cNvSpPr/>
          <p:nvPr/>
        </p:nvSpPr>
        <p:spPr>
          <a:xfrm rot="5400000">
            <a:off x="8649658" y="1318350"/>
            <a:ext cx="2510700" cy="2160000"/>
          </a:xfrm>
          <a:custGeom>
            <a:avLst/>
            <a:gdLst>
              <a:gd name="connsiteX0" fmla="*/ 0 w 2510700"/>
              <a:gd name="connsiteY0" fmla="*/ 0 h 2160000"/>
              <a:gd name="connsiteX1" fmla="*/ 2160000 w 2510700"/>
              <a:gd name="connsiteY1" fmla="*/ 0 h 2160000"/>
              <a:gd name="connsiteX2" fmla="*/ 2160000 w 2510700"/>
              <a:gd name="connsiteY2" fmla="*/ 720938 h 2160000"/>
              <a:gd name="connsiteX3" fmla="*/ 2223253 w 2510700"/>
              <a:gd name="connsiteY3" fmla="*/ 727314 h 2160000"/>
              <a:gd name="connsiteX4" fmla="*/ 2510700 w 2510700"/>
              <a:gd name="connsiteY4" fmla="*/ 1080000 h 2160000"/>
              <a:gd name="connsiteX5" fmla="*/ 2223253 w 2510700"/>
              <a:gd name="connsiteY5" fmla="*/ 1432686 h 2160000"/>
              <a:gd name="connsiteX6" fmla="*/ 2160000 w 2510700"/>
              <a:gd name="connsiteY6" fmla="*/ 1439063 h 2160000"/>
              <a:gd name="connsiteX7" fmla="*/ 2160000 w 2510700"/>
              <a:gd name="connsiteY7" fmla="*/ 2160000 h 2160000"/>
              <a:gd name="connsiteX8" fmla="*/ 0 w 2510700"/>
              <a:gd name="connsiteY8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700" h="2160000">
                <a:moveTo>
                  <a:pt x="0" y="0"/>
                </a:moveTo>
                <a:lnTo>
                  <a:pt x="2160000" y="0"/>
                </a:lnTo>
                <a:lnTo>
                  <a:pt x="2160000" y="720938"/>
                </a:lnTo>
                <a:lnTo>
                  <a:pt x="2223253" y="727314"/>
                </a:lnTo>
                <a:cubicBezTo>
                  <a:pt x="2387299" y="760883"/>
                  <a:pt x="2510700" y="906030"/>
                  <a:pt x="2510700" y="1080000"/>
                </a:cubicBezTo>
                <a:cubicBezTo>
                  <a:pt x="2510700" y="1253970"/>
                  <a:pt x="2387299" y="1399118"/>
                  <a:pt x="2223253" y="1432686"/>
                </a:cubicBezTo>
                <a:lnTo>
                  <a:pt x="2160000" y="1439063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1856D3-F26F-5788-DFBC-0D9853CF9175}"/>
              </a:ext>
            </a:extLst>
          </p:cNvPr>
          <p:cNvSpPr/>
          <p:nvPr/>
        </p:nvSpPr>
        <p:spPr>
          <a:xfrm>
            <a:off x="6659880" y="1143000"/>
            <a:ext cx="2510700" cy="2160000"/>
          </a:xfrm>
          <a:custGeom>
            <a:avLst/>
            <a:gdLst>
              <a:gd name="connsiteX0" fmla="*/ 0 w 2510700"/>
              <a:gd name="connsiteY0" fmla="*/ 0 h 2160000"/>
              <a:gd name="connsiteX1" fmla="*/ 2160000 w 2510700"/>
              <a:gd name="connsiteY1" fmla="*/ 0 h 2160000"/>
              <a:gd name="connsiteX2" fmla="*/ 2160000 w 2510700"/>
              <a:gd name="connsiteY2" fmla="*/ 720938 h 2160000"/>
              <a:gd name="connsiteX3" fmla="*/ 2223253 w 2510700"/>
              <a:gd name="connsiteY3" fmla="*/ 727314 h 2160000"/>
              <a:gd name="connsiteX4" fmla="*/ 2510700 w 2510700"/>
              <a:gd name="connsiteY4" fmla="*/ 1080000 h 2160000"/>
              <a:gd name="connsiteX5" fmla="*/ 2223253 w 2510700"/>
              <a:gd name="connsiteY5" fmla="*/ 1432686 h 2160000"/>
              <a:gd name="connsiteX6" fmla="*/ 2160000 w 2510700"/>
              <a:gd name="connsiteY6" fmla="*/ 1439063 h 2160000"/>
              <a:gd name="connsiteX7" fmla="*/ 2160000 w 2510700"/>
              <a:gd name="connsiteY7" fmla="*/ 2160000 h 2160000"/>
              <a:gd name="connsiteX8" fmla="*/ 0 w 2510700"/>
              <a:gd name="connsiteY8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700" h="2160000">
                <a:moveTo>
                  <a:pt x="0" y="0"/>
                </a:moveTo>
                <a:lnTo>
                  <a:pt x="2160000" y="0"/>
                </a:lnTo>
                <a:lnTo>
                  <a:pt x="2160000" y="720938"/>
                </a:lnTo>
                <a:lnTo>
                  <a:pt x="2223253" y="727314"/>
                </a:lnTo>
                <a:cubicBezTo>
                  <a:pt x="2387299" y="760883"/>
                  <a:pt x="2510700" y="906030"/>
                  <a:pt x="2510700" y="1080000"/>
                </a:cubicBezTo>
                <a:cubicBezTo>
                  <a:pt x="2510700" y="1253970"/>
                  <a:pt x="2387299" y="1399118"/>
                  <a:pt x="2223253" y="1432686"/>
                </a:cubicBezTo>
                <a:lnTo>
                  <a:pt x="2160000" y="1439063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2C2B09-4B21-FD8A-4CB7-74CE3399465A}"/>
              </a:ext>
            </a:extLst>
          </p:cNvPr>
          <p:cNvSpPr/>
          <p:nvPr/>
        </p:nvSpPr>
        <p:spPr>
          <a:xfrm>
            <a:off x="4488180" y="1143000"/>
            <a:ext cx="2510700" cy="2160000"/>
          </a:xfrm>
          <a:custGeom>
            <a:avLst/>
            <a:gdLst>
              <a:gd name="connsiteX0" fmla="*/ 0 w 2510700"/>
              <a:gd name="connsiteY0" fmla="*/ 0 h 2160000"/>
              <a:gd name="connsiteX1" fmla="*/ 2160000 w 2510700"/>
              <a:gd name="connsiteY1" fmla="*/ 0 h 2160000"/>
              <a:gd name="connsiteX2" fmla="*/ 2160000 w 2510700"/>
              <a:gd name="connsiteY2" fmla="*/ 720938 h 2160000"/>
              <a:gd name="connsiteX3" fmla="*/ 2223253 w 2510700"/>
              <a:gd name="connsiteY3" fmla="*/ 727314 h 2160000"/>
              <a:gd name="connsiteX4" fmla="*/ 2510700 w 2510700"/>
              <a:gd name="connsiteY4" fmla="*/ 1080000 h 2160000"/>
              <a:gd name="connsiteX5" fmla="*/ 2223253 w 2510700"/>
              <a:gd name="connsiteY5" fmla="*/ 1432686 h 2160000"/>
              <a:gd name="connsiteX6" fmla="*/ 2160000 w 2510700"/>
              <a:gd name="connsiteY6" fmla="*/ 1439063 h 2160000"/>
              <a:gd name="connsiteX7" fmla="*/ 2160000 w 2510700"/>
              <a:gd name="connsiteY7" fmla="*/ 2160000 h 2160000"/>
              <a:gd name="connsiteX8" fmla="*/ 0 w 2510700"/>
              <a:gd name="connsiteY8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700" h="2160000">
                <a:moveTo>
                  <a:pt x="0" y="0"/>
                </a:moveTo>
                <a:lnTo>
                  <a:pt x="2160000" y="0"/>
                </a:lnTo>
                <a:lnTo>
                  <a:pt x="2160000" y="720938"/>
                </a:lnTo>
                <a:lnTo>
                  <a:pt x="2223253" y="727314"/>
                </a:lnTo>
                <a:cubicBezTo>
                  <a:pt x="2387299" y="760883"/>
                  <a:pt x="2510700" y="906030"/>
                  <a:pt x="2510700" y="1080000"/>
                </a:cubicBezTo>
                <a:cubicBezTo>
                  <a:pt x="2510700" y="1253970"/>
                  <a:pt x="2387299" y="1399118"/>
                  <a:pt x="2223253" y="1432686"/>
                </a:cubicBezTo>
                <a:lnTo>
                  <a:pt x="2160000" y="1439063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B9141DD-2511-9EEE-1050-D41AB72316D3}"/>
              </a:ext>
            </a:extLst>
          </p:cNvPr>
          <p:cNvSpPr/>
          <p:nvPr/>
        </p:nvSpPr>
        <p:spPr>
          <a:xfrm>
            <a:off x="947366" y="1143000"/>
            <a:ext cx="3816344" cy="4320000"/>
          </a:xfrm>
          <a:custGeom>
            <a:avLst/>
            <a:gdLst>
              <a:gd name="connsiteX0" fmla="*/ 0 w 3816344"/>
              <a:gd name="connsiteY0" fmla="*/ 0 h 4282440"/>
              <a:gd name="connsiteX1" fmla="*/ 3528392 w 3816344"/>
              <a:gd name="connsiteY1" fmla="*/ 0 h 4282440"/>
              <a:gd name="connsiteX2" fmla="*/ 3528392 w 3816344"/>
              <a:gd name="connsiteY2" fmla="*/ 1788443 h 4282440"/>
              <a:gd name="connsiteX3" fmla="*/ 3528897 w 3816344"/>
              <a:gd name="connsiteY3" fmla="*/ 1788494 h 4282440"/>
              <a:gd name="connsiteX4" fmla="*/ 3816344 w 3816344"/>
              <a:gd name="connsiteY4" fmla="*/ 2141180 h 4282440"/>
              <a:gd name="connsiteX5" fmla="*/ 3528897 w 3816344"/>
              <a:gd name="connsiteY5" fmla="*/ 2493866 h 4282440"/>
              <a:gd name="connsiteX6" fmla="*/ 3528392 w 3816344"/>
              <a:gd name="connsiteY6" fmla="*/ 2493917 h 4282440"/>
              <a:gd name="connsiteX7" fmla="*/ 3528392 w 3816344"/>
              <a:gd name="connsiteY7" fmla="*/ 4282440 h 4282440"/>
              <a:gd name="connsiteX8" fmla="*/ 0 w 3816344"/>
              <a:gd name="connsiteY8" fmla="*/ 4282440 h 428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6344" h="4282440">
                <a:moveTo>
                  <a:pt x="0" y="0"/>
                </a:moveTo>
                <a:lnTo>
                  <a:pt x="3528392" y="0"/>
                </a:lnTo>
                <a:lnTo>
                  <a:pt x="3528392" y="1788443"/>
                </a:lnTo>
                <a:lnTo>
                  <a:pt x="3528897" y="1788494"/>
                </a:lnTo>
                <a:cubicBezTo>
                  <a:pt x="3692943" y="1822063"/>
                  <a:pt x="3816344" y="1967210"/>
                  <a:pt x="3816344" y="2141180"/>
                </a:cubicBezTo>
                <a:cubicBezTo>
                  <a:pt x="3816344" y="2315150"/>
                  <a:pt x="3692943" y="2460298"/>
                  <a:pt x="3528897" y="2493866"/>
                </a:cubicBezTo>
                <a:lnTo>
                  <a:pt x="3528392" y="2493917"/>
                </a:lnTo>
                <a:lnTo>
                  <a:pt x="3528392" y="4282440"/>
                </a:lnTo>
                <a:lnTo>
                  <a:pt x="0" y="4282440"/>
                </a:lnTo>
                <a:close/>
              </a:path>
            </a:pathLst>
          </a:custGeom>
          <a:solidFill>
            <a:srgbClr val="3C69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D84ED-3F0C-0289-E835-0BF404A67A39}"/>
              </a:ext>
            </a:extLst>
          </p:cNvPr>
          <p:cNvSpPr txBox="1"/>
          <p:nvPr/>
        </p:nvSpPr>
        <p:spPr>
          <a:xfrm>
            <a:off x="1961828" y="1628800"/>
            <a:ext cx="3208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chemeClr val="bg1"/>
                </a:solidFill>
              </a:rPr>
              <a:t>$1.65 billion </a:t>
            </a:r>
          </a:p>
          <a:p>
            <a:r>
              <a:rPr lang="en-AU" dirty="0">
                <a:solidFill>
                  <a:schemeClr val="bg1"/>
                </a:solidFill>
              </a:rPr>
              <a:t>in claim payments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F180B-3EC1-10D5-D24E-0A75B2C7FD7D}"/>
              </a:ext>
            </a:extLst>
          </p:cNvPr>
          <p:cNvSpPr txBox="1"/>
          <p:nvPr/>
        </p:nvSpPr>
        <p:spPr>
          <a:xfrm>
            <a:off x="2105845" y="4254187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chemeClr val="bg1"/>
                </a:solidFill>
              </a:rPr>
              <a:t>1.4 million </a:t>
            </a:r>
          </a:p>
          <a:p>
            <a:r>
              <a:rPr lang="en-AU" dirty="0">
                <a:solidFill>
                  <a:schemeClr val="bg1"/>
                </a:solidFill>
              </a:rPr>
              <a:t>workers covered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A89F4-876B-DB14-D611-E5964CF37E1C}"/>
              </a:ext>
            </a:extLst>
          </p:cNvPr>
          <p:cNvSpPr txBox="1"/>
          <p:nvPr/>
        </p:nvSpPr>
        <p:spPr>
          <a:xfrm>
            <a:off x="2033837" y="2941493"/>
            <a:ext cx="250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chemeClr val="bg1"/>
                </a:solidFill>
              </a:rPr>
              <a:t>112K policies</a:t>
            </a: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r>
              <a:rPr lang="en-AU" dirty="0">
                <a:solidFill>
                  <a:schemeClr val="bg1"/>
                </a:solidFill>
              </a:rPr>
              <a:t>underwritten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1642E-F866-8300-56AB-C5EA3B6C1E7E}"/>
              </a:ext>
            </a:extLst>
          </p:cNvPr>
          <p:cNvSpPr txBox="1"/>
          <p:nvPr/>
        </p:nvSpPr>
        <p:spPr>
          <a:xfrm>
            <a:off x="4329708" y="1693441"/>
            <a:ext cx="24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7 </a:t>
            </a:r>
          </a:p>
          <a:p>
            <a:pPr algn="ctr"/>
            <a:r>
              <a:rPr lang="en-AU" dirty="0"/>
              <a:t>licensed </a:t>
            </a:r>
          </a:p>
          <a:p>
            <a:pPr algn="ctr"/>
            <a:r>
              <a:rPr lang="en-AU" dirty="0"/>
              <a:t>insurers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6950A-F0CA-F839-9C64-361EAD4FB8D4}"/>
              </a:ext>
            </a:extLst>
          </p:cNvPr>
          <p:cNvSpPr txBox="1"/>
          <p:nvPr/>
        </p:nvSpPr>
        <p:spPr>
          <a:xfrm>
            <a:off x="6589838" y="1693441"/>
            <a:ext cx="24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23 </a:t>
            </a:r>
          </a:p>
          <a:p>
            <a:pPr algn="ctr"/>
            <a:r>
              <a:rPr lang="en-AU" dirty="0"/>
              <a:t>self-insurers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DD8B4A-22AF-5406-7A83-6D47D1249960}"/>
              </a:ext>
            </a:extLst>
          </p:cNvPr>
          <p:cNvSpPr txBox="1"/>
          <p:nvPr/>
        </p:nvSpPr>
        <p:spPr>
          <a:xfrm>
            <a:off x="8745162" y="1579153"/>
            <a:ext cx="244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58</a:t>
            </a:r>
            <a:r>
              <a:rPr lang="en-AU" dirty="0"/>
              <a:t> </a:t>
            </a:r>
          </a:p>
          <a:p>
            <a:pPr algn="ctr"/>
            <a:r>
              <a:rPr lang="en-AU" dirty="0"/>
              <a:t>workplace </a:t>
            </a:r>
          </a:p>
          <a:p>
            <a:pPr algn="ctr"/>
            <a:r>
              <a:rPr lang="en-AU" dirty="0"/>
              <a:t>rehabilitation </a:t>
            </a:r>
          </a:p>
          <a:p>
            <a:pPr algn="ctr"/>
            <a:r>
              <a:rPr lang="en-AU" dirty="0"/>
              <a:t>providers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93061C-7EED-D984-5D1E-78A999F6D71A}"/>
              </a:ext>
            </a:extLst>
          </p:cNvPr>
          <p:cNvSpPr txBox="1"/>
          <p:nvPr/>
        </p:nvSpPr>
        <p:spPr>
          <a:xfrm>
            <a:off x="8725619" y="3800320"/>
            <a:ext cx="244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4</a:t>
            </a:r>
            <a:r>
              <a:rPr lang="en-AU" dirty="0"/>
              <a:t> </a:t>
            </a:r>
          </a:p>
          <a:p>
            <a:pPr algn="ctr"/>
            <a:r>
              <a:rPr lang="en-AU" dirty="0"/>
              <a:t>independent </a:t>
            </a:r>
          </a:p>
          <a:p>
            <a:pPr algn="ctr"/>
            <a:r>
              <a:rPr lang="en-AU" dirty="0"/>
              <a:t>registered </a:t>
            </a:r>
          </a:p>
          <a:p>
            <a:pPr algn="ctr"/>
            <a:r>
              <a:rPr lang="en-AU" dirty="0"/>
              <a:t>agents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291149-AA51-1278-251E-AEC44324A17A}"/>
              </a:ext>
            </a:extLst>
          </p:cNvPr>
          <p:cNvSpPr txBox="1"/>
          <p:nvPr/>
        </p:nvSpPr>
        <p:spPr>
          <a:xfrm>
            <a:off x="4329708" y="3800320"/>
            <a:ext cx="244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299 </a:t>
            </a:r>
          </a:p>
          <a:p>
            <a:pPr algn="ctr"/>
            <a:r>
              <a:rPr lang="en-AU" dirty="0"/>
              <a:t>permanent </a:t>
            </a:r>
          </a:p>
          <a:p>
            <a:pPr algn="ctr"/>
            <a:r>
              <a:rPr lang="en-AU" dirty="0"/>
              <a:t>impairment </a:t>
            </a:r>
          </a:p>
          <a:p>
            <a:pPr algn="ctr"/>
            <a:r>
              <a:rPr lang="en-AU" dirty="0"/>
              <a:t>assessors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7A7A43-0DB4-BD7E-26A3-2E36BBD16576}"/>
              </a:ext>
            </a:extLst>
          </p:cNvPr>
          <p:cNvSpPr txBox="1"/>
          <p:nvPr/>
        </p:nvSpPr>
        <p:spPr>
          <a:xfrm>
            <a:off x="6465607" y="3800048"/>
            <a:ext cx="24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208</a:t>
            </a:r>
            <a:r>
              <a:rPr lang="en-AU" dirty="0"/>
              <a:t> </a:t>
            </a:r>
          </a:p>
          <a:p>
            <a:pPr algn="ctr"/>
            <a:r>
              <a:rPr lang="en-AU" dirty="0"/>
              <a:t>noise </a:t>
            </a:r>
          </a:p>
          <a:p>
            <a:pPr algn="ctr"/>
            <a:r>
              <a:rPr lang="en-AU" dirty="0"/>
              <a:t>practitioners</a:t>
            </a:r>
          </a:p>
        </p:txBody>
      </p:sp>
      <p:pic>
        <p:nvPicPr>
          <p:cNvPr id="7" name="Graphic 6" descr="Contract outline">
            <a:extLst>
              <a:ext uri="{FF2B5EF4-FFF2-40B4-BE49-F238E27FC236}">
                <a16:creationId xmlns:a16="http://schemas.microsoft.com/office/drawing/2014/main" id="{63E1E811-AFAD-2D8D-D13F-5EFFCF92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1448" y="2896577"/>
            <a:ext cx="770384" cy="770384"/>
          </a:xfrm>
          <a:prstGeom prst="rect">
            <a:avLst/>
          </a:prstGeom>
        </p:spPr>
      </p:pic>
      <p:pic>
        <p:nvPicPr>
          <p:cNvPr id="9" name="Graphic 8" descr="Group of people outline">
            <a:extLst>
              <a:ext uri="{FF2B5EF4-FFF2-40B4-BE49-F238E27FC236}">
                <a16:creationId xmlns:a16="http://schemas.microsoft.com/office/drawing/2014/main" id="{D686E8BA-06DF-4B6C-A12F-304401C0F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8640" y="4221088"/>
            <a:ext cx="756000" cy="756000"/>
          </a:xfrm>
          <a:prstGeom prst="rect">
            <a:avLst/>
          </a:prstGeom>
        </p:spPr>
      </p:pic>
      <p:pic>
        <p:nvPicPr>
          <p:cNvPr id="20" name="Graphic 19" descr="Loan outline">
            <a:extLst>
              <a:ext uri="{FF2B5EF4-FFF2-40B4-BE49-F238E27FC236}">
                <a16:creationId xmlns:a16="http://schemas.microsoft.com/office/drawing/2014/main" id="{AC280D09-AA9A-0C46-EBDA-AD41A4EB98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8640" y="1586449"/>
            <a:ext cx="756000" cy="756000"/>
          </a:xfrm>
          <a:prstGeom prst="rect">
            <a:avLst/>
          </a:prstGeom>
        </p:spPr>
      </p:pic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E35A21F0-3137-E888-67AD-EF957D13B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n-lt"/>
              </a:rPr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159592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E40663-7A39-FDC0-C066-835DAC9E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8" y="288389"/>
            <a:ext cx="9513837" cy="1232435"/>
          </a:xfrm>
        </p:spPr>
        <p:txBody>
          <a:bodyPr/>
          <a:lstStyle/>
          <a:p>
            <a:r>
              <a:rPr lang="en-AU" dirty="0">
                <a:latin typeface="+mn-lt"/>
              </a:rPr>
              <a:t>Workers compensation claims  |  Number of claims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0CA2686-D624-A199-482D-94D8B803B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585313"/>
              </p:ext>
            </p:extLst>
          </p:nvPr>
        </p:nvGraphicFramePr>
        <p:xfrm>
          <a:off x="682486" y="1762539"/>
          <a:ext cx="10827027" cy="373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A44C99D-E553-284D-EB96-863663B0F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n-lt"/>
              </a:rPr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416154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hidden="1">
            <a:extLst>
              <a:ext uri="{FF2B5EF4-FFF2-40B4-BE49-F238E27FC236}">
                <a16:creationId xmlns:a16="http://schemas.microsoft.com/office/drawing/2014/main" id="{85693BAC-EA54-3773-787A-4067F626FD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5" r="34165"/>
          <a:stretch>
            <a:fillRect/>
          </a:stretch>
        </p:blipFill>
        <p:spPr>
          <a:prstGeom prst="rect">
            <a:avLst/>
          </a:prstGeom>
          <a:solidFill>
            <a:srgbClr val="FFFFFF">
              <a:lumMod val="85000"/>
            </a:srgb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53BE79-5F46-AB01-3023-9C956833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Recommended premium rates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47E20723-2B08-02CD-E5A9-E15857E8E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31900"/>
              </p:ext>
            </p:extLst>
          </p:nvPr>
        </p:nvGraphicFramePr>
        <p:xfrm>
          <a:off x="311752" y="1625600"/>
          <a:ext cx="11568496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4F5A0-4ADB-0DDD-A993-554E025B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>
                <a:latin typeface="+mn-lt"/>
              </a:rPr>
              <a:pPr/>
              <a:t>6</a:t>
            </a:fld>
            <a:endParaRPr lang="en-GB" dirty="0">
              <a:latin typeface="+mn-lt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6B2C6C-77C8-B3DA-65E9-9AD342920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n-lt"/>
              </a:rPr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115752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BB40B-A69A-D52C-EC2E-452E6274F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F7C842-1012-25FB-0AEE-867072D7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n-lt"/>
              </a:rPr>
              <a:t>Standardised premium rates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794A5-ACB2-8DFC-52E1-2EACEE54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>
                <a:solidFill>
                  <a:schemeClr val="accent2"/>
                </a:solidFill>
                <a:latin typeface="+mn-lt"/>
              </a:rPr>
              <a:pPr/>
              <a:t>7</a:t>
            </a:fld>
            <a:endParaRPr lang="en-GB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EDEC35-927D-B9BA-E40C-D0CCD0C03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latin typeface="+mn-lt"/>
              </a:rPr>
              <a:t>Presented at the 2025 IDSS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5D6A13-56C0-4E63-8DFF-B11D17A7AE2C}"/>
              </a:ext>
            </a:extLst>
          </p:cNvPr>
          <p:cNvSpPr txBox="1"/>
          <p:nvPr/>
        </p:nvSpPr>
        <p:spPr>
          <a:xfrm>
            <a:off x="4943143" y="2895451"/>
            <a:ext cx="146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prstClr val="white"/>
                </a:solidFill>
                <a:cs typeface="Arial" panose="020B0604020202020204" pitchFamily="34" charset="0"/>
              </a:rPr>
              <a:t>WA</a:t>
            </a:r>
          </a:p>
          <a:p>
            <a:pPr algn="ctr"/>
            <a:r>
              <a:rPr lang="en-AU" sz="2400" dirty="0">
                <a:solidFill>
                  <a:prstClr val="white"/>
                </a:solidFill>
                <a:cs typeface="Arial" panose="020B0604020202020204" pitchFamily="34" charset="0"/>
              </a:rPr>
              <a:t>$1.5b</a:t>
            </a:r>
          </a:p>
        </p:txBody>
      </p:sp>
      <p:graphicFrame>
        <p:nvGraphicFramePr>
          <p:cNvPr id="8" name="Content Placeholder 13">
            <a:extLst>
              <a:ext uri="{FF2B5EF4-FFF2-40B4-BE49-F238E27FC236}">
                <a16:creationId xmlns:a16="http://schemas.microsoft.com/office/drawing/2014/main" id="{94D02720-E902-9910-F11A-EF8E825E6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839591"/>
              </p:ext>
            </p:extLst>
          </p:nvPr>
        </p:nvGraphicFramePr>
        <p:xfrm>
          <a:off x="1239906" y="1520824"/>
          <a:ext cx="9674087" cy="393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075F77B-19CE-59EA-F1AC-4649E1D88830}"/>
              </a:ext>
            </a:extLst>
          </p:cNvPr>
          <p:cNvSpPr txBox="1"/>
          <p:nvPr/>
        </p:nvSpPr>
        <p:spPr>
          <a:xfrm>
            <a:off x="3048000" y="134715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dirty="0"/>
              <a:t> WA is slightly above the national average (1.38%)</a:t>
            </a:r>
          </a:p>
        </p:txBody>
      </p:sp>
    </p:spTree>
    <p:extLst>
      <p:ext uri="{BB962C8B-B14F-4D97-AF65-F5344CB8AC3E}">
        <p14:creationId xmlns:p14="http://schemas.microsoft.com/office/powerpoint/2010/main" val="392514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743E5C-D127-00BA-CB4D-51773AC9E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56145"/>
              </p:ext>
            </p:extLst>
          </p:nvPr>
        </p:nvGraphicFramePr>
        <p:xfrm>
          <a:off x="1059671" y="1786872"/>
          <a:ext cx="10080030" cy="4219796"/>
        </p:xfrm>
        <a:graphic>
          <a:graphicData uri="http://schemas.openxmlformats.org/drawingml/2006/table">
            <a:tbl>
              <a:tblPr firstRow="1" bandRow="1"/>
              <a:tblGrid>
                <a:gridCol w="468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9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rgbClr val="262626"/>
                          </a:solidFill>
                          <a:latin typeface="ABC Oracle Medium"/>
                          <a:cs typeface="Arial" panose="020B0604020202020204" pitchFamily="34" charset="0"/>
                        </a:rPr>
                        <a:t>STANDARDISED AVERAGE PREMIUM RATES</a:t>
                      </a:r>
                      <a:endParaRPr lang="ko-KR" altLang="en-US" sz="1600" b="1" dirty="0">
                        <a:solidFill>
                          <a:srgbClr val="262626"/>
                        </a:solidFill>
                        <a:latin typeface="ABC Oracle Medium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endParaRPr lang="ko-KR" altLang="en-US" sz="1200" b="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rgbClr val="262626"/>
                          </a:solidFill>
                          <a:latin typeface="ABC Oracle Medium"/>
                          <a:cs typeface="Arial" panose="020B0604020202020204" pitchFamily="34" charset="0"/>
                        </a:rPr>
                        <a:t>INCIDENCE RATE (serious injury)</a:t>
                      </a:r>
                      <a:endParaRPr lang="ko-KR" altLang="en-US" sz="1600" b="1" dirty="0">
                        <a:solidFill>
                          <a:srgbClr val="262626"/>
                        </a:solidFill>
                        <a:latin typeface="ABC Oracle Medium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rgbClr val="262626"/>
                          </a:solidFill>
                          <a:latin typeface="ABC Oracle Medium"/>
                          <a:cs typeface="Arial" panose="020B0604020202020204" pitchFamily="34" charset="0"/>
                        </a:rPr>
                        <a:t>CURRENT RETURN TO WORK RATE</a:t>
                      </a:r>
                      <a:endParaRPr lang="ko-KR" altLang="en-US" sz="1600" b="1" dirty="0">
                        <a:solidFill>
                          <a:srgbClr val="262626"/>
                        </a:solidFill>
                        <a:latin typeface="ABC Oracle Medium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rgbClr val="262626"/>
                          </a:solidFill>
                          <a:latin typeface="ABC Oracle Medium"/>
                          <a:cs typeface="Arial" panose="020B0604020202020204" pitchFamily="34" charset="0"/>
                        </a:rPr>
                        <a:t>SCHEME EXPENDITURE (% direct to workers)</a:t>
                      </a:r>
                      <a:endParaRPr lang="ko-KR" altLang="en-US" sz="1600" b="1" dirty="0">
                        <a:solidFill>
                          <a:srgbClr val="262626"/>
                        </a:solidFill>
                        <a:latin typeface="ABC Oracle Medium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rgbClr val="262626"/>
                          </a:solidFill>
                          <a:latin typeface="ABC Oracle Medium"/>
                          <a:cs typeface="Arial" panose="020B0604020202020204" pitchFamily="34" charset="0"/>
                        </a:rPr>
                        <a:t>DISPUTATION RATE</a:t>
                      </a:r>
                      <a:endParaRPr lang="ko-KR" altLang="en-US" sz="1600" b="1" dirty="0">
                        <a:solidFill>
                          <a:srgbClr val="262626"/>
                        </a:solidFill>
                        <a:latin typeface="ABC Oracle Medium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rgbClr val="262626"/>
                          </a:solidFill>
                          <a:latin typeface="ABC Oracle Medium"/>
                          <a:cs typeface="Arial" panose="020B0604020202020204" pitchFamily="34" charset="0"/>
                        </a:rPr>
                        <a:t>DISPUTE RESOLUTION (resolved in 9 months)</a:t>
                      </a:r>
                      <a:endParaRPr lang="ko-KR" altLang="en-US" sz="1600" b="1" dirty="0">
                        <a:solidFill>
                          <a:srgbClr val="262626"/>
                        </a:solidFill>
                        <a:latin typeface="ABC Oracle Medium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C4D304A-E215-5493-C535-28D84DAB4535}"/>
              </a:ext>
            </a:extLst>
          </p:cNvPr>
          <p:cNvSpPr/>
          <p:nvPr/>
        </p:nvSpPr>
        <p:spPr>
          <a:xfrm>
            <a:off x="7709052" y="934384"/>
            <a:ext cx="1692000" cy="76317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srgbClr val="EF4A4A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95F36A-8B03-41F3-0B17-1054946DA946}"/>
              </a:ext>
            </a:extLst>
          </p:cNvPr>
          <p:cNvSpPr/>
          <p:nvPr/>
        </p:nvSpPr>
        <p:spPr>
          <a:xfrm>
            <a:off x="7709052" y="1667448"/>
            <a:ext cx="1692000" cy="72000"/>
          </a:xfrm>
          <a:prstGeom prst="rect">
            <a:avLst/>
          </a:prstGeom>
          <a:solidFill>
            <a:srgbClr val="0C0C0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212E84-A3BE-0219-B60B-56E79A027D97}"/>
              </a:ext>
            </a:extLst>
          </p:cNvPr>
          <p:cNvSpPr/>
          <p:nvPr/>
        </p:nvSpPr>
        <p:spPr>
          <a:xfrm>
            <a:off x="5979113" y="934384"/>
            <a:ext cx="1692000" cy="763172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srgbClr val="EF4A4A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8F6586-5D75-7032-0CFC-F7A6A5F4C6E3}"/>
              </a:ext>
            </a:extLst>
          </p:cNvPr>
          <p:cNvSpPr/>
          <p:nvPr/>
        </p:nvSpPr>
        <p:spPr>
          <a:xfrm>
            <a:off x="5979113" y="1667448"/>
            <a:ext cx="1692000" cy="72000"/>
          </a:xfrm>
          <a:prstGeom prst="rect">
            <a:avLst/>
          </a:prstGeom>
          <a:solidFill>
            <a:srgbClr val="0C0C0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329B4-BFAF-46CC-2376-F39E933C2D2A}"/>
              </a:ext>
            </a:extLst>
          </p:cNvPr>
          <p:cNvSpPr/>
          <p:nvPr/>
        </p:nvSpPr>
        <p:spPr>
          <a:xfrm>
            <a:off x="9438992" y="934384"/>
            <a:ext cx="1692000" cy="763172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EF4A4A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083658-6F02-D0B2-974F-C6167D84AE63}"/>
              </a:ext>
            </a:extLst>
          </p:cNvPr>
          <p:cNvSpPr/>
          <p:nvPr/>
        </p:nvSpPr>
        <p:spPr>
          <a:xfrm>
            <a:off x="9438992" y="1667448"/>
            <a:ext cx="1692000" cy="72000"/>
          </a:xfrm>
          <a:prstGeom prst="rect">
            <a:avLst/>
          </a:prstGeom>
          <a:solidFill>
            <a:srgbClr val="0C0C0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E47029-6CBF-009A-4D05-492C0CD02CD2}"/>
              </a:ext>
            </a:extLst>
          </p:cNvPr>
          <p:cNvSpPr/>
          <p:nvPr/>
        </p:nvSpPr>
        <p:spPr>
          <a:xfrm>
            <a:off x="5989811" y="2172910"/>
            <a:ext cx="5148000" cy="72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bg2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E7D8B-3F86-7BA0-51CD-F92BE7465F54}"/>
              </a:ext>
            </a:extLst>
          </p:cNvPr>
          <p:cNvSpPr/>
          <p:nvPr/>
        </p:nvSpPr>
        <p:spPr>
          <a:xfrm>
            <a:off x="5989811" y="2876236"/>
            <a:ext cx="5148000" cy="72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bg2">
                  <a:lumMod val="90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C3652B-793D-239B-33C1-1EBE393C51F6}"/>
              </a:ext>
            </a:extLst>
          </p:cNvPr>
          <p:cNvSpPr/>
          <p:nvPr/>
        </p:nvSpPr>
        <p:spPr>
          <a:xfrm>
            <a:off x="5989811" y="3568132"/>
            <a:ext cx="5148000" cy="72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bg2">
                  <a:lumMod val="90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CD8A30-CEE9-2A2F-7578-4F55E3EECD73}"/>
              </a:ext>
            </a:extLst>
          </p:cNvPr>
          <p:cNvSpPr/>
          <p:nvPr/>
        </p:nvSpPr>
        <p:spPr>
          <a:xfrm>
            <a:off x="5989811" y="4260028"/>
            <a:ext cx="5148000" cy="72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bg2">
                  <a:lumMod val="90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AF696-20C2-A253-33B9-D37F67DF13A4}"/>
              </a:ext>
            </a:extLst>
          </p:cNvPr>
          <p:cNvSpPr/>
          <p:nvPr/>
        </p:nvSpPr>
        <p:spPr>
          <a:xfrm>
            <a:off x="5989811" y="4951924"/>
            <a:ext cx="5148000" cy="72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bg2">
                  <a:lumMod val="90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8291AD-3850-53AE-6D9A-FA42B66CDF78}"/>
              </a:ext>
            </a:extLst>
          </p:cNvPr>
          <p:cNvSpPr/>
          <p:nvPr/>
        </p:nvSpPr>
        <p:spPr>
          <a:xfrm>
            <a:off x="5989811" y="5632390"/>
            <a:ext cx="5148000" cy="72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0000">
                <a:schemeClr val="bg2">
                  <a:lumMod val="90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48F914-1CAC-F97A-1446-FB9CA53EF390}"/>
              </a:ext>
            </a:extLst>
          </p:cNvPr>
          <p:cNvSpPr/>
          <p:nvPr/>
        </p:nvSpPr>
        <p:spPr>
          <a:xfrm>
            <a:off x="8967854" y="2083606"/>
            <a:ext cx="252000" cy="25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endParaRPr lang="en-A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038B0E-9951-6ECB-305E-59FDB783DBB2}"/>
              </a:ext>
            </a:extLst>
          </p:cNvPr>
          <p:cNvGrpSpPr/>
          <p:nvPr/>
        </p:nvGrpSpPr>
        <p:grpSpPr>
          <a:xfrm>
            <a:off x="9117466" y="2114350"/>
            <a:ext cx="521507" cy="447082"/>
            <a:chOff x="8181743" y="2771374"/>
            <a:chExt cx="521507" cy="44708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F61B7A-2BCE-C1C4-9D21-C60A5AEA84E1}"/>
                </a:ext>
              </a:extLst>
            </p:cNvPr>
            <p:cNvSpPr/>
            <p:nvPr/>
          </p:nvSpPr>
          <p:spPr>
            <a:xfrm>
              <a:off x="8442497" y="2771374"/>
              <a:ext cx="36000" cy="2212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A11824-360B-50A8-0DB0-C777DDD8CBAD}"/>
                </a:ext>
              </a:extLst>
            </p:cNvPr>
            <p:cNvSpPr txBox="1"/>
            <p:nvPr/>
          </p:nvSpPr>
          <p:spPr>
            <a:xfrm>
              <a:off x="8181743" y="2941457"/>
              <a:ext cx="521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Aust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D782DA-C613-424D-121F-3F167CA39957}"/>
              </a:ext>
            </a:extLst>
          </p:cNvPr>
          <p:cNvGrpSpPr/>
          <p:nvPr/>
        </p:nvGrpSpPr>
        <p:grpSpPr>
          <a:xfrm>
            <a:off x="8119223" y="2779833"/>
            <a:ext cx="521507" cy="447082"/>
            <a:chOff x="8181743" y="2771374"/>
            <a:chExt cx="521507" cy="44708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ACD699-74F8-B3E1-0D93-2E70E48D4964}"/>
                </a:ext>
              </a:extLst>
            </p:cNvPr>
            <p:cNvSpPr/>
            <p:nvPr/>
          </p:nvSpPr>
          <p:spPr>
            <a:xfrm>
              <a:off x="8442497" y="2771374"/>
              <a:ext cx="36000" cy="2212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0D07B8-EF33-7F71-00E6-3A95EA3F3A32}"/>
                </a:ext>
              </a:extLst>
            </p:cNvPr>
            <p:cNvSpPr txBox="1"/>
            <p:nvPr/>
          </p:nvSpPr>
          <p:spPr>
            <a:xfrm>
              <a:off x="8181743" y="2941457"/>
              <a:ext cx="521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Aust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4027E19-4583-A4FC-8272-A0D033F60637}"/>
              </a:ext>
            </a:extLst>
          </p:cNvPr>
          <p:cNvSpPr/>
          <p:nvPr/>
        </p:nvSpPr>
        <p:spPr>
          <a:xfrm>
            <a:off x="8749541" y="2786932"/>
            <a:ext cx="252000" cy="25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endParaRPr lang="en-A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486CCE2-B0B5-4E9D-6E43-41C0C0A7EE20}"/>
              </a:ext>
            </a:extLst>
          </p:cNvPr>
          <p:cNvSpPr/>
          <p:nvPr/>
        </p:nvSpPr>
        <p:spPr>
          <a:xfrm>
            <a:off x="8542889" y="4170724"/>
            <a:ext cx="252000" cy="25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endParaRPr lang="en-A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02C63A-88D0-3597-FDD6-06199DACD814}"/>
              </a:ext>
            </a:extLst>
          </p:cNvPr>
          <p:cNvSpPr/>
          <p:nvPr/>
        </p:nvSpPr>
        <p:spPr>
          <a:xfrm>
            <a:off x="9535784" y="4862620"/>
            <a:ext cx="252000" cy="25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endParaRPr lang="en-A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4066E3-0930-9C3A-3909-BE41B30FB323}"/>
              </a:ext>
            </a:extLst>
          </p:cNvPr>
          <p:cNvSpPr/>
          <p:nvPr/>
        </p:nvSpPr>
        <p:spPr>
          <a:xfrm>
            <a:off x="9690145" y="5543086"/>
            <a:ext cx="252000" cy="25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endParaRPr lang="en-A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57D7C5-D267-3A7A-AEDA-A8A11200ECFA}"/>
              </a:ext>
            </a:extLst>
          </p:cNvPr>
          <p:cNvGrpSpPr/>
          <p:nvPr/>
        </p:nvGrpSpPr>
        <p:grpSpPr>
          <a:xfrm>
            <a:off x="8634581" y="4189685"/>
            <a:ext cx="521507" cy="431842"/>
            <a:chOff x="8181743" y="2771374"/>
            <a:chExt cx="521507" cy="43184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3EA4691-8D71-B5BE-8DC9-C77EFD1600E6}"/>
                </a:ext>
              </a:extLst>
            </p:cNvPr>
            <p:cNvSpPr/>
            <p:nvPr/>
          </p:nvSpPr>
          <p:spPr>
            <a:xfrm>
              <a:off x="8442497" y="2771374"/>
              <a:ext cx="36000" cy="2212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60B81E-A3EA-EED2-2E99-1D96E67559AF}"/>
                </a:ext>
              </a:extLst>
            </p:cNvPr>
            <p:cNvSpPr txBox="1"/>
            <p:nvPr/>
          </p:nvSpPr>
          <p:spPr>
            <a:xfrm>
              <a:off x="8181743" y="2926217"/>
              <a:ext cx="521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Aust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43566B-EA4D-D181-231F-BDE2A5D0576C}"/>
              </a:ext>
            </a:extLst>
          </p:cNvPr>
          <p:cNvGrpSpPr/>
          <p:nvPr/>
        </p:nvGrpSpPr>
        <p:grpSpPr>
          <a:xfrm>
            <a:off x="9565629" y="4899802"/>
            <a:ext cx="521507" cy="431842"/>
            <a:chOff x="8181743" y="2771374"/>
            <a:chExt cx="521507" cy="43184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85F902E-6493-D475-22C7-E7414B2F27DB}"/>
                </a:ext>
              </a:extLst>
            </p:cNvPr>
            <p:cNvSpPr/>
            <p:nvPr/>
          </p:nvSpPr>
          <p:spPr>
            <a:xfrm>
              <a:off x="8442497" y="2771374"/>
              <a:ext cx="36000" cy="2212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FCF864-969B-4035-771D-8EFD5D8D3FE6}"/>
                </a:ext>
              </a:extLst>
            </p:cNvPr>
            <p:cNvSpPr txBox="1"/>
            <p:nvPr/>
          </p:nvSpPr>
          <p:spPr>
            <a:xfrm>
              <a:off x="8181743" y="2926217"/>
              <a:ext cx="521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Aust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379188-EB95-4876-1065-1A6323E3C2E3}"/>
              </a:ext>
            </a:extLst>
          </p:cNvPr>
          <p:cNvGrpSpPr/>
          <p:nvPr/>
        </p:nvGrpSpPr>
        <p:grpSpPr>
          <a:xfrm>
            <a:off x="9179965" y="5555237"/>
            <a:ext cx="521507" cy="431842"/>
            <a:chOff x="8181743" y="2771374"/>
            <a:chExt cx="521507" cy="43184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9FD812-6029-5A11-4834-C1E8806B1B35}"/>
                </a:ext>
              </a:extLst>
            </p:cNvPr>
            <p:cNvSpPr/>
            <p:nvPr/>
          </p:nvSpPr>
          <p:spPr>
            <a:xfrm>
              <a:off x="8442497" y="2771374"/>
              <a:ext cx="36000" cy="2212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19302E-0E4E-989F-DC47-B13A0D84685F}"/>
                </a:ext>
              </a:extLst>
            </p:cNvPr>
            <p:cNvSpPr txBox="1"/>
            <p:nvPr/>
          </p:nvSpPr>
          <p:spPr>
            <a:xfrm>
              <a:off x="8181743" y="2926217"/>
              <a:ext cx="521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Aust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C10B192-51A9-3FF2-D4D9-27762E4457D7}"/>
              </a:ext>
            </a:extLst>
          </p:cNvPr>
          <p:cNvSpPr txBox="1"/>
          <p:nvPr/>
        </p:nvSpPr>
        <p:spPr>
          <a:xfrm>
            <a:off x="7671112" y="1008871"/>
            <a:ext cx="176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86"/>
            <a:r>
              <a:rPr lang="en-US" altLang="ko-KR" sz="1600" b="1" dirty="0">
                <a:latin typeface="+mj-lt"/>
                <a:ea typeface="Arial Unicode MS"/>
                <a:cs typeface="Arial" panose="020B0604020202020204" pitchFamily="34" charset="0"/>
              </a:rPr>
              <a:t>Jurisdictional performance</a:t>
            </a:r>
            <a:endParaRPr lang="ko-KR" altLang="en-US" sz="1600" b="1" dirty="0">
              <a:latin typeface="+mj-lt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6CDE64AE-ABF6-7957-8657-19DB31B09E92}"/>
              </a:ext>
            </a:extLst>
          </p:cNvPr>
          <p:cNvSpPr/>
          <p:nvPr/>
        </p:nvSpPr>
        <p:spPr>
          <a:xfrm>
            <a:off x="9427385" y="1250568"/>
            <a:ext cx="1382076" cy="144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59D3C40-CAE2-3344-CD82-C017A81C979C}"/>
              </a:ext>
            </a:extLst>
          </p:cNvPr>
          <p:cNvSpPr/>
          <p:nvPr/>
        </p:nvSpPr>
        <p:spPr>
          <a:xfrm flipH="1">
            <a:off x="6287945" y="1254378"/>
            <a:ext cx="1382076" cy="144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CFE040-06AB-28E8-6C63-9305F973F876}"/>
              </a:ext>
            </a:extLst>
          </p:cNvPr>
          <p:cNvSpPr txBox="1"/>
          <p:nvPr/>
        </p:nvSpPr>
        <p:spPr>
          <a:xfrm>
            <a:off x="6307676" y="989824"/>
            <a:ext cx="12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1400" b="1" dirty="0">
                <a:solidFill>
                  <a:schemeClr val="bg1"/>
                </a:solidFill>
                <a:latin typeface="+mj-lt"/>
                <a:ea typeface="Arial Unicode MS"/>
                <a:cs typeface="Arial" panose="020B0604020202020204" pitchFamily="34" charset="0"/>
              </a:rPr>
              <a:t>Worst</a:t>
            </a:r>
            <a:endParaRPr lang="ko-KR" altLang="en-US" sz="1400" b="1" dirty="0">
              <a:solidFill>
                <a:schemeClr val="bg1"/>
              </a:solidFill>
              <a:latin typeface="+mj-lt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C70754-87B1-F0F7-EEED-4C3EB4287509}"/>
              </a:ext>
            </a:extLst>
          </p:cNvPr>
          <p:cNvSpPr txBox="1"/>
          <p:nvPr/>
        </p:nvSpPr>
        <p:spPr>
          <a:xfrm>
            <a:off x="9556985" y="989824"/>
            <a:ext cx="12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400" b="1" dirty="0">
                <a:solidFill>
                  <a:schemeClr val="bg1"/>
                </a:solidFill>
                <a:latin typeface="+mj-lt"/>
                <a:ea typeface="Arial Unicode MS"/>
                <a:cs typeface="Arial" panose="020B0604020202020204" pitchFamily="34" charset="0"/>
              </a:rPr>
              <a:t>Best</a:t>
            </a:r>
            <a:endParaRPr lang="ko-KR" altLang="en-US" sz="1400" b="1" dirty="0">
              <a:solidFill>
                <a:schemeClr val="bg1"/>
              </a:solidFill>
              <a:latin typeface="+mj-lt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99EF8A4-1C50-EB27-2AC8-9FEB979C2DAB}"/>
              </a:ext>
            </a:extLst>
          </p:cNvPr>
          <p:cNvSpPr/>
          <p:nvPr/>
        </p:nvSpPr>
        <p:spPr>
          <a:xfrm>
            <a:off x="10263884" y="3462591"/>
            <a:ext cx="252000" cy="25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endParaRPr lang="en-A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F407F3-4F6F-A47A-576B-98BE69772CE0}"/>
              </a:ext>
            </a:extLst>
          </p:cNvPr>
          <p:cNvGrpSpPr/>
          <p:nvPr/>
        </p:nvGrpSpPr>
        <p:grpSpPr>
          <a:xfrm>
            <a:off x="9777974" y="3493335"/>
            <a:ext cx="521507" cy="447082"/>
            <a:chOff x="8181743" y="2771374"/>
            <a:chExt cx="521507" cy="44708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DC6A017-0314-57FB-8A0C-EA02DB79C9A7}"/>
                </a:ext>
              </a:extLst>
            </p:cNvPr>
            <p:cNvSpPr/>
            <p:nvPr/>
          </p:nvSpPr>
          <p:spPr>
            <a:xfrm>
              <a:off x="8442497" y="2771374"/>
              <a:ext cx="36000" cy="2212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4AD6B89-8178-849D-2A22-A0CACE78AFB7}"/>
                </a:ext>
              </a:extLst>
            </p:cNvPr>
            <p:cNvSpPr txBox="1"/>
            <p:nvPr/>
          </p:nvSpPr>
          <p:spPr>
            <a:xfrm>
              <a:off x="8181743" y="2941457"/>
              <a:ext cx="521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Aust</a:t>
              </a:r>
            </a:p>
          </p:txBody>
        </p:sp>
      </p:grpSp>
      <p:sp>
        <p:nvSpPr>
          <p:cNvPr id="50" name="Title 2">
            <a:extLst>
              <a:ext uri="{FF2B5EF4-FFF2-40B4-BE49-F238E27FC236}">
                <a16:creationId xmlns:a16="http://schemas.microsoft.com/office/drawing/2014/main" id="{53317D43-2243-0B0B-54BC-9EE830BA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/>
          <a:p>
            <a:r>
              <a:rPr lang="en-AU" dirty="0"/>
              <a:t>WA’s scorecard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4BBA7C-2A8A-CF05-96D1-E5302C586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150509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A3B1A-D78C-6158-49D3-3074C6245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BAC7-7EFB-66F6-0172-E1335C4E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9049380" cy="1232435"/>
          </a:xfrm>
        </p:spPr>
        <p:txBody>
          <a:bodyPr/>
          <a:lstStyle/>
          <a:p>
            <a:r>
              <a:rPr lang="en-AU" dirty="0"/>
              <a:t>Workers compensation claims  | 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EA5A6-66AB-15E9-AD40-3D203DBA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F448DE-5A6D-8AC5-04C2-2E44E0A3A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56F24D-2C08-1F5D-69F6-2DFCCD042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847519"/>
              </p:ext>
            </p:extLst>
          </p:nvPr>
        </p:nvGraphicFramePr>
        <p:xfrm>
          <a:off x="304712" y="920109"/>
          <a:ext cx="11557176" cy="464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462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tuaries">
      <a:dk1>
        <a:srgbClr val="000000"/>
      </a:dk1>
      <a:lt1>
        <a:srgbClr val="FFFFFF"/>
      </a:lt1>
      <a:dk2>
        <a:srgbClr val="323232"/>
      </a:dk2>
      <a:lt2>
        <a:srgbClr val="EBEBEB"/>
      </a:lt2>
      <a:accent1>
        <a:srgbClr val="3C69FF"/>
      </a:accent1>
      <a:accent2>
        <a:srgbClr val="313131"/>
      </a:accent2>
      <a:accent3>
        <a:srgbClr val="5B5B5B"/>
      </a:accent3>
      <a:accent4>
        <a:srgbClr val="838484"/>
      </a:accent4>
      <a:accent5>
        <a:srgbClr val="ADADAD"/>
      </a:accent5>
      <a:accent6>
        <a:srgbClr val="D6D6D6"/>
      </a:accent6>
      <a:hlink>
        <a:srgbClr val="0563C1"/>
      </a:hlink>
      <a:folHlink>
        <a:srgbClr val="954F72"/>
      </a:folHlink>
    </a:clrScheme>
    <a:fontScheme name="Custom 1">
      <a:majorFont>
        <a:latin typeface="ABC Oracle"/>
        <a:ea typeface=""/>
        <a:cs typeface=""/>
      </a:majorFont>
      <a:minorFont>
        <a:latin typeface="ABC Orac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043e53-a078-4fe1-9a97-1dc890974721">
      <Value>33</Value>
      <Value>40</Value>
      <Value>38</Value>
      <Value>158</Value>
      <Value>29</Value>
    </TaxCatchAll>
    <_dlc_DocId xmlns="7c09f450-3099-4ab0-9797-308ed8a26daf">CE6YYQN64SX3-786882053-16570</_dlc_DocId>
    <Lastupdated xmlns="7b3e9424-693f-4334-9dc1-37abbe098301" xsi:nil="true"/>
    <Stop_x0020_publishing xmlns="b9043e53-a078-4fe1-9a97-1dc890974721" xsi:nil="true"/>
    <Region xmlns="b9043e53-a078-4fe1-9a97-1dc890974721" xsi:nil="true"/>
    <No_x0020_Web_x0020_Index xmlns="b9043e53-a078-4fe1-9a97-1dc890974721">false</No_x0020_Web_x0020_Index>
    <_dlc_DocIdUrl xmlns="7c09f450-3099-4ab0-9797-308ed8a26daf">
      <Url>https://actuaries.sharepoint.com/sites/DMS/_layouts/15/DocIdRedir.aspx?ID=CE6YYQN64SX3-786882053-16570</Url>
      <Description>CE6YYQN64SX3-786882053-16570</Description>
    </_dlc_DocIdUrl>
    <Start_x0020_publishing xmlns="b9043e53-a078-4fe1-9a97-1dc890974721" xsi:nil="true"/>
    <na442cf9b07645d39bff0c316c917a88 xmlns="b9043e53-a078-4fe1-9a97-1dc890974721">
      <Terms xmlns="http://schemas.microsoft.com/office/infopath/2007/PartnerControls"/>
    </na442cf9b07645d39bff0c316c917a88>
    <Published xmlns="b9043e53-a078-4fe1-9a97-1dc890974721">false</Published>
    <Level xmlns="b9043e53-a078-4fe1-9a97-1dc890974721" xsi:nil="true"/>
    <Availability xmlns="b9043e53-a078-4fe1-9a97-1dc890974721" xsi:nil="true"/>
    <_ExtendedDescription xmlns="http://schemas.microsoft.com/sharepoint/v3">Scheme Update from WorkCover (WA) and SIRA Workers Compensation.</_ExtendedDescription>
    <External-link xmlns="b9043e53-a078-4fe1-9a97-1dc890974721" xsi:nil="true"/>
    <c245b723492e46feb8c242c474f81c06 xmlns="b9043e53-a078-4fe1-9a97-1dc8909747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Past Event</TermName>
          <TermId xmlns="http://schemas.microsoft.com/office/infopath/2007/PartnerControls">81820cd3-45f0-44e5-97c3-ef5505ffe26e</TermId>
        </TermInfo>
        <TermInfo xmlns="http://schemas.microsoft.com/office/infopath/2007/PartnerControls">
          <TermName xmlns="http://schemas.microsoft.com/office/infopath/2007/PartnerControls">Injury and Disability Schemes Seminar</TermName>
          <TermId xmlns="http://schemas.microsoft.com/office/infopath/2007/PartnerControls">ab110189-a7f0-4e28-a459-50d83a5b53b2</TermId>
        </TermInfo>
      </Terms>
    </c245b723492e46feb8c242c474f81c06>
    <lbd57a3197f24a75a016012f8260598a xmlns="b9043e53-a078-4fe1-9a97-1dc890974721">
      <Terms xmlns="http://schemas.microsoft.com/office/infopath/2007/PartnerControls"/>
    </lbd57a3197f24a75a016012f8260598a>
    <ifb2a14d9ef14379a3042bde0b0232b7 xmlns="b9043e53-a078-4fe1-9a97-1dc8909747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slides</TermName>
          <TermId xmlns="http://schemas.microsoft.com/office/infopath/2007/PartnerControls">82514a72-d478-4557-818e-561b0f30fbaf</TermId>
        </TermInfo>
      </Terms>
    </ifb2a14d9ef14379a3042bde0b0232b7>
    <g6881e4ce23a4b13a21acda1c762ef3b xmlns="b9043e53-a078-4fe1-9a97-1dc8909747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Major Events</TermName>
          <TermId xmlns="http://schemas.microsoft.com/office/infopath/2007/PartnerControls">741f9fd0-c1f0-4e98-ad79-70afc16eedf5</TermId>
        </TermInfo>
      </Terms>
    </g6881e4ce23a4b13a21acda1c762ef3b>
    <TaxCatchAllLabel xmlns="b9043e53-a078-4fe1-9a97-1dc890974721" xsi:nil="true"/>
    <_dlc_DocIdPersistId xmlns="7c09f450-3099-4ab0-9797-308ed8a26daf" xsi:nil="true"/>
    <Source_x0020_Document_x0020_ID xmlns="b9043e53-a078-4fe1-9a97-1dc890974721" xsi:nil="true"/>
    <Age_x0020_Group xmlns="b9043e53-a078-4fe1-9a97-1dc890974721" xsi:nil="true"/>
    <a1da6ed942364e6aa931c032ae078b9a xmlns="b9043e53-a078-4fe1-9a97-1dc8909747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Slides</TermName>
          <TermId xmlns="http://schemas.microsoft.com/office/infopath/2007/PartnerControls">d40094d7-41bb-4670-ae67-14554674b2a3</TermId>
        </TermInfo>
      </Terms>
    </a1da6ed942364e6aa931c032ae078b9a>
    <CPD xmlns="b9043e53-a078-4fe1-9a97-1dc890974721">1</CPD>
    <Membership xmlns="b9043e53-a078-4fe1-9a97-1dc890974721" xsi:nil="true"/>
    <DMS_Type xmlns="b9043e53-a078-4fe1-9a97-1dc890974721" xsi:nil="true"/>
    <CMS_x0020_Document_x0020_ID xmlns="b9043e53-a078-4fe1-9a97-1dc890974721" xsi:nil="true"/>
    <Created-Date xmlns="b9043e53-a078-4fe1-9a97-1dc890974721">2025-11-16T13:00:00+00:00</Created-Date>
    <wic_System_Copyright xmlns="http://schemas.microsoft.com/sharepoint/v3/fields" xsi:nil="true"/>
    <new-release-expiry xmlns="b9043e53-a078-4fe1-9a97-1dc89097472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MS Document" ma:contentTypeID="0x0101005B474B5874136940B1FCFFA385B6F80C00B91DFC3462D36342B5E9C63B1B6AF453" ma:contentTypeVersion="208" ma:contentTypeDescription="" ma:contentTypeScope="" ma:versionID="bad0d07f1b6e8c1b79345029eaf745f9">
  <xsd:schema xmlns:xsd="http://www.w3.org/2001/XMLSchema" xmlns:xs="http://www.w3.org/2001/XMLSchema" xmlns:p="http://schemas.microsoft.com/office/2006/metadata/properties" xmlns:ns1="http://schemas.microsoft.com/sharepoint/v3" xmlns:ns2="b9043e53-a078-4fe1-9a97-1dc890974721" xmlns:ns3="http://schemas.microsoft.com/sharepoint/v3/fields" xmlns:ns4="7c09f450-3099-4ab0-9797-308ed8a26daf" xmlns:ns5="7b3e9424-693f-4334-9dc1-37abbe098301" targetNamespace="http://schemas.microsoft.com/office/2006/metadata/properties" ma:root="true" ma:fieldsID="ada8bf7435599ade032303e531caa99a" ns1:_="" ns2:_="" ns3:_="" ns4:_="" ns5:_="">
    <xsd:import namespace="http://schemas.microsoft.com/sharepoint/v3"/>
    <xsd:import namespace="b9043e53-a078-4fe1-9a97-1dc890974721"/>
    <xsd:import namespace="http://schemas.microsoft.com/sharepoint/v3/fields"/>
    <xsd:import namespace="7c09f450-3099-4ab0-9797-308ed8a26daf"/>
    <xsd:import namespace="7b3e9424-693f-4334-9dc1-37abbe098301"/>
    <xsd:element name="properties">
      <xsd:complexType>
        <xsd:sequence>
          <xsd:element name="documentManagement">
            <xsd:complexType>
              <xsd:all>
                <xsd:element ref="ns1:_ExtendedDescription" minOccurs="0"/>
                <xsd:element ref="ns2:CMS_x0020_Document_x0020_ID" minOccurs="0"/>
                <xsd:element ref="ns2:Created-Date" minOccurs="0"/>
                <xsd:element ref="ns2:CPD" minOccurs="0"/>
                <xsd:element ref="ns2:External-link" minOccurs="0"/>
                <xsd:element ref="ns2:Membership" minOccurs="0"/>
                <xsd:element ref="ns2:No_x0020_Web_x0020_Index" minOccurs="0"/>
                <xsd:element ref="ns4:_dlc_DocIdUrl" minOccurs="0"/>
                <xsd:element ref="ns2:Start_x0020_publishing" minOccurs="0"/>
                <xsd:element ref="ns2:Level" minOccurs="0"/>
                <xsd:element ref="ns2:Age_x0020_Group" minOccurs="0"/>
                <xsd:element ref="ns2:Availability" minOccurs="0"/>
                <xsd:element ref="ns2:Stop_x0020_publishing" minOccurs="0"/>
                <xsd:element ref="ns2:Source_x0020_Document_x0020_ID" minOccurs="0"/>
                <xsd:element ref="ns2:new-release-expiry" minOccurs="0"/>
                <xsd:element ref="ns2:Region" minOccurs="0"/>
                <xsd:element ref="ns2:DMS_Type" minOccurs="0"/>
                <xsd:element ref="ns2:ifb2a14d9ef14379a3042bde0b0232b7" minOccurs="0"/>
                <xsd:element ref="ns2:na442cf9b07645d39bff0c316c917a88" minOccurs="0"/>
                <xsd:element ref="ns2:g6881e4ce23a4b13a21acda1c762ef3b" minOccurs="0"/>
                <xsd:element ref="ns2:c245b723492e46feb8c242c474f81c06" minOccurs="0"/>
                <xsd:element ref="ns2:TaxCatchAll" minOccurs="0"/>
                <xsd:element ref="ns2:TaxCatchAllLabel" minOccurs="0"/>
                <xsd:element ref="ns2:a1da6ed942364e6aa931c032ae078b9a" minOccurs="0"/>
                <xsd:element ref="ns2:lbd57a3197f24a75a016012f8260598a" minOccurs="0"/>
                <xsd:element ref="ns2:Published" minOccurs="0"/>
                <xsd:element ref="ns4:_dlc_DocId" minOccurs="0"/>
                <xsd:element ref="ns3:wic_System_Copyright" minOccurs="0"/>
                <xsd:element ref="ns4:_dlc_DocIdPersistId" minOccurs="0"/>
                <xsd:element ref="ns5:Lastupdated" minOccurs="0"/>
                <xsd:element ref="ns5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2" nillable="true" ma:displayName="Description" ma:description="DMS Description" ma:format="Dropdown" ma:internalName="_Extended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43e53-a078-4fe1-9a97-1dc890974721" elementFormDefault="qualified">
    <xsd:import namespace="http://schemas.microsoft.com/office/2006/documentManagement/types"/>
    <xsd:import namespace="http://schemas.microsoft.com/office/infopath/2007/PartnerControls"/>
    <xsd:element name="CMS_x0020_Document_x0020_ID" ma:index="3" nillable="true" ma:displayName="CMS Document ID" ma:description="ID of the document in CMS" ma:internalName="CMS_x0020_Document_x0020_ID" ma:readOnly="false">
      <xsd:simpleType>
        <xsd:restriction base="dms:Text">
          <xsd:maxLength value="255"/>
        </xsd:restriction>
      </xsd:simpleType>
    </xsd:element>
    <xsd:element name="Created-Date" ma:index="4" nillable="true" ma:displayName="Created-Date" ma:format="DateOnly" ma:internalName="Created_x002d_Date" ma:readOnly="false">
      <xsd:simpleType>
        <xsd:restriction base="dms:DateTime"/>
      </xsd:simpleType>
    </xsd:element>
    <xsd:element name="CPD" ma:index="6" nillable="true" ma:displayName="CPD" ma:decimals="2" ma:internalName="CPD" ma:readOnly="false">
      <xsd:simpleType>
        <xsd:restriction base="dms:Number"/>
      </xsd:simpleType>
    </xsd:element>
    <xsd:element name="External-link" ma:index="13" nillable="true" ma:displayName="External-link" ma:internalName="External_x002d_link" ma:readOnly="false">
      <xsd:simpleType>
        <xsd:restriction base="dms:Text">
          <xsd:maxLength value="255"/>
        </xsd:restriction>
      </xsd:simpleType>
    </xsd:element>
    <xsd:element name="Membership" ma:index="14" nillable="true" ma:displayName="Membership" ma:internalName="Membership" ma:readOnly="false">
      <xsd:simpleType>
        <xsd:restriction base="dms:Text">
          <xsd:maxLength value="255"/>
        </xsd:restriction>
      </xsd:simpleType>
    </xsd:element>
    <xsd:element name="No_x0020_Web_x0020_Index" ma:index="15" nillable="true" ma:displayName="No Web Index" ma:default="0" ma:internalName="No_x0020_Web_x0020_Index" ma:readOnly="false">
      <xsd:simpleType>
        <xsd:restriction base="dms:Boolean"/>
      </xsd:simpleType>
    </xsd:element>
    <xsd:element name="Start_x0020_publishing" ma:index="17" nillable="true" ma:displayName="Start publishing" ma:format="DateOnly" ma:hidden="true" ma:internalName="Start_x0020_publishing" ma:readOnly="false">
      <xsd:simpleType>
        <xsd:restriction base="dms:DateTime"/>
      </xsd:simpleType>
    </xsd:element>
    <xsd:element name="Level" ma:index="18" nillable="true" ma:displayName="Level" ma:hidden="true" ma:internalName="Level" ma:readOnly="false">
      <xsd:simpleType>
        <xsd:restriction base="dms:Text">
          <xsd:maxLength value="255"/>
        </xsd:restriction>
      </xsd:simpleType>
    </xsd:element>
    <xsd:element name="Age_x0020_Group" ma:index="19" nillable="true" ma:displayName="Age Group" ma:format="Dropdown" ma:hidden="true" ma:internalName="Age_x0020_Group" ma:readOnly="false">
      <xsd:simpleType>
        <xsd:restriction base="dms:Text">
          <xsd:maxLength value="255"/>
        </xsd:restriction>
      </xsd:simpleType>
    </xsd:element>
    <xsd:element name="Availability" ma:index="20" nillable="true" ma:displayName="Availability" ma:hidden="true" ma:internalName="Availability" ma:readOnly="false">
      <xsd:simpleType>
        <xsd:restriction base="dms:Text">
          <xsd:maxLength value="255"/>
        </xsd:restriction>
      </xsd:simpleType>
    </xsd:element>
    <xsd:element name="Stop_x0020_publishing" ma:index="21" nillable="true" ma:displayName="Stop publishing" ma:format="DateOnly" ma:hidden="true" ma:internalName="Stop_x0020_publishing" ma:readOnly="false">
      <xsd:simpleType>
        <xsd:restriction base="dms:DateTime"/>
      </xsd:simpleType>
    </xsd:element>
    <xsd:element name="Source_x0020_Document_x0020_ID" ma:index="22" nillable="true" ma:displayName="Source Document ID" ma:description="ID of the document in the Team Sites" ma:hidden="true" ma:internalName="Source_x0020_Document_x0020_ID" ma:readOnly="false">
      <xsd:simpleType>
        <xsd:restriction base="dms:Text">
          <xsd:maxLength value="255"/>
        </xsd:restriction>
      </xsd:simpleType>
    </xsd:element>
    <xsd:element name="new-release-expiry" ma:index="23" nillable="true" ma:displayName="new-release-expiry" ma:format="DateOnly" ma:hidden="true" ma:internalName="new_x002d_release_x002d_expiry" ma:readOnly="false">
      <xsd:simpleType>
        <xsd:restriction base="dms:DateTime"/>
      </xsd:simpleType>
    </xsd:element>
    <xsd:element name="Region" ma:index="24" nillable="true" ma:displayName="Region" ma:hidden="true" ma:internalName="Region" ma:readOnly="false">
      <xsd:simpleType>
        <xsd:restriction base="dms:Text">
          <xsd:maxLength value="255"/>
        </xsd:restriction>
      </xsd:simpleType>
    </xsd:element>
    <xsd:element name="DMS_Type" ma:index="25" nillable="true" ma:displayName="DMS_Type" ma:hidden="true" ma:internalName="DMS_Type" ma:readOnly="false">
      <xsd:simpleType>
        <xsd:restriction base="dms:Text">
          <xsd:maxLength value="255"/>
        </xsd:restriction>
      </xsd:simpleType>
    </xsd:element>
    <xsd:element name="ifb2a14d9ef14379a3042bde0b0232b7" ma:index="26" nillable="true" ma:taxonomy="true" ma:internalName="ifb2a14d9ef14379a3042bde0b0232b7" ma:taxonomyFieldName="Prototype_Content_Types" ma:displayName="Content_Types" ma:readOnly="false" ma:default="" ma:fieldId="{2fb2a14d-9ef1-4379-a304-2bde0b0232b7}" ma:sspId="599de3cb-4d49-453d-b800-5d7115dc628a" ma:termSetId="8bf43160-4240-4a14-b9c4-81e260e502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442cf9b07645d39bff0c316c917a88" ma:index="28" nillable="true" ma:taxonomy="true" ma:internalName="na442cf9b07645d39bff0c316c917a88" ma:taxonomyFieldName="Prototype_Education_Programs" ma:displayName="Qualifications_and_Lifelong_Learning" ma:readOnly="false" ma:default="" ma:fieldId="{7a442cf9-b076-45d3-9bff-0c316c917a88}" ma:taxonomyMulti="true" ma:sspId="599de3cb-4d49-453d-b800-5d7115dc628a" ma:termSetId="03d00ede-6ba3-415f-b99e-a9b924b20c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6881e4ce23a4b13a21acda1c762ef3b" ma:index="30" nillable="true" ma:taxonomy="true" ma:internalName="g6881e4ce23a4b13a21acda1c762ef3b" ma:taxonomyFieldName="Prototype_Event_Types" ma:displayName="Event_Types" ma:readOnly="false" ma:default="" ma:fieldId="{06881e4c-e23a-4b13-a21a-cda1c762ef3b}" ma:sspId="599de3cb-4d49-453d-b800-5d7115dc628a" ma:termSetId="c11d6ec0-8d82-4edb-a7c3-61e9562d47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245b723492e46feb8c242c474f81c06" ma:index="32" nillable="true" ma:taxonomy="true" ma:internalName="c245b723492e46feb8c242c474f81c06" ma:taxonomyFieldName="Prototype_Tags" ma:displayName="DMS_Tags" ma:readOnly="false" ma:fieldId="{c245b723-492e-46fe-b8c2-42c474f81c06}" ma:taxonomyMulti="true" ma:sspId="599de3cb-4d49-453d-b800-5d7115dc628a" ma:termSetId="cb3da33c-e535-4ab0-b8bc-bc8e4c95dd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3" nillable="true" ma:displayName="Taxonomy Catch All Column" ma:hidden="true" ma:list="{a99bd1f2-8352-44bd-99e3-18fccfc5b22e}" ma:internalName="TaxCatchAll" ma:readOnly="false" ma:showField="CatchAllData" ma:web="7c09f450-3099-4ab0-9797-308ed8a26d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4" nillable="true" ma:displayName="Taxonomy Catch All Column1" ma:hidden="true" ma:list="{a99bd1f2-8352-44bd-99e3-18fccfc5b22e}" ma:internalName="TaxCatchAllLabel" ma:readOnly="false" ma:showField="CatchAllDataLabel" ma:web="7c09f450-3099-4ab0-9797-308ed8a26d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1da6ed942364e6aa931c032ae078b9a" ma:index="37" nillable="true" ma:taxonomy="true" ma:internalName="a1da6ed942364e6aa931c032ae078b9a" ma:taxonomyFieldName="Prototype_CPD_Activity_Format" ma:displayName="CPD_Activity_Format" ma:readOnly="false" ma:default="" ma:fieldId="{a1da6ed9-4236-4e6a-a931-c032ae078b9a}" ma:sspId="599de3cb-4d49-453d-b800-5d7115dc628a" ma:termSetId="4bf07c46-5940-460a-b59f-14a3af91a71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bd57a3197f24a75a016012f8260598a" ma:index="38" nillable="true" ma:taxonomy="true" ma:internalName="lbd57a3197f24a75a016012f8260598a" ma:taxonomyFieldName="Prototype_Practice_Area" ma:displayName="Practice_Area" ma:readOnly="false" ma:default="" ma:fieldId="{5bd57a31-97f2-4a75-a016-012f8260598a}" ma:taxonomyMulti="true" ma:sspId="599de3cb-4d49-453d-b800-5d7115dc628a" ma:termSetId="82bf7a2a-7f43-4f1c-b7bb-4a3a0ba5f2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shed" ma:index="40" nillable="true" ma:displayName="Published" ma:default="0" ma:hidden="true" ma:internalName="Publishe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42" nillable="true" ma:displayName="Copyright" ma:hidden="true" ma:internalName="wic_System_Copyrigh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9f450-3099-4ab0-9797-308ed8a26daf" elementFormDefault="qualified">
    <xsd:import namespace="http://schemas.microsoft.com/office/2006/documentManagement/types"/>
    <xsd:import namespace="http://schemas.microsoft.com/office/infopath/2007/PartnerControls"/>
    <xsd:element name="_dlc_DocIdUrl" ma:index="16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41" nillable="true" ma:displayName="Document ID Value" ma:description="The value of the document ID assigned to this item." ma:hidden="true" ma:indexed="true" ma:internalName="_dlc_DocId" ma:readOnly="false">
      <xsd:simpleType>
        <xsd:restriction base="dms:Text"/>
      </xsd:simpleType>
    </xsd:element>
    <xsd:element name="_dlc_DocIdPersistId" ma:index="43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e9424-693f-4334-9dc1-37abbe098301" elementFormDefault="qualified">
    <xsd:import namespace="http://schemas.microsoft.com/office/2006/documentManagement/types"/>
    <xsd:import namespace="http://schemas.microsoft.com/office/infopath/2007/PartnerControls"/>
    <xsd:element name="Lastupdated" ma:index="44" nillable="true" ma:displayName="Last updated" ma:format="DateOnly" ma:internalName="Lastupdated">
      <xsd:simpleType>
        <xsd:restriction base="dms:DateTime"/>
      </xsd:simpleType>
    </xsd:element>
    <xsd:element name="MediaServiceBillingMetadata" ma:index="4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599de3cb-4d49-453d-b800-5d7115dc628a" ContentTypeId="0x0101005B474B5874136940B1FCFFA385B6F80C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3A7F36D-13F6-4DF0-A1FA-99BF5BE8352E}">
  <ds:schemaRefs>
    <ds:schemaRef ds:uri="http://purl.org/dc/elements/1.1/"/>
    <ds:schemaRef ds:uri="http://schemas.microsoft.com/office/2006/documentManagement/types"/>
    <ds:schemaRef ds:uri="http://purl.org/dc/dcmitype/"/>
    <ds:schemaRef ds:uri="e29a1b4d-e70b-4261-a08b-7bef9b0689d1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1dcdab0d-0022-4fd5-995b-1f58a880691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1C5BB3B-F372-43FF-9698-4AAF69CFC0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A9A9B8-DBCF-412E-9210-C14B59E62EFB}"/>
</file>

<file path=customXml/itemProps4.xml><?xml version="1.0" encoding="utf-8"?>
<ds:datastoreItem xmlns:ds="http://schemas.openxmlformats.org/officeDocument/2006/customXml" ds:itemID="{5097C7FD-E35A-473E-8569-9CBD0078B29E}"/>
</file>

<file path=customXml/itemProps5.xml><?xml version="1.0" encoding="utf-8"?>
<ds:datastoreItem xmlns:ds="http://schemas.openxmlformats.org/officeDocument/2006/customXml" ds:itemID="{FC05D381-35FB-48AD-826E-0D93F73EE54E}"/>
</file>

<file path=docMetadata/LabelInfo.xml><?xml version="1.0" encoding="utf-8"?>
<clbl:labelList xmlns:clbl="http://schemas.microsoft.com/office/2020/mipLabelMetadata">
  <clbl:label id="{7a4a0ede-15bf-42bb-8665-8f351a82fbe3}" enabled="1" method="Standard" siteId="{568e88b5-5eeb-4c88-9589-0c62d6cddcb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1574</Words>
  <Application>Microsoft Office PowerPoint</Application>
  <PresentationFormat>Widescreen</PresentationFormat>
  <Paragraphs>287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ABC Oracle</vt:lpstr>
      <vt:lpstr>ABC Oracle Medium</vt:lpstr>
      <vt:lpstr>Aptos</vt:lpstr>
      <vt:lpstr>Arial</vt:lpstr>
      <vt:lpstr>Calibri</vt:lpstr>
      <vt:lpstr>Times New Roman</vt:lpstr>
      <vt:lpstr>Wingdings</vt:lpstr>
      <vt:lpstr>Office Theme</vt:lpstr>
      <vt:lpstr>WorkCover WA  Scheme Update</vt:lpstr>
      <vt:lpstr>Contents</vt:lpstr>
      <vt:lpstr>Western Australia’s Workers Compensation Scheme</vt:lpstr>
      <vt:lpstr>Overview of the WA Scheme  |  2024/25</vt:lpstr>
      <vt:lpstr>Workers compensation claims  |  Number of claims</vt:lpstr>
      <vt:lpstr>Recommended premium rates</vt:lpstr>
      <vt:lpstr>Standardised premium rates</vt:lpstr>
      <vt:lpstr>WA’s scorecard</vt:lpstr>
      <vt:lpstr>Workers compensation claims  |  Costs</vt:lpstr>
      <vt:lpstr>Workers Compensation and Injury Management Act 2023 </vt:lpstr>
      <vt:lpstr>Legislative impact and issues</vt:lpstr>
      <vt:lpstr>Key area snapshot</vt:lpstr>
      <vt:lpstr>WorkCover WA’s focus</vt:lpstr>
      <vt:lpstr>Disputes and Settlements</vt:lpstr>
      <vt:lpstr>Number of disputes accepted </vt:lpstr>
      <vt:lpstr>Dispute resolution timeframes </vt:lpstr>
      <vt:lpstr>Settlements registered</vt:lpstr>
      <vt:lpstr>Compliance and Regulation</vt:lpstr>
      <vt:lpstr>Compliance outcomes in 2024/25 </vt:lpstr>
      <vt:lpstr>Regulatory focus</vt:lpstr>
      <vt:lpstr>Psychological Injury Claims</vt:lpstr>
      <vt:lpstr>Psychological injury claims  |  Number of claims</vt:lpstr>
      <vt:lpstr>Psychological injury claims  |  Public vs Private sector</vt:lpstr>
      <vt:lpstr>Psychological Injury Claims  |  WA outlook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IDSS 2025: Scheme Update 4: WorkCover (WA), State Insurance Regulatory Authority (SIRA) Workers' Compensation</dc:title>
  <dc:creator>Chris White and Mandy Young</dc:creator>
  <cp:lastModifiedBy>Chris White</cp:lastModifiedBy>
  <cp:revision>26</cp:revision>
  <cp:lastPrinted>2025-10-14T04:12:04Z</cp:lastPrinted>
  <dcterms:created xsi:type="dcterms:W3CDTF">2023-05-24T00:01:03Z</dcterms:created>
  <dcterms:modified xsi:type="dcterms:W3CDTF">2025-10-16T07:54:26Z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0x0101005B474B5874136940B1FCFFA385B6F80C00B91DFC3462D36342B5E9C63B1B6AF453</vt:lpwstr>
  </property>
  <property fmtid="{D5CDD505-2E9C-101B-9397-08002B2CF9AE}" pid="3" name="MediaServiceImageTags">
    <vt:lpwstr/>
  </property>
  <property fmtid="{D5CDD505-2E9C-101B-9397-08002B2CF9AE}" pid="4" name="_dlc_DocIdItemGuid">
    <vt:lpwstr>bd8e6789-8796-4010-8bbc-1906ec643a2a</vt:lpwstr>
  </property>
  <property fmtid="{D5CDD505-2E9C-101B-9397-08002B2CF9AE}" pid="5" name="Prototype_Education_Programs">
    <vt:lpwstr/>
  </property>
  <property fmtid="{D5CDD505-2E9C-101B-9397-08002B2CF9AE}" pid="6" name="Prototype_CPD_Activity_Format">
    <vt:lpwstr>33;#Presentation Slides|d40094d7-41bb-4670-ae67-14554674b2a3</vt:lpwstr>
  </property>
  <property fmtid="{D5CDD505-2E9C-101B-9397-08002B2CF9AE}" pid="7" name="Prototype_Practice_Area">
    <vt:lpwstr/>
  </property>
  <property fmtid="{D5CDD505-2E9C-101B-9397-08002B2CF9AE}" pid="8" name="Prototype_Content_Types">
    <vt:lpwstr>29;#Presentation slides|82514a72-d478-4557-818e-561b0f30fbaf</vt:lpwstr>
  </property>
  <property fmtid="{D5CDD505-2E9C-101B-9397-08002B2CF9AE}" pid="9" name="Prototype_Tags">
    <vt:lpwstr>40;#Past Event|81820cd3-45f0-44e5-97c3-ef5505ffe26e;#158;#Injury and Disability Schemes Seminar|ab110189-a7f0-4e28-a459-50d83a5b53b2</vt:lpwstr>
  </property>
  <property fmtid="{D5CDD505-2E9C-101B-9397-08002B2CF9AE}" pid="10" name="lcf76f155ced4ddcb4097134ff3c332f">
    <vt:lpwstr/>
  </property>
  <property fmtid="{D5CDD505-2E9C-101B-9397-08002B2CF9AE}" pid="11" name="Prototype_Event_Types">
    <vt:lpwstr>38;#Major Events|741f9fd0-c1f0-4e98-ad79-70afc16eedf5</vt:lpwstr>
  </property>
</Properties>
</file>